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3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A10-4C13-4CCD-A588-7FA7AA284F3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691-0D54-4EE2-99CF-B6C3DC4B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4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A10-4C13-4CCD-A588-7FA7AA284F3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691-0D54-4EE2-99CF-B6C3DC4B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A10-4C13-4CCD-A588-7FA7AA284F3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691-0D54-4EE2-99CF-B6C3DC4B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9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A10-4C13-4CCD-A588-7FA7AA284F3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691-0D54-4EE2-99CF-B6C3DC4B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A10-4C13-4CCD-A588-7FA7AA284F3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691-0D54-4EE2-99CF-B6C3DC4B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A10-4C13-4CCD-A588-7FA7AA284F3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691-0D54-4EE2-99CF-B6C3DC4B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2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A10-4C13-4CCD-A588-7FA7AA284F3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691-0D54-4EE2-99CF-B6C3DC4B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3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A10-4C13-4CCD-A588-7FA7AA284F3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691-0D54-4EE2-99CF-B6C3DC4B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A10-4C13-4CCD-A588-7FA7AA284F3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691-0D54-4EE2-99CF-B6C3DC4B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1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A10-4C13-4CCD-A588-7FA7AA284F3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691-0D54-4EE2-99CF-B6C3DC4B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0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A10-4C13-4CCD-A588-7FA7AA284F3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691-0D54-4EE2-99CF-B6C3DC4B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0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FBA10-4C13-4CCD-A588-7FA7AA284F38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4691-0D54-4EE2-99CF-B6C3DC4B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580309" y="2795656"/>
            <a:ext cx="357809" cy="35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q1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80309" y="1449456"/>
            <a:ext cx="357809" cy="35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q2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35000" y="2977320"/>
                <a:ext cx="397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2977320"/>
                <a:ext cx="3971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808180" y="2923760"/>
            <a:ext cx="50800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7"/>
            <a:endCxn id="5" idx="2"/>
          </p:cNvCxnSpPr>
          <p:nvPr/>
        </p:nvCxnSpPr>
        <p:spPr>
          <a:xfrm>
            <a:off x="851541" y="2931199"/>
            <a:ext cx="1728768" cy="4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8" idx="2"/>
          </p:cNvCxnSpPr>
          <p:nvPr/>
        </p:nvCxnSpPr>
        <p:spPr>
          <a:xfrm flipV="1">
            <a:off x="808180" y="1718365"/>
            <a:ext cx="1772129" cy="123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0"/>
            <a:endCxn id="6" idx="4"/>
          </p:cNvCxnSpPr>
          <p:nvPr/>
        </p:nvCxnSpPr>
        <p:spPr>
          <a:xfrm flipV="1">
            <a:off x="2759214" y="1807265"/>
            <a:ext cx="0" cy="98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607654" y="2977320"/>
                <a:ext cx="435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654" y="2977320"/>
                <a:ext cx="435760" cy="369332"/>
              </a:xfrm>
              <a:prstGeom prst="rect">
                <a:avLst/>
              </a:prstGeom>
              <a:blipFill>
                <a:blip r:embed="rId3"/>
                <a:stretch>
                  <a:fillRect t="-22951" r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513179" y="1807265"/>
                <a:ext cx="441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179" y="1807265"/>
                <a:ext cx="441083" cy="369332"/>
              </a:xfrm>
              <a:prstGeom prst="rect">
                <a:avLst/>
              </a:prstGeom>
              <a:blipFill>
                <a:blip r:embed="rId4"/>
                <a:stretch>
                  <a:fillRect t="-22951" r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271575" y="2168782"/>
                <a:ext cx="53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75" y="2168782"/>
                <a:ext cx="538865" cy="369332"/>
              </a:xfrm>
              <a:prstGeom prst="rect">
                <a:avLst/>
              </a:prstGeom>
              <a:blipFill>
                <a:blip r:embed="rId5"/>
                <a:stretch>
                  <a:fillRect t="-23333" r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>
            <a:stCxn id="6" idx="6"/>
          </p:cNvCxnSpPr>
          <p:nvPr/>
        </p:nvCxnSpPr>
        <p:spPr>
          <a:xfrm flipV="1">
            <a:off x="2938118" y="1628360"/>
            <a:ext cx="1544982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938118" y="2978423"/>
            <a:ext cx="1544982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6" idx="7"/>
          </p:cNvCxnSpPr>
          <p:nvPr/>
        </p:nvCxnSpPr>
        <p:spPr>
          <a:xfrm flipV="1">
            <a:off x="2885718" y="1219567"/>
            <a:ext cx="1394182" cy="282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2885718" y="2527748"/>
            <a:ext cx="1394182" cy="282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364767" y="906237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767" y="906237"/>
                <a:ext cx="467692" cy="369332"/>
              </a:xfrm>
              <a:prstGeom prst="rect">
                <a:avLst/>
              </a:prstGeom>
              <a:blipFill>
                <a:blip r:embed="rId6"/>
                <a:stretch>
                  <a:fillRect t="-23333" r="-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349859" y="2149096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859" y="2149096"/>
                <a:ext cx="467692" cy="369332"/>
              </a:xfrm>
              <a:prstGeom prst="rect">
                <a:avLst/>
              </a:prstGeom>
              <a:blipFill>
                <a:blip r:embed="rId7"/>
                <a:stretch>
                  <a:fillRect t="-23333" r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/>
          <p:cNvSpPr/>
          <p:nvPr/>
        </p:nvSpPr>
        <p:spPr>
          <a:xfrm rot="2421933">
            <a:off x="2896509" y="1281098"/>
            <a:ext cx="533400" cy="491469"/>
          </a:xfrm>
          <a:prstGeom prst="arc">
            <a:avLst>
              <a:gd name="adj1" fmla="val 17316296"/>
              <a:gd name="adj2" fmla="val 2062002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2421933">
            <a:off x="2828495" y="2632657"/>
            <a:ext cx="533400" cy="491469"/>
          </a:xfrm>
          <a:prstGeom prst="arc">
            <a:avLst>
              <a:gd name="adj1" fmla="val 16981438"/>
              <a:gd name="adj2" fmla="val 205474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428959" y="2668892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59" y="2668892"/>
                <a:ext cx="3824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429241" y="1326510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41" y="1326510"/>
                <a:ext cx="3824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803560" y="770835"/>
            <a:ext cx="709619" cy="622300"/>
            <a:chOff x="1933860" y="4241800"/>
            <a:chExt cx="709619" cy="62230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1938480" y="4864100"/>
              <a:ext cx="7049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 flipV="1">
              <a:off x="1933860" y="4241800"/>
              <a:ext cx="0" cy="622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497801" y="1208469"/>
                <a:ext cx="312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01" y="1208469"/>
                <a:ext cx="312458" cy="369332"/>
              </a:xfrm>
              <a:prstGeom prst="rect">
                <a:avLst/>
              </a:prstGeom>
              <a:blipFill>
                <a:blip r:embed="rId10"/>
                <a:stretch>
                  <a:fillRect t="-6557" r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23153" y="479433"/>
                <a:ext cx="323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53" y="479433"/>
                <a:ext cx="323165" cy="369332"/>
              </a:xfrm>
              <a:prstGeom prst="rect">
                <a:avLst/>
              </a:prstGeom>
              <a:blipFill>
                <a:blip r:embed="rId11"/>
                <a:stretch>
                  <a:fillRect t="-6667" r="-339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7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580309" y="2795656"/>
            <a:ext cx="357809" cy="35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q1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80309" y="1449456"/>
            <a:ext cx="357809" cy="35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q2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35000" y="2977320"/>
                <a:ext cx="397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2977320"/>
                <a:ext cx="3971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808180" y="2923760"/>
            <a:ext cx="50800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7"/>
            <a:endCxn id="5" idx="2"/>
          </p:cNvCxnSpPr>
          <p:nvPr/>
        </p:nvCxnSpPr>
        <p:spPr>
          <a:xfrm>
            <a:off x="851541" y="2931199"/>
            <a:ext cx="1728768" cy="4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8" idx="2"/>
          </p:cNvCxnSpPr>
          <p:nvPr/>
        </p:nvCxnSpPr>
        <p:spPr>
          <a:xfrm flipV="1">
            <a:off x="808180" y="1718365"/>
            <a:ext cx="1772129" cy="123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0"/>
            <a:endCxn id="6" idx="4"/>
          </p:cNvCxnSpPr>
          <p:nvPr/>
        </p:nvCxnSpPr>
        <p:spPr>
          <a:xfrm flipV="1">
            <a:off x="2759214" y="1807265"/>
            <a:ext cx="0" cy="98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607654" y="2977320"/>
                <a:ext cx="435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654" y="2977320"/>
                <a:ext cx="435760" cy="369332"/>
              </a:xfrm>
              <a:prstGeom prst="rect">
                <a:avLst/>
              </a:prstGeom>
              <a:blipFill>
                <a:blip r:embed="rId3"/>
                <a:stretch>
                  <a:fillRect t="-22951" r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513179" y="1807265"/>
                <a:ext cx="441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179" y="1807265"/>
                <a:ext cx="441083" cy="369332"/>
              </a:xfrm>
              <a:prstGeom prst="rect">
                <a:avLst/>
              </a:prstGeom>
              <a:blipFill>
                <a:blip r:embed="rId4"/>
                <a:stretch>
                  <a:fillRect t="-22951" r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271575" y="2168782"/>
                <a:ext cx="53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75" y="2168782"/>
                <a:ext cx="538865" cy="369332"/>
              </a:xfrm>
              <a:prstGeom prst="rect">
                <a:avLst/>
              </a:prstGeom>
              <a:blipFill>
                <a:blip r:embed="rId5"/>
                <a:stretch>
                  <a:fillRect t="-23333" r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2924314" y="1807265"/>
            <a:ext cx="0" cy="988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2885718" y="2974560"/>
            <a:ext cx="14159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893907" y="2165074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907" y="2165074"/>
                <a:ext cx="467692" cy="369332"/>
              </a:xfrm>
              <a:prstGeom prst="rect">
                <a:avLst/>
              </a:prstGeom>
              <a:blipFill>
                <a:blip r:embed="rId6"/>
                <a:stretch>
                  <a:fillRect t="-22951" r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475013" y="257982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13" y="2579828"/>
                <a:ext cx="467692" cy="369332"/>
              </a:xfrm>
              <a:prstGeom prst="rect">
                <a:avLst/>
              </a:prstGeom>
              <a:blipFill>
                <a:blip r:embed="rId7"/>
                <a:stretch>
                  <a:fillRect t="-22951" r="-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803560" y="770835"/>
            <a:ext cx="709619" cy="622300"/>
            <a:chOff x="1933860" y="4241800"/>
            <a:chExt cx="709619" cy="62230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1938480" y="4864100"/>
              <a:ext cx="7049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 flipV="1">
              <a:off x="1933860" y="4241800"/>
              <a:ext cx="0" cy="622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497801" y="1208469"/>
                <a:ext cx="312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01" y="1208469"/>
                <a:ext cx="312458" cy="369332"/>
              </a:xfrm>
              <a:prstGeom prst="rect">
                <a:avLst/>
              </a:prstGeom>
              <a:blipFill>
                <a:blip r:embed="rId8"/>
                <a:stretch>
                  <a:fillRect t="-6557" r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23153" y="479433"/>
                <a:ext cx="323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53" y="479433"/>
                <a:ext cx="323165" cy="369332"/>
              </a:xfrm>
              <a:prstGeom prst="rect">
                <a:avLst/>
              </a:prstGeom>
              <a:blipFill>
                <a:blip r:embed="rId9"/>
                <a:stretch>
                  <a:fillRect t="-6667" r="-339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54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2</cp:revision>
  <dcterms:created xsi:type="dcterms:W3CDTF">2017-03-26T01:34:36Z</dcterms:created>
  <dcterms:modified xsi:type="dcterms:W3CDTF">2017-03-26T01:53:23Z</dcterms:modified>
</cp:coreProperties>
</file>