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07F0-CA5E-BA0B-A08F-4729ABAF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CB8AA-E6E6-604D-F77D-CAD86CB8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BD5E-923B-5660-A292-CC68161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81BE-F9D4-38EF-DC59-69F3F8A2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DA84-DCB6-6945-EA77-468EE6AA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045B-733E-B4D7-460A-3DCEB021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794A4-0DA5-0C75-77F7-7273666C8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056A-EC02-5FEE-943A-5B3FCF78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3EC1-EBE5-2B78-790F-B9E783AE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69685-5C76-CD97-7ABD-C44836F4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F23A5-604A-6D1F-D069-DD1D29D6C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1AF8E-37A3-892D-FD81-44EE4D74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6411-4665-0A26-6FE3-77ACD8BC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5F16-3EE2-B994-BAE5-F34AB571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FBF5-330F-B6CE-7EA8-2C87E520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86DC-A996-F090-8EE6-F4140EEF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911F-1044-DCB7-FCA1-22575977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D4FB-229C-986A-2FF4-A7413312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097C3-CCF9-4B05-E7EB-F324E15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5E90-ABC9-E535-6E85-ACDF29AA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0960-49DC-8203-E9A0-EA819B2C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809EE-7D2B-C5FB-DD60-AF7CF76D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8686-62BE-CD89-0326-A4B5842E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A012-FDF2-797C-F13F-80C89D8C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53E4-1D6E-BA10-EFEE-DBC25FE2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4545-7E5A-6869-76B7-7DD84443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EEF3-67AF-6E20-588F-C36E7746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00F2A-E570-8964-EF86-9C399E69A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39E4F-71E9-AB78-C10C-F1D22A0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89110-A06C-B1F0-2BC1-4F9286E1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BF2F9-EEFC-B1A8-8E21-3E63BDE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6C44-565B-94ED-A7B7-FBEA21EC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DBC8C-8A63-0287-E850-59A3D515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77A1-2A72-5F5E-E062-6604046F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BC41F-BF21-F509-2FB8-BCADB9F4C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F8D14-DCF0-FD98-8141-03A1229AB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5AA89-A6B7-BA28-4324-2AF642C3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AF81E-2051-3370-F886-BA633134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F4DF8-5DAB-08FB-1F90-C8F4320B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29D8-320A-37B4-9606-5F20535F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4EFFA-CFBC-48C2-C93A-FFA9AB52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B09DA-4964-FDCB-3866-37A9E6F6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319DB-476E-63DC-1C32-ABAB579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FD572-08E9-8538-09DE-74DAC23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88F07-F91F-15E2-4408-37BE9F5E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19C30-9783-0774-1B3F-87E1AB9A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9A1F-742C-68F9-3CB5-C40E5BB4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CB8E-EEBD-DDAD-3823-6E789B44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223F1-55A8-5539-147C-1864D3BC8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B9314-951D-6E2D-61BE-F70AF950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F0CFA-4DDF-50A5-06A3-D975D137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64ED9-A293-F715-BA3B-12178504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4CB1-E5E9-CB82-644C-4A78001A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B30DB-2994-7F8A-8210-8F5A0EF67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4A31B-2E30-E087-2437-41D58E3B3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C694-FEB2-ED85-D5A1-721C0408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880AC-7B92-19F7-7712-9653EAB7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C3FC-A799-CF73-739D-2D31DC67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EFFD5-9BD3-4F80-E9B4-75DAC4BA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7AE45-D07A-FB2A-CCFA-C1285457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3415-8FF6-827D-C572-3CA2E975C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1927-BD64-4FCF-BA81-8BB4A08EFE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3B2E-DAD9-10AC-6E90-C90F87099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C6B3-E042-D321-3428-69B305867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153E3-6D6C-4835-87EA-60288B3F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86D5AA-825D-630A-17FC-6EDE85DF528E}"/>
              </a:ext>
            </a:extLst>
          </p:cNvPr>
          <p:cNvGrpSpPr/>
          <p:nvPr/>
        </p:nvGrpSpPr>
        <p:grpSpPr>
          <a:xfrm>
            <a:off x="1526876" y="1255143"/>
            <a:ext cx="9464397" cy="3806384"/>
            <a:chOff x="1526876" y="340743"/>
            <a:chExt cx="9464397" cy="38063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7F5227-584B-61F2-E7C2-F54BAABB7BD7}"/>
                </a:ext>
              </a:extLst>
            </p:cNvPr>
            <p:cNvSpPr/>
            <p:nvPr/>
          </p:nvSpPr>
          <p:spPr>
            <a:xfrm>
              <a:off x="1526876" y="340743"/>
              <a:ext cx="9464397" cy="380638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BF1816-25E5-3D81-CCA3-53A3AE24E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1374" y="653260"/>
              <a:ext cx="8915400" cy="31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550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48A21-CA6E-BED4-50C4-EAFCD8402CB5}"/>
              </a:ext>
            </a:extLst>
          </p:cNvPr>
          <p:cNvSpPr/>
          <p:nvPr/>
        </p:nvSpPr>
        <p:spPr>
          <a:xfrm>
            <a:off x="1363800" y="192961"/>
            <a:ext cx="9464397" cy="65865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1F126-6BEA-B0AC-09DD-83350E1D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0" y="385838"/>
            <a:ext cx="89439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8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EAFABA-F335-F4A1-2968-879A06C7AE19}"/>
              </a:ext>
            </a:extLst>
          </p:cNvPr>
          <p:cNvSpPr/>
          <p:nvPr/>
        </p:nvSpPr>
        <p:spPr>
          <a:xfrm>
            <a:off x="3445164" y="2419927"/>
            <a:ext cx="5375563" cy="214283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245A1-F58F-32B9-CF4E-FD2E49C9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2676957"/>
            <a:ext cx="4610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2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2023-06-30T20:17:29Z</dcterms:created>
  <dcterms:modified xsi:type="dcterms:W3CDTF">2023-07-01T00:49:04Z</dcterms:modified>
</cp:coreProperties>
</file>