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4660"/>
  </p:normalViewPr>
  <p:slideViewPr>
    <p:cSldViewPr snapToGrid="0">
      <p:cViewPr>
        <p:scale>
          <a:sx n="280" d="100"/>
          <a:sy n="280" d="100"/>
        </p:scale>
        <p:origin x="-1842" y="-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82E3-423A-41B1-A11A-48A810829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A5B32-04AF-42FE-8DDD-D3CE291E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F599-1833-4538-A54D-B4FCEFE2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B448-9BBC-4986-ADFD-6223E4E4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F3EDA-8EB4-4AE1-A63D-52043EFB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2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638C-24D7-4549-9E3A-4B3F572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E5138-423E-4BF8-95AE-569939B8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7E94-B210-4339-B700-DF184FF6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C09E-15E2-4C2D-81C0-9F3FC9C4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A0EB-2B16-4C29-AB13-65E82C69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FF4A2-FDCC-4DA4-962A-357BB8BC5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DCEFB-1F78-4010-B0B5-B9962D3A8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A08E-26C4-4020-B961-E8F19D27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B483B-2222-46AB-B0E7-4164F4C7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1982D-9894-4DD4-9E6D-89B62805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8516-8090-42CB-9069-89BD9E3F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0FCD-7CC3-43AC-82F6-F9B9CAC2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F1FDA-0317-4266-876F-7CD97E72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D806-D86A-41F2-A6D6-B06A0E0D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51653-BD81-4A88-BE5A-47022417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2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42E2-11BC-49C7-94DA-75A74D99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6C7DB-0A99-4DBC-87C9-8925A1C7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CBD6-3077-4289-A128-67FBFAFF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9402-522C-45F2-B8F1-7A45B2FC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54113-557A-4D84-8A84-D87A98DB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9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3429-B637-4F63-BCAF-EEDAC9E1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8951-B551-4157-A997-1EC28C278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BCD18-599F-408C-B22A-019E5BA32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EF5C4-E6FF-4FE6-B0E8-20F4BF2A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287D2-0700-4510-9BBF-3AFCF50D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54EF0-2EB2-4FDC-B4AA-153134EE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277B-B754-4C58-B546-EA20D713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1975D-EFB6-415F-9173-93340734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6218C-EDAD-4138-8749-CF70A7A6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46A09-AF37-469C-AE79-FF9A80C8C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A23FD-61F4-445E-9A7C-E6FB1F0A8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CBD3C-5BBC-4430-8C7A-9F618EC7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8D693-2226-4966-A4BC-787A348A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186FD-C227-4CDE-B00F-61857E69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B383-3A61-47F9-AD42-A87ED153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ED8D4-305B-4045-98E8-1EBC7548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11DAB-8719-4C6E-A249-A298E2EC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524A0-B8C9-4671-8491-A46F12E7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3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19A4F-449D-42FD-8E82-6E6B3D04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B271A-CC25-4B05-936F-EBB30D92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59587-338A-4B7F-B4A3-BBD0F582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8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20EC-9C2B-4FCA-A4B9-85A4A14A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5C59-FBBE-4E69-9283-C3AA0A81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7C6B5-7611-49F2-9712-77837FDA6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63B8-DEB6-4A3B-9C4F-8C45AC55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4276F-E28C-4E1B-9527-72E3C975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D3C8F-76B2-47AC-B1D7-6838F59E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5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31AD-3365-4D5F-BA34-23845290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DBA6A-F042-4B5D-AF75-715842011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9091E-C659-452A-BB3E-28A8895D2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DB1A5-5BC6-4D64-83DF-A89D5DD0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7B6C1-4D90-4814-A9E2-D1DFDEDF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D134-5E2E-40A8-BADD-7407FFEF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7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65745-C6D4-4306-84B2-218749EF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5248C-DB64-4870-9B6E-1882FA1B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70E2-F1D2-49AE-8ACB-5009437B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E6AC9-DD48-4599-B921-A7D35129CF33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4338-1BD2-4865-8218-84FE743D6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114FA-394E-4810-8B9D-D81670855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6E36-776D-4C50-84AE-9DC86AC12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66D2CA-A520-4E78-A7C3-3CF7B5072C41}"/>
              </a:ext>
            </a:extLst>
          </p:cNvPr>
          <p:cNvCxnSpPr>
            <a:cxnSpLocks/>
            <a:stCxn id="6" idx="2"/>
            <a:endCxn id="11" idx="6"/>
          </p:cNvCxnSpPr>
          <p:nvPr/>
        </p:nvCxnSpPr>
        <p:spPr>
          <a:xfrm>
            <a:off x="3366870" y="1514764"/>
            <a:ext cx="810307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BF5F0AA-A4AB-4AD0-905A-67FE041E7158}"/>
              </a:ext>
            </a:extLst>
          </p:cNvPr>
          <p:cNvSpPr/>
          <p:nvPr/>
        </p:nvSpPr>
        <p:spPr>
          <a:xfrm>
            <a:off x="3366870" y="1454943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3F8D43-BC02-4D3C-879B-F0C5C066EE92}"/>
              </a:ext>
            </a:extLst>
          </p:cNvPr>
          <p:cNvSpPr/>
          <p:nvPr/>
        </p:nvSpPr>
        <p:spPr>
          <a:xfrm>
            <a:off x="4057536" y="1454943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CEA08D-6F46-41E7-B981-4558D9EEA843}"/>
              </a:ext>
            </a:extLst>
          </p:cNvPr>
          <p:cNvCxnSpPr>
            <a:cxnSpLocks/>
            <a:stCxn id="19" idx="2"/>
            <a:endCxn id="35" idx="6"/>
          </p:cNvCxnSpPr>
          <p:nvPr/>
        </p:nvCxnSpPr>
        <p:spPr>
          <a:xfrm flipV="1">
            <a:off x="3366870" y="1984093"/>
            <a:ext cx="791111" cy="2691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44D8F7-4DB5-48E2-8F5D-4442D76CB404}"/>
              </a:ext>
            </a:extLst>
          </p:cNvPr>
          <p:cNvCxnSpPr>
            <a:cxnSpLocks/>
            <a:stCxn id="27" idx="2"/>
            <a:endCxn id="29" idx="6"/>
          </p:cNvCxnSpPr>
          <p:nvPr/>
        </p:nvCxnSpPr>
        <p:spPr>
          <a:xfrm>
            <a:off x="3366870" y="2508925"/>
            <a:ext cx="79154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EB40219-A16D-4FD0-BB31-2700DABEB612}"/>
              </a:ext>
            </a:extLst>
          </p:cNvPr>
          <p:cNvSpPr/>
          <p:nvPr/>
        </p:nvSpPr>
        <p:spPr>
          <a:xfrm>
            <a:off x="3366870" y="1926963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77BC54-EE41-4FEB-84F3-064EB3F1982C}"/>
              </a:ext>
            </a:extLst>
          </p:cNvPr>
          <p:cNvCxnSpPr>
            <a:cxnSpLocks/>
            <a:endCxn id="27" idx="4"/>
          </p:cNvCxnSpPr>
          <p:nvPr/>
        </p:nvCxnSpPr>
        <p:spPr>
          <a:xfrm>
            <a:off x="3426690" y="1924272"/>
            <a:ext cx="1" cy="64447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43E1A0E-EF1F-4421-A13F-19C3674A966A}"/>
              </a:ext>
            </a:extLst>
          </p:cNvPr>
          <p:cNvSpPr/>
          <p:nvPr/>
        </p:nvSpPr>
        <p:spPr>
          <a:xfrm>
            <a:off x="3366870" y="2449104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D1361E-2927-4754-A63B-1CBD2AA08EA7}"/>
              </a:ext>
            </a:extLst>
          </p:cNvPr>
          <p:cNvSpPr/>
          <p:nvPr/>
        </p:nvSpPr>
        <p:spPr>
          <a:xfrm>
            <a:off x="4038770" y="2449104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404E7E-DB12-4840-B139-D4F1292D8889}"/>
              </a:ext>
            </a:extLst>
          </p:cNvPr>
          <p:cNvCxnSpPr>
            <a:cxnSpLocks/>
            <a:stCxn id="35" idx="0"/>
            <a:endCxn id="29" idx="4"/>
          </p:cNvCxnSpPr>
          <p:nvPr/>
        </p:nvCxnSpPr>
        <p:spPr>
          <a:xfrm>
            <a:off x="4098161" y="1924272"/>
            <a:ext cx="430" cy="64447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67104FC-C777-4872-94BC-B4CF8FD359B6}"/>
              </a:ext>
            </a:extLst>
          </p:cNvPr>
          <p:cNvSpPr/>
          <p:nvPr/>
        </p:nvSpPr>
        <p:spPr>
          <a:xfrm>
            <a:off x="4038340" y="1924272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55817D10-AF18-488A-82EF-625A8B061F6C}"/>
              </a:ext>
            </a:extLst>
          </p:cNvPr>
          <p:cNvSpPr/>
          <p:nvPr/>
        </p:nvSpPr>
        <p:spPr>
          <a:xfrm>
            <a:off x="3348469" y="2849845"/>
            <a:ext cx="827911" cy="827911"/>
          </a:xfrm>
          <a:prstGeom prst="cub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9BE8752-56EB-4CF9-AC7D-9C2B8C8CC5E5}"/>
              </a:ext>
            </a:extLst>
          </p:cNvPr>
          <p:cNvSpPr/>
          <p:nvPr/>
        </p:nvSpPr>
        <p:spPr>
          <a:xfrm>
            <a:off x="3304739" y="3011207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FC2B8A3-110B-4A97-B62E-7AC5BA113E51}"/>
              </a:ext>
            </a:extLst>
          </p:cNvPr>
          <p:cNvSpPr/>
          <p:nvPr/>
        </p:nvSpPr>
        <p:spPr>
          <a:xfrm>
            <a:off x="3896536" y="3011207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1B4531-B9DF-4634-B6CF-84D1EF2951D8}"/>
              </a:ext>
            </a:extLst>
          </p:cNvPr>
          <p:cNvSpPr/>
          <p:nvPr/>
        </p:nvSpPr>
        <p:spPr>
          <a:xfrm>
            <a:off x="3486511" y="2808027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EAB3FA-8A91-4C09-BC28-3127034CE9AB}"/>
              </a:ext>
            </a:extLst>
          </p:cNvPr>
          <p:cNvSpPr/>
          <p:nvPr/>
        </p:nvSpPr>
        <p:spPr>
          <a:xfrm>
            <a:off x="4096239" y="2808723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F29B6D-E599-4044-803F-3BE6B7E63529}"/>
              </a:ext>
            </a:extLst>
          </p:cNvPr>
          <p:cNvSpPr/>
          <p:nvPr/>
        </p:nvSpPr>
        <p:spPr>
          <a:xfrm>
            <a:off x="4116559" y="3404393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8A596E3-FDC8-45CE-ADDE-4F67741E60B8}"/>
              </a:ext>
            </a:extLst>
          </p:cNvPr>
          <p:cNvSpPr/>
          <p:nvPr/>
        </p:nvSpPr>
        <p:spPr>
          <a:xfrm>
            <a:off x="3896535" y="3617935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6711B0-538A-43AB-BC88-F6B2760479DC}"/>
              </a:ext>
            </a:extLst>
          </p:cNvPr>
          <p:cNvSpPr/>
          <p:nvPr/>
        </p:nvSpPr>
        <p:spPr>
          <a:xfrm>
            <a:off x="3288648" y="3617935"/>
            <a:ext cx="119641" cy="119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7C86E9-586A-4731-8270-C6CAD0313D7F}"/>
              </a:ext>
            </a:extLst>
          </p:cNvPr>
          <p:cNvSpPr txBox="1"/>
          <p:nvPr/>
        </p:nvSpPr>
        <p:spPr>
          <a:xfrm>
            <a:off x="1630531" y="1330097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1-dimensional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3BE473-E5F2-4601-B35E-BA8BA9E63E77}"/>
              </a:ext>
            </a:extLst>
          </p:cNvPr>
          <p:cNvSpPr txBox="1"/>
          <p:nvPr/>
        </p:nvSpPr>
        <p:spPr>
          <a:xfrm>
            <a:off x="1630531" y="2061842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2-dimensional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D1DA7B-69F5-447D-96A9-BFFAC9BFF122}"/>
              </a:ext>
            </a:extLst>
          </p:cNvPr>
          <p:cNvSpPr txBox="1"/>
          <p:nvPr/>
        </p:nvSpPr>
        <p:spPr>
          <a:xfrm>
            <a:off x="1630531" y="3094881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3-dimensional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76738C-8DA3-4DD6-89DC-FB0D20DD8776}"/>
                  </a:ext>
                </a:extLst>
              </p:cNvPr>
              <p:cNvSpPr txBox="1"/>
              <p:nvPr/>
            </p:nvSpPr>
            <p:spPr>
              <a:xfrm>
                <a:off x="4432300" y="1330097"/>
                <a:ext cx="166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76738C-8DA3-4DD6-89DC-FB0D20DD8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00" y="1330097"/>
                <a:ext cx="16637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85EE9EA-6CDF-488C-93E7-BFF0ADA57784}"/>
                  </a:ext>
                </a:extLst>
              </p:cNvPr>
              <p:cNvSpPr txBox="1"/>
              <p:nvPr/>
            </p:nvSpPr>
            <p:spPr>
              <a:xfrm>
                <a:off x="4197350" y="2061842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85EE9EA-6CDF-488C-93E7-BFF0ADA57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50" y="2061842"/>
                <a:ext cx="2133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6CB473-5E92-47D7-BAAE-22FAF3AAB8FA}"/>
                  </a:ext>
                </a:extLst>
              </p:cNvPr>
              <p:cNvSpPr txBox="1"/>
              <p:nvPr/>
            </p:nvSpPr>
            <p:spPr>
              <a:xfrm>
                <a:off x="4197350" y="3079134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𝒱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6CB473-5E92-47D7-BAAE-22FAF3AAB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50" y="3079134"/>
                <a:ext cx="2133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82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2021-11-25T19:23:51Z</dcterms:created>
  <dcterms:modified xsi:type="dcterms:W3CDTF">2021-11-25T19:54:00Z</dcterms:modified>
</cp:coreProperties>
</file>