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1" autoAdjust="0"/>
    <p:restoredTop sz="94660"/>
  </p:normalViewPr>
  <p:slideViewPr>
    <p:cSldViewPr snapToGrid="0">
      <p:cViewPr>
        <p:scale>
          <a:sx n="180" d="100"/>
          <a:sy n="180" d="100"/>
        </p:scale>
        <p:origin x="-179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6378-7383-4A47-A3B6-DF0C1566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D0B2-1791-473E-8890-D652883F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C698-0079-4712-BBDD-AE7BBFF1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192F-128D-4423-A742-129333C6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36E5-D2AF-4B47-B1D3-6D2993E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8F21-C576-48FE-A047-98165DD8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0B0DE-1041-4B4F-A82A-DD4B085D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98F2-F79F-46BA-9DE2-BEF29D08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8425-6601-4CB5-8650-84854711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6414-4D9C-4F53-94BF-665DAF61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0F1A1-D13C-4F18-8B74-C9C21D492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22AA-0E37-4AB9-947C-B8EB463F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8C55-0011-4EED-9883-501EA4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95F7-DDCE-49A2-AEC1-2C20A5D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9776-16A1-47EA-BCCF-21AEABA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ECC9-0C7F-4625-9286-FD6DF762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CF0E-31C5-42CC-931E-DB99448C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5CAC-E13C-4D87-8D22-2C29689B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AC5F-6B5E-4AAD-9651-0739E701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1582-1268-410F-A0C9-68B7CB11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BA5-325E-46E9-8B7A-D7E2A308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1FD1-D3C7-405E-B303-41FC7330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7B5C-FDBE-4BE5-8D1D-CBBBA7B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DAB1-31B6-46ED-AE39-A4DAF9BE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8471-00B0-4963-B9D1-24F0FAC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79C9-8240-4CB6-A7EA-9B0A2AA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D1A8-7604-4C1F-AEC4-878AD4521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D1EAD-5C8C-4799-B351-D6FEC2AA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A767-C9E7-4040-BBB9-0BCBD598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475C-832F-4B8E-B3C0-0542D5CB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622D-7339-449E-B6E6-C0788B8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1A91-B16C-4373-B5BA-8C0FFFC0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C1703-982A-4D55-9606-7A2217B7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EFF8A-1B44-4208-947B-B5F6F49E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D07EF-4D0B-4A5A-8ABC-3DB927BA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74B78-AD9E-40D6-ABAC-363B390E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BBE2E-7FB3-4544-8178-D915F6D6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CFBFA-E98C-46EC-A0E1-1E19522F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76294-5BEE-464C-94CB-6F79609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EEBA-2E71-42B7-8C64-73E83B5E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B0E43-C561-423B-929B-EA11E367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EE3E2-BC86-40A2-96EB-80DEA2F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1D571-048F-45B7-AC33-71527C63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E0689-DAFE-482F-8FA5-59A63AF4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0C97-E5EF-4397-8CD8-0C53D946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1D3A-3BFA-4B07-BFE3-F1FA208F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7E72-F175-4F5F-82CD-1EB1015A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7D4-0E3A-4F5C-831C-3AA43F77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04260-D1D3-4F70-AD96-5F82F6C1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2CE7-75A3-4B20-A3DF-337888A1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D8C6-EF3D-431B-B1C4-B484CF9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7CDFC-7840-406B-8A4A-923BA01A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A5EB-AE22-48AB-9750-24E6D02E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23DE8-E434-4BD8-8F72-58C935E0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22B2-8006-4B93-B7A8-A93A939C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77CC4-613A-4818-BAD9-AF8CBDE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8445-3083-425E-B747-DB16834F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AA41-2AEB-49F4-B001-162A2E2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9AF9-0847-4372-A728-02F2AB99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9AC3-F8BC-43DF-A30D-C963F4B4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D6D2-47A6-4A59-97F1-FD8504196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76F9-37A2-42B9-BE33-59830A3741DC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2206-26C3-455B-9EF9-22A82D0E8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8397-40B7-4460-B4DF-D0A2F4DA7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433F-36F0-428F-B5DD-5928436E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41FF96F-6CF4-4B0C-8C04-C2DD65E6B555}"/>
              </a:ext>
            </a:extLst>
          </p:cNvPr>
          <p:cNvSpPr/>
          <p:nvPr/>
        </p:nvSpPr>
        <p:spPr>
          <a:xfrm rot="19572357">
            <a:off x="2302308" y="971433"/>
            <a:ext cx="4296540" cy="2645103"/>
          </a:xfrm>
          <a:custGeom>
            <a:avLst/>
            <a:gdLst>
              <a:gd name="connsiteX0" fmla="*/ 0 w 4070112"/>
              <a:gd name="connsiteY0" fmla="*/ 914400 h 1828800"/>
              <a:gd name="connsiteX1" fmla="*/ 2035056 w 4070112"/>
              <a:gd name="connsiteY1" fmla="*/ 0 h 1828800"/>
              <a:gd name="connsiteX2" fmla="*/ 4070112 w 4070112"/>
              <a:gd name="connsiteY2" fmla="*/ 914400 h 1828800"/>
              <a:gd name="connsiteX3" fmla="*/ 2035056 w 4070112"/>
              <a:gd name="connsiteY3" fmla="*/ 1828800 h 1828800"/>
              <a:gd name="connsiteX4" fmla="*/ 0 w 4070112"/>
              <a:gd name="connsiteY4" fmla="*/ 914400 h 1828800"/>
              <a:gd name="connsiteX0" fmla="*/ 23385 w 4093497"/>
              <a:gd name="connsiteY0" fmla="*/ 914400 h 2070224"/>
              <a:gd name="connsiteX1" fmla="*/ 2058441 w 4093497"/>
              <a:gd name="connsiteY1" fmla="*/ 0 h 2070224"/>
              <a:gd name="connsiteX2" fmla="*/ 4093497 w 4093497"/>
              <a:gd name="connsiteY2" fmla="*/ 914400 h 2070224"/>
              <a:gd name="connsiteX3" fmla="*/ 2058441 w 4093497"/>
              <a:gd name="connsiteY3" fmla="*/ 1828800 h 2070224"/>
              <a:gd name="connsiteX4" fmla="*/ 1021046 w 4093497"/>
              <a:gd name="connsiteY4" fmla="*/ 2007041 h 2070224"/>
              <a:gd name="connsiteX5" fmla="*/ 23385 w 4093497"/>
              <a:gd name="connsiteY5" fmla="*/ 914400 h 2070224"/>
              <a:gd name="connsiteX0" fmla="*/ 23385 w 4316126"/>
              <a:gd name="connsiteY0" fmla="*/ 914400 h 2059449"/>
              <a:gd name="connsiteX1" fmla="*/ 2058441 w 4316126"/>
              <a:gd name="connsiteY1" fmla="*/ 0 h 2059449"/>
              <a:gd name="connsiteX2" fmla="*/ 4093497 w 4316126"/>
              <a:gd name="connsiteY2" fmla="*/ 914400 h 2059449"/>
              <a:gd name="connsiteX3" fmla="*/ 4131074 w 4316126"/>
              <a:gd name="connsiteY3" fmla="*/ 2020314 h 2059449"/>
              <a:gd name="connsiteX4" fmla="*/ 2058441 w 4316126"/>
              <a:gd name="connsiteY4" fmla="*/ 1828800 h 2059449"/>
              <a:gd name="connsiteX5" fmla="*/ 1021046 w 4316126"/>
              <a:gd name="connsiteY5" fmla="*/ 2007041 h 2059449"/>
              <a:gd name="connsiteX6" fmla="*/ 23385 w 4316126"/>
              <a:gd name="connsiteY6" fmla="*/ 914400 h 2059449"/>
              <a:gd name="connsiteX0" fmla="*/ 16165 w 4308906"/>
              <a:gd name="connsiteY0" fmla="*/ 1330457 h 2475506"/>
              <a:gd name="connsiteX1" fmla="*/ 1849851 w 4308906"/>
              <a:gd name="connsiteY1" fmla="*/ 0 h 2475506"/>
              <a:gd name="connsiteX2" fmla="*/ 4086277 w 4308906"/>
              <a:gd name="connsiteY2" fmla="*/ 1330457 h 2475506"/>
              <a:gd name="connsiteX3" fmla="*/ 4123854 w 4308906"/>
              <a:gd name="connsiteY3" fmla="*/ 2436371 h 2475506"/>
              <a:gd name="connsiteX4" fmla="*/ 2051221 w 4308906"/>
              <a:gd name="connsiteY4" fmla="*/ 2244857 h 2475506"/>
              <a:gd name="connsiteX5" fmla="*/ 1013826 w 4308906"/>
              <a:gd name="connsiteY5" fmla="*/ 2423098 h 2475506"/>
              <a:gd name="connsiteX6" fmla="*/ 16165 w 4308906"/>
              <a:gd name="connsiteY6" fmla="*/ 1330457 h 2475506"/>
              <a:gd name="connsiteX0" fmla="*/ 16165 w 4312636"/>
              <a:gd name="connsiteY0" fmla="*/ 1342973 h 2488022"/>
              <a:gd name="connsiteX1" fmla="*/ 1849851 w 4312636"/>
              <a:gd name="connsiteY1" fmla="*/ 12516 h 2488022"/>
              <a:gd name="connsiteX2" fmla="*/ 2704503 w 4312636"/>
              <a:gd name="connsiteY2" fmla="*/ 712994 h 2488022"/>
              <a:gd name="connsiteX3" fmla="*/ 4086277 w 4312636"/>
              <a:gd name="connsiteY3" fmla="*/ 1342973 h 2488022"/>
              <a:gd name="connsiteX4" fmla="*/ 4123854 w 4312636"/>
              <a:gd name="connsiteY4" fmla="*/ 2448887 h 2488022"/>
              <a:gd name="connsiteX5" fmla="*/ 2051221 w 4312636"/>
              <a:gd name="connsiteY5" fmla="*/ 2257373 h 2488022"/>
              <a:gd name="connsiteX6" fmla="*/ 1013826 w 4312636"/>
              <a:gd name="connsiteY6" fmla="*/ 2435614 h 2488022"/>
              <a:gd name="connsiteX7" fmla="*/ 16165 w 4312636"/>
              <a:gd name="connsiteY7" fmla="*/ 1342973 h 2488022"/>
              <a:gd name="connsiteX0" fmla="*/ 86 w 4296557"/>
              <a:gd name="connsiteY0" fmla="*/ 1330516 h 2475565"/>
              <a:gd name="connsiteX1" fmla="*/ 1050384 w 4296557"/>
              <a:gd name="connsiteY1" fmla="*/ 737609 h 2475565"/>
              <a:gd name="connsiteX2" fmla="*/ 1833772 w 4296557"/>
              <a:gd name="connsiteY2" fmla="*/ 59 h 2475565"/>
              <a:gd name="connsiteX3" fmla="*/ 2688424 w 4296557"/>
              <a:gd name="connsiteY3" fmla="*/ 700537 h 2475565"/>
              <a:gd name="connsiteX4" fmla="*/ 4070198 w 4296557"/>
              <a:gd name="connsiteY4" fmla="*/ 1330516 h 2475565"/>
              <a:gd name="connsiteX5" fmla="*/ 4107775 w 4296557"/>
              <a:gd name="connsiteY5" fmla="*/ 2436430 h 2475565"/>
              <a:gd name="connsiteX6" fmla="*/ 2035142 w 4296557"/>
              <a:gd name="connsiteY6" fmla="*/ 2244916 h 2475565"/>
              <a:gd name="connsiteX7" fmla="*/ 997747 w 4296557"/>
              <a:gd name="connsiteY7" fmla="*/ 2423157 h 2475565"/>
              <a:gd name="connsiteX8" fmla="*/ 86 w 4296557"/>
              <a:gd name="connsiteY8" fmla="*/ 1330516 h 2475565"/>
              <a:gd name="connsiteX0" fmla="*/ 86 w 4296557"/>
              <a:gd name="connsiteY0" fmla="*/ 1330516 h 2475565"/>
              <a:gd name="connsiteX1" fmla="*/ 1050384 w 4296557"/>
              <a:gd name="connsiteY1" fmla="*/ 737609 h 2475565"/>
              <a:gd name="connsiteX2" fmla="*/ 1833772 w 4296557"/>
              <a:gd name="connsiteY2" fmla="*/ 59 h 2475565"/>
              <a:gd name="connsiteX3" fmla="*/ 2688424 w 4296557"/>
              <a:gd name="connsiteY3" fmla="*/ 700537 h 2475565"/>
              <a:gd name="connsiteX4" fmla="*/ 4070198 w 4296557"/>
              <a:gd name="connsiteY4" fmla="*/ 1330516 h 2475565"/>
              <a:gd name="connsiteX5" fmla="*/ 4107775 w 4296557"/>
              <a:gd name="connsiteY5" fmla="*/ 2436430 h 2475565"/>
              <a:gd name="connsiteX6" fmla="*/ 2035142 w 4296557"/>
              <a:gd name="connsiteY6" fmla="*/ 2244916 h 2475565"/>
              <a:gd name="connsiteX7" fmla="*/ 997747 w 4296557"/>
              <a:gd name="connsiteY7" fmla="*/ 2423157 h 2475565"/>
              <a:gd name="connsiteX8" fmla="*/ 86 w 4296557"/>
              <a:gd name="connsiteY8" fmla="*/ 1330516 h 2475565"/>
              <a:gd name="connsiteX0" fmla="*/ 86 w 4296557"/>
              <a:gd name="connsiteY0" fmla="*/ 1330613 h 2475662"/>
              <a:gd name="connsiteX1" fmla="*/ 1050384 w 4296557"/>
              <a:gd name="connsiteY1" fmla="*/ 737706 h 2475662"/>
              <a:gd name="connsiteX2" fmla="*/ 1833772 w 4296557"/>
              <a:gd name="connsiteY2" fmla="*/ 156 h 2475662"/>
              <a:gd name="connsiteX3" fmla="*/ 2688424 w 4296557"/>
              <a:gd name="connsiteY3" fmla="*/ 700634 h 2475662"/>
              <a:gd name="connsiteX4" fmla="*/ 4070198 w 4296557"/>
              <a:gd name="connsiteY4" fmla="*/ 1330613 h 2475662"/>
              <a:gd name="connsiteX5" fmla="*/ 4107775 w 4296557"/>
              <a:gd name="connsiteY5" fmla="*/ 2436527 h 2475662"/>
              <a:gd name="connsiteX6" fmla="*/ 2035142 w 4296557"/>
              <a:gd name="connsiteY6" fmla="*/ 2245013 h 2475662"/>
              <a:gd name="connsiteX7" fmla="*/ 997747 w 4296557"/>
              <a:gd name="connsiteY7" fmla="*/ 2423254 h 2475662"/>
              <a:gd name="connsiteX8" fmla="*/ 86 w 4296557"/>
              <a:gd name="connsiteY8" fmla="*/ 1330613 h 2475662"/>
              <a:gd name="connsiteX0" fmla="*/ 86 w 4296557"/>
              <a:gd name="connsiteY0" fmla="*/ 1330613 h 2529218"/>
              <a:gd name="connsiteX1" fmla="*/ 1050384 w 4296557"/>
              <a:gd name="connsiteY1" fmla="*/ 737706 h 2529218"/>
              <a:gd name="connsiteX2" fmla="*/ 1833772 w 4296557"/>
              <a:gd name="connsiteY2" fmla="*/ 156 h 2529218"/>
              <a:gd name="connsiteX3" fmla="*/ 2688424 w 4296557"/>
              <a:gd name="connsiteY3" fmla="*/ 700634 h 2529218"/>
              <a:gd name="connsiteX4" fmla="*/ 4070198 w 4296557"/>
              <a:gd name="connsiteY4" fmla="*/ 1330613 h 2529218"/>
              <a:gd name="connsiteX5" fmla="*/ 4107775 w 4296557"/>
              <a:gd name="connsiteY5" fmla="*/ 2436527 h 2529218"/>
              <a:gd name="connsiteX6" fmla="*/ 2035142 w 4296557"/>
              <a:gd name="connsiteY6" fmla="*/ 2245013 h 2529218"/>
              <a:gd name="connsiteX7" fmla="*/ 997747 w 4296557"/>
              <a:gd name="connsiteY7" fmla="*/ 2423254 h 2529218"/>
              <a:gd name="connsiteX8" fmla="*/ 86 w 4296557"/>
              <a:gd name="connsiteY8" fmla="*/ 1330613 h 2529218"/>
              <a:gd name="connsiteX0" fmla="*/ 86 w 4296557"/>
              <a:gd name="connsiteY0" fmla="*/ 1330613 h 2645103"/>
              <a:gd name="connsiteX1" fmla="*/ 1050384 w 4296557"/>
              <a:gd name="connsiteY1" fmla="*/ 737706 h 2645103"/>
              <a:gd name="connsiteX2" fmla="*/ 1833772 w 4296557"/>
              <a:gd name="connsiteY2" fmla="*/ 156 h 2645103"/>
              <a:gd name="connsiteX3" fmla="*/ 2688424 w 4296557"/>
              <a:gd name="connsiteY3" fmla="*/ 700634 h 2645103"/>
              <a:gd name="connsiteX4" fmla="*/ 4070198 w 4296557"/>
              <a:gd name="connsiteY4" fmla="*/ 1330613 h 2645103"/>
              <a:gd name="connsiteX5" fmla="*/ 4107775 w 4296557"/>
              <a:gd name="connsiteY5" fmla="*/ 2436527 h 2645103"/>
              <a:gd name="connsiteX6" fmla="*/ 2035142 w 4296557"/>
              <a:gd name="connsiteY6" fmla="*/ 2245013 h 2645103"/>
              <a:gd name="connsiteX7" fmla="*/ 997747 w 4296557"/>
              <a:gd name="connsiteY7" fmla="*/ 2423254 h 2645103"/>
              <a:gd name="connsiteX8" fmla="*/ 86 w 4296557"/>
              <a:gd name="connsiteY8" fmla="*/ 1330613 h 2645103"/>
              <a:gd name="connsiteX0" fmla="*/ 69 w 4296540"/>
              <a:gd name="connsiteY0" fmla="*/ 1330613 h 2645103"/>
              <a:gd name="connsiteX1" fmla="*/ 1050367 w 4296540"/>
              <a:gd name="connsiteY1" fmla="*/ 737706 h 2645103"/>
              <a:gd name="connsiteX2" fmla="*/ 1833755 w 4296540"/>
              <a:gd name="connsiteY2" fmla="*/ 156 h 2645103"/>
              <a:gd name="connsiteX3" fmla="*/ 2688407 w 4296540"/>
              <a:gd name="connsiteY3" fmla="*/ 700634 h 2645103"/>
              <a:gd name="connsiteX4" fmla="*/ 4070181 w 4296540"/>
              <a:gd name="connsiteY4" fmla="*/ 1330613 h 2645103"/>
              <a:gd name="connsiteX5" fmla="*/ 4107758 w 4296540"/>
              <a:gd name="connsiteY5" fmla="*/ 2436527 h 2645103"/>
              <a:gd name="connsiteX6" fmla="*/ 2035125 w 4296540"/>
              <a:gd name="connsiteY6" fmla="*/ 2245013 h 2645103"/>
              <a:gd name="connsiteX7" fmla="*/ 997730 w 4296540"/>
              <a:gd name="connsiteY7" fmla="*/ 2423254 h 2645103"/>
              <a:gd name="connsiteX8" fmla="*/ 69 w 4296540"/>
              <a:gd name="connsiteY8" fmla="*/ 1330613 h 264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6540" h="2645103">
                <a:moveTo>
                  <a:pt x="69" y="1330613"/>
                </a:moveTo>
                <a:cubicBezTo>
                  <a:pt x="8842" y="1049688"/>
                  <a:pt x="744753" y="959449"/>
                  <a:pt x="1050367" y="737706"/>
                </a:cubicBezTo>
                <a:cubicBezTo>
                  <a:pt x="1545788" y="-51929"/>
                  <a:pt x="1560748" y="6335"/>
                  <a:pt x="1833755" y="156"/>
                </a:cubicBezTo>
                <a:cubicBezTo>
                  <a:pt x="2106762" y="-6023"/>
                  <a:pt x="2274279" y="169909"/>
                  <a:pt x="2688407" y="700634"/>
                </a:cubicBezTo>
                <a:cubicBezTo>
                  <a:pt x="3061145" y="922377"/>
                  <a:pt x="3877592" y="979723"/>
                  <a:pt x="4070181" y="1330613"/>
                </a:cubicBezTo>
                <a:cubicBezTo>
                  <a:pt x="4262770" y="1681503"/>
                  <a:pt x="4446934" y="2284127"/>
                  <a:pt x="4107758" y="2436527"/>
                </a:cubicBezTo>
                <a:cubicBezTo>
                  <a:pt x="3768582" y="2588927"/>
                  <a:pt x="2685686" y="1888980"/>
                  <a:pt x="2035125" y="2245013"/>
                </a:cubicBezTo>
                <a:cubicBezTo>
                  <a:pt x="1384564" y="2601046"/>
                  <a:pt x="1439391" y="2842797"/>
                  <a:pt x="997730" y="2423254"/>
                </a:cubicBezTo>
                <a:cubicBezTo>
                  <a:pt x="829196" y="1756318"/>
                  <a:pt x="-8704" y="1611538"/>
                  <a:pt x="69" y="133061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33518-CA6C-42B5-B895-508E4F21CA35}"/>
              </a:ext>
            </a:extLst>
          </p:cNvPr>
          <p:cNvSpPr/>
          <p:nvPr/>
        </p:nvSpPr>
        <p:spPr>
          <a:xfrm rot="18980506">
            <a:off x="3565581" y="1106230"/>
            <a:ext cx="1223783" cy="2205257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93CDAF-25D5-4221-A4E0-72E87F4650B6}"/>
              </a:ext>
            </a:extLst>
          </p:cNvPr>
          <p:cNvCxnSpPr/>
          <p:nvPr/>
        </p:nvCxnSpPr>
        <p:spPr>
          <a:xfrm flipV="1">
            <a:off x="4106333" y="855133"/>
            <a:ext cx="1447800" cy="12615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7AF3ECD-13CD-4231-BE50-2DBD42BB866F}"/>
              </a:ext>
            </a:extLst>
          </p:cNvPr>
          <p:cNvSpPr/>
          <p:nvPr/>
        </p:nvSpPr>
        <p:spPr>
          <a:xfrm>
            <a:off x="4053920" y="2057943"/>
            <a:ext cx="117447" cy="1174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EEA16-CBB8-4045-80A8-E61646342F9F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112644" y="2175390"/>
            <a:ext cx="1154460" cy="233638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F9FFB9-C957-4E99-99B6-DEA42FB7D595}"/>
                  </a:ext>
                </a:extLst>
              </p:cNvPr>
              <p:cNvSpPr txBox="1"/>
              <p:nvPr/>
            </p:nvSpPr>
            <p:spPr>
              <a:xfrm>
                <a:off x="4355441" y="644085"/>
                <a:ext cx="1112308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F9FFB9-C957-4E99-99B6-DEA42FB7D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41" y="644085"/>
                <a:ext cx="1112308" cy="404791"/>
              </a:xfrm>
              <a:prstGeom prst="rect">
                <a:avLst/>
              </a:prstGeom>
              <a:blipFill>
                <a:blip r:embed="rId2"/>
                <a:stretch>
                  <a:fillRect t="-22727"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4EFCA2-D151-4592-8524-DC723DAFD703}"/>
                  </a:ext>
                </a:extLst>
              </p:cNvPr>
              <p:cNvSpPr txBox="1"/>
              <p:nvPr/>
            </p:nvSpPr>
            <p:spPr>
              <a:xfrm>
                <a:off x="4784742" y="3361782"/>
                <a:ext cx="236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4EFCA2-D151-4592-8524-DC723DAF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42" y="3361782"/>
                <a:ext cx="236722" cy="369332"/>
              </a:xfrm>
              <a:prstGeom prst="rect">
                <a:avLst/>
              </a:prstGeom>
              <a:blipFill>
                <a:blip r:embed="rId3"/>
                <a:stretch>
                  <a:fillRect l="-2564" t="-22951" r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05EE2673-171E-49E9-B91A-6B4C3F1D757D}"/>
              </a:ext>
            </a:extLst>
          </p:cNvPr>
          <p:cNvSpPr/>
          <p:nvPr/>
        </p:nvSpPr>
        <p:spPr>
          <a:xfrm>
            <a:off x="5222307" y="4508150"/>
            <a:ext cx="117447" cy="1174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520E35-5B2D-4008-A1BA-8489938C7093}"/>
                  </a:ext>
                </a:extLst>
              </p:cNvPr>
              <p:cNvSpPr txBox="1"/>
              <p:nvPr/>
            </p:nvSpPr>
            <p:spPr>
              <a:xfrm>
                <a:off x="5344769" y="4369694"/>
                <a:ext cx="236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520E35-5B2D-4008-A1BA-8489938C7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69" y="4369694"/>
                <a:ext cx="236722" cy="369332"/>
              </a:xfrm>
              <a:prstGeom prst="rect">
                <a:avLst/>
              </a:prstGeom>
              <a:blipFill>
                <a:blip r:embed="rId4"/>
                <a:stretch>
                  <a:fillRect r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C9AD25-48ED-4B1C-B099-982BEAEE5ABF}"/>
              </a:ext>
            </a:extLst>
          </p:cNvPr>
          <p:cNvCxnSpPr>
            <a:cxnSpLocks/>
          </p:cNvCxnSpPr>
          <p:nvPr/>
        </p:nvCxnSpPr>
        <p:spPr>
          <a:xfrm flipV="1">
            <a:off x="4169773" y="1944514"/>
            <a:ext cx="1808639" cy="172153"/>
          </a:xfrm>
          <a:prstGeom prst="straightConnector1">
            <a:avLst/>
          </a:prstGeom>
          <a:ln>
            <a:solidFill>
              <a:srgbClr val="FF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60F34-B42A-491D-9F6F-3ED8CC74582F}"/>
                  </a:ext>
                </a:extLst>
              </p:cNvPr>
              <p:cNvSpPr txBox="1"/>
              <p:nvPr/>
            </p:nvSpPr>
            <p:spPr>
              <a:xfrm>
                <a:off x="5990625" y="1661258"/>
                <a:ext cx="23672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60F34-B42A-491D-9F6F-3ED8CC74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625" y="1661258"/>
                <a:ext cx="236722" cy="402931"/>
              </a:xfrm>
              <a:prstGeom prst="rect">
                <a:avLst/>
              </a:prstGeom>
              <a:blipFill>
                <a:blip r:embed="rId5"/>
                <a:stretch>
                  <a:fillRect t="-22727" r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0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F737F1F-0380-4D60-989E-D65491947632}"/>
              </a:ext>
            </a:extLst>
          </p:cNvPr>
          <p:cNvSpPr/>
          <p:nvPr/>
        </p:nvSpPr>
        <p:spPr>
          <a:xfrm flipH="1">
            <a:off x="6966265" y="3269358"/>
            <a:ext cx="4888259" cy="1705047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BE86D-70C4-4955-863F-54D2DEB40169}"/>
              </a:ext>
            </a:extLst>
          </p:cNvPr>
          <p:cNvSpPr/>
          <p:nvPr/>
        </p:nvSpPr>
        <p:spPr>
          <a:xfrm rot="20450224">
            <a:off x="8918819" y="3225464"/>
            <a:ext cx="1622544" cy="74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D07BC-3CE9-48BD-AC33-F2F015E57EF7}"/>
              </a:ext>
            </a:extLst>
          </p:cNvPr>
          <p:cNvSpPr/>
          <p:nvPr/>
        </p:nvSpPr>
        <p:spPr>
          <a:xfrm>
            <a:off x="543696" y="4674180"/>
            <a:ext cx="5484341" cy="300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A88C3-5959-4A99-A9DA-64665F0355DE}"/>
              </a:ext>
            </a:extLst>
          </p:cNvPr>
          <p:cNvSpPr/>
          <p:nvPr/>
        </p:nvSpPr>
        <p:spPr>
          <a:xfrm>
            <a:off x="2349143" y="3924784"/>
            <a:ext cx="1622544" cy="749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A1B1F-2DA2-461B-BC2E-E7D67D895283}"/>
              </a:ext>
            </a:extLst>
          </p:cNvPr>
          <p:cNvCxnSpPr>
            <a:stCxn id="7" idx="2"/>
          </p:cNvCxnSpPr>
          <p:nvPr/>
        </p:nvCxnSpPr>
        <p:spPr>
          <a:xfrm flipV="1">
            <a:off x="3160415" y="3212757"/>
            <a:ext cx="0" cy="146142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22C406-E1CA-4B18-B20F-5288E6CAB3EA}"/>
              </a:ext>
            </a:extLst>
          </p:cNvPr>
          <p:cNvCxnSpPr>
            <a:stCxn id="7" idx="2"/>
          </p:cNvCxnSpPr>
          <p:nvPr/>
        </p:nvCxnSpPr>
        <p:spPr>
          <a:xfrm>
            <a:off x="3160415" y="4674180"/>
            <a:ext cx="0" cy="108884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2E1532-0D51-42CF-9629-9380E5078C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853088" y="3954098"/>
            <a:ext cx="228364" cy="5599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FC84C-052A-4535-A82A-542DAE3E0804}"/>
              </a:ext>
            </a:extLst>
          </p:cNvPr>
          <p:cNvCxnSpPr>
            <a:cxnSpLocks/>
          </p:cNvCxnSpPr>
          <p:nvPr/>
        </p:nvCxnSpPr>
        <p:spPr>
          <a:xfrm flipH="1" flipV="1">
            <a:off x="9410394" y="2604887"/>
            <a:ext cx="442694" cy="133858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399B21-1055-4F0A-875F-9AF84E6C231F}"/>
              </a:ext>
            </a:extLst>
          </p:cNvPr>
          <p:cNvCxnSpPr>
            <a:cxnSpLocks/>
          </p:cNvCxnSpPr>
          <p:nvPr/>
        </p:nvCxnSpPr>
        <p:spPr>
          <a:xfrm flipV="1">
            <a:off x="9853088" y="3671973"/>
            <a:ext cx="841216" cy="29955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F102B2-67DC-4FE9-B568-AD7F904AB059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9853088" y="2294705"/>
            <a:ext cx="398522" cy="16593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3582E-573F-4AD4-AB67-697E4C7B2CAF}"/>
                  </a:ext>
                </a:extLst>
              </p:cNvPr>
              <p:cNvSpPr txBox="1"/>
              <p:nvPr/>
            </p:nvSpPr>
            <p:spPr>
              <a:xfrm>
                <a:off x="2758131" y="3067796"/>
                <a:ext cx="23495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3582E-573F-4AD4-AB67-697E4C7B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31" y="3067796"/>
                <a:ext cx="234950" cy="403124"/>
              </a:xfrm>
              <a:prstGeom prst="rect">
                <a:avLst/>
              </a:prstGeom>
              <a:blipFill>
                <a:blip r:embed="rId2"/>
                <a:stretch>
                  <a:fillRect r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AB06D3-732D-4F31-BA5B-44EA89409C2E}"/>
                  </a:ext>
                </a:extLst>
              </p:cNvPr>
              <p:cNvSpPr txBox="1"/>
              <p:nvPr/>
            </p:nvSpPr>
            <p:spPr>
              <a:xfrm>
                <a:off x="3190616" y="5393693"/>
                <a:ext cx="23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AB06D3-732D-4F31-BA5B-44EA8940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616" y="5393693"/>
                <a:ext cx="234950" cy="369332"/>
              </a:xfrm>
              <a:prstGeom prst="rect">
                <a:avLst/>
              </a:prstGeom>
              <a:blipFill>
                <a:blip r:embed="rId3"/>
                <a:stretch>
                  <a:fillRect t="-6667" r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32D76E-C332-4852-8D9F-173E07EDAAF5}"/>
                  </a:ext>
                </a:extLst>
              </p:cNvPr>
              <p:cNvSpPr txBox="1"/>
              <p:nvPr/>
            </p:nvSpPr>
            <p:spPr>
              <a:xfrm>
                <a:off x="9061465" y="2484689"/>
                <a:ext cx="234950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32D76E-C332-4852-8D9F-173E07ED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465" y="2484689"/>
                <a:ext cx="234950" cy="403124"/>
              </a:xfrm>
              <a:prstGeom prst="rect">
                <a:avLst/>
              </a:prstGeom>
              <a:blipFill>
                <a:blip r:embed="rId4"/>
                <a:stretch>
                  <a:fillRect r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8CB302-9480-468A-BB8E-F0EA0EB4CCC5}"/>
                  </a:ext>
                </a:extLst>
              </p:cNvPr>
              <p:cNvSpPr txBox="1"/>
              <p:nvPr/>
            </p:nvSpPr>
            <p:spPr>
              <a:xfrm>
                <a:off x="9682930" y="4304848"/>
                <a:ext cx="23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8CB302-9480-468A-BB8E-F0EA0EB4C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930" y="4304848"/>
                <a:ext cx="234950" cy="369332"/>
              </a:xfrm>
              <a:prstGeom prst="rect">
                <a:avLst/>
              </a:prstGeom>
              <a:blipFill>
                <a:blip r:embed="rId5"/>
                <a:stretch>
                  <a:fillRect t="-6557" r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67989-557F-4C4C-B1D2-5D0E5A70ED90}"/>
                  </a:ext>
                </a:extLst>
              </p:cNvPr>
              <p:cNvSpPr txBox="1"/>
              <p:nvPr/>
            </p:nvSpPr>
            <p:spPr>
              <a:xfrm>
                <a:off x="10587011" y="3663194"/>
                <a:ext cx="234950" cy="43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F67989-557F-4C4C-B1D2-5D0E5A70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11" y="3663194"/>
                <a:ext cx="234950" cy="431528"/>
              </a:xfrm>
              <a:prstGeom prst="rect">
                <a:avLst/>
              </a:prstGeom>
              <a:blipFill>
                <a:blip r:embed="rId6"/>
                <a:stretch>
                  <a:fillRect t="-19718" r="-6315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69EC08-C8B5-4E8F-A5DB-A08B09473DAF}"/>
                  </a:ext>
                </a:extLst>
              </p:cNvPr>
              <p:cNvSpPr txBox="1"/>
              <p:nvPr/>
            </p:nvSpPr>
            <p:spPr>
              <a:xfrm>
                <a:off x="10262696" y="2131322"/>
                <a:ext cx="23495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69EC08-C8B5-4E8F-A5DB-A08B0947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696" y="2131322"/>
                <a:ext cx="234950" cy="402931"/>
              </a:xfrm>
              <a:prstGeom prst="rect">
                <a:avLst/>
              </a:prstGeom>
              <a:blipFill>
                <a:blip r:embed="rId7"/>
                <a:stretch>
                  <a:fillRect t="-22727" r="-1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3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10835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10</cp:revision>
  <dcterms:created xsi:type="dcterms:W3CDTF">2018-08-24T14:20:15Z</dcterms:created>
  <dcterms:modified xsi:type="dcterms:W3CDTF">2018-09-01T02:55:39Z</dcterms:modified>
</cp:coreProperties>
</file>