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nrad Schiff" initials="CS" lastIdx="2" clrIdx="0">
    <p:extLst>
      <p:ext uri="{19B8F6BF-5375-455C-9EA6-DF929625EA0E}">
        <p15:presenceInfo xmlns:p15="http://schemas.microsoft.com/office/powerpoint/2012/main" userId="49072068966f43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7FF"/>
    <a:srgbClr val="8BE1FF"/>
    <a:srgbClr val="4BD0FF"/>
    <a:srgbClr val="692E17"/>
    <a:srgbClr val="D85028"/>
    <a:srgbClr val="FF6666"/>
    <a:srgbClr val="9C7C52"/>
    <a:srgbClr val="B79B75"/>
    <a:srgbClr val="E3D8CA"/>
    <a:srgbClr val="E0C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9" autoAdjust="0"/>
    <p:restoredTop sz="94660"/>
  </p:normalViewPr>
  <p:slideViewPr>
    <p:cSldViewPr snapToGrid="0">
      <p:cViewPr>
        <p:scale>
          <a:sx n="200" d="100"/>
          <a:sy n="200" d="100"/>
        </p:scale>
        <p:origin x="-978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20BC-060F-4BA9-B5E9-6467722A4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DDC06-4742-4C79-95CB-7594202ED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BE51-4BC9-40CA-8175-3BB7588B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56D6-10DF-48BE-888A-D778DDD9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97225-89F1-42EF-9C58-6973A8A7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4B5-2E9D-4689-AAC0-4CFF6E2F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7B92C-897D-4973-AA2F-F67991706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13799-0435-4129-97C4-FBF88717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5934-F9C1-4EC7-94A7-8C446C93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9BA3-D8D3-458F-AC29-6DDE8472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B5E2D-423F-4D37-ABC2-52567E6DB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A7CB-52BB-4496-9571-A4D32900C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4065-CA31-4574-BE3B-ACD65826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26910-D810-4E11-B77B-21F03854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630B-BF7B-4268-9BC5-B13A51E6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2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7E74-A5F6-47C4-BE89-08685352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F803-6629-4CD5-A2E1-38D31C18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AE77-DA62-4CFE-8F91-D988D5C5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433B-7951-4C9D-825A-B0009AF0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2F6C-B567-4F0C-A15B-4219A00C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0B34-65DA-4285-BAF8-BDE94205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B3761-43BB-4DBC-8BD7-385295972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11722-0D0D-45ED-B974-2AFD1438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04F2-6C20-4901-9386-6A57F9D6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F053-AF8A-4E2D-9F69-CAE32774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0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6655-4760-4E39-9B0F-EE3AF146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E8C3-2603-4AC2-9306-B12AF2F21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598E6-0E66-4CEE-8CB4-32E0530A7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C49D-BEC6-44C5-BBD8-24F04B9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15CB5-2DE8-4CA8-9602-5C2E6515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1108C-2C0B-4AC8-9763-BC2A551F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4168-F947-4172-B992-67E11FD2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F62AD-EAA7-4865-87C2-D18EE704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087BB-4025-465B-A621-E822774DF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CC403-4363-435F-A446-62BB67CF1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8EDAC-9A88-493C-880B-D2D0C8C4E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67659-96A8-4C3A-B604-B2F01CD2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6D56A-DB91-45D8-8A50-BD37EE2C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EDC08-5E7A-430D-9D18-E6449E13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3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1F9A-9504-4108-B5BA-AB990E54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C8B19-A266-435D-A5F9-1097F89F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6267B-601C-42E9-A2CD-96D7AEE1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89F53-3F45-4A86-9545-0F81D500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D9BC0-74E3-4BA2-B4F9-C9D51C1D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1FD3C-C9D0-4D86-8F39-2A32FD58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4E364-14C5-42EF-A9D6-C1F8572B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3DBC-4780-4559-87BE-81ACC275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98D5-7D94-4992-B567-75E02D21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AD860-18E3-4541-972C-2C3FB15DE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BE66A-AB8E-4A8C-AE50-DE37B169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0EE84-981D-4284-9A3C-4A57A917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01105-3135-40A2-83A8-F98F9866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87E5-E13B-4FF9-9918-000B742F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E9BCB-7F52-40D1-AE46-72D37F656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09737-FB54-4F8B-89B2-821A2DED2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EAEFD-C2D4-429F-A6C4-EED320F1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53EF9-E32E-4756-9EDB-EB61941F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1659A-D23F-4A6F-8B1C-43091A65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D62C8-06A1-4B2C-9B5D-90A88B64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5F3B8-A6D0-4271-A864-A768AED4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F98B6-8B60-48C7-BFAC-CC6AA99CD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70A1-C69E-4733-8650-F2FCD97C2E1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6A15-ED45-4588-BE5C-9ADB371C4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8748-763D-4BD3-9035-E7E607BFD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5422-9CC4-4429-8EDE-B09AFF0A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5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0.png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2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1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89083-1D28-4AA3-B03A-A866BAD701A3}"/>
              </a:ext>
            </a:extLst>
          </p:cNvPr>
          <p:cNvGrpSpPr/>
          <p:nvPr/>
        </p:nvGrpSpPr>
        <p:grpSpPr>
          <a:xfrm>
            <a:off x="854528" y="594928"/>
            <a:ext cx="3223103" cy="2040838"/>
            <a:chOff x="854528" y="594928"/>
            <a:chExt cx="3223103" cy="204083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44FBAF-C7F0-456C-9FD6-456DDAED2E05}"/>
                </a:ext>
              </a:extLst>
            </p:cNvPr>
            <p:cNvCxnSpPr>
              <a:cxnSpLocks/>
            </p:cNvCxnSpPr>
            <p:nvPr/>
          </p:nvCxnSpPr>
          <p:spPr>
            <a:xfrm>
              <a:off x="2634514" y="1358581"/>
              <a:ext cx="0" cy="67108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EBE1ED2-EA3A-460A-85AD-4B5B4E4BD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252" y="1735939"/>
              <a:ext cx="947956" cy="60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6A424D-EC64-4761-8B30-A57309BAC525}"/>
                </a:ext>
              </a:extLst>
            </p:cNvPr>
            <p:cNvCxnSpPr>
              <a:cxnSpLocks/>
            </p:cNvCxnSpPr>
            <p:nvPr/>
          </p:nvCxnSpPr>
          <p:spPr>
            <a:xfrm>
              <a:off x="2089208" y="1735939"/>
              <a:ext cx="1631892" cy="1226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6895FB-A774-4B28-B283-E2EECBC68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9208" y="779594"/>
              <a:ext cx="0" cy="9563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375896-96D4-48E6-A8B3-835E1A47D970}"/>
                    </a:ext>
                  </a:extLst>
                </p:cNvPr>
                <p:cNvSpPr txBox="1"/>
                <p:nvPr/>
              </p:nvSpPr>
              <p:spPr>
                <a:xfrm>
                  <a:off x="854528" y="2266434"/>
                  <a:ext cx="413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375896-96D4-48E6-A8B3-835E1A47D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528" y="2266434"/>
                  <a:ext cx="41365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98BA6D2-11FD-4833-A604-80FE6477C277}"/>
                    </a:ext>
                  </a:extLst>
                </p:cNvPr>
                <p:cNvSpPr txBox="1"/>
                <p:nvPr/>
              </p:nvSpPr>
              <p:spPr>
                <a:xfrm>
                  <a:off x="3663974" y="1742898"/>
                  <a:ext cx="413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98BA6D2-11FD-4833-A604-80FE6477C2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974" y="1742898"/>
                  <a:ext cx="41365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27C58C-CE03-4481-A8AD-9066195E51B7}"/>
                    </a:ext>
                  </a:extLst>
                </p:cNvPr>
                <p:cNvSpPr txBox="1"/>
                <p:nvPr/>
              </p:nvSpPr>
              <p:spPr>
                <a:xfrm>
                  <a:off x="1675551" y="594928"/>
                  <a:ext cx="413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27C58C-CE03-4481-A8AD-9066195E5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5551" y="594928"/>
                  <a:ext cx="41365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5E94CB-EAEE-4DC8-B183-BC2C7419C710}"/>
                </a:ext>
              </a:extLst>
            </p:cNvPr>
            <p:cNvSpPr/>
            <p:nvPr/>
          </p:nvSpPr>
          <p:spPr>
            <a:xfrm>
              <a:off x="1881189" y="1063627"/>
              <a:ext cx="1512886" cy="1458911"/>
            </a:xfrm>
            <a:custGeom>
              <a:avLst/>
              <a:gdLst>
                <a:gd name="connsiteX0" fmla="*/ 1085989 w 3363699"/>
                <a:gd name="connsiteY0" fmla="*/ 1890964 h 1890964"/>
                <a:gd name="connsiteX1" fmla="*/ 1643201 w 3363699"/>
                <a:gd name="connsiteY1" fmla="*/ 1605214 h 1890964"/>
                <a:gd name="connsiteX2" fmla="*/ 1471751 w 3363699"/>
                <a:gd name="connsiteY2" fmla="*/ 1305176 h 1890964"/>
                <a:gd name="connsiteX3" fmla="*/ 1286014 w 3363699"/>
                <a:gd name="connsiteY3" fmla="*/ 1062289 h 1890964"/>
                <a:gd name="connsiteX4" fmla="*/ 1671776 w 3363699"/>
                <a:gd name="connsiteY4" fmla="*/ 647951 h 1890964"/>
                <a:gd name="connsiteX5" fmla="*/ 2157551 w 3363699"/>
                <a:gd name="connsiteY5" fmla="*/ 976564 h 1890964"/>
                <a:gd name="connsiteX6" fmla="*/ 3357701 w 3363699"/>
                <a:gd name="connsiteY6" fmla="*/ 419351 h 1890964"/>
                <a:gd name="connsiteX7" fmla="*/ 1600339 w 3363699"/>
                <a:gd name="connsiteY7" fmla="*/ 62164 h 1890964"/>
                <a:gd name="connsiteX8" fmla="*/ 314464 w 3363699"/>
                <a:gd name="connsiteY8" fmla="*/ 47876 h 1890964"/>
                <a:gd name="connsiteX9" fmla="*/ 14426 w 3363699"/>
                <a:gd name="connsiteY9" fmla="*/ 547939 h 1890964"/>
                <a:gd name="connsiteX10" fmla="*/ 628789 w 3363699"/>
                <a:gd name="connsiteY10" fmla="*/ 719389 h 1890964"/>
                <a:gd name="connsiteX0" fmla="*/ 1085989 w 3363699"/>
                <a:gd name="connsiteY0" fmla="*/ 1890964 h 1890964"/>
                <a:gd name="connsiteX1" fmla="*/ 1643201 w 3363699"/>
                <a:gd name="connsiteY1" fmla="*/ 1605214 h 1890964"/>
                <a:gd name="connsiteX2" fmla="*/ 1471751 w 3363699"/>
                <a:gd name="connsiteY2" fmla="*/ 1305176 h 1890964"/>
                <a:gd name="connsiteX3" fmla="*/ 1671776 w 3363699"/>
                <a:gd name="connsiteY3" fmla="*/ 647951 h 1890964"/>
                <a:gd name="connsiteX4" fmla="*/ 2157551 w 3363699"/>
                <a:gd name="connsiteY4" fmla="*/ 976564 h 1890964"/>
                <a:gd name="connsiteX5" fmla="*/ 3357701 w 3363699"/>
                <a:gd name="connsiteY5" fmla="*/ 419351 h 1890964"/>
                <a:gd name="connsiteX6" fmla="*/ 1600339 w 3363699"/>
                <a:gd name="connsiteY6" fmla="*/ 62164 h 1890964"/>
                <a:gd name="connsiteX7" fmla="*/ 314464 w 3363699"/>
                <a:gd name="connsiteY7" fmla="*/ 47876 h 1890964"/>
                <a:gd name="connsiteX8" fmla="*/ 14426 w 3363699"/>
                <a:gd name="connsiteY8" fmla="*/ 547939 h 1890964"/>
                <a:gd name="connsiteX9" fmla="*/ 628789 w 3363699"/>
                <a:gd name="connsiteY9" fmla="*/ 719389 h 1890964"/>
                <a:gd name="connsiteX0" fmla="*/ 1085989 w 3363699"/>
                <a:gd name="connsiteY0" fmla="*/ 1890964 h 1890964"/>
                <a:gd name="connsiteX1" fmla="*/ 1643201 w 3363699"/>
                <a:gd name="connsiteY1" fmla="*/ 1605214 h 1890964"/>
                <a:gd name="connsiteX2" fmla="*/ 1471751 w 3363699"/>
                <a:gd name="connsiteY2" fmla="*/ 1305176 h 1890964"/>
                <a:gd name="connsiteX3" fmla="*/ 1671776 w 3363699"/>
                <a:gd name="connsiteY3" fmla="*/ 647951 h 1890964"/>
                <a:gd name="connsiteX4" fmla="*/ 2157551 w 3363699"/>
                <a:gd name="connsiteY4" fmla="*/ 976564 h 1890964"/>
                <a:gd name="connsiteX5" fmla="*/ 3357701 w 3363699"/>
                <a:gd name="connsiteY5" fmla="*/ 419351 h 1890964"/>
                <a:gd name="connsiteX6" fmla="*/ 1600339 w 3363699"/>
                <a:gd name="connsiteY6" fmla="*/ 62164 h 1890964"/>
                <a:gd name="connsiteX7" fmla="*/ 314464 w 3363699"/>
                <a:gd name="connsiteY7" fmla="*/ 47876 h 1890964"/>
                <a:gd name="connsiteX8" fmla="*/ 14426 w 3363699"/>
                <a:gd name="connsiteY8" fmla="*/ 547939 h 1890964"/>
                <a:gd name="connsiteX9" fmla="*/ 628789 w 3363699"/>
                <a:gd name="connsiteY9" fmla="*/ 719389 h 1890964"/>
                <a:gd name="connsiteX0" fmla="*/ 1085989 w 3363699"/>
                <a:gd name="connsiteY0" fmla="*/ 1890964 h 1890964"/>
                <a:gd name="connsiteX1" fmla="*/ 1643201 w 3363699"/>
                <a:gd name="connsiteY1" fmla="*/ 1605214 h 1890964"/>
                <a:gd name="connsiteX2" fmla="*/ 1471751 w 3363699"/>
                <a:gd name="connsiteY2" fmla="*/ 1305176 h 1890964"/>
                <a:gd name="connsiteX3" fmla="*/ 1671776 w 3363699"/>
                <a:gd name="connsiteY3" fmla="*/ 647951 h 1890964"/>
                <a:gd name="connsiteX4" fmla="*/ 2157551 w 3363699"/>
                <a:gd name="connsiteY4" fmla="*/ 976564 h 1890964"/>
                <a:gd name="connsiteX5" fmla="*/ 3357701 w 3363699"/>
                <a:gd name="connsiteY5" fmla="*/ 419351 h 1890964"/>
                <a:gd name="connsiteX6" fmla="*/ 1600339 w 3363699"/>
                <a:gd name="connsiteY6" fmla="*/ 62164 h 1890964"/>
                <a:gd name="connsiteX7" fmla="*/ 314464 w 3363699"/>
                <a:gd name="connsiteY7" fmla="*/ 47876 h 1890964"/>
                <a:gd name="connsiteX8" fmla="*/ 14426 w 3363699"/>
                <a:gd name="connsiteY8" fmla="*/ 547939 h 1890964"/>
                <a:gd name="connsiteX9" fmla="*/ 628789 w 3363699"/>
                <a:gd name="connsiteY9" fmla="*/ 719389 h 1890964"/>
                <a:gd name="connsiteX0" fmla="*/ 1085989 w 3363699"/>
                <a:gd name="connsiteY0" fmla="*/ 1890964 h 1890964"/>
                <a:gd name="connsiteX1" fmla="*/ 1643201 w 3363699"/>
                <a:gd name="connsiteY1" fmla="*/ 1605214 h 1890964"/>
                <a:gd name="connsiteX2" fmla="*/ 1471751 w 3363699"/>
                <a:gd name="connsiteY2" fmla="*/ 1305176 h 1890964"/>
                <a:gd name="connsiteX3" fmla="*/ 1671776 w 3363699"/>
                <a:gd name="connsiteY3" fmla="*/ 647951 h 1890964"/>
                <a:gd name="connsiteX4" fmla="*/ 2157551 w 3363699"/>
                <a:gd name="connsiteY4" fmla="*/ 976564 h 1890964"/>
                <a:gd name="connsiteX5" fmla="*/ 3357701 w 3363699"/>
                <a:gd name="connsiteY5" fmla="*/ 419351 h 1890964"/>
                <a:gd name="connsiteX6" fmla="*/ 1600339 w 3363699"/>
                <a:gd name="connsiteY6" fmla="*/ 62164 h 1890964"/>
                <a:gd name="connsiteX7" fmla="*/ 314464 w 3363699"/>
                <a:gd name="connsiteY7" fmla="*/ 47876 h 1890964"/>
                <a:gd name="connsiteX8" fmla="*/ 14426 w 3363699"/>
                <a:gd name="connsiteY8" fmla="*/ 547939 h 1890964"/>
                <a:gd name="connsiteX9" fmla="*/ 628789 w 3363699"/>
                <a:gd name="connsiteY9" fmla="*/ 719389 h 1890964"/>
                <a:gd name="connsiteX0" fmla="*/ 1085989 w 3363699"/>
                <a:gd name="connsiteY0" fmla="*/ 1890964 h 1890964"/>
                <a:gd name="connsiteX1" fmla="*/ 1643201 w 3363699"/>
                <a:gd name="connsiteY1" fmla="*/ 1605214 h 1890964"/>
                <a:gd name="connsiteX2" fmla="*/ 1471751 w 3363699"/>
                <a:gd name="connsiteY2" fmla="*/ 1305176 h 1890964"/>
                <a:gd name="connsiteX3" fmla="*/ 1671776 w 3363699"/>
                <a:gd name="connsiteY3" fmla="*/ 647951 h 1890964"/>
                <a:gd name="connsiteX4" fmla="*/ 2157551 w 3363699"/>
                <a:gd name="connsiteY4" fmla="*/ 976564 h 1890964"/>
                <a:gd name="connsiteX5" fmla="*/ 3357701 w 3363699"/>
                <a:gd name="connsiteY5" fmla="*/ 419351 h 1890964"/>
                <a:gd name="connsiteX6" fmla="*/ 1600339 w 3363699"/>
                <a:gd name="connsiteY6" fmla="*/ 62164 h 1890964"/>
                <a:gd name="connsiteX7" fmla="*/ 314464 w 3363699"/>
                <a:gd name="connsiteY7" fmla="*/ 47876 h 1890964"/>
                <a:gd name="connsiteX8" fmla="*/ 14426 w 3363699"/>
                <a:gd name="connsiteY8" fmla="*/ 547939 h 1890964"/>
                <a:gd name="connsiteX9" fmla="*/ 628789 w 3363699"/>
                <a:gd name="connsiteY9" fmla="*/ 719389 h 1890964"/>
                <a:gd name="connsiteX0" fmla="*/ 1085989 w 3366381"/>
                <a:gd name="connsiteY0" fmla="*/ 1890964 h 1890964"/>
                <a:gd name="connsiteX1" fmla="*/ 1643201 w 3366381"/>
                <a:gd name="connsiteY1" fmla="*/ 1605214 h 1890964"/>
                <a:gd name="connsiteX2" fmla="*/ 1471751 w 3366381"/>
                <a:gd name="connsiteY2" fmla="*/ 1305176 h 1890964"/>
                <a:gd name="connsiteX3" fmla="*/ 1671776 w 3366381"/>
                <a:gd name="connsiteY3" fmla="*/ 647951 h 1890964"/>
                <a:gd name="connsiteX4" fmla="*/ 2157551 w 3366381"/>
                <a:gd name="connsiteY4" fmla="*/ 976564 h 1890964"/>
                <a:gd name="connsiteX5" fmla="*/ 3357701 w 3366381"/>
                <a:gd name="connsiteY5" fmla="*/ 419351 h 1890964"/>
                <a:gd name="connsiteX6" fmla="*/ 1600339 w 3366381"/>
                <a:gd name="connsiteY6" fmla="*/ 62164 h 1890964"/>
                <a:gd name="connsiteX7" fmla="*/ 314464 w 3366381"/>
                <a:gd name="connsiteY7" fmla="*/ 47876 h 1890964"/>
                <a:gd name="connsiteX8" fmla="*/ 14426 w 3366381"/>
                <a:gd name="connsiteY8" fmla="*/ 547939 h 1890964"/>
                <a:gd name="connsiteX9" fmla="*/ 628789 w 3366381"/>
                <a:gd name="connsiteY9" fmla="*/ 719389 h 1890964"/>
                <a:gd name="connsiteX0" fmla="*/ 1085989 w 3366381"/>
                <a:gd name="connsiteY0" fmla="*/ 1890964 h 1890964"/>
                <a:gd name="connsiteX1" fmla="*/ 1643201 w 3366381"/>
                <a:gd name="connsiteY1" fmla="*/ 1605214 h 1890964"/>
                <a:gd name="connsiteX2" fmla="*/ 1471751 w 3366381"/>
                <a:gd name="connsiteY2" fmla="*/ 1305176 h 1890964"/>
                <a:gd name="connsiteX3" fmla="*/ 1671776 w 3366381"/>
                <a:gd name="connsiteY3" fmla="*/ 647951 h 1890964"/>
                <a:gd name="connsiteX4" fmla="*/ 2157551 w 3366381"/>
                <a:gd name="connsiteY4" fmla="*/ 976564 h 1890964"/>
                <a:gd name="connsiteX5" fmla="*/ 3357701 w 3366381"/>
                <a:gd name="connsiteY5" fmla="*/ 419351 h 1890964"/>
                <a:gd name="connsiteX6" fmla="*/ 1600339 w 3366381"/>
                <a:gd name="connsiteY6" fmla="*/ 62164 h 1890964"/>
                <a:gd name="connsiteX7" fmla="*/ 314464 w 3366381"/>
                <a:gd name="connsiteY7" fmla="*/ 47876 h 1890964"/>
                <a:gd name="connsiteX8" fmla="*/ 14426 w 3366381"/>
                <a:gd name="connsiteY8" fmla="*/ 547939 h 1890964"/>
                <a:gd name="connsiteX9" fmla="*/ 628789 w 3366381"/>
                <a:gd name="connsiteY9" fmla="*/ 719389 h 1890964"/>
                <a:gd name="connsiteX0" fmla="*/ 1085989 w 3366381"/>
                <a:gd name="connsiteY0" fmla="*/ 1890964 h 1890964"/>
                <a:gd name="connsiteX1" fmla="*/ 1643201 w 3366381"/>
                <a:gd name="connsiteY1" fmla="*/ 1605214 h 1890964"/>
                <a:gd name="connsiteX2" fmla="*/ 1471751 w 3366381"/>
                <a:gd name="connsiteY2" fmla="*/ 1305176 h 1890964"/>
                <a:gd name="connsiteX3" fmla="*/ 1671776 w 3366381"/>
                <a:gd name="connsiteY3" fmla="*/ 647951 h 1890964"/>
                <a:gd name="connsiteX4" fmla="*/ 2157551 w 3366381"/>
                <a:gd name="connsiteY4" fmla="*/ 976564 h 1890964"/>
                <a:gd name="connsiteX5" fmla="*/ 3357701 w 3366381"/>
                <a:gd name="connsiteY5" fmla="*/ 419351 h 1890964"/>
                <a:gd name="connsiteX6" fmla="*/ 1600339 w 3366381"/>
                <a:gd name="connsiteY6" fmla="*/ 62164 h 1890964"/>
                <a:gd name="connsiteX7" fmla="*/ 314464 w 3366381"/>
                <a:gd name="connsiteY7" fmla="*/ 47876 h 1890964"/>
                <a:gd name="connsiteX8" fmla="*/ 14426 w 3366381"/>
                <a:gd name="connsiteY8" fmla="*/ 547939 h 1890964"/>
                <a:gd name="connsiteX9" fmla="*/ 628789 w 3366381"/>
                <a:gd name="connsiteY9" fmla="*/ 719389 h 1890964"/>
                <a:gd name="connsiteX0" fmla="*/ 1085989 w 3366381"/>
                <a:gd name="connsiteY0" fmla="*/ 1890964 h 2012156"/>
                <a:gd name="connsiteX1" fmla="*/ 2186126 w 3366381"/>
                <a:gd name="connsiteY1" fmla="*/ 1876676 h 2012156"/>
                <a:gd name="connsiteX2" fmla="*/ 1471751 w 3366381"/>
                <a:gd name="connsiteY2" fmla="*/ 1305176 h 2012156"/>
                <a:gd name="connsiteX3" fmla="*/ 1671776 w 3366381"/>
                <a:gd name="connsiteY3" fmla="*/ 647951 h 2012156"/>
                <a:gd name="connsiteX4" fmla="*/ 2157551 w 3366381"/>
                <a:gd name="connsiteY4" fmla="*/ 976564 h 2012156"/>
                <a:gd name="connsiteX5" fmla="*/ 3357701 w 3366381"/>
                <a:gd name="connsiteY5" fmla="*/ 419351 h 2012156"/>
                <a:gd name="connsiteX6" fmla="*/ 1600339 w 3366381"/>
                <a:gd name="connsiteY6" fmla="*/ 62164 h 2012156"/>
                <a:gd name="connsiteX7" fmla="*/ 314464 w 3366381"/>
                <a:gd name="connsiteY7" fmla="*/ 47876 h 2012156"/>
                <a:gd name="connsiteX8" fmla="*/ 14426 w 3366381"/>
                <a:gd name="connsiteY8" fmla="*/ 547939 h 2012156"/>
                <a:gd name="connsiteX9" fmla="*/ 628789 w 3366381"/>
                <a:gd name="connsiteY9" fmla="*/ 719389 h 2012156"/>
                <a:gd name="connsiteX0" fmla="*/ 1085989 w 3366381"/>
                <a:gd name="connsiteY0" fmla="*/ 1890964 h 1890964"/>
                <a:gd name="connsiteX1" fmla="*/ 1928951 w 3366381"/>
                <a:gd name="connsiteY1" fmla="*/ 1390901 h 1890964"/>
                <a:gd name="connsiteX2" fmla="*/ 1471751 w 3366381"/>
                <a:gd name="connsiteY2" fmla="*/ 1305176 h 1890964"/>
                <a:gd name="connsiteX3" fmla="*/ 1671776 w 3366381"/>
                <a:gd name="connsiteY3" fmla="*/ 647951 h 1890964"/>
                <a:gd name="connsiteX4" fmla="*/ 2157551 w 3366381"/>
                <a:gd name="connsiteY4" fmla="*/ 976564 h 1890964"/>
                <a:gd name="connsiteX5" fmla="*/ 3357701 w 3366381"/>
                <a:gd name="connsiteY5" fmla="*/ 419351 h 1890964"/>
                <a:gd name="connsiteX6" fmla="*/ 1600339 w 3366381"/>
                <a:gd name="connsiteY6" fmla="*/ 62164 h 1890964"/>
                <a:gd name="connsiteX7" fmla="*/ 314464 w 3366381"/>
                <a:gd name="connsiteY7" fmla="*/ 47876 h 1890964"/>
                <a:gd name="connsiteX8" fmla="*/ 14426 w 3366381"/>
                <a:gd name="connsiteY8" fmla="*/ 547939 h 1890964"/>
                <a:gd name="connsiteX9" fmla="*/ 628789 w 3366381"/>
                <a:gd name="connsiteY9" fmla="*/ 719389 h 1890964"/>
                <a:gd name="connsiteX0" fmla="*/ 1085989 w 3366381"/>
                <a:gd name="connsiteY0" fmla="*/ 1890964 h 1890964"/>
                <a:gd name="connsiteX1" fmla="*/ 1928951 w 3366381"/>
                <a:gd name="connsiteY1" fmla="*/ 1390901 h 1890964"/>
                <a:gd name="connsiteX2" fmla="*/ 1671776 w 3366381"/>
                <a:gd name="connsiteY2" fmla="*/ 647951 h 1890964"/>
                <a:gd name="connsiteX3" fmla="*/ 2157551 w 3366381"/>
                <a:gd name="connsiteY3" fmla="*/ 976564 h 1890964"/>
                <a:gd name="connsiteX4" fmla="*/ 3357701 w 3366381"/>
                <a:gd name="connsiteY4" fmla="*/ 419351 h 1890964"/>
                <a:gd name="connsiteX5" fmla="*/ 1600339 w 3366381"/>
                <a:gd name="connsiteY5" fmla="*/ 62164 h 1890964"/>
                <a:gd name="connsiteX6" fmla="*/ 314464 w 3366381"/>
                <a:gd name="connsiteY6" fmla="*/ 47876 h 1890964"/>
                <a:gd name="connsiteX7" fmla="*/ 14426 w 3366381"/>
                <a:gd name="connsiteY7" fmla="*/ 547939 h 1890964"/>
                <a:gd name="connsiteX8" fmla="*/ 628789 w 3366381"/>
                <a:gd name="connsiteY8" fmla="*/ 719389 h 1890964"/>
                <a:gd name="connsiteX0" fmla="*/ 1085989 w 3366381"/>
                <a:gd name="connsiteY0" fmla="*/ 1890964 h 1890964"/>
                <a:gd name="connsiteX1" fmla="*/ 1928951 w 3366381"/>
                <a:gd name="connsiteY1" fmla="*/ 1390901 h 1890964"/>
                <a:gd name="connsiteX2" fmla="*/ 1443176 w 3366381"/>
                <a:gd name="connsiteY2" fmla="*/ 747963 h 1890964"/>
                <a:gd name="connsiteX3" fmla="*/ 2157551 w 3366381"/>
                <a:gd name="connsiteY3" fmla="*/ 976564 h 1890964"/>
                <a:gd name="connsiteX4" fmla="*/ 3357701 w 3366381"/>
                <a:gd name="connsiteY4" fmla="*/ 419351 h 1890964"/>
                <a:gd name="connsiteX5" fmla="*/ 1600339 w 3366381"/>
                <a:gd name="connsiteY5" fmla="*/ 62164 h 1890964"/>
                <a:gd name="connsiteX6" fmla="*/ 314464 w 3366381"/>
                <a:gd name="connsiteY6" fmla="*/ 47876 h 1890964"/>
                <a:gd name="connsiteX7" fmla="*/ 14426 w 3366381"/>
                <a:gd name="connsiteY7" fmla="*/ 547939 h 1890964"/>
                <a:gd name="connsiteX8" fmla="*/ 628789 w 3366381"/>
                <a:gd name="connsiteY8" fmla="*/ 719389 h 1890964"/>
                <a:gd name="connsiteX0" fmla="*/ 1085989 w 3366381"/>
                <a:gd name="connsiteY0" fmla="*/ 1890964 h 1890964"/>
                <a:gd name="connsiteX1" fmla="*/ 1928951 w 3366381"/>
                <a:gd name="connsiteY1" fmla="*/ 1390901 h 1890964"/>
                <a:gd name="connsiteX2" fmla="*/ 1443176 w 3366381"/>
                <a:gd name="connsiteY2" fmla="*/ 747963 h 1890964"/>
                <a:gd name="connsiteX3" fmla="*/ 2157551 w 3366381"/>
                <a:gd name="connsiteY3" fmla="*/ 976564 h 1890964"/>
                <a:gd name="connsiteX4" fmla="*/ 3357701 w 3366381"/>
                <a:gd name="connsiteY4" fmla="*/ 419351 h 1890964"/>
                <a:gd name="connsiteX5" fmla="*/ 1600339 w 3366381"/>
                <a:gd name="connsiteY5" fmla="*/ 62164 h 1890964"/>
                <a:gd name="connsiteX6" fmla="*/ 314464 w 3366381"/>
                <a:gd name="connsiteY6" fmla="*/ 47876 h 1890964"/>
                <a:gd name="connsiteX7" fmla="*/ 14426 w 3366381"/>
                <a:gd name="connsiteY7" fmla="*/ 547939 h 1890964"/>
                <a:gd name="connsiteX8" fmla="*/ 628789 w 3366381"/>
                <a:gd name="connsiteY8" fmla="*/ 719389 h 1890964"/>
                <a:gd name="connsiteX0" fmla="*/ 1085989 w 3366381"/>
                <a:gd name="connsiteY0" fmla="*/ 1890964 h 1890964"/>
                <a:gd name="connsiteX1" fmla="*/ 1928951 w 3366381"/>
                <a:gd name="connsiteY1" fmla="*/ 1390901 h 1890964"/>
                <a:gd name="connsiteX2" fmla="*/ 1443176 w 3366381"/>
                <a:gd name="connsiteY2" fmla="*/ 747963 h 1890964"/>
                <a:gd name="connsiteX3" fmla="*/ 2157551 w 3366381"/>
                <a:gd name="connsiteY3" fmla="*/ 976564 h 1890964"/>
                <a:gd name="connsiteX4" fmla="*/ 3357701 w 3366381"/>
                <a:gd name="connsiteY4" fmla="*/ 419351 h 1890964"/>
                <a:gd name="connsiteX5" fmla="*/ 1600339 w 3366381"/>
                <a:gd name="connsiteY5" fmla="*/ 62164 h 1890964"/>
                <a:gd name="connsiteX6" fmla="*/ 314464 w 3366381"/>
                <a:gd name="connsiteY6" fmla="*/ 47876 h 1890964"/>
                <a:gd name="connsiteX7" fmla="*/ 14426 w 3366381"/>
                <a:gd name="connsiteY7" fmla="*/ 547939 h 1890964"/>
                <a:gd name="connsiteX8" fmla="*/ 628789 w 3366381"/>
                <a:gd name="connsiteY8" fmla="*/ 719389 h 1890964"/>
                <a:gd name="connsiteX0" fmla="*/ 1085989 w 3366381"/>
                <a:gd name="connsiteY0" fmla="*/ 1890964 h 1890964"/>
                <a:gd name="connsiteX1" fmla="*/ 1928951 w 3366381"/>
                <a:gd name="connsiteY1" fmla="*/ 1390901 h 1890964"/>
                <a:gd name="connsiteX2" fmla="*/ 1443176 w 3366381"/>
                <a:gd name="connsiteY2" fmla="*/ 747963 h 1890964"/>
                <a:gd name="connsiteX3" fmla="*/ 2157551 w 3366381"/>
                <a:gd name="connsiteY3" fmla="*/ 976564 h 1890964"/>
                <a:gd name="connsiteX4" fmla="*/ 3357701 w 3366381"/>
                <a:gd name="connsiteY4" fmla="*/ 419351 h 1890964"/>
                <a:gd name="connsiteX5" fmla="*/ 1600339 w 3366381"/>
                <a:gd name="connsiteY5" fmla="*/ 62164 h 1890964"/>
                <a:gd name="connsiteX6" fmla="*/ 314464 w 3366381"/>
                <a:gd name="connsiteY6" fmla="*/ 47876 h 1890964"/>
                <a:gd name="connsiteX7" fmla="*/ 14426 w 3366381"/>
                <a:gd name="connsiteY7" fmla="*/ 547939 h 1890964"/>
                <a:gd name="connsiteX8" fmla="*/ 628789 w 3366381"/>
                <a:gd name="connsiteY8" fmla="*/ 719389 h 1890964"/>
                <a:gd name="connsiteX0" fmla="*/ 1085989 w 3373437"/>
                <a:gd name="connsiteY0" fmla="*/ 1890964 h 1890964"/>
                <a:gd name="connsiteX1" fmla="*/ 1928951 w 3373437"/>
                <a:gd name="connsiteY1" fmla="*/ 1390901 h 1890964"/>
                <a:gd name="connsiteX2" fmla="*/ 1443176 w 3373437"/>
                <a:gd name="connsiteY2" fmla="*/ 747963 h 1890964"/>
                <a:gd name="connsiteX3" fmla="*/ 2300426 w 3373437"/>
                <a:gd name="connsiteY3" fmla="*/ 947989 h 1890964"/>
                <a:gd name="connsiteX4" fmla="*/ 3357701 w 3373437"/>
                <a:gd name="connsiteY4" fmla="*/ 419351 h 1890964"/>
                <a:gd name="connsiteX5" fmla="*/ 1600339 w 3373437"/>
                <a:gd name="connsiteY5" fmla="*/ 62164 h 1890964"/>
                <a:gd name="connsiteX6" fmla="*/ 314464 w 3373437"/>
                <a:gd name="connsiteY6" fmla="*/ 47876 h 1890964"/>
                <a:gd name="connsiteX7" fmla="*/ 14426 w 3373437"/>
                <a:gd name="connsiteY7" fmla="*/ 547939 h 1890964"/>
                <a:gd name="connsiteX8" fmla="*/ 628789 w 3373437"/>
                <a:gd name="connsiteY8" fmla="*/ 719389 h 1890964"/>
                <a:gd name="connsiteX0" fmla="*/ 1085989 w 3373437"/>
                <a:gd name="connsiteY0" fmla="*/ 1890964 h 1890964"/>
                <a:gd name="connsiteX1" fmla="*/ 1928951 w 3373437"/>
                <a:gd name="connsiteY1" fmla="*/ 1390901 h 1890964"/>
                <a:gd name="connsiteX2" fmla="*/ 1443176 w 3373437"/>
                <a:gd name="connsiteY2" fmla="*/ 747963 h 1890964"/>
                <a:gd name="connsiteX3" fmla="*/ 2300426 w 3373437"/>
                <a:gd name="connsiteY3" fmla="*/ 947989 h 1890964"/>
                <a:gd name="connsiteX4" fmla="*/ 3357701 w 3373437"/>
                <a:gd name="connsiteY4" fmla="*/ 419351 h 1890964"/>
                <a:gd name="connsiteX5" fmla="*/ 1600339 w 3373437"/>
                <a:gd name="connsiteY5" fmla="*/ 62164 h 1890964"/>
                <a:gd name="connsiteX6" fmla="*/ 314464 w 3373437"/>
                <a:gd name="connsiteY6" fmla="*/ 47876 h 1890964"/>
                <a:gd name="connsiteX7" fmla="*/ 14426 w 3373437"/>
                <a:gd name="connsiteY7" fmla="*/ 547939 h 1890964"/>
                <a:gd name="connsiteX8" fmla="*/ 628789 w 3373437"/>
                <a:gd name="connsiteY8" fmla="*/ 719389 h 1890964"/>
                <a:gd name="connsiteX0" fmla="*/ 1085989 w 3373437"/>
                <a:gd name="connsiteY0" fmla="*/ 1890964 h 1890964"/>
                <a:gd name="connsiteX1" fmla="*/ 1928951 w 3373437"/>
                <a:gd name="connsiteY1" fmla="*/ 1390901 h 1890964"/>
                <a:gd name="connsiteX2" fmla="*/ 1443176 w 3373437"/>
                <a:gd name="connsiteY2" fmla="*/ 747963 h 1890964"/>
                <a:gd name="connsiteX3" fmla="*/ 2300426 w 3373437"/>
                <a:gd name="connsiteY3" fmla="*/ 947989 h 1890964"/>
                <a:gd name="connsiteX4" fmla="*/ 3357701 w 3373437"/>
                <a:gd name="connsiteY4" fmla="*/ 419351 h 1890964"/>
                <a:gd name="connsiteX5" fmla="*/ 1600339 w 3373437"/>
                <a:gd name="connsiteY5" fmla="*/ 62164 h 1890964"/>
                <a:gd name="connsiteX6" fmla="*/ 314464 w 3373437"/>
                <a:gd name="connsiteY6" fmla="*/ 47876 h 1890964"/>
                <a:gd name="connsiteX7" fmla="*/ 14426 w 3373437"/>
                <a:gd name="connsiteY7" fmla="*/ 547939 h 1890964"/>
                <a:gd name="connsiteX8" fmla="*/ 628789 w 3373437"/>
                <a:gd name="connsiteY8" fmla="*/ 719389 h 1890964"/>
                <a:gd name="connsiteX0" fmla="*/ 1085989 w 3383039"/>
                <a:gd name="connsiteY0" fmla="*/ 1890964 h 1890964"/>
                <a:gd name="connsiteX1" fmla="*/ 1928951 w 3383039"/>
                <a:gd name="connsiteY1" fmla="*/ 1390901 h 1890964"/>
                <a:gd name="connsiteX2" fmla="*/ 1443176 w 3383039"/>
                <a:gd name="connsiteY2" fmla="*/ 747963 h 1890964"/>
                <a:gd name="connsiteX3" fmla="*/ 2429013 w 3383039"/>
                <a:gd name="connsiteY3" fmla="*/ 905127 h 1890964"/>
                <a:gd name="connsiteX4" fmla="*/ 3357701 w 3383039"/>
                <a:gd name="connsiteY4" fmla="*/ 419351 h 1890964"/>
                <a:gd name="connsiteX5" fmla="*/ 1600339 w 3383039"/>
                <a:gd name="connsiteY5" fmla="*/ 62164 h 1890964"/>
                <a:gd name="connsiteX6" fmla="*/ 314464 w 3383039"/>
                <a:gd name="connsiteY6" fmla="*/ 47876 h 1890964"/>
                <a:gd name="connsiteX7" fmla="*/ 14426 w 3383039"/>
                <a:gd name="connsiteY7" fmla="*/ 547939 h 1890964"/>
                <a:gd name="connsiteX8" fmla="*/ 628789 w 3383039"/>
                <a:gd name="connsiteY8" fmla="*/ 719389 h 1890964"/>
                <a:gd name="connsiteX0" fmla="*/ 1085989 w 3384246"/>
                <a:gd name="connsiteY0" fmla="*/ 1890964 h 1890964"/>
                <a:gd name="connsiteX1" fmla="*/ 1928951 w 3384246"/>
                <a:gd name="connsiteY1" fmla="*/ 1390901 h 1890964"/>
                <a:gd name="connsiteX2" fmla="*/ 1443176 w 3384246"/>
                <a:gd name="connsiteY2" fmla="*/ 747963 h 1890964"/>
                <a:gd name="connsiteX3" fmla="*/ 2429013 w 3384246"/>
                <a:gd name="connsiteY3" fmla="*/ 905127 h 1890964"/>
                <a:gd name="connsiteX4" fmla="*/ 3357701 w 3384246"/>
                <a:gd name="connsiteY4" fmla="*/ 419351 h 1890964"/>
                <a:gd name="connsiteX5" fmla="*/ 1600339 w 3384246"/>
                <a:gd name="connsiteY5" fmla="*/ 62164 h 1890964"/>
                <a:gd name="connsiteX6" fmla="*/ 314464 w 3384246"/>
                <a:gd name="connsiteY6" fmla="*/ 47876 h 1890964"/>
                <a:gd name="connsiteX7" fmla="*/ 14426 w 3384246"/>
                <a:gd name="connsiteY7" fmla="*/ 547939 h 1890964"/>
                <a:gd name="connsiteX8" fmla="*/ 628789 w 3384246"/>
                <a:gd name="connsiteY8" fmla="*/ 719389 h 1890964"/>
                <a:gd name="connsiteX0" fmla="*/ 1085989 w 3379501"/>
                <a:gd name="connsiteY0" fmla="*/ 1890964 h 1890964"/>
                <a:gd name="connsiteX1" fmla="*/ 1928951 w 3379501"/>
                <a:gd name="connsiteY1" fmla="*/ 1390901 h 1890964"/>
                <a:gd name="connsiteX2" fmla="*/ 1443176 w 3379501"/>
                <a:gd name="connsiteY2" fmla="*/ 747963 h 1890964"/>
                <a:gd name="connsiteX3" fmla="*/ 2429013 w 3379501"/>
                <a:gd name="connsiteY3" fmla="*/ 905127 h 1890964"/>
                <a:gd name="connsiteX4" fmla="*/ 3357701 w 3379501"/>
                <a:gd name="connsiteY4" fmla="*/ 419351 h 1890964"/>
                <a:gd name="connsiteX5" fmla="*/ 1600339 w 3379501"/>
                <a:gd name="connsiteY5" fmla="*/ 62164 h 1890964"/>
                <a:gd name="connsiteX6" fmla="*/ 314464 w 3379501"/>
                <a:gd name="connsiteY6" fmla="*/ 47876 h 1890964"/>
                <a:gd name="connsiteX7" fmla="*/ 14426 w 3379501"/>
                <a:gd name="connsiteY7" fmla="*/ 547939 h 1890964"/>
                <a:gd name="connsiteX8" fmla="*/ 628789 w 3379501"/>
                <a:gd name="connsiteY8" fmla="*/ 719389 h 1890964"/>
                <a:gd name="connsiteX0" fmla="*/ 1085989 w 3529460"/>
                <a:gd name="connsiteY0" fmla="*/ 1896332 h 1896332"/>
                <a:gd name="connsiteX1" fmla="*/ 1928951 w 3529460"/>
                <a:gd name="connsiteY1" fmla="*/ 1396269 h 1896332"/>
                <a:gd name="connsiteX2" fmla="*/ 1443176 w 3529460"/>
                <a:gd name="connsiteY2" fmla="*/ 753331 h 1896332"/>
                <a:gd name="connsiteX3" fmla="*/ 2429013 w 3529460"/>
                <a:gd name="connsiteY3" fmla="*/ 910495 h 1896332"/>
                <a:gd name="connsiteX4" fmla="*/ 3514863 w 3529460"/>
                <a:gd name="connsiteY4" fmla="*/ 524731 h 1896332"/>
                <a:gd name="connsiteX5" fmla="*/ 1600339 w 3529460"/>
                <a:gd name="connsiteY5" fmla="*/ 67532 h 1896332"/>
                <a:gd name="connsiteX6" fmla="*/ 314464 w 3529460"/>
                <a:gd name="connsiteY6" fmla="*/ 53244 h 1896332"/>
                <a:gd name="connsiteX7" fmla="*/ 14426 w 3529460"/>
                <a:gd name="connsiteY7" fmla="*/ 553307 h 1896332"/>
                <a:gd name="connsiteX8" fmla="*/ 628789 w 3529460"/>
                <a:gd name="connsiteY8" fmla="*/ 724757 h 1896332"/>
                <a:gd name="connsiteX0" fmla="*/ 1085989 w 3514875"/>
                <a:gd name="connsiteY0" fmla="*/ 1896332 h 1896332"/>
                <a:gd name="connsiteX1" fmla="*/ 1928951 w 3514875"/>
                <a:gd name="connsiteY1" fmla="*/ 1396269 h 1896332"/>
                <a:gd name="connsiteX2" fmla="*/ 1443176 w 3514875"/>
                <a:gd name="connsiteY2" fmla="*/ 753331 h 1896332"/>
                <a:gd name="connsiteX3" fmla="*/ 2429013 w 3514875"/>
                <a:gd name="connsiteY3" fmla="*/ 910495 h 1896332"/>
                <a:gd name="connsiteX4" fmla="*/ 3514863 w 3514875"/>
                <a:gd name="connsiteY4" fmla="*/ 524731 h 1896332"/>
                <a:gd name="connsiteX5" fmla="*/ 1600339 w 3514875"/>
                <a:gd name="connsiteY5" fmla="*/ 67532 h 1896332"/>
                <a:gd name="connsiteX6" fmla="*/ 314464 w 3514875"/>
                <a:gd name="connsiteY6" fmla="*/ 53244 h 1896332"/>
                <a:gd name="connsiteX7" fmla="*/ 14426 w 3514875"/>
                <a:gd name="connsiteY7" fmla="*/ 553307 h 1896332"/>
                <a:gd name="connsiteX8" fmla="*/ 628789 w 3514875"/>
                <a:gd name="connsiteY8" fmla="*/ 724757 h 1896332"/>
                <a:gd name="connsiteX0" fmla="*/ 1085989 w 3514875"/>
                <a:gd name="connsiteY0" fmla="*/ 1896332 h 1896332"/>
                <a:gd name="connsiteX1" fmla="*/ 1928951 w 3514875"/>
                <a:gd name="connsiteY1" fmla="*/ 1396269 h 1896332"/>
                <a:gd name="connsiteX2" fmla="*/ 1514614 w 3514875"/>
                <a:gd name="connsiteY2" fmla="*/ 719993 h 1896332"/>
                <a:gd name="connsiteX3" fmla="*/ 2429013 w 3514875"/>
                <a:gd name="connsiteY3" fmla="*/ 910495 h 1896332"/>
                <a:gd name="connsiteX4" fmla="*/ 3514863 w 3514875"/>
                <a:gd name="connsiteY4" fmla="*/ 524731 h 1896332"/>
                <a:gd name="connsiteX5" fmla="*/ 1600339 w 3514875"/>
                <a:gd name="connsiteY5" fmla="*/ 67532 h 1896332"/>
                <a:gd name="connsiteX6" fmla="*/ 314464 w 3514875"/>
                <a:gd name="connsiteY6" fmla="*/ 53244 h 1896332"/>
                <a:gd name="connsiteX7" fmla="*/ 14426 w 3514875"/>
                <a:gd name="connsiteY7" fmla="*/ 553307 h 1896332"/>
                <a:gd name="connsiteX8" fmla="*/ 628789 w 3514875"/>
                <a:gd name="connsiteY8" fmla="*/ 724757 h 1896332"/>
                <a:gd name="connsiteX0" fmla="*/ 1085989 w 3514875"/>
                <a:gd name="connsiteY0" fmla="*/ 1896332 h 1896332"/>
                <a:gd name="connsiteX1" fmla="*/ 1928951 w 3514875"/>
                <a:gd name="connsiteY1" fmla="*/ 1396269 h 1896332"/>
                <a:gd name="connsiteX2" fmla="*/ 1514614 w 3514875"/>
                <a:gd name="connsiteY2" fmla="*/ 719993 h 1896332"/>
                <a:gd name="connsiteX3" fmla="*/ 2429013 w 3514875"/>
                <a:gd name="connsiteY3" fmla="*/ 910495 h 1896332"/>
                <a:gd name="connsiteX4" fmla="*/ 3514863 w 3514875"/>
                <a:gd name="connsiteY4" fmla="*/ 524731 h 1896332"/>
                <a:gd name="connsiteX5" fmla="*/ 1600339 w 3514875"/>
                <a:gd name="connsiteY5" fmla="*/ 67532 h 1896332"/>
                <a:gd name="connsiteX6" fmla="*/ 314464 w 3514875"/>
                <a:gd name="connsiteY6" fmla="*/ 53244 h 1896332"/>
                <a:gd name="connsiteX7" fmla="*/ 14426 w 3514875"/>
                <a:gd name="connsiteY7" fmla="*/ 553307 h 1896332"/>
                <a:gd name="connsiteX8" fmla="*/ 628789 w 3514875"/>
                <a:gd name="connsiteY8" fmla="*/ 724757 h 1896332"/>
                <a:gd name="connsiteX0" fmla="*/ 1085989 w 3514875"/>
                <a:gd name="connsiteY0" fmla="*/ 1896332 h 1896332"/>
                <a:gd name="connsiteX1" fmla="*/ 1928951 w 3514875"/>
                <a:gd name="connsiteY1" fmla="*/ 1396269 h 1896332"/>
                <a:gd name="connsiteX2" fmla="*/ 1514614 w 3514875"/>
                <a:gd name="connsiteY2" fmla="*/ 719993 h 1896332"/>
                <a:gd name="connsiteX3" fmla="*/ 2429013 w 3514875"/>
                <a:gd name="connsiteY3" fmla="*/ 910495 h 1896332"/>
                <a:gd name="connsiteX4" fmla="*/ 3514863 w 3514875"/>
                <a:gd name="connsiteY4" fmla="*/ 524731 h 1896332"/>
                <a:gd name="connsiteX5" fmla="*/ 1600339 w 3514875"/>
                <a:gd name="connsiteY5" fmla="*/ 67532 h 1896332"/>
                <a:gd name="connsiteX6" fmla="*/ 314464 w 3514875"/>
                <a:gd name="connsiteY6" fmla="*/ 53244 h 1896332"/>
                <a:gd name="connsiteX7" fmla="*/ 14426 w 3514875"/>
                <a:gd name="connsiteY7" fmla="*/ 553307 h 1896332"/>
                <a:gd name="connsiteX8" fmla="*/ 628789 w 3514875"/>
                <a:gd name="connsiteY8" fmla="*/ 724757 h 1896332"/>
                <a:gd name="connsiteX0" fmla="*/ 1085989 w 3514875"/>
                <a:gd name="connsiteY0" fmla="*/ 1896332 h 1896332"/>
                <a:gd name="connsiteX1" fmla="*/ 1928951 w 3514875"/>
                <a:gd name="connsiteY1" fmla="*/ 1396269 h 1896332"/>
                <a:gd name="connsiteX2" fmla="*/ 1514614 w 3514875"/>
                <a:gd name="connsiteY2" fmla="*/ 719993 h 1896332"/>
                <a:gd name="connsiteX3" fmla="*/ 2429013 w 3514875"/>
                <a:gd name="connsiteY3" fmla="*/ 910495 h 1896332"/>
                <a:gd name="connsiteX4" fmla="*/ 3514863 w 3514875"/>
                <a:gd name="connsiteY4" fmla="*/ 524731 h 1896332"/>
                <a:gd name="connsiteX5" fmla="*/ 1600339 w 3514875"/>
                <a:gd name="connsiteY5" fmla="*/ 67532 h 1896332"/>
                <a:gd name="connsiteX6" fmla="*/ 314464 w 3514875"/>
                <a:gd name="connsiteY6" fmla="*/ 53244 h 1896332"/>
                <a:gd name="connsiteX7" fmla="*/ 14426 w 3514875"/>
                <a:gd name="connsiteY7" fmla="*/ 553307 h 1896332"/>
                <a:gd name="connsiteX8" fmla="*/ 628789 w 3514875"/>
                <a:gd name="connsiteY8" fmla="*/ 724757 h 1896332"/>
                <a:gd name="connsiteX0" fmla="*/ 1085989 w 3514875"/>
                <a:gd name="connsiteY0" fmla="*/ 1896332 h 1896332"/>
                <a:gd name="connsiteX1" fmla="*/ 1928951 w 3514875"/>
                <a:gd name="connsiteY1" fmla="*/ 1396269 h 1896332"/>
                <a:gd name="connsiteX2" fmla="*/ 1514614 w 3514875"/>
                <a:gd name="connsiteY2" fmla="*/ 719993 h 1896332"/>
                <a:gd name="connsiteX3" fmla="*/ 2429013 w 3514875"/>
                <a:gd name="connsiteY3" fmla="*/ 910495 h 1896332"/>
                <a:gd name="connsiteX4" fmla="*/ 3514863 w 3514875"/>
                <a:gd name="connsiteY4" fmla="*/ 524731 h 1896332"/>
                <a:gd name="connsiteX5" fmla="*/ 1600339 w 3514875"/>
                <a:gd name="connsiteY5" fmla="*/ 67532 h 1896332"/>
                <a:gd name="connsiteX6" fmla="*/ 314464 w 3514875"/>
                <a:gd name="connsiteY6" fmla="*/ 53244 h 1896332"/>
                <a:gd name="connsiteX7" fmla="*/ 14426 w 3514875"/>
                <a:gd name="connsiteY7" fmla="*/ 553307 h 1896332"/>
                <a:gd name="connsiteX8" fmla="*/ 628789 w 3514875"/>
                <a:gd name="connsiteY8" fmla="*/ 724757 h 1896332"/>
                <a:gd name="connsiteX0" fmla="*/ 1085989 w 3514875"/>
                <a:gd name="connsiteY0" fmla="*/ 1896332 h 1896332"/>
                <a:gd name="connsiteX1" fmla="*/ 1928951 w 3514875"/>
                <a:gd name="connsiteY1" fmla="*/ 1396269 h 1896332"/>
                <a:gd name="connsiteX2" fmla="*/ 1514614 w 3514875"/>
                <a:gd name="connsiteY2" fmla="*/ 719993 h 1896332"/>
                <a:gd name="connsiteX3" fmla="*/ 2429013 w 3514875"/>
                <a:gd name="connsiteY3" fmla="*/ 910495 h 1896332"/>
                <a:gd name="connsiteX4" fmla="*/ 3514863 w 3514875"/>
                <a:gd name="connsiteY4" fmla="*/ 524731 h 1896332"/>
                <a:gd name="connsiteX5" fmla="*/ 1600339 w 3514875"/>
                <a:gd name="connsiteY5" fmla="*/ 67532 h 1896332"/>
                <a:gd name="connsiteX6" fmla="*/ 314464 w 3514875"/>
                <a:gd name="connsiteY6" fmla="*/ 53244 h 1896332"/>
                <a:gd name="connsiteX7" fmla="*/ 14426 w 3514875"/>
                <a:gd name="connsiteY7" fmla="*/ 553307 h 1896332"/>
                <a:gd name="connsiteX8" fmla="*/ 628789 w 3514875"/>
                <a:gd name="connsiteY8" fmla="*/ 724757 h 1896332"/>
                <a:gd name="connsiteX0" fmla="*/ 1085989 w 3531561"/>
                <a:gd name="connsiteY0" fmla="*/ 1896332 h 1896332"/>
                <a:gd name="connsiteX1" fmla="*/ 1928951 w 3531561"/>
                <a:gd name="connsiteY1" fmla="*/ 1396269 h 1896332"/>
                <a:gd name="connsiteX2" fmla="*/ 1514614 w 3531561"/>
                <a:gd name="connsiteY2" fmla="*/ 719993 h 1896332"/>
                <a:gd name="connsiteX3" fmla="*/ 2476638 w 3531561"/>
                <a:gd name="connsiteY3" fmla="*/ 800958 h 1896332"/>
                <a:gd name="connsiteX4" fmla="*/ 3514863 w 3531561"/>
                <a:gd name="connsiteY4" fmla="*/ 524731 h 1896332"/>
                <a:gd name="connsiteX5" fmla="*/ 1600339 w 3531561"/>
                <a:gd name="connsiteY5" fmla="*/ 67532 h 1896332"/>
                <a:gd name="connsiteX6" fmla="*/ 314464 w 3531561"/>
                <a:gd name="connsiteY6" fmla="*/ 53244 h 1896332"/>
                <a:gd name="connsiteX7" fmla="*/ 14426 w 3531561"/>
                <a:gd name="connsiteY7" fmla="*/ 553307 h 1896332"/>
                <a:gd name="connsiteX8" fmla="*/ 628789 w 3531561"/>
                <a:gd name="connsiteY8" fmla="*/ 724757 h 1896332"/>
                <a:gd name="connsiteX0" fmla="*/ 1085989 w 3297759"/>
                <a:gd name="connsiteY0" fmla="*/ 1902704 h 1902704"/>
                <a:gd name="connsiteX1" fmla="*/ 1928951 w 3297759"/>
                <a:gd name="connsiteY1" fmla="*/ 1402641 h 1902704"/>
                <a:gd name="connsiteX2" fmla="*/ 1514614 w 3297759"/>
                <a:gd name="connsiteY2" fmla="*/ 726365 h 1902704"/>
                <a:gd name="connsiteX3" fmla="*/ 2476638 w 3297759"/>
                <a:gd name="connsiteY3" fmla="*/ 807330 h 1902704"/>
                <a:gd name="connsiteX4" fmla="*/ 3276738 w 3297759"/>
                <a:gd name="connsiteY4" fmla="*/ 640640 h 1902704"/>
                <a:gd name="connsiteX5" fmla="*/ 1600339 w 3297759"/>
                <a:gd name="connsiteY5" fmla="*/ 73904 h 1902704"/>
                <a:gd name="connsiteX6" fmla="*/ 314464 w 3297759"/>
                <a:gd name="connsiteY6" fmla="*/ 59616 h 1902704"/>
                <a:gd name="connsiteX7" fmla="*/ 14426 w 3297759"/>
                <a:gd name="connsiteY7" fmla="*/ 559679 h 1902704"/>
                <a:gd name="connsiteX8" fmla="*/ 628789 w 3297759"/>
                <a:gd name="connsiteY8" fmla="*/ 731129 h 1902704"/>
                <a:gd name="connsiteX0" fmla="*/ 1085989 w 3305220"/>
                <a:gd name="connsiteY0" fmla="*/ 1902704 h 1902704"/>
                <a:gd name="connsiteX1" fmla="*/ 1928951 w 3305220"/>
                <a:gd name="connsiteY1" fmla="*/ 1402641 h 1902704"/>
                <a:gd name="connsiteX2" fmla="*/ 1514614 w 3305220"/>
                <a:gd name="connsiteY2" fmla="*/ 726365 h 1902704"/>
                <a:gd name="connsiteX3" fmla="*/ 2476638 w 3305220"/>
                <a:gd name="connsiteY3" fmla="*/ 807330 h 1902704"/>
                <a:gd name="connsiteX4" fmla="*/ 3276738 w 3305220"/>
                <a:gd name="connsiteY4" fmla="*/ 640640 h 1902704"/>
                <a:gd name="connsiteX5" fmla="*/ 1600339 w 3305220"/>
                <a:gd name="connsiteY5" fmla="*/ 73904 h 1902704"/>
                <a:gd name="connsiteX6" fmla="*/ 314464 w 3305220"/>
                <a:gd name="connsiteY6" fmla="*/ 59616 h 1902704"/>
                <a:gd name="connsiteX7" fmla="*/ 14426 w 3305220"/>
                <a:gd name="connsiteY7" fmla="*/ 559679 h 1902704"/>
                <a:gd name="connsiteX8" fmla="*/ 628789 w 3305220"/>
                <a:gd name="connsiteY8" fmla="*/ 731129 h 1902704"/>
                <a:gd name="connsiteX0" fmla="*/ 1085989 w 3094373"/>
                <a:gd name="connsiteY0" fmla="*/ 1886991 h 1886991"/>
                <a:gd name="connsiteX1" fmla="*/ 1928951 w 3094373"/>
                <a:gd name="connsiteY1" fmla="*/ 1386928 h 1886991"/>
                <a:gd name="connsiteX2" fmla="*/ 1514614 w 3094373"/>
                <a:gd name="connsiteY2" fmla="*/ 710652 h 1886991"/>
                <a:gd name="connsiteX3" fmla="*/ 2476638 w 3094373"/>
                <a:gd name="connsiteY3" fmla="*/ 791617 h 1886991"/>
                <a:gd name="connsiteX4" fmla="*/ 3067188 w 3094373"/>
                <a:gd name="connsiteY4" fmla="*/ 334414 h 1886991"/>
                <a:gd name="connsiteX5" fmla="*/ 1600339 w 3094373"/>
                <a:gd name="connsiteY5" fmla="*/ 58191 h 1886991"/>
                <a:gd name="connsiteX6" fmla="*/ 314464 w 3094373"/>
                <a:gd name="connsiteY6" fmla="*/ 43903 h 1886991"/>
                <a:gd name="connsiteX7" fmla="*/ 14426 w 3094373"/>
                <a:gd name="connsiteY7" fmla="*/ 543966 h 1886991"/>
                <a:gd name="connsiteX8" fmla="*/ 628789 w 3094373"/>
                <a:gd name="connsiteY8" fmla="*/ 715416 h 1886991"/>
                <a:gd name="connsiteX0" fmla="*/ 1085989 w 3095742"/>
                <a:gd name="connsiteY0" fmla="*/ 1886991 h 1886991"/>
                <a:gd name="connsiteX1" fmla="*/ 1928951 w 3095742"/>
                <a:gd name="connsiteY1" fmla="*/ 1386928 h 1886991"/>
                <a:gd name="connsiteX2" fmla="*/ 1514614 w 3095742"/>
                <a:gd name="connsiteY2" fmla="*/ 710652 h 1886991"/>
                <a:gd name="connsiteX3" fmla="*/ 2490925 w 3095742"/>
                <a:gd name="connsiteY3" fmla="*/ 720180 h 1886991"/>
                <a:gd name="connsiteX4" fmla="*/ 3067188 w 3095742"/>
                <a:gd name="connsiteY4" fmla="*/ 334414 h 1886991"/>
                <a:gd name="connsiteX5" fmla="*/ 1600339 w 3095742"/>
                <a:gd name="connsiteY5" fmla="*/ 58191 h 1886991"/>
                <a:gd name="connsiteX6" fmla="*/ 314464 w 3095742"/>
                <a:gd name="connsiteY6" fmla="*/ 43903 h 1886991"/>
                <a:gd name="connsiteX7" fmla="*/ 14426 w 3095742"/>
                <a:gd name="connsiteY7" fmla="*/ 543966 h 1886991"/>
                <a:gd name="connsiteX8" fmla="*/ 628789 w 3095742"/>
                <a:gd name="connsiteY8" fmla="*/ 715416 h 1886991"/>
                <a:gd name="connsiteX0" fmla="*/ 1085989 w 3171408"/>
                <a:gd name="connsiteY0" fmla="*/ 1846914 h 1846914"/>
                <a:gd name="connsiteX1" fmla="*/ 1928951 w 3171408"/>
                <a:gd name="connsiteY1" fmla="*/ 1346851 h 1846914"/>
                <a:gd name="connsiteX2" fmla="*/ 1514614 w 3171408"/>
                <a:gd name="connsiteY2" fmla="*/ 670575 h 1846914"/>
                <a:gd name="connsiteX3" fmla="*/ 2490925 w 3171408"/>
                <a:gd name="connsiteY3" fmla="*/ 680103 h 1846914"/>
                <a:gd name="connsiteX4" fmla="*/ 3067188 w 3171408"/>
                <a:gd name="connsiteY4" fmla="*/ 294337 h 1846914"/>
                <a:gd name="connsiteX5" fmla="*/ 314464 w 3171408"/>
                <a:gd name="connsiteY5" fmla="*/ 3826 h 1846914"/>
                <a:gd name="connsiteX6" fmla="*/ 14426 w 3171408"/>
                <a:gd name="connsiteY6" fmla="*/ 503889 h 1846914"/>
                <a:gd name="connsiteX7" fmla="*/ 628789 w 3171408"/>
                <a:gd name="connsiteY7" fmla="*/ 675339 h 1846914"/>
                <a:gd name="connsiteX0" fmla="*/ 1146504 w 3231923"/>
                <a:gd name="connsiteY0" fmla="*/ 1869677 h 1869677"/>
                <a:gd name="connsiteX1" fmla="*/ 1989466 w 3231923"/>
                <a:gd name="connsiteY1" fmla="*/ 1369614 h 1869677"/>
                <a:gd name="connsiteX2" fmla="*/ 1575129 w 3231923"/>
                <a:gd name="connsiteY2" fmla="*/ 693338 h 1869677"/>
                <a:gd name="connsiteX3" fmla="*/ 2551440 w 3231923"/>
                <a:gd name="connsiteY3" fmla="*/ 702866 h 1869677"/>
                <a:gd name="connsiteX4" fmla="*/ 3127703 w 3231923"/>
                <a:gd name="connsiteY4" fmla="*/ 317100 h 1869677"/>
                <a:gd name="connsiteX5" fmla="*/ 374979 w 3231923"/>
                <a:gd name="connsiteY5" fmla="*/ 26589 h 1869677"/>
                <a:gd name="connsiteX6" fmla="*/ 74941 w 3231923"/>
                <a:gd name="connsiteY6" fmla="*/ 526652 h 1869677"/>
                <a:gd name="connsiteX7" fmla="*/ 689304 w 3231923"/>
                <a:gd name="connsiteY7" fmla="*/ 698102 h 1869677"/>
                <a:gd name="connsiteX0" fmla="*/ 1146504 w 3231923"/>
                <a:gd name="connsiteY0" fmla="*/ 1869677 h 1869677"/>
                <a:gd name="connsiteX1" fmla="*/ 1989466 w 3231923"/>
                <a:gd name="connsiteY1" fmla="*/ 1369614 h 1869677"/>
                <a:gd name="connsiteX2" fmla="*/ 1575129 w 3231923"/>
                <a:gd name="connsiteY2" fmla="*/ 693338 h 1869677"/>
                <a:gd name="connsiteX3" fmla="*/ 2551440 w 3231923"/>
                <a:gd name="connsiteY3" fmla="*/ 702866 h 1869677"/>
                <a:gd name="connsiteX4" fmla="*/ 3127703 w 3231923"/>
                <a:gd name="connsiteY4" fmla="*/ 317100 h 1869677"/>
                <a:gd name="connsiteX5" fmla="*/ 374979 w 3231923"/>
                <a:gd name="connsiteY5" fmla="*/ 26589 h 1869677"/>
                <a:gd name="connsiteX6" fmla="*/ 74941 w 3231923"/>
                <a:gd name="connsiteY6" fmla="*/ 526652 h 1869677"/>
                <a:gd name="connsiteX7" fmla="*/ 689304 w 3231923"/>
                <a:gd name="connsiteY7" fmla="*/ 698102 h 1869677"/>
                <a:gd name="connsiteX0" fmla="*/ 1146504 w 3231923"/>
                <a:gd name="connsiteY0" fmla="*/ 1869677 h 1869677"/>
                <a:gd name="connsiteX1" fmla="*/ 1989466 w 3231923"/>
                <a:gd name="connsiteY1" fmla="*/ 1369614 h 1869677"/>
                <a:gd name="connsiteX2" fmla="*/ 1575129 w 3231923"/>
                <a:gd name="connsiteY2" fmla="*/ 693338 h 1869677"/>
                <a:gd name="connsiteX3" fmla="*/ 2551440 w 3231923"/>
                <a:gd name="connsiteY3" fmla="*/ 702866 h 1869677"/>
                <a:gd name="connsiteX4" fmla="*/ 3127703 w 3231923"/>
                <a:gd name="connsiteY4" fmla="*/ 317100 h 1869677"/>
                <a:gd name="connsiteX5" fmla="*/ 374979 w 3231923"/>
                <a:gd name="connsiteY5" fmla="*/ 26589 h 1869677"/>
                <a:gd name="connsiteX6" fmla="*/ 74941 w 3231923"/>
                <a:gd name="connsiteY6" fmla="*/ 526652 h 1869677"/>
                <a:gd name="connsiteX0" fmla="*/ 771525 w 2856944"/>
                <a:gd name="connsiteY0" fmla="*/ 1869677 h 1869677"/>
                <a:gd name="connsiteX1" fmla="*/ 1614487 w 2856944"/>
                <a:gd name="connsiteY1" fmla="*/ 1369614 h 1869677"/>
                <a:gd name="connsiteX2" fmla="*/ 1200150 w 2856944"/>
                <a:gd name="connsiteY2" fmla="*/ 693338 h 1869677"/>
                <a:gd name="connsiteX3" fmla="*/ 2176461 w 2856944"/>
                <a:gd name="connsiteY3" fmla="*/ 702866 h 1869677"/>
                <a:gd name="connsiteX4" fmla="*/ 2752724 w 2856944"/>
                <a:gd name="connsiteY4" fmla="*/ 317100 h 1869677"/>
                <a:gd name="connsiteX5" fmla="*/ 0 w 2856944"/>
                <a:gd name="connsiteY5" fmla="*/ 26589 h 1869677"/>
                <a:gd name="connsiteX0" fmla="*/ 0 w 2085419"/>
                <a:gd name="connsiteY0" fmla="*/ 1552577 h 1552577"/>
                <a:gd name="connsiteX1" fmla="*/ 842962 w 2085419"/>
                <a:gd name="connsiteY1" fmla="*/ 1052514 h 1552577"/>
                <a:gd name="connsiteX2" fmla="*/ 428625 w 2085419"/>
                <a:gd name="connsiteY2" fmla="*/ 376238 h 1552577"/>
                <a:gd name="connsiteX3" fmla="*/ 1404936 w 2085419"/>
                <a:gd name="connsiteY3" fmla="*/ 385766 h 1552577"/>
                <a:gd name="connsiteX4" fmla="*/ 1981199 w 2085419"/>
                <a:gd name="connsiteY4" fmla="*/ 0 h 1552577"/>
                <a:gd name="connsiteX0" fmla="*/ 0 w 1404936"/>
                <a:gd name="connsiteY0" fmla="*/ 1176339 h 1176339"/>
                <a:gd name="connsiteX1" fmla="*/ 842962 w 1404936"/>
                <a:gd name="connsiteY1" fmla="*/ 676276 h 1176339"/>
                <a:gd name="connsiteX2" fmla="*/ 428625 w 1404936"/>
                <a:gd name="connsiteY2" fmla="*/ 0 h 1176339"/>
                <a:gd name="connsiteX3" fmla="*/ 1404936 w 1404936"/>
                <a:gd name="connsiteY3" fmla="*/ 9528 h 1176339"/>
                <a:gd name="connsiteX0" fmla="*/ 0 w 1519236"/>
                <a:gd name="connsiteY0" fmla="*/ 1287461 h 1287461"/>
                <a:gd name="connsiteX1" fmla="*/ 842962 w 1519236"/>
                <a:gd name="connsiteY1" fmla="*/ 787398 h 1287461"/>
                <a:gd name="connsiteX2" fmla="*/ 428625 w 1519236"/>
                <a:gd name="connsiteY2" fmla="*/ 111122 h 1287461"/>
                <a:gd name="connsiteX3" fmla="*/ 1519236 w 1519236"/>
                <a:gd name="connsiteY3" fmla="*/ 0 h 1287461"/>
                <a:gd name="connsiteX0" fmla="*/ 0 w 1519236"/>
                <a:gd name="connsiteY0" fmla="*/ 1287461 h 1287461"/>
                <a:gd name="connsiteX1" fmla="*/ 842962 w 1519236"/>
                <a:gd name="connsiteY1" fmla="*/ 787398 h 1287461"/>
                <a:gd name="connsiteX2" fmla="*/ 428625 w 1519236"/>
                <a:gd name="connsiteY2" fmla="*/ 111122 h 1287461"/>
                <a:gd name="connsiteX3" fmla="*/ 1519236 w 1519236"/>
                <a:gd name="connsiteY3" fmla="*/ 0 h 1287461"/>
                <a:gd name="connsiteX0" fmla="*/ 0 w 1512886"/>
                <a:gd name="connsiteY0" fmla="*/ 1458911 h 1458911"/>
                <a:gd name="connsiteX1" fmla="*/ 842962 w 1512886"/>
                <a:gd name="connsiteY1" fmla="*/ 958848 h 1458911"/>
                <a:gd name="connsiteX2" fmla="*/ 428625 w 1512886"/>
                <a:gd name="connsiteY2" fmla="*/ 282572 h 1458911"/>
                <a:gd name="connsiteX3" fmla="*/ 1512886 w 1512886"/>
                <a:gd name="connsiteY3" fmla="*/ 0 h 1458911"/>
                <a:gd name="connsiteX0" fmla="*/ 0 w 1512886"/>
                <a:gd name="connsiteY0" fmla="*/ 1458911 h 1458911"/>
                <a:gd name="connsiteX1" fmla="*/ 842962 w 1512886"/>
                <a:gd name="connsiteY1" fmla="*/ 958848 h 1458911"/>
                <a:gd name="connsiteX2" fmla="*/ 428625 w 1512886"/>
                <a:gd name="connsiteY2" fmla="*/ 282572 h 1458911"/>
                <a:gd name="connsiteX3" fmla="*/ 1512886 w 1512886"/>
                <a:gd name="connsiteY3" fmla="*/ 0 h 145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886" h="1458911">
                  <a:moveTo>
                    <a:pt x="0" y="1458911"/>
                  </a:moveTo>
                  <a:cubicBezTo>
                    <a:pt x="246459" y="1364851"/>
                    <a:pt x="771525" y="1154905"/>
                    <a:pt x="842962" y="958848"/>
                  </a:cubicBezTo>
                  <a:cubicBezTo>
                    <a:pt x="914400" y="762792"/>
                    <a:pt x="-214313" y="294479"/>
                    <a:pt x="428625" y="282572"/>
                  </a:cubicBezTo>
                  <a:cubicBezTo>
                    <a:pt x="881063" y="294477"/>
                    <a:pt x="1457324" y="138906"/>
                    <a:pt x="151288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A9D0F41-EDAF-45D4-A006-EFDD72236358}"/>
                </a:ext>
              </a:extLst>
            </p:cNvPr>
            <p:cNvCxnSpPr/>
            <p:nvPr/>
          </p:nvCxnSpPr>
          <p:spPr>
            <a:xfrm>
              <a:off x="2089208" y="2451100"/>
              <a:ext cx="0" cy="714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45ADCB8-8F16-4BEA-B1F1-408C1F61BAB5}"/>
                </a:ext>
              </a:extLst>
            </p:cNvPr>
            <p:cNvSpPr/>
            <p:nvPr/>
          </p:nvSpPr>
          <p:spPr>
            <a:xfrm>
              <a:off x="2066348" y="2517185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D41C19-01ED-4F04-9B30-C10B1C55CDDD}"/>
                </a:ext>
              </a:extLst>
            </p:cNvPr>
            <p:cNvCxnSpPr>
              <a:cxnSpLocks/>
            </p:cNvCxnSpPr>
            <p:nvPr/>
          </p:nvCxnSpPr>
          <p:spPr>
            <a:xfrm>
              <a:off x="2429726" y="2281559"/>
              <a:ext cx="0" cy="2356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068A09-9186-4C19-877D-5EB172EAA9F5}"/>
                </a:ext>
              </a:extLst>
            </p:cNvPr>
            <p:cNvSpPr/>
            <p:nvPr/>
          </p:nvSpPr>
          <p:spPr>
            <a:xfrm>
              <a:off x="2406866" y="2486819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0569A5-5125-49B7-91BD-8FA04414EDFD}"/>
                </a:ext>
              </a:extLst>
            </p:cNvPr>
            <p:cNvSpPr/>
            <p:nvPr/>
          </p:nvSpPr>
          <p:spPr>
            <a:xfrm>
              <a:off x="2611654" y="2010962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659C324-1505-4A3F-A43E-58523277E06F}"/>
                </a:ext>
              </a:extLst>
            </p:cNvPr>
            <p:cNvCxnSpPr>
              <a:cxnSpLocks/>
            </p:cNvCxnSpPr>
            <p:nvPr/>
          </p:nvCxnSpPr>
          <p:spPr>
            <a:xfrm>
              <a:off x="2112067" y="1396939"/>
              <a:ext cx="0" cy="67108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DAA2931-D5E5-4832-863C-65FBBDCEC182}"/>
                </a:ext>
              </a:extLst>
            </p:cNvPr>
            <p:cNvSpPr/>
            <p:nvPr/>
          </p:nvSpPr>
          <p:spPr>
            <a:xfrm>
              <a:off x="2089207" y="205668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72973A-57C6-465D-8CAC-D0570969D885}"/>
                </a:ext>
              </a:extLst>
            </p:cNvPr>
            <p:cNvCxnSpPr>
              <a:cxnSpLocks/>
            </p:cNvCxnSpPr>
            <p:nvPr/>
          </p:nvCxnSpPr>
          <p:spPr>
            <a:xfrm>
              <a:off x="3394075" y="1063627"/>
              <a:ext cx="0" cy="8667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9B9CE8A-0F12-4455-8786-D9614D0D1C75}"/>
                </a:ext>
              </a:extLst>
            </p:cNvPr>
            <p:cNvSpPr/>
            <p:nvPr/>
          </p:nvSpPr>
          <p:spPr>
            <a:xfrm>
              <a:off x="3378291" y="192756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77D3B35-C97C-4876-B443-6DC9B97F7FA9}"/>
                </a:ext>
              </a:extLst>
            </p:cNvPr>
            <p:cNvSpPr/>
            <p:nvPr/>
          </p:nvSpPr>
          <p:spPr>
            <a:xfrm>
              <a:off x="2082800" y="1955800"/>
              <a:ext cx="1320800" cy="601688"/>
            </a:xfrm>
            <a:custGeom>
              <a:avLst/>
              <a:gdLst>
                <a:gd name="connsiteX0" fmla="*/ 0 w 1320800"/>
                <a:gd name="connsiteY0" fmla="*/ 584200 h 601688"/>
                <a:gd name="connsiteX1" fmla="*/ 349250 w 1320800"/>
                <a:gd name="connsiteY1" fmla="*/ 571500 h 601688"/>
                <a:gd name="connsiteX2" fmla="*/ 692150 w 1320800"/>
                <a:gd name="connsiteY2" fmla="*/ 304800 h 601688"/>
                <a:gd name="connsiteX3" fmla="*/ 31750 w 1320800"/>
                <a:gd name="connsiteY3" fmla="*/ 133350 h 601688"/>
                <a:gd name="connsiteX4" fmla="*/ 552450 w 1320800"/>
                <a:gd name="connsiteY4" fmla="*/ 76200 h 601688"/>
                <a:gd name="connsiteX5" fmla="*/ 1320800 w 1320800"/>
                <a:gd name="connsiteY5" fmla="*/ 0 h 601688"/>
                <a:gd name="connsiteX0" fmla="*/ 0 w 1320800"/>
                <a:gd name="connsiteY0" fmla="*/ 584200 h 601688"/>
                <a:gd name="connsiteX1" fmla="*/ 349250 w 1320800"/>
                <a:gd name="connsiteY1" fmla="*/ 571500 h 601688"/>
                <a:gd name="connsiteX2" fmla="*/ 692150 w 1320800"/>
                <a:gd name="connsiteY2" fmla="*/ 304800 h 601688"/>
                <a:gd name="connsiteX3" fmla="*/ 31750 w 1320800"/>
                <a:gd name="connsiteY3" fmla="*/ 133350 h 601688"/>
                <a:gd name="connsiteX4" fmla="*/ 552450 w 1320800"/>
                <a:gd name="connsiteY4" fmla="*/ 76200 h 601688"/>
                <a:gd name="connsiteX5" fmla="*/ 1320800 w 1320800"/>
                <a:gd name="connsiteY5" fmla="*/ 0 h 60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0800" h="601688">
                  <a:moveTo>
                    <a:pt x="0" y="584200"/>
                  </a:moveTo>
                  <a:cubicBezTo>
                    <a:pt x="116946" y="601133"/>
                    <a:pt x="233892" y="618067"/>
                    <a:pt x="349250" y="571500"/>
                  </a:cubicBezTo>
                  <a:cubicBezTo>
                    <a:pt x="464608" y="524933"/>
                    <a:pt x="745067" y="377825"/>
                    <a:pt x="692150" y="304800"/>
                  </a:cubicBezTo>
                  <a:cubicBezTo>
                    <a:pt x="639233" y="231775"/>
                    <a:pt x="55033" y="171450"/>
                    <a:pt x="31750" y="133350"/>
                  </a:cubicBezTo>
                  <a:cubicBezTo>
                    <a:pt x="8467" y="95250"/>
                    <a:pt x="552450" y="76200"/>
                    <a:pt x="552450" y="76200"/>
                  </a:cubicBezTo>
                  <a:lnTo>
                    <a:pt x="132080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7039DF-20CE-4D8C-B0B2-AB9ACF525F60}"/>
                  </a:ext>
                </a:extLst>
              </p:cNvPr>
              <p:cNvSpPr txBox="1"/>
              <p:nvPr/>
            </p:nvSpPr>
            <p:spPr>
              <a:xfrm>
                <a:off x="1934859" y="2495192"/>
                <a:ext cx="413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7039DF-20CE-4D8C-B0B2-AB9ACF525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59" y="2495192"/>
                <a:ext cx="41365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617F6A-1BBB-4259-BA1D-0AEE8658DE32}"/>
                  </a:ext>
                </a:extLst>
              </p:cNvPr>
              <p:cNvSpPr txBox="1"/>
              <p:nvPr/>
            </p:nvSpPr>
            <p:spPr>
              <a:xfrm>
                <a:off x="2348516" y="2424974"/>
                <a:ext cx="413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617F6A-1BBB-4259-BA1D-0AEE8658D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16" y="2424974"/>
                <a:ext cx="41365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36D650-3570-4606-9FFF-6211FEC66A0A}"/>
                  </a:ext>
                </a:extLst>
              </p:cNvPr>
              <p:cNvSpPr txBox="1"/>
              <p:nvPr/>
            </p:nvSpPr>
            <p:spPr>
              <a:xfrm>
                <a:off x="1813490" y="1979645"/>
                <a:ext cx="413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36D650-3570-4606-9FFF-6211FEC66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490" y="1979645"/>
                <a:ext cx="41365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0C4680-2849-4C62-9ABE-7AB68A11EBDD}"/>
                  </a:ext>
                </a:extLst>
              </p:cNvPr>
              <p:cNvSpPr txBox="1"/>
              <p:nvPr/>
            </p:nvSpPr>
            <p:spPr>
              <a:xfrm>
                <a:off x="2320087" y="1758456"/>
                <a:ext cx="413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0C4680-2849-4C62-9ABE-7AB68A11E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87" y="1758456"/>
                <a:ext cx="41365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6DBC85A-0AC5-49D4-880E-124DF0FAC947}"/>
                  </a:ext>
                </a:extLst>
              </p:cNvPr>
              <p:cNvSpPr txBox="1"/>
              <p:nvPr/>
            </p:nvSpPr>
            <p:spPr>
              <a:xfrm>
                <a:off x="3285676" y="1860631"/>
                <a:ext cx="413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6DBC85A-0AC5-49D4-880E-124DF0FAC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76" y="1860631"/>
                <a:ext cx="41365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2C64085-670B-421E-9CD8-859700399FF6}"/>
              </a:ext>
            </a:extLst>
          </p:cNvPr>
          <p:cNvSpPr/>
          <p:nvPr/>
        </p:nvSpPr>
        <p:spPr>
          <a:xfrm>
            <a:off x="4428330" y="964260"/>
            <a:ext cx="747713" cy="350838"/>
          </a:xfrm>
          <a:prstGeom prst="roundRect">
            <a:avLst/>
          </a:prstGeom>
          <a:solidFill>
            <a:srgbClr val="FF666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E8F74C0-7160-46DE-B0A9-A157DBBC5AA5}"/>
              </a:ext>
            </a:extLst>
          </p:cNvPr>
          <p:cNvSpPr/>
          <p:nvPr/>
        </p:nvSpPr>
        <p:spPr>
          <a:xfrm>
            <a:off x="5722142" y="1576726"/>
            <a:ext cx="747713" cy="350838"/>
          </a:xfrm>
          <a:prstGeom prst="roundRect">
            <a:avLst/>
          </a:prstGeom>
          <a:solidFill>
            <a:srgbClr val="FF666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8DC264-8315-4C96-B7DB-C4D7F9D40B8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2082800" y="1063627"/>
            <a:ext cx="13112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5A2C665-5541-44C7-8900-A845E7B27F68}"/>
              </a:ext>
            </a:extLst>
          </p:cNvPr>
          <p:cNvCxnSpPr>
            <a:cxnSpLocks/>
          </p:cNvCxnSpPr>
          <p:nvPr/>
        </p:nvCxnSpPr>
        <p:spPr>
          <a:xfrm>
            <a:off x="5176043" y="1315098"/>
            <a:ext cx="526258" cy="261628"/>
          </a:xfrm>
          <a:prstGeom prst="straightConnector1">
            <a:avLst/>
          </a:prstGeom>
          <a:ln w="19050">
            <a:solidFill>
              <a:srgbClr val="FF666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351E664-2F35-4F83-B28A-1174222BEB1E}"/>
              </a:ext>
            </a:extLst>
          </p:cNvPr>
          <p:cNvSpPr/>
          <p:nvPr/>
        </p:nvSpPr>
        <p:spPr>
          <a:xfrm>
            <a:off x="7031964" y="1576726"/>
            <a:ext cx="747713" cy="350838"/>
          </a:xfrm>
          <a:prstGeom prst="roundRect">
            <a:avLst/>
          </a:prstGeom>
          <a:solidFill>
            <a:srgbClr val="FF666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73D1757-3063-43B6-A036-1A58D1C04DC9}"/>
              </a:ext>
            </a:extLst>
          </p:cNvPr>
          <p:cNvSpPr/>
          <p:nvPr/>
        </p:nvSpPr>
        <p:spPr>
          <a:xfrm>
            <a:off x="5722142" y="2319773"/>
            <a:ext cx="747713" cy="350838"/>
          </a:xfrm>
          <a:prstGeom prst="roundRect">
            <a:avLst/>
          </a:prstGeom>
          <a:solidFill>
            <a:srgbClr val="FF666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3CE26E-6E72-4805-A029-49466BBC5745}"/>
              </a:ext>
            </a:extLst>
          </p:cNvPr>
          <p:cNvCxnSpPr>
            <a:cxnSpLocks/>
            <a:stCxn id="50" idx="2"/>
            <a:endCxn id="66" idx="0"/>
          </p:cNvCxnSpPr>
          <p:nvPr/>
        </p:nvCxnSpPr>
        <p:spPr>
          <a:xfrm>
            <a:off x="6095999" y="1927564"/>
            <a:ext cx="0" cy="392209"/>
          </a:xfrm>
          <a:prstGeom prst="straightConnector1">
            <a:avLst/>
          </a:prstGeom>
          <a:ln w="19050">
            <a:solidFill>
              <a:srgbClr val="FF666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770D6D2-907D-4327-9667-E93322367CDC}"/>
              </a:ext>
            </a:extLst>
          </p:cNvPr>
          <p:cNvCxnSpPr>
            <a:cxnSpLocks/>
            <a:stCxn id="50" idx="3"/>
            <a:endCxn id="65" idx="1"/>
          </p:cNvCxnSpPr>
          <p:nvPr/>
        </p:nvCxnSpPr>
        <p:spPr>
          <a:xfrm>
            <a:off x="6469855" y="1752145"/>
            <a:ext cx="562109" cy="0"/>
          </a:xfrm>
          <a:prstGeom prst="straightConnector1">
            <a:avLst/>
          </a:prstGeom>
          <a:ln w="19050">
            <a:solidFill>
              <a:srgbClr val="FF666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E3BE20F-E471-4437-BB0A-9F416DA48AE5}"/>
              </a:ext>
            </a:extLst>
          </p:cNvPr>
          <p:cNvSpPr txBox="1"/>
          <p:nvPr/>
        </p:nvSpPr>
        <p:spPr>
          <a:xfrm>
            <a:off x="5271296" y="816513"/>
            <a:ext cx="86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bird’s flight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1770D4-6028-4729-8F3C-DDAC85C49D9D}"/>
              </a:ext>
            </a:extLst>
          </p:cNvPr>
          <p:cNvSpPr txBox="1"/>
          <p:nvPr/>
        </p:nvSpPr>
        <p:spPr>
          <a:xfrm>
            <a:off x="6444590" y="1386128"/>
            <a:ext cx="86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0476EE-7432-4A13-9DA2-E55C40F3285B}"/>
              </a:ext>
            </a:extLst>
          </p:cNvPr>
          <p:cNvSpPr txBox="1"/>
          <p:nvPr/>
        </p:nvSpPr>
        <p:spPr>
          <a:xfrm>
            <a:off x="5198748" y="1927564"/>
            <a:ext cx="93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shadow</a:t>
            </a:r>
          </a:p>
        </p:txBody>
      </p:sp>
    </p:spTree>
    <p:extLst>
      <p:ext uri="{BB962C8B-B14F-4D97-AF65-F5344CB8AC3E}">
        <p14:creationId xmlns:p14="http://schemas.microsoft.com/office/powerpoint/2010/main" val="96993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BF7A4D-1AA7-4406-BEA7-7F91CB8B70AF}"/>
              </a:ext>
            </a:extLst>
          </p:cNvPr>
          <p:cNvGrpSpPr/>
          <p:nvPr/>
        </p:nvGrpSpPr>
        <p:grpSpPr>
          <a:xfrm>
            <a:off x="6609555" y="497855"/>
            <a:ext cx="821023" cy="821023"/>
            <a:chOff x="826696" y="3470569"/>
            <a:chExt cx="821023" cy="82102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180EC7-AD83-4368-B177-950923A5262B}"/>
                </a:ext>
              </a:extLst>
            </p:cNvPr>
            <p:cNvSpPr/>
            <p:nvPr/>
          </p:nvSpPr>
          <p:spPr>
            <a:xfrm>
              <a:off x="826696" y="3470569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D2A4E1-D009-4778-8878-1377B79ECF68}"/>
                </a:ext>
              </a:extLst>
            </p:cNvPr>
            <p:cNvSpPr/>
            <p:nvPr/>
          </p:nvSpPr>
          <p:spPr>
            <a:xfrm>
              <a:off x="1014299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B72481-FCC5-4DFC-B279-CD8884CFB53B}"/>
                </a:ext>
              </a:extLst>
            </p:cNvPr>
            <p:cNvSpPr/>
            <p:nvPr/>
          </p:nvSpPr>
          <p:spPr>
            <a:xfrm>
              <a:off x="1313562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C90985-8395-4874-84F9-E7F8462C5EA0}"/>
                </a:ext>
              </a:extLst>
            </p:cNvPr>
            <p:cNvSpPr/>
            <p:nvPr/>
          </p:nvSpPr>
          <p:spPr>
            <a:xfrm>
              <a:off x="1014299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AAF053-7605-4D9D-8E92-9465286384CD}"/>
                </a:ext>
              </a:extLst>
            </p:cNvPr>
            <p:cNvSpPr/>
            <p:nvPr/>
          </p:nvSpPr>
          <p:spPr>
            <a:xfrm>
              <a:off x="1313562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C416E9-A798-492B-95BF-B8CCA00FA83E}"/>
                </a:ext>
              </a:extLst>
            </p:cNvPr>
            <p:cNvSpPr/>
            <p:nvPr/>
          </p:nvSpPr>
          <p:spPr>
            <a:xfrm>
              <a:off x="1014299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E2A1CA-DCEA-4925-9F08-780F627A422D}"/>
                </a:ext>
              </a:extLst>
            </p:cNvPr>
            <p:cNvSpPr/>
            <p:nvPr/>
          </p:nvSpPr>
          <p:spPr>
            <a:xfrm>
              <a:off x="1313562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4E8ECA-F5EC-4D3B-9D3D-50DCC790A44B}"/>
              </a:ext>
            </a:extLst>
          </p:cNvPr>
          <p:cNvGrpSpPr/>
          <p:nvPr/>
        </p:nvGrpSpPr>
        <p:grpSpPr>
          <a:xfrm>
            <a:off x="4955812" y="497855"/>
            <a:ext cx="821023" cy="821023"/>
            <a:chOff x="826696" y="3470569"/>
            <a:chExt cx="821023" cy="8210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AAAEF6-9211-46A5-911F-53172C0545D6}"/>
                </a:ext>
              </a:extLst>
            </p:cNvPr>
            <p:cNvSpPr/>
            <p:nvPr/>
          </p:nvSpPr>
          <p:spPr>
            <a:xfrm>
              <a:off x="826696" y="3470569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741730-869A-4C1C-8DDA-C5CA6022D7B9}"/>
                </a:ext>
              </a:extLst>
            </p:cNvPr>
            <p:cNvSpPr/>
            <p:nvPr/>
          </p:nvSpPr>
          <p:spPr>
            <a:xfrm>
              <a:off x="1174500" y="3518128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0C005A-63F0-4F03-A94C-EBC003B86736}"/>
                </a:ext>
              </a:extLst>
            </p:cNvPr>
            <p:cNvSpPr/>
            <p:nvPr/>
          </p:nvSpPr>
          <p:spPr>
            <a:xfrm>
              <a:off x="1014298" y="3709878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8F30BE-FCA5-42A3-ABEF-85DAA58D65D3}"/>
                </a:ext>
              </a:extLst>
            </p:cNvPr>
            <p:cNvSpPr/>
            <p:nvPr/>
          </p:nvSpPr>
          <p:spPr>
            <a:xfrm>
              <a:off x="1313306" y="3762731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DAC05E-9227-47FD-AE19-0EB4340B0CB4}"/>
                </a:ext>
              </a:extLst>
            </p:cNvPr>
            <p:cNvSpPr/>
            <p:nvPr/>
          </p:nvSpPr>
          <p:spPr>
            <a:xfrm>
              <a:off x="1014299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11ABEEC-0A27-42C7-AA31-CFA237B09DC8}"/>
                </a:ext>
              </a:extLst>
            </p:cNvPr>
            <p:cNvSpPr/>
            <p:nvPr/>
          </p:nvSpPr>
          <p:spPr>
            <a:xfrm>
              <a:off x="1294714" y="4082455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241DDE-AF63-42B3-B438-F14E232A8A4D}"/>
              </a:ext>
            </a:extLst>
          </p:cNvPr>
          <p:cNvGrpSpPr/>
          <p:nvPr/>
        </p:nvGrpSpPr>
        <p:grpSpPr>
          <a:xfrm>
            <a:off x="3302069" y="497855"/>
            <a:ext cx="821023" cy="821023"/>
            <a:chOff x="812408" y="3456281"/>
            <a:chExt cx="821023" cy="82102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C59065-B17B-4F3C-B874-954F9FFD45F8}"/>
                </a:ext>
              </a:extLst>
            </p:cNvPr>
            <p:cNvSpPr/>
            <p:nvPr/>
          </p:nvSpPr>
          <p:spPr>
            <a:xfrm>
              <a:off x="812408" y="3456281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242A978-9829-4865-BD36-E1077B718FDD}"/>
                </a:ext>
              </a:extLst>
            </p:cNvPr>
            <p:cNvSpPr/>
            <p:nvPr/>
          </p:nvSpPr>
          <p:spPr>
            <a:xfrm>
              <a:off x="1148128" y="3547848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98868A-4E90-4F80-82F3-138941154E58}"/>
                </a:ext>
              </a:extLst>
            </p:cNvPr>
            <p:cNvSpPr/>
            <p:nvPr/>
          </p:nvSpPr>
          <p:spPr>
            <a:xfrm>
              <a:off x="1355418" y="3886020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DAD4DC-038A-49C4-A77B-52352B07CB40}"/>
                </a:ext>
              </a:extLst>
            </p:cNvPr>
            <p:cNvSpPr/>
            <p:nvPr/>
          </p:nvSpPr>
          <p:spPr>
            <a:xfrm>
              <a:off x="949132" y="37590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CFDDC1B-6B96-4CE2-BDA2-0E4B71376902}"/>
                </a:ext>
              </a:extLst>
            </p:cNvPr>
            <p:cNvSpPr/>
            <p:nvPr/>
          </p:nvSpPr>
          <p:spPr>
            <a:xfrm>
              <a:off x="1170731" y="4043474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DB0C36-CD2C-4B89-99A4-B589CA3CEB97}"/>
              </a:ext>
            </a:extLst>
          </p:cNvPr>
          <p:cNvGrpSpPr/>
          <p:nvPr/>
        </p:nvGrpSpPr>
        <p:grpSpPr>
          <a:xfrm>
            <a:off x="1648326" y="497855"/>
            <a:ext cx="821023" cy="821023"/>
            <a:chOff x="826696" y="3470569"/>
            <a:chExt cx="821023" cy="82102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22E51A-CFB2-4551-91B9-B92EDB946469}"/>
                </a:ext>
              </a:extLst>
            </p:cNvPr>
            <p:cNvSpPr/>
            <p:nvPr/>
          </p:nvSpPr>
          <p:spPr>
            <a:xfrm>
              <a:off x="826696" y="3470569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8E6A9E-4C71-4B6C-B2C3-7492B89B9A41}"/>
                </a:ext>
              </a:extLst>
            </p:cNvPr>
            <p:cNvSpPr/>
            <p:nvPr/>
          </p:nvSpPr>
          <p:spPr>
            <a:xfrm>
              <a:off x="1142891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ECBB60B-C19A-4829-AAC5-86FAF4DC464D}"/>
                </a:ext>
              </a:extLst>
            </p:cNvPr>
            <p:cNvSpPr/>
            <p:nvPr/>
          </p:nvSpPr>
          <p:spPr>
            <a:xfrm>
              <a:off x="1142891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BBD7BCF-DC6F-4D56-88FB-3A98DC30ACC6}"/>
                </a:ext>
              </a:extLst>
            </p:cNvPr>
            <p:cNvSpPr/>
            <p:nvPr/>
          </p:nvSpPr>
          <p:spPr>
            <a:xfrm>
              <a:off x="1142891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5FE218-D55E-4257-A884-8BD78B6E5A88}"/>
              </a:ext>
            </a:extLst>
          </p:cNvPr>
          <p:cNvCxnSpPr>
            <a:cxnSpLocks/>
            <a:stCxn id="27" idx="6"/>
            <a:endCxn id="21" idx="2"/>
          </p:cNvCxnSpPr>
          <p:nvPr/>
        </p:nvCxnSpPr>
        <p:spPr>
          <a:xfrm flipV="1">
            <a:off x="2091474" y="652899"/>
            <a:ext cx="1546315" cy="3573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F47699-5E00-45AA-B30B-DB3560C2CE79}"/>
              </a:ext>
            </a:extLst>
          </p:cNvPr>
          <p:cNvCxnSpPr>
            <a:cxnSpLocks/>
            <a:stCxn id="28" idx="6"/>
            <a:endCxn id="23" idx="1"/>
          </p:cNvCxnSpPr>
          <p:nvPr/>
        </p:nvCxnSpPr>
        <p:spPr>
          <a:xfrm flipV="1">
            <a:off x="2091474" y="819233"/>
            <a:ext cx="1365911" cy="685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C4C9E0-7D7F-4312-9DF8-8286DCBE60A2}"/>
              </a:ext>
            </a:extLst>
          </p:cNvPr>
          <p:cNvCxnSpPr>
            <a:cxnSpLocks/>
            <a:stCxn id="29" idx="6"/>
            <a:endCxn id="22" idx="2"/>
          </p:cNvCxnSpPr>
          <p:nvPr/>
        </p:nvCxnSpPr>
        <p:spPr>
          <a:xfrm flipV="1">
            <a:off x="2091474" y="991071"/>
            <a:ext cx="1753605" cy="9580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D5718C-EB19-4441-B4A1-27141CE20584}"/>
              </a:ext>
            </a:extLst>
          </p:cNvPr>
          <p:cNvCxnSpPr>
            <a:cxnSpLocks/>
            <a:stCxn id="21" idx="6"/>
            <a:endCxn id="15" idx="1"/>
          </p:cNvCxnSpPr>
          <p:nvPr/>
        </p:nvCxnSpPr>
        <p:spPr>
          <a:xfrm>
            <a:off x="3764742" y="652899"/>
            <a:ext cx="1397264" cy="102857"/>
          </a:xfrm>
          <a:prstGeom prst="straightConnector1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6AE87E-E569-4C9B-AE70-B678A6AF66D7}"/>
              </a:ext>
            </a:extLst>
          </p:cNvPr>
          <p:cNvCxnSpPr>
            <a:cxnSpLocks/>
            <a:stCxn id="23" idx="6"/>
            <a:endCxn id="15" idx="3"/>
          </p:cNvCxnSpPr>
          <p:nvPr/>
        </p:nvCxnSpPr>
        <p:spPr>
          <a:xfrm flipV="1">
            <a:off x="3565746" y="845525"/>
            <a:ext cx="1596260" cy="18593"/>
          </a:xfrm>
          <a:prstGeom prst="straightConnector1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E1AC5C-DBCA-4BE4-8C4E-2CB8667D926F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972032" y="991071"/>
            <a:ext cx="1171383" cy="95809"/>
          </a:xfrm>
          <a:prstGeom prst="straightConnector1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8E3769-43EA-4F44-9426-44B42857955B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>
          <a:xfrm>
            <a:off x="3787345" y="1148525"/>
            <a:ext cx="1636485" cy="24693"/>
          </a:xfrm>
          <a:prstGeom prst="straightConnector1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428C76-FA4E-46F7-B02A-7618D669126A}"/>
              </a:ext>
            </a:extLst>
          </p:cNvPr>
          <p:cNvCxnSpPr>
            <a:cxnSpLocks/>
            <a:stCxn id="14" idx="6"/>
            <a:endCxn id="6" idx="1"/>
          </p:cNvCxnSpPr>
          <p:nvPr/>
        </p:nvCxnSpPr>
        <p:spPr>
          <a:xfrm>
            <a:off x="5430569" y="608891"/>
            <a:ext cx="1385181" cy="34854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996512-59A1-4AAC-BDD1-081075F3B7F2}"/>
              </a:ext>
            </a:extLst>
          </p:cNvPr>
          <p:cNvCxnSpPr>
            <a:cxnSpLocks/>
            <a:stCxn id="15" idx="6"/>
            <a:endCxn id="6" idx="2"/>
          </p:cNvCxnSpPr>
          <p:nvPr/>
        </p:nvCxnSpPr>
        <p:spPr>
          <a:xfrm flipV="1">
            <a:off x="5270367" y="688630"/>
            <a:ext cx="1526791" cy="112011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9AFE60-93C2-4F61-A2F9-8A90406D77FB}"/>
              </a:ext>
            </a:extLst>
          </p:cNvPr>
          <p:cNvCxnSpPr>
            <a:cxnSpLocks/>
            <a:stCxn id="16" idx="6"/>
            <a:endCxn id="8" idx="2"/>
          </p:cNvCxnSpPr>
          <p:nvPr/>
        </p:nvCxnSpPr>
        <p:spPr>
          <a:xfrm>
            <a:off x="5569375" y="853494"/>
            <a:ext cx="1227783" cy="34261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0C81B7-5FF8-41DA-8DCE-2F7759E2133B}"/>
              </a:ext>
            </a:extLst>
          </p:cNvPr>
          <p:cNvCxnSpPr>
            <a:cxnSpLocks/>
            <a:stCxn id="17" idx="6"/>
            <a:endCxn id="8" idx="3"/>
          </p:cNvCxnSpPr>
          <p:nvPr/>
        </p:nvCxnSpPr>
        <p:spPr>
          <a:xfrm flipV="1">
            <a:off x="5270368" y="932639"/>
            <a:ext cx="1545382" cy="154241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18B5A4-89CA-4D3B-9D28-24C1B851D2A6}"/>
              </a:ext>
            </a:extLst>
          </p:cNvPr>
          <p:cNvCxnSpPr>
            <a:cxnSpLocks/>
            <a:stCxn id="18" idx="6"/>
            <a:endCxn id="10" idx="2"/>
          </p:cNvCxnSpPr>
          <p:nvPr/>
        </p:nvCxnSpPr>
        <p:spPr>
          <a:xfrm flipV="1">
            <a:off x="5550783" y="1086880"/>
            <a:ext cx="1246375" cy="86338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984C36-67EC-46B8-8584-71FDD4B5D7E5}"/>
                  </a:ext>
                </a:extLst>
              </p:cNvPr>
              <p:cNvSpPr txBox="1"/>
              <p:nvPr/>
            </p:nvSpPr>
            <p:spPr>
              <a:xfrm>
                <a:off x="2650894" y="289812"/>
                <a:ext cx="30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984C36-67EC-46B8-8584-71FDD4B5D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894" y="289812"/>
                <a:ext cx="304909" cy="369332"/>
              </a:xfrm>
              <a:prstGeom prst="rect">
                <a:avLst/>
              </a:prstGeom>
              <a:blipFill>
                <a:blip r:embed="rId2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A71EB7-E85D-4E17-9A32-53729EBB7534}"/>
                  </a:ext>
                </a:extLst>
              </p:cNvPr>
              <p:cNvSpPr txBox="1"/>
              <p:nvPr/>
            </p:nvSpPr>
            <p:spPr>
              <a:xfrm>
                <a:off x="4373533" y="289812"/>
                <a:ext cx="30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A71EB7-E85D-4E17-9A32-53729EBB7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33" y="289812"/>
                <a:ext cx="304909" cy="369332"/>
              </a:xfrm>
              <a:prstGeom prst="rect">
                <a:avLst/>
              </a:prstGeom>
              <a:blipFill>
                <a:blip r:embed="rId3"/>
                <a:stretch>
                  <a:fillRect r="-4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7D4B754-D7B0-45DD-8BEB-3517827D7B31}"/>
                  </a:ext>
                </a:extLst>
              </p:cNvPr>
              <p:cNvSpPr txBox="1"/>
              <p:nvPr/>
            </p:nvSpPr>
            <p:spPr>
              <a:xfrm>
                <a:off x="6010341" y="289812"/>
                <a:ext cx="30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7D4B754-D7B0-45DD-8BEB-3517827D7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41" y="289812"/>
                <a:ext cx="304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49EC1D-EADD-48B6-A020-40AF00EA68FE}"/>
                  </a:ext>
                </a:extLst>
              </p:cNvPr>
              <p:cNvSpPr txBox="1"/>
              <p:nvPr/>
            </p:nvSpPr>
            <p:spPr>
              <a:xfrm>
                <a:off x="1584463" y="1387814"/>
                <a:ext cx="9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49EC1D-EADD-48B6-A020-40AF00EA6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463" y="1387814"/>
                <a:ext cx="9211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CF1B60-B0AA-4772-AF7A-0A2F4474393D}"/>
                  </a:ext>
                </a:extLst>
              </p:cNvPr>
              <p:cNvSpPr txBox="1"/>
              <p:nvPr/>
            </p:nvSpPr>
            <p:spPr>
              <a:xfrm>
                <a:off x="3263318" y="1387814"/>
                <a:ext cx="9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CF1B60-B0AA-4772-AF7A-0A2F44743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318" y="1387814"/>
                <a:ext cx="9211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3FA7408-4CC0-4754-8CD9-C2121FF8029F}"/>
                  </a:ext>
                </a:extLst>
              </p:cNvPr>
              <p:cNvSpPr txBox="1"/>
              <p:nvPr/>
            </p:nvSpPr>
            <p:spPr>
              <a:xfrm>
                <a:off x="4905773" y="1387814"/>
                <a:ext cx="9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3FA7408-4CC0-4754-8CD9-C2121FF80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73" y="1387814"/>
                <a:ext cx="9211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849F3B-6F98-4093-BF6E-0B0E91083939}"/>
                  </a:ext>
                </a:extLst>
              </p:cNvPr>
              <p:cNvSpPr txBox="1"/>
              <p:nvPr/>
            </p:nvSpPr>
            <p:spPr>
              <a:xfrm>
                <a:off x="6548228" y="1387814"/>
                <a:ext cx="9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849F3B-6F98-4093-BF6E-0B0E91083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228" y="1387814"/>
                <a:ext cx="92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0BB8D5C-1329-425D-AB6A-CCE4FC5958D9}"/>
              </a:ext>
            </a:extLst>
          </p:cNvPr>
          <p:cNvGrpSpPr/>
          <p:nvPr/>
        </p:nvGrpSpPr>
        <p:grpSpPr>
          <a:xfrm>
            <a:off x="6609555" y="2142273"/>
            <a:ext cx="821023" cy="821023"/>
            <a:chOff x="826696" y="3470569"/>
            <a:chExt cx="821023" cy="821023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6921F16-0DD3-43EA-9928-DC3025284AAF}"/>
                </a:ext>
              </a:extLst>
            </p:cNvPr>
            <p:cNvSpPr/>
            <p:nvPr/>
          </p:nvSpPr>
          <p:spPr>
            <a:xfrm>
              <a:off x="826696" y="3470569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C0DF1AC-58AA-4ADB-9F61-F1F847A56271}"/>
                </a:ext>
              </a:extLst>
            </p:cNvPr>
            <p:cNvSpPr/>
            <p:nvPr/>
          </p:nvSpPr>
          <p:spPr>
            <a:xfrm>
              <a:off x="1014299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05BFA31-6CEB-42A1-B281-6D012740AA94}"/>
                </a:ext>
              </a:extLst>
            </p:cNvPr>
            <p:cNvSpPr/>
            <p:nvPr/>
          </p:nvSpPr>
          <p:spPr>
            <a:xfrm>
              <a:off x="1313562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542D8AA-1AAD-4D83-BE52-DB1E3AF43B90}"/>
                </a:ext>
              </a:extLst>
            </p:cNvPr>
            <p:cNvSpPr/>
            <p:nvPr/>
          </p:nvSpPr>
          <p:spPr>
            <a:xfrm>
              <a:off x="1014299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C1A79A-C342-46A1-86CB-EBCC235009FA}"/>
                </a:ext>
              </a:extLst>
            </p:cNvPr>
            <p:cNvSpPr/>
            <p:nvPr/>
          </p:nvSpPr>
          <p:spPr>
            <a:xfrm>
              <a:off x="1313562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BFA7C5A-DDD7-4168-B676-6F884230A183}"/>
                </a:ext>
              </a:extLst>
            </p:cNvPr>
            <p:cNvSpPr/>
            <p:nvPr/>
          </p:nvSpPr>
          <p:spPr>
            <a:xfrm>
              <a:off x="1014299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0238B6B-7D70-47DE-A24B-DCAA42438EF2}"/>
                </a:ext>
              </a:extLst>
            </p:cNvPr>
            <p:cNvSpPr/>
            <p:nvPr/>
          </p:nvSpPr>
          <p:spPr>
            <a:xfrm>
              <a:off x="1313562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DECBD33-FED8-4BC0-A79A-ED1B80DCB81F}"/>
              </a:ext>
            </a:extLst>
          </p:cNvPr>
          <p:cNvGrpSpPr/>
          <p:nvPr/>
        </p:nvGrpSpPr>
        <p:grpSpPr>
          <a:xfrm>
            <a:off x="4955812" y="2142273"/>
            <a:ext cx="821023" cy="821023"/>
            <a:chOff x="826696" y="3470569"/>
            <a:chExt cx="821023" cy="821023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D782E25-9DE4-46C7-94A7-6203FBB775EC}"/>
                </a:ext>
              </a:extLst>
            </p:cNvPr>
            <p:cNvSpPr/>
            <p:nvPr/>
          </p:nvSpPr>
          <p:spPr>
            <a:xfrm>
              <a:off x="826696" y="3470569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A87D56E-9E39-4950-92EB-E1D4D30FC88C}"/>
                </a:ext>
              </a:extLst>
            </p:cNvPr>
            <p:cNvSpPr/>
            <p:nvPr/>
          </p:nvSpPr>
          <p:spPr>
            <a:xfrm>
              <a:off x="1174500" y="3518128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C6E366E-8FD0-4D58-8F46-ECE5F490C567}"/>
                </a:ext>
              </a:extLst>
            </p:cNvPr>
            <p:cNvSpPr/>
            <p:nvPr/>
          </p:nvSpPr>
          <p:spPr>
            <a:xfrm>
              <a:off x="1014298" y="3709878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BC29144-E283-49B4-BE29-E4BE1AA11CD4}"/>
                </a:ext>
              </a:extLst>
            </p:cNvPr>
            <p:cNvSpPr/>
            <p:nvPr/>
          </p:nvSpPr>
          <p:spPr>
            <a:xfrm>
              <a:off x="1313306" y="3762731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463465F-0377-4F0B-B0B2-F276D93614B0}"/>
                </a:ext>
              </a:extLst>
            </p:cNvPr>
            <p:cNvSpPr/>
            <p:nvPr/>
          </p:nvSpPr>
          <p:spPr>
            <a:xfrm>
              <a:off x="1014299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B6E06CE-E1EF-4868-B8A1-0A096060E89D}"/>
                </a:ext>
              </a:extLst>
            </p:cNvPr>
            <p:cNvSpPr/>
            <p:nvPr/>
          </p:nvSpPr>
          <p:spPr>
            <a:xfrm>
              <a:off x="1294714" y="4082455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6AFC184-F3E5-420B-A382-9EBD3325A2CD}"/>
              </a:ext>
            </a:extLst>
          </p:cNvPr>
          <p:cNvGrpSpPr/>
          <p:nvPr/>
        </p:nvGrpSpPr>
        <p:grpSpPr>
          <a:xfrm>
            <a:off x="1648326" y="2142273"/>
            <a:ext cx="821023" cy="821023"/>
            <a:chOff x="826696" y="3470569"/>
            <a:chExt cx="821023" cy="82102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D1A5182-C756-4356-A668-32C3C63E5560}"/>
                </a:ext>
              </a:extLst>
            </p:cNvPr>
            <p:cNvSpPr/>
            <p:nvPr/>
          </p:nvSpPr>
          <p:spPr>
            <a:xfrm>
              <a:off x="826696" y="3470569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7C7AE64-E424-447A-934F-D2FF12A72986}"/>
                </a:ext>
              </a:extLst>
            </p:cNvPr>
            <p:cNvSpPr/>
            <p:nvPr/>
          </p:nvSpPr>
          <p:spPr>
            <a:xfrm>
              <a:off x="1142891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DD35651-5C93-41F8-B5AB-D3E5D28712D0}"/>
                </a:ext>
              </a:extLst>
            </p:cNvPr>
            <p:cNvSpPr/>
            <p:nvPr/>
          </p:nvSpPr>
          <p:spPr>
            <a:xfrm>
              <a:off x="1142891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29F187A-E9C0-4353-84BD-0A7B349C51BD}"/>
                </a:ext>
              </a:extLst>
            </p:cNvPr>
            <p:cNvSpPr/>
            <p:nvPr/>
          </p:nvSpPr>
          <p:spPr>
            <a:xfrm>
              <a:off x="1142891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34BB8A3-5496-4334-9290-148591FCB8B5}"/>
              </a:ext>
            </a:extLst>
          </p:cNvPr>
          <p:cNvCxnSpPr>
            <a:cxnSpLocks/>
            <a:stCxn id="152" idx="6"/>
            <a:endCxn id="144" idx="1"/>
          </p:cNvCxnSpPr>
          <p:nvPr/>
        </p:nvCxnSpPr>
        <p:spPr>
          <a:xfrm>
            <a:off x="5430569" y="2253309"/>
            <a:ext cx="1385181" cy="34854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ED87B3C-D085-407C-9275-ED330CFFE2B0}"/>
              </a:ext>
            </a:extLst>
          </p:cNvPr>
          <p:cNvCxnSpPr>
            <a:cxnSpLocks/>
            <a:stCxn id="153" idx="6"/>
            <a:endCxn id="144" idx="2"/>
          </p:cNvCxnSpPr>
          <p:nvPr/>
        </p:nvCxnSpPr>
        <p:spPr>
          <a:xfrm flipV="1">
            <a:off x="5270367" y="2333048"/>
            <a:ext cx="1526791" cy="112011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791DA03-AD78-46C5-A082-06E83330C373}"/>
              </a:ext>
            </a:extLst>
          </p:cNvPr>
          <p:cNvCxnSpPr>
            <a:cxnSpLocks/>
            <a:stCxn id="154" idx="6"/>
            <a:endCxn id="146" idx="2"/>
          </p:cNvCxnSpPr>
          <p:nvPr/>
        </p:nvCxnSpPr>
        <p:spPr>
          <a:xfrm>
            <a:off x="5569375" y="2497912"/>
            <a:ext cx="1227783" cy="34261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B371C5A-9060-46D7-A887-9810F29FA83A}"/>
              </a:ext>
            </a:extLst>
          </p:cNvPr>
          <p:cNvCxnSpPr>
            <a:cxnSpLocks/>
            <a:stCxn id="155" idx="6"/>
            <a:endCxn id="146" idx="3"/>
          </p:cNvCxnSpPr>
          <p:nvPr/>
        </p:nvCxnSpPr>
        <p:spPr>
          <a:xfrm flipV="1">
            <a:off x="5270368" y="2577057"/>
            <a:ext cx="1545382" cy="154241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AB255AF-C229-4A85-8623-047EB783F526}"/>
              </a:ext>
            </a:extLst>
          </p:cNvPr>
          <p:cNvCxnSpPr>
            <a:cxnSpLocks/>
            <a:stCxn id="156" idx="6"/>
            <a:endCxn id="148" idx="2"/>
          </p:cNvCxnSpPr>
          <p:nvPr/>
        </p:nvCxnSpPr>
        <p:spPr>
          <a:xfrm flipV="1">
            <a:off x="5550783" y="2731298"/>
            <a:ext cx="1246375" cy="86338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DD2BA0F-8801-4168-BBBD-B12403F79F18}"/>
                  </a:ext>
                </a:extLst>
              </p:cNvPr>
              <p:cNvSpPr txBox="1"/>
              <p:nvPr/>
            </p:nvSpPr>
            <p:spPr>
              <a:xfrm>
                <a:off x="6010341" y="1961666"/>
                <a:ext cx="30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DD2BA0F-8801-4168-BBBD-B12403F79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341" y="1961666"/>
                <a:ext cx="30490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CD5E826-AA4B-4782-A9D7-5205E86D04C0}"/>
                  </a:ext>
                </a:extLst>
              </p:cNvPr>
              <p:cNvSpPr txBox="1"/>
              <p:nvPr/>
            </p:nvSpPr>
            <p:spPr>
              <a:xfrm>
                <a:off x="1584463" y="3059668"/>
                <a:ext cx="9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FCD5E826-AA4B-4782-A9D7-5205E86D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463" y="3059668"/>
                <a:ext cx="9211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94E2F1AF-1849-41F4-A7A6-395E482AAF1E}"/>
                  </a:ext>
                </a:extLst>
              </p:cNvPr>
              <p:cNvSpPr txBox="1"/>
              <p:nvPr/>
            </p:nvSpPr>
            <p:spPr>
              <a:xfrm>
                <a:off x="3263318" y="3059668"/>
                <a:ext cx="9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94E2F1AF-1849-41F4-A7A6-395E482AA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318" y="3059668"/>
                <a:ext cx="9211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D6AF9BA-A147-472D-9B4B-613218F4525C}"/>
                  </a:ext>
                </a:extLst>
              </p:cNvPr>
              <p:cNvSpPr txBox="1"/>
              <p:nvPr/>
            </p:nvSpPr>
            <p:spPr>
              <a:xfrm>
                <a:off x="4905773" y="3059668"/>
                <a:ext cx="9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D6AF9BA-A147-472D-9B4B-613218F45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73" y="3059668"/>
                <a:ext cx="9211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D0026DA-1808-4A94-B8C6-2C4D31C54984}"/>
                  </a:ext>
                </a:extLst>
              </p:cNvPr>
              <p:cNvSpPr txBox="1"/>
              <p:nvPr/>
            </p:nvSpPr>
            <p:spPr>
              <a:xfrm>
                <a:off x="6548228" y="3059668"/>
                <a:ext cx="9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D0026DA-1808-4A94-B8C6-2C4D31C54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228" y="3059668"/>
                <a:ext cx="9211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3ACB290-65CA-49ED-9BAA-03163626EAED}"/>
              </a:ext>
            </a:extLst>
          </p:cNvPr>
          <p:cNvGrpSpPr/>
          <p:nvPr/>
        </p:nvGrpSpPr>
        <p:grpSpPr>
          <a:xfrm>
            <a:off x="6603426" y="3635645"/>
            <a:ext cx="821023" cy="821023"/>
            <a:chOff x="826696" y="3470569"/>
            <a:chExt cx="821023" cy="821023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A84034E-0DFB-4AA4-9221-1C5FE0CF48A8}"/>
                </a:ext>
              </a:extLst>
            </p:cNvPr>
            <p:cNvSpPr/>
            <p:nvPr/>
          </p:nvSpPr>
          <p:spPr>
            <a:xfrm>
              <a:off x="826696" y="3470569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1C75F59-F5F3-4562-AACF-F0654D50F2EA}"/>
                </a:ext>
              </a:extLst>
            </p:cNvPr>
            <p:cNvSpPr/>
            <p:nvPr/>
          </p:nvSpPr>
          <p:spPr>
            <a:xfrm>
              <a:off x="1014299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4D0F08BA-E53D-41C4-A744-2D17DCEA5E9D}"/>
                </a:ext>
              </a:extLst>
            </p:cNvPr>
            <p:cNvSpPr/>
            <p:nvPr/>
          </p:nvSpPr>
          <p:spPr>
            <a:xfrm>
              <a:off x="1313562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F0A2801-DE3B-48FD-BC56-F664DF7960AE}"/>
                </a:ext>
              </a:extLst>
            </p:cNvPr>
            <p:cNvSpPr/>
            <p:nvPr/>
          </p:nvSpPr>
          <p:spPr>
            <a:xfrm>
              <a:off x="1014299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65EF33A-EA90-4FAF-B610-6205614F2962}"/>
                </a:ext>
              </a:extLst>
            </p:cNvPr>
            <p:cNvSpPr/>
            <p:nvPr/>
          </p:nvSpPr>
          <p:spPr>
            <a:xfrm>
              <a:off x="1313562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6B8A70D-5274-4730-B18D-72827DB61B90}"/>
                </a:ext>
              </a:extLst>
            </p:cNvPr>
            <p:cNvSpPr/>
            <p:nvPr/>
          </p:nvSpPr>
          <p:spPr>
            <a:xfrm>
              <a:off x="1014299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BE83EB4-F0F2-4AFD-8CF0-BFF1A568D988}"/>
                </a:ext>
              </a:extLst>
            </p:cNvPr>
            <p:cNvSpPr/>
            <p:nvPr/>
          </p:nvSpPr>
          <p:spPr>
            <a:xfrm>
              <a:off x="1313562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51A7A22-BFA4-4E8C-8B22-F70CCBC5B2A0}"/>
              </a:ext>
            </a:extLst>
          </p:cNvPr>
          <p:cNvGrpSpPr/>
          <p:nvPr/>
        </p:nvGrpSpPr>
        <p:grpSpPr>
          <a:xfrm>
            <a:off x="3295940" y="3634640"/>
            <a:ext cx="821023" cy="821023"/>
            <a:chOff x="812408" y="3456281"/>
            <a:chExt cx="821023" cy="821023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5315C5A7-1EFB-4D3E-9A11-82A1C712D27F}"/>
                </a:ext>
              </a:extLst>
            </p:cNvPr>
            <p:cNvSpPr/>
            <p:nvPr/>
          </p:nvSpPr>
          <p:spPr>
            <a:xfrm>
              <a:off x="812408" y="3456281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267B89A-1118-4BA1-9340-3F0B7CFB78BF}"/>
                </a:ext>
              </a:extLst>
            </p:cNvPr>
            <p:cNvSpPr/>
            <p:nvPr/>
          </p:nvSpPr>
          <p:spPr>
            <a:xfrm>
              <a:off x="1148128" y="3547848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4589E546-D8F8-4631-97A8-E9BE3C0515BD}"/>
                </a:ext>
              </a:extLst>
            </p:cNvPr>
            <p:cNvSpPr/>
            <p:nvPr/>
          </p:nvSpPr>
          <p:spPr>
            <a:xfrm>
              <a:off x="1355418" y="3886020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BC7A3F5E-2533-45EC-BE91-47A9387C5316}"/>
                </a:ext>
              </a:extLst>
            </p:cNvPr>
            <p:cNvSpPr/>
            <p:nvPr/>
          </p:nvSpPr>
          <p:spPr>
            <a:xfrm>
              <a:off x="949132" y="37590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FA0E106-E381-4DF8-AB8B-7F92E82E9028}"/>
                </a:ext>
              </a:extLst>
            </p:cNvPr>
            <p:cNvSpPr/>
            <p:nvPr/>
          </p:nvSpPr>
          <p:spPr>
            <a:xfrm>
              <a:off x="1170731" y="4043474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11B7D01A-F4F9-462A-95C7-FB5FDEAA9B9B}"/>
              </a:ext>
            </a:extLst>
          </p:cNvPr>
          <p:cNvGrpSpPr/>
          <p:nvPr/>
        </p:nvGrpSpPr>
        <p:grpSpPr>
          <a:xfrm>
            <a:off x="1642197" y="3635645"/>
            <a:ext cx="821023" cy="821023"/>
            <a:chOff x="826696" y="3470569"/>
            <a:chExt cx="821023" cy="821023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6FFD913A-E004-419E-A872-ADDDDC7BF7DD}"/>
                </a:ext>
              </a:extLst>
            </p:cNvPr>
            <p:cNvSpPr/>
            <p:nvPr/>
          </p:nvSpPr>
          <p:spPr>
            <a:xfrm>
              <a:off x="826696" y="3470569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1F0C52C-2F1E-4D51-8D89-36E80004D16D}"/>
                </a:ext>
              </a:extLst>
            </p:cNvPr>
            <p:cNvSpPr/>
            <p:nvPr/>
          </p:nvSpPr>
          <p:spPr>
            <a:xfrm>
              <a:off x="1142891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72D48632-BC61-4A3B-9471-CC1B3184854C}"/>
                </a:ext>
              </a:extLst>
            </p:cNvPr>
            <p:cNvSpPr/>
            <p:nvPr/>
          </p:nvSpPr>
          <p:spPr>
            <a:xfrm>
              <a:off x="1142891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6AA2FB7-E188-468A-A80A-1666098E312F}"/>
                </a:ext>
              </a:extLst>
            </p:cNvPr>
            <p:cNvSpPr/>
            <p:nvPr/>
          </p:nvSpPr>
          <p:spPr>
            <a:xfrm>
              <a:off x="1142891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A8E18E-728E-46E0-9009-7EDB417B655C}"/>
              </a:ext>
            </a:extLst>
          </p:cNvPr>
          <p:cNvCxnSpPr>
            <a:cxnSpLocks/>
            <a:stCxn id="210" idx="6"/>
            <a:endCxn id="204" idx="2"/>
          </p:cNvCxnSpPr>
          <p:nvPr/>
        </p:nvCxnSpPr>
        <p:spPr>
          <a:xfrm flipV="1">
            <a:off x="2085345" y="3789684"/>
            <a:ext cx="1546315" cy="3673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646A87E-4855-439A-A0C9-23DDCF07270C}"/>
              </a:ext>
            </a:extLst>
          </p:cNvPr>
          <p:cNvCxnSpPr>
            <a:cxnSpLocks/>
            <a:stCxn id="211" idx="6"/>
            <a:endCxn id="206" idx="1"/>
          </p:cNvCxnSpPr>
          <p:nvPr/>
        </p:nvCxnSpPr>
        <p:spPr>
          <a:xfrm flipV="1">
            <a:off x="2085345" y="3956018"/>
            <a:ext cx="1365911" cy="6952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7DECAA5-3CC7-4CD6-A729-B9C598810601}"/>
              </a:ext>
            </a:extLst>
          </p:cNvPr>
          <p:cNvCxnSpPr>
            <a:cxnSpLocks/>
            <a:stCxn id="212" idx="6"/>
            <a:endCxn id="205" idx="2"/>
          </p:cNvCxnSpPr>
          <p:nvPr/>
        </p:nvCxnSpPr>
        <p:spPr>
          <a:xfrm flipV="1">
            <a:off x="2085345" y="4127856"/>
            <a:ext cx="1753605" cy="9681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854DC6F-0743-4569-B105-9D222EA2183A}"/>
              </a:ext>
            </a:extLst>
          </p:cNvPr>
          <p:cNvCxnSpPr>
            <a:cxnSpLocks/>
            <a:stCxn id="204" idx="6"/>
            <a:endCxn id="189" idx="2"/>
          </p:cNvCxnSpPr>
          <p:nvPr/>
        </p:nvCxnSpPr>
        <p:spPr>
          <a:xfrm>
            <a:off x="3758613" y="3789684"/>
            <a:ext cx="3032416" cy="3673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397C6A0-E420-493E-867A-5A98675F3C38}"/>
              </a:ext>
            </a:extLst>
          </p:cNvPr>
          <p:cNvCxnSpPr>
            <a:cxnSpLocks/>
            <a:stCxn id="206" idx="6"/>
            <a:endCxn id="189" idx="2"/>
          </p:cNvCxnSpPr>
          <p:nvPr/>
        </p:nvCxnSpPr>
        <p:spPr>
          <a:xfrm flipV="1">
            <a:off x="3559617" y="3826420"/>
            <a:ext cx="3231412" cy="17448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7965D903-1BF6-4020-A3B8-4B0A335ED55C}"/>
              </a:ext>
            </a:extLst>
          </p:cNvPr>
          <p:cNvCxnSpPr>
            <a:cxnSpLocks/>
            <a:stCxn id="205" idx="6"/>
            <a:endCxn id="191" idx="2"/>
          </p:cNvCxnSpPr>
          <p:nvPr/>
        </p:nvCxnSpPr>
        <p:spPr>
          <a:xfrm flipV="1">
            <a:off x="3965903" y="4025545"/>
            <a:ext cx="2825126" cy="10231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CEBA2D82-D5A8-4A29-BC07-3216DA5B3DB5}"/>
              </a:ext>
            </a:extLst>
          </p:cNvPr>
          <p:cNvCxnSpPr>
            <a:cxnSpLocks/>
            <a:stCxn id="207" idx="6"/>
            <a:endCxn id="193" idx="2"/>
          </p:cNvCxnSpPr>
          <p:nvPr/>
        </p:nvCxnSpPr>
        <p:spPr>
          <a:xfrm flipV="1">
            <a:off x="3781216" y="4224670"/>
            <a:ext cx="3009813" cy="6064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2803572D-C1A8-4E77-9FAF-6817346FF07E}"/>
                  </a:ext>
                </a:extLst>
              </p:cNvPr>
              <p:cNvSpPr txBox="1"/>
              <p:nvPr/>
            </p:nvSpPr>
            <p:spPr>
              <a:xfrm>
                <a:off x="2644765" y="3426597"/>
                <a:ext cx="30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2803572D-C1A8-4E77-9FAF-6817346F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765" y="3426597"/>
                <a:ext cx="304909" cy="369332"/>
              </a:xfrm>
              <a:prstGeom prst="rect">
                <a:avLst/>
              </a:prstGeom>
              <a:blipFill>
                <a:blip r:embed="rId14"/>
                <a:stretch>
                  <a:fillRect l="-6000" r="-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E2716AF9-7565-4131-9941-3B266EC23153}"/>
                  </a:ext>
                </a:extLst>
              </p:cNvPr>
              <p:cNvSpPr txBox="1"/>
              <p:nvPr/>
            </p:nvSpPr>
            <p:spPr>
              <a:xfrm>
                <a:off x="8947656" y="3426597"/>
                <a:ext cx="1262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E2716AF9-7565-4131-9941-3B266EC23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656" y="3426597"/>
                <a:ext cx="1262804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FAF4C94E-3B3E-428C-88CC-8200707F87A8}"/>
                  </a:ext>
                </a:extLst>
              </p:cNvPr>
              <p:cNvSpPr txBox="1"/>
              <p:nvPr/>
            </p:nvSpPr>
            <p:spPr>
              <a:xfrm>
                <a:off x="1578334" y="4524599"/>
                <a:ext cx="9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FAF4C94E-3B3E-428C-88CC-8200707F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334" y="4524599"/>
                <a:ext cx="9211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8B10C10-F051-4E56-B032-C5153378E127}"/>
                  </a:ext>
                </a:extLst>
              </p:cNvPr>
              <p:cNvSpPr txBox="1"/>
              <p:nvPr/>
            </p:nvSpPr>
            <p:spPr>
              <a:xfrm>
                <a:off x="3257189" y="4524599"/>
                <a:ext cx="9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38B10C10-F051-4E56-B032-C5153378E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189" y="4524599"/>
                <a:ext cx="9211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5C0A0C7D-30F9-40F7-A0CB-32A9A2A96E40}"/>
                  </a:ext>
                </a:extLst>
              </p:cNvPr>
              <p:cNvSpPr txBox="1"/>
              <p:nvPr/>
            </p:nvSpPr>
            <p:spPr>
              <a:xfrm>
                <a:off x="4899644" y="4524599"/>
                <a:ext cx="9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5C0A0C7D-30F9-40F7-A0CB-32A9A2A96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44" y="4524599"/>
                <a:ext cx="9211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71CD5BEA-D117-4B04-9C43-AF5818E01277}"/>
                  </a:ext>
                </a:extLst>
              </p:cNvPr>
              <p:cNvSpPr txBox="1"/>
              <p:nvPr/>
            </p:nvSpPr>
            <p:spPr>
              <a:xfrm>
                <a:off x="6542099" y="4524599"/>
                <a:ext cx="921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71CD5BEA-D117-4B04-9C43-AF5818E01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099" y="4524599"/>
                <a:ext cx="92110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B948945-5FB9-4501-9E99-BA4FFB71705C}"/>
              </a:ext>
            </a:extLst>
          </p:cNvPr>
          <p:cNvGrpSpPr/>
          <p:nvPr/>
        </p:nvGrpSpPr>
        <p:grpSpPr>
          <a:xfrm>
            <a:off x="7942347" y="2142273"/>
            <a:ext cx="821023" cy="821023"/>
            <a:chOff x="826696" y="3470569"/>
            <a:chExt cx="821023" cy="821023"/>
          </a:xfrm>
        </p:grpSpPr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16CC51A8-BFCF-4072-B64F-DC065515A692}"/>
                </a:ext>
              </a:extLst>
            </p:cNvPr>
            <p:cNvSpPr/>
            <p:nvPr/>
          </p:nvSpPr>
          <p:spPr>
            <a:xfrm>
              <a:off x="826696" y="3470569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AF4AF4B0-2C3F-4E87-BD4C-21F79DA6BE46}"/>
                </a:ext>
              </a:extLst>
            </p:cNvPr>
            <p:cNvSpPr/>
            <p:nvPr/>
          </p:nvSpPr>
          <p:spPr>
            <a:xfrm>
              <a:off x="1142891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C8E49899-16B7-441B-894D-E7F004638C59}"/>
                </a:ext>
              </a:extLst>
            </p:cNvPr>
            <p:cNvSpPr/>
            <p:nvPr/>
          </p:nvSpPr>
          <p:spPr>
            <a:xfrm>
              <a:off x="1142891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FED74C17-3A70-4175-9921-C006017E3A66}"/>
                </a:ext>
              </a:extLst>
            </p:cNvPr>
            <p:cNvSpPr/>
            <p:nvPr/>
          </p:nvSpPr>
          <p:spPr>
            <a:xfrm>
              <a:off x="1142891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66E7BF9-C42C-4E3E-9EFD-713C230FE732}"/>
              </a:ext>
            </a:extLst>
          </p:cNvPr>
          <p:cNvGrpSpPr/>
          <p:nvPr/>
        </p:nvGrpSpPr>
        <p:grpSpPr>
          <a:xfrm>
            <a:off x="10131218" y="2142273"/>
            <a:ext cx="821023" cy="821023"/>
            <a:chOff x="826696" y="3470569"/>
            <a:chExt cx="821023" cy="821023"/>
          </a:xfrm>
        </p:grpSpPr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6CB6D48-ABE6-4ADD-B494-8363F1F26F34}"/>
                </a:ext>
              </a:extLst>
            </p:cNvPr>
            <p:cNvSpPr/>
            <p:nvPr/>
          </p:nvSpPr>
          <p:spPr>
            <a:xfrm>
              <a:off x="826696" y="3470569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27032114-B02D-4E8F-A73E-AB59CF9199BD}"/>
                </a:ext>
              </a:extLst>
            </p:cNvPr>
            <p:cNvSpPr/>
            <p:nvPr/>
          </p:nvSpPr>
          <p:spPr>
            <a:xfrm>
              <a:off x="1014299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D6F8A453-F55A-4292-9024-2CC497BA1A17}"/>
                </a:ext>
              </a:extLst>
            </p:cNvPr>
            <p:cNvSpPr/>
            <p:nvPr/>
          </p:nvSpPr>
          <p:spPr>
            <a:xfrm>
              <a:off x="1313562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E9452FAA-30E5-4594-992D-7A43477AF2C9}"/>
                </a:ext>
              </a:extLst>
            </p:cNvPr>
            <p:cNvSpPr/>
            <p:nvPr/>
          </p:nvSpPr>
          <p:spPr>
            <a:xfrm>
              <a:off x="1014299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0B6E3C8D-EFBB-417A-ADEA-10E6D92EEC0F}"/>
                </a:ext>
              </a:extLst>
            </p:cNvPr>
            <p:cNvSpPr/>
            <p:nvPr/>
          </p:nvSpPr>
          <p:spPr>
            <a:xfrm>
              <a:off x="1313562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2D2A939-E50C-4C7F-A779-05A54374A870}"/>
                </a:ext>
              </a:extLst>
            </p:cNvPr>
            <p:cNvSpPr/>
            <p:nvPr/>
          </p:nvSpPr>
          <p:spPr>
            <a:xfrm>
              <a:off x="1014299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D42F08CB-F8B5-4957-8A8F-94E7C718DE20}"/>
                </a:ext>
              </a:extLst>
            </p:cNvPr>
            <p:cNvSpPr/>
            <p:nvPr/>
          </p:nvSpPr>
          <p:spPr>
            <a:xfrm>
              <a:off x="1313562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A53A61A2-0AB7-4E1A-8809-56A16D38F23F}"/>
              </a:ext>
            </a:extLst>
          </p:cNvPr>
          <p:cNvCxnSpPr>
            <a:cxnSpLocks/>
            <a:endCxn id="153" idx="2"/>
          </p:cNvCxnSpPr>
          <p:nvPr/>
        </p:nvCxnSpPr>
        <p:spPr>
          <a:xfrm>
            <a:off x="2091474" y="2336544"/>
            <a:ext cx="3051940" cy="10851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C376F5B0-031E-48B5-BF63-992007BF755A}"/>
              </a:ext>
            </a:extLst>
          </p:cNvPr>
          <p:cNvCxnSpPr>
            <a:cxnSpLocks/>
            <a:stCxn id="166" idx="6"/>
            <a:endCxn id="153" idx="3"/>
          </p:cNvCxnSpPr>
          <p:nvPr/>
        </p:nvCxnSpPr>
        <p:spPr>
          <a:xfrm flipV="1">
            <a:off x="2091474" y="2489943"/>
            <a:ext cx="3070532" cy="4223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EEA66CB9-D71B-4225-8A78-D3E38DA80708}"/>
              </a:ext>
            </a:extLst>
          </p:cNvPr>
          <p:cNvCxnSpPr>
            <a:cxnSpLocks/>
            <a:stCxn id="167" idx="6"/>
            <a:endCxn id="155" idx="2"/>
          </p:cNvCxnSpPr>
          <p:nvPr/>
        </p:nvCxnSpPr>
        <p:spPr>
          <a:xfrm>
            <a:off x="2091474" y="2731298"/>
            <a:ext cx="3051941" cy="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6BF57823-E2F6-4BCA-AE98-B289ADE0DD64}"/>
                  </a:ext>
                </a:extLst>
              </p:cNvPr>
              <p:cNvSpPr txBox="1"/>
              <p:nvPr/>
            </p:nvSpPr>
            <p:spPr>
              <a:xfrm>
                <a:off x="3380666" y="1996958"/>
                <a:ext cx="682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6BF57823-E2F6-4BCA-AE98-B289ADE0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666" y="1996958"/>
                <a:ext cx="682055" cy="369332"/>
              </a:xfrm>
              <a:prstGeom prst="rect">
                <a:avLst/>
              </a:prstGeom>
              <a:blipFill>
                <a:blip r:embed="rId20"/>
                <a:stretch>
                  <a:fillRect r="-180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DF7C955F-33A2-4FEB-8EE6-17477D4E9182}"/>
              </a:ext>
            </a:extLst>
          </p:cNvPr>
          <p:cNvCxnSpPr>
            <a:cxnSpLocks/>
            <a:stCxn id="300" idx="6"/>
            <a:endCxn id="305" idx="2"/>
          </p:cNvCxnSpPr>
          <p:nvPr/>
        </p:nvCxnSpPr>
        <p:spPr>
          <a:xfrm>
            <a:off x="8385495" y="2333048"/>
            <a:ext cx="193332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18EB87B7-42EE-4D85-8190-748CF8CE1AE3}"/>
              </a:ext>
            </a:extLst>
          </p:cNvPr>
          <p:cNvCxnSpPr>
            <a:cxnSpLocks/>
            <a:stCxn id="301" idx="6"/>
            <a:endCxn id="305" idx="3"/>
          </p:cNvCxnSpPr>
          <p:nvPr/>
        </p:nvCxnSpPr>
        <p:spPr>
          <a:xfrm flipV="1">
            <a:off x="8385495" y="2377932"/>
            <a:ext cx="1951918" cy="15424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CE5BD02B-8CE0-46A8-ABA1-EE06CC2DE777}"/>
              </a:ext>
            </a:extLst>
          </p:cNvPr>
          <p:cNvCxnSpPr>
            <a:cxnSpLocks/>
            <a:stCxn id="302" idx="6"/>
            <a:endCxn id="309" idx="2"/>
          </p:cNvCxnSpPr>
          <p:nvPr/>
        </p:nvCxnSpPr>
        <p:spPr>
          <a:xfrm>
            <a:off x="8385495" y="2731298"/>
            <a:ext cx="193332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9578073-A575-420D-A82F-7A8519003A03}"/>
              </a:ext>
            </a:extLst>
          </p:cNvPr>
          <p:cNvGrpSpPr/>
          <p:nvPr/>
        </p:nvGrpSpPr>
        <p:grpSpPr>
          <a:xfrm>
            <a:off x="7942347" y="3634640"/>
            <a:ext cx="821023" cy="821023"/>
            <a:chOff x="826696" y="3470569"/>
            <a:chExt cx="821023" cy="821023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784B952F-9ABE-49FE-AD94-CF50924F1741}"/>
                </a:ext>
              </a:extLst>
            </p:cNvPr>
            <p:cNvSpPr/>
            <p:nvPr/>
          </p:nvSpPr>
          <p:spPr>
            <a:xfrm>
              <a:off x="826696" y="3470569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641B26-E9A1-433B-93F3-06EE91259E17}"/>
                </a:ext>
              </a:extLst>
            </p:cNvPr>
            <p:cNvSpPr/>
            <p:nvPr/>
          </p:nvSpPr>
          <p:spPr>
            <a:xfrm>
              <a:off x="1142891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7A7E2A6-A042-44A9-8CCE-07CFBB2F9068}"/>
                </a:ext>
              </a:extLst>
            </p:cNvPr>
            <p:cNvSpPr/>
            <p:nvPr/>
          </p:nvSpPr>
          <p:spPr>
            <a:xfrm>
              <a:off x="1142891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21E0F0F1-BF09-4A6A-BCB9-56831421B8DD}"/>
                </a:ext>
              </a:extLst>
            </p:cNvPr>
            <p:cNvSpPr/>
            <p:nvPr/>
          </p:nvSpPr>
          <p:spPr>
            <a:xfrm>
              <a:off x="1142891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4198AC57-21A8-4B02-BFA1-617C751A3D42}"/>
              </a:ext>
            </a:extLst>
          </p:cNvPr>
          <p:cNvGrpSpPr/>
          <p:nvPr/>
        </p:nvGrpSpPr>
        <p:grpSpPr>
          <a:xfrm>
            <a:off x="10131218" y="3634640"/>
            <a:ext cx="821023" cy="821023"/>
            <a:chOff x="826696" y="3470569"/>
            <a:chExt cx="821023" cy="821023"/>
          </a:xfrm>
        </p:grpSpPr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374ACFD-25E8-4657-92F5-80285943187F}"/>
                </a:ext>
              </a:extLst>
            </p:cNvPr>
            <p:cNvSpPr/>
            <p:nvPr/>
          </p:nvSpPr>
          <p:spPr>
            <a:xfrm>
              <a:off x="826696" y="3470569"/>
              <a:ext cx="821023" cy="8210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09221EDE-2363-49A4-833F-D75E1B987BD3}"/>
                </a:ext>
              </a:extLst>
            </p:cNvPr>
            <p:cNvSpPr/>
            <p:nvPr/>
          </p:nvSpPr>
          <p:spPr>
            <a:xfrm>
              <a:off x="1014299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FF4586A8-2E23-41E7-AB6C-F69E1420DAEE}"/>
                </a:ext>
              </a:extLst>
            </p:cNvPr>
            <p:cNvSpPr/>
            <p:nvPr/>
          </p:nvSpPr>
          <p:spPr>
            <a:xfrm>
              <a:off x="1313562" y="359786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1A49017-168E-4DEC-990D-790D95C0CBB9}"/>
                </a:ext>
              </a:extLst>
            </p:cNvPr>
            <p:cNvSpPr/>
            <p:nvPr/>
          </p:nvSpPr>
          <p:spPr>
            <a:xfrm>
              <a:off x="1014299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6AA47DC8-A862-412C-B09F-BE84A9173511}"/>
                </a:ext>
              </a:extLst>
            </p:cNvPr>
            <p:cNvSpPr/>
            <p:nvPr/>
          </p:nvSpPr>
          <p:spPr>
            <a:xfrm>
              <a:off x="1313562" y="3796992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26425BB1-4D41-4F37-B5C5-9496B1CFA9F6}"/>
                </a:ext>
              </a:extLst>
            </p:cNvPr>
            <p:cNvSpPr/>
            <p:nvPr/>
          </p:nvSpPr>
          <p:spPr>
            <a:xfrm>
              <a:off x="1014299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0BCF857-570E-46D0-8080-9D8D200B3792}"/>
                </a:ext>
              </a:extLst>
            </p:cNvPr>
            <p:cNvSpPr/>
            <p:nvPr/>
          </p:nvSpPr>
          <p:spPr>
            <a:xfrm>
              <a:off x="1313562" y="3996117"/>
              <a:ext cx="126953" cy="1269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ED3BD6F2-2813-4F02-BB86-87007CD479D5}"/>
              </a:ext>
            </a:extLst>
          </p:cNvPr>
          <p:cNvCxnSpPr>
            <a:cxnSpLocks/>
            <a:stCxn id="362" idx="6"/>
            <a:endCxn id="367" idx="2"/>
          </p:cNvCxnSpPr>
          <p:nvPr/>
        </p:nvCxnSpPr>
        <p:spPr>
          <a:xfrm>
            <a:off x="8385495" y="3825415"/>
            <a:ext cx="193332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2D443626-7786-4FDA-B7DE-627BC446570B}"/>
              </a:ext>
            </a:extLst>
          </p:cNvPr>
          <p:cNvCxnSpPr>
            <a:cxnSpLocks/>
            <a:stCxn id="363" idx="6"/>
            <a:endCxn id="367" idx="3"/>
          </p:cNvCxnSpPr>
          <p:nvPr/>
        </p:nvCxnSpPr>
        <p:spPr>
          <a:xfrm flipV="1">
            <a:off x="8385495" y="3870299"/>
            <a:ext cx="1951918" cy="15424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CD2EF076-7610-4EE5-AD0F-488461B92494}"/>
              </a:ext>
            </a:extLst>
          </p:cNvPr>
          <p:cNvCxnSpPr>
            <a:cxnSpLocks/>
            <a:stCxn id="364" idx="6"/>
            <a:endCxn id="371" idx="2"/>
          </p:cNvCxnSpPr>
          <p:nvPr/>
        </p:nvCxnSpPr>
        <p:spPr>
          <a:xfrm>
            <a:off x="8385495" y="4223665"/>
            <a:ext cx="1933326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A98FFEBC-0F86-43A0-990B-86ABE0BCEA5F}"/>
                  </a:ext>
                </a:extLst>
              </p:cNvPr>
              <p:cNvSpPr txBox="1"/>
              <p:nvPr/>
            </p:nvSpPr>
            <p:spPr>
              <a:xfrm>
                <a:off x="8713832" y="1957607"/>
                <a:ext cx="1498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A98FFEBC-0F86-43A0-990B-86ABE0BC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832" y="1957607"/>
                <a:ext cx="1498118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3478AD69-ACC4-4B87-8AAC-118C104D8822}"/>
                  </a:ext>
                </a:extLst>
              </p:cNvPr>
              <p:cNvSpPr txBox="1"/>
              <p:nvPr/>
            </p:nvSpPr>
            <p:spPr>
              <a:xfrm>
                <a:off x="4898509" y="3426597"/>
                <a:ext cx="812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3478AD69-ACC4-4B87-8AAC-118C104D8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09" y="3426597"/>
                <a:ext cx="812976" cy="369332"/>
              </a:xfrm>
              <a:prstGeom prst="rect">
                <a:avLst/>
              </a:prstGeom>
              <a:blipFill>
                <a:blip r:embed="rId2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6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7C19744-D359-4CF3-9F8C-A510E3A4F6D0}"/>
              </a:ext>
            </a:extLst>
          </p:cNvPr>
          <p:cNvGrpSpPr/>
          <p:nvPr/>
        </p:nvGrpSpPr>
        <p:grpSpPr>
          <a:xfrm>
            <a:off x="1023072" y="277466"/>
            <a:ext cx="1536430" cy="1536430"/>
            <a:chOff x="1642197" y="3635645"/>
            <a:chExt cx="1536430" cy="15364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B62EF0-9675-446F-9DA7-79053D9C0A20}"/>
                </a:ext>
              </a:extLst>
            </p:cNvPr>
            <p:cNvSpPr/>
            <p:nvPr/>
          </p:nvSpPr>
          <p:spPr>
            <a:xfrm>
              <a:off x="1642197" y="3635645"/>
              <a:ext cx="1536430" cy="153643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AC243B-792B-4A0E-940A-3A4C8AD09C2C}"/>
                </a:ext>
              </a:extLst>
            </p:cNvPr>
            <p:cNvSpPr/>
            <p:nvPr/>
          </p:nvSpPr>
          <p:spPr>
            <a:xfrm>
              <a:off x="2395837" y="391196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FEE5E3-5394-4144-B83C-31DD769AD6F2}"/>
                </a:ext>
              </a:extLst>
            </p:cNvPr>
            <p:cNvSpPr/>
            <p:nvPr/>
          </p:nvSpPr>
          <p:spPr>
            <a:xfrm>
              <a:off x="2395837" y="433495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0CFBB89-2D9D-4829-A5A8-D7DB186595F9}"/>
                </a:ext>
              </a:extLst>
            </p:cNvPr>
            <p:cNvSpPr/>
            <p:nvPr/>
          </p:nvSpPr>
          <p:spPr>
            <a:xfrm>
              <a:off x="2395837" y="475405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EFFB40-FFC1-4BB9-A1E2-47CB8C9F8B0A}"/>
                    </a:ext>
                  </a:extLst>
                </p:cNvPr>
                <p:cNvSpPr txBox="1"/>
                <p:nvPr/>
              </p:nvSpPr>
              <p:spPr>
                <a:xfrm>
                  <a:off x="1828517" y="379620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EFFB40-FFC1-4BB9-A1E2-47CB8C9F8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517" y="3796204"/>
                  <a:ext cx="62865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65878B5-04B9-4738-A77F-8D7432244B02}"/>
                    </a:ext>
                  </a:extLst>
                </p:cNvPr>
                <p:cNvSpPr txBox="1"/>
                <p:nvPr/>
              </p:nvSpPr>
              <p:spPr>
                <a:xfrm>
                  <a:off x="1836093" y="421471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65878B5-04B9-4738-A77F-8D7432244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93" y="4214715"/>
                  <a:ext cx="6286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D61E4B8-D232-4277-AA15-EF7E0186CD2A}"/>
                    </a:ext>
                  </a:extLst>
                </p:cNvPr>
                <p:cNvSpPr txBox="1"/>
                <p:nvPr/>
              </p:nvSpPr>
              <p:spPr>
                <a:xfrm>
                  <a:off x="1828517" y="463770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D61E4B8-D232-4277-AA15-EF7E0186C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517" y="4637705"/>
                  <a:ext cx="6286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87B4EC-6624-4362-B733-6B0C78008C59}"/>
              </a:ext>
            </a:extLst>
          </p:cNvPr>
          <p:cNvGrpSpPr/>
          <p:nvPr/>
        </p:nvGrpSpPr>
        <p:grpSpPr>
          <a:xfrm>
            <a:off x="4137747" y="277466"/>
            <a:ext cx="1536430" cy="1536430"/>
            <a:chOff x="4756872" y="3635645"/>
            <a:chExt cx="1536430" cy="153643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B10D02-71C5-4EF5-B9E5-B01E168553BB}"/>
                </a:ext>
              </a:extLst>
            </p:cNvPr>
            <p:cNvSpPr/>
            <p:nvPr/>
          </p:nvSpPr>
          <p:spPr>
            <a:xfrm>
              <a:off x="4756872" y="3635645"/>
              <a:ext cx="1536430" cy="153643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A216C3-E4A2-4215-A104-3DAA398FE6A3}"/>
                </a:ext>
              </a:extLst>
            </p:cNvPr>
            <p:cNvSpPr/>
            <p:nvPr/>
          </p:nvSpPr>
          <p:spPr>
            <a:xfrm>
              <a:off x="5024737" y="4055320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4C1C584-F815-4B5A-B5E1-6957C4F7E87A}"/>
                    </a:ext>
                  </a:extLst>
                </p:cNvPr>
                <p:cNvSpPr txBox="1"/>
                <p:nvPr/>
              </p:nvSpPr>
              <p:spPr>
                <a:xfrm>
                  <a:off x="5162550" y="392974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𝑅𝑜𝑐𝑘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4C1C584-F815-4B5A-B5E1-6957C4F7E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550" y="3929744"/>
                  <a:ext cx="62865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77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B8C6DE-E3C4-460B-8A3D-7DCBD8874C3A}"/>
                </a:ext>
              </a:extLst>
            </p:cNvPr>
            <p:cNvSpPr/>
            <p:nvPr/>
          </p:nvSpPr>
          <p:spPr>
            <a:xfrm>
              <a:off x="5024737" y="452312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84241FE-79C1-493F-BDF1-DEDCBE61FDC4}"/>
                    </a:ext>
                  </a:extLst>
                </p:cNvPr>
                <p:cNvSpPr txBox="1"/>
                <p:nvPr/>
              </p:nvSpPr>
              <p:spPr>
                <a:xfrm>
                  <a:off x="5162550" y="4397548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𝐶𝑜𝑢𝑛𝑡𝑟𝑦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84241FE-79C1-493F-BDF1-DEDCBE61F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550" y="4397548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42" r="-67961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1B5706-E98C-4AF2-B236-958A0BCBBED9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1914525" y="622692"/>
            <a:ext cx="2491087" cy="143356"/>
          </a:xfrm>
          <a:prstGeom prst="straightConnector1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ACCB96-EEFB-4DEA-B8F7-A3A972B27136}"/>
              </a:ext>
            </a:extLst>
          </p:cNvPr>
          <p:cNvCxnSpPr>
            <a:cxnSpLocks/>
            <a:stCxn id="14" idx="6"/>
            <a:endCxn id="19" idx="3"/>
          </p:cNvCxnSpPr>
          <p:nvPr/>
        </p:nvCxnSpPr>
        <p:spPr>
          <a:xfrm flipV="1">
            <a:off x="1914525" y="814772"/>
            <a:ext cx="2511269" cy="230910"/>
          </a:xfrm>
          <a:prstGeom prst="straightConnector1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B4A57-27A7-49F1-8FAF-0FA33DE6E678}"/>
              </a:ext>
            </a:extLst>
          </p:cNvPr>
          <p:cNvCxnSpPr>
            <a:cxnSpLocks/>
            <a:stCxn id="15" idx="6"/>
            <a:endCxn id="19" idx="3"/>
          </p:cNvCxnSpPr>
          <p:nvPr/>
        </p:nvCxnSpPr>
        <p:spPr>
          <a:xfrm flipV="1">
            <a:off x="1914525" y="814772"/>
            <a:ext cx="2511269" cy="650010"/>
          </a:xfrm>
          <a:prstGeom prst="straightConnector1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906A63-E801-49CA-AD1D-862210E4B2DB}"/>
              </a:ext>
            </a:extLst>
          </p:cNvPr>
          <p:cNvGrpSpPr/>
          <p:nvPr/>
        </p:nvGrpSpPr>
        <p:grpSpPr>
          <a:xfrm>
            <a:off x="6509472" y="277466"/>
            <a:ext cx="1536430" cy="1536430"/>
            <a:chOff x="1642197" y="3635645"/>
            <a:chExt cx="1536430" cy="153643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344891E-8345-4240-9F9A-B6013C19EFD0}"/>
                </a:ext>
              </a:extLst>
            </p:cNvPr>
            <p:cNvSpPr/>
            <p:nvPr/>
          </p:nvSpPr>
          <p:spPr>
            <a:xfrm>
              <a:off x="1642197" y="3635645"/>
              <a:ext cx="1536430" cy="153643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07B88E-5629-4507-87CB-61A791229F35}"/>
                </a:ext>
              </a:extLst>
            </p:cNvPr>
            <p:cNvSpPr/>
            <p:nvPr/>
          </p:nvSpPr>
          <p:spPr>
            <a:xfrm>
              <a:off x="2395837" y="391196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9FEDF4B-3299-4A2B-A640-FB9E0CBE134D}"/>
                </a:ext>
              </a:extLst>
            </p:cNvPr>
            <p:cNvSpPr/>
            <p:nvPr/>
          </p:nvSpPr>
          <p:spPr>
            <a:xfrm>
              <a:off x="2395837" y="433495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FAA293-0565-478B-BF9A-994D87C602A0}"/>
                </a:ext>
              </a:extLst>
            </p:cNvPr>
            <p:cNvSpPr/>
            <p:nvPr/>
          </p:nvSpPr>
          <p:spPr>
            <a:xfrm>
              <a:off x="2395837" y="475405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C6D9FC8-3794-45B1-8C6A-F74132134C3A}"/>
                    </a:ext>
                  </a:extLst>
                </p:cNvPr>
                <p:cNvSpPr txBox="1"/>
                <p:nvPr/>
              </p:nvSpPr>
              <p:spPr>
                <a:xfrm>
                  <a:off x="1828517" y="379620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C6D9FC8-3794-45B1-8C6A-F74132134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517" y="3796204"/>
                  <a:ext cx="62865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E8C771A-EE63-490E-AECA-C7DF7DB509CD}"/>
                    </a:ext>
                  </a:extLst>
                </p:cNvPr>
                <p:cNvSpPr txBox="1"/>
                <p:nvPr/>
              </p:nvSpPr>
              <p:spPr>
                <a:xfrm>
                  <a:off x="1836093" y="421471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E8C771A-EE63-490E-AECA-C7DF7DB50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93" y="4214715"/>
                  <a:ext cx="6286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7BB4F7E-7159-4923-A888-3C2E9020B47B}"/>
                    </a:ext>
                  </a:extLst>
                </p:cNvPr>
                <p:cNvSpPr txBox="1"/>
                <p:nvPr/>
              </p:nvSpPr>
              <p:spPr>
                <a:xfrm>
                  <a:off x="1828517" y="463770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7BB4F7E-7159-4923-A888-3C2E9020B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517" y="4637705"/>
                  <a:ext cx="6286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F5A885B-C7C6-4F4E-ACE9-A3D4816D358B}"/>
              </a:ext>
            </a:extLst>
          </p:cNvPr>
          <p:cNvGrpSpPr/>
          <p:nvPr/>
        </p:nvGrpSpPr>
        <p:grpSpPr>
          <a:xfrm>
            <a:off x="9624147" y="277466"/>
            <a:ext cx="1536430" cy="1536430"/>
            <a:chOff x="4756872" y="3635645"/>
            <a:chExt cx="1536430" cy="153643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D89F389-64B2-43A6-8072-44EFABB1550C}"/>
                </a:ext>
              </a:extLst>
            </p:cNvPr>
            <p:cNvSpPr/>
            <p:nvPr/>
          </p:nvSpPr>
          <p:spPr>
            <a:xfrm>
              <a:off x="4756872" y="3635645"/>
              <a:ext cx="1536430" cy="153643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8797E41-E124-4F8E-8BD1-C7DF428F5FA3}"/>
                </a:ext>
              </a:extLst>
            </p:cNvPr>
            <p:cNvSpPr/>
            <p:nvPr/>
          </p:nvSpPr>
          <p:spPr>
            <a:xfrm>
              <a:off x="5024737" y="4055320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0BE49A2-E76B-4263-BE42-B0B175442CB1}"/>
                    </a:ext>
                  </a:extLst>
                </p:cNvPr>
                <p:cNvSpPr txBox="1"/>
                <p:nvPr/>
              </p:nvSpPr>
              <p:spPr>
                <a:xfrm>
                  <a:off x="5162550" y="392974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𝑅𝑜𝑐𝑘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0BE49A2-E76B-4263-BE42-B0B175442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550" y="3929744"/>
                  <a:ext cx="62865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77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8F12356-60C5-479E-B13D-88B6607D0955}"/>
                </a:ext>
              </a:extLst>
            </p:cNvPr>
            <p:cNvSpPr/>
            <p:nvPr/>
          </p:nvSpPr>
          <p:spPr>
            <a:xfrm>
              <a:off x="5024737" y="452312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146666E-EB96-4E49-A5AC-2860C31E7C81}"/>
                    </a:ext>
                  </a:extLst>
                </p:cNvPr>
                <p:cNvSpPr txBox="1"/>
                <p:nvPr/>
              </p:nvSpPr>
              <p:spPr>
                <a:xfrm>
                  <a:off x="5162550" y="4397548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𝐶𝑜𝑢𝑛𝑡𝑟𝑦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146666E-EB96-4E49-A5AC-2860C31E7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550" y="4397548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42" r="-67961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03CFD2-F1DD-41F9-8568-74D37801BC8F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>
            <a:off x="7400925" y="622692"/>
            <a:ext cx="2491087" cy="14335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6EA509-32D5-4E30-B026-0A94020A38A7}"/>
              </a:ext>
            </a:extLst>
          </p:cNvPr>
          <p:cNvCxnSpPr>
            <a:cxnSpLocks/>
            <a:stCxn id="43" idx="6"/>
            <a:endCxn id="50" idx="3"/>
          </p:cNvCxnSpPr>
          <p:nvPr/>
        </p:nvCxnSpPr>
        <p:spPr>
          <a:xfrm flipV="1">
            <a:off x="7400925" y="814772"/>
            <a:ext cx="2511269" cy="23091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2F1F63-340D-4FEC-916F-8B941D471DE3}"/>
              </a:ext>
            </a:extLst>
          </p:cNvPr>
          <p:cNvCxnSpPr>
            <a:cxnSpLocks/>
            <a:stCxn id="44" idx="6"/>
            <a:endCxn id="52" idx="2"/>
          </p:cNvCxnSpPr>
          <p:nvPr/>
        </p:nvCxnSpPr>
        <p:spPr>
          <a:xfrm flipV="1">
            <a:off x="7400925" y="1233852"/>
            <a:ext cx="2491087" cy="23093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A154C1-FC8E-415B-A7C8-6C7B7BC13448}"/>
                  </a:ext>
                </a:extLst>
              </p:cNvPr>
              <p:cNvSpPr txBox="1"/>
              <p:nvPr/>
            </p:nvSpPr>
            <p:spPr>
              <a:xfrm>
                <a:off x="3043715" y="279913"/>
                <a:ext cx="30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A154C1-FC8E-415B-A7C8-6C7B7BC13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715" y="279913"/>
                <a:ext cx="304909" cy="369332"/>
              </a:xfrm>
              <a:prstGeom prst="rect">
                <a:avLst/>
              </a:prstGeom>
              <a:blipFill>
                <a:blip r:embed="rId7"/>
                <a:stretch>
                  <a:fillRect l="-6000" r="-1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B6794FB-0682-4A06-AFAD-1C57DF1809FE}"/>
                  </a:ext>
                </a:extLst>
              </p:cNvPr>
              <p:cNvSpPr txBox="1"/>
              <p:nvPr/>
            </p:nvSpPr>
            <p:spPr>
              <a:xfrm>
                <a:off x="8634898" y="279913"/>
                <a:ext cx="30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B6794FB-0682-4A06-AFAD-1C57DF180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898" y="279913"/>
                <a:ext cx="304909" cy="369332"/>
              </a:xfrm>
              <a:prstGeom prst="rect">
                <a:avLst/>
              </a:prstGeom>
              <a:blipFill>
                <a:blip r:embed="rId8"/>
                <a:stretch>
                  <a:fillRect l="-5882" r="-9804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9BE5B4-9D53-4A80-85AC-A3F765B279AE}"/>
                  </a:ext>
                </a:extLst>
              </p:cNvPr>
              <p:cNvSpPr txBox="1"/>
              <p:nvPr/>
            </p:nvSpPr>
            <p:spPr>
              <a:xfrm>
                <a:off x="2709409" y="1558846"/>
                <a:ext cx="9997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b="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9BE5B4-9D53-4A80-85AC-A3F765B27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09" y="1558846"/>
                <a:ext cx="999762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3DB791-1D97-43E3-AB71-4E62D4FFCAFA}"/>
                  </a:ext>
                </a:extLst>
              </p:cNvPr>
              <p:cNvSpPr txBox="1"/>
              <p:nvPr/>
            </p:nvSpPr>
            <p:spPr>
              <a:xfrm>
                <a:off x="8300592" y="1558846"/>
                <a:ext cx="9997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3DB791-1D97-43E3-AB71-4E62D4FFC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592" y="1558846"/>
                <a:ext cx="999762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849A09D6-0B48-40EC-8379-667CC8725AD1}"/>
              </a:ext>
            </a:extLst>
          </p:cNvPr>
          <p:cNvGrpSpPr/>
          <p:nvPr/>
        </p:nvGrpSpPr>
        <p:grpSpPr>
          <a:xfrm>
            <a:off x="1023072" y="3337154"/>
            <a:ext cx="1536430" cy="1536430"/>
            <a:chOff x="1642197" y="3635645"/>
            <a:chExt cx="1536430" cy="153643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FDEF66D-FF5C-4379-AE52-1F909C074ED4}"/>
                </a:ext>
              </a:extLst>
            </p:cNvPr>
            <p:cNvSpPr/>
            <p:nvPr/>
          </p:nvSpPr>
          <p:spPr>
            <a:xfrm>
              <a:off x="1642197" y="3635645"/>
              <a:ext cx="1536430" cy="153643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E13874C-592B-4AF7-A721-D8075A2379FA}"/>
                </a:ext>
              </a:extLst>
            </p:cNvPr>
            <p:cNvSpPr/>
            <p:nvPr/>
          </p:nvSpPr>
          <p:spPr>
            <a:xfrm>
              <a:off x="2395837" y="391196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8AA9BA-4BA1-46D9-B841-F1713D3FA25B}"/>
                </a:ext>
              </a:extLst>
            </p:cNvPr>
            <p:cNvSpPr/>
            <p:nvPr/>
          </p:nvSpPr>
          <p:spPr>
            <a:xfrm>
              <a:off x="2395837" y="433495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127836B-3E8E-4974-9438-8D166B8D59FA}"/>
                </a:ext>
              </a:extLst>
            </p:cNvPr>
            <p:cNvSpPr/>
            <p:nvPr/>
          </p:nvSpPr>
          <p:spPr>
            <a:xfrm>
              <a:off x="2395837" y="475405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3935DB0-B6FE-4E06-82C9-CF53961B3D69}"/>
                    </a:ext>
                  </a:extLst>
                </p:cNvPr>
                <p:cNvSpPr txBox="1"/>
                <p:nvPr/>
              </p:nvSpPr>
              <p:spPr>
                <a:xfrm>
                  <a:off x="1828517" y="379620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3935DB0-B6FE-4E06-82C9-CF53961B3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517" y="3796204"/>
                  <a:ext cx="62865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C3D0B1-AC35-434B-B3CD-EB2731592987}"/>
                    </a:ext>
                  </a:extLst>
                </p:cNvPr>
                <p:cNvSpPr txBox="1"/>
                <p:nvPr/>
              </p:nvSpPr>
              <p:spPr>
                <a:xfrm>
                  <a:off x="1836093" y="421471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C3D0B1-AC35-434B-B3CD-EB2731592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93" y="4214715"/>
                  <a:ext cx="6286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48EFAA7-53D5-4792-AD18-447B8ABC1920}"/>
                    </a:ext>
                  </a:extLst>
                </p:cNvPr>
                <p:cNvSpPr txBox="1"/>
                <p:nvPr/>
              </p:nvSpPr>
              <p:spPr>
                <a:xfrm>
                  <a:off x="1828517" y="463770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48EFAA7-53D5-4792-AD18-447B8ABC1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517" y="4637705"/>
                  <a:ext cx="6286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80E7C21-70D8-489A-8BF8-161CA9F03866}"/>
              </a:ext>
            </a:extLst>
          </p:cNvPr>
          <p:cNvGrpSpPr/>
          <p:nvPr/>
        </p:nvGrpSpPr>
        <p:grpSpPr>
          <a:xfrm>
            <a:off x="4137747" y="3337154"/>
            <a:ext cx="1536430" cy="1536430"/>
            <a:chOff x="4756872" y="3635645"/>
            <a:chExt cx="1536430" cy="153643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2462E92-708C-47D2-AA1C-73F57A47B566}"/>
                </a:ext>
              </a:extLst>
            </p:cNvPr>
            <p:cNvSpPr/>
            <p:nvPr/>
          </p:nvSpPr>
          <p:spPr>
            <a:xfrm>
              <a:off x="4756872" y="3635645"/>
              <a:ext cx="1536430" cy="153643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36739C8-2D6E-413F-8985-E20561355A5E}"/>
                </a:ext>
              </a:extLst>
            </p:cNvPr>
            <p:cNvSpPr/>
            <p:nvPr/>
          </p:nvSpPr>
          <p:spPr>
            <a:xfrm>
              <a:off x="5024737" y="4055320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C9236E5-4109-44AE-9B67-47A93FB31A23}"/>
                    </a:ext>
                  </a:extLst>
                </p:cNvPr>
                <p:cNvSpPr txBox="1"/>
                <p:nvPr/>
              </p:nvSpPr>
              <p:spPr>
                <a:xfrm>
                  <a:off x="5162550" y="392974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𝑅𝑜𝑐𝑘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C9236E5-4109-44AE-9B67-47A93FB31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550" y="3929744"/>
                  <a:ext cx="628650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77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5EA9F0D-0506-4F9F-A6B2-325B49441A26}"/>
                </a:ext>
              </a:extLst>
            </p:cNvPr>
            <p:cNvSpPr/>
            <p:nvPr/>
          </p:nvSpPr>
          <p:spPr>
            <a:xfrm>
              <a:off x="5024737" y="452312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8D712FE-DDFB-438A-B175-AEACC2CF7224}"/>
                    </a:ext>
                  </a:extLst>
                </p:cNvPr>
                <p:cNvSpPr txBox="1"/>
                <p:nvPr/>
              </p:nvSpPr>
              <p:spPr>
                <a:xfrm>
                  <a:off x="5162550" y="4397548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𝐶𝑜𝑢𝑛𝑡𝑟𝑦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8D712FE-DDFB-438A-B175-AEACC2CF7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550" y="4397548"/>
                  <a:ext cx="628650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942" r="-67961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650794D-70FB-4172-A0F5-5AF23CE85207}"/>
              </a:ext>
            </a:extLst>
          </p:cNvPr>
          <p:cNvCxnSpPr>
            <a:cxnSpLocks/>
            <a:stCxn id="64" idx="6"/>
            <a:endCxn id="74" idx="1"/>
          </p:cNvCxnSpPr>
          <p:nvPr/>
        </p:nvCxnSpPr>
        <p:spPr>
          <a:xfrm>
            <a:off x="1914525" y="3682380"/>
            <a:ext cx="2511269" cy="56243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D2CF0B-9058-4B55-A4E4-367DACD80580}"/>
              </a:ext>
            </a:extLst>
          </p:cNvPr>
          <p:cNvCxnSpPr>
            <a:cxnSpLocks/>
            <a:stCxn id="65" idx="6"/>
            <a:endCxn id="74" idx="2"/>
          </p:cNvCxnSpPr>
          <p:nvPr/>
        </p:nvCxnSpPr>
        <p:spPr>
          <a:xfrm>
            <a:off x="1914525" y="4105370"/>
            <a:ext cx="2491087" cy="18817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B9008E-ED87-4981-9603-29A0AA064391}"/>
              </a:ext>
            </a:extLst>
          </p:cNvPr>
          <p:cNvCxnSpPr>
            <a:cxnSpLocks/>
            <a:stCxn id="66" idx="6"/>
            <a:endCxn id="72" idx="3"/>
          </p:cNvCxnSpPr>
          <p:nvPr/>
        </p:nvCxnSpPr>
        <p:spPr>
          <a:xfrm flipV="1">
            <a:off x="1914525" y="3874460"/>
            <a:ext cx="2511269" cy="650010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9A59CEE-D5FC-474A-90DA-9F356FB4F0DC}"/>
              </a:ext>
            </a:extLst>
          </p:cNvPr>
          <p:cNvGrpSpPr/>
          <p:nvPr/>
        </p:nvGrpSpPr>
        <p:grpSpPr>
          <a:xfrm>
            <a:off x="6509472" y="3337154"/>
            <a:ext cx="1536430" cy="1536430"/>
            <a:chOff x="1642197" y="3635645"/>
            <a:chExt cx="1536430" cy="153643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EF6CA38-92FA-4FB4-8A2B-81B9868D460D}"/>
                </a:ext>
              </a:extLst>
            </p:cNvPr>
            <p:cNvSpPr/>
            <p:nvPr/>
          </p:nvSpPr>
          <p:spPr>
            <a:xfrm>
              <a:off x="1642197" y="3635645"/>
              <a:ext cx="1536430" cy="153643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1F40E94-66FD-438F-A010-357E3E3273BB}"/>
                </a:ext>
              </a:extLst>
            </p:cNvPr>
            <p:cNvSpPr/>
            <p:nvPr/>
          </p:nvSpPr>
          <p:spPr>
            <a:xfrm>
              <a:off x="2395837" y="391196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FAAA8D1-8397-4ACD-87C8-A688A4DECDD4}"/>
                </a:ext>
              </a:extLst>
            </p:cNvPr>
            <p:cNvSpPr/>
            <p:nvPr/>
          </p:nvSpPr>
          <p:spPr>
            <a:xfrm>
              <a:off x="2395837" y="433495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562794A-43F4-4891-8430-F4D6037D367C}"/>
                </a:ext>
              </a:extLst>
            </p:cNvPr>
            <p:cNvSpPr/>
            <p:nvPr/>
          </p:nvSpPr>
          <p:spPr>
            <a:xfrm>
              <a:off x="2395837" y="475405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600CAE9-0745-466F-9C9C-B03E0148DB76}"/>
                    </a:ext>
                  </a:extLst>
                </p:cNvPr>
                <p:cNvSpPr txBox="1"/>
                <p:nvPr/>
              </p:nvSpPr>
              <p:spPr>
                <a:xfrm>
                  <a:off x="1828517" y="379620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600CAE9-0745-466F-9C9C-B03E0148DB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517" y="3796204"/>
                  <a:ext cx="62865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4DC1C94-7FEB-4B6D-AA9E-B16FA85A7088}"/>
                    </a:ext>
                  </a:extLst>
                </p:cNvPr>
                <p:cNvSpPr txBox="1"/>
                <p:nvPr/>
              </p:nvSpPr>
              <p:spPr>
                <a:xfrm>
                  <a:off x="1836093" y="421471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4DC1C94-7FEB-4B6D-AA9E-B16FA85A7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093" y="4214715"/>
                  <a:ext cx="6286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42370B-BB86-4E21-9C58-BFE489FAAAF8}"/>
                    </a:ext>
                  </a:extLst>
                </p:cNvPr>
                <p:cNvSpPr txBox="1"/>
                <p:nvPr/>
              </p:nvSpPr>
              <p:spPr>
                <a:xfrm>
                  <a:off x="1828517" y="463770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42370B-BB86-4E21-9C58-BFE489FAA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517" y="4637705"/>
                  <a:ext cx="6286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D894F35-03EF-4E3C-B1F1-A66F67C28577}"/>
              </a:ext>
            </a:extLst>
          </p:cNvPr>
          <p:cNvGrpSpPr/>
          <p:nvPr/>
        </p:nvGrpSpPr>
        <p:grpSpPr>
          <a:xfrm>
            <a:off x="9624147" y="3337154"/>
            <a:ext cx="1536430" cy="1536430"/>
            <a:chOff x="4756872" y="3635645"/>
            <a:chExt cx="1536430" cy="153643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42AD2F0-20CF-496B-AEBE-B9346AD42E74}"/>
                </a:ext>
              </a:extLst>
            </p:cNvPr>
            <p:cNvSpPr/>
            <p:nvPr/>
          </p:nvSpPr>
          <p:spPr>
            <a:xfrm>
              <a:off x="4756872" y="3635645"/>
              <a:ext cx="1536430" cy="153643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824C0E5-0005-45BF-923F-E860421E5703}"/>
                </a:ext>
              </a:extLst>
            </p:cNvPr>
            <p:cNvSpPr/>
            <p:nvPr/>
          </p:nvSpPr>
          <p:spPr>
            <a:xfrm>
              <a:off x="5024737" y="4055320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861DA48-08B2-4B04-827C-2FF75CB80731}"/>
                    </a:ext>
                  </a:extLst>
                </p:cNvPr>
                <p:cNvSpPr txBox="1"/>
                <p:nvPr/>
              </p:nvSpPr>
              <p:spPr>
                <a:xfrm>
                  <a:off x="5162550" y="392974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𝑅𝑜𝑐𝑘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861DA48-08B2-4B04-827C-2FF75CB80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550" y="3929744"/>
                  <a:ext cx="628650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77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21021B9-4384-479B-AB78-89684BE79BE7}"/>
                </a:ext>
              </a:extLst>
            </p:cNvPr>
            <p:cNvSpPr/>
            <p:nvPr/>
          </p:nvSpPr>
          <p:spPr>
            <a:xfrm>
              <a:off x="5024737" y="4523124"/>
              <a:ext cx="137813" cy="13781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6AD4B79-EDFB-4D3A-A41B-5F85377982ED}"/>
                    </a:ext>
                  </a:extLst>
                </p:cNvPr>
                <p:cNvSpPr txBox="1"/>
                <p:nvPr/>
              </p:nvSpPr>
              <p:spPr>
                <a:xfrm>
                  <a:off x="5162550" y="4397548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𝐶𝑜𝑢𝑛𝑡𝑟𝑦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6AD4B79-EDFB-4D3A-A41B-5F8537798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550" y="4397548"/>
                  <a:ext cx="628650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942" r="-67961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58CE18-7C42-4137-9BEC-68234810ECAF}"/>
              </a:ext>
            </a:extLst>
          </p:cNvPr>
          <p:cNvCxnSpPr>
            <a:cxnSpLocks/>
            <a:stCxn id="81" idx="6"/>
            <a:endCxn id="91" idx="1"/>
          </p:cNvCxnSpPr>
          <p:nvPr/>
        </p:nvCxnSpPr>
        <p:spPr>
          <a:xfrm>
            <a:off x="7400925" y="3682380"/>
            <a:ext cx="2511269" cy="562435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232F2BA-349E-4390-B8BE-22443AE3F576}"/>
              </a:ext>
            </a:extLst>
          </p:cNvPr>
          <p:cNvCxnSpPr>
            <a:cxnSpLocks/>
            <a:stCxn id="82" idx="6"/>
            <a:endCxn id="91" idx="1"/>
          </p:cNvCxnSpPr>
          <p:nvPr/>
        </p:nvCxnSpPr>
        <p:spPr>
          <a:xfrm>
            <a:off x="7400925" y="4105370"/>
            <a:ext cx="2511269" cy="139445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25A2BA4-DF59-4021-973C-7548089D0336}"/>
              </a:ext>
            </a:extLst>
          </p:cNvPr>
          <p:cNvCxnSpPr>
            <a:cxnSpLocks/>
            <a:stCxn id="83" idx="6"/>
            <a:endCxn id="91" idx="2"/>
          </p:cNvCxnSpPr>
          <p:nvPr/>
        </p:nvCxnSpPr>
        <p:spPr>
          <a:xfrm flipV="1">
            <a:off x="7400925" y="4293540"/>
            <a:ext cx="2491087" cy="230930"/>
          </a:xfrm>
          <a:prstGeom prst="straightConnector1">
            <a:avLst/>
          </a:prstGeom>
          <a:ln w="25400">
            <a:solidFill>
              <a:srgbClr val="00B0F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11C755-682A-441D-8598-5B435C25424E}"/>
                  </a:ext>
                </a:extLst>
              </p:cNvPr>
              <p:cNvSpPr txBox="1"/>
              <p:nvPr/>
            </p:nvSpPr>
            <p:spPr>
              <a:xfrm>
                <a:off x="3043715" y="3339601"/>
                <a:ext cx="30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11C755-682A-441D-8598-5B435C25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715" y="3339601"/>
                <a:ext cx="304909" cy="369332"/>
              </a:xfrm>
              <a:prstGeom prst="rect">
                <a:avLst/>
              </a:prstGeom>
              <a:blipFill>
                <a:blip r:embed="rId16"/>
                <a:stretch>
                  <a:fillRect l="-6000" r="-120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358E229-2C5D-48CE-B45C-7786485BCC1D}"/>
                  </a:ext>
                </a:extLst>
              </p:cNvPr>
              <p:cNvSpPr txBox="1"/>
              <p:nvPr/>
            </p:nvSpPr>
            <p:spPr>
              <a:xfrm>
                <a:off x="8634898" y="3339601"/>
                <a:ext cx="304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358E229-2C5D-48CE-B45C-7786485B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898" y="3339601"/>
                <a:ext cx="304909" cy="369332"/>
              </a:xfrm>
              <a:prstGeom prst="rect">
                <a:avLst/>
              </a:prstGeom>
              <a:blipFill>
                <a:blip r:embed="rId17"/>
                <a:stretch>
                  <a:fillRect l="-5882" r="-98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ACE151F-E134-4B92-99AE-06F48AA275AC}"/>
                  </a:ext>
                </a:extLst>
              </p:cNvPr>
              <p:cNvSpPr txBox="1"/>
              <p:nvPr/>
            </p:nvSpPr>
            <p:spPr>
              <a:xfrm>
                <a:off x="2709409" y="2423097"/>
                <a:ext cx="9997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b="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ACE151F-E134-4B92-99AE-06F48AA27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409" y="2423097"/>
                <a:ext cx="999762" cy="70788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AE0B2E4-2D4E-4405-AA0D-362975522A4D}"/>
                  </a:ext>
                </a:extLst>
              </p:cNvPr>
              <p:cNvSpPr txBox="1"/>
              <p:nvPr/>
            </p:nvSpPr>
            <p:spPr>
              <a:xfrm>
                <a:off x="8300592" y="2423097"/>
                <a:ext cx="9997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b="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AE0B2E4-2D4E-4405-AA0D-362975522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592" y="2423097"/>
                <a:ext cx="999762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65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14224</TotalTime>
  <Words>73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26</cp:revision>
  <dcterms:created xsi:type="dcterms:W3CDTF">2021-01-16T10:15:37Z</dcterms:created>
  <dcterms:modified xsi:type="dcterms:W3CDTF">2021-01-29T15:28:25Z</dcterms:modified>
</cp:coreProperties>
</file>