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rad Schiff" initials="CS" lastIdx="2" clrIdx="0">
    <p:extLst>
      <p:ext uri="{19B8F6BF-5375-455C-9EA6-DF929625EA0E}">
        <p15:presenceInfo xmlns:p15="http://schemas.microsoft.com/office/powerpoint/2012/main" userId="49072068966f43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FF"/>
    <a:srgbClr val="8BE1FF"/>
    <a:srgbClr val="4BD0FF"/>
    <a:srgbClr val="692E17"/>
    <a:srgbClr val="D85028"/>
    <a:srgbClr val="FF6666"/>
    <a:srgbClr val="9C7C52"/>
    <a:srgbClr val="B79B75"/>
    <a:srgbClr val="E3D8CA"/>
    <a:srgbClr val="E0C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1F46E-69F3-4219-AEE7-B760FCAFCF21}" v="289" dt="2021-01-26T02:45:15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Schiff" userId="49072068966f43fb" providerId="LiveId" clId="{31A1F46E-69F3-4219-AEE7-B760FCAFCF21}"/>
    <pc:docChg chg="undo custSel addSld modSld">
      <pc:chgData name="Conrad Schiff" userId="49072068966f43fb" providerId="LiveId" clId="{31A1F46E-69F3-4219-AEE7-B760FCAFCF21}" dt="2021-01-26T02:51:08.311" v="1360" actId="1076"/>
      <pc:docMkLst>
        <pc:docMk/>
      </pc:docMkLst>
      <pc:sldChg chg="addSp delSp modSp mod">
        <pc:chgData name="Conrad Schiff" userId="49072068966f43fb" providerId="LiveId" clId="{31A1F46E-69F3-4219-AEE7-B760FCAFCF21}" dt="2021-01-24T11:05:11.790" v="1015" actId="1076"/>
        <pc:sldMkLst>
          <pc:docMk/>
          <pc:sldMk cId="780572648" sldId="258"/>
        </pc:sldMkLst>
        <pc:spChg chg="add del">
          <ac:chgData name="Conrad Schiff" userId="49072068966f43fb" providerId="LiveId" clId="{31A1F46E-69F3-4219-AEE7-B760FCAFCF21}" dt="2021-01-24T10:45:59.497" v="561" actId="478"/>
          <ac:spMkLst>
            <pc:docMk/>
            <pc:sldMk cId="780572648" sldId="258"/>
            <ac:spMk id="47" creationId="{DF3BC28B-4A84-48A0-95EA-91E4C01ACB7E}"/>
          </ac:spMkLst>
        </pc:spChg>
        <pc:spChg chg="add del mod">
          <ac:chgData name="Conrad Schiff" userId="49072068966f43fb" providerId="LiveId" clId="{31A1F46E-69F3-4219-AEE7-B760FCAFCF21}" dt="2021-01-24T10:52:03.791" v="600"/>
          <ac:spMkLst>
            <pc:docMk/>
            <pc:sldMk cId="780572648" sldId="258"/>
            <ac:spMk id="48" creationId="{EACE3115-FF22-4C5B-B0BC-9628CF8FA75F}"/>
          </ac:spMkLst>
        </pc:spChg>
        <pc:spChg chg="add del mod">
          <ac:chgData name="Conrad Schiff" userId="49072068966f43fb" providerId="LiveId" clId="{31A1F46E-69F3-4219-AEE7-B760FCAFCF21}" dt="2021-01-24T10:52:03.791" v="600"/>
          <ac:spMkLst>
            <pc:docMk/>
            <pc:sldMk cId="780572648" sldId="258"/>
            <ac:spMk id="49" creationId="{299657A4-92DB-479E-8035-9800A494A9CC}"/>
          </ac:spMkLst>
        </pc:spChg>
        <pc:spChg chg="add del mod">
          <ac:chgData name="Conrad Schiff" userId="49072068966f43fb" providerId="LiveId" clId="{31A1F46E-69F3-4219-AEE7-B760FCAFCF21}" dt="2021-01-24T10:52:03.791" v="600"/>
          <ac:spMkLst>
            <pc:docMk/>
            <pc:sldMk cId="780572648" sldId="258"/>
            <ac:spMk id="50" creationId="{13C887F0-0A34-411B-8165-CDE8AD5BA7EF}"/>
          </ac:spMkLst>
        </pc:spChg>
        <pc:spChg chg="mod">
          <ac:chgData name="Conrad Schiff" userId="49072068966f43fb" providerId="LiveId" clId="{31A1F46E-69F3-4219-AEE7-B760FCAFCF21}" dt="2021-01-24T10:52:37.296" v="603" actId="208"/>
          <ac:spMkLst>
            <pc:docMk/>
            <pc:sldMk cId="780572648" sldId="258"/>
            <ac:spMk id="51" creationId="{2D7B3E3A-8A83-424D-BAEA-342454D350FB}"/>
          </ac:spMkLst>
        </pc:spChg>
        <pc:spChg chg="add mod">
          <ac:chgData name="Conrad Schiff" userId="49072068966f43fb" providerId="LiveId" clId="{31A1F46E-69F3-4219-AEE7-B760FCAFCF21}" dt="2021-01-24T11:05:03.502" v="1013" actId="1076"/>
          <ac:spMkLst>
            <pc:docMk/>
            <pc:sldMk cId="780572648" sldId="258"/>
            <ac:spMk id="52" creationId="{7C4A346F-FBFA-4F22-B5D7-21501379EAF7}"/>
          </ac:spMkLst>
        </pc:spChg>
        <pc:spChg chg="add mod">
          <ac:chgData name="Conrad Schiff" userId="49072068966f43fb" providerId="LiveId" clId="{31A1F46E-69F3-4219-AEE7-B760FCAFCF21}" dt="2021-01-24T11:05:11.790" v="1015" actId="1076"/>
          <ac:spMkLst>
            <pc:docMk/>
            <pc:sldMk cId="780572648" sldId="258"/>
            <ac:spMk id="53" creationId="{565D4158-E337-4528-A4A0-FCCA53AE6D34}"/>
          </ac:spMkLst>
        </pc:spChg>
        <pc:spChg chg="add mod">
          <ac:chgData name="Conrad Schiff" userId="49072068966f43fb" providerId="LiveId" clId="{31A1F46E-69F3-4219-AEE7-B760FCAFCF21}" dt="2021-01-24T11:05:07.350" v="1014" actId="1076"/>
          <ac:spMkLst>
            <pc:docMk/>
            <pc:sldMk cId="780572648" sldId="258"/>
            <ac:spMk id="54" creationId="{5B4C759F-715D-40E0-BF51-4E05D895BC26}"/>
          </ac:spMkLst>
        </pc:spChg>
        <pc:spChg chg="add mod">
          <ac:chgData name="Conrad Schiff" userId="49072068966f43fb" providerId="LiveId" clId="{31A1F46E-69F3-4219-AEE7-B760FCAFCF21}" dt="2021-01-24T11:04:59.966" v="1012" actId="1076"/>
          <ac:spMkLst>
            <pc:docMk/>
            <pc:sldMk cId="780572648" sldId="258"/>
            <ac:spMk id="55" creationId="{D6792D6C-2EA0-46F8-96C1-8353330B1446}"/>
          </ac:spMkLst>
        </pc:spChg>
        <pc:picChg chg="mod">
          <ac:chgData name="Conrad Schiff" userId="49072068966f43fb" providerId="LiveId" clId="{31A1F46E-69F3-4219-AEE7-B760FCAFCF21}" dt="2021-01-24T10:43:45.342" v="538" actId="1076"/>
          <ac:picMkLst>
            <pc:docMk/>
            <pc:sldMk cId="780572648" sldId="258"/>
            <ac:picMk id="5" creationId="{2682024A-9DFB-456C-BCC7-CE192A0426B1}"/>
          </ac:picMkLst>
        </pc:picChg>
        <pc:picChg chg="mod">
          <ac:chgData name="Conrad Schiff" userId="49072068966f43fb" providerId="LiveId" clId="{31A1F46E-69F3-4219-AEE7-B760FCAFCF21}" dt="2021-01-24T10:41:52.710" v="517" actId="1076"/>
          <ac:picMkLst>
            <pc:docMk/>
            <pc:sldMk cId="780572648" sldId="258"/>
            <ac:picMk id="17" creationId="{967B3DB5-0AB4-4E28-AFF1-60F229B44EEB}"/>
          </ac:picMkLst>
        </pc:picChg>
        <pc:cxnChg chg="add del">
          <ac:chgData name="Conrad Schiff" userId="49072068966f43fb" providerId="LiveId" clId="{31A1F46E-69F3-4219-AEE7-B760FCAFCF21}" dt="2021-01-24T10:41:29.407" v="515" actId="478"/>
          <ac:cxnSpMkLst>
            <pc:docMk/>
            <pc:sldMk cId="780572648" sldId="258"/>
            <ac:cxnSpMk id="46" creationId="{58C3E64F-5FAB-4813-A091-EB74A6B67109}"/>
          </ac:cxnSpMkLst>
        </pc:cxnChg>
      </pc:sldChg>
      <pc:sldChg chg="addSp delSp modSp mod addCm">
        <pc:chgData name="Conrad Schiff" userId="49072068966f43fb" providerId="LiveId" clId="{31A1F46E-69F3-4219-AEE7-B760FCAFCF21}" dt="2021-01-23T21:54:58.620" v="397" actId="21"/>
        <pc:sldMkLst>
          <pc:docMk/>
          <pc:sldMk cId="969938486" sldId="259"/>
        </pc:sldMkLst>
        <pc:spChg chg="mod">
          <ac:chgData name="Conrad Schiff" userId="49072068966f43fb" providerId="LiveId" clId="{31A1F46E-69F3-4219-AEE7-B760FCAFCF21}" dt="2021-01-22T23:38:08.648" v="18" actId="164"/>
          <ac:spMkLst>
            <pc:docMk/>
            <pc:sldMk cId="969938486" sldId="259"/>
            <ac:spMk id="13" creationId="{72375896-96D4-48E6-A8B3-835E1A47D970}"/>
          </ac:spMkLst>
        </pc:spChg>
        <pc:spChg chg="mod">
          <ac:chgData name="Conrad Schiff" userId="49072068966f43fb" providerId="LiveId" clId="{31A1F46E-69F3-4219-AEE7-B760FCAFCF21}" dt="2021-01-22T23:38:08.648" v="18" actId="164"/>
          <ac:spMkLst>
            <pc:docMk/>
            <pc:sldMk cId="969938486" sldId="259"/>
            <ac:spMk id="15" creationId="{FD5E94CB-EAEE-4DC8-B183-BC2C7419C710}"/>
          </ac:spMkLst>
        </pc:spChg>
        <pc:spChg chg="mod">
          <ac:chgData name="Conrad Schiff" userId="49072068966f43fb" providerId="LiveId" clId="{31A1F46E-69F3-4219-AEE7-B760FCAFCF21}" dt="2021-01-22T23:38:08.648" v="18" actId="164"/>
          <ac:spMkLst>
            <pc:docMk/>
            <pc:sldMk cId="969938486" sldId="259"/>
            <ac:spMk id="16" creationId="{D98BA6D2-11FD-4833-A604-80FE6477C277}"/>
          </ac:spMkLst>
        </pc:spChg>
        <pc:spChg chg="mod">
          <ac:chgData name="Conrad Schiff" userId="49072068966f43fb" providerId="LiveId" clId="{31A1F46E-69F3-4219-AEE7-B760FCAFCF21}" dt="2021-01-22T23:38:08.648" v="18" actId="164"/>
          <ac:spMkLst>
            <pc:docMk/>
            <pc:sldMk cId="969938486" sldId="259"/>
            <ac:spMk id="17" creationId="{9827C58C-CE03-4481-A8AD-9066195E51B7}"/>
          </ac:spMkLst>
        </pc:spChg>
        <pc:spChg chg="mod">
          <ac:chgData name="Conrad Schiff" userId="49072068966f43fb" providerId="LiveId" clId="{31A1F46E-69F3-4219-AEE7-B760FCAFCF21}" dt="2021-01-22T23:38:08.648" v="18" actId="164"/>
          <ac:spMkLst>
            <pc:docMk/>
            <pc:sldMk cId="969938486" sldId="259"/>
            <ac:spMk id="20" creationId="{A45ADCB8-8F16-4BEA-B1F1-408C1F61BAB5}"/>
          </ac:spMkLst>
        </pc:spChg>
        <pc:spChg chg="mod">
          <ac:chgData name="Conrad Schiff" userId="49072068966f43fb" providerId="LiveId" clId="{31A1F46E-69F3-4219-AEE7-B760FCAFCF21}" dt="2021-01-22T23:38:08.648" v="18" actId="164"/>
          <ac:spMkLst>
            <pc:docMk/>
            <pc:sldMk cId="969938486" sldId="259"/>
            <ac:spMk id="24" creationId="{68068A09-9186-4C19-877D-5EB172EAA9F5}"/>
          </ac:spMkLst>
        </pc:spChg>
        <pc:spChg chg="mod">
          <ac:chgData name="Conrad Schiff" userId="49072068966f43fb" providerId="LiveId" clId="{31A1F46E-69F3-4219-AEE7-B760FCAFCF21}" dt="2021-01-22T23:38:08.648" v="18" actId="164"/>
          <ac:spMkLst>
            <pc:docMk/>
            <pc:sldMk cId="969938486" sldId="259"/>
            <ac:spMk id="27" creationId="{680569A5-5125-49B7-91BD-8FA04414EDFD}"/>
          </ac:spMkLst>
        </pc:spChg>
        <pc:spChg chg="mod">
          <ac:chgData name="Conrad Schiff" userId="49072068966f43fb" providerId="LiveId" clId="{31A1F46E-69F3-4219-AEE7-B760FCAFCF21}" dt="2021-01-22T23:38:08.648" v="18" actId="164"/>
          <ac:spMkLst>
            <pc:docMk/>
            <pc:sldMk cId="969938486" sldId="259"/>
            <ac:spMk id="29" creationId="{DDAA2931-D5E5-4832-863C-65FBBDCEC182}"/>
          </ac:spMkLst>
        </pc:spChg>
        <pc:spChg chg="del">
          <ac:chgData name="Conrad Schiff" userId="49072068966f43fb" providerId="LiveId" clId="{31A1F46E-69F3-4219-AEE7-B760FCAFCF21}" dt="2021-01-22T23:35:46.837" v="8" actId="478"/>
          <ac:spMkLst>
            <pc:docMk/>
            <pc:sldMk cId="969938486" sldId="259"/>
            <ac:spMk id="31" creationId="{20E302EE-FAD1-4BC6-B531-79A36CAAF027}"/>
          </ac:spMkLst>
        </pc:spChg>
        <pc:spChg chg="add mod">
          <ac:chgData name="Conrad Schiff" userId="49072068966f43fb" providerId="LiveId" clId="{31A1F46E-69F3-4219-AEE7-B760FCAFCF21}" dt="2021-01-22T23:38:08.648" v="18" actId="164"/>
          <ac:spMkLst>
            <pc:docMk/>
            <pc:sldMk cId="969938486" sldId="259"/>
            <ac:spMk id="38" creationId="{99B9CE8A-0F12-4455-8786-D9614D0D1C75}"/>
          </ac:spMkLst>
        </pc:spChg>
        <pc:spChg chg="add mod">
          <ac:chgData name="Conrad Schiff" userId="49072068966f43fb" providerId="LiveId" clId="{31A1F46E-69F3-4219-AEE7-B760FCAFCF21}" dt="2021-01-22T23:38:08.648" v="18" actId="164"/>
          <ac:spMkLst>
            <pc:docMk/>
            <pc:sldMk cId="969938486" sldId="259"/>
            <ac:spMk id="39" creationId="{177D3B35-C97C-4876-B443-6DC9B97F7FA9}"/>
          </ac:spMkLst>
        </pc:spChg>
        <pc:spChg chg="add mod">
          <ac:chgData name="Conrad Schiff" userId="49072068966f43fb" providerId="LiveId" clId="{31A1F46E-69F3-4219-AEE7-B760FCAFCF21}" dt="2021-01-23T11:23:05.047" v="78" actId="1076"/>
          <ac:spMkLst>
            <pc:docMk/>
            <pc:sldMk cId="969938486" sldId="259"/>
            <ac:spMk id="41" creationId="{42C64085-670B-421E-9CD8-859700399FF6}"/>
          </ac:spMkLst>
        </pc:spChg>
        <pc:spChg chg="add mod">
          <ac:chgData name="Conrad Schiff" userId="49072068966f43fb" providerId="LiveId" clId="{31A1F46E-69F3-4219-AEE7-B760FCAFCF21}" dt="2021-01-22T23:38:55.271" v="25" actId="1076"/>
          <ac:spMkLst>
            <pc:docMk/>
            <pc:sldMk cId="969938486" sldId="259"/>
            <ac:spMk id="42" creationId="{897039DF-20CE-4D8C-B0B2-AB9ACF525F60}"/>
          </ac:spMkLst>
        </pc:spChg>
        <pc:spChg chg="add mod">
          <ac:chgData name="Conrad Schiff" userId="49072068966f43fb" providerId="LiveId" clId="{31A1F46E-69F3-4219-AEE7-B760FCAFCF21}" dt="2021-01-22T23:39:08.202" v="29" actId="20577"/>
          <ac:spMkLst>
            <pc:docMk/>
            <pc:sldMk cId="969938486" sldId="259"/>
            <ac:spMk id="43" creationId="{5A617F6A-1BBB-4259-BA1D-0AEE8658DE32}"/>
          </ac:spMkLst>
        </pc:spChg>
        <pc:spChg chg="add mod">
          <ac:chgData name="Conrad Schiff" userId="49072068966f43fb" providerId="LiveId" clId="{31A1F46E-69F3-4219-AEE7-B760FCAFCF21}" dt="2021-01-22T23:39:19.092" v="32" actId="20577"/>
          <ac:spMkLst>
            <pc:docMk/>
            <pc:sldMk cId="969938486" sldId="259"/>
            <ac:spMk id="44" creationId="{C236D650-3570-4606-9FFF-6211FEC66A0A}"/>
          </ac:spMkLst>
        </pc:spChg>
        <pc:spChg chg="add mod">
          <ac:chgData name="Conrad Schiff" userId="49072068966f43fb" providerId="LiveId" clId="{31A1F46E-69F3-4219-AEE7-B760FCAFCF21}" dt="2021-01-22T23:39:30.687" v="35" actId="20577"/>
          <ac:spMkLst>
            <pc:docMk/>
            <pc:sldMk cId="969938486" sldId="259"/>
            <ac:spMk id="45" creationId="{120C4680-2849-4C62-9ABE-7AB68A11EBDD}"/>
          </ac:spMkLst>
        </pc:spChg>
        <pc:spChg chg="add mod">
          <ac:chgData name="Conrad Schiff" userId="49072068966f43fb" providerId="LiveId" clId="{31A1F46E-69F3-4219-AEE7-B760FCAFCF21}" dt="2021-01-22T23:39:40.077" v="38" actId="20577"/>
          <ac:spMkLst>
            <pc:docMk/>
            <pc:sldMk cId="969938486" sldId="259"/>
            <ac:spMk id="46" creationId="{96DBC85A-0AC5-49D4-880E-124DF0FAC947}"/>
          </ac:spMkLst>
        </pc:spChg>
        <pc:spChg chg="add mod">
          <ac:chgData name="Conrad Schiff" userId="49072068966f43fb" providerId="LiveId" clId="{31A1F46E-69F3-4219-AEE7-B760FCAFCF21}" dt="2021-01-23T11:26:47.759" v="88" actId="1076"/>
          <ac:spMkLst>
            <pc:docMk/>
            <pc:sldMk cId="969938486" sldId="259"/>
            <ac:spMk id="50" creationId="{0E8F74C0-7160-46DE-B0A9-A157DBBC5AA5}"/>
          </ac:spMkLst>
        </pc:spChg>
        <pc:spChg chg="add del mod">
          <ac:chgData name="Conrad Schiff" userId="49072068966f43fb" providerId="LiveId" clId="{31A1F46E-69F3-4219-AEE7-B760FCAFCF21}" dt="2021-01-23T11:27:41.658" v="100" actId="478"/>
          <ac:spMkLst>
            <pc:docMk/>
            <pc:sldMk cId="969938486" sldId="259"/>
            <ac:spMk id="51" creationId="{A951DDDB-E6DE-4BEC-A3E2-913974CB7D3D}"/>
          </ac:spMkLst>
        </pc:spChg>
        <pc:spChg chg="add del mod">
          <ac:chgData name="Conrad Schiff" userId="49072068966f43fb" providerId="LiveId" clId="{31A1F46E-69F3-4219-AEE7-B760FCAFCF21}" dt="2021-01-23T11:27:17.294" v="96" actId="478"/>
          <ac:spMkLst>
            <pc:docMk/>
            <pc:sldMk cId="969938486" sldId="259"/>
            <ac:spMk id="52" creationId="{F21616E8-E2E9-441F-8B10-EB97F2A89A88}"/>
          </ac:spMkLst>
        </pc:spChg>
        <pc:spChg chg="add del mod">
          <ac:chgData name="Conrad Schiff" userId="49072068966f43fb" providerId="LiveId" clId="{31A1F46E-69F3-4219-AEE7-B760FCAFCF21}" dt="2021-01-23T11:27:27.756" v="98" actId="478"/>
          <ac:spMkLst>
            <pc:docMk/>
            <pc:sldMk cId="969938486" sldId="259"/>
            <ac:spMk id="64" creationId="{D31277B6-AF6E-41AC-9628-94FC741583A1}"/>
          </ac:spMkLst>
        </pc:spChg>
        <pc:spChg chg="add mod">
          <ac:chgData name="Conrad Schiff" userId="49072068966f43fb" providerId="LiveId" clId="{31A1F46E-69F3-4219-AEE7-B760FCAFCF21}" dt="2021-01-23T11:28:08.346" v="126" actId="20577"/>
          <ac:spMkLst>
            <pc:docMk/>
            <pc:sldMk cId="969938486" sldId="259"/>
            <ac:spMk id="65" creationId="{5351E664-2F35-4F83-B28A-1174222BEB1E}"/>
          </ac:spMkLst>
        </pc:spChg>
        <pc:spChg chg="add mod">
          <ac:chgData name="Conrad Schiff" userId="49072068966f43fb" providerId="LiveId" clId="{31A1F46E-69F3-4219-AEE7-B760FCAFCF21}" dt="2021-01-23T11:28:03.351" v="122" actId="20577"/>
          <ac:spMkLst>
            <pc:docMk/>
            <pc:sldMk cId="969938486" sldId="259"/>
            <ac:spMk id="66" creationId="{973D1757-3063-43B6-A036-1A58D1C04DC9}"/>
          </ac:spMkLst>
        </pc:spChg>
        <pc:spChg chg="add mod">
          <ac:chgData name="Conrad Schiff" userId="49072068966f43fb" providerId="LiveId" clId="{31A1F46E-69F3-4219-AEE7-B760FCAFCF21}" dt="2021-01-23T11:30:09.900" v="213" actId="20577"/>
          <ac:spMkLst>
            <pc:docMk/>
            <pc:sldMk cId="969938486" sldId="259"/>
            <ac:spMk id="73" creationId="{7E3BE20F-E471-4437-BB0A-9F416DA48AE5}"/>
          </ac:spMkLst>
        </pc:spChg>
        <pc:spChg chg="add mod">
          <ac:chgData name="Conrad Schiff" userId="49072068966f43fb" providerId="LiveId" clId="{31A1F46E-69F3-4219-AEE7-B760FCAFCF21}" dt="2021-01-23T16:00:48.348" v="239" actId="164"/>
          <ac:spMkLst>
            <pc:docMk/>
            <pc:sldMk cId="969938486" sldId="259"/>
            <ac:spMk id="74" creationId="{A5566DA4-8892-40D8-BBB6-45CDA7D68E2E}"/>
          </ac:spMkLst>
        </pc:spChg>
        <pc:spChg chg="add mod">
          <ac:chgData name="Conrad Schiff" userId="49072068966f43fb" providerId="LiveId" clId="{31A1F46E-69F3-4219-AEE7-B760FCAFCF21}" dt="2021-01-23T11:30:03.415" v="211" actId="1076"/>
          <ac:spMkLst>
            <pc:docMk/>
            <pc:sldMk cId="969938486" sldId="259"/>
            <ac:spMk id="75" creationId="{801770D4-6028-4729-8F3C-DDAC85C49D9D}"/>
          </ac:spMkLst>
        </pc:spChg>
        <pc:spChg chg="add mod">
          <ac:chgData name="Conrad Schiff" userId="49072068966f43fb" providerId="LiveId" clId="{31A1F46E-69F3-4219-AEE7-B760FCAFCF21}" dt="2021-01-23T11:29:57.175" v="210" actId="1076"/>
          <ac:spMkLst>
            <pc:docMk/>
            <pc:sldMk cId="969938486" sldId="259"/>
            <ac:spMk id="76" creationId="{3C0476EE-7432-4A13-9DA2-E55C40F3285B}"/>
          </ac:spMkLst>
        </pc:spChg>
        <pc:spChg chg="add mod">
          <ac:chgData name="Conrad Schiff" userId="49072068966f43fb" providerId="LiveId" clId="{31A1F46E-69F3-4219-AEE7-B760FCAFCF21}" dt="2021-01-23T16:00:48.348" v="239" actId="164"/>
          <ac:spMkLst>
            <pc:docMk/>
            <pc:sldMk cId="969938486" sldId="259"/>
            <ac:spMk id="77" creationId="{C9C48080-AA20-43B1-B802-C2855967BC4D}"/>
          </ac:spMkLst>
        </pc:spChg>
        <pc:spChg chg="add mod">
          <ac:chgData name="Conrad Schiff" userId="49072068966f43fb" providerId="LiveId" clId="{31A1F46E-69F3-4219-AEE7-B760FCAFCF21}" dt="2021-01-23T16:00:48.348" v="239" actId="164"/>
          <ac:spMkLst>
            <pc:docMk/>
            <pc:sldMk cId="969938486" sldId="259"/>
            <ac:spMk id="79" creationId="{9D32C77C-6A26-4704-B668-BFEA168726ED}"/>
          </ac:spMkLst>
        </pc:spChg>
        <pc:spChg chg="add mod">
          <ac:chgData name="Conrad Schiff" userId="49072068966f43fb" providerId="LiveId" clId="{31A1F46E-69F3-4219-AEE7-B760FCAFCF21}" dt="2021-01-23T16:00:48.348" v="239" actId="164"/>
          <ac:spMkLst>
            <pc:docMk/>
            <pc:sldMk cId="969938486" sldId="259"/>
            <ac:spMk id="80" creationId="{3E7C6E47-4F84-47A9-AEEA-9D811ABA620D}"/>
          </ac:spMkLst>
        </pc:spChg>
        <pc:spChg chg="add mod">
          <ac:chgData name="Conrad Schiff" userId="49072068966f43fb" providerId="LiveId" clId="{31A1F46E-69F3-4219-AEE7-B760FCAFCF21}" dt="2021-01-23T16:00:48.348" v="239" actId="164"/>
          <ac:spMkLst>
            <pc:docMk/>
            <pc:sldMk cId="969938486" sldId="259"/>
            <ac:spMk id="81" creationId="{CB01D3BE-B50A-4CE3-81DE-56943CD78DF2}"/>
          </ac:spMkLst>
        </pc:spChg>
        <pc:spChg chg="add mod">
          <ac:chgData name="Conrad Schiff" userId="49072068966f43fb" providerId="LiveId" clId="{31A1F46E-69F3-4219-AEE7-B760FCAFCF21}" dt="2021-01-23T16:00:48.348" v="239" actId="164"/>
          <ac:spMkLst>
            <pc:docMk/>
            <pc:sldMk cId="969938486" sldId="259"/>
            <ac:spMk id="82" creationId="{55DB5E6E-3E83-4223-88A7-91EDA54807F7}"/>
          </ac:spMkLst>
        </pc:spChg>
        <pc:spChg chg="add mod">
          <ac:chgData name="Conrad Schiff" userId="49072068966f43fb" providerId="LiveId" clId="{31A1F46E-69F3-4219-AEE7-B760FCAFCF21}" dt="2021-01-23T16:00:48.348" v="239" actId="164"/>
          <ac:spMkLst>
            <pc:docMk/>
            <pc:sldMk cId="969938486" sldId="259"/>
            <ac:spMk id="83" creationId="{5559F65D-D623-4B1B-95CA-AEC690E4A686}"/>
          </ac:spMkLst>
        </pc:spChg>
        <pc:spChg chg="mod">
          <ac:chgData name="Conrad Schiff" userId="49072068966f43fb" providerId="LiveId" clId="{31A1F46E-69F3-4219-AEE7-B760FCAFCF21}" dt="2021-01-23T16:00:58.206" v="241" actId="571"/>
          <ac:spMkLst>
            <pc:docMk/>
            <pc:sldMk cId="969938486" sldId="259"/>
            <ac:spMk id="86" creationId="{8E9BE9A0-46CA-40B9-A330-93F8946BA909}"/>
          </ac:spMkLst>
        </pc:spChg>
        <pc:spChg chg="mod">
          <ac:chgData name="Conrad Schiff" userId="49072068966f43fb" providerId="LiveId" clId="{31A1F46E-69F3-4219-AEE7-B760FCAFCF21}" dt="2021-01-23T16:09:40.575" v="329" actId="1076"/>
          <ac:spMkLst>
            <pc:docMk/>
            <pc:sldMk cId="969938486" sldId="259"/>
            <ac:spMk id="87" creationId="{0B3EB04B-2F78-4DD6-A6DF-392688FE18AA}"/>
          </ac:spMkLst>
        </pc:spChg>
        <pc:spChg chg="del mod">
          <ac:chgData name="Conrad Schiff" userId="49072068966f43fb" providerId="LiveId" clId="{31A1F46E-69F3-4219-AEE7-B760FCAFCF21}" dt="2021-01-23T16:01:03.642" v="242" actId="478"/>
          <ac:spMkLst>
            <pc:docMk/>
            <pc:sldMk cId="969938486" sldId="259"/>
            <ac:spMk id="88" creationId="{AEE9D722-BB65-4A4E-8186-9B440974D518}"/>
          </ac:spMkLst>
        </pc:spChg>
        <pc:spChg chg="mod">
          <ac:chgData name="Conrad Schiff" userId="49072068966f43fb" providerId="LiveId" clId="{31A1F46E-69F3-4219-AEE7-B760FCAFCF21}" dt="2021-01-23T16:09:36.703" v="328" actId="1076"/>
          <ac:spMkLst>
            <pc:docMk/>
            <pc:sldMk cId="969938486" sldId="259"/>
            <ac:spMk id="89" creationId="{2C18357E-182E-4A06-A77D-0F4CF960522D}"/>
          </ac:spMkLst>
        </pc:spChg>
        <pc:spChg chg="mod">
          <ac:chgData name="Conrad Schiff" userId="49072068966f43fb" providerId="LiveId" clId="{31A1F46E-69F3-4219-AEE7-B760FCAFCF21}" dt="2021-01-23T16:09:44.543" v="330" actId="1076"/>
          <ac:spMkLst>
            <pc:docMk/>
            <pc:sldMk cId="969938486" sldId="259"/>
            <ac:spMk id="90" creationId="{825B49CC-A8EE-4230-A7E3-42CF8B522A5B}"/>
          </ac:spMkLst>
        </pc:spChg>
        <pc:spChg chg="mod">
          <ac:chgData name="Conrad Schiff" userId="49072068966f43fb" providerId="LiveId" clId="{31A1F46E-69F3-4219-AEE7-B760FCAFCF21}" dt="2021-01-23T16:00:58.206" v="241" actId="571"/>
          <ac:spMkLst>
            <pc:docMk/>
            <pc:sldMk cId="969938486" sldId="259"/>
            <ac:spMk id="91" creationId="{024BFF46-7632-46BA-A2EF-27711ABDF50C}"/>
          </ac:spMkLst>
        </pc:spChg>
        <pc:spChg chg="mod">
          <ac:chgData name="Conrad Schiff" userId="49072068966f43fb" providerId="LiveId" clId="{31A1F46E-69F3-4219-AEE7-B760FCAFCF21}" dt="2021-01-23T16:09:10.319" v="326" actId="1076"/>
          <ac:spMkLst>
            <pc:docMk/>
            <pc:sldMk cId="969938486" sldId="259"/>
            <ac:spMk id="92" creationId="{3D3011E0-059F-4C74-B6FD-B54803DC8C97}"/>
          </ac:spMkLst>
        </pc:spChg>
        <pc:spChg chg="mod">
          <ac:chgData name="Conrad Schiff" userId="49072068966f43fb" providerId="LiveId" clId="{31A1F46E-69F3-4219-AEE7-B760FCAFCF21}" dt="2021-01-23T16:01:21.479" v="254" actId="571"/>
          <ac:spMkLst>
            <pc:docMk/>
            <pc:sldMk cId="969938486" sldId="259"/>
            <ac:spMk id="94" creationId="{D75BA90A-0EDE-4F9B-A57B-991BB5F34DE7}"/>
          </ac:spMkLst>
        </pc:spChg>
        <pc:spChg chg="mod">
          <ac:chgData name="Conrad Schiff" userId="49072068966f43fb" providerId="LiveId" clId="{31A1F46E-69F3-4219-AEE7-B760FCAFCF21}" dt="2021-01-23T16:01:21.479" v="254" actId="571"/>
          <ac:spMkLst>
            <pc:docMk/>
            <pc:sldMk cId="969938486" sldId="259"/>
            <ac:spMk id="95" creationId="{5CFD5029-1481-4BEB-916E-3D35EE302C83}"/>
          </ac:spMkLst>
        </pc:spChg>
        <pc:spChg chg="mod">
          <ac:chgData name="Conrad Schiff" userId="49072068966f43fb" providerId="LiveId" clId="{31A1F46E-69F3-4219-AEE7-B760FCAFCF21}" dt="2021-01-23T16:01:21.479" v="254" actId="571"/>
          <ac:spMkLst>
            <pc:docMk/>
            <pc:sldMk cId="969938486" sldId="259"/>
            <ac:spMk id="96" creationId="{ABBE05FD-1AB8-4741-ADD9-FC382B888DBD}"/>
          </ac:spMkLst>
        </pc:spChg>
        <pc:spChg chg="mod">
          <ac:chgData name="Conrad Schiff" userId="49072068966f43fb" providerId="LiveId" clId="{31A1F46E-69F3-4219-AEE7-B760FCAFCF21}" dt="2021-01-23T16:01:21.479" v="254" actId="571"/>
          <ac:spMkLst>
            <pc:docMk/>
            <pc:sldMk cId="969938486" sldId="259"/>
            <ac:spMk id="97" creationId="{BD6EFF95-199A-42C6-AFC5-5835D3B42B89}"/>
          </ac:spMkLst>
        </pc:spChg>
        <pc:spChg chg="mod">
          <ac:chgData name="Conrad Schiff" userId="49072068966f43fb" providerId="LiveId" clId="{31A1F46E-69F3-4219-AEE7-B760FCAFCF21}" dt="2021-01-23T16:01:21.479" v="254" actId="571"/>
          <ac:spMkLst>
            <pc:docMk/>
            <pc:sldMk cId="969938486" sldId="259"/>
            <ac:spMk id="98" creationId="{0E231C45-66A6-40A3-ABCD-0F7DC7723E6F}"/>
          </ac:spMkLst>
        </pc:spChg>
        <pc:spChg chg="mod">
          <ac:chgData name="Conrad Schiff" userId="49072068966f43fb" providerId="LiveId" clId="{31A1F46E-69F3-4219-AEE7-B760FCAFCF21}" dt="2021-01-23T16:01:21.479" v="254" actId="571"/>
          <ac:spMkLst>
            <pc:docMk/>
            <pc:sldMk cId="969938486" sldId="259"/>
            <ac:spMk id="99" creationId="{732A8776-A097-44CA-9121-D0CEE710A0F4}"/>
          </ac:spMkLst>
        </pc:spChg>
        <pc:spChg chg="mod">
          <ac:chgData name="Conrad Schiff" userId="49072068966f43fb" providerId="LiveId" clId="{31A1F46E-69F3-4219-AEE7-B760FCAFCF21}" dt="2021-01-23T16:05:34.901" v="298" actId="1035"/>
          <ac:spMkLst>
            <pc:docMk/>
            <pc:sldMk cId="969938486" sldId="259"/>
            <ac:spMk id="101" creationId="{83DA433E-348C-4AC3-B0A5-EF4B12819381}"/>
          </ac:spMkLst>
        </pc:spChg>
        <pc:spChg chg="mod">
          <ac:chgData name="Conrad Schiff" userId="49072068966f43fb" providerId="LiveId" clId="{31A1F46E-69F3-4219-AEE7-B760FCAFCF21}" dt="2021-01-23T16:05:14.303" v="294" actId="1076"/>
          <ac:spMkLst>
            <pc:docMk/>
            <pc:sldMk cId="969938486" sldId="259"/>
            <ac:spMk id="102" creationId="{7C76BA32-BDB6-43D5-B06B-3C8D957C51A3}"/>
          </ac:spMkLst>
        </pc:spChg>
        <pc:spChg chg="mod">
          <ac:chgData name="Conrad Schiff" userId="49072068966f43fb" providerId="LiveId" clId="{31A1F46E-69F3-4219-AEE7-B760FCAFCF21}" dt="2021-01-23T16:08:41.431" v="321" actId="1076"/>
          <ac:spMkLst>
            <pc:docMk/>
            <pc:sldMk cId="969938486" sldId="259"/>
            <ac:spMk id="103" creationId="{F5B67DD1-2466-499A-AE71-4C5AABA5757B}"/>
          </ac:spMkLst>
        </pc:spChg>
        <pc:spChg chg="del mod">
          <ac:chgData name="Conrad Schiff" userId="49072068966f43fb" providerId="LiveId" clId="{31A1F46E-69F3-4219-AEE7-B760FCAFCF21}" dt="2021-01-23T16:02:17.892" v="258" actId="478"/>
          <ac:spMkLst>
            <pc:docMk/>
            <pc:sldMk cId="969938486" sldId="259"/>
            <ac:spMk id="104" creationId="{570A0D8D-6156-4F40-A6CE-3751ABA959AF}"/>
          </ac:spMkLst>
        </pc:spChg>
        <pc:spChg chg="del mod">
          <ac:chgData name="Conrad Schiff" userId="49072068966f43fb" providerId="LiveId" clId="{31A1F46E-69F3-4219-AEE7-B760FCAFCF21}" dt="2021-01-23T16:02:20.841" v="259" actId="478"/>
          <ac:spMkLst>
            <pc:docMk/>
            <pc:sldMk cId="969938486" sldId="259"/>
            <ac:spMk id="105" creationId="{A6146EE8-330F-4ECC-9A24-0DB4FC1C0A00}"/>
          </ac:spMkLst>
        </pc:spChg>
        <pc:spChg chg="mod">
          <ac:chgData name="Conrad Schiff" userId="49072068966f43fb" providerId="LiveId" clId="{31A1F46E-69F3-4219-AEE7-B760FCAFCF21}" dt="2021-01-23T16:08:36.999" v="320" actId="1076"/>
          <ac:spMkLst>
            <pc:docMk/>
            <pc:sldMk cId="969938486" sldId="259"/>
            <ac:spMk id="106" creationId="{33E26CF3-728B-4CF2-8D79-AC5CF99C1380}"/>
          </ac:spMkLst>
        </pc:spChg>
        <pc:spChg chg="mod">
          <ac:chgData name="Conrad Schiff" userId="49072068966f43fb" providerId="LiveId" clId="{31A1F46E-69F3-4219-AEE7-B760FCAFCF21}" dt="2021-01-23T16:05:05.607" v="293" actId="1076"/>
          <ac:spMkLst>
            <pc:docMk/>
            <pc:sldMk cId="969938486" sldId="259"/>
            <ac:spMk id="107" creationId="{07E93452-43AE-44F2-8C05-8B9635AE644A}"/>
          </ac:spMkLst>
        </pc:spChg>
        <pc:spChg chg="mod">
          <ac:chgData name="Conrad Schiff" userId="49072068966f43fb" providerId="LiveId" clId="{31A1F46E-69F3-4219-AEE7-B760FCAFCF21}" dt="2021-01-23T16:02:13.886" v="257" actId="571"/>
          <ac:spMkLst>
            <pc:docMk/>
            <pc:sldMk cId="969938486" sldId="259"/>
            <ac:spMk id="109" creationId="{02380DCD-081B-4AB3-838E-AD9CF86C75DA}"/>
          </ac:spMkLst>
        </pc:spChg>
        <pc:spChg chg="mod">
          <ac:chgData name="Conrad Schiff" userId="49072068966f43fb" providerId="LiveId" clId="{31A1F46E-69F3-4219-AEE7-B760FCAFCF21}" dt="2021-01-23T16:03:06.851" v="273" actId="1037"/>
          <ac:spMkLst>
            <pc:docMk/>
            <pc:sldMk cId="969938486" sldId="259"/>
            <ac:spMk id="110" creationId="{60714FC1-48A6-47F8-982D-9C710A018949}"/>
          </ac:spMkLst>
        </pc:spChg>
        <pc:spChg chg="del mod">
          <ac:chgData name="Conrad Schiff" userId="49072068966f43fb" providerId="LiveId" clId="{31A1F46E-69F3-4219-AEE7-B760FCAFCF21}" dt="2021-01-23T16:02:26.340" v="260" actId="478"/>
          <ac:spMkLst>
            <pc:docMk/>
            <pc:sldMk cId="969938486" sldId="259"/>
            <ac:spMk id="111" creationId="{EB81A208-477D-4FD4-919C-A70C9F0E77FB}"/>
          </ac:spMkLst>
        </pc:spChg>
        <pc:spChg chg="mod">
          <ac:chgData name="Conrad Schiff" userId="49072068966f43fb" providerId="LiveId" clId="{31A1F46E-69F3-4219-AEE7-B760FCAFCF21}" dt="2021-01-23T16:03:06.851" v="273" actId="1037"/>
          <ac:spMkLst>
            <pc:docMk/>
            <pc:sldMk cId="969938486" sldId="259"/>
            <ac:spMk id="112" creationId="{B976F487-3C4F-4344-9CF0-D556AFFFA446}"/>
          </ac:spMkLst>
        </pc:spChg>
        <pc:spChg chg="del mod">
          <ac:chgData name="Conrad Schiff" userId="49072068966f43fb" providerId="LiveId" clId="{31A1F46E-69F3-4219-AEE7-B760FCAFCF21}" dt="2021-01-23T16:02:28.337" v="261" actId="478"/>
          <ac:spMkLst>
            <pc:docMk/>
            <pc:sldMk cId="969938486" sldId="259"/>
            <ac:spMk id="113" creationId="{2AA3E177-7AB0-4A41-B9EF-008701DB3677}"/>
          </ac:spMkLst>
        </pc:spChg>
        <pc:spChg chg="mod">
          <ac:chgData name="Conrad Schiff" userId="49072068966f43fb" providerId="LiveId" clId="{31A1F46E-69F3-4219-AEE7-B760FCAFCF21}" dt="2021-01-23T16:03:06.851" v="273" actId="1037"/>
          <ac:spMkLst>
            <pc:docMk/>
            <pc:sldMk cId="969938486" sldId="259"/>
            <ac:spMk id="114" creationId="{0471FFFB-4CF6-4B27-823D-A86B5D0F7F59}"/>
          </ac:spMkLst>
        </pc:spChg>
        <pc:spChg chg="del mod">
          <ac:chgData name="Conrad Schiff" userId="49072068966f43fb" providerId="LiveId" clId="{31A1F46E-69F3-4219-AEE7-B760FCAFCF21}" dt="2021-01-23T16:02:57.184" v="262" actId="478"/>
          <ac:spMkLst>
            <pc:docMk/>
            <pc:sldMk cId="969938486" sldId="259"/>
            <ac:spMk id="115" creationId="{2615A159-7E8A-4578-BF69-3646FA98B2B4}"/>
          </ac:spMkLst>
        </pc:spChg>
        <pc:spChg chg="add del mod">
          <ac:chgData name="Conrad Schiff" userId="49072068966f43fb" providerId="LiveId" clId="{31A1F46E-69F3-4219-AEE7-B760FCAFCF21}" dt="2021-01-23T21:54:58.620" v="397" actId="21"/>
          <ac:spMkLst>
            <pc:docMk/>
            <pc:sldMk cId="969938486" sldId="259"/>
            <ac:spMk id="165" creationId="{EB730F4D-BA5C-40EB-A617-1F1CA28CBCC6}"/>
          </ac:spMkLst>
        </pc:spChg>
        <pc:spChg chg="add del mod">
          <ac:chgData name="Conrad Schiff" userId="49072068966f43fb" providerId="LiveId" clId="{31A1F46E-69F3-4219-AEE7-B760FCAFCF21}" dt="2021-01-23T21:54:58.620" v="397" actId="21"/>
          <ac:spMkLst>
            <pc:docMk/>
            <pc:sldMk cId="969938486" sldId="259"/>
            <ac:spMk id="166" creationId="{573AD2C7-F390-4AFB-90B1-A5D340F5BB13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68" creationId="{136F4721-9FC8-4BFC-AAB1-3D03C205EC6D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69" creationId="{2B47004E-4FA9-46A4-A6F9-136FE2DD4BA2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70" creationId="{B709B368-F6E2-4ECC-85C1-2DA5765C09F1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71" creationId="{2C25BBED-8EB3-4E49-989F-67A24D5D33D6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72" creationId="{23317816-B051-46F7-B004-FB207E11D33A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73" creationId="{EA74E3D3-706A-4840-B78D-4887D563450C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74" creationId="{C4A817C1-8B55-4E0A-AB48-21BBE60352D2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76" creationId="{D4B7CC07-E852-4146-83C2-09DEAED5FCB8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77" creationId="{354585EC-B56E-43A7-A3A6-A24A469B9A3B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78" creationId="{10AB1853-EDEA-4AB6-B85D-EB1204D28676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79" creationId="{AEA6E515-42B1-4837-B5B9-CB1214345AFA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80" creationId="{50FF83CC-017B-4F51-9526-82EABC8134DB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81" creationId="{DB6722CD-A2AC-4594-A54C-8B37D82445CD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83" creationId="{618BFCD8-9AE5-4595-92B2-AE1737FEDBD4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84" creationId="{653C9A41-C89D-4CB4-97BA-5F02B89322DE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85" creationId="{2F902E21-44E5-452C-8737-5DCF2410A2FA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86" creationId="{99350336-F02A-4E03-8AE6-C5386FBFFC06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87" creationId="{B26F4172-CD8D-4C25-B269-047BD5E11645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89" creationId="{43898C8D-3D4F-4B55-B58F-8ECAC87E24C8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90" creationId="{A30F8290-0E02-46DB-9062-30DF75E7F187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91" creationId="{A4E1C81F-E71B-45E4-B24A-D68AE52DF4CA}"/>
          </ac:spMkLst>
        </pc:spChg>
        <pc:spChg chg="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192" creationId="{18DC9295-13AD-4165-A0E2-EB584AF06A8F}"/>
          </ac:spMkLst>
        </pc:spChg>
        <pc:spChg chg="add 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205" creationId="{AD684222-1DD7-429C-A48A-AC78EE20DE68}"/>
          </ac:spMkLst>
        </pc:spChg>
        <pc:spChg chg="add 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206" creationId="{F82F893D-C7DC-488D-B29A-3928E1AA63CD}"/>
          </ac:spMkLst>
        </pc:spChg>
        <pc:spChg chg="add mod">
          <ac:chgData name="Conrad Schiff" userId="49072068966f43fb" providerId="LiveId" clId="{31A1F46E-69F3-4219-AEE7-B760FCAFCF21}" dt="2021-01-23T21:51:55.525" v="366" actId="571"/>
          <ac:spMkLst>
            <pc:docMk/>
            <pc:sldMk cId="969938486" sldId="259"/>
            <ac:spMk id="207" creationId="{1FA3190D-3C28-48A7-86B0-8D52DD4DEF61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09" creationId="{73F89703-1525-49D0-B65A-0A1FA6E6FC3D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10" creationId="{1A1159D3-9270-4B10-84E8-823122638CE1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11" creationId="{890955F9-E2E9-4D88-B2A7-B57144897D9E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12" creationId="{11EDFFB2-F282-47BD-8524-5368F21BC4BC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13" creationId="{A9E7EFD4-8A55-47B1-A94D-D870EFD1593F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14" creationId="{CE1DD8F3-A072-426B-BD7F-720BD9603B38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15" creationId="{616B40E2-0A36-4654-907A-55BE886009EA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17" creationId="{465D98D3-E764-4238-90DC-2B95CC84FA25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18" creationId="{D42B43AA-122B-454C-94FB-0F2AEDBA6B2A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19" creationId="{188056AF-8B53-4ECF-A30D-5A4EE328E274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20" creationId="{E7F3A24B-17FA-4B8A-B903-087125FC6380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21" creationId="{4643EF95-AA71-4C24-BEBD-0ADB8CC24AEC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22" creationId="{720452C4-3351-4950-A332-EAFE4CD10B75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24" creationId="{6533C8CE-1BB6-4259-84A2-89F0B4C451FC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25" creationId="{6AF3C233-0147-42CC-BE3A-7C8E82728463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26" creationId="{E1884AD6-BC64-4F45-81D7-84955E841E08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27" creationId="{A00F42DD-79F0-4648-92D9-15BED59DC620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28" creationId="{A15D48F5-C8FA-4F06-B660-C1BC8BA99402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30" creationId="{D7AC33E1-93A0-4D56-BD63-620676508611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31" creationId="{09243CB9-C091-446B-BEFE-76973C415FE8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32" creationId="{1417AEDB-315B-478C-BD56-C713E37BB0C9}"/>
          </ac:spMkLst>
        </pc:spChg>
        <pc:spChg chg="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33" creationId="{BAB54335-F8DA-482A-AB5C-007AE9397450}"/>
          </ac:spMkLst>
        </pc:spChg>
        <pc:spChg chg="add 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46" creationId="{68C4AD5F-2153-4773-BA4E-C7D1F4739E2D}"/>
          </ac:spMkLst>
        </pc:spChg>
        <pc:spChg chg="add 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47" creationId="{03549EA7-DB7B-4374-9581-ABB6C75A6B8D}"/>
          </ac:spMkLst>
        </pc:spChg>
        <pc:spChg chg="add mod">
          <ac:chgData name="Conrad Schiff" userId="49072068966f43fb" providerId="LiveId" clId="{31A1F46E-69F3-4219-AEE7-B760FCAFCF21}" dt="2021-01-23T21:51:55.294" v="365" actId="571"/>
          <ac:spMkLst>
            <pc:docMk/>
            <pc:sldMk cId="969938486" sldId="259"/>
            <ac:spMk id="248" creationId="{8293B661-0879-4905-8E0C-0B629A7CEDB5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50" creationId="{A1454521-0137-42D5-9221-C20F5E7B8C27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51" creationId="{8D3ADDB7-FC9B-43EB-919B-A3012F695FE2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52" creationId="{F0605DFC-3A24-4932-A82D-F92BACA494F9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53" creationId="{BCE9E8FB-6D39-4FF0-9873-330C9EF0F626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54" creationId="{18D143D1-6B58-43A7-B8A4-622192172C0D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55" creationId="{0E545319-2C9D-4BC8-B51D-FE9E4D75DF62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56" creationId="{91B1EB9C-B358-464C-BF92-FB40657B5A04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58" creationId="{253E4CC9-E227-46FD-BB3C-5244E413CD98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59" creationId="{ABE50971-2731-4D82-A6DD-3DD449DA772F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60" creationId="{11DD8FE0-0AE6-43E8-824E-00B04A8F8D78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61" creationId="{0F94AAF5-2ECD-470C-A013-E8C56088DD26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62" creationId="{B9B74BA0-5F41-44FD-9D57-CAC0881AB71B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63" creationId="{362CAE65-3693-4FAA-AD94-4AB94C371F1D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65" creationId="{F64039BF-052A-40AA-92AA-AF57AEE5CF57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66" creationId="{0F76CAC0-E72F-42C5-B517-AE6213816811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67" creationId="{43946704-6511-449B-87DF-81C621ACD76E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68" creationId="{2AA083EF-F91C-481C-A154-F1F2F25E966F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69" creationId="{CA4D7EA8-33C1-4C3D-A584-8B8D6B4496B8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71" creationId="{A02CB7CE-6F61-4DE6-AD08-E90C9DD1E267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72" creationId="{95E5E676-23EC-4F14-B7FB-4E66F2805743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73" creationId="{5913B887-80EF-4D7C-B4C5-89A2C6C7DA60}"/>
          </ac:spMkLst>
        </pc:spChg>
        <pc:spChg chg="mod">
          <ac:chgData name="Conrad Schiff" userId="49072068966f43fb" providerId="LiveId" clId="{31A1F46E-69F3-4219-AEE7-B760FCAFCF21}" dt="2021-01-23T21:52:04.856" v="368" actId="571"/>
          <ac:spMkLst>
            <pc:docMk/>
            <pc:sldMk cId="969938486" sldId="259"/>
            <ac:spMk id="274" creationId="{F0321C0D-E432-441A-A251-03A8BAF8E822}"/>
          </ac:spMkLst>
        </pc:spChg>
        <pc:spChg chg="add del mod">
          <ac:chgData name="Conrad Schiff" userId="49072068966f43fb" providerId="LiveId" clId="{31A1F46E-69F3-4219-AEE7-B760FCAFCF21}" dt="2021-01-23T21:52:14.969" v="369" actId="478"/>
          <ac:spMkLst>
            <pc:docMk/>
            <pc:sldMk cId="969938486" sldId="259"/>
            <ac:spMk id="287" creationId="{17AA9DC9-D2C0-4BD6-A5F1-1CFE78743570}"/>
          </ac:spMkLst>
        </pc:spChg>
        <pc:spChg chg="add del mod">
          <ac:chgData name="Conrad Schiff" userId="49072068966f43fb" providerId="LiveId" clId="{31A1F46E-69F3-4219-AEE7-B760FCAFCF21}" dt="2021-01-23T21:52:14.969" v="369" actId="478"/>
          <ac:spMkLst>
            <pc:docMk/>
            <pc:sldMk cId="969938486" sldId="259"/>
            <ac:spMk id="288" creationId="{56039180-2F9E-4998-A482-EF509043DD7C}"/>
          </ac:spMkLst>
        </pc:spChg>
        <pc:spChg chg="add del mod">
          <ac:chgData name="Conrad Schiff" userId="49072068966f43fb" providerId="LiveId" clId="{31A1F46E-69F3-4219-AEE7-B760FCAFCF21}" dt="2021-01-23T21:52:14.969" v="369" actId="478"/>
          <ac:spMkLst>
            <pc:docMk/>
            <pc:sldMk cId="969938486" sldId="259"/>
            <ac:spMk id="289" creationId="{F25C2885-2070-45F0-94ED-AF99F89E8F7C}"/>
          </ac:spMkLst>
        </pc:spChg>
        <pc:spChg chg="add del mod">
          <ac:chgData name="Conrad Schiff" userId="49072068966f43fb" providerId="LiveId" clId="{31A1F46E-69F3-4219-AEE7-B760FCAFCF21}" dt="2021-01-23T21:54:58.620" v="397" actId="21"/>
          <ac:spMkLst>
            <pc:docMk/>
            <pc:sldMk cId="969938486" sldId="259"/>
            <ac:spMk id="292" creationId="{7C9680C0-4ACD-40DB-A86D-3006944701AF}"/>
          </ac:spMkLst>
        </pc:spChg>
        <pc:spChg chg="add del mod">
          <ac:chgData name="Conrad Schiff" userId="49072068966f43fb" providerId="LiveId" clId="{31A1F46E-69F3-4219-AEE7-B760FCAFCF21}" dt="2021-01-23T21:54:58.620" v="397" actId="21"/>
          <ac:spMkLst>
            <pc:docMk/>
            <pc:sldMk cId="969938486" sldId="259"/>
            <ac:spMk id="293" creationId="{5841AB65-03D7-422D-95F9-E58A09CE0B13}"/>
          </ac:spMkLst>
        </pc:spChg>
        <pc:spChg chg="add del mod">
          <ac:chgData name="Conrad Schiff" userId="49072068966f43fb" providerId="LiveId" clId="{31A1F46E-69F3-4219-AEE7-B760FCAFCF21}" dt="2021-01-23T21:54:58.620" v="397" actId="21"/>
          <ac:spMkLst>
            <pc:docMk/>
            <pc:sldMk cId="969938486" sldId="259"/>
            <ac:spMk id="294" creationId="{82C32400-9FB1-41C5-B9D8-909EDFEA400A}"/>
          </ac:spMkLst>
        </pc:spChg>
        <pc:spChg chg="add del mod">
          <ac:chgData name="Conrad Schiff" userId="49072068966f43fb" providerId="LiveId" clId="{31A1F46E-69F3-4219-AEE7-B760FCAFCF21}" dt="2021-01-23T21:54:58.620" v="397" actId="21"/>
          <ac:spMkLst>
            <pc:docMk/>
            <pc:sldMk cId="969938486" sldId="259"/>
            <ac:spMk id="2076" creationId="{D8D2F933-8B31-4517-81A0-ED2971A256C6}"/>
          </ac:spMkLst>
        </pc:spChg>
        <pc:spChg chg="add del mod">
          <ac:chgData name="Conrad Schiff" userId="49072068966f43fb" providerId="LiveId" clId="{31A1F46E-69F3-4219-AEE7-B760FCAFCF21}" dt="2021-01-23T21:52:45.751" v="379" actId="478"/>
          <ac:spMkLst>
            <pc:docMk/>
            <pc:sldMk cId="969938486" sldId="259"/>
            <ac:spMk id="2077" creationId="{67C87E16-6B34-4DD9-B70E-42AEA08B7CDE}"/>
          </ac:spMkLst>
        </pc:spChg>
        <pc:spChg chg="add del mod">
          <ac:chgData name="Conrad Schiff" userId="49072068966f43fb" providerId="LiveId" clId="{31A1F46E-69F3-4219-AEE7-B760FCAFCF21}" dt="2021-01-23T21:54:58.620" v="397" actId="21"/>
          <ac:spMkLst>
            <pc:docMk/>
            <pc:sldMk cId="969938486" sldId="259"/>
            <ac:spMk id="2078" creationId="{6531A238-8434-4949-ABDD-CB87B5CA9DF1}"/>
          </ac:spMkLst>
        </pc:spChg>
        <pc:grpChg chg="add mod">
          <ac:chgData name="Conrad Schiff" userId="49072068966f43fb" providerId="LiveId" clId="{31A1F46E-69F3-4219-AEE7-B760FCAFCF21}" dt="2021-01-22T23:38:08.648" v="18" actId="164"/>
          <ac:grpSpMkLst>
            <pc:docMk/>
            <pc:sldMk cId="969938486" sldId="259"/>
            <ac:grpSpMk id="40" creationId="{00A89083-1D28-4AA3-B03A-A866BAD701A3}"/>
          </ac:grpSpMkLst>
        </pc:grpChg>
        <pc:grpChg chg="add del mod">
          <ac:chgData name="Conrad Schiff" userId="49072068966f43fb" providerId="LiveId" clId="{31A1F46E-69F3-4219-AEE7-B760FCAFCF21}" dt="2021-01-23T21:54:58.620" v="397" actId="21"/>
          <ac:grpSpMkLst>
            <pc:docMk/>
            <pc:sldMk cId="969938486" sldId="259"/>
            <ac:grpSpMk id="78" creationId="{92D0BF13-2E25-4FC1-B2AC-95864BA3DA3E}"/>
          </ac:grpSpMkLst>
        </pc:grpChg>
        <pc:grpChg chg="add del mod">
          <ac:chgData name="Conrad Schiff" userId="49072068966f43fb" providerId="LiveId" clId="{31A1F46E-69F3-4219-AEE7-B760FCAFCF21}" dt="2021-01-23T21:54:58.620" v="397" actId="21"/>
          <ac:grpSpMkLst>
            <pc:docMk/>
            <pc:sldMk cId="969938486" sldId="259"/>
            <ac:grpSpMk id="85" creationId="{B32ECDFE-9E48-4275-8B16-F9603E18FFB5}"/>
          </ac:grpSpMkLst>
        </pc:grpChg>
        <pc:grpChg chg="add del mod">
          <ac:chgData name="Conrad Schiff" userId="49072068966f43fb" providerId="LiveId" clId="{31A1F46E-69F3-4219-AEE7-B760FCAFCF21}" dt="2021-01-23T16:02:01.022" v="255" actId="478"/>
          <ac:grpSpMkLst>
            <pc:docMk/>
            <pc:sldMk cId="969938486" sldId="259"/>
            <ac:grpSpMk id="93" creationId="{746E31FA-BD1A-4F5D-B7B9-BCDFE2275A4B}"/>
          </ac:grpSpMkLst>
        </pc:grpChg>
        <pc:grpChg chg="add del mod">
          <ac:chgData name="Conrad Schiff" userId="49072068966f43fb" providerId="LiveId" clId="{31A1F46E-69F3-4219-AEE7-B760FCAFCF21}" dt="2021-01-23T21:54:58.620" v="397" actId="21"/>
          <ac:grpSpMkLst>
            <pc:docMk/>
            <pc:sldMk cId="969938486" sldId="259"/>
            <ac:grpSpMk id="100" creationId="{CA9C079D-3DC2-4377-9AC4-F8E332F179C1}"/>
          </ac:grpSpMkLst>
        </pc:grpChg>
        <pc:grpChg chg="add del mod">
          <ac:chgData name="Conrad Schiff" userId="49072068966f43fb" providerId="LiveId" clId="{31A1F46E-69F3-4219-AEE7-B760FCAFCF21}" dt="2021-01-23T21:54:58.620" v="397" actId="21"/>
          <ac:grpSpMkLst>
            <pc:docMk/>
            <pc:sldMk cId="969938486" sldId="259"/>
            <ac:grpSpMk id="108" creationId="{C23AB966-A2DF-4A6E-9657-8D227ECDBC52}"/>
          </ac:grpSpMkLst>
        </pc:grpChg>
        <pc:grpChg chg="add mod">
          <ac:chgData name="Conrad Schiff" userId="49072068966f43fb" providerId="LiveId" clId="{31A1F46E-69F3-4219-AEE7-B760FCAFCF21}" dt="2021-01-23T21:51:55.525" v="366" actId="571"/>
          <ac:grpSpMkLst>
            <pc:docMk/>
            <pc:sldMk cId="969938486" sldId="259"/>
            <ac:grpSpMk id="167" creationId="{8A349D01-E0A7-4821-973F-7ACEC61E160C}"/>
          </ac:grpSpMkLst>
        </pc:grpChg>
        <pc:grpChg chg="add mod">
          <ac:chgData name="Conrad Schiff" userId="49072068966f43fb" providerId="LiveId" clId="{31A1F46E-69F3-4219-AEE7-B760FCAFCF21}" dt="2021-01-23T21:51:55.525" v="366" actId="571"/>
          <ac:grpSpMkLst>
            <pc:docMk/>
            <pc:sldMk cId="969938486" sldId="259"/>
            <ac:grpSpMk id="175" creationId="{5D2E6A16-ADB8-453C-B48F-9BC3F7FCB84C}"/>
          </ac:grpSpMkLst>
        </pc:grpChg>
        <pc:grpChg chg="add mod">
          <ac:chgData name="Conrad Schiff" userId="49072068966f43fb" providerId="LiveId" clId="{31A1F46E-69F3-4219-AEE7-B760FCAFCF21}" dt="2021-01-23T21:51:55.525" v="366" actId="571"/>
          <ac:grpSpMkLst>
            <pc:docMk/>
            <pc:sldMk cId="969938486" sldId="259"/>
            <ac:grpSpMk id="182" creationId="{480179AF-E365-45CD-9031-D8413C3A78A2}"/>
          </ac:grpSpMkLst>
        </pc:grpChg>
        <pc:grpChg chg="add mod">
          <ac:chgData name="Conrad Schiff" userId="49072068966f43fb" providerId="LiveId" clId="{31A1F46E-69F3-4219-AEE7-B760FCAFCF21}" dt="2021-01-23T21:51:55.525" v="366" actId="571"/>
          <ac:grpSpMkLst>
            <pc:docMk/>
            <pc:sldMk cId="969938486" sldId="259"/>
            <ac:grpSpMk id="188" creationId="{223AF5D2-6AA5-4DBC-9C2A-DA604F58E7CF}"/>
          </ac:grpSpMkLst>
        </pc:grpChg>
        <pc:grpChg chg="add mod">
          <ac:chgData name="Conrad Schiff" userId="49072068966f43fb" providerId="LiveId" clId="{31A1F46E-69F3-4219-AEE7-B760FCAFCF21}" dt="2021-01-23T21:51:55.294" v="365" actId="571"/>
          <ac:grpSpMkLst>
            <pc:docMk/>
            <pc:sldMk cId="969938486" sldId="259"/>
            <ac:grpSpMk id="208" creationId="{D0FE3E7F-145C-42A1-8B35-4E630487A6E0}"/>
          </ac:grpSpMkLst>
        </pc:grpChg>
        <pc:grpChg chg="add mod">
          <ac:chgData name="Conrad Schiff" userId="49072068966f43fb" providerId="LiveId" clId="{31A1F46E-69F3-4219-AEE7-B760FCAFCF21}" dt="2021-01-23T21:51:55.294" v="365" actId="571"/>
          <ac:grpSpMkLst>
            <pc:docMk/>
            <pc:sldMk cId="969938486" sldId="259"/>
            <ac:grpSpMk id="216" creationId="{E6D2BDEA-83AE-4F5A-8BBC-9CEAC3D1D125}"/>
          </ac:grpSpMkLst>
        </pc:grpChg>
        <pc:grpChg chg="add mod">
          <ac:chgData name="Conrad Schiff" userId="49072068966f43fb" providerId="LiveId" clId="{31A1F46E-69F3-4219-AEE7-B760FCAFCF21}" dt="2021-01-23T21:51:55.294" v="365" actId="571"/>
          <ac:grpSpMkLst>
            <pc:docMk/>
            <pc:sldMk cId="969938486" sldId="259"/>
            <ac:grpSpMk id="223" creationId="{578034D6-3D63-4289-8990-5AA425319676}"/>
          </ac:grpSpMkLst>
        </pc:grpChg>
        <pc:grpChg chg="add mod">
          <ac:chgData name="Conrad Schiff" userId="49072068966f43fb" providerId="LiveId" clId="{31A1F46E-69F3-4219-AEE7-B760FCAFCF21}" dt="2021-01-23T21:51:55.294" v="365" actId="571"/>
          <ac:grpSpMkLst>
            <pc:docMk/>
            <pc:sldMk cId="969938486" sldId="259"/>
            <ac:grpSpMk id="229" creationId="{97ECBD9B-7CC0-461A-9FAF-5FA3F92D7B01}"/>
          </ac:grpSpMkLst>
        </pc:grpChg>
        <pc:grpChg chg="add del mod">
          <ac:chgData name="Conrad Schiff" userId="49072068966f43fb" providerId="LiveId" clId="{31A1F46E-69F3-4219-AEE7-B760FCAFCF21}" dt="2021-01-23T21:52:14.969" v="369" actId="478"/>
          <ac:grpSpMkLst>
            <pc:docMk/>
            <pc:sldMk cId="969938486" sldId="259"/>
            <ac:grpSpMk id="249" creationId="{2B58DA26-47BD-407B-B354-CDD64036136E}"/>
          </ac:grpSpMkLst>
        </pc:grpChg>
        <pc:grpChg chg="add del mod">
          <ac:chgData name="Conrad Schiff" userId="49072068966f43fb" providerId="LiveId" clId="{31A1F46E-69F3-4219-AEE7-B760FCAFCF21}" dt="2021-01-23T21:52:14.969" v="369" actId="478"/>
          <ac:grpSpMkLst>
            <pc:docMk/>
            <pc:sldMk cId="969938486" sldId="259"/>
            <ac:grpSpMk id="257" creationId="{4E34D509-829C-4D99-AB41-CD7D43C97696}"/>
          </ac:grpSpMkLst>
        </pc:grpChg>
        <pc:grpChg chg="add del mod">
          <ac:chgData name="Conrad Schiff" userId="49072068966f43fb" providerId="LiveId" clId="{31A1F46E-69F3-4219-AEE7-B760FCAFCF21}" dt="2021-01-23T21:52:14.969" v="369" actId="478"/>
          <ac:grpSpMkLst>
            <pc:docMk/>
            <pc:sldMk cId="969938486" sldId="259"/>
            <ac:grpSpMk id="264" creationId="{C8D764F5-FCDB-40CE-915C-C3A7E36B417E}"/>
          </ac:grpSpMkLst>
        </pc:grpChg>
        <pc:grpChg chg="add del mod">
          <ac:chgData name="Conrad Schiff" userId="49072068966f43fb" providerId="LiveId" clId="{31A1F46E-69F3-4219-AEE7-B760FCAFCF21}" dt="2021-01-23T21:52:14.969" v="369" actId="478"/>
          <ac:grpSpMkLst>
            <pc:docMk/>
            <pc:sldMk cId="969938486" sldId="259"/>
            <ac:grpSpMk id="270" creationId="{EB0293D3-60AF-4427-804F-B470E23256CD}"/>
          </ac:grpSpMkLst>
        </pc:grpChg>
        <pc:picChg chg="add del mod modCrop">
          <ac:chgData name="Conrad Schiff" userId="49072068966f43fb" providerId="LiveId" clId="{31A1F46E-69F3-4219-AEE7-B760FCAFCF21}" dt="2021-01-23T11:20:01.339" v="52" actId="478"/>
          <ac:picMkLst>
            <pc:docMk/>
            <pc:sldMk cId="969938486" sldId="259"/>
            <ac:picMk id="48" creationId="{AF47E887-FD78-49AE-B967-11D3D776B7CE}"/>
          </ac:picMkLst>
        </pc:picChg>
        <pc:cxnChg chg="mod">
          <ac:chgData name="Conrad Schiff" userId="49072068966f43fb" providerId="LiveId" clId="{31A1F46E-69F3-4219-AEE7-B760FCAFCF21}" dt="2021-01-22T23:38:08.648" v="18" actId="164"/>
          <ac:cxnSpMkLst>
            <pc:docMk/>
            <pc:sldMk cId="969938486" sldId="259"/>
            <ac:cxnSpMk id="5" creationId="{BEBE1ED2-EA3A-460A-85AD-4B5B4E4BDF5B}"/>
          </ac:cxnSpMkLst>
        </pc:cxnChg>
        <pc:cxnChg chg="mod">
          <ac:chgData name="Conrad Schiff" userId="49072068966f43fb" providerId="LiveId" clId="{31A1F46E-69F3-4219-AEE7-B760FCAFCF21}" dt="2021-01-22T23:38:08.648" v="18" actId="164"/>
          <ac:cxnSpMkLst>
            <pc:docMk/>
            <pc:sldMk cId="969938486" sldId="259"/>
            <ac:cxnSpMk id="7" creationId="{986A424D-EC64-4761-8B30-A57309BAC525}"/>
          </ac:cxnSpMkLst>
        </pc:cxnChg>
        <pc:cxnChg chg="mod">
          <ac:chgData name="Conrad Schiff" userId="49072068966f43fb" providerId="LiveId" clId="{31A1F46E-69F3-4219-AEE7-B760FCAFCF21}" dt="2021-01-22T23:38:08.648" v="18" actId="164"/>
          <ac:cxnSpMkLst>
            <pc:docMk/>
            <pc:sldMk cId="969938486" sldId="259"/>
            <ac:cxnSpMk id="11" creationId="{D86895FB-A774-4B28-B283-E2EECBC68ACF}"/>
          </ac:cxnSpMkLst>
        </pc:cxnChg>
        <pc:cxnChg chg="mod">
          <ac:chgData name="Conrad Schiff" userId="49072068966f43fb" providerId="LiveId" clId="{31A1F46E-69F3-4219-AEE7-B760FCAFCF21}" dt="2021-01-22T23:38:08.648" v="18" actId="164"/>
          <ac:cxnSpMkLst>
            <pc:docMk/>
            <pc:sldMk cId="969938486" sldId="259"/>
            <ac:cxnSpMk id="19" creationId="{4A9D0F41-EDAF-45D4-A006-EFDD72236358}"/>
          </ac:cxnSpMkLst>
        </pc:cxnChg>
        <pc:cxnChg chg="mod">
          <ac:chgData name="Conrad Schiff" userId="49072068966f43fb" providerId="LiveId" clId="{31A1F46E-69F3-4219-AEE7-B760FCAFCF21}" dt="2021-01-22T23:38:08.648" v="18" actId="164"/>
          <ac:cxnSpMkLst>
            <pc:docMk/>
            <pc:sldMk cId="969938486" sldId="259"/>
            <ac:cxnSpMk id="22" creationId="{B2D41C19-01ED-4F04-9B30-C10B1C55CDDD}"/>
          </ac:cxnSpMkLst>
        </pc:cxnChg>
        <pc:cxnChg chg="mod">
          <ac:chgData name="Conrad Schiff" userId="49072068966f43fb" providerId="LiveId" clId="{31A1F46E-69F3-4219-AEE7-B760FCAFCF21}" dt="2021-01-22T23:38:08.648" v="18" actId="164"/>
          <ac:cxnSpMkLst>
            <pc:docMk/>
            <pc:sldMk cId="969938486" sldId="259"/>
            <ac:cxnSpMk id="25" creationId="{E644FBAF-C7F0-456C-9FD6-456DDAED2E05}"/>
          </ac:cxnSpMkLst>
        </pc:cxnChg>
        <pc:cxnChg chg="mod">
          <ac:chgData name="Conrad Schiff" userId="49072068966f43fb" providerId="LiveId" clId="{31A1F46E-69F3-4219-AEE7-B760FCAFCF21}" dt="2021-01-22T23:38:08.648" v="18" actId="164"/>
          <ac:cxnSpMkLst>
            <pc:docMk/>
            <pc:sldMk cId="969938486" sldId="259"/>
            <ac:cxnSpMk id="28" creationId="{5659C324-1505-4A3F-A43E-58523277E06F}"/>
          </ac:cxnSpMkLst>
        </pc:cxnChg>
        <pc:cxnChg chg="mod">
          <ac:chgData name="Conrad Schiff" userId="49072068966f43fb" providerId="LiveId" clId="{31A1F46E-69F3-4219-AEE7-B760FCAFCF21}" dt="2021-01-22T23:38:08.648" v="18" actId="164"/>
          <ac:cxnSpMkLst>
            <pc:docMk/>
            <pc:sldMk cId="969938486" sldId="259"/>
            <ac:cxnSpMk id="30" creationId="{D872973A-57C6-465D-8CAC-D0570969D885}"/>
          </ac:cxnSpMkLst>
        </pc:cxnChg>
        <pc:cxnChg chg="add mod">
          <ac:chgData name="Conrad Schiff" userId="49072068966f43fb" providerId="LiveId" clId="{31A1F46E-69F3-4219-AEE7-B760FCAFCF21}" dt="2021-01-23T11:22:01.135" v="63" actId="14100"/>
          <ac:cxnSpMkLst>
            <pc:docMk/>
            <pc:sldMk cId="969938486" sldId="259"/>
            <ac:cxnSpMk id="53" creationId="{1C8DC264-8315-4C96-B7DB-C4D7F9D40B8F}"/>
          </ac:cxnSpMkLst>
        </pc:cxnChg>
        <pc:cxnChg chg="add del">
          <ac:chgData name="Conrad Schiff" userId="49072068966f43fb" providerId="LiveId" clId="{31A1F46E-69F3-4219-AEE7-B760FCAFCF21}" dt="2021-01-23T11:26:07.934" v="83" actId="478"/>
          <ac:cxnSpMkLst>
            <pc:docMk/>
            <pc:sldMk cId="969938486" sldId="259"/>
            <ac:cxnSpMk id="58" creationId="{EDFA65E4-B1C6-4A29-902E-74185E452F69}"/>
          </ac:cxnSpMkLst>
        </pc:cxnChg>
        <pc:cxnChg chg="add mod">
          <ac:chgData name="Conrad Schiff" userId="49072068966f43fb" providerId="LiveId" clId="{31A1F46E-69F3-4219-AEE7-B760FCAFCF21}" dt="2021-01-23T11:27:05.600" v="94" actId="692"/>
          <ac:cxnSpMkLst>
            <pc:docMk/>
            <pc:sldMk cId="969938486" sldId="259"/>
            <ac:cxnSpMk id="60" creationId="{15A2C665-5541-44C7-8900-A845E7B27F68}"/>
          </ac:cxnSpMkLst>
        </pc:cxnChg>
        <pc:cxnChg chg="add mod">
          <ac:chgData name="Conrad Schiff" userId="49072068966f43fb" providerId="LiveId" clId="{31A1F46E-69F3-4219-AEE7-B760FCAFCF21}" dt="2021-01-23T11:28:25.591" v="130" actId="14100"/>
          <ac:cxnSpMkLst>
            <pc:docMk/>
            <pc:sldMk cId="969938486" sldId="259"/>
            <ac:cxnSpMk id="67" creationId="{6F3CE26E-6E72-4805-A029-49466BBC5745}"/>
          </ac:cxnSpMkLst>
        </pc:cxnChg>
        <pc:cxnChg chg="add mod">
          <ac:chgData name="Conrad Schiff" userId="49072068966f43fb" providerId="LiveId" clId="{31A1F46E-69F3-4219-AEE7-B760FCAFCF21}" dt="2021-01-23T11:28:37.263" v="133" actId="14100"/>
          <ac:cxnSpMkLst>
            <pc:docMk/>
            <pc:sldMk cId="969938486" sldId="259"/>
            <ac:cxnSpMk id="71" creationId="{E770D6D2-907D-4327-9667-E93322367CDC}"/>
          </ac:cxnSpMkLst>
        </pc:cxnChg>
        <pc:cxnChg chg="add del mod">
          <ac:chgData name="Conrad Schiff" userId="49072068966f43fb" providerId="LiveId" clId="{31A1F46E-69F3-4219-AEE7-B760FCAFCF21}" dt="2021-01-23T21:54:58.620" v="397" actId="21"/>
          <ac:cxnSpMkLst>
            <pc:docMk/>
            <pc:sldMk cId="969938486" sldId="259"/>
            <ac:cxnSpMk id="116" creationId="{EC273AF5-5A11-4004-9B99-3FD2F2B12A0E}"/>
          </ac:cxnSpMkLst>
        </pc:cxnChg>
        <pc:cxnChg chg="add del mod">
          <ac:chgData name="Conrad Schiff" userId="49072068966f43fb" providerId="LiveId" clId="{31A1F46E-69F3-4219-AEE7-B760FCAFCF21}" dt="2021-01-23T21:54:58.620" v="397" actId="21"/>
          <ac:cxnSpMkLst>
            <pc:docMk/>
            <pc:sldMk cId="969938486" sldId="259"/>
            <ac:cxnSpMk id="118" creationId="{21F6F99E-B68C-4562-9D82-FE3ABA70F8C9}"/>
          </ac:cxnSpMkLst>
        </pc:cxnChg>
        <pc:cxnChg chg="add del mod">
          <ac:chgData name="Conrad Schiff" userId="49072068966f43fb" providerId="LiveId" clId="{31A1F46E-69F3-4219-AEE7-B760FCAFCF21}" dt="2021-01-23T21:54:58.620" v="397" actId="21"/>
          <ac:cxnSpMkLst>
            <pc:docMk/>
            <pc:sldMk cId="969938486" sldId="259"/>
            <ac:cxnSpMk id="123" creationId="{5C9FC09B-B86A-4636-8CAE-4D8D49B8DE83}"/>
          </ac:cxnSpMkLst>
        </pc:cxnChg>
        <pc:cxnChg chg="add del mod">
          <ac:chgData name="Conrad Schiff" userId="49072068966f43fb" providerId="LiveId" clId="{31A1F46E-69F3-4219-AEE7-B760FCAFCF21}" dt="2021-01-23T21:54:58.620" v="397" actId="21"/>
          <ac:cxnSpMkLst>
            <pc:docMk/>
            <pc:sldMk cId="969938486" sldId="259"/>
            <ac:cxnSpMk id="127" creationId="{12669194-E9B5-4708-8B72-DBC300B31EBA}"/>
          </ac:cxnSpMkLst>
        </pc:cxnChg>
        <pc:cxnChg chg="add del mod">
          <ac:chgData name="Conrad Schiff" userId="49072068966f43fb" providerId="LiveId" clId="{31A1F46E-69F3-4219-AEE7-B760FCAFCF21}" dt="2021-01-23T21:54:58.620" v="397" actId="21"/>
          <ac:cxnSpMkLst>
            <pc:docMk/>
            <pc:sldMk cId="969938486" sldId="259"/>
            <ac:cxnSpMk id="130" creationId="{917212E8-BB05-4EC4-9D25-68DE227F5AB9}"/>
          </ac:cxnSpMkLst>
        </pc:cxnChg>
        <pc:cxnChg chg="add del mod">
          <ac:chgData name="Conrad Schiff" userId="49072068966f43fb" providerId="LiveId" clId="{31A1F46E-69F3-4219-AEE7-B760FCAFCF21}" dt="2021-01-23T21:54:58.620" v="397" actId="21"/>
          <ac:cxnSpMkLst>
            <pc:docMk/>
            <pc:sldMk cId="969938486" sldId="259"/>
            <ac:cxnSpMk id="133" creationId="{20C0BA63-B6C9-4400-865D-E9161BC10321}"/>
          </ac:cxnSpMkLst>
        </pc:cxnChg>
        <pc:cxnChg chg="add del mod">
          <ac:chgData name="Conrad Schiff" userId="49072068966f43fb" providerId="LiveId" clId="{31A1F46E-69F3-4219-AEE7-B760FCAFCF21}" dt="2021-01-23T21:54:58.620" v="397" actId="21"/>
          <ac:cxnSpMkLst>
            <pc:docMk/>
            <pc:sldMk cId="969938486" sldId="259"/>
            <ac:cxnSpMk id="140" creationId="{F0858FB6-C4A2-4857-930C-19F83140778B}"/>
          </ac:cxnSpMkLst>
        </pc:cxnChg>
        <pc:cxnChg chg="add del mod">
          <ac:chgData name="Conrad Schiff" userId="49072068966f43fb" providerId="LiveId" clId="{31A1F46E-69F3-4219-AEE7-B760FCAFCF21}" dt="2021-01-23T21:54:58.620" v="397" actId="21"/>
          <ac:cxnSpMkLst>
            <pc:docMk/>
            <pc:sldMk cId="969938486" sldId="259"/>
            <ac:cxnSpMk id="146" creationId="{AD638251-3D00-413A-A0D1-FE38274A49F7}"/>
          </ac:cxnSpMkLst>
        </pc:cxnChg>
        <pc:cxnChg chg="add del mod">
          <ac:chgData name="Conrad Schiff" userId="49072068966f43fb" providerId="LiveId" clId="{31A1F46E-69F3-4219-AEE7-B760FCAFCF21}" dt="2021-01-23T21:54:58.620" v="397" actId="21"/>
          <ac:cxnSpMkLst>
            <pc:docMk/>
            <pc:sldMk cId="969938486" sldId="259"/>
            <ac:cxnSpMk id="149" creationId="{737C9E0D-C8DA-4CD6-8D2F-C5CB72DAFEFB}"/>
          </ac:cxnSpMkLst>
        </pc:cxnChg>
        <pc:cxnChg chg="add del mod">
          <ac:chgData name="Conrad Schiff" userId="49072068966f43fb" providerId="LiveId" clId="{31A1F46E-69F3-4219-AEE7-B760FCAFCF21}" dt="2021-01-23T21:54:58.620" v="397" actId="21"/>
          <ac:cxnSpMkLst>
            <pc:docMk/>
            <pc:sldMk cId="969938486" sldId="259"/>
            <ac:cxnSpMk id="153" creationId="{416680A2-3880-4BEE-B416-01BC17C2F56E}"/>
          </ac:cxnSpMkLst>
        </pc:cxnChg>
        <pc:cxnChg chg="add del mod">
          <ac:chgData name="Conrad Schiff" userId="49072068966f43fb" providerId="LiveId" clId="{31A1F46E-69F3-4219-AEE7-B760FCAFCF21}" dt="2021-01-23T21:54:58.620" v="397" actId="21"/>
          <ac:cxnSpMkLst>
            <pc:docMk/>
            <pc:sldMk cId="969938486" sldId="259"/>
            <ac:cxnSpMk id="156" creationId="{129F9FBE-50DB-42BD-8A8E-653DA7F55672}"/>
          </ac:cxnSpMkLst>
        </pc:cxnChg>
        <pc:cxnChg chg="add del mod">
          <ac:chgData name="Conrad Schiff" userId="49072068966f43fb" providerId="LiveId" clId="{31A1F46E-69F3-4219-AEE7-B760FCAFCF21}" dt="2021-01-23T21:54:58.620" v="397" actId="21"/>
          <ac:cxnSpMkLst>
            <pc:docMk/>
            <pc:sldMk cId="969938486" sldId="259"/>
            <ac:cxnSpMk id="161" creationId="{4CB62491-A76A-4B39-9C90-906C78E5CDB3}"/>
          </ac:cxnSpMkLst>
        </pc:cxnChg>
        <pc:cxnChg chg="add mod">
          <ac:chgData name="Conrad Schiff" userId="49072068966f43fb" providerId="LiveId" clId="{31A1F46E-69F3-4219-AEE7-B760FCAFCF21}" dt="2021-01-23T21:51:55.525" v="366" actId="571"/>
          <ac:cxnSpMkLst>
            <pc:docMk/>
            <pc:sldMk cId="969938486" sldId="259"/>
            <ac:cxnSpMk id="193" creationId="{F2D3C12B-4645-4D2C-BDC7-F9422F3BF1AF}"/>
          </ac:cxnSpMkLst>
        </pc:cxnChg>
        <pc:cxnChg chg="add mod">
          <ac:chgData name="Conrad Schiff" userId="49072068966f43fb" providerId="LiveId" clId="{31A1F46E-69F3-4219-AEE7-B760FCAFCF21}" dt="2021-01-23T21:51:55.525" v="366" actId="571"/>
          <ac:cxnSpMkLst>
            <pc:docMk/>
            <pc:sldMk cId="969938486" sldId="259"/>
            <ac:cxnSpMk id="194" creationId="{308B21DD-812B-419D-97C2-12D7C4DC448F}"/>
          </ac:cxnSpMkLst>
        </pc:cxnChg>
        <pc:cxnChg chg="add mod">
          <ac:chgData name="Conrad Schiff" userId="49072068966f43fb" providerId="LiveId" clId="{31A1F46E-69F3-4219-AEE7-B760FCAFCF21}" dt="2021-01-23T21:51:55.525" v="366" actId="571"/>
          <ac:cxnSpMkLst>
            <pc:docMk/>
            <pc:sldMk cId="969938486" sldId="259"/>
            <ac:cxnSpMk id="195" creationId="{122EF138-497E-44BB-BC19-0A28196D213B}"/>
          </ac:cxnSpMkLst>
        </pc:cxnChg>
        <pc:cxnChg chg="add mod">
          <ac:chgData name="Conrad Schiff" userId="49072068966f43fb" providerId="LiveId" clId="{31A1F46E-69F3-4219-AEE7-B760FCAFCF21}" dt="2021-01-23T21:51:55.525" v="366" actId="571"/>
          <ac:cxnSpMkLst>
            <pc:docMk/>
            <pc:sldMk cId="969938486" sldId="259"/>
            <ac:cxnSpMk id="196" creationId="{64C652FE-364E-47FE-A856-F7F41CF77661}"/>
          </ac:cxnSpMkLst>
        </pc:cxnChg>
        <pc:cxnChg chg="add mod">
          <ac:chgData name="Conrad Schiff" userId="49072068966f43fb" providerId="LiveId" clId="{31A1F46E-69F3-4219-AEE7-B760FCAFCF21}" dt="2021-01-23T21:51:55.525" v="366" actId="571"/>
          <ac:cxnSpMkLst>
            <pc:docMk/>
            <pc:sldMk cId="969938486" sldId="259"/>
            <ac:cxnSpMk id="197" creationId="{D6A69A74-4A5A-427B-B95D-0A2C0359FA2F}"/>
          </ac:cxnSpMkLst>
        </pc:cxnChg>
        <pc:cxnChg chg="add mod">
          <ac:chgData name="Conrad Schiff" userId="49072068966f43fb" providerId="LiveId" clId="{31A1F46E-69F3-4219-AEE7-B760FCAFCF21}" dt="2021-01-23T21:51:55.525" v="366" actId="571"/>
          <ac:cxnSpMkLst>
            <pc:docMk/>
            <pc:sldMk cId="969938486" sldId="259"/>
            <ac:cxnSpMk id="198" creationId="{5E136110-B76C-41BA-88CC-F6D83D67F419}"/>
          </ac:cxnSpMkLst>
        </pc:cxnChg>
        <pc:cxnChg chg="add mod">
          <ac:chgData name="Conrad Schiff" userId="49072068966f43fb" providerId="LiveId" clId="{31A1F46E-69F3-4219-AEE7-B760FCAFCF21}" dt="2021-01-23T21:51:55.525" v="366" actId="571"/>
          <ac:cxnSpMkLst>
            <pc:docMk/>
            <pc:sldMk cId="969938486" sldId="259"/>
            <ac:cxnSpMk id="199" creationId="{F3E9F5FF-4F7C-4D3D-A38E-F4B9160C5E50}"/>
          </ac:cxnSpMkLst>
        </pc:cxnChg>
        <pc:cxnChg chg="add mod">
          <ac:chgData name="Conrad Schiff" userId="49072068966f43fb" providerId="LiveId" clId="{31A1F46E-69F3-4219-AEE7-B760FCAFCF21}" dt="2021-01-23T21:51:55.525" v="366" actId="571"/>
          <ac:cxnSpMkLst>
            <pc:docMk/>
            <pc:sldMk cId="969938486" sldId="259"/>
            <ac:cxnSpMk id="200" creationId="{1F110062-8397-4DFA-B3C5-B11B4A1EC46A}"/>
          </ac:cxnSpMkLst>
        </pc:cxnChg>
        <pc:cxnChg chg="add mod">
          <ac:chgData name="Conrad Schiff" userId="49072068966f43fb" providerId="LiveId" clId="{31A1F46E-69F3-4219-AEE7-B760FCAFCF21}" dt="2021-01-23T21:51:55.525" v="366" actId="571"/>
          <ac:cxnSpMkLst>
            <pc:docMk/>
            <pc:sldMk cId="969938486" sldId="259"/>
            <ac:cxnSpMk id="201" creationId="{48BF6957-930D-4305-8748-2395AB511B57}"/>
          </ac:cxnSpMkLst>
        </pc:cxnChg>
        <pc:cxnChg chg="add mod">
          <ac:chgData name="Conrad Schiff" userId="49072068966f43fb" providerId="LiveId" clId="{31A1F46E-69F3-4219-AEE7-B760FCAFCF21}" dt="2021-01-23T21:51:55.525" v="366" actId="571"/>
          <ac:cxnSpMkLst>
            <pc:docMk/>
            <pc:sldMk cId="969938486" sldId="259"/>
            <ac:cxnSpMk id="202" creationId="{28E85AE3-1F1A-4E0D-8D03-1E98859DB88A}"/>
          </ac:cxnSpMkLst>
        </pc:cxnChg>
        <pc:cxnChg chg="add mod">
          <ac:chgData name="Conrad Schiff" userId="49072068966f43fb" providerId="LiveId" clId="{31A1F46E-69F3-4219-AEE7-B760FCAFCF21}" dt="2021-01-23T21:51:55.525" v="366" actId="571"/>
          <ac:cxnSpMkLst>
            <pc:docMk/>
            <pc:sldMk cId="969938486" sldId="259"/>
            <ac:cxnSpMk id="203" creationId="{332D5453-B686-45A6-A9FA-873BB0B5A9F6}"/>
          </ac:cxnSpMkLst>
        </pc:cxnChg>
        <pc:cxnChg chg="add mod">
          <ac:chgData name="Conrad Schiff" userId="49072068966f43fb" providerId="LiveId" clId="{31A1F46E-69F3-4219-AEE7-B760FCAFCF21}" dt="2021-01-23T21:51:55.525" v="366" actId="571"/>
          <ac:cxnSpMkLst>
            <pc:docMk/>
            <pc:sldMk cId="969938486" sldId="259"/>
            <ac:cxnSpMk id="204" creationId="{6BF0E049-3810-4CD4-91AE-3ABCAB636B90}"/>
          </ac:cxnSpMkLst>
        </pc:cxnChg>
        <pc:cxnChg chg="add mod">
          <ac:chgData name="Conrad Schiff" userId="49072068966f43fb" providerId="LiveId" clId="{31A1F46E-69F3-4219-AEE7-B760FCAFCF21}" dt="2021-01-23T21:51:55.294" v="365" actId="571"/>
          <ac:cxnSpMkLst>
            <pc:docMk/>
            <pc:sldMk cId="969938486" sldId="259"/>
            <ac:cxnSpMk id="234" creationId="{73CB8D37-B4C6-4772-99D7-B2EB6D39F2E7}"/>
          </ac:cxnSpMkLst>
        </pc:cxnChg>
        <pc:cxnChg chg="add mod">
          <ac:chgData name="Conrad Schiff" userId="49072068966f43fb" providerId="LiveId" clId="{31A1F46E-69F3-4219-AEE7-B760FCAFCF21}" dt="2021-01-23T21:51:55.294" v="365" actId="571"/>
          <ac:cxnSpMkLst>
            <pc:docMk/>
            <pc:sldMk cId="969938486" sldId="259"/>
            <ac:cxnSpMk id="235" creationId="{95920C73-DB19-4E69-A563-3364CF1507CB}"/>
          </ac:cxnSpMkLst>
        </pc:cxnChg>
        <pc:cxnChg chg="add mod">
          <ac:chgData name="Conrad Schiff" userId="49072068966f43fb" providerId="LiveId" clId="{31A1F46E-69F3-4219-AEE7-B760FCAFCF21}" dt="2021-01-23T21:51:55.294" v="365" actId="571"/>
          <ac:cxnSpMkLst>
            <pc:docMk/>
            <pc:sldMk cId="969938486" sldId="259"/>
            <ac:cxnSpMk id="236" creationId="{8BA9F1A7-86A1-4C3E-BD7E-DBD06B200912}"/>
          </ac:cxnSpMkLst>
        </pc:cxnChg>
        <pc:cxnChg chg="add mod">
          <ac:chgData name="Conrad Schiff" userId="49072068966f43fb" providerId="LiveId" clId="{31A1F46E-69F3-4219-AEE7-B760FCAFCF21}" dt="2021-01-23T21:51:55.294" v="365" actId="571"/>
          <ac:cxnSpMkLst>
            <pc:docMk/>
            <pc:sldMk cId="969938486" sldId="259"/>
            <ac:cxnSpMk id="237" creationId="{5BFCFFF5-9375-4D81-A1D6-D88BBF95F5D5}"/>
          </ac:cxnSpMkLst>
        </pc:cxnChg>
        <pc:cxnChg chg="add mod">
          <ac:chgData name="Conrad Schiff" userId="49072068966f43fb" providerId="LiveId" clId="{31A1F46E-69F3-4219-AEE7-B760FCAFCF21}" dt="2021-01-23T21:51:55.294" v="365" actId="571"/>
          <ac:cxnSpMkLst>
            <pc:docMk/>
            <pc:sldMk cId="969938486" sldId="259"/>
            <ac:cxnSpMk id="238" creationId="{E53EF5A9-DC27-46D8-A248-96DBE0E2A9C9}"/>
          </ac:cxnSpMkLst>
        </pc:cxnChg>
        <pc:cxnChg chg="add mod">
          <ac:chgData name="Conrad Schiff" userId="49072068966f43fb" providerId="LiveId" clId="{31A1F46E-69F3-4219-AEE7-B760FCAFCF21}" dt="2021-01-23T21:51:55.294" v="365" actId="571"/>
          <ac:cxnSpMkLst>
            <pc:docMk/>
            <pc:sldMk cId="969938486" sldId="259"/>
            <ac:cxnSpMk id="239" creationId="{D1ECB002-ECA6-4F52-B0FB-C0D9EBA0B3B6}"/>
          </ac:cxnSpMkLst>
        </pc:cxnChg>
        <pc:cxnChg chg="add mod">
          <ac:chgData name="Conrad Schiff" userId="49072068966f43fb" providerId="LiveId" clId="{31A1F46E-69F3-4219-AEE7-B760FCAFCF21}" dt="2021-01-23T21:51:55.294" v="365" actId="571"/>
          <ac:cxnSpMkLst>
            <pc:docMk/>
            <pc:sldMk cId="969938486" sldId="259"/>
            <ac:cxnSpMk id="240" creationId="{C2D9EAC9-6FD8-4F12-8E61-0C0968253146}"/>
          </ac:cxnSpMkLst>
        </pc:cxnChg>
        <pc:cxnChg chg="add mod">
          <ac:chgData name="Conrad Schiff" userId="49072068966f43fb" providerId="LiveId" clId="{31A1F46E-69F3-4219-AEE7-B760FCAFCF21}" dt="2021-01-23T21:51:55.294" v="365" actId="571"/>
          <ac:cxnSpMkLst>
            <pc:docMk/>
            <pc:sldMk cId="969938486" sldId="259"/>
            <ac:cxnSpMk id="241" creationId="{FB507D74-0EBD-4C35-93F5-D01342AA16E3}"/>
          </ac:cxnSpMkLst>
        </pc:cxnChg>
        <pc:cxnChg chg="add mod">
          <ac:chgData name="Conrad Schiff" userId="49072068966f43fb" providerId="LiveId" clId="{31A1F46E-69F3-4219-AEE7-B760FCAFCF21}" dt="2021-01-23T21:51:55.294" v="365" actId="571"/>
          <ac:cxnSpMkLst>
            <pc:docMk/>
            <pc:sldMk cId="969938486" sldId="259"/>
            <ac:cxnSpMk id="242" creationId="{86597277-518C-4531-B5DD-A5F90AACB150}"/>
          </ac:cxnSpMkLst>
        </pc:cxnChg>
        <pc:cxnChg chg="add mod">
          <ac:chgData name="Conrad Schiff" userId="49072068966f43fb" providerId="LiveId" clId="{31A1F46E-69F3-4219-AEE7-B760FCAFCF21}" dt="2021-01-23T21:51:55.294" v="365" actId="571"/>
          <ac:cxnSpMkLst>
            <pc:docMk/>
            <pc:sldMk cId="969938486" sldId="259"/>
            <ac:cxnSpMk id="243" creationId="{796709D1-C06D-40AB-B1AC-FA579A8EAF51}"/>
          </ac:cxnSpMkLst>
        </pc:cxnChg>
        <pc:cxnChg chg="add mod">
          <ac:chgData name="Conrad Schiff" userId="49072068966f43fb" providerId="LiveId" clId="{31A1F46E-69F3-4219-AEE7-B760FCAFCF21}" dt="2021-01-23T21:51:55.294" v="365" actId="571"/>
          <ac:cxnSpMkLst>
            <pc:docMk/>
            <pc:sldMk cId="969938486" sldId="259"/>
            <ac:cxnSpMk id="244" creationId="{A7403E12-390B-4184-928A-CDB669151E86}"/>
          </ac:cxnSpMkLst>
        </pc:cxnChg>
        <pc:cxnChg chg="add mod">
          <ac:chgData name="Conrad Schiff" userId="49072068966f43fb" providerId="LiveId" clId="{31A1F46E-69F3-4219-AEE7-B760FCAFCF21}" dt="2021-01-23T21:51:55.294" v="365" actId="571"/>
          <ac:cxnSpMkLst>
            <pc:docMk/>
            <pc:sldMk cId="969938486" sldId="259"/>
            <ac:cxnSpMk id="245" creationId="{91273C32-D435-4590-914D-3486AB4ABBF7}"/>
          </ac:cxnSpMkLst>
        </pc:cxnChg>
        <pc:cxnChg chg="add del mod">
          <ac:chgData name="Conrad Schiff" userId="49072068966f43fb" providerId="LiveId" clId="{31A1F46E-69F3-4219-AEE7-B760FCAFCF21}" dt="2021-01-23T21:52:14.969" v="369" actId="478"/>
          <ac:cxnSpMkLst>
            <pc:docMk/>
            <pc:sldMk cId="969938486" sldId="259"/>
            <ac:cxnSpMk id="275" creationId="{44F245A1-FF5A-4379-A074-4A3C3EE650FD}"/>
          </ac:cxnSpMkLst>
        </pc:cxnChg>
        <pc:cxnChg chg="add del mod">
          <ac:chgData name="Conrad Schiff" userId="49072068966f43fb" providerId="LiveId" clId="{31A1F46E-69F3-4219-AEE7-B760FCAFCF21}" dt="2021-01-23T21:52:14.969" v="369" actId="478"/>
          <ac:cxnSpMkLst>
            <pc:docMk/>
            <pc:sldMk cId="969938486" sldId="259"/>
            <ac:cxnSpMk id="276" creationId="{DA60CAFA-C792-40A3-B9C0-02B7B0A92851}"/>
          </ac:cxnSpMkLst>
        </pc:cxnChg>
        <pc:cxnChg chg="add del mod">
          <ac:chgData name="Conrad Schiff" userId="49072068966f43fb" providerId="LiveId" clId="{31A1F46E-69F3-4219-AEE7-B760FCAFCF21}" dt="2021-01-23T21:52:14.969" v="369" actId="478"/>
          <ac:cxnSpMkLst>
            <pc:docMk/>
            <pc:sldMk cId="969938486" sldId="259"/>
            <ac:cxnSpMk id="277" creationId="{AFD6468F-D47F-43FC-9FB8-CA6943AC16BE}"/>
          </ac:cxnSpMkLst>
        </pc:cxnChg>
        <pc:cxnChg chg="add del mod">
          <ac:chgData name="Conrad Schiff" userId="49072068966f43fb" providerId="LiveId" clId="{31A1F46E-69F3-4219-AEE7-B760FCAFCF21}" dt="2021-01-23T21:52:14.969" v="369" actId="478"/>
          <ac:cxnSpMkLst>
            <pc:docMk/>
            <pc:sldMk cId="969938486" sldId="259"/>
            <ac:cxnSpMk id="278" creationId="{25C15061-AE08-423E-BADC-543255ABA2FC}"/>
          </ac:cxnSpMkLst>
        </pc:cxnChg>
        <pc:cxnChg chg="add del mod">
          <ac:chgData name="Conrad Schiff" userId="49072068966f43fb" providerId="LiveId" clId="{31A1F46E-69F3-4219-AEE7-B760FCAFCF21}" dt="2021-01-23T21:52:14.969" v="369" actId="478"/>
          <ac:cxnSpMkLst>
            <pc:docMk/>
            <pc:sldMk cId="969938486" sldId="259"/>
            <ac:cxnSpMk id="279" creationId="{000FE3D2-91AE-4BE5-AA3E-2848411C62A5}"/>
          </ac:cxnSpMkLst>
        </pc:cxnChg>
        <pc:cxnChg chg="add del mod">
          <ac:chgData name="Conrad Schiff" userId="49072068966f43fb" providerId="LiveId" clId="{31A1F46E-69F3-4219-AEE7-B760FCAFCF21}" dt="2021-01-23T21:52:14.969" v="369" actId="478"/>
          <ac:cxnSpMkLst>
            <pc:docMk/>
            <pc:sldMk cId="969938486" sldId="259"/>
            <ac:cxnSpMk id="280" creationId="{69537CE0-AE52-4D85-B950-6F0E67438B24}"/>
          </ac:cxnSpMkLst>
        </pc:cxnChg>
        <pc:cxnChg chg="add del mod">
          <ac:chgData name="Conrad Schiff" userId="49072068966f43fb" providerId="LiveId" clId="{31A1F46E-69F3-4219-AEE7-B760FCAFCF21}" dt="2021-01-23T21:52:14.969" v="369" actId="478"/>
          <ac:cxnSpMkLst>
            <pc:docMk/>
            <pc:sldMk cId="969938486" sldId="259"/>
            <ac:cxnSpMk id="281" creationId="{85866367-8B1A-4D8B-9B47-3E8F6A8B0711}"/>
          </ac:cxnSpMkLst>
        </pc:cxnChg>
        <pc:cxnChg chg="add del mod">
          <ac:chgData name="Conrad Schiff" userId="49072068966f43fb" providerId="LiveId" clId="{31A1F46E-69F3-4219-AEE7-B760FCAFCF21}" dt="2021-01-23T21:52:14.969" v="369" actId="478"/>
          <ac:cxnSpMkLst>
            <pc:docMk/>
            <pc:sldMk cId="969938486" sldId="259"/>
            <ac:cxnSpMk id="282" creationId="{1A3C1DFF-BDE1-4B00-931E-9B449A26520D}"/>
          </ac:cxnSpMkLst>
        </pc:cxnChg>
        <pc:cxnChg chg="add del mod">
          <ac:chgData name="Conrad Schiff" userId="49072068966f43fb" providerId="LiveId" clId="{31A1F46E-69F3-4219-AEE7-B760FCAFCF21}" dt="2021-01-23T21:52:14.969" v="369" actId="478"/>
          <ac:cxnSpMkLst>
            <pc:docMk/>
            <pc:sldMk cId="969938486" sldId="259"/>
            <ac:cxnSpMk id="283" creationId="{E2BE1610-E0C4-45A1-ABEB-9D5E7C4A2809}"/>
          </ac:cxnSpMkLst>
        </pc:cxnChg>
        <pc:cxnChg chg="add del mod">
          <ac:chgData name="Conrad Schiff" userId="49072068966f43fb" providerId="LiveId" clId="{31A1F46E-69F3-4219-AEE7-B760FCAFCF21}" dt="2021-01-23T21:52:14.969" v="369" actId="478"/>
          <ac:cxnSpMkLst>
            <pc:docMk/>
            <pc:sldMk cId="969938486" sldId="259"/>
            <ac:cxnSpMk id="284" creationId="{B428B571-8C5F-4C03-BAE5-3181CC03E3A9}"/>
          </ac:cxnSpMkLst>
        </pc:cxnChg>
        <pc:cxnChg chg="add del mod">
          <ac:chgData name="Conrad Schiff" userId="49072068966f43fb" providerId="LiveId" clId="{31A1F46E-69F3-4219-AEE7-B760FCAFCF21}" dt="2021-01-23T21:52:14.969" v="369" actId="478"/>
          <ac:cxnSpMkLst>
            <pc:docMk/>
            <pc:sldMk cId="969938486" sldId="259"/>
            <ac:cxnSpMk id="285" creationId="{344B84AD-CBC2-4206-A222-AF940E240598}"/>
          </ac:cxnSpMkLst>
        </pc:cxnChg>
        <pc:cxnChg chg="add del mod">
          <ac:chgData name="Conrad Schiff" userId="49072068966f43fb" providerId="LiveId" clId="{31A1F46E-69F3-4219-AEE7-B760FCAFCF21}" dt="2021-01-23T21:52:14.969" v="369" actId="478"/>
          <ac:cxnSpMkLst>
            <pc:docMk/>
            <pc:sldMk cId="969938486" sldId="259"/>
            <ac:cxnSpMk id="286" creationId="{6D08A4EA-A4E9-465A-9A26-A7B13007AA64}"/>
          </ac:cxnSpMkLst>
        </pc:cxnChg>
      </pc:sldChg>
      <pc:sldChg chg="addSp delSp modSp new mod">
        <pc:chgData name="Conrad Schiff" userId="49072068966f43fb" providerId="LiveId" clId="{31A1F46E-69F3-4219-AEE7-B760FCAFCF21}" dt="2021-01-24T13:14:07.695" v="1208" actId="207"/>
        <pc:sldMkLst>
          <pc:docMk/>
          <pc:sldMk cId="304868981" sldId="260"/>
        </pc:sldMkLst>
        <pc:spChg chg="del">
          <ac:chgData name="Conrad Schiff" userId="49072068966f43fb" providerId="LiveId" clId="{31A1F46E-69F3-4219-AEE7-B760FCAFCF21}" dt="2021-01-23T21:54:52.284" v="396" actId="478"/>
          <ac:spMkLst>
            <pc:docMk/>
            <pc:sldMk cId="304868981" sldId="260"/>
            <ac:spMk id="2" creationId="{9B5F2345-0D27-4852-9092-9F6CFACACA69}"/>
          </ac:spMkLst>
        </pc:spChg>
        <pc:spChg chg="del">
          <ac:chgData name="Conrad Schiff" userId="49072068966f43fb" providerId="LiveId" clId="{31A1F46E-69F3-4219-AEE7-B760FCAFCF21}" dt="2021-01-23T21:54:52.284" v="396" actId="478"/>
          <ac:spMkLst>
            <pc:docMk/>
            <pc:sldMk cId="304868981" sldId="260"/>
            <ac:spMk id="3" creationId="{9298664E-18FA-4DB2-B5FE-D6377DF1B8A2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5" creationId="{69180EC7-AD83-4368-B177-950923A5262B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6" creationId="{70D2A4E1-D009-4778-8878-1377B79ECF68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7" creationId="{38B72481-FCC5-4DFC-B279-CD8884CFB53B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8" creationId="{40C90985-8395-4874-84F9-E7F8462C5EA0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9" creationId="{B0AAF053-7605-4D9D-8E92-9465286384CD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10" creationId="{42C416E9-A798-492B-95BF-B8CCA00FA83E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11" creationId="{84E2A1CA-DCEA-4925-9F08-780F627A422D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13" creationId="{09AAAEF6-9211-46A5-911F-53172C0545D6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14" creationId="{CC741730-869A-4C1C-8DDA-C5CA6022D7B9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15" creationId="{280C005A-63F0-4F03-A94C-EBC003B86736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16" creationId="{C48F30BE-FCA5-42A3-ABEF-85DAA58D65D3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17" creationId="{6ADAC05E-9227-47FD-AE19-0EB4340B0CB4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18" creationId="{811ABEEC-0A27-42C7-AA31-CFA237B09DC8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20" creationId="{7BC59065-B17B-4F3C-B874-954F9FFD45F8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21" creationId="{3242A978-9829-4865-BD36-E1077B718FDD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22" creationId="{9F98868A-4E90-4F80-82F3-138941154E58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23" creationId="{14DAD4DC-038A-49C4-A77B-52352B07CB40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24" creationId="{BCFDDC1B-6B96-4CE2-BDA2-0E4B71376902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26" creationId="{9D22E51A-CFB2-4551-91B9-B92EDB946469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27" creationId="{7C8E6A9E-4C71-4B6C-B2C3-7492B89B9A41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28" creationId="{0ECBB60B-C19A-4829-AAC5-86FAF4DC464D}"/>
          </ac:spMkLst>
        </pc:spChg>
        <pc:spChg chg="mod">
          <ac:chgData name="Conrad Schiff" userId="49072068966f43fb" providerId="LiveId" clId="{31A1F46E-69F3-4219-AEE7-B760FCAFCF21}" dt="2021-01-23T21:55:01.917" v="398"/>
          <ac:spMkLst>
            <pc:docMk/>
            <pc:sldMk cId="304868981" sldId="260"/>
            <ac:spMk id="29" creationId="{5BBD7BCF-DC6F-4D56-88FB-3A98DC30ACC6}"/>
          </ac:spMkLst>
        </pc:spChg>
        <pc:spChg chg="add del mod">
          <ac:chgData name="Conrad Schiff" userId="49072068966f43fb" providerId="LiveId" clId="{31A1F46E-69F3-4219-AEE7-B760FCAFCF21}" dt="2021-01-23T21:55:59.476" v="410" actId="478"/>
          <ac:spMkLst>
            <pc:docMk/>
            <pc:sldMk cId="304868981" sldId="260"/>
            <ac:spMk id="42" creationId="{9A984C36-67EC-46B8-8584-71FDD4B5D7E5}"/>
          </ac:spMkLst>
        </pc:spChg>
        <pc:spChg chg="add del mod">
          <ac:chgData name="Conrad Schiff" userId="49072068966f43fb" providerId="LiveId" clId="{31A1F46E-69F3-4219-AEE7-B760FCAFCF21}" dt="2021-01-23T21:55:58.421" v="408" actId="478"/>
          <ac:spMkLst>
            <pc:docMk/>
            <pc:sldMk cId="304868981" sldId="260"/>
            <ac:spMk id="43" creationId="{7DA71EB7-E85D-4E17-9A32-53729EBB7534}"/>
          </ac:spMkLst>
        </pc:spChg>
        <pc:spChg chg="add mod">
          <ac:chgData name="Conrad Schiff" userId="49072068966f43fb" providerId="LiveId" clId="{31A1F46E-69F3-4219-AEE7-B760FCAFCF21}" dt="2021-01-23T21:55:06.208" v="399" actId="1076"/>
          <ac:spMkLst>
            <pc:docMk/>
            <pc:sldMk cId="304868981" sldId="260"/>
            <ac:spMk id="44" creationId="{67D4B754-D7B0-45DD-8BEB-3517827D7B31}"/>
          </ac:spMkLst>
        </pc:spChg>
        <pc:spChg chg="add mod">
          <ac:chgData name="Conrad Schiff" userId="49072068966f43fb" providerId="LiveId" clId="{31A1F46E-69F3-4219-AEE7-B760FCAFCF21}" dt="2021-01-23T21:55:06.208" v="399" actId="1076"/>
          <ac:spMkLst>
            <pc:docMk/>
            <pc:sldMk cId="304868981" sldId="260"/>
            <ac:spMk id="45" creationId="{F349EC1D-EADD-48B6-A020-40AF00EA68FE}"/>
          </ac:spMkLst>
        </pc:spChg>
        <pc:spChg chg="add mod">
          <ac:chgData name="Conrad Schiff" userId="49072068966f43fb" providerId="LiveId" clId="{31A1F46E-69F3-4219-AEE7-B760FCAFCF21}" dt="2021-01-23T21:55:06.208" v="399" actId="1076"/>
          <ac:spMkLst>
            <pc:docMk/>
            <pc:sldMk cId="304868981" sldId="260"/>
            <ac:spMk id="46" creationId="{37CF1B60-B0AA-4772-AF7A-0A2F4474393D}"/>
          </ac:spMkLst>
        </pc:spChg>
        <pc:spChg chg="add mod">
          <ac:chgData name="Conrad Schiff" userId="49072068966f43fb" providerId="LiveId" clId="{31A1F46E-69F3-4219-AEE7-B760FCAFCF21}" dt="2021-01-23T21:55:06.208" v="399" actId="1076"/>
          <ac:spMkLst>
            <pc:docMk/>
            <pc:sldMk cId="304868981" sldId="260"/>
            <ac:spMk id="47" creationId="{D3FA7408-4CC0-4754-8CD9-C2121FF8029F}"/>
          </ac:spMkLst>
        </pc:spChg>
        <pc:spChg chg="add mod">
          <ac:chgData name="Conrad Schiff" userId="49072068966f43fb" providerId="LiveId" clId="{31A1F46E-69F3-4219-AEE7-B760FCAFCF21}" dt="2021-01-23T21:55:06.208" v="399" actId="1076"/>
          <ac:spMkLst>
            <pc:docMk/>
            <pc:sldMk cId="304868981" sldId="260"/>
            <ac:spMk id="48" creationId="{93849F3B-6F98-4093-BF6E-0B0E91083939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50" creationId="{10F209EA-527A-48D0-818E-0119D6A4BC99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51" creationId="{FA2AB8AA-B2D3-49C0-8B7C-13160B3635E9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52" creationId="{529BF3BB-0FC4-465F-A595-72CB819D828C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53" creationId="{522B35B8-04A4-4F32-8BA0-C16B9A9B67EE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54" creationId="{02DAE5F4-372E-41B1-992D-DF42B5EFBEC5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55" creationId="{48D2C6B5-5B26-4663-98D2-5C641C369CD4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56" creationId="{EF951E90-B3F7-449F-A985-FC70C1BB5BBA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58" creationId="{964DDB20-FD85-4182-90AA-CC9314C1B10E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59" creationId="{4245EFE8-14C2-4E0E-9525-C3E8C479F4D8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60" creationId="{377962A7-AC2A-4CF4-ACA4-480BE97351EB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61" creationId="{785E26B2-1A25-4ED7-B89D-70E319F3CECD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62" creationId="{CD8AC84F-10AF-4B76-A0D8-AF8C29B1EC3D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63" creationId="{32E17761-6A45-49C9-BE88-D2CFD68D9DD6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65" creationId="{18AD8D84-6847-43F2-8E69-1C9716105B8E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66" creationId="{C54BB9F7-EA93-47FD-AEC7-B4A220D86C36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67" creationId="{F8CBF998-0842-4707-8E11-DC5B02322787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68" creationId="{A6EC69A3-97A8-46A1-BA23-A763B7F60DB0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69" creationId="{A154E976-D80E-41F8-A081-0BACAABF318D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71" creationId="{3C63E1AE-2C2A-4E9B-8E90-6B92D05DE1E2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72" creationId="{4706BD09-C4B2-4AC9-B061-5238A42F1FB6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73" creationId="{9D752750-3876-41AD-B67A-20C5ED76E5A2}"/>
          </ac:spMkLst>
        </pc:spChg>
        <pc:spChg chg="mod">
          <ac:chgData name="Conrad Schiff" userId="49072068966f43fb" providerId="LiveId" clId="{31A1F46E-69F3-4219-AEE7-B760FCAFCF21}" dt="2021-01-23T21:55:12.809" v="400" actId="571"/>
          <ac:spMkLst>
            <pc:docMk/>
            <pc:sldMk cId="304868981" sldId="260"/>
            <ac:spMk id="74" creationId="{7DB66A1B-0663-48A5-A887-8785813AD37A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87" creationId="{09CB774A-12E9-4A3F-8CD6-7992F1D4C9C7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88" creationId="{0BB6C8DE-1820-4ABC-9121-176E13A153D9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89" creationId="{344591DF-00FC-4875-B554-029CC491E3AD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90" creationId="{49868430-DED6-4BD4-B5DC-AEB5F68C8214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91" creationId="{FEACA105-6959-4246-9B2E-1FC6A05347EF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92" creationId="{247D5C27-9F7C-4E80-95F4-F8BE8DD9B384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93" creationId="{F0251D84-C97C-43E9-A237-E0C1A919DE2D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95" creationId="{A42F4B8F-E9F2-4293-80BE-1A17C46E92D7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96" creationId="{055CF4FB-7A3F-4F0B-BA21-5EFB85AF7BFB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97" creationId="{F96E9E39-6E66-452F-8F5A-DA98A73FEEF4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98" creationId="{2B5A97CE-F0C7-4841-B2E3-3A1B9C99A4F8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99" creationId="{272E35A1-7DFC-465B-B596-1301C2BC5F06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00" creationId="{A41467BA-B086-4F15-9ED8-766A89B7684F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01" creationId="{8A0EE5DE-10D7-459F-B055-E1013A5FD2FC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03" creationId="{31B23917-BA1E-4EBB-9C86-842AA65F90A4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04" creationId="{C5FC3891-5062-4117-83AC-9628D6DD6A48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05" creationId="{5CBCAF14-52F3-490F-A2B1-B279C21BF06B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06" creationId="{B28A1D71-E735-441C-AB5C-42E82A73EA09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07" creationId="{723012CD-FE50-4017-BD46-2EDA60AE55F4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08" creationId="{B37DD494-72DE-4776-80BD-F7324949A50A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10" creationId="{9AAF7A7D-5F45-4A8E-A63D-34A734F34C17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11" creationId="{F971DD68-42E7-44F6-A636-C484D75E2767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12" creationId="{54D664A2-A0CE-45D5-9B56-4347B60E6798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13" creationId="{97156145-0D9A-442E-A968-5253A4E503F2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14" creationId="{5038D153-748A-439B-8AF9-168DC137A909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16" creationId="{E0FBC7D8-3C67-429C-A650-21DC4F337F3B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17" creationId="{547CA7DE-A3C3-497C-90F3-404F64CBE7AD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18" creationId="{CF7AB506-D978-4A23-96B1-0D5BA88178DD}"/>
          </ac:spMkLst>
        </pc:spChg>
        <pc:spChg chg="mod">
          <ac:chgData name="Conrad Schiff" userId="49072068966f43fb" providerId="LiveId" clId="{31A1F46E-69F3-4219-AEE7-B760FCAFCF21}" dt="2021-01-23T21:55:22.881" v="401" actId="571"/>
          <ac:spMkLst>
            <pc:docMk/>
            <pc:sldMk cId="304868981" sldId="260"/>
            <ac:spMk id="119" creationId="{E97EF496-442C-4AD8-8257-EA1FBE22237B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132" creationId="{02B6E5F1-03E0-4A08-87A2-64F2CA3ADCEA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133" creationId="{C35DF1F2-45E5-4BDE-AD39-1BFFB75AF952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134" creationId="{9D47DAE1-AB57-403C-9D98-C05360D5E647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135" creationId="{26135B9B-938B-4BD4-AA6A-BAB283A88D57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136" creationId="{06D78B1A-32EE-4018-8EBE-F6210CD15D92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137" creationId="{A5E78ACC-031B-4F7B-AC80-7F9AA9D2D52A}"/>
          </ac:spMkLst>
        </pc:spChg>
        <pc:spChg chg="add del mod">
          <ac:chgData name="Conrad Schiff" userId="49072068966f43fb" providerId="LiveId" clId="{31A1F46E-69F3-4219-AEE7-B760FCAFCF21}" dt="2021-01-23T21:56:45.814" v="415" actId="478"/>
          <ac:spMkLst>
            <pc:docMk/>
            <pc:sldMk cId="304868981" sldId="260"/>
            <ac:spMk id="138" creationId="{B6759426-33E0-4D6F-80EE-F4808C4FC7F8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43" creationId="{56921F16-0DD3-43EA-9928-DC3025284AAF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44" creationId="{CC0DF1AC-58AA-4ADB-9F61-F1F847A56271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45" creationId="{005BFA31-6CEB-42A1-B281-6D012740AA94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46" creationId="{C542D8AA-1AAD-4D83-BE52-DB1E3AF43B90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47" creationId="{2DC1A79A-C342-46A1-86CB-EBCC235009FA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48" creationId="{BBFA7C5A-DDD7-4168-B676-6F884230A183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49" creationId="{60238B6B-7D70-47DE-A24B-DCAA42438EF2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51" creationId="{7D782E25-9DE4-46C7-94A7-6203FBB775EC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52" creationId="{CA87D56E-9E39-4950-92EB-E1D4D30FC88C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53" creationId="{2C6E366E-8FD0-4D58-8F46-ECE5F490C567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54" creationId="{DBC29144-E283-49B4-BE29-E4BE1AA11CD4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55" creationId="{B463465F-0377-4F0B-B0B2-F276D93614B0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56" creationId="{AB6E06CE-E1EF-4868-B8A1-0A096060E89D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58" creationId="{97DBE7F5-D652-4662-B5AE-3A9C58F18633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59" creationId="{86907DFF-0A7F-45ED-84CC-74CCD0D8A502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60" creationId="{32A6A5CB-853D-495E-B0F2-D30C94FC8849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61" creationId="{F0950464-8858-4669-B0DD-3C9F6228D0FE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62" creationId="{865D559C-6460-46FF-97AE-7A24D1A33529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64" creationId="{6D1A5182-C756-4356-A668-32C3C63E5560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65" creationId="{97C7AE64-E424-447A-934F-D2FF12A72986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66" creationId="{0DD35651-5C93-41F8-B5AB-D3E5D28712D0}"/>
          </ac:spMkLst>
        </pc:spChg>
        <pc:spChg chg="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67" creationId="{929F187A-E9C0-4353-84BD-0A7B349C51BD}"/>
          </ac:spMkLst>
        </pc:spChg>
        <pc:spChg chg="add del mod">
          <ac:chgData name="Conrad Schiff" userId="49072068966f43fb" providerId="LiveId" clId="{31A1F46E-69F3-4219-AEE7-B760FCAFCF21}" dt="2021-01-23T21:57:41.680" v="423" actId="478"/>
          <ac:spMkLst>
            <pc:docMk/>
            <pc:sldMk cId="304868981" sldId="260"/>
            <ac:spMk id="180" creationId="{DAF6757B-4A20-4638-ABC2-052BB8CF66BE}"/>
          </ac:spMkLst>
        </pc:spChg>
        <pc:spChg chg="add del mod">
          <ac:chgData name="Conrad Schiff" userId="49072068966f43fb" providerId="LiveId" clId="{31A1F46E-69F3-4219-AEE7-B760FCAFCF21}" dt="2021-01-23T21:57:43.643" v="424" actId="478"/>
          <ac:spMkLst>
            <pc:docMk/>
            <pc:sldMk cId="304868981" sldId="260"/>
            <ac:spMk id="181" creationId="{98396587-EE99-4BCD-A87E-2998FBE65341}"/>
          </ac:spMkLst>
        </pc:spChg>
        <pc:spChg chg="add 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82" creationId="{3DD2BA0F-8801-4168-BBBD-B12403F79F18}"/>
          </ac:spMkLst>
        </pc:spChg>
        <pc:spChg chg="add 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83" creationId="{FCD5E826-AA4B-4782-A9D7-5205E86D04C0}"/>
          </ac:spMkLst>
        </pc:spChg>
        <pc:spChg chg="add 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84" creationId="{94E2F1AF-1849-41F4-A7A6-395E482AAF1E}"/>
          </ac:spMkLst>
        </pc:spChg>
        <pc:spChg chg="add 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85" creationId="{BD6AF9BA-A147-472D-9B4B-613218F4525C}"/>
          </ac:spMkLst>
        </pc:spChg>
        <pc:spChg chg="add mod">
          <ac:chgData name="Conrad Schiff" userId="49072068966f43fb" providerId="LiveId" clId="{31A1F46E-69F3-4219-AEE7-B760FCAFCF21}" dt="2021-01-23T21:57:04.400" v="416" actId="571"/>
          <ac:spMkLst>
            <pc:docMk/>
            <pc:sldMk cId="304868981" sldId="260"/>
            <ac:spMk id="186" creationId="{2D0026DA-1808-4A94-B8C6-2C4D31C54984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188" creationId="{7A84034E-0DFB-4AA4-9221-1C5FE0CF48A8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189" creationId="{B1C75F59-F5F3-4562-AACF-F0654D50F2EA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190" creationId="{4D0F08BA-E53D-41C4-A744-2D17DCEA5E9D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191" creationId="{5F0A2801-DE3B-48FD-BC56-F664DF7960AE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192" creationId="{065EF33A-EA90-4FAF-B610-6205614F2962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193" creationId="{A6B8A70D-5274-4730-B18D-72827DB61B90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194" creationId="{EBE83EB4-F0F2-4AFD-8CF0-BFF1A568D988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196" creationId="{ADA0016D-853E-489C-BDF6-77ED449CC565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197" creationId="{93E4B76A-69CD-46F2-9F75-F33223B0CC87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198" creationId="{BE08BC99-EB0E-4A7A-AB24-861D91236684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199" creationId="{8232D0E1-260B-416E-B91A-1DF2EF00F446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200" creationId="{8849AC86-9D65-4966-AB10-AEBABB331817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201" creationId="{3CD47984-0D71-474B-A4EF-1361CF0C5053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203" creationId="{5315C5A7-1EFB-4D3E-9A11-82A1C712D27F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204" creationId="{0267B89A-1118-4BA1-9340-3F0B7CFB78BF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205" creationId="{4589E546-D8F8-4631-97A8-E9BE3C0515BD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206" creationId="{BC7A3F5E-2533-45EC-BE91-47A9387C5316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207" creationId="{FFA0E106-E381-4DF8-AB8B-7F92E82E9028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209" creationId="{6FFD913A-E004-419E-A872-ADDDDC7BF7DD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210" creationId="{41F0C52C-2F1E-4D51-8D89-36E80004D16D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211" creationId="{72D48632-BC61-4A3B-9471-CC1B3184854C}"/>
          </ac:spMkLst>
        </pc:spChg>
        <pc:spChg chg="mod">
          <ac:chgData name="Conrad Schiff" userId="49072068966f43fb" providerId="LiveId" clId="{31A1F46E-69F3-4219-AEE7-B760FCAFCF21}" dt="2021-01-23T21:57:12.113" v="417" actId="571"/>
          <ac:spMkLst>
            <pc:docMk/>
            <pc:sldMk cId="304868981" sldId="260"/>
            <ac:spMk id="212" creationId="{36AA2FB7-E188-468A-A80A-1666098E312F}"/>
          </ac:spMkLst>
        </pc:spChg>
        <pc:spChg chg="add mod">
          <ac:chgData name="Conrad Schiff" userId="49072068966f43fb" providerId="LiveId" clId="{31A1F46E-69F3-4219-AEE7-B760FCAFCF21}" dt="2021-01-23T21:57:27.424" v="422" actId="1076"/>
          <ac:spMkLst>
            <pc:docMk/>
            <pc:sldMk cId="304868981" sldId="260"/>
            <ac:spMk id="225" creationId="{2803572D-C1A8-4E77-9FAF-6817346FF07E}"/>
          </ac:spMkLst>
        </pc:spChg>
        <pc:spChg chg="add mod">
          <ac:chgData name="Conrad Schiff" userId="49072068966f43fb" providerId="LiveId" clId="{31A1F46E-69F3-4219-AEE7-B760FCAFCF21}" dt="2021-01-24T13:14:07.695" v="1208" actId="207"/>
          <ac:spMkLst>
            <pc:docMk/>
            <pc:sldMk cId="304868981" sldId="260"/>
            <ac:spMk id="226" creationId="{E2716AF9-7565-4131-9941-3B266EC23153}"/>
          </ac:spMkLst>
        </pc:spChg>
        <pc:spChg chg="add del mod">
          <ac:chgData name="Conrad Schiff" userId="49072068966f43fb" providerId="LiveId" clId="{31A1F46E-69F3-4219-AEE7-B760FCAFCF21}" dt="2021-01-23T22:11:15.511" v="510" actId="478"/>
          <ac:spMkLst>
            <pc:docMk/>
            <pc:sldMk cId="304868981" sldId="260"/>
            <ac:spMk id="227" creationId="{A11ADF2D-2C1C-45FD-B8EF-BCB019C1972E}"/>
          </ac:spMkLst>
        </pc:spChg>
        <pc:spChg chg="add del mod">
          <ac:chgData name="Conrad Schiff" userId="49072068966f43fb" providerId="LiveId" clId="{31A1F46E-69F3-4219-AEE7-B760FCAFCF21}" dt="2021-01-23T22:00:50.294" v="447" actId="478"/>
          <ac:spMkLst>
            <pc:docMk/>
            <pc:sldMk cId="304868981" sldId="260"/>
            <ac:spMk id="228" creationId="{FAF4C94E-3B3E-428C-88CC-8200707F87A8}"/>
          </ac:spMkLst>
        </pc:spChg>
        <pc:spChg chg="add del mod">
          <ac:chgData name="Conrad Schiff" userId="49072068966f43fb" providerId="LiveId" clId="{31A1F46E-69F3-4219-AEE7-B760FCAFCF21}" dt="2021-01-23T22:00:50.294" v="447" actId="478"/>
          <ac:spMkLst>
            <pc:docMk/>
            <pc:sldMk cId="304868981" sldId="260"/>
            <ac:spMk id="229" creationId="{38B10C10-F051-4E56-B032-C5153378E127}"/>
          </ac:spMkLst>
        </pc:spChg>
        <pc:spChg chg="add del mod">
          <ac:chgData name="Conrad Schiff" userId="49072068966f43fb" providerId="LiveId" clId="{31A1F46E-69F3-4219-AEE7-B760FCAFCF21}" dt="2021-01-23T22:00:50.294" v="447" actId="478"/>
          <ac:spMkLst>
            <pc:docMk/>
            <pc:sldMk cId="304868981" sldId="260"/>
            <ac:spMk id="230" creationId="{5C0A0C7D-30F9-40F7-A0CB-32A9A2A96E40}"/>
          </ac:spMkLst>
        </pc:spChg>
        <pc:spChg chg="add del mod">
          <ac:chgData name="Conrad Schiff" userId="49072068966f43fb" providerId="LiveId" clId="{31A1F46E-69F3-4219-AEE7-B760FCAFCF21}" dt="2021-01-23T22:00:50.294" v="447" actId="478"/>
          <ac:spMkLst>
            <pc:docMk/>
            <pc:sldMk cId="304868981" sldId="260"/>
            <ac:spMk id="231" creationId="{71CD5BEA-D117-4B04-9C43-AF5818E01277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33" creationId="{3CCC251A-63BB-48BF-8436-22D1C68FBDA5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34" creationId="{5313ABBA-A7CD-4BFB-BEC6-1EA05303556E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35" creationId="{AC4C716A-0121-44FC-A3F4-FBC468CC0D47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36" creationId="{74D4E4D6-F055-417F-9390-50B858872712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37" creationId="{68D23C5B-A24F-48CA-BEAC-B60CDDAC5075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38" creationId="{235F8BFC-7E87-470C-887E-F63D3CC39DDA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39" creationId="{7E3AEB31-DCF1-4567-A21E-2ED572C1882B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41" creationId="{9521BBEC-B92D-46B4-A7EA-301F5D5E43F3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42" creationId="{F1A570FB-1659-41B2-A374-B772ADB17EE6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43" creationId="{B5D07FA8-1785-44A7-B13B-33F730264D3B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44" creationId="{9C47AEB7-3549-4935-BD43-8E4F5AE48DA1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45" creationId="{80FAAD4D-E5ED-4E04-8A94-2F9260A8500A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46" creationId="{441362DB-0F31-48A9-88B4-B37B2B5CD270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48" creationId="{874CCDD5-8E58-43A0-90E3-8D08975015EB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49" creationId="{6455C011-BA9D-4942-9A64-E5C959090A89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50" creationId="{0BE09136-E15A-4ACC-88DD-480993606076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51" creationId="{25C1E8D8-12A0-41A7-AF59-0208A4B41F01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52" creationId="{BCE87DA6-C335-479F-A038-E0DD3887A1BE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54" creationId="{4ACF3C85-660E-4BCE-BE99-75AFA980933E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55" creationId="{FB50A620-465C-4B90-BAA4-7E5CA3CC37C2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56" creationId="{13AE8CA0-C930-4184-8DD5-0C77E7FDD1C2}"/>
          </ac:spMkLst>
        </pc:spChg>
        <pc:spChg chg="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57" creationId="{74C4B644-C938-43A7-96D6-ED52C48CD7FB}"/>
          </ac:spMkLst>
        </pc:spChg>
        <pc:spChg chg="add 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70" creationId="{7287A700-FAEA-478E-B7DF-799E0B30B21C}"/>
          </ac:spMkLst>
        </pc:spChg>
        <pc:spChg chg="add 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71" creationId="{F7530AF6-0DC0-4A1B-AF1C-F3648C1EFB5F}"/>
          </ac:spMkLst>
        </pc:spChg>
        <pc:spChg chg="add 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72" creationId="{44398ABE-6974-403F-89EC-97A573AA8D87}"/>
          </ac:spMkLst>
        </pc:spChg>
        <pc:spChg chg="add 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73" creationId="{F224B9BF-C77A-4D2F-BF5E-E6F2D0F0CBA0}"/>
          </ac:spMkLst>
        </pc:spChg>
        <pc:spChg chg="add 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74" creationId="{21D7EE61-4F8E-4603-A29F-917A7B6EBDC5}"/>
          </ac:spMkLst>
        </pc:spChg>
        <pc:spChg chg="add 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75" creationId="{25E8D476-C202-4F1E-AE7E-49DAD9617C11}"/>
          </ac:spMkLst>
        </pc:spChg>
        <pc:spChg chg="add mod">
          <ac:chgData name="Conrad Schiff" userId="49072068966f43fb" providerId="LiveId" clId="{31A1F46E-69F3-4219-AEE7-B760FCAFCF21}" dt="2021-01-23T21:57:18.863" v="419" actId="571"/>
          <ac:spMkLst>
            <pc:docMk/>
            <pc:sldMk cId="304868981" sldId="260"/>
            <ac:spMk id="276" creationId="{5594BFDA-CF69-4D65-82C5-2065B560E248}"/>
          </ac:spMkLst>
        </pc:spChg>
        <pc:spChg chg="mod">
          <ac:chgData name="Conrad Schiff" userId="49072068966f43fb" providerId="LiveId" clId="{31A1F46E-69F3-4219-AEE7-B760FCAFCF21}" dt="2021-01-23T21:58:08.223" v="433" actId="571"/>
          <ac:spMkLst>
            <pc:docMk/>
            <pc:sldMk cId="304868981" sldId="260"/>
            <ac:spMk id="278" creationId="{406CB38F-EAD2-4E72-94FD-2D78F02B1319}"/>
          </ac:spMkLst>
        </pc:spChg>
        <pc:spChg chg="mod">
          <ac:chgData name="Conrad Schiff" userId="49072068966f43fb" providerId="LiveId" clId="{31A1F46E-69F3-4219-AEE7-B760FCAFCF21}" dt="2021-01-23T21:58:08.223" v="433" actId="571"/>
          <ac:spMkLst>
            <pc:docMk/>
            <pc:sldMk cId="304868981" sldId="260"/>
            <ac:spMk id="279" creationId="{42F4CB4C-4DD8-438F-8071-3D7A2DA38791}"/>
          </ac:spMkLst>
        </pc:spChg>
        <pc:spChg chg="mod">
          <ac:chgData name="Conrad Schiff" userId="49072068966f43fb" providerId="LiveId" clId="{31A1F46E-69F3-4219-AEE7-B760FCAFCF21}" dt="2021-01-23T21:58:08.223" v="433" actId="571"/>
          <ac:spMkLst>
            <pc:docMk/>
            <pc:sldMk cId="304868981" sldId="260"/>
            <ac:spMk id="280" creationId="{EE5BAE88-7C95-4655-9768-BEE8CCD896DF}"/>
          </ac:spMkLst>
        </pc:spChg>
        <pc:spChg chg="mod">
          <ac:chgData name="Conrad Schiff" userId="49072068966f43fb" providerId="LiveId" clId="{31A1F46E-69F3-4219-AEE7-B760FCAFCF21}" dt="2021-01-23T21:58:08.223" v="433" actId="571"/>
          <ac:spMkLst>
            <pc:docMk/>
            <pc:sldMk cId="304868981" sldId="260"/>
            <ac:spMk id="281" creationId="{D24CEDED-0D15-493D-B78A-280B1B45FFB6}"/>
          </ac:spMkLst>
        </pc:spChg>
        <pc:spChg chg="mod">
          <ac:chgData name="Conrad Schiff" userId="49072068966f43fb" providerId="LiveId" clId="{31A1F46E-69F3-4219-AEE7-B760FCAFCF21}" dt="2021-01-23T21:58:48.103" v="436" actId="571"/>
          <ac:spMkLst>
            <pc:docMk/>
            <pc:sldMk cId="304868981" sldId="260"/>
            <ac:spMk id="283" creationId="{6B7BF7CA-99EA-41A5-A9D2-8E86B289A1A5}"/>
          </ac:spMkLst>
        </pc:spChg>
        <pc:spChg chg="mod">
          <ac:chgData name="Conrad Schiff" userId="49072068966f43fb" providerId="LiveId" clId="{31A1F46E-69F3-4219-AEE7-B760FCAFCF21}" dt="2021-01-23T21:58:48.103" v="436" actId="571"/>
          <ac:spMkLst>
            <pc:docMk/>
            <pc:sldMk cId="304868981" sldId="260"/>
            <ac:spMk id="284" creationId="{E22AAA6C-F974-44A3-9171-4EC66646E2F0}"/>
          </ac:spMkLst>
        </pc:spChg>
        <pc:spChg chg="mod">
          <ac:chgData name="Conrad Schiff" userId="49072068966f43fb" providerId="LiveId" clId="{31A1F46E-69F3-4219-AEE7-B760FCAFCF21}" dt="2021-01-23T21:58:48.103" v="436" actId="571"/>
          <ac:spMkLst>
            <pc:docMk/>
            <pc:sldMk cId="304868981" sldId="260"/>
            <ac:spMk id="285" creationId="{91D40545-DC9D-4E4B-8706-DE103DEEDAB6}"/>
          </ac:spMkLst>
        </pc:spChg>
        <pc:spChg chg="mod">
          <ac:chgData name="Conrad Schiff" userId="49072068966f43fb" providerId="LiveId" clId="{31A1F46E-69F3-4219-AEE7-B760FCAFCF21}" dt="2021-01-23T21:58:48.103" v="436" actId="571"/>
          <ac:spMkLst>
            <pc:docMk/>
            <pc:sldMk cId="304868981" sldId="260"/>
            <ac:spMk id="286" creationId="{0EFD3246-7BF6-4BE3-90D2-2C68AF7E6115}"/>
          </ac:spMkLst>
        </pc:spChg>
        <pc:spChg chg="mod">
          <ac:chgData name="Conrad Schiff" userId="49072068966f43fb" providerId="LiveId" clId="{31A1F46E-69F3-4219-AEE7-B760FCAFCF21}" dt="2021-01-23T21:58:48.103" v="436" actId="571"/>
          <ac:spMkLst>
            <pc:docMk/>
            <pc:sldMk cId="304868981" sldId="260"/>
            <ac:spMk id="287" creationId="{FF1DB26D-D21E-4E70-93A4-22B46403D274}"/>
          </ac:spMkLst>
        </pc:spChg>
        <pc:spChg chg="mod">
          <ac:chgData name="Conrad Schiff" userId="49072068966f43fb" providerId="LiveId" clId="{31A1F46E-69F3-4219-AEE7-B760FCAFCF21}" dt="2021-01-23T21:58:48.103" v="436" actId="571"/>
          <ac:spMkLst>
            <pc:docMk/>
            <pc:sldMk cId="304868981" sldId="260"/>
            <ac:spMk id="288" creationId="{AA6C898B-65E7-4AF7-A594-7131CD1106F0}"/>
          </ac:spMkLst>
        </pc:spChg>
        <pc:spChg chg="mod">
          <ac:chgData name="Conrad Schiff" userId="49072068966f43fb" providerId="LiveId" clId="{31A1F46E-69F3-4219-AEE7-B760FCAFCF21}" dt="2021-01-23T21:58:48.103" v="436" actId="571"/>
          <ac:spMkLst>
            <pc:docMk/>
            <pc:sldMk cId="304868981" sldId="260"/>
            <ac:spMk id="289" creationId="{D627B8EF-D265-46FF-862B-4961B448BB37}"/>
          </ac:spMkLst>
        </pc:spChg>
        <pc:spChg chg="mod">
          <ac:chgData name="Conrad Schiff" userId="49072068966f43fb" providerId="LiveId" clId="{31A1F46E-69F3-4219-AEE7-B760FCAFCF21}" dt="2021-01-23T21:59:36.903" v="439" actId="571"/>
          <ac:spMkLst>
            <pc:docMk/>
            <pc:sldMk cId="304868981" sldId="260"/>
            <ac:spMk id="291" creationId="{75F83B43-A685-4042-8898-DB697E05110B}"/>
          </ac:spMkLst>
        </pc:spChg>
        <pc:spChg chg="mod">
          <ac:chgData name="Conrad Schiff" userId="49072068966f43fb" providerId="LiveId" clId="{31A1F46E-69F3-4219-AEE7-B760FCAFCF21}" dt="2021-01-23T21:59:36.903" v="439" actId="571"/>
          <ac:spMkLst>
            <pc:docMk/>
            <pc:sldMk cId="304868981" sldId="260"/>
            <ac:spMk id="292" creationId="{FA38662D-AE4E-43FE-A73C-4CCC9456C750}"/>
          </ac:spMkLst>
        </pc:spChg>
        <pc:spChg chg="mod">
          <ac:chgData name="Conrad Schiff" userId="49072068966f43fb" providerId="LiveId" clId="{31A1F46E-69F3-4219-AEE7-B760FCAFCF21}" dt="2021-01-23T21:59:36.903" v="439" actId="571"/>
          <ac:spMkLst>
            <pc:docMk/>
            <pc:sldMk cId="304868981" sldId="260"/>
            <ac:spMk id="293" creationId="{58FD9E4F-3B1D-4FD0-95E5-18130968D370}"/>
          </ac:spMkLst>
        </pc:spChg>
        <pc:spChg chg="mod">
          <ac:chgData name="Conrad Schiff" userId="49072068966f43fb" providerId="LiveId" clId="{31A1F46E-69F3-4219-AEE7-B760FCAFCF21}" dt="2021-01-23T21:59:36.903" v="439" actId="571"/>
          <ac:spMkLst>
            <pc:docMk/>
            <pc:sldMk cId="304868981" sldId="260"/>
            <ac:spMk id="294" creationId="{2AC480DC-5B52-4A32-A284-E045AFE2E591}"/>
          </ac:spMkLst>
        </pc:spChg>
        <pc:spChg chg="mod">
          <ac:chgData name="Conrad Schiff" userId="49072068966f43fb" providerId="LiveId" clId="{31A1F46E-69F3-4219-AEE7-B760FCAFCF21}" dt="2021-01-23T21:59:36.903" v="439" actId="571"/>
          <ac:spMkLst>
            <pc:docMk/>
            <pc:sldMk cId="304868981" sldId="260"/>
            <ac:spMk id="295" creationId="{6861844E-A9D1-4AE9-9BC8-BF8AE6795E64}"/>
          </ac:spMkLst>
        </pc:spChg>
        <pc:spChg chg="mod">
          <ac:chgData name="Conrad Schiff" userId="49072068966f43fb" providerId="LiveId" clId="{31A1F46E-69F3-4219-AEE7-B760FCAFCF21}" dt="2021-01-23T21:59:36.903" v="439" actId="571"/>
          <ac:spMkLst>
            <pc:docMk/>
            <pc:sldMk cId="304868981" sldId="260"/>
            <ac:spMk id="296" creationId="{2EC908FD-E912-4039-88D6-1BFEEF433C49}"/>
          </ac:spMkLst>
        </pc:spChg>
        <pc:spChg chg="mod">
          <ac:chgData name="Conrad Schiff" userId="49072068966f43fb" providerId="LiveId" clId="{31A1F46E-69F3-4219-AEE7-B760FCAFCF21}" dt="2021-01-23T21:59:36.903" v="439" actId="571"/>
          <ac:spMkLst>
            <pc:docMk/>
            <pc:sldMk cId="304868981" sldId="260"/>
            <ac:spMk id="297" creationId="{D3FB4A6E-9F06-4740-BF51-E801B46611BB}"/>
          </ac:spMkLst>
        </pc:spChg>
        <pc:spChg chg="mod">
          <ac:chgData name="Conrad Schiff" userId="49072068966f43fb" providerId="LiveId" clId="{31A1F46E-69F3-4219-AEE7-B760FCAFCF21}" dt="2021-01-23T21:59:36.903" v="439" actId="571"/>
          <ac:spMkLst>
            <pc:docMk/>
            <pc:sldMk cId="304868981" sldId="260"/>
            <ac:spMk id="299" creationId="{16CC51A8-BFCF-4072-B64F-DC065515A692}"/>
          </ac:spMkLst>
        </pc:spChg>
        <pc:spChg chg="mod">
          <ac:chgData name="Conrad Schiff" userId="49072068966f43fb" providerId="LiveId" clId="{31A1F46E-69F3-4219-AEE7-B760FCAFCF21}" dt="2021-01-23T21:59:36.903" v="439" actId="571"/>
          <ac:spMkLst>
            <pc:docMk/>
            <pc:sldMk cId="304868981" sldId="260"/>
            <ac:spMk id="300" creationId="{AF4AF4B0-2C3F-4E87-BD4C-21F79DA6BE46}"/>
          </ac:spMkLst>
        </pc:spChg>
        <pc:spChg chg="mod">
          <ac:chgData name="Conrad Schiff" userId="49072068966f43fb" providerId="LiveId" clId="{31A1F46E-69F3-4219-AEE7-B760FCAFCF21}" dt="2021-01-23T21:59:36.903" v="439" actId="571"/>
          <ac:spMkLst>
            <pc:docMk/>
            <pc:sldMk cId="304868981" sldId="260"/>
            <ac:spMk id="301" creationId="{C8E49899-16B7-441B-894D-E7F004638C59}"/>
          </ac:spMkLst>
        </pc:spChg>
        <pc:spChg chg="mod">
          <ac:chgData name="Conrad Schiff" userId="49072068966f43fb" providerId="LiveId" clId="{31A1F46E-69F3-4219-AEE7-B760FCAFCF21}" dt="2021-01-23T21:59:36.903" v="439" actId="571"/>
          <ac:spMkLst>
            <pc:docMk/>
            <pc:sldMk cId="304868981" sldId="260"/>
            <ac:spMk id="302" creationId="{FED74C17-3A70-4175-9921-C006017E3A66}"/>
          </ac:spMkLst>
        </pc:spChg>
        <pc:spChg chg="mod">
          <ac:chgData name="Conrad Schiff" userId="49072068966f43fb" providerId="LiveId" clId="{31A1F46E-69F3-4219-AEE7-B760FCAFCF21}" dt="2021-01-23T21:59:46.663" v="440" actId="571"/>
          <ac:spMkLst>
            <pc:docMk/>
            <pc:sldMk cId="304868981" sldId="260"/>
            <ac:spMk id="304" creationId="{E6CB6D48-ABE6-4ADD-B494-8363F1F26F34}"/>
          </ac:spMkLst>
        </pc:spChg>
        <pc:spChg chg="mod">
          <ac:chgData name="Conrad Schiff" userId="49072068966f43fb" providerId="LiveId" clId="{31A1F46E-69F3-4219-AEE7-B760FCAFCF21}" dt="2021-01-23T21:59:46.663" v="440" actId="571"/>
          <ac:spMkLst>
            <pc:docMk/>
            <pc:sldMk cId="304868981" sldId="260"/>
            <ac:spMk id="305" creationId="{27032114-B02D-4E8F-A73E-AB59CF9199BD}"/>
          </ac:spMkLst>
        </pc:spChg>
        <pc:spChg chg="mod">
          <ac:chgData name="Conrad Schiff" userId="49072068966f43fb" providerId="LiveId" clId="{31A1F46E-69F3-4219-AEE7-B760FCAFCF21}" dt="2021-01-23T21:59:46.663" v="440" actId="571"/>
          <ac:spMkLst>
            <pc:docMk/>
            <pc:sldMk cId="304868981" sldId="260"/>
            <ac:spMk id="306" creationId="{D6F8A453-F55A-4292-9024-2CC497BA1A17}"/>
          </ac:spMkLst>
        </pc:spChg>
        <pc:spChg chg="mod">
          <ac:chgData name="Conrad Schiff" userId="49072068966f43fb" providerId="LiveId" clId="{31A1F46E-69F3-4219-AEE7-B760FCAFCF21}" dt="2021-01-23T21:59:46.663" v="440" actId="571"/>
          <ac:spMkLst>
            <pc:docMk/>
            <pc:sldMk cId="304868981" sldId="260"/>
            <ac:spMk id="307" creationId="{E9452FAA-30E5-4594-992D-7A43477AF2C9}"/>
          </ac:spMkLst>
        </pc:spChg>
        <pc:spChg chg="mod">
          <ac:chgData name="Conrad Schiff" userId="49072068966f43fb" providerId="LiveId" clId="{31A1F46E-69F3-4219-AEE7-B760FCAFCF21}" dt="2021-01-23T21:59:46.663" v="440" actId="571"/>
          <ac:spMkLst>
            <pc:docMk/>
            <pc:sldMk cId="304868981" sldId="260"/>
            <ac:spMk id="308" creationId="{0B6E3C8D-EFBB-417A-ADEA-10E6D92EEC0F}"/>
          </ac:spMkLst>
        </pc:spChg>
        <pc:spChg chg="mod">
          <ac:chgData name="Conrad Schiff" userId="49072068966f43fb" providerId="LiveId" clId="{31A1F46E-69F3-4219-AEE7-B760FCAFCF21}" dt="2021-01-23T21:59:46.663" v="440" actId="571"/>
          <ac:spMkLst>
            <pc:docMk/>
            <pc:sldMk cId="304868981" sldId="260"/>
            <ac:spMk id="309" creationId="{12D2A939-E50C-4C7F-A779-05A54374A870}"/>
          </ac:spMkLst>
        </pc:spChg>
        <pc:spChg chg="mod">
          <ac:chgData name="Conrad Schiff" userId="49072068966f43fb" providerId="LiveId" clId="{31A1F46E-69F3-4219-AEE7-B760FCAFCF21}" dt="2021-01-23T21:59:46.663" v="440" actId="571"/>
          <ac:spMkLst>
            <pc:docMk/>
            <pc:sldMk cId="304868981" sldId="260"/>
            <ac:spMk id="310" creationId="{D42F08CB-F8B5-4957-8A8F-94E7C718DE20}"/>
          </ac:spMkLst>
        </pc:spChg>
        <pc:spChg chg="mod">
          <ac:chgData name="Conrad Schiff" userId="49072068966f43fb" providerId="LiveId" clId="{31A1F46E-69F3-4219-AEE7-B760FCAFCF21}" dt="2021-01-23T21:59:55.320" v="442" actId="571"/>
          <ac:spMkLst>
            <pc:docMk/>
            <pc:sldMk cId="304868981" sldId="260"/>
            <ac:spMk id="312" creationId="{E6D6D4F0-1D76-46F9-98E0-907710546B15}"/>
          </ac:spMkLst>
        </pc:spChg>
        <pc:spChg chg="mod">
          <ac:chgData name="Conrad Schiff" userId="49072068966f43fb" providerId="LiveId" clId="{31A1F46E-69F3-4219-AEE7-B760FCAFCF21}" dt="2021-01-23T21:59:55.320" v="442" actId="571"/>
          <ac:spMkLst>
            <pc:docMk/>
            <pc:sldMk cId="304868981" sldId="260"/>
            <ac:spMk id="313" creationId="{55FEC748-B101-4ACD-B81E-CE0FE85C9DDD}"/>
          </ac:spMkLst>
        </pc:spChg>
        <pc:spChg chg="mod">
          <ac:chgData name="Conrad Schiff" userId="49072068966f43fb" providerId="LiveId" clId="{31A1F46E-69F3-4219-AEE7-B760FCAFCF21}" dt="2021-01-23T21:59:55.320" v="442" actId="571"/>
          <ac:spMkLst>
            <pc:docMk/>
            <pc:sldMk cId="304868981" sldId="260"/>
            <ac:spMk id="314" creationId="{0A9D2683-F3F5-48AC-95FE-BE38BA3EC5AD}"/>
          </ac:spMkLst>
        </pc:spChg>
        <pc:spChg chg="mod">
          <ac:chgData name="Conrad Schiff" userId="49072068966f43fb" providerId="LiveId" clId="{31A1F46E-69F3-4219-AEE7-B760FCAFCF21}" dt="2021-01-23T21:59:55.320" v="442" actId="571"/>
          <ac:spMkLst>
            <pc:docMk/>
            <pc:sldMk cId="304868981" sldId="260"/>
            <ac:spMk id="315" creationId="{7DE37DEB-5E98-4B7A-AC21-FD88A6B948F4}"/>
          </ac:spMkLst>
        </pc:spChg>
        <pc:spChg chg="mod">
          <ac:chgData name="Conrad Schiff" userId="49072068966f43fb" providerId="LiveId" clId="{31A1F46E-69F3-4219-AEE7-B760FCAFCF21}" dt="2021-01-23T21:59:55.320" v="442" actId="571"/>
          <ac:spMkLst>
            <pc:docMk/>
            <pc:sldMk cId="304868981" sldId="260"/>
            <ac:spMk id="317" creationId="{1576FD92-C434-42E1-A52B-9AE32A8B3427}"/>
          </ac:spMkLst>
        </pc:spChg>
        <pc:spChg chg="mod">
          <ac:chgData name="Conrad Schiff" userId="49072068966f43fb" providerId="LiveId" clId="{31A1F46E-69F3-4219-AEE7-B760FCAFCF21}" dt="2021-01-23T21:59:55.320" v="442" actId="571"/>
          <ac:spMkLst>
            <pc:docMk/>
            <pc:sldMk cId="304868981" sldId="260"/>
            <ac:spMk id="318" creationId="{48E98D9A-92B0-47B8-9F1C-B0DD40DF21AC}"/>
          </ac:spMkLst>
        </pc:spChg>
        <pc:spChg chg="mod">
          <ac:chgData name="Conrad Schiff" userId="49072068966f43fb" providerId="LiveId" clId="{31A1F46E-69F3-4219-AEE7-B760FCAFCF21}" dt="2021-01-23T21:59:55.320" v="442" actId="571"/>
          <ac:spMkLst>
            <pc:docMk/>
            <pc:sldMk cId="304868981" sldId="260"/>
            <ac:spMk id="319" creationId="{96E353C6-282B-4FEC-BD4B-DE196CB19B8E}"/>
          </ac:spMkLst>
        </pc:spChg>
        <pc:spChg chg="mod">
          <ac:chgData name="Conrad Schiff" userId="49072068966f43fb" providerId="LiveId" clId="{31A1F46E-69F3-4219-AEE7-B760FCAFCF21}" dt="2021-01-23T21:59:55.320" v="442" actId="571"/>
          <ac:spMkLst>
            <pc:docMk/>
            <pc:sldMk cId="304868981" sldId="260"/>
            <ac:spMk id="320" creationId="{8435C21C-C884-457F-BE54-B3ADCFA1D591}"/>
          </ac:spMkLst>
        </pc:spChg>
        <pc:spChg chg="mod">
          <ac:chgData name="Conrad Schiff" userId="49072068966f43fb" providerId="LiveId" clId="{31A1F46E-69F3-4219-AEE7-B760FCAFCF21}" dt="2021-01-23T21:59:55.320" v="442" actId="571"/>
          <ac:spMkLst>
            <pc:docMk/>
            <pc:sldMk cId="304868981" sldId="260"/>
            <ac:spMk id="321" creationId="{628732A1-44EB-4FEA-BFA8-8F5EB3C57ACB}"/>
          </ac:spMkLst>
        </pc:spChg>
        <pc:spChg chg="mod">
          <ac:chgData name="Conrad Schiff" userId="49072068966f43fb" providerId="LiveId" clId="{31A1F46E-69F3-4219-AEE7-B760FCAFCF21}" dt="2021-01-23T21:59:55.320" v="442" actId="571"/>
          <ac:spMkLst>
            <pc:docMk/>
            <pc:sldMk cId="304868981" sldId="260"/>
            <ac:spMk id="322" creationId="{C967F450-556C-47E0-8070-8D32EE7AB441}"/>
          </ac:spMkLst>
        </pc:spChg>
        <pc:spChg chg="mod">
          <ac:chgData name="Conrad Schiff" userId="49072068966f43fb" providerId="LiveId" clId="{31A1F46E-69F3-4219-AEE7-B760FCAFCF21}" dt="2021-01-23T21:59:55.320" v="442" actId="571"/>
          <ac:spMkLst>
            <pc:docMk/>
            <pc:sldMk cId="304868981" sldId="260"/>
            <ac:spMk id="323" creationId="{6A5037BC-8B65-41A6-960A-F7492A67EBE3}"/>
          </ac:spMkLst>
        </pc:spChg>
        <pc:spChg chg="mod">
          <ac:chgData name="Conrad Schiff" userId="49072068966f43fb" providerId="LiveId" clId="{31A1F46E-69F3-4219-AEE7-B760FCAFCF21}" dt="2021-01-23T22:00:12.215" v="443" actId="571"/>
          <ac:spMkLst>
            <pc:docMk/>
            <pc:sldMk cId="304868981" sldId="260"/>
            <ac:spMk id="325" creationId="{B01512E0-E530-40F5-9B9A-5FCA39A95E03}"/>
          </ac:spMkLst>
        </pc:spChg>
        <pc:spChg chg="mod">
          <ac:chgData name="Conrad Schiff" userId="49072068966f43fb" providerId="LiveId" clId="{31A1F46E-69F3-4219-AEE7-B760FCAFCF21}" dt="2021-01-23T22:00:12.215" v="443" actId="571"/>
          <ac:spMkLst>
            <pc:docMk/>
            <pc:sldMk cId="304868981" sldId="260"/>
            <ac:spMk id="326" creationId="{4CBA56BD-8BC5-4710-BC6C-357E2B44D9A3}"/>
          </ac:spMkLst>
        </pc:spChg>
        <pc:spChg chg="mod">
          <ac:chgData name="Conrad Schiff" userId="49072068966f43fb" providerId="LiveId" clId="{31A1F46E-69F3-4219-AEE7-B760FCAFCF21}" dt="2021-01-23T22:00:12.215" v="443" actId="571"/>
          <ac:spMkLst>
            <pc:docMk/>
            <pc:sldMk cId="304868981" sldId="260"/>
            <ac:spMk id="327" creationId="{3136731C-B6DD-49C0-921F-C45A18E6C3F1}"/>
          </ac:spMkLst>
        </pc:spChg>
        <pc:spChg chg="mod">
          <ac:chgData name="Conrad Schiff" userId="49072068966f43fb" providerId="LiveId" clId="{31A1F46E-69F3-4219-AEE7-B760FCAFCF21}" dt="2021-01-23T22:00:12.215" v="443" actId="571"/>
          <ac:spMkLst>
            <pc:docMk/>
            <pc:sldMk cId="304868981" sldId="260"/>
            <ac:spMk id="328" creationId="{50A34CC1-A6E6-4190-8672-1FCC1D74B936}"/>
          </ac:spMkLst>
        </pc:spChg>
        <pc:spChg chg="mod">
          <ac:chgData name="Conrad Schiff" userId="49072068966f43fb" providerId="LiveId" clId="{31A1F46E-69F3-4219-AEE7-B760FCAFCF21}" dt="2021-01-23T22:00:12.215" v="443" actId="571"/>
          <ac:spMkLst>
            <pc:docMk/>
            <pc:sldMk cId="304868981" sldId="260"/>
            <ac:spMk id="330" creationId="{6F2760BD-68B2-4F06-B0FC-AA037F651E0C}"/>
          </ac:spMkLst>
        </pc:spChg>
        <pc:spChg chg="mod">
          <ac:chgData name="Conrad Schiff" userId="49072068966f43fb" providerId="LiveId" clId="{31A1F46E-69F3-4219-AEE7-B760FCAFCF21}" dt="2021-01-23T22:00:12.215" v="443" actId="571"/>
          <ac:spMkLst>
            <pc:docMk/>
            <pc:sldMk cId="304868981" sldId="260"/>
            <ac:spMk id="331" creationId="{1B9DBDF3-30C0-4D48-AAEE-F885CF1279AE}"/>
          </ac:spMkLst>
        </pc:spChg>
        <pc:spChg chg="mod">
          <ac:chgData name="Conrad Schiff" userId="49072068966f43fb" providerId="LiveId" clId="{31A1F46E-69F3-4219-AEE7-B760FCAFCF21}" dt="2021-01-23T22:00:12.215" v="443" actId="571"/>
          <ac:spMkLst>
            <pc:docMk/>
            <pc:sldMk cId="304868981" sldId="260"/>
            <ac:spMk id="332" creationId="{68C1CEB1-BD1B-46B3-8E61-4EDD0A12872C}"/>
          </ac:spMkLst>
        </pc:spChg>
        <pc:spChg chg="mod">
          <ac:chgData name="Conrad Schiff" userId="49072068966f43fb" providerId="LiveId" clId="{31A1F46E-69F3-4219-AEE7-B760FCAFCF21}" dt="2021-01-23T22:00:12.215" v="443" actId="571"/>
          <ac:spMkLst>
            <pc:docMk/>
            <pc:sldMk cId="304868981" sldId="260"/>
            <ac:spMk id="333" creationId="{1F62A797-7195-4EF3-8D26-C37C63C7C987}"/>
          </ac:spMkLst>
        </pc:spChg>
        <pc:spChg chg="mod">
          <ac:chgData name="Conrad Schiff" userId="49072068966f43fb" providerId="LiveId" clId="{31A1F46E-69F3-4219-AEE7-B760FCAFCF21}" dt="2021-01-23T22:00:12.215" v="443" actId="571"/>
          <ac:spMkLst>
            <pc:docMk/>
            <pc:sldMk cId="304868981" sldId="260"/>
            <ac:spMk id="334" creationId="{B18F7FB9-7BFC-4E84-A281-4309B9C18A84}"/>
          </ac:spMkLst>
        </pc:spChg>
        <pc:spChg chg="mod">
          <ac:chgData name="Conrad Schiff" userId="49072068966f43fb" providerId="LiveId" clId="{31A1F46E-69F3-4219-AEE7-B760FCAFCF21}" dt="2021-01-23T22:00:12.215" v="443" actId="571"/>
          <ac:spMkLst>
            <pc:docMk/>
            <pc:sldMk cId="304868981" sldId="260"/>
            <ac:spMk id="335" creationId="{50898427-9910-4BF2-91BC-22689BDD9991}"/>
          </ac:spMkLst>
        </pc:spChg>
        <pc:spChg chg="mod">
          <ac:chgData name="Conrad Schiff" userId="49072068966f43fb" providerId="LiveId" clId="{31A1F46E-69F3-4219-AEE7-B760FCAFCF21}" dt="2021-01-23T22:00:12.215" v="443" actId="571"/>
          <ac:spMkLst>
            <pc:docMk/>
            <pc:sldMk cId="304868981" sldId="260"/>
            <ac:spMk id="336" creationId="{8CC52F24-FF46-4A1C-9251-423E90BA40F1}"/>
          </ac:spMkLst>
        </pc:spChg>
        <pc:spChg chg="add mod">
          <ac:chgData name="Conrad Schiff" userId="49072068966f43fb" providerId="LiveId" clId="{31A1F46E-69F3-4219-AEE7-B760FCAFCF21}" dt="2021-01-23T22:07:58.687" v="480" actId="207"/>
          <ac:spMkLst>
            <pc:docMk/>
            <pc:sldMk cId="304868981" sldId="260"/>
            <ac:spMk id="349" creationId="{6BF57823-E2F6-4BCA-AE98-B289ADE0DD64}"/>
          </ac:spMkLst>
        </pc:spChg>
        <pc:spChg chg="add del mod">
          <ac:chgData name="Conrad Schiff" userId="49072068966f43fb" providerId="LiveId" clId="{31A1F46E-69F3-4219-AEE7-B760FCAFCF21}" dt="2021-01-23T22:10:08.063" v="502" actId="11529"/>
          <ac:spMkLst>
            <pc:docMk/>
            <pc:sldMk cId="304868981" sldId="260"/>
            <ac:spMk id="359" creationId="{4307FD00-44C4-416D-BC4F-E03738962B84}"/>
          </ac:spMkLst>
        </pc:spChg>
        <pc:spChg chg="mod">
          <ac:chgData name="Conrad Schiff" userId="49072068966f43fb" providerId="LiveId" clId="{31A1F46E-69F3-4219-AEE7-B760FCAFCF21}" dt="2021-01-23T22:10:28.343" v="507" actId="571"/>
          <ac:spMkLst>
            <pc:docMk/>
            <pc:sldMk cId="304868981" sldId="260"/>
            <ac:spMk id="361" creationId="{784B952F-9ABE-49FE-AD94-CF50924F1741}"/>
          </ac:spMkLst>
        </pc:spChg>
        <pc:spChg chg="mod">
          <ac:chgData name="Conrad Schiff" userId="49072068966f43fb" providerId="LiveId" clId="{31A1F46E-69F3-4219-AEE7-B760FCAFCF21}" dt="2021-01-23T22:10:28.343" v="507" actId="571"/>
          <ac:spMkLst>
            <pc:docMk/>
            <pc:sldMk cId="304868981" sldId="260"/>
            <ac:spMk id="362" creationId="{2B641B26-E9A1-433B-93F3-06EE91259E17}"/>
          </ac:spMkLst>
        </pc:spChg>
        <pc:spChg chg="mod">
          <ac:chgData name="Conrad Schiff" userId="49072068966f43fb" providerId="LiveId" clId="{31A1F46E-69F3-4219-AEE7-B760FCAFCF21}" dt="2021-01-23T22:10:28.343" v="507" actId="571"/>
          <ac:spMkLst>
            <pc:docMk/>
            <pc:sldMk cId="304868981" sldId="260"/>
            <ac:spMk id="363" creationId="{57A7E2A6-A042-44A9-8CCE-07CFBB2F9068}"/>
          </ac:spMkLst>
        </pc:spChg>
        <pc:spChg chg="mod">
          <ac:chgData name="Conrad Schiff" userId="49072068966f43fb" providerId="LiveId" clId="{31A1F46E-69F3-4219-AEE7-B760FCAFCF21}" dt="2021-01-23T22:10:28.343" v="507" actId="571"/>
          <ac:spMkLst>
            <pc:docMk/>
            <pc:sldMk cId="304868981" sldId="260"/>
            <ac:spMk id="364" creationId="{21E0F0F1-BF09-4A6A-BCB9-56831421B8DD}"/>
          </ac:spMkLst>
        </pc:spChg>
        <pc:spChg chg="mod">
          <ac:chgData name="Conrad Schiff" userId="49072068966f43fb" providerId="LiveId" clId="{31A1F46E-69F3-4219-AEE7-B760FCAFCF21}" dt="2021-01-23T22:10:28.343" v="507" actId="571"/>
          <ac:spMkLst>
            <pc:docMk/>
            <pc:sldMk cId="304868981" sldId="260"/>
            <ac:spMk id="366" creationId="{5374ACFD-25E8-4657-92F5-80285943187F}"/>
          </ac:spMkLst>
        </pc:spChg>
        <pc:spChg chg="mod">
          <ac:chgData name="Conrad Schiff" userId="49072068966f43fb" providerId="LiveId" clId="{31A1F46E-69F3-4219-AEE7-B760FCAFCF21}" dt="2021-01-23T22:10:28.343" v="507" actId="571"/>
          <ac:spMkLst>
            <pc:docMk/>
            <pc:sldMk cId="304868981" sldId="260"/>
            <ac:spMk id="367" creationId="{09221EDE-2363-49A4-833F-D75E1B987BD3}"/>
          </ac:spMkLst>
        </pc:spChg>
        <pc:spChg chg="mod">
          <ac:chgData name="Conrad Schiff" userId="49072068966f43fb" providerId="LiveId" clId="{31A1F46E-69F3-4219-AEE7-B760FCAFCF21}" dt="2021-01-23T22:10:28.343" v="507" actId="571"/>
          <ac:spMkLst>
            <pc:docMk/>
            <pc:sldMk cId="304868981" sldId="260"/>
            <ac:spMk id="368" creationId="{FF4586A8-2E23-41E7-AB6C-F69E1420DAEE}"/>
          </ac:spMkLst>
        </pc:spChg>
        <pc:spChg chg="mod">
          <ac:chgData name="Conrad Schiff" userId="49072068966f43fb" providerId="LiveId" clId="{31A1F46E-69F3-4219-AEE7-B760FCAFCF21}" dt="2021-01-23T22:10:28.343" v="507" actId="571"/>
          <ac:spMkLst>
            <pc:docMk/>
            <pc:sldMk cId="304868981" sldId="260"/>
            <ac:spMk id="369" creationId="{31A49017-168E-4DEC-990D-790D95C0CBB9}"/>
          </ac:spMkLst>
        </pc:spChg>
        <pc:spChg chg="mod">
          <ac:chgData name="Conrad Schiff" userId="49072068966f43fb" providerId="LiveId" clId="{31A1F46E-69F3-4219-AEE7-B760FCAFCF21}" dt="2021-01-23T22:10:28.343" v="507" actId="571"/>
          <ac:spMkLst>
            <pc:docMk/>
            <pc:sldMk cId="304868981" sldId="260"/>
            <ac:spMk id="370" creationId="{6AA47DC8-A862-412C-B09F-BE84A9173511}"/>
          </ac:spMkLst>
        </pc:spChg>
        <pc:spChg chg="mod">
          <ac:chgData name="Conrad Schiff" userId="49072068966f43fb" providerId="LiveId" clId="{31A1F46E-69F3-4219-AEE7-B760FCAFCF21}" dt="2021-01-23T22:10:28.343" v="507" actId="571"/>
          <ac:spMkLst>
            <pc:docMk/>
            <pc:sldMk cId="304868981" sldId="260"/>
            <ac:spMk id="371" creationId="{26425BB1-4D41-4F37-B5C5-9496B1CFA9F6}"/>
          </ac:spMkLst>
        </pc:spChg>
        <pc:spChg chg="mod">
          <ac:chgData name="Conrad Schiff" userId="49072068966f43fb" providerId="LiveId" clId="{31A1F46E-69F3-4219-AEE7-B760FCAFCF21}" dt="2021-01-23T22:10:28.343" v="507" actId="571"/>
          <ac:spMkLst>
            <pc:docMk/>
            <pc:sldMk cId="304868981" sldId="260"/>
            <ac:spMk id="372" creationId="{70BCF857-570E-46D0-8080-9D8D200B3792}"/>
          </ac:spMkLst>
        </pc:spChg>
        <pc:spChg chg="add mod">
          <ac:chgData name="Conrad Schiff" userId="49072068966f43fb" providerId="LiveId" clId="{31A1F46E-69F3-4219-AEE7-B760FCAFCF21}" dt="2021-01-24T13:13:36.879" v="1196" actId="207"/>
          <ac:spMkLst>
            <pc:docMk/>
            <pc:sldMk cId="304868981" sldId="260"/>
            <ac:spMk id="384" creationId="{A98FFEBC-0F86-43A0-990B-86ABE0BCEA5F}"/>
          </ac:spMkLst>
        </pc:spChg>
        <pc:spChg chg="add mod">
          <ac:chgData name="Conrad Schiff" userId="49072068966f43fb" providerId="LiveId" clId="{31A1F46E-69F3-4219-AEE7-B760FCAFCF21}" dt="2021-01-24T13:13:47.062" v="1197" actId="571"/>
          <ac:spMkLst>
            <pc:docMk/>
            <pc:sldMk cId="304868981" sldId="260"/>
            <ac:spMk id="385" creationId="{3478AD69-ACC4-4B87-8AAC-118C104D8822}"/>
          </ac:spMkLst>
        </pc:spChg>
        <pc:grpChg chg="add mod">
          <ac:chgData name="Conrad Schiff" userId="49072068966f43fb" providerId="LiveId" clId="{31A1F46E-69F3-4219-AEE7-B760FCAFCF21}" dt="2021-01-23T21:55:06.208" v="399" actId="1076"/>
          <ac:grpSpMkLst>
            <pc:docMk/>
            <pc:sldMk cId="304868981" sldId="260"/>
            <ac:grpSpMk id="4" creationId="{31BF7A4D-1AA7-4406-BEA7-7F91CB8B70AF}"/>
          </ac:grpSpMkLst>
        </pc:grpChg>
        <pc:grpChg chg="add mod">
          <ac:chgData name="Conrad Schiff" userId="49072068966f43fb" providerId="LiveId" clId="{31A1F46E-69F3-4219-AEE7-B760FCAFCF21}" dt="2021-01-23T21:55:06.208" v="399" actId="1076"/>
          <ac:grpSpMkLst>
            <pc:docMk/>
            <pc:sldMk cId="304868981" sldId="260"/>
            <ac:grpSpMk id="12" creationId="{5D4E8ECA-F5EC-4D3B-9D3D-50DCC790A44B}"/>
          </ac:grpSpMkLst>
        </pc:grpChg>
        <pc:grpChg chg="add del mod">
          <ac:chgData name="Conrad Schiff" userId="49072068966f43fb" providerId="LiveId" clId="{31A1F46E-69F3-4219-AEE7-B760FCAFCF21}" dt="2021-01-23T21:55:59.942" v="411" actId="478"/>
          <ac:grpSpMkLst>
            <pc:docMk/>
            <pc:sldMk cId="304868981" sldId="260"/>
            <ac:grpSpMk id="19" creationId="{3B241DDE-AF63-42B3-B438-F14E232A8A4D}"/>
          </ac:grpSpMkLst>
        </pc:grpChg>
        <pc:grpChg chg="add mod">
          <ac:chgData name="Conrad Schiff" userId="49072068966f43fb" providerId="LiveId" clId="{31A1F46E-69F3-4219-AEE7-B760FCAFCF21}" dt="2021-01-23T21:55:06.208" v="399" actId="1076"/>
          <ac:grpSpMkLst>
            <pc:docMk/>
            <pc:sldMk cId="304868981" sldId="260"/>
            <ac:grpSpMk id="25" creationId="{7CDB0C36-CD2C-4B89-99A4-B589CA3CEB97}"/>
          </ac:grpSpMkLst>
        </pc:grpChg>
        <pc:grpChg chg="add del mod">
          <ac:chgData name="Conrad Schiff" userId="49072068966f43fb" providerId="LiveId" clId="{31A1F46E-69F3-4219-AEE7-B760FCAFCF21}" dt="2021-01-23T21:56:45.814" v="415" actId="478"/>
          <ac:grpSpMkLst>
            <pc:docMk/>
            <pc:sldMk cId="304868981" sldId="260"/>
            <ac:grpSpMk id="49" creationId="{C37BE98C-DFB6-47D0-BFAB-899BCAEE3CC3}"/>
          </ac:grpSpMkLst>
        </pc:grpChg>
        <pc:grpChg chg="add del mod">
          <ac:chgData name="Conrad Schiff" userId="49072068966f43fb" providerId="LiveId" clId="{31A1F46E-69F3-4219-AEE7-B760FCAFCF21}" dt="2021-01-23T21:56:45.814" v="415" actId="478"/>
          <ac:grpSpMkLst>
            <pc:docMk/>
            <pc:sldMk cId="304868981" sldId="260"/>
            <ac:grpSpMk id="57" creationId="{E9267838-CCC8-480A-80C8-88FC788C04A5}"/>
          </ac:grpSpMkLst>
        </pc:grpChg>
        <pc:grpChg chg="add del mod">
          <ac:chgData name="Conrad Schiff" userId="49072068966f43fb" providerId="LiveId" clId="{31A1F46E-69F3-4219-AEE7-B760FCAFCF21}" dt="2021-01-23T21:56:45.814" v="415" actId="478"/>
          <ac:grpSpMkLst>
            <pc:docMk/>
            <pc:sldMk cId="304868981" sldId="260"/>
            <ac:grpSpMk id="64" creationId="{2E568130-4C72-47F3-AA9B-947B88C71817}"/>
          </ac:grpSpMkLst>
        </pc:grpChg>
        <pc:grpChg chg="add del mod">
          <ac:chgData name="Conrad Schiff" userId="49072068966f43fb" providerId="LiveId" clId="{31A1F46E-69F3-4219-AEE7-B760FCAFCF21}" dt="2021-01-23T21:56:45.814" v="415" actId="478"/>
          <ac:grpSpMkLst>
            <pc:docMk/>
            <pc:sldMk cId="304868981" sldId="260"/>
            <ac:grpSpMk id="70" creationId="{FCE56E85-1337-4C24-AB7B-93A4371687D9}"/>
          </ac:grpSpMkLst>
        </pc:grpChg>
        <pc:grpChg chg="add del mod">
          <ac:chgData name="Conrad Schiff" userId="49072068966f43fb" providerId="LiveId" clId="{31A1F46E-69F3-4219-AEE7-B760FCAFCF21}" dt="2021-01-23T21:56:45.814" v="415" actId="478"/>
          <ac:grpSpMkLst>
            <pc:docMk/>
            <pc:sldMk cId="304868981" sldId="260"/>
            <ac:grpSpMk id="94" creationId="{E8C0F06D-D5E5-4857-8040-2586D307AB03}"/>
          </ac:grpSpMkLst>
        </pc:grpChg>
        <pc:grpChg chg="add del mod">
          <ac:chgData name="Conrad Schiff" userId="49072068966f43fb" providerId="LiveId" clId="{31A1F46E-69F3-4219-AEE7-B760FCAFCF21}" dt="2021-01-23T21:56:45.814" v="415" actId="478"/>
          <ac:grpSpMkLst>
            <pc:docMk/>
            <pc:sldMk cId="304868981" sldId="260"/>
            <ac:grpSpMk id="102" creationId="{0C29E948-18A8-4FBC-A65A-5E2112BC5D48}"/>
          </ac:grpSpMkLst>
        </pc:grpChg>
        <pc:grpChg chg="add del mod">
          <ac:chgData name="Conrad Schiff" userId="49072068966f43fb" providerId="LiveId" clId="{31A1F46E-69F3-4219-AEE7-B760FCAFCF21}" dt="2021-01-23T21:56:45.814" v="415" actId="478"/>
          <ac:grpSpMkLst>
            <pc:docMk/>
            <pc:sldMk cId="304868981" sldId="260"/>
            <ac:grpSpMk id="109" creationId="{98EEA42D-D7C1-4BBB-8702-D8641CAF1C7B}"/>
          </ac:grpSpMkLst>
        </pc:grpChg>
        <pc:grpChg chg="add del mod">
          <ac:chgData name="Conrad Schiff" userId="49072068966f43fb" providerId="LiveId" clId="{31A1F46E-69F3-4219-AEE7-B760FCAFCF21}" dt="2021-01-23T21:56:45.814" v="415" actId="478"/>
          <ac:grpSpMkLst>
            <pc:docMk/>
            <pc:sldMk cId="304868981" sldId="260"/>
            <ac:grpSpMk id="115" creationId="{EB931666-DF3A-42CC-AF33-89A00B53548A}"/>
          </ac:grpSpMkLst>
        </pc:grpChg>
        <pc:grpChg chg="add mod">
          <ac:chgData name="Conrad Schiff" userId="49072068966f43fb" providerId="LiveId" clId="{31A1F46E-69F3-4219-AEE7-B760FCAFCF21}" dt="2021-01-23T22:00:38.843" v="445" actId="12789"/>
          <ac:grpSpMkLst>
            <pc:docMk/>
            <pc:sldMk cId="304868981" sldId="260"/>
            <ac:grpSpMk id="142" creationId="{E0BB8D5C-1329-425D-AB6A-CCE4FC5958D9}"/>
          </ac:grpSpMkLst>
        </pc:grpChg>
        <pc:grpChg chg="add mod">
          <ac:chgData name="Conrad Schiff" userId="49072068966f43fb" providerId="LiveId" clId="{31A1F46E-69F3-4219-AEE7-B760FCAFCF21}" dt="2021-01-23T22:00:38.843" v="445" actId="12789"/>
          <ac:grpSpMkLst>
            <pc:docMk/>
            <pc:sldMk cId="304868981" sldId="260"/>
            <ac:grpSpMk id="150" creationId="{5DECBD33-FED8-4BC0-A79A-ED1B80DCB81F}"/>
          </ac:grpSpMkLst>
        </pc:grpChg>
        <pc:grpChg chg="add del mod">
          <ac:chgData name="Conrad Schiff" userId="49072068966f43fb" providerId="LiveId" clId="{31A1F46E-69F3-4219-AEE7-B760FCAFCF21}" dt="2021-01-23T21:57:49.698" v="428" actId="478"/>
          <ac:grpSpMkLst>
            <pc:docMk/>
            <pc:sldMk cId="304868981" sldId="260"/>
            <ac:grpSpMk id="157" creationId="{6A58C653-66C0-4A45-8F05-3006F08CF5FD}"/>
          </ac:grpSpMkLst>
        </pc:grpChg>
        <pc:grpChg chg="add mod">
          <ac:chgData name="Conrad Schiff" userId="49072068966f43fb" providerId="LiveId" clId="{31A1F46E-69F3-4219-AEE7-B760FCAFCF21}" dt="2021-01-23T22:00:38.843" v="445" actId="12789"/>
          <ac:grpSpMkLst>
            <pc:docMk/>
            <pc:sldMk cId="304868981" sldId="260"/>
            <ac:grpSpMk id="163" creationId="{66AFC184-F3E5-420B-A382-9EBD3325A2CD}"/>
          </ac:grpSpMkLst>
        </pc:grpChg>
        <pc:grpChg chg="add del mod">
          <ac:chgData name="Conrad Schiff" userId="49072068966f43fb" providerId="LiveId" clId="{31A1F46E-69F3-4219-AEE7-B760FCAFCF21}" dt="2021-01-23T22:01:07.993" v="448" actId="12789"/>
          <ac:grpSpMkLst>
            <pc:docMk/>
            <pc:sldMk cId="304868981" sldId="260"/>
            <ac:grpSpMk id="187" creationId="{F3ACB290-65CA-49ED-9BAA-03163626EAED}"/>
          </ac:grpSpMkLst>
        </pc:grpChg>
        <pc:grpChg chg="add del mod">
          <ac:chgData name="Conrad Schiff" userId="49072068966f43fb" providerId="LiveId" clId="{31A1F46E-69F3-4219-AEE7-B760FCAFCF21}" dt="2021-01-23T22:10:59.386" v="508" actId="478"/>
          <ac:grpSpMkLst>
            <pc:docMk/>
            <pc:sldMk cId="304868981" sldId="260"/>
            <ac:grpSpMk id="195" creationId="{D02C8453-B2F7-43CF-A7A5-F97F0FA4385C}"/>
          </ac:grpSpMkLst>
        </pc:grpChg>
        <pc:grpChg chg="add del mod">
          <ac:chgData name="Conrad Schiff" userId="49072068966f43fb" providerId="LiveId" clId="{31A1F46E-69F3-4219-AEE7-B760FCAFCF21}" dt="2021-01-23T22:00:50.294" v="447" actId="478"/>
          <ac:grpSpMkLst>
            <pc:docMk/>
            <pc:sldMk cId="304868981" sldId="260"/>
            <ac:grpSpMk id="202" creationId="{751A7A22-BFA4-4E8C-8B22-F70CCBC5B2A0}"/>
          </ac:grpSpMkLst>
        </pc:grpChg>
        <pc:grpChg chg="add del mod">
          <ac:chgData name="Conrad Schiff" userId="49072068966f43fb" providerId="LiveId" clId="{31A1F46E-69F3-4219-AEE7-B760FCAFCF21}" dt="2021-01-23T22:01:07.993" v="448" actId="12789"/>
          <ac:grpSpMkLst>
            <pc:docMk/>
            <pc:sldMk cId="304868981" sldId="260"/>
            <ac:grpSpMk id="208" creationId="{11B7D01A-F4F9-462A-95C7-FB5FDEAA9B9B}"/>
          </ac:grpSpMkLst>
        </pc:grpChg>
        <pc:grpChg chg="add mod">
          <ac:chgData name="Conrad Schiff" userId="49072068966f43fb" providerId="LiveId" clId="{31A1F46E-69F3-4219-AEE7-B760FCAFCF21}" dt="2021-01-23T21:57:18.863" v="419" actId="571"/>
          <ac:grpSpMkLst>
            <pc:docMk/>
            <pc:sldMk cId="304868981" sldId="260"/>
            <ac:grpSpMk id="232" creationId="{4CFD14CC-67FC-4961-91AE-B6E7F918662D}"/>
          </ac:grpSpMkLst>
        </pc:grpChg>
        <pc:grpChg chg="add mod">
          <ac:chgData name="Conrad Schiff" userId="49072068966f43fb" providerId="LiveId" clId="{31A1F46E-69F3-4219-AEE7-B760FCAFCF21}" dt="2021-01-23T21:57:18.863" v="419" actId="571"/>
          <ac:grpSpMkLst>
            <pc:docMk/>
            <pc:sldMk cId="304868981" sldId="260"/>
            <ac:grpSpMk id="240" creationId="{026D61D4-5203-46E2-91BC-73773C0EE646}"/>
          </ac:grpSpMkLst>
        </pc:grpChg>
        <pc:grpChg chg="add mod">
          <ac:chgData name="Conrad Schiff" userId="49072068966f43fb" providerId="LiveId" clId="{31A1F46E-69F3-4219-AEE7-B760FCAFCF21}" dt="2021-01-23T21:57:18.863" v="419" actId="571"/>
          <ac:grpSpMkLst>
            <pc:docMk/>
            <pc:sldMk cId="304868981" sldId="260"/>
            <ac:grpSpMk id="247" creationId="{F2D519CD-DDC9-4717-81D1-B7F652993572}"/>
          </ac:grpSpMkLst>
        </pc:grpChg>
        <pc:grpChg chg="add mod">
          <ac:chgData name="Conrad Schiff" userId="49072068966f43fb" providerId="LiveId" clId="{31A1F46E-69F3-4219-AEE7-B760FCAFCF21}" dt="2021-01-23T21:57:18.863" v="419" actId="571"/>
          <ac:grpSpMkLst>
            <pc:docMk/>
            <pc:sldMk cId="304868981" sldId="260"/>
            <ac:grpSpMk id="253" creationId="{460B78FD-8F9F-4D32-84C9-A627639655FF}"/>
          </ac:grpSpMkLst>
        </pc:grpChg>
        <pc:grpChg chg="add del mod">
          <ac:chgData name="Conrad Schiff" userId="49072068966f43fb" providerId="LiveId" clId="{31A1F46E-69F3-4219-AEE7-B760FCAFCF21}" dt="2021-01-23T21:59:14.312" v="438" actId="478"/>
          <ac:grpSpMkLst>
            <pc:docMk/>
            <pc:sldMk cId="304868981" sldId="260"/>
            <ac:grpSpMk id="277" creationId="{59AFE4C6-4B75-4CAF-A2FB-E686244B9362}"/>
          </ac:grpSpMkLst>
        </pc:grpChg>
        <pc:grpChg chg="add del mod">
          <ac:chgData name="Conrad Schiff" userId="49072068966f43fb" providerId="LiveId" clId="{31A1F46E-69F3-4219-AEE7-B760FCAFCF21}" dt="2021-01-23T21:59:14.312" v="438" actId="478"/>
          <ac:grpSpMkLst>
            <pc:docMk/>
            <pc:sldMk cId="304868981" sldId="260"/>
            <ac:grpSpMk id="282" creationId="{1E3896B2-90C1-4AA8-8568-47C569763EA3}"/>
          </ac:grpSpMkLst>
        </pc:grpChg>
        <pc:grpChg chg="add del mod">
          <ac:chgData name="Conrad Schiff" userId="49072068966f43fb" providerId="LiveId" clId="{31A1F46E-69F3-4219-AEE7-B760FCAFCF21}" dt="2021-01-23T22:00:16.505" v="444" actId="478"/>
          <ac:grpSpMkLst>
            <pc:docMk/>
            <pc:sldMk cId="304868981" sldId="260"/>
            <ac:grpSpMk id="290" creationId="{144152B6-B77E-4463-9B70-C8D8C0252482}"/>
          </ac:grpSpMkLst>
        </pc:grpChg>
        <pc:grpChg chg="add mod">
          <ac:chgData name="Conrad Schiff" userId="49072068966f43fb" providerId="LiveId" clId="{31A1F46E-69F3-4219-AEE7-B760FCAFCF21}" dt="2021-01-23T22:10:23.993" v="506" actId="1076"/>
          <ac:grpSpMkLst>
            <pc:docMk/>
            <pc:sldMk cId="304868981" sldId="260"/>
            <ac:grpSpMk id="298" creationId="{5B948945-5FB9-4501-9E99-BA4FFB71705C}"/>
          </ac:grpSpMkLst>
        </pc:grpChg>
        <pc:grpChg chg="add mod">
          <ac:chgData name="Conrad Schiff" userId="49072068966f43fb" providerId="LiveId" clId="{31A1F46E-69F3-4219-AEE7-B760FCAFCF21}" dt="2021-01-23T22:10:23.993" v="506" actId="1076"/>
          <ac:grpSpMkLst>
            <pc:docMk/>
            <pc:sldMk cId="304868981" sldId="260"/>
            <ac:grpSpMk id="303" creationId="{D66E7BF9-C42C-4E3E-9EFD-713C230FE732}"/>
          </ac:grpSpMkLst>
        </pc:grpChg>
        <pc:grpChg chg="add mod">
          <ac:chgData name="Conrad Schiff" userId="49072068966f43fb" providerId="LiveId" clId="{31A1F46E-69F3-4219-AEE7-B760FCAFCF21}" dt="2021-01-23T21:59:55.320" v="442" actId="571"/>
          <ac:grpSpMkLst>
            <pc:docMk/>
            <pc:sldMk cId="304868981" sldId="260"/>
            <ac:grpSpMk id="311" creationId="{752301AA-FB5D-4506-8CC7-06A8CDD053D0}"/>
          </ac:grpSpMkLst>
        </pc:grpChg>
        <pc:grpChg chg="add mod">
          <ac:chgData name="Conrad Schiff" userId="49072068966f43fb" providerId="LiveId" clId="{31A1F46E-69F3-4219-AEE7-B760FCAFCF21}" dt="2021-01-23T21:59:55.320" v="442" actId="571"/>
          <ac:grpSpMkLst>
            <pc:docMk/>
            <pc:sldMk cId="304868981" sldId="260"/>
            <ac:grpSpMk id="316" creationId="{0B874CA8-8BAE-48F4-BD35-A4133EA01639}"/>
          </ac:grpSpMkLst>
        </pc:grpChg>
        <pc:grpChg chg="add del mod">
          <ac:chgData name="Conrad Schiff" userId="49072068966f43fb" providerId="LiveId" clId="{31A1F46E-69F3-4219-AEE7-B760FCAFCF21}" dt="2021-01-23T22:09:20.550" v="491" actId="478"/>
          <ac:grpSpMkLst>
            <pc:docMk/>
            <pc:sldMk cId="304868981" sldId="260"/>
            <ac:grpSpMk id="324" creationId="{72DF72DF-5D8E-49A8-A6D3-311B4D5BFC62}"/>
          </ac:grpSpMkLst>
        </pc:grpChg>
        <pc:grpChg chg="add del mod">
          <ac:chgData name="Conrad Schiff" userId="49072068966f43fb" providerId="LiveId" clId="{31A1F46E-69F3-4219-AEE7-B760FCAFCF21}" dt="2021-01-23T22:09:20.550" v="491" actId="478"/>
          <ac:grpSpMkLst>
            <pc:docMk/>
            <pc:sldMk cId="304868981" sldId="260"/>
            <ac:grpSpMk id="329" creationId="{FC6E309C-ED87-40F6-BAED-E49F36BBC236}"/>
          </ac:grpSpMkLst>
        </pc:grpChg>
        <pc:grpChg chg="add mod">
          <ac:chgData name="Conrad Schiff" userId="49072068966f43fb" providerId="LiveId" clId="{31A1F46E-69F3-4219-AEE7-B760FCAFCF21}" dt="2021-01-23T22:10:28.343" v="507" actId="571"/>
          <ac:grpSpMkLst>
            <pc:docMk/>
            <pc:sldMk cId="304868981" sldId="260"/>
            <ac:grpSpMk id="360" creationId="{59578073-A575-420D-A82F-7A8519003A03}"/>
          </ac:grpSpMkLst>
        </pc:grpChg>
        <pc:grpChg chg="add mod">
          <ac:chgData name="Conrad Schiff" userId="49072068966f43fb" providerId="LiveId" clId="{31A1F46E-69F3-4219-AEE7-B760FCAFCF21}" dt="2021-01-23T22:10:28.343" v="507" actId="571"/>
          <ac:grpSpMkLst>
            <pc:docMk/>
            <pc:sldMk cId="304868981" sldId="260"/>
            <ac:grpSpMk id="365" creationId="{4198AC57-21A8-4B02-BFA1-617C751A3D42}"/>
          </ac:grpSpMkLst>
        </pc:grpChg>
        <pc:cxnChg chg="add del mod">
          <ac:chgData name="Conrad Schiff" userId="49072068966f43fb" providerId="LiveId" clId="{31A1F46E-69F3-4219-AEE7-B760FCAFCF21}" dt="2021-01-23T21:55:59.942" v="411" actId="478"/>
          <ac:cxnSpMkLst>
            <pc:docMk/>
            <pc:sldMk cId="304868981" sldId="260"/>
            <ac:cxnSpMk id="30" creationId="{B45FE218-D55E-4257-A884-8BD78B6E5A88}"/>
          </ac:cxnSpMkLst>
        </pc:cxnChg>
        <pc:cxnChg chg="add del mod">
          <ac:chgData name="Conrad Schiff" userId="49072068966f43fb" providerId="LiveId" clId="{31A1F46E-69F3-4219-AEE7-B760FCAFCF21}" dt="2021-01-23T21:55:59.942" v="411" actId="478"/>
          <ac:cxnSpMkLst>
            <pc:docMk/>
            <pc:sldMk cId="304868981" sldId="260"/>
            <ac:cxnSpMk id="31" creationId="{91F47699-5E00-45AA-B30B-DB3560C2CE79}"/>
          </ac:cxnSpMkLst>
        </pc:cxnChg>
        <pc:cxnChg chg="add del mod">
          <ac:chgData name="Conrad Schiff" userId="49072068966f43fb" providerId="LiveId" clId="{31A1F46E-69F3-4219-AEE7-B760FCAFCF21}" dt="2021-01-24T12:59:49.150" v="1167" actId="14100"/>
          <ac:cxnSpMkLst>
            <pc:docMk/>
            <pc:sldMk cId="304868981" sldId="260"/>
            <ac:cxnSpMk id="32" creationId="{ADC4C9E0-7D7F-4312-9DF8-8286DCBE60A2}"/>
          </ac:cxnSpMkLst>
        </pc:cxnChg>
        <pc:cxnChg chg="add del mod">
          <ac:chgData name="Conrad Schiff" userId="49072068966f43fb" providerId="LiveId" clId="{31A1F46E-69F3-4219-AEE7-B760FCAFCF21}" dt="2021-01-23T21:56:09.567" v="412" actId="14100"/>
          <ac:cxnSpMkLst>
            <pc:docMk/>
            <pc:sldMk cId="304868981" sldId="260"/>
            <ac:cxnSpMk id="33" creationId="{82D5718C-EB19-4441-B4A1-27141CE20584}"/>
          </ac:cxnSpMkLst>
        </pc:cxnChg>
        <pc:cxnChg chg="add del mod">
          <ac:chgData name="Conrad Schiff" userId="49072068966f43fb" providerId="LiveId" clId="{31A1F46E-69F3-4219-AEE7-B760FCAFCF21}" dt="2021-01-23T21:55:59.942" v="411" actId="478"/>
          <ac:cxnSpMkLst>
            <pc:docMk/>
            <pc:sldMk cId="304868981" sldId="260"/>
            <ac:cxnSpMk id="34" creationId="{A06AE87E-E569-4C9B-AE70-B678A6AF66D7}"/>
          </ac:cxnSpMkLst>
        </pc:cxnChg>
        <pc:cxnChg chg="add del mod">
          <ac:chgData name="Conrad Schiff" userId="49072068966f43fb" providerId="LiveId" clId="{31A1F46E-69F3-4219-AEE7-B760FCAFCF21}" dt="2021-01-23T21:55:59.942" v="411" actId="478"/>
          <ac:cxnSpMkLst>
            <pc:docMk/>
            <pc:sldMk cId="304868981" sldId="260"/>
            <ac:cxnSpMk id="35" creationId="{AEE1AC5C-DBCA-4BE4-8C4E-2CB8667D926F}"/>
          </ac:cxnSpMkLst>
        </pc:cxnChg>
        <pc:cxnChg chg="add del mod">
          <ac:chgData name="Conrad Schiff" userId="49072068966f43fb" providerId="LiveId" clId="{31A1F46E-69F3-4219-AEE7-B760FCAFCF21}" dt="2021-01-23T21:56:26.655" v="414" actId="14100"/>
          <ac:cxnSpMkLst>
            <pc:docMk/>
            <pc:sldMk cId="304868981" sldId="260"/>
            <ac:cxnSpMk id="36" creationId="{B98E3769-43EA-4F44-9426-44B42857955B}"/>
          </ac:cxnSpMkLst>
        </pc:cxnChg>
        <pc:cxnChg chg="add mod">
          <ac:chgData name="Conrad Schiff" userId="49072068966f43fb" providerId="LiveId" clId="{31A1F46E-69F3-4219-AEE7-B760FCAFCF21}" dt="2021-01-23T21:55:06.208" v="399" actId="1076"/>
          <ac:cxnSpMkLst>
            <pc:docMk/>
            <pc:sldMk cId="304868981" sldId="260"/>
            <ac:cxnSpMk id="37" creationId="{6E428C76-FA4E-46F7-B02A-7618D669126A}"/>
          </ac:cxnSpMkLst>
        </pc:cxnChg>
        <pc:cxnChg chg="add mod">
          <ac:chgData name="Conrad Schiff" userId="49072068966f43fb" providerId="LiveId" clId="{31A1F46E-69F3-4219-AEE7-B760FCAFCF21}" dt="2021-01-23T21:55:06.208" v="399" actId="1076"/>
          <ac:cxnSpMkLst>
            <pc:docMk/>
            <pc:sldMk cId="304868981" sldId="260"/>
            <ac:cxnSpMk id="38" creationId="{88996512-59A1-4AAC-BDD1-081075F3B7F2}"/>
          </ac:cxnSpMkLst>
        </pc:cxnChg>
        <pc:cxnChg chg="add mod">
          <ac:chgData name="Conrad Schiff" userId="49072068966f43fb" providerId="LiveId" clId="{31A1F46E-69F3-4219-AEE7-B760FCAFCF21}" dt="2021-01-23T21:55:06.208" v="399" actId="1076"/>
          <ac:cxnSpMkLst>
            <pc:docMk/>
            <pc:sldMk cId="304868981" sldId="260"/>
            <ac:cxnSpMk id="39" creationId="{E09AFE60-93C2-4F61-A2F9-8A90406D77FB}"/>
          </ac:cxnSpMkLst>
        </pc:cxnChg>
        <pc:cxnChg chg="add mod">
          <ac:chgData name="Conrad Schiff" userId="49072068966f43fb" providerId="LiveId" clId="{31A1F46E-69F3-4219-AEE7-B760FCAFCF21}" dt="2021-01-23T21:55:06.208" v="399" actId="1076"/>
          <ac:cxnSpMkLst>
            <pc:docMk/>
            <pc:sldMk cId="304868981" sldId="260"/>
            <ac:cxnSpMk id="40" creationId="{340C81B7-5FF8-41DA-8DCE-2F7759E2133B}"/>
          </ac:cxnSpMkLst>
        </pc:cxnChg>
        <pc:cxnChg chg="add mod">
          <ac:chgData name="Conrad Schiff" userId="49072068966f43fb" providerId="LiveId" clId="{31A1F46E-69F3-4219-AEE7-B760FCAFCF21}" dt="2021-01-23T21:55:06.208" v="399" actId="1076"/>
          <ac:cxnSpMkLst>
            <pc:docMk/>
            <pc:sldMk cId="304868981" sldId="260"/>
            <ac:cxnSpMk id="41" creationId="{A318B5A4-89CA-4D3B-9D28-24C1B851D2A6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75" creationId="{F3F99A7A-15C0-4B61-906A-29574F04CC2E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76" creationId="{8E081A14-0044-416D-9F18-6F5BCD2203C4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77" creationId="{6F1C244D-4366-493B-A854-D7B9178309F6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78" creationId="{5071F253-7627-4A10-A329-010C98BBD890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79" creationId="{8184AAC4-6774-4927-B8AE-F1926EF3B5F5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80" creationId="{F59D500C-D298-430B-A870-9D486A545E4A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81" creationId="{68B0B16C-7107-4F88-8DB4-17FA8E4B74B0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82" creationId="{DD9BA9DE-5B58-4635-815E-5399934818A6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83" creationId="{A22DB501-C555-4ABB-95CC-21E56C3C17C6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84" creationId="{995788BF-D810-4A77-9E64-AC600C3AD3A7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85" creationId="{6C507701-1BB8-44BD-B8A9-AF2358F06B8B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86" creationId="{8A065F17-9769-4F02-97D5-C22B50A01D8A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120" creationId="{B8F32627-F41D-4736-8E72-DD3E4B2A51F8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121" creationId="{7BCEB471-45FA-476C-93EE-55928FC83806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122" creationId="{39C34892-E9B3-4AAA-91EA-44B235818EA2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123" creationId="{E2314977-0BC1-49FF-9094-9A7DBFAF63C9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124" creationId="{B0D086FC-9DB3-49A4-946D-E923D1FF10EF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125" creationId="{CDE58158-DDC5-474B-B815-23CC5936FF14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126" creationId="{688B137D-F50A-4BA0-9207-679DF9FF92AA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127" creationId="{00D35835-F104-4C10-A04A-C32419FEE09D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128" creationId="{5CA5EDA4-76D8-4929-8C58-5FD0E7F02B4B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129" creationId="{E0390CD3-1785-4AA2-B1A4-BC6E1931B543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130" creationId="{DD2D4E48-59B3-4124-A658-E2F56D4348D6}"/>
          </ac:cxnSpMkLst>
        </pc:cxnChg>
        <pc:cxnChg chg="add del mod">
          <ac:chgData name="Conrad Schiff" userId="49072068966f43fb" providerId="LiveId" clId="{31A1F46E-69F3-4219-AEE7-B760FCAFCF21}" dt="2021-01-23T21:56:45.814" v="415" actId="478"/>
          <ac:cxnSpMkLst>
            <pc:docMk/>
            <pc:sldMk cId="304868981" sldId="260"/>
            <ac:cxnSpMk id="131" creationId="{E4205E1A-DECB-4A21-B0C4-508F9F5CAAA9}"/>
          </ac:cxnSpMkLst>
        </pc:cxnChg>
        <pc:cxnChg chg="add del mod">
          <ac:chgData name="Conrad Schiff" userId="49072068966f43fb" providerId="LiveId" clId="{31A1F46E-69F3-4219-AEE7-B760FCAFCF21}" dt="2021-01-23T21:57:45.872" v="425" actId="478"/>
          <ac:cxnSpMkLst>
            <pc:docMk/>
            <pc:sldMk cId="304868981" sldId="260"/>
            <ac:cxnSpMk id="168" creationId="{5B1012B8-79EC-4431-B258-1C12E2B13C29}"/>
          </ac:cxnSpMkLst>
        </pc:cxnChg>
        <pc:cxnChg chg="add del mod">
          <ac:chgData name="Conrad Schiff" userId="49072068966f43fb" providerId="LiveId" clId="{31A1F46E-69F3-4219-AEE7-B760FCAFCF21}" dt="2021-01-23T21:57:46.497" v="426" actId="478"/>
          <ac:cxnSpMkLst>
            <pc:docMk/>
            <pc:sldMk cId="304868981" sldId="260"/>
            <ac:cxnSpMk id="169" creationId="{13500744-7610-4CE3-8614-9E11F9890F5D}"/>
          </ac:cxnSpMkLst>
        </pc:cxnChg>
        <pc:cxnChg chg="add del mod">
          <ac:chgData name="Conrad Schiff" userId="49072068966f43fb" providerId="LiveId" clId="{31A1F46E-69F3-4219-AEE7-B760FCAFCF21}" dt="2021-01-23T21:57:47.434" v="427" actId="478"/>
          <ac:cxnSpMkLst>
            <pc:docMk/>
            <pc:sldMk cId="304868981" sldId="260"/>
            <ac:cxnSpMk id="170" creationId="{1FF721A6-06A5-4CE8-8089-951CEFF93058}"/>
          </ac:cxnSpMkLst>
        </pc:cxnChg>
        <pc:cxnChg chg="add del mod">
          <ac:chgData name="Conrad Schiff" userId="49072068966f43fb" providerId="LiveId" clId="{31A1F46E-69F3-4219-AEE7-B760FCAFCF21}" dt="2021-01-23T21:57:50.784" v="429" actId="478"/>
          <ac:cxnSpMkLst>
            <pc:docMk/>
            <pc:sldMk cId="304868981" sldId="260"/>
            <ac:cxnSpMk id="171" creationId="{0AC207EE-A1E1-490B-993F-EFBB1FDA4145}"/>
          </ac:cxnSpMkLst>
        </pc:cxnChg>
        <pc:cxnChg chg="add del mod">
          <ac:chgData name="Conrad Schiff" userId="49072068966f43fb" providerId="LiveId" clId="{31A1F46E-69F3-4219-AEE7-B760FCAFCF21}" dt="2021-01-23T21:57:51.030" v="430" actId="478"/>
          <ac:cxnSpMkLst>
            <pc:docMk/>
            <pc:sldMk cId="304868981" sldId="260"/>
            <ac:cxnSpMk id="172" creationId="{4ECDAF05-0B6B-4335-A538-8A43EBBE13EA}"/>
          </ac:cxnSpMkLst>
        </pc:cxnChg>
        <pc:cxnChg chg="add del mod">
          <ac:chgData name="Conrad Schiff" userId="49072068966f43fb" providerId="LiveId" clId="{31A1F46E-69F3-4219-AEE7-B760FCAFCF21}" dt="2021-01-23T21:57:51.697" v="431" actId="478"/>
          <ac:cxnSpMkLst>
            <pc:docMk/>
            <pc:sldMk cId="304868981" sldId="260"/>
            <ac:cxnSpMk id="173" creationId="{0550B544-169C-4BE1-B2B2-EE5F17EB4DED}"/>
          </ac:cxnSpMkLst>
        </pc:cxnChg>
        <pc:cxnChg chg="add del mod">
          <ac:chgData name="Conrad Schiff" userId="49072068966f43fb" providerId="LiveId" clId="{31A1F46E-69F3-4219-AEE7-B760FCAFCF21}" dt="2021-01-23T21:57:52.484" v="432" actId="478"/>
          <ac:cxnSpMkLst>
            <pc:docMk/>
            <pc:sldMk cId="304868981" sldId="260"/>
            <ac:cxnSpMk id="174" creationId="{91E1430B-B6C3-4853-9E2B-B71073A76531}"/>
          </ac:cxnSpMkLst>
        </pc:cxnChg>
        <pc:cxnChg chg="add mod">
          <ac:chgData name="Conrad Schiff" userId="49072068966f43fb" providerId="LiveId" clId="{31A1F46E-69F3-4219-AEE7-B760FCAFCF21}" dt="2021-01-23T22:00:38.843" v="445" actId="12789"/>
          <ac:cxnSpMkLst>
            <pc:docMk/>
            <pc:sldMk cId="304868981" sldId="260"/>
            <ac:cxnSpMk id="175" creationId="{634BB8A3-5496-4334-9290-148591FCB8B5}"/>
          </ac:cxnSpMkLst>
        </pc:cxnChg>
        <pc:cxnChg chg="add mod">
          <ac:chgData name="Conrad Schiff" userId="49072068966f43fb" providerId="LiveId" clId="{31A1F46E-69F3-4219-AEE7-B760FCAFCF21}" dt="2021-01-23T22:00:38.843" v="445" actId="12789"/>
          <ac:cxnSpMkLst>
            <pc:docMk/>
            <pc:sldMk cId="304868981" sldId="260"/>
            <ac:cxnSpMk id="176" creationId="{BED87B3C-D085-407C-9275-ED330CFFE2B0}"/>
          </ac:cxnSpMkLst>
        </pc:cxnChg>
        <pc:cxnChg chg="add mod">
          <ac:chgData name="Conrad Schiff" userId="49072068966f43fb" providerId="LiveId" clId="{31A1F46E-69F3-4219-AEE7-B760FCAFCF21}" dt="2021-01-23T22:00:38.843" v="445" actId="12789"/>
          <ac:cxnSpMkLst>
            <pc:docMk/>
            <pc:sldMk cId="304868981" sldId="260"/>
            <ac:cxnSpMk id="177" creationId="{6791DA03-AD78-46C5-A082-06E83330C373}"/>
          </ac:cxnSpMkLst>
        </pc:cxnChg>
        <pc:cxnChg chg="add mod">
          <ac:chgData name="Conrad Schiff" userId="49072068966f43fb" providerId="LiveId" clId="{31A1F46E-69F3-4219-AEE7-B760FCAFCF21}" dt="2021-01-23T22:00:38.843" v="445" actId="12789"/>
          <ac:cxnSpMkLst>
            <pc:docMk/>
            <pc:sldMk cId="304868981" sldId="260"/>
            <ac:cxnSpMk id="178" creationId="{FB371C5A-9060-46D7-A887-9810F29FA83A}"/>
          </ac:cxnSpMkLst>
        </pc:cxnChg>
        <pc:cxnChg chg="add mod">
          <ac:chgData name="Conrad Schiff" userId="49072068966f43fb" providerId="LiveId" clId="{31A1F46E-69F3-4219-AEE7-B760FCAFCF21}" dt="2021-01-23T22:00:38.843" v="445" actId="12789"/>
          <ac:cxnSpMkLst>
            <pc:docMk/>
            <pc:sldMk cId="304868981" sldId="260"/>
            <ac:cxnSpMk id="179" creationId="{3AB255AF-C229-4A85-8623-047EB783F526}"/>
          </ac:cxnSpMkLst>
        </pc:cxnChg>
        <pc:cxnChg chg="add del mod">
          <ac:chgData name="Conrad Schiff" userId="49072068966f43fb" providerId="LiveId" clId="{31A1F46E-69F3-4219-AEE7-B760FCAFCF21}" dt="2021-01-23T22:01:07.993" v="448" actId="12789"/>
          <ac:cxnSpMkLst>
            <pc:docMk/>
            <pc:sldMk cId="304868981" sldId="260"/>
            <ac:cxnSpMk id="213" creationId="{C1A8E18E-728E-46E0-9009-7EDB417B655C}"/>
          </ac:cxnSpMkLst>
        </pc:cxnChg>
        <pc:cxnChg chg="add del mod">
          <ac:chgData name="Conrad Schiff" userId="49072068966f43fb" providerId="LiveId" clId="{31A1F46E-69F3-4219-AEE7-B760FCAFCF21}" dt="2021-01-23T22:01:07.993" v="448" actId="12789"/>
          <ac:cxnSpMkLst>
            <pc:docMk/>
            <pc:sldMk cId="304868981" sldId="260"/>
            <ac:cxnSpMk id="214" creationId="{F646A87E-4855-439A-A0C9-23DDCF07270C}"/>
          </ac:cxnSpMkLst>
        </pc:cxnChg>
        <pc:cxnChg chg="add del mod">
          <ac:chgData name="Conrad Schiff" userId="49072068966f43fb" providerId="LiveId" clId="{31A1F46E-69F3-4219-AEE7-B760FCAFCF21}" dt="2021-01-24T13:10:55.814" v="1170" actId="14100"/>
          <ac:cxnSpMkLst>
            <pc:docMk/>
            <pc:sldMk cId="304868981" sldId="260"/>
            <ac:cxnSpMk id="215" creationId="{97DECAA5-3CC7-4CD6-A729-B9C598810601}"/>
          </ac:cxnSpMkLst>
        </pc:cxnChg>
        <pc:cxnChg chg="add del mod">
          <ac:chgData name="Conrad Schiff" userId="49072068966f43fb" providerId="LiveId" clId="{31A1F46E-69F3-4219-AEE7-B760FCAFCF21}" dt="2021-01-24T13:11:59.935" v="1172" actId="692"/>
          <ac:cxnSpMkLst>
            <pc:docMk/>
            <pc:sldMk cId="304868981" sldId="260"/>
            <ac:cxnSpMk id="216" creationId="{F854DC6F-0743-4569-B105-9D222EA2183A}"/>
          </ac:cxnSpMkLst>
        </pc:cxnChg>
        <pc:cxnChg chg="add del mod">
          <ac:chgData name="Conrad Schiff" userId="49072068966f43fb" providerId="LiveId" clId="{31A1F46E-69F3-4219-AEE7-B760FCAFCF21}" dt="2021-01-24T13:11:59.935" v="1172" actId="692"/>
          <ac:cxnSpMkLst>
            <pc:docMk/>
            <pc:sldMk cId="304868981" sldId="260"/>
            <ac:cxnSpMk id="217" creationId="{7397C6A0-E420-493E-867A-5A98675F3C38}"/>
          </ac:cxnSpMkLst>
        </pc:cxnChg>
        <pc:cxnChg chg="add del mod">
          <ac:chgData name="Conrad Schiff" userId="49072068966f43fb" providerId="LiveId" clId="{31A1F46E-69F3-4219-AEE7-B760FCAFCF21}" dt="2021-01-24T13:11:59.935" v="1172" actId="692"/>
          <ac:cxnSpMkLst>
            <pc:docMk/>
            <pc:sldMk cId="304868981" sldId="260"/>
            <ac:cxnSpMk id="218" creationId="{7965D903-1BF6-4020-A3B8-4B0A335ED55C}"/>
          </ac:cxnSpMkLst>
        </pc:cxnChg>
        <pc:cxnChg chg="add del mod">
          <ac:chgData name="Conrad Schiff" userId="49072068966f43fb" providerId="LiveId" clId="{31A1F46E-69F3-4219-AEE7-B760FCAFCF21}" dt="2021-01-24T13:11:59.935" v="1172" actId="692"/>
          <ac:cxnSpMkLst>
            <pc:docMk/>
            <pc:sldMk cId="304868981" sldId="260"/>
            <ac:cxnSpMk id="219" creationId="{CEBA2D82-D5A8-4A29-BC07-3216DA5B3DB5}"/>
          </ac:cxnSpMkLst>
        </pc:cxnChg>
        <pc:cxnChg chg="add del mod">
          <ac:chgData name="Conrad Schiff" userId="49072068966f43fb" providerId="LiveId" clId="{31A1F46E-69F3-4219-AEE7-B760FCAFCF21}" dt="2021-01-23T22:11:09.224" v="509" actId="478"/>
          <ac:cxnSpMkLst>
            <pc:docMk/>
            <pc:sldMk cId="304868981" sldId="260"/>
            <ac:cxnSpMk id="220" creationId="{2DB97AA0-05DA-4B27-8532-84C58447D222}"/>
          </ac:cxnSpMkLst>
        </pc:cxnChg>
        <pc:cxnChg chg="add del mod">
          <ac:chgData name="Conrad Schiff" userId="49072068966f43fb" providerId="LiveId" clId="{31A1F46E-69F3-4219-AEE7-B760FCAFCF21}" dt="2021-01-23T22:11:09.224" v="509" actId="478"/>
          <ac:cxnSpMkLst>
            <pc:docMk/>
            <pc:sldMk cId="304868981" sldId="260"/>
            <ac:cxnSpMk id="221" creationId="{EE2C3A0E-8F0E-45B8-9483-FEECF23C27CE}"/>
          </ac:cxnSpMkLst>
        </pc:cxnChg>
        <pc:cxnChg chg="add del mod">
          <ac:chgData name="Conrad Schiff" userId="49072068966f43fb" providerId="LiveId" clId="{31A1F46E-69F3-4219-AEE7-B760FCAFCF21}" dt="2021-01-23T22:11:09.224" v="509" actId="478"/>
          <ac:cxnSpMkLst>
            <pc:docMk/>
            <pc:sldMk cId="304868981" sldId="260"/>
            <ac:cxnSpMk id="222" creationId="{974D14C3-575A-4876-AE0B-CC3FBAFC95EB}"/>
          </ac:cxnSpMkLst>
        </pc:cxnChg>
        <pc:cxnChg chg="add del mod">
          <ac:chgData name="Conrad Schiff" userId="49072068966f43fb" providerId="LiveId" clId="{31A1F46E-69F3-4219-AEE7-B760FCAFCF21}" dt="2021-01-23T22:11:09.224" v="509" actId="478"/>
          <ac:cxnSpMkLst>
            <pc:docMk/>
            <pc:sldMk cId="304868981" sldId="260"/>
            <ac:cxnSpMk id="223" creationId="{9FA1AA84-6E85-4B2E-8332-F4FEC62BA438}"/>
          </ac:cxnSpMkLst>
        </pc:cxnChg>
        <pc:cxnChg chg="add del mod">
          <ac:chgData name="Conrad Schiff" userId="49072068966f43fb" providerId="LiveId" clId="{31A1F46E-69F3-4219-AEE7-B760FCAFCF21}" dt="2021-01-23T22:11:09.224" v="509" actId="478"/>
          <ac:cxnSpMkLst>
            <pc:docMk/>
            <pc:sldMk cId="304868981" sldId="260"/>
            <ac:cxnSpMk id="224" creationId="{9AD834BF-4D38-457C-9C58-35F662B72FFA}"/>
          </ac:cxnSpMkLst>
        </pc:cxnChg>
        <pc:cxnChg chg="add mod">
          <ac:chgData name="Conrad Schiff" userId="49072068966f43fb" providerId="LiveId" clId="{31A1F46E-69F3-4219-AEE7-B760FCAFCF21}" dt="2021-01-23T21:57:18.863" v="419" actId="571"/>
          <ac:cxnSpMkLst>
            <pc:docMk/>
            <pc:sldMk cId="304868981" sldId="260"/>
            <ac:cxnSpMk id="258" creationId="{547C29E8-3973-4D5E-93A8-A51EC7C0364A}"/>
          </ac:cxnSpMkLst>
        </pc:cxnChg>
        <pc:cxnChg chg="add mod">
          <ac:chgData name="Conrad Schiff" userId="49072068966f43fb" providerId="LiveId" clId="{31A1F46E-69F3-4219-AEE7-B760FCAFCF21}" dt="2021-01-23T21:57:18.863" v="419" actId="571"/>
          <ac:cxnSpMkLst>
            <pc:docMk/>
            <pc:sldMk cId="304868981" sldId="260"/>
            <ac:cxnSpMk id="259" creationId="{63C4987D-1EB7-4D4A-B9AE-2A117153A834}"/>
          </ac:cxnSpMkLst>
        </pc:cxnChg>
        <pc:cxnChg chg="add mod">
          <ac:chgData name="Conrad Schiff" userId="49072068966f43fb" providerId="LiveId" clId="{31A1F46E-69F3-4219-AEE7-B760FCAFCF21}" dt="2021-01-23T21:57:18.863" v="419" actId="571"/>
          <ac:cxnSpMkLst>
            <pc:docMk/>
            <pc:sldMk cId="304868981" sldId="260"/>
            <ac:cxnSpMk id="260" creationId="{D65C1400-091F-4A29-A650-24CAC0C61A61}"/>
          </ac:cxnSpMkLst>
        </pc:cxnChg>
        <pc:cxnChg chg="add mod">
          <ac:chgData name="Conrad Schiff" userId="49072068966f43fb" providerId="LiveId" clId="{31A1F46E-69F3-4219-AEE7-B760FCAFCF21}" dt="2021-01-23T21:57:18.863" v="419" actId="571"/>
          <ac:cxnSpMkLst>
            <pc:docMk/>
            <pc:sldMk cId="304868981" sldId="260"/>
            <ac:cxnSpMk id="261" creationId="{C4AD06BB-5FFE-4748-A66C-177E31334F90}"/>
          </ac:cxnSpMkLst>
        </pc:cxnChg>
        <pc:cxnChg chg="add mod">
          <ac:chgData name="Conrad Schiff" userId="49072068966f43fb" providerId="LiveId" clId="{31A1F46E-69F3-4219-AEE7-B760FCAFCF21}" dt="2021-01-23T21:57:18.863" v="419" actId="571"/>
          <ac:cxnSpMkLst>
            <pc:docMk/>
            <pc:sldMk cId="304868981" sldId="260"/>
            <ac:cxnSpMk id="262" creationId="{401A8FF0-CE10-4ECE-A732-756B0190E423}"/>
          </ac:cxnSpMkLst>
        </pc:cxnChg>
        <pc:cxnChg chg="add mod">
          <ac:chgData name="Conrad Schiff" userId="49072068966f43fb" providerId="LiveId" clId="{31A1F46E-69F3-4219-AEE7-B760FCAFCF21}" dt="2021-01-23T21:57:18.863" v="419" actId="571"/>
          <ac:cxnSpMkLst>
            <pc:docMk/>
            <pc:sldMk cId="304868981" sldId="260"/>
            <ac:cxnSpMk id="263" creationId="{BAC7640B-D83E-4543-96B9-DB8FE4495617}"/>
          </ac:cxnSpMkLst>
        </pc:cxnChg>
        <pc:cxnChg chg="add mod">
          <ac:chgData name="Conrad Schiff" userId="49072068966f43fb" providerId="LiveId" clId="{31A1F46E-69F3-4219-AEE7-B760FCAFCF21}" dt="2021-01-23T21:57:18.863" v="419" actId="571"/>
          <ac:cxnSpMkLst>
            <pc:docMk/>
            <pc:sldMk cId="304868981" sldId="260"/>
            <ac:cxnSpMk id="264" creationId="{7AEA9661-5B36-443C-986D-BFAA8B8F7FBF}"/>
          </ac:cxnSpMkLst>
        </pc:cxnChg>
        <pc:cxnChg chg="add mod">
          <ac:chgData name="Conrad Schiff" userId="49072068966f43fb" providerId="LiveId" clId="{31A1F46E-69F3-4219-AEE7-B760FCAFCF21}" dt="2021-01-23T21:57:18.863" v="419" actId="571"/>
          <ac:cxnSpMkLst>
            <pc:docMk/>
            <pc:sldMk cId="304868981" sldId="260"/>
            <ac:cxnSpMk id="265" creationId="{BAF48DF2-CEEF-4F55-8A81-14865895410D}"/>
          </ac:cxnSpMkLst>
        </pc:cxnChg>
        <pc:cxnChg chg="add mod">
          <ac:chgData name="Conrad Schiff" userId="49072068966f43fb" providerId="LiveId" clId="{31A1F46E-69F3-4219-AEE7-B760FCAFCF21}" dt="2021-01-23T21:57:18.863" v="419" actId="571"/>
          <ac:cxnSpMkLst>
            <pc:docMk/>
            <pc:sldMk cId="304868981" sldId="260"/>
            <ac:cxnSpMk id="266" creationId="{F7BE12B7-C4D9-4145-A12F-7CEF982516A0}"/>
          </ac:cxnSpMkLst>
        </pc:cxnChg>
        <pc:cxnChg chg="add mod">
          <ac:chgData name="Conrad Schiff" userId="49072068966f43fb" providerId="LiveId" clId="{31A1F46E-69F3-4219-AEE7-B760FCAFCF21}" dt="2021-01-23T21:57:18.863" v="419" actId="571"/>
          <ac:cxnSpMkLst>
            <pc:docMk/>
            <pc:sldMk cId="304868981" sldId="260"/>
            <ac:cxnSpMk id="267" creationId="{4164D132-58D2-46CD-B4F8-9C78966E4BDD}"/>
          </ac:cxnSpMkLst>
        </pc:cxnChg>
        <pc:cxnChg chg="add mod">
          <ac:chgData name="Conrad Schiff" userId="49072068966f43fb" providerId="LiveId" clId="{31A1F46E-69F3-4219-AEE7-B760FCAFCF21}" dt="2021-01-23T21:57:18.863" v="419" actId="571"/>
          <ac:cxnSpMkLst>
            <pc:docMk/>
            <pc:sldMk cId="304868981" sldId="260"/>
            <ac:cxnSpMk id="268" creationId="{B7C2BDB6-0A20-4D93-AF69-A252DA0928F4}"/>
          </ac:cxnSpMkLst>
        </pc:cxnChg>
        <pc:cxnChg chg="add mod">
          <ac:chgData name="Conrad Schiff" userId="49072068966f43fb" providerId="LiveId" clId="{31A1F46E-69F3-4219-AEE7-B760FCAFCF21}" dt="2021-01-23T21:57:18.863" v="419" actId="571"/>
          <ac:cxnSpMkLst>
            <pc:docMk/>
            <pc:sldMk cId="304868981" sldId="260"/>
            <ac:cxnSpMk id="269" creationId="{7454B4D6-850F-4E23-B490-2C3EC3A7593C}"/>
          </ac:cxnSpMkLst>
        </pc:cxnChg>
        <pc:cxnChg chg="add mod">
          <ac:chgData name="Conrad Schiff" userId="49072068966f43fb" providerId="LiveId" clId="{31A1F46E-69F3-4219-AEE7-B760FCAFCF21}" dt="2021-01-23T22:06:39.346" v="457" actId="571"/>
          <ac:cxnSpMkLst>
            <pc:docMk/>
            <pc:sldMk cId="304868981" sldId="260"/>
            <ac:cxnSpMk id="338" creationId="{CE513B0A-AF17-4087-B57B-D1AFD89AA2C1}"/>
          </ac:cxnSpMkLst>
        </pc:cxnChg>
        <pc:cxnChg chg="add mod">
          <ac:chgData name="Conrad Schiff" userId="49072068966f43fb" providerId="LiveId" clId="{31A1F46E-69F3-4219-AEE7-B760FCAFCF21}" dt="2021-01-23T22:07:02.383" v="463" actId="14100"/>
          <ac:cxnSpMkLst>
            <pc:docMk/>
            <pc:sldMk cId="304868981" sldId="260"/>
            <ac:cxnSpMk id="341" creationId="{A53A61A2-0AB7-4E1A-8809-56A16D38F23F}"/>
          </ac:cxnSpMkLst>
        </pc:cxnChg>
        <pc:cxnChg chg="add mod">
          <ac:chgData name="Conrad Schiff" userId="49072068966f43fb" providerId="LiveId" clId="{31A1F46E-69F3-4219-AEE7-B760FCAFCF21}" dt="2021-01-23T22:07:15.567" v="466" actId="14100"/>
          <ac:cxnSpMkLst>
            <pc:docMk/>
            <pc:sldMk cId="304868981" sldId="260"/>
            <ac:cxnSpMk id="343" creationId="{C376F5B0-031E-48B5-BF63-992007BF755A}"/>
          </ac:cxnSpMkLst>
        </pc:cxnChg>
        <pc:cxnChg chg="add mod">
          <ac:chgData name="Conrad Schiff" userId="49072068966f43fb" providerId="LiveId" clId="{31A1F46E-69F3-4219-AEE7-B760FCAFCF21}" dt="2021-01-23T22:07:28.191" v="469" actId="14100"/>
          <ac:cxnSpMkLst>
            <pc:docMk/>
            <pc:sldMk cId="304868981" sldId="260"/>
            <ac:cxnSpMk id="346" creationId="{EEA66CB9-D71B-4225-8A78-D3E38DA80708}"/>
          </ac:cxnSpMkLst>
        </pc:cxnChg>
        <pc:cxnChg chg="add mod">
          <ac:chgData name="Conrad Schiff" userId="49072068966f43fb" providerId="LiveId" clId="{31A1F46E-69F3-4219-AEE7-B760FCAFCF21}" dt="2021-01-23T22:10:23.993" v="506" actId="1076"/>
          <ac:cxnSpMkLst>
            <pc:docMk/>
            <pc:sldMk cId="304868981" sldId="260"/>
            <ac:cxnSpMk id="350" creationId="{DF7C955F-33A2-4FEB-8EE6-17477D4E9182}"/>
          </ac:cxnSpMkLst>
        </pc:cxnChg>
        <pc:cxnChg chg="add mod">
          <ac:chgData name="Conrad Schiff" userId="49072068966f43fb" providerId="LiveId" clId="{31A1F46E-69F3-4219-AEE7-B760FCAFCF21}" dt="2021-01-24T13:00:54.646" v="1168" actId="14100"/>
          <ac:cxnSpMkLst>
            <pc:docMk/>
            <pc:sldMk cId="304868981" sldId="260"/>
            <ac:cxnSpMk id="353" creationId="{18EB87B7-42EE-4D85-8190-748CF8CE1AE3}"/>
          </ac:cxnSpMkLst>
        </pc:cxnChg>
        <pc:cxnChg chg="add mod">
          <ac:chgData name="Conrad Schiff" userId="49072068966f43fb" providerId="LiveId" clId="{31A1F46E-69F3-4219-AEE7-B760FCAFCF21}" dt="2021-01-23T22:10:23.993" v="506" actId="1076"/>
          <ac:cxnSpMkLst>
            <pc:docMk/>
            <pc:sldMk cId="304868981" sldId="260"/>
            <ac:cxnSpMk id="356" creationId="{CE5BD02B-8CE0-46A8-ABA1-EE06CC2DE777}"/>
          </ac:cxnSpMkLst>
        </pc:cxnChg>
        <pc:cxnChg chg="add mod">
          <ac:chgData name="Conrad Schiff" userId="49072068966f43fb" providerId="LiveId" clId="{31A1F46E-69F3-4219-AEE7-B760FCAFCF21}" dt="2021-01-23T22:10:28.343" v="507" actId="571"/>
          <ac:cxnSpMkLst>
            <pc:docMk/>
            <pc:sldMk cId="304868981" sldId="260"/>
            <ac:cxnSpMk id="373" creationId="{ED3BD6F2-2813-4F02-BB86-87007CD479D5}"/>
          </ac:cxnSpMkLst>
        </pc:cxnChg>
        <pc:cxnChg chg="add mod">
          <ac:chgData name="Conrad Schiff" userId="49072068966f43fb" providerId="LiveId" clId="{31A1F46E-69F3-4219-AEE7-B760FCAFCF21}" dt="2021-01-24T13:00:59.606" v="1169" actId="14100"/>
          <ac:cxnSpMkLst>
            <pc:docMk/>
            <pc:sldMk cId="304868981" sldId="260"/>
            <ac:cxnSpMk id="374" creationId="{2D443626-7786-4FDA-B7DE-627BC446570B}"/>
          </ac:cxnSpMkLst>
        </pc:cxnChg>
        <pc:cxnChg chg="add mod">
          <ac:chgData name="Conrad Schiff" userId="49072068966f43fb" providerId="LiveId" clId="{31A1F46E-69F3-4219-AEE7-B760FCAFCF21}" dt="2021-01-23T22:10:28.343" v="507" actId="571"/>
          <ac:cxnSpMkLst>
            <pc:docMk/>
            <pc:sldMk cId="304868981" sldId="260"/>
            <ac:cxnSpMk id="375" creationId="{CD2EF076-7610-4EE5-AD0F-488461B92494}"/>
          </ac:cxnSpMkLst>
        </pc:cxnChg>
      </pc:sldChg>
      <pc:sldChg chg="addSp delSp modSp new mod addCm">
        <pc:chgData name="Conrad Schiff" userId="49072068966f43fb" providerId="LiveId" clId="{31A1F46E-69F3-4219-AEE7-B760FCAFCF21}" dt="2021-01-24T14:32:03.662" v="1265" actId="14100"/>
        <pc:sldMkLst>
          <pc:docMk/>
          <pc:sldMk cId="1421659885" sldId="261"/>
        </pc:sldMkLst>
        <pc:spChg chg="del">
          <ac:chgData name="Conrad Schiff" userId="49072068966f43fb" providerId="LiveId" clId="{31A1F46E-69F3-4219-AEE7-B760FCAFCF21}" dt="2021-01-24T11:10:22.155" v="1017" actId="478"/>
          <ac:spMkLst>
            <pc:docMk/>
            <pc:sldMk cId="1421659885" sldId="261"/>
            <ac:spMk id="2" creationId="{984F3A96-FEE0-473C-9E66-3283017D5606}"/>
          </ac:spMkLst>
        </pc:spChg>
        <pc:spChg chg="del">
          <ac:chgData name="Conrad Schiff" userId="49072068966f43fb" providerId="LiveId" clId="{31A1F46E-69F3-4219-AEE7-B760FCAFCF21}" dt="2021-01-24T11:10:22.155" v="1017" actId="478"/>
          <ac:spMkLst>
            <pc:docMk/>
            <pc:sldMk cId="1421659885" sldId="261"/>
            <ac:spMk id="3" creationId="{04AB7294-F194-452E-8C5C-BE959E67D75E}"/>
          </ac:spMkLst>
        </pc:spChg>
        <pc:spChg chg="mod topLvl">
          <ac:chgData name="Conrad Schiff" userId="49072068966f43fb" providerId="LiveId" clId="{31A1F46E-69F3-4219-AEE7-B760FCAFCF21}" dt="2021-01-24T11:16:57.028" v="1112" actId="164"/>
          <ac:spMkLst>
            <pc:docMk/>
            <pc:sldMk cId="1421659885" sldId="261"/>
            <ac:spMk id="5" creationId="{6CB62EF0-9675-446F-9DA7-79053D9C0A20}"/>
          </ac:spMkLst>
        </pc:spChg>
        <pc:spChg chg="mod topLvl">
          <ac:chgData name="Conrad Schiff" userId="49072068966f43fb" providerId="LiveId" clId="{31A1F46E-69F3-4219-AEE7-B760FCAFCF21}" dt="2021-01-24T11:16:57.028" v="1112" actId="164"/>
          <ac:spMkLst>
            <pc:docMk/>
            <pc:sldMk cId="1421659885" sldId="261"/>
            <ac:spMk id="6" creationId="{7BAC243B-792B-4A0E-940A-3A4C8AD09C2C}"/>
          </ac:spMkLst>
        </pc:spChg>
        <pc:spChg chg="del mod">
          <ac:chgData name="Conrad Schiff" userId="49072068966f43fb" providerId="LiveId" clId="{31A1F46E-69F3-4219-AEE7-B760FCAFCF21}" dt="2021-01-24T11:12:25.628" v="1029" actId="478"/>
          <ac:spMkLst>
            <pc:docMk/>
            <pc:sldMk cId="1421659885" sldId="261"/>
            <ac:spMk id="7" creationId="{C5ED34E7-C67C-482B-A373-227742346B2A}"/>
          </ac:spMkLst>
        </pc:spChg>
        <pc:spChg chg="del mod">
          <ac:chgData name="Conrad Schiff" userId="49072068966f43fb" providerId="LiveId" clId="{31A1F46E-69F3-4219-AEE7-B760FCAFCF21}" dt="2021-01-24T11:12:25.628" v="1029" actId="478"/>
          <ac:spMkLst>
            <pc:docMk/>
            <pc:sldMk cId="1421659885" sldId="261"/>
            <ac:spMk id="8" creationId="{234FA46A-C77D-404B-9C2E-65718F894235}"/>
          </ac:spMkLst>
        </pc:spChg>
        <pc:spChg chg="mod">
          <ac:chgData name="Conrad Schiff" userId="49072068966f43fb" providerId="LiveId" clId="{31A1F46E-69F3-4219-AEE7-B760FCAFCF21}" dt="2021-01-24T11:10:40.150" v="1019" actId="571"/>
          <ac:spMkLst>
            <pc:docMk/>
            <pc:sldMk cId="1421659885" sldId="261"/>
            <ac:spMk id="10" creationId="{0BD82005-61DA-421F-9E8F-3E96FE31B73D}"/>
          </ac:spMkLst>
        </pc:spChg>
        <pc:spChg chg="mod">
          <ac:chgData name="Conrad Schiff" userId="49072068966f43fb" providerId="LiveId" clId="{31A1F46E-69F3-4219-AEE7-B760FCAFCF21}" dt="2021-01-24T11:11:59.093" v="1026" actId="1038"/>
          <ac:spMkLst>
            <pc:docMk/>
            <pc:sldMk cId="1421659885" sldId="261"/>
            <ac:spMk id="11" creationId="{61D8DF96-9FFB-4F10-8081-6639EBEBA0CD}"/>
          </ac:spMkLst>
        </pc:spChg>
        <pc:spChg chg="mod">
          <ac:chgData name="Conrad Schiff" userId="49072068966f43fb" providerId="LiveId" clId="{31A1F46E-69F3-4219-AEE7-B760FCAFCF21}" dt="2021-01-24T11:11:59.093" v="1026" actId="1038"/>
          <ac:spMkLst>
            <pc:docMk/>
            <pc:sldMk cId="1421659885" sldId="261"/>
            <ac:spMk id="12" creationId="{C4FE60A6-8B1E-4887-A31B-4746C62108DE}"/>
          </ac:spMkLst>
        </pc:spChg>
        <pc:spChg chg="del mod">
          <ac:chgData name="Conrad Schiff" userId="49072068966f43fb" providerId="LiveId" clId="{31A1F46E-69F3-4219-AEE7-B760FCAFCF21}" dt="2021-01-24T11:11:35.494" v="1022" actId="478"/>
          <ac:spMkLst>
            <pc:docMk/>
            <pc:sldMk cId="1421659885" sldId="261"/>
            <ac:spMk id="13" creationId="{E9B60D28-3345-4BA8-8A07-D96074D27FF6}"/>
          </ac:spMkLst>
        </pc:spChg>
        <pc:spChg chg="add mod topLvl">
          <ac:chgData name="Conrad Schiff" userId="49072068966f43fb" providerId="LiveId" clId="{31A1F46E-69F3-4219-AEE7-B760FCAFCF21}" dt="2021-01-24T11:16:57.028" v="1112" actId="164"/>
          <ac:spMkLst>
            <pc:docMk/>
            <pc:sldMk cId="1421659885" sldId="261"/>
            <ac:spMk id="14" creationId="{6BFEE5E3-5394-4144-B83C-31DD769AD6F2}"/>
          </ac:spMkLst>
        </pc:spChg>
        <pc:spChg chg="add mod topLvl">
          <ac:chgData name="Conrad Schiff" userId="49072068966f43fb" providerId="LiveId" clId="{31A1F46E-69F3-4219-AEE7-B760FCAFCF21}" dt="2021-01-24T11:16:57.028" v="1112" actId="164"/>
          <ac:spMkLst>
            <pc:docMk/>
            <pc:sldMk cId="1421659885" sldId="261"/>
            <ac:spMk id="15" creationId="{50CFBB89-2D9D-4829-A5A8-D7DB186595F9}"/>
          </ac:spMkLst>
        </pc:spChg>
        <pc:spChg chg="mod topLvl">
          <ac:chgData name="Conrad Schiff" userId="49072068966f43fb" providerId="LiveId" clId="{31A1F46E-69F3-4219-AEE7-B760FCAFCF21}" dt="2021-01-24T11:16:43.427" v="1110" actId="164"/>
          <ac:spMkLst>
            <pc:docMk/>
            <pc:sldMk cId="1421659885" sldId="261"/>
            <ac:spMk id="17" creationId="{74B10D02-71C5-4EF5-B9E5-B01E168553BB}"/>
          </ac:spMkLst>
        </pc:spChg>
        <pc:spChg chg="del mod">
          <ac:chgData name="Conrad Schiff" userId="49072068966f43fb" providerId="LiveId" clId="{31A1F46E-69F3-4219-AEE7-B760FCAFCF21}" dt="2021-01-24T11:13:13.388" v="1036" actId="478"/>
          <ac:spMkLst>
            <pc:docMk/>
            <pc:sldMk cId="1421659885" sldId="261"/>
            <ac:spMk id="18" creationId="{9427C913-2AD5-4B26-B4DC-769CF543BF90}"/>
          </ac:spMkLst>
        </pc:spChg>
        <pc:spChg chg="mod topLvl">
          <ac:chgData name="Conrad Schiff" userId="49072068966f43fb" providerId="LiveId" clId="{31A1F46E-69F3-4219-AEE7-B760FCAFCF21}" dt="2021-01-24T11:16:43.427" v="1110" actId="164"/>
          <ac:spMkLst>
            <pc:docMk/>
            <pc:sldMk cId="1421659885" sldId="261"/>
            <ac:spMk id="19" creationId="{35A216C3-E4A2-4215-A104-3DAA398FE6A3}"/>
          </ac:spMkLst>
        </pc:spChg>
        <pc:spChg chg="del mod topLvl">
          <ac:chgData name="Conrad Schiff" userId="49072068966f43fb" providerId="LiveId" clId="{31A1F46E-69F3-4219-AEE7-B760FCAFCF21}" dt="2021-01-24T11:16:19.387" v="1097" actId="478"/>
          <ac:spMkLst>
            <pc:docMk/>
            <pc:sldMk cId="1421659885" sldId="261"/>
            <ac:spMk id="20" creationId="{CCFEBE8C-4199-4F16-8D1D-A6FC42F1DB54}"/>
          </ac:spMkLst>
        </pc:spChg>
        <pc:spChg chg="add mod">
          <ac:chgData name="Conrad Schiff" userId="49072068966f43fb" providerId="LiveId" clId="{31A1F46E-69F3-4219-AEE7-B760FCAFCF21}" dt="2021-01-24T11:16:57.028" v="1112" actId="164"/>
          <ac:spMkLst>
            <pc:docMk/>
            <pc:sldMk cId="1421659885" sldId="261"/>
            <ac:spMk id="21" creationId="{C1EFFB40-FFC1-4BB9-A1E2-47CB8C9F8B0A}"/>
          </ac:spMkLst>
        </pc:spChg>
        <pc:spChg chg="add mod">
          <ac:chgData name="Conrad Schiff" userId="49072068966f43fb" providerId="LiveId" clId="{31A1F46E-69F3-4219-AEE7-B760FCAFCF21}" dt="2021-01-24T11:16:57.028" v="1112" actId="164"/>
          <ac:spMkLst>
            <pc:docMk/>
            <pc:sldMk cId="1421659885" sldId="261"/>
            <ac:spMk id="22" creationId="{065878B5-04B9-4738-A77F-8D7432244B02}"/>
          </ac:spMkLst>
        </pc:spChg>
        <pc:spChg chg="add mod">
          <ac:chgData name="Conrad Schiff" userId="49072068966f43fb" providerId="LiveId" clId="{31A1F46E-69F3-4219-AEE7-B760FCAFCF21}" dt="2021-01-24T11:16:57.028" v="1112" actId="164"/>
          <ac:spMkLst>
            <pc:docMk/>
            <pc:sldMk cId="1421659885" sldId="261"/>
            <ac:spMk id="23" creationId="{0D61E4B8-D232-4277-AA15-EF7E0186CD2A}"/>
          </ac:spMkLst>
        </pc:spChg>
        <pc:spChg chg="add mod">
          <ac:chgData name="Conrad Schiff" userId="49072068966f43fb" providerId="LiveId" clId="{31A1F46E-69F3-4219-AEE7-B760FCAFCF21}" dt="2021-01-24T11:16:43.427" v="1110" actId="164"/>
          <ac:spMkLst>
            <pc:docMk/>
            <pc:sldMk cId="1421659885" sldId="261"/>
            <ac:spMk id="24" creationId="{A4C1C584-F815-4B5A-B5E1-6957C4F7E87A}"/>
          </ac:spMkLst>
        </pc:spChg>
        <pc:spChg chg="add del mod">
          <ac:chgData name="Conrad Schiff" userId="49072068966f43fb" providerId="LiveId" clId="{31A1F46E-69F3-4219-AEE7-B760FCAFCF21}" dt="2021-01-24T11:16:19.387" v="1097" actId="478"/>
          <ac:spMkLst>
            <pc:docMk/>
            <pc:sldMk cId="1421659885" sldId="261"/>
            <ac:spMk id="25" creationId="{4EE19A63-7980-4E28-A97B-5C71DBBFD817}"/>
          </ac:spMkLst>
        </pc:spChg>
        <pc:spChg chg="add mod">
          <ac:chgData name="Conrad Schiff" userId="49072068966f43fb" providerId="LiveId" clId="{31A1F46E-69F3-4219-AEE7-B760FCAFCF21}" dt="2021-01-24T11:16:43.427" v="1110" actId="164"/>
          <ac:spMkLst>
            <pc:docMk/>
            <pc:sldMk cId="1421659885" sldId="261"/>
            <ac:spMk id="26" creationId="{87B8C6DE-E3C4-460B-8A3D-7DCBD8874C3A}"/>
          </ac:spMkLst>
        </pc:spChg>
        <pc:spChg chg="add mod">
          <ac:chgData name="Conrad Schiff" userId="49072068966f43fb" providerId="LiveId" clId="{31A1F46E-69F3-4219-AEE7-B760FCAFCF21}" dt="2021-01-24T11:16:43.427" v="1110" actId="164"/>
          <ac:spMkLst>
            <pc:docMk/>
            <pc:sldMk cId="1421659885" sldId="261"/>
            <ac:spMk id="27" creationId="{184241FE-79C1-493F-BDF1-DEDCBE61FDC4}"/>
          </ac:spMkLst>
        </pc:spChg>
        <pc:spChg chg="add del mod">
          <ac:chgData name="Conrad Schiff" userId="49072068966f43fb" providerId="LiveId" clId="{31A1F46E-69F3-4219-AEE7-B760FCAFCF21}" dt="2021-01-24T11:29:28.594" v="1166" actId="478"/>
          <ac:spMkLst>
            <pc:docMk/>
            <pc:sldMk cId="1421659885" sldId="261"/>
            <ac:spMk id="39" creationId="{BA408B42-E547-4627-A8B8-2F4B0EFBFDD7}"/>
          </ac:spMkLst>
        </pc:spChg>
        <pc:spChg chg="mod">
          <ac:chgData name="Conrad Schiff" userId="49072068966f43fb" providerId="LiveId" clId="{31A1F46E-69F3-4219-AEE7-B760FCAFCF21}" dt="2021-01-24T13:15:23.078" v="1209" actId="571"/>
          <ac:spMkLst>
            <pc:docMk/>
            <pc:sldMk cId="1421659885" sldId="261"/>
            <ac:spMk id="41" creationId="{7344891E-8345-4240-9F9A-B6013C19EFD0}"/>
          </ac:spMkLst>
        </pc:spChg>
        <pc:spChg chg="mod">
          <ac:chgData name="Conrad Schiff" userId="49072068966f43fb" providerId="LiveId" clId="{31A1F46E-69F3-4219-AEE7-B760FCAFCF21}" dt="2021-01-24T13:15:23.078" v="1209" actId="571"/>
          <ac:spMkLst>
            <pc:docMk/>
            <pc:sldMk cId="1421659885" sldId="261"/>
            <ac:spMk id="42" creationId="{AA07B88E-5629-4507-87CB-61A791229F35}"/>
          </ac:spMkLst>
        </pc:spChg>
        <pc:spChg chg="mod">
          <ac:chgData name="Conrad Schiff" userId="49072068966f43fb" providerId="LiveId" clId="{31A1F46E-69F3-4219-AEE7-B760FCAFCF21}" dt="2021-01-24T13:15:23.078" v="1209" actId="571"/>
          <ac:spMkLst>
            <pc:docMk/>
            <pc:sldMk cId="1421659885" sldId="261"/>
            <ac:spMk id="43" creationId="{79FEDF4B-3299-4A2B-A640-FB9E0CBE134D}"/>
          </ac:spMkLst>
        </pc:spChg>
        <pc:spChg chg="mod">
          <ac:chgData name="Conrad Schiff" userId="49072068966f43fb" providerId="LiveId" clId="{31A1F46E-69F3-4219-AEE7-B760FCAFCF21}" dt="2021-01-24T13:15:23.078" v="1209" actId="571"/>
          <ac:spMkLst>
            <pc:docMk/>
            <pc:sldMk cId="1421659885" sldId="261"/>
            <ac:spMk id="44" creationId="{54FAA293-0565-478B-BF9A-994D87C602A0}"/>
          </ac:spMkLst>
        </pc:spChg>
        <pc:spChg chg="mod">
          <ac:chgData name="Conrad Schiff" userId="49072068966f43fb" providerId="LiveId" clId="{31A1F46E-69F3-4219-AEE7-B760FCAFCF21}" dt="2021-01-24T13:15:23.078" v="1209" actId="571"/>
          <ac:spMkLst>
            <pc:docMk/>
            <pc:sldMk cId="1421659885" sldId="261"/>
            <ac:spMk id="45" creationId="{2C6D9FC8-3794-45B1-8C6A-F74132134C3A}"/>
          </ac:spMkLst>
        </pc:spChg>
        <pc:spChg chg="mod">
          <ac:chgData name="Conrad Schiff" userId="49072068966f43fb" providerId="LiveId" clId="{31A1F46E-69F3-4219-AEE7-B760FCAFCF21}" dt="2021-01-24T13:15:23.078" v="1209" actId="571"/>
          <ac:spMkLst>
            <pc:docMk/>
            <pc:sldMk cId="1421659885" sldId="261"/>
            <ac:spMk id="46" creationId="{3E8C771A-EE63-490E-AECA-C7DF7DB509CD}"/>
          </ac:spMkLst>
        </pc:spChg>
        <pc:spChg chg="mod">
          <ac:chgData name="Conrad Schiff" userId="49072068966f43fb" providerId="LiveId" clId="{31A1F46E-69F3-4219-AEE7-B760FCAFCF21}" dt="2021-01-24T13:15:23.078" v="1209" actId="571"/>
          <ac:spMkLst>
            <pc:docMk/>
            <pc:sldMk cId="1421659885" sldId="261"/>
            <ac:spMk id="47" creationId="{37BB4F7E-7159-4923-A888-3C2E9020B47B}"/>
          </ac:spMkLst>
        </pc:spChg>
        <pc:spChg chg="mod">
          <ac:chgData name="Conrad Schiff" userId="49072068966f43fb" providerId="LiveId" clId="{31A1F46E-69F3-4219-AEE7-B760FCAFCF21}" dt="2021-01-24T13:15:23.078" v="1209" actId="571"/>
          <ac:spMkLst>
            <pc:docMk/>
            <pc:sldMk cId="1421659885" sldId="261"/>
            <ac:spMk id="49" creationId="{ED89F389-64B2-43A6-8072-44EFABB1550C}"/>
          </ac:spMkLst>
        </pc:spChg>
        <pc:spChg chg="mod">
          <ac:chgData name="Conrad Schiff" userId="49072068966f43fb" providerId="LiveId" clId="{31A1F46E-69F3-4219-AEE7-B760FCAFCF21}" dt="2021-01-24T13:15:23.078" v="1209" actId="571"/>
          <ac:spMkLst>
            <pc:docMk/>
            <pc:sldMk cId="1421659885" sldId="261"/>
            <ac:spMk id="50" creationId="{68797E41-E124-4F8E-8BD1-C7DF428F5FA3}"/>
          </ac:spMkLst>
        </pc:spChg>
        <pc:spChg chg="mod">
          <ac:chgData name="Conrad Schiff" userId="49072068966f43fb" providerId="LiveId" clId="{31A1F46E-69F3-4219-AEE7-B760FCAFCF21}" dt="2021-01-24T13:15:23.078" v="1209" actId="571"/>
          <ac:spMkLst>
            <pc:docMk/>
            <pc:sldMk cId="1421659885" sldId="261"/>
            <ac:spMk id="51" creationId="{60BE49A2-E76B-4263-BE42-B0B175442CB1}"/>
          </ac:spMkLst>
        </pc:spChg>
        <pc:spChg chg="mod">
          <ac:chgData name="Conrad Schiff" userId="49072068966f43fb" providerId="LiveId" clId="{31A1F46E-69F3-4219-AEE7-B760FCAFCF21}" dt="2021-01-24T13:15:23.078" v="1209" actId="571"/>
          <ac:spMkLst>
            <pc:docMk/>
            <pc:sldMk cId="1421659885" sldId="261"/>
            <ac:spMk id="52" creationId="{B8F12356-60C5-479E-B13D-88B6607D0955}"/>
          </ac:spMkLst>
        </pc:spChg>
        <pc:spChg chg="mod">
          <ac:chgData name="Conrad Schiff" userId="49072068966f43fb" providerId="LiveId" clId="{31A1F46E-69F3-4219-AEE7-B760FCAFCF21}" dt="2021-01-24T13:15:23.078" v="1209" actId="571"/>
          <ac:spMkLst>
            <pc:docMk/>
            <pc:sldMk cId="1421659885" sldId="261"/>
            <ac:spMk id="53" creationId="{3146666E-EB96-4E49-A5AC-2860C31E7C81}"/>
          </ac:spMkLst>
        </pc:spChg>
        <pc:spChg chg="add mod">
          <ac:chgData name="Conrad Schiff" userId="49072068966f43fb" providerId="LiveId" clId="{31A1F46E-69F3-4219-AEE7-B760FCAFCF21}" dt="2021-01-24T14:29:26.920" v="1241" actId="20577"/>
          <ac:spMkLst>
            <pc:docMk/>
            <pc:sldMk cId="1421659885" sldId="261"/>
            <ac:spMk id="58" creationId="{8BA154C1-FC8E-415B-A7C8-6C7B7BC13448}"/>
          </ac:spMkLst>
        </pc:spChg>
        <pc:spChg chg="add mod">
          <ac:chgData name="Conrad Schiff" userId="49072068966f43fb" providerId="LiveId" clId="{31A1F46E-69F3-4219-AEE7-B760FCAFCF21}" dt="2021-01-24T14:29:32.605" v="1245" actId="20577"/>
          <ac:spMkLst>
            <pc:docMk/>
            <pc:sldMk cId="1421659885" sldId="261"/>
            <ac:spMk id="59" creationId="{CB6794FB-0682-4A06-AFAD-1C57DF1809FE}"/>
          </ac:spMkLst>
        </pc:spChg>
        <pc:spChg chg="add mod">
          <ac:chgData name="Conrad Schiff" userId="49072068966f43fb" providerId="LiveId" clId="{31A1F46E-69F3-4219-AEE7-B760FCAFCF21}" dt="2021-01-24T13:17:17.783" v="1234" actId="403"/>
          <ac:spMkLst>
            <pc:docMk/>
            <pc:sldMk cId="1421659885" sldId="261"/>
            <ac:spMk id="60" creationId="{769BE5B4-9D53-4A80-85AC-A3F765B279AE}"/>
          </ac:spMkLst>
        </pc:spChg>
        <pc:spChg chg="add mod">
          <ac:chgData name="Conrad Schiff" userId="49072068966f43fb" providerId="LiveId" clId="{31A1F46E-69F3-4219-AEE7-B760FCAFCF21}" dt="2021-01-24T13:17:24.422" v="1235" actId="571"/>
          <ac:spMkLst>
            <pc:docMk/>
            <pc:sldMk cId="1421659885" sldId="261"/>
            <ac:spMk id="61" creationId="{BB3DB791-1D97-43E3-AB71-4E62D4FFCAFA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63" creationId="{CFDEF66D-FF5C-4379-AE52-1F909C074ED4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64" creationId="{CE13874C-592B-4AF7-A721-D8075A2379FA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65" creationId="{6D8AA9BA-4BA1-46D9-B841-F1713D3FA25B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66" creationId="{B127836B-3E8E-4974-9438-8D166B8D59FA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67" creationId="{63935DB0-B6FE-4E06-82C9-CF53961B3D69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68" creationId="{5BC3D0B1-AC35-434B-B3CD-EB2731592987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69" creationId="{948EFAA7-53D5-4792-AD18-447B8ABC1920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71" creationId="{02462E92-708C-47D2-AA1C-73F57A47B566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72" creationId="{736739C8-2D6E-413F-8985-E20561355A5E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73" creationId="{7C9236E5-4109-44AE-9B67-47A93FB31A23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74" creationId="{B5EA9F0D-0506-4F9F-A6B2-325B49441A26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75" creationId="{78D712FE-DDFB-438A-B175-AEACC2CF7224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80" creationId="{0EF6CA38-92FA-4FB4-8A2B-81B9868D460D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81" creationId="{A1F40E94-66FD-438F-A010-357E3E3273BB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82" creationId="{BFAAA8D1-8397-4ACD-87C8-A688A4DECDD4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83" creationId="{B562794A-43F4-4891-8430-F4D6037D367C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84" creationId="{2600CAE9-0745-466F-9C9C-B03E0148DB76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85" creationId="{14DC1C94-7FEB-4B6D-AA9E-B16FA85A7088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86" creationId="{F942370B-BB86-4E21-9C58-BFE489FAAAF8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88" creationId="{442AD2F0-20CF-496B-AEBE-B9346AD42E74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89" creationId="{F824C0E5-0005-45BF-923F-E860421E5703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90" creationId="{1861DA48-08B2-4B04-827C-2FF75CB80731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91" creationId="{321021B9-4384-479B-AB78-89684BE79BE7}"/>
          </ac:spMkLst>
        </pc:spChg>
        <pc:spChg chg="mod">
          <ac:chgData name="Conrad Schiff" userId="49072068966f43fb" providerId="LiveId" clId="{31A1F46E-69F3-4219-AEE7-B760FCAFCF21}" dt="2021-01-24T13:17:44.679" v="1237" actId="571"/>
          <ac:spMkLst>
            <pc:docMk/>
            <pc:sldMk cId="1421659885" sldId="261"/>
            <ac:spMk id="92" creationId="{A6AD4B79-EDFB-4D3A-A41B-5F85377982ED}"/>
          </ac:spMkLst>
        </pc:spChg>
        <pc:spChg chg="add mod">
          <ac:chgData name="Conrad Schiff" userId="49072068966f43fb" providerId="LiveId" clId="{31A1F46E-69F3-4219-AEE7-B760FCAFCF21}" dt="2021-01-24T14:31:34.376" v="1262" actId="207"/>
          <ac:spMkLst>
            <pc:docMk/>
            <pc:sldMk cId="1421659885" sldId="261"/>
            <ac:spMk id="96" creationId="{0311C755-682A-441D-8598-5B435C25424E}"/>
          </ac:spMkLst>
        </pc:spChg>
        <pc:spChg chg="add mod">
          <ac:chgData name="Conrad Schiff" userId="49072068966f43fb" providerId="LiveId" clId="{31A1F46E-69F3-4219-AEE7-B760FCAFCF21}" dt="2021-01-24T14:31:15.984" v="1261" actId="207"/>
          <ac:spMkLst>
            <pc:docMk/>
            <pc:sldMk cId="1421659885" sldId="261"/>
            <ac:spMk id="97" creationId="{E358E229-2C5D-48CE-B45C-7786485BCC1D}"/>
          </ac:spMkLst>
        </pc:spChg>
        <pc:spChg chg="add mod">
          <ac:chgData name="Conrad Schiff" userId="49072068966f43fb" providerId="LiveId" clId="{31A1F46E-69F3-4219-AEE7-B760FCAFCF21}" dt="2021-01-24T13:17:50.198" v="1238" actId="571"/>
          <ac:spMkLst>
            <pc:docMk/>
            <pc:sldMk cId="1421659885" sldId="261"/>
            <ac:spMk id="98" creationId="{BACE151F-E134-4B92-99AE-06F48AA275AC}"/>
          </ac:spMkLst>
        </pc:spChg>
        <pc:spChg chg="add mod">
          <ac:chgData name="Conrad Schiff" userId="49072068966f43fb" providerId="LiveId" clId="{31A1F46E-69F3-4219-AEE7-B760FCAFCF21}" dt="2021-01-24T13:17:50.198" v="1238" actId="571"/>
          <ac:spMkLst>
            <pc:docMk/>
            <pc:sldMk cId="1421659885" sldId="261"/>
            <ac:spMk id="99" creationId="{3AE0B2E4-2D4E-4405-AA0D-362975522A4D}"/>
          </ac:spMkLst>
        </pc:spChg>
        <pc:grpChg chg="add del mod">
          <ac:chgData name="Conrad Schiff" userId="49072068966f43fb" providerId="LiveId" clId="{31A1F46E-69F3-4219-AEE7-B760FCAFCF21}" dt="2021-01-24T11:16:50.564" v="1111" actId="165"/>
          <ac:grpSpMkLst>
            <pc:docMk/>
            <pc:sldMk cId="1421659885" sldId="261"/>
            <ac:grpSpMk id="4" creationId="{3023C66B-CEFB-4FA1-9C68-786930BACF71}"/>
          </ac:grpSpMkLst>
        </pc:grpChg>
        <pc:grpChg chg="add del mod">
          <ac:chgData name="Conrad Schiff" userId="49072068966f43fb" providerId="LiveId" clId="{31A1F46E-69F3-4219-AEE7-B760FCAFCF21}" dt="2021-01-24T11:12:30.013" v="1030" actId="478"/>
          <ac:grpSpMkLst>
            <pc:docMk/>
            <pc:sldMk cId="1421659885" sldId="261"/>
            <ac:grpSpMk id="9" creationId="{E9ED8BAA-DC74-4B46-AFB9-B4032288DDC7}"/>
          </ac:grpSpMkLst>
        </pc:grpChg>
        <pc:grpChg chg="add del mod">
          <ac:chgData name="Conrad Schiff" userId="49072068966f43fb" providerId="LiveId" clId="{31A1F46E-69F3-4219-AEE7-B760FCAFCF21}" dt="2021-01-24T11:16:04.374" v="1080" actId="165"/>
          <ac:grpSpMkLst>
            <pc:docMk/>
            <pc:sldMk cId="1421659885" sldId="261"/>
            <ac:grpSpMk id="16" creationId="{566B1EF0-059D-4F34-8BBA-1323FE8E0300}"/>
          </ac:grpSpMkLst>
        </pc:grpChg>
        <pc:grpChg chg="add mod">
          <ac:chgData name="Conrad Schiff" userId="49072068966f43fb" providerId="LiveId" clId="{31A1F46E-69F3-4219-AEE7-B760FCAFCF21}" dt="2021-01-24T13:17:41.542" v="1236" actId="1076"/>
          <ac:grpSpMkLst>
            <pc:docMk/>
            <pc:sldMk cId="1421659885" sldId="261"/>
            <ac:grpSpMk id="28" creationId="{0087B4EC-6624-4362-B733-6B0C78008C59}"/>
          </ac:grpSpMkLst>
        </pc:grpChg>
        <pc:grpChg chg="add mod">
          <ac:chgData name="Conrad Schiff" userId="49072068966f43fb" providerId="LiveId" clId="{31A1F46E-69F3-4219-AEE7-B760FCAFCF21}" dt="2021-01-24T13:17:41.542" v="1236" actId="1076"/>
          <ac:grpSpMkLst>
            <pc:docMk/>
            <pc:sldMk cId="1421659885" sldId="261"/>
            <ac:grpSpMk id="29" creationId="{87C19744-D359-4CF3-9F8C-A510E3A4F6D0}"/>
          </ac:grpSpMkLst>
        </pc:grpChg>
        <pc:grpChg chg="add mod">
          <ac:chgData name="Conrad Schiff" userId="49072068966f43fb" providerId="LiveId" clId="{31A1F46E-69F3-4219-AEE7-B760FCAFCF21}" dt="2021-01-24T13:17:41.542" v="1236" actId="1076"/>
          <ac:grpSpMkLst>
            <pc:docMk/>
            <pc:sldMk cId="1421659885" sldId="261"/>
            <ac:grpSpMk id="40" creationId="{1A906A63-E801-49CA-AD1D-862210E4B2DB}"/>
          </ac:grpSpMkLst>
        </pc:grpChg>
        <pc:grpChg chg="add mod">
          <ac:chgData name="Conrad Schiff" userId="49072068966f43fb" providerId="LiveId" clId="{31A1F46E-69F3-4219-AEE7-B760FCAFCF21}" dt="2021-01-24T13:17:41.542" v="1236" actId="1076"/>
          <ac:grpSpMkLst>
            <pc:docMk/>
            <pc:sldMk cId="1421659885" sldId="261"/>
            <ac:grpSpMk id="48" creationId="{7F5A885B-C7C6-4F4E-ACE9-A3D4816D358B}"/>
          </ac:grpSpMkLst>
        </pc:grpChg>
        <pc:grpChg chg="add mod">
          <ac:chgData name="Conrad Schiff" userId="49072068966f43fb" providerId="LiveId" clId="{31A1F46E-69F3-4219-AEE7-B760FCAFCF21}" dt="2021-01-24T13:17:44.679" v="1237" actId="571"/>
          <ac:grpSpMkLst>
            <pc:docMk/>
            <pc:sldMk cId="1421659885" sldId="261"/>
            <ac:grpSpMk id="62" creationId="{849A09D6-0B48-40EC-8379-667CC8725AD1}"/>
          </ac:grpSpMkLst>
        </pc:grpChg>
        <pc:grpChg chg="add mod">
          <ac:chgData name="Conrad Schiff" userId="49072068966f43fb" providerId="LiveId" clId="{31A1F46E-69F3-4219-AEE7-B760FCAFCF21}" dt="2021-01-24T13:17:44.679" v="1237" actId="571"/>
          <ac:grpSpMkLst>
            <pc:docMk/>
            <pc:sldMk cId="1421659885" sldId="261"/>
            <ac:grpSpMk id="70" creationId="{F80E7C21-70D8-489A-8BF8-161CA9F03866}"/>
          </ac:grpSpMkLst>
        </pc:grpChg>
        <pc:grpChg chg="add mod">
          <ac:chgData name="Conrad Schiff" userId="49072068966f43fb" providerId="LiveId" clId="{31A1F46E-69F3-4219-AEE7-B760FCAFCF21}" dt="2021-01-24T13:17:44.679" v="1237" actId="571"/>
          <ac:grpSpMkLst>
            <pc:docMk/>
            <pc:sldMk cId="1421659885" sldId="261"/>
            <ac:grpSpMk id="79" creationId="{39A59CEE-D5FC-474A-90DA-9F356FB4F0DC}"/>
          </ac:grpSpMkLst>
        </pc:grpChg>
        <pc:grpChg chg="add mod">
          <ac:chgData name="Conrad Schiff" userId="49072068966f43fb" providerId="LiveId" clId="{31A1F46E-69F3-4219-AEE7-B760FCAFCF21}" dt="2021-01-24T13:17:44.679" v="1237" actId="571"/>
          <ac:grpSpMkLst>
            <pc:docMk/>
            <pc:sldMk cId="1421659885" sldId="261"/>
            <ac:grpSpMk id="87" creationId="{7D894F35-03EF-4E3C-B1F1-A66F67C28577}"/>
          </ac:grpSpMkLst>
        </pc:grpChg>
        <pc:cxnChg chg="add mod">
          <ac:chgData name="Conrad Schiff" userId="49072068966f43fb" providerId="LiveId" clId="{31A1F46E-69F3-4219-AEE7-B760FCAFCF21}" dt="2021-01-24T13:17:41.542" v="1236" actId="1076"/>
          <ac:cxnSpMkLst>
            <pc:docMk/>
            <pc:sldMk cId="1421659885" sldId="261"/>
            <ac:cxnSpMk id="30" creationId="{D61B5706-E98C-4AF2-B236-958A0BCBBED9}"/>
          </ac:cxnSpMkLst>
        </pc:cxnChg>
        <pc:cxnChg chg="add mod">
          <ac:chgData name="Conrad Schiff" userId="49072068966f43fb" providerId="LiveId" clId="{31A1F46E-69F3-4219-AEE7-B760FCAFCF21}" dt="2021-01-24T13:17:41.542" v="1236" actId="1076"/>
          <ac:cxnSpMkLst>
            <pc:docMk/>
            <pc:sldMk cId="1421659885" sldId="261"/>
            <ac:cxnSpMk id="33" creationId="{BCACCB96-EEFB-4DEA-B8F7-A3A972B27136}"/>
          </ac:cxnSpMkLst>
        </pc:cxnChg>
        <pc:cxnChg chg="add mod">
          <ac:chgData name="Conrad Schiff" userId="49072068966f43fb" providerId="LiveId" clId="{31A1F46E-69F3-4219-AEE7-B760FCAFCF21}" dt="2021-01-24T13:17:41.542" v="1236" actId="1076"/>
          <ac:cxnSpMkLst>
            <pc:docMk/>
            <pc:sldMk cId="1421659885" sldId="261"/>
            <ac:cxnSpMk id="36" creationId="{BA3B4A57-27A7-49F1-8FAF-0FA33DE6E678}"/>
          </ac:cxnSpMkLst>
        </pc:cxnChg>
        <pc:cxnChg chg="add mod">
          <ac:chgData name="Conrad Schiff" userId="49072068966f43fb" providerId="LiveId" clId="{31A1F46E-69F3-4219-AEE7-B760FCAFCF21}" dt="2021-01-24T13:17:41.542" v="1236" actId="1076"/>
          <ac:cxnSpMkLst>
            <pc:docMk/>
            <pc:sldMk cId="1421659885" sldId="261"/>
            <ac:cxnSpMk id="54" creationId="{8003CFD2-F1DD-41F9-8568-74D37801BC8F}"/>
          </ac:cxnSpMkLst>
        </pc:cxnChg>
        <pc:cxnChg chg="add mod">
          <ac:chgData name="Conrad Schiff" userId="49072068966f43fb" providerId="LiveId" clId="{31A1F46E-69F3-4219-AEE7-B760FCAFCF21}" dt="2021-01-24T13:17:41.542" v="1236" actId="1076"/>
          <ac:cxnSpMkLst>
            <pc:docMk/>
            <pc:sldMk cId="1421659885" sldId="261"/>
            <ac:cxnSpMk id="55" creationId="{056EA509-32D5-4E30-B026-0A94020A38A7}"/>
          </ac:cxnSpMkLst>
        </pc:cxnChg>
        <pc:cxnChg chg="add mod">
          <ac:chgData name="Conrad Schiff" userId="49072068966f43fb" providerId="LiveId" clId="{31A1F46E-69F3-4219-AEE7-B760FCAFCF21}" dt="2021-01-24T13:17:41.542" v="1236" actId="1076"/>
          <ac:cxnSpMkLst>
            <pc:docMk/>
            <pc:sldMk cId="1421659885" sldId="261"/>
            <ac:cxnSpMk id="56" creationId="{D22F1F63-340D-4FEC-916F-8B941D471DE3}"/>
          </ac:cxnSpMkLst>
        </pc:cxnChg>
        <pc:cxnChg chg="add mod">
          <ac:chgData name="Conrad Schiff" userId="49072068966f43fb" providerId="LiveId" clId="{31A1F46E-69F3-4219-AEE7-B760FCAFCF21}" dt="2021-01-24T14:32:03.662" v="1265" actId="14100"/>
          <ac:cxnSpMkLst>
            <pc:docMk/>
            <pc:sldMk cId="1421659885" sldId="261"/>
            <ac:cxnSpMk id="76" creationId="{D650794D-70FB-4172-A0F5-5AF23CE85207}"/>
          </ac:cxnSpMkLst>
        </pc:cxnChg>
        <pc:cxnChg chg="add mod">
          <ac:chgData name="Conrad Schiff" userId="49072068966f43fb" providerId="LiveId" clId="{31A1F46E-69F3-4219-AEE7-B760FCAFCF21}" dt="2021-01-24T14:31:59.830" v="1264" actId="14100"/>
          <ac:cxnSpMkLst>
            <pc:docMk/>
            <pc:sldMk cId="1421659885" sldId="261"/>
            <ac:cxnSpMk id="77" creationId="{6BD2CF0B-9058-4B55-A4E4-367DACD80580}"/>
          </ac:cxnSpMkLst>
        </pc:cxnChg>
        <pc:cxnChg chg="add mod">
          <ac:chgData name="Conrad Schiff" userId="49072068966f43fb" providerId="LiveId" clId="{31A1F46E-69F3-4219-AEE7-B760FCAFCF21}" dt="2021-01-24T14:31:45.246" v="1263" actId="692"/>
          <ac:cxnSpMkLst>
            <pc:docMk/>
            <pc:sldMk cId="1421659885" sldId="261"/>
            <ac:cxnSpMk id="78" creationId="{47B9008E-ED87-4981-9603-29A0AA064391}"/>
          </ac:cxnSpMkLst>
        </pc:cxnChg>
        <pc:cxnChg chg="add mod">
          <ac:chgData name="Conrad Schiff" userId="49072068966f43fb" providerId="LiveId" clId="{31A1F46E-69F3-4219-AEE7-B760FCAFCF21}" dt="2021-01-24T14:30:56.262" v="1258" actId="692"/>
          <ac:cxnSpMkLst>
            <pc:docMk/>
            <pc:sldMk cId="1421659885" sldId="261"/>
            <ac:cxnSpMk id="93" creationId="{8558CE18-7C42-4137-9BEC-68234810ECAF}"/>
          </ac:cxnSpMkLst>
        </pc:cxnChg>
        <pc:cxnChg chg="add mod">
          <ac:chgData name="Conrad Schiff" userId="49072068966f43fb" providerId="LiveId" clId="{31A1F46E-69F3-4219-AEE7-B760FCAFCF21}" dt="2021-01-24T14:31:01.405" v="1259" actId="692"/>
          <ac:cxnSpMkLst>
            <pc:docMk/>
            <pc:sldMk cId="1421659885" sldId="261"/>
            <ac:cxnSpMk id="94" creationId="{7232F2BA-349E-4390-B8BE-22443AE3F576}"/>
          </ac:cxnSpMkLst>
        </pc:cxnChg>
        <pc:cxnChg chg="add mod">
          <ac:chgData name="Conrad Schiff" userId="49072068966f43fb" providerId="LiveId" clId="{31A1F46E-69F3-4219-AEE7-B760FCAFCF21}" dt="2021-01-24T14:31:05.774" v="1260" actId="692"/>
          <ac:cxnSpMkLst>
            <pc:docMk/>
            <pc:sldMk cId="1421659885" sldId="261"/>
            <ac:cxnSpMk id="95" creationId="{725A2BA4-DF59-4021-973C-7548089D0336}"/>
          </ac:cxnSpMkLst>
        </pc:cxnChg>
      </pc:sldChg>
      <pc:sldChg chg="addSp delSp modSp new mod">
        <pc:chgData name="Conrad Schiff" userId="49072068966f43fb" providerId="LiveId" clId="{31A1F46E-69F3-4219-AEE7-B760FCAFCF21}" dt="2021-01-26T02:51:08.311" v="1360" actId="1076"/>
        <pc:sldMkLst>
          <pc:docMk/>
          <pc:sldMk cId="3176605506" sldId="262"/>
        </pc:sldMkLst>
        <pc:spChg chg="del">
          <ac:chgData name="Conrad Schiff" userId="49072068966f43fb" providerId="LiveId" clId="{31A1F46E-69F3-4219-AEE7-B760FCAFCF21}" dt="2021-01-26T02:41:51.485" v="1267" actId="478"/>
          <ac:spMkLst>
            <pc:docMk/>
            <pc:sldMk cId="3176605506" sldId="262"/>
            <ac:spMk id="2" creationId="{5599F265-4FB0-43A4-BC38-9A13ABFCE1A4}"/>
          </ac:spMkLst>
        </pc:spChg>
        <pc:spChg chg="del">
          <ac:chgData name="Conrad Schiff" userId="49072068966f43fb" providerId="LiveId" clId="{31A1F46E-69F3-4219-AEE7-B760FCAFCF21}" dt="2021-01-26T02:41:51.485" v="1267" actId="478"/>
          <ac:spMkLst>
            <pc:docMk/>
            <pc:sldMk cId="3176605506" sldId="262"/>
            <ac:spMk id="3" creationId="{42B4AF6D-96C6-4768-9FE3-37D943F09274}"/>
          </ac:spMkLst>
        </pc:spChg>
        <pc:spChg chg="add mod">
          <ac:chgData name="Conrad Schiff" userId="49072068966f43fb" providerId="LiveId" clId="{31A1F46E-69F3-4219-AEE7-B760FCAFCF21}" dt="2021-01-26T02:47:46.624" v="1320" actId="1076"/>
          <ac:spMkLst>
            <pc:docMk/>
            <pc:sldMk cId="3176605506" sldId="262"/>
            <ac:spMk id="4" creationId="{D013A082-4EEB-4964-9BB7-4B9D003804C6}"/>
          </ac:spMkLst>
        </pc:spChg>
        <pc:spChg chg="add mod">
          <ac:chgData name="Conrad Schiff" userId="49072068966f43fb" providerId="LiveId" clId="{31A1F46E-69F3-4219-AEE7-B760FCAFCF21}" dt="2021-01-26T02:47:41.447" v="1318" actId="1076"/>
          <ac:spMkLst>
            <pc:docMk/>
            <pc:sldMk cId="3176605506" sldId="262"/>
            <ac:spMk id="7" creationId="{F4B9C897-7996-4BD8-90F3-77B8BA79F6AA}"/>
          </ac:spMkLst>
        </pc:spChg>
        <pc:spChg chg="add mod">
          <ac:chgData name="Conrad Schiff" userId="49072068966f43fb" providerId="LiveId" clId="{31A1F46E-69F3-4219-AEE7-B760FCAFCF21}" dt="2021-01-26T02:47:39.111" v="1317" actId="1076"/>
          <ac:spMkLst>
            <pc:docMk/>
            <pc:sldMk cId="3176605506" sldId="262"/>
            <ac:spMk id="8" creationId="{1B002EC3-2E5D-4ED2-BFA8-F2E52A8B195A}"/>
          </ac:spMkLst>
        </pc:spChg>
        <pc:spChg chg="add mod ord">
          <ac:chgData name="Conrad Schiff" userId="49072068966f43fb" providerId="LiveId" clId="{31A1F46E-69F3-4219-AEE7-B760FCAFCF21}" dt="2021-01-26T02:50:37.488" v="1352" actId="1076"/>
          <ac:spMkLst>
            <pc:docMk/>
            <pc:sldMk cId="3176605506" sldId="262"/>
            <ac:spMk id="9" creationId="{EAF74160-210B-4810-A0B6-78D03A61A742}"/>
          </ac:spMkLst>
        </pc:spChg>
        <pc:spChg chg="add del mod">
          <ac:chgData name="Conrad Schiff" userId="49072068966f43fb" providerId="LiveId" clId="{31A1F46E-69F3-4219-AEE7-B760FCAFCF21}" dt="2021-01-26T02:49:36.557" v="1338" actId="478"/>
          <ac:spMkLst>
            <pc:docMk/>
            <pc:sldMk cId="3176605506" sldId="262"/>
            <ac:spMk id="10" creationId="{50FA37AA-C07E-43A6-B4E2-CA1CA2CA25B8}"/>
          </ac:spMkLst>
        </pc:spChg>
        <pc:spChg chg="add mod ord">
          <ac:chgData name="Conrad Schiff" userId="49072068966f43fb" providerId="LiveId" clId="{31A1F46E-69F3-4219-AEE7-B760FCAFCF21}" dt="2021-01-26T02:50:49.207" v="1356" actId="1076"/>
          <ac:spMkLst>
            <pc:docMk/>
            <pc:sldMk cId="3176605506" sldId="262"/>
            <ac:spMk id="11" creationId="{EC1EB3F8-5D1E-4128-9947-6E34DEEB5ADC}"/>
          </ac:spMkLst>
        </pc:spChg>
        <pc:spChg chg="add mod ord">
          <ac:chgData name="Conrad Schiff" userId="49072068966f43fb" providerId="LiveId" clId="{31A1F46E-69F3-4219-AEE7-B760FCAFCF21}" dt="2021-01-26T02:50:48.047" v="1355" actId="1076"/>
          <ac:spMkLst>
            <pc:docMk/>
            <pc:sldMk cId="3176605506" sldId="262"/>
            <ac:spMk id="12" creationId="{7D7F062F-25A3-420A-A034-29684C47083C}"/>
          </ac:spMkLst>
        </pc:spChg>
        <pc:spChg chg="add mod ord">
          <ac:chgData name="Conrad Schiff" userId="49072068966f43fb" providerId="LiveId" clId="{31A1F46E-69F3-4219-AEE7-B760FCAFCF21}" dt="2021-01-26T02:50:59.311" v="1358" actId="1076"/>
          <ac:spMkLst>
            <pc:docMk/>
            <pc:sldMk cId="3176605506" sldId="262"/>
            <ac:spMk id="13" creationId="{E10816EB-1E2F-4CC4-85DD-B9BB92A7F85F}"/>
          </ac:spMkLst>
        </pc:spChg>
        <pc:spChg chg="add mod ord">
          <ac:chgData name="Conrad Schiff" userId="49072068966f43fb" providerId="LiveId" clId="{31A1F46E-69F3-4219-AEE7-B760FCAFCF21}" dt="2021-01-26T02:51:01.231" v="1359" actId="1076"/>
          <ac:spMkLst>
            <pc:docMk/>
            <pc:sldMk cId="3176605506" sldId="262"/>
            <ac:spMk id="14" creationId="{C5E5CBAB-538D-439A-A20E-0EA553812E84}"/>
          </ac:spMkLst>
        </pc:spChg>
        <pc:spChg chg="add mod ord">
          <ac:chgData name="Conrad Schiff" userId="49072068966f43fb" providerId="LiveId" clId="{31A1F46E-69F3-4219-AEE7-B760FCAFCF21}" dt="2021-01-26T02:51:08.311" v="1360" actId="1076"/>
          <ac:spMkLst>
            <pc:docMk/>
            <pc:sldMk cId="3176605506" sldId="262"/>
            <ac:spMk id="15" creationId="{883B5D03-DCB6-476E-9B90-8AEB3B7C0C15}"/>
          </ac:spMkLst>
        </pc:spChg>
        <pc:spChg chg="add del mod">
          <ac:chgData name="Conrad Schiff" userId="49072068966f43fb" providerId="LiveId" clId="{31A1F46E-69F3-4219-AEE7-B760FCAFCF21}" dt="2021-01-26T02:46:15.823" v="1307" actId="478"/>
          <ac:spMkLst>
            <pc:docMk/>
            <pc:sldMk cId="3176605506" sldId="262"/>
            <ac:spMk id="16" creationId="{03951711-0FD5-4378-99E6-F576DD948587}"/>
          </ac:spMkLst>
        </pc:spChg>
        <pc:spChg chg="add mod">
          <ac:chgData name="Conrad Schiff" userId="49072068966f43fb" providerId="LiveId" clId="{31A1F46E-69F3-4219-AEE7-B760FCAFCF21}" dt="2021-01-26T02:48:10.464" v="1324" actId="1076"/>
          <ac:spMkLst>
            <pc:docMk/>
            <pc:sldMk cId="3176605506" sldId="262"/>
            <ac:spMk id="17" creationId="{9CC481D9-A5C8-4608-A509-894592CD3844}"/>
          </ac:spMkLst>
        </pc:spChg>
        <pc:picChg chg="add mod modCrop">
          <ac:chgData name="Conrad Schiff" userId="49072068966f43fb" providerId="LiveId" clId="{31A1F46E-69F3-4219-AEE7-B760FCAFCF21}" dt="2021-01-26T02:45:21.200" v="1301" actId="1076"/>
          <ac:picMkLst>
            <pc:docMk/>
            <pc:sldMk cId="3176605506" sldId="262"/>
            <ac:picMk id="6" creationId="{229DF11D-39CD-410F-8AD8-44B34AB7E1AC}"/>
          </ac:picMkLst>
        </pc:picChg>
        <pc:cxnChg chg="add">
          <ac:chgData name="Conrad Schiff" userId="49072068966f43fb" providerId="LiveId" clId="{31A1F46E-69F3-4219-AEE7-B760FCAFCF21}" dt="2021-01-26T02:48:20.672" v="1325" actId="11529"/>
          <ac:cxnSpMkLst>
            <pc:docMk/>
            <pc:sldMk cId="3176605506" sldId="262"/>
            <ac:cxnSpMk id="19" creationId="{6719A626-EF65-4653-98C2-957038CCDF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20BC-060F-4BA9-B5E9-6467722A4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DDC06-4742-4C79-95CB-7594202ED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BE51-4BC9-40CA-8175-3BB7588B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56D6-10DF-48BE-888A-D778DDD9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97225-89F1-42EF-9C58-6973A8A7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4B5-2E9D-4689-AAC0-4CFF6E2F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7B92C-897D-4973-AA2F-F67991706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13799-0435-4129-97C4-FBF88717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5934-F9C1-4EC7-94A7-8C446C93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9BA3-D8D3-458F-AC29-6DDE8472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B5E2D-423F-4D37-ABC2-52567E6DB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A7CB-52BB-4496-9571-A4D32900C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4065-CA31-4574-BE3B-ACD65826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26910-D810-4E11-B77B-21F03854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630B-BF7B-4268-9BC5-B13A51E6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2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7E74-A5F6-47C4-BE89-08685352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F803-6629-4CD5-A2E1-38D31C18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AE77-DA62-4CFE-8F91-D988D5C5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433B-7951-4C9D-825A-B0009AF0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2F6C-B567-4F0C-A15B-4219A00C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0B34-65DA-4285-BAF8-BDE94205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B3761-43BB-4DBC-8BD7-385295972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11722-0D0D-45ED-B974-2AFD1438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04F2-6C20-4901-9386-6A57F9D6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F053-AF8A-4E2D-9F69-CAE32774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0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6655-4760-4E39-9B0F-EE3AF146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E8C3-2603-4AC2-9306-B12AF2F21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598E6-0E66-4CEE-8CB4-32E0530A7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C49D-BEC6-44C5-BBD8-24F04B9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15CB5-2DE8-4CA8-9602-5C2E6515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1108C-2C0B-4AC8-9763-BC2A551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4168-F947-4172-B992-67E11FD2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F62AD-EAA7-4865-87C2-D18EE704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087BB-4025-465B-A621-E822774DF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CC403-4363-435F-A446-62BB67CF1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8EDAC-9A88-493C-880B-D2D0C8C4E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67659-96A8-4C3A-B604-B2F01CD2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6D56A-DB91-45D8-8A50-BD37EE2C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EDC08-5E7A-430D-9D18-E6449E13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3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1F9A-9504-4108-B5BA-AB990E54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C8B19-A266-435D-A5F9-1097F89F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6267B-601C-42E9-A2CD-96D7AEE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89F53-3F45-4A86-9545-0F81D500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D9BC0-74E3-4BA2-B4F9-C9D51C1D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1FD3C-C9D0-4D86-8F39-2A32FD58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4E364-14C5-42EF-A9D6-C1F8572B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DBC-4780-4559-87BE-81ACC275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98D5-7D94-4992-B567-75E02D21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AD860-18E3-4541-972C-2C3FB15DE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BE66A-AB8E-4A8C-AE50-DE37B169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0EE84-981D-4284-9A3C-4A57A917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01105-3135-40A2-83A8-F98F9866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87E5-E13B-4FF9-9918-000B742F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9BCB-7F52-40D1-AE46-72D37F656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09737-FB54-4F8B-89B2-821A2DED2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EAEFD-C2D4-429F-A6C4-EED320F1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53EF9-E32E-4756-9EDB-EB61941F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1659A-D23F-4A6F-8B1C-43091A65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D62C8-06A1-4B2C-9B5D-90A88B64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5F3B8-A6D0-4271-A864-A768AED4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F98B6-8B60-48C7-BFAC-CC6AA99CD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6A15-ED45-4588-BE5C-9ADB371C4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8748-763D-4BD3-9035-E7E607BFD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5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See the source image">
            <a:extLst>
              <a:ext uri="{FF2B5EF4-FFF2-40B4-BE49-F238E27FC236}">
                <a16:creationId xmlns:a16="http://schemas.microsoft.com/office/drawing/2014/main" id="{12ED2124-2F9B-4813-AE74-5F31309D6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608" y="3042408"/>
            <a:ext cx="1005097" cy="95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See the source image">
            <a:extLst>
              <a:ext uri="{FF2B5EF4-FFF2-40B4-BE49-F238E27FC236}">
                <a16:creationId xmlns:a16="http://schemas.microsoft.com/office/drawing/2014/main" id="{593C1E74-9731-46E5-B5AD-BA618BA94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553" y="1715672"/>
            <a:ext cx="1005097" cy="95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E8298F9-431B-4620-9633-8BFD430F2BA2}"/>
              </a:ext>
            </a:extLst>
          </p:cNvPr>
          <p:cNvGrpSpPr/>
          <p:nvPr/>
        </p:nvGrpSpPr>
        <p:grpSpPr>
          <a:xfrm>
            <a:off x="2816638" y="2600346"/>
            <a:ext cx="460047" cy="1086728"/>
            <a:chOff x="1828800" y="609600"/>
            <a:chExt cx="1981200" cy="4680012"/>
          </a:xfrm>
        </p:grpSpPr>
        <p:sp>
          <p:nvSpPr>
            <p:cNvPr id="5" name="Rounded Rectangle 10">
              <a:extLst>
                <a:ext uri="{FF2B5EF4-FFF2-40B4-BE49-F238E27FC236}">
                  <a16:creationId xmlns:a16="http://schemas.microsoft.com/office/drawing/2014/main" id="{16E8DCA1-22C2-46AC-8CA9-0888980CB33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11">
              <a:extLst>
                <a:ext uri="{FF2B5EF4-FFF2-40B4-BE49-F238E27FC236}">
                  <a16:creationId xmlns:a16="http://schemas.microsoft.com/office/drawing/2014/main" id="{EA236BF2-4F75-4A79-8D34-F11050CF89A7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59428B47-9917-474A-A55F-E73DE6FD35A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FB28AC1-C982-4C5E-B65F-B381EFF8E042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ie 5">
              <a:extLst>
                <a:ext uri="{FF2B5EF4-FFF2-40B4-BE49-F238E27FC236}">
                  <a16:creationId xmlns:a16="http://schemas.microsoft.com/office/drawing/2014/main" id="{1E05B546-8F6B-405F-B1BF-755B06587646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Pie 8">
              <a:extLst>
                <a:ext uri="{FF2B5EF4-FFF2-40B4-BE49-F238E27FC236}">
                  <a16:creationId xmlns:a16="http://schemas.microsoft.com/office/drawing/2014/main" id="{5FC87F77-ADE8-4ABF-8C6A-47ACDFDB11B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A3E24C93-66DC-401E-ADD9-9442C23E077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477673-CFA9-435C-A0B8-68A8610DD5E7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1F328E-2DAA-4190-ACF2-C310E520602C}"/>
              </a:ext>
            </a:extLst>
          </p:cNvPr>
          <p:cNvGrpSpPr/>
          <p:nvPr/>
        </p:nvGrpSpPr>
        <p:grpSpPr>
          <a:xfrm>
            <a:off x="300167" y="1782459"/>
            <a:ext cx="2500089" cy="1676124"/>
            <a:chOff x="6049654" y="983603"/>
            <a:chExt cx="3513749" cy="235570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689599E-F11B-446F-B87B-A7C9A08A3FBF}"/>
                </a:ext>
              </a:extLst>
            </p:cNvPr>
            <p:cNvGrpSpPr/>
            <p:nvPr/>
          </p:nvGrpSpPr>
          <p:grpSpPr>
            <a:xfrm>
              <a:off x="7370643" y="1155984"/>
              <a:ext cx="299469" cy="1889133"/>
              <a:chOff x="5396052" y="1127917"/>
              <a:chExt cx="299469" cy="1889133"/>
            </a:xfrm>
          </p:grpSpPr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11F27B08-D568-466D-945D-97C06907BF71}"/>
                  </a:ext>
                </a:extLst>
              </p:cNvPr>
              <p:cNvSpPr/>
              <p:nvPr/>
            </p:nvSpPr>
            <p:spPr>
              <a:xfrm>
                <a:off x="5396052" y="1153320"/>
                <a:ext cx="299469" cy="1863730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4D2AD4C2-BFB2-4747-A93C-9634D5145D24}"/>
                  </a:ext>
                </a:extLst>
              </p:cNvPr>
              <p:cNvSpPr/>
              <p:nvPr/>
            </p:nvSpPr>
            <p:spPr>
              <a:xfrm flipV="1">
                <a:off x="5599929" y="1153318"/>
                <a:ext cx="81968" cy="1863731"/>
              </a:xfrm>
              <a:prstGeom prst="parallelogram">
                <a:avLst>
                  <a:gd name="adj" fmla="val 74320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40FAFB5-2FF5-49A6-A78F-B7B2EB73D6B4}"/>
                  </a:ext>
                </a:extLst>
              </p:cNvPr>
              <p:cNvSpPr/>
              <p:nvPr/>
            </p:nvSpPr>
            <p:spPr>
              <a:xfrm>
                <a:off x="5421238" y="1127917"/>
                <a:ext cx="241300" cy="50800"/>
              </a:xfrm>
              <a:prstGeom prst="rect">
                <a:avLst/>
              </a:prstGeom>
              <a:solidFill>
                <a:srgbClr val="E1D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5F07234-1B5B-45A5-BD51-F3BE7C6A4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834" y="1188244"/>
                <a:ext cx="66163" cy="1828805"/>
              </a:xfrm>
              <a:prstGeom prst="line">
                <a:avLst/>
              </a:prstGeom>
              <a:ln w="25400">
                <a:solidFill>
                  <a:srgbClr val="E6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14DB22D5-7012-4C48-AF32-1D42BED2616F}"/>
                  </a:ext>
                </a:extLst>
              </p:cNvPr>
              <p:cNvGrpSpPr/>
              <p:nvPr/>
            </p:nvGrpSpPr>
            <p:grpSpPr>
              <a:xfrm>
                <a:off x="5450829" y="1314047"/>
                <a:ext cx="186662" cy="657629"/>
                <a:chOff x="5049055" y="667124"/>
                <a:chExt cx="186662" cy="657629"/>
              </a:xfrm>
            </p:grpSpPr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2D2CFFE9-0629-4413-869F-7FC68BAA66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156" y="1250935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372F94B4-3D7C-4098-B7A4-4F304C511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2871" y="933037"/>
                  <a:ext cx="181595" cy="0"/>
                </a:xfrm>
                <a:prstGeom prst="line">
                  <a:avLst/>
                </a:prstGeom>
                <a:ln w="31750">
                  <a:solidFill>
                    <a:srgbClr val="E4595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E7E32F2F-FB36-4792-9400-01D6366C055E}"/>
                    </a:ext>
                  </a:extLst>
                </p:cNvPr>
                <p:cNvGrpSpPr/>
                <p:nvPr/>
              </p:nvGrpSpPr>
              <p:grpSpPr>
                <a:xfrm>
                  <a:off x="5054122" y="675649"/>
                  <a:ext cx="181595" cy="152400"/>
                  <a:chOff x="4746568" y="1153318"/>
                  <a:chExt cx="181595" cy="152400"/>
                </a:xfrm>
              </p:grpSpPr>
              <p:sp>
                <p:nvSpPr>
                  <p:cNvPr id="160" name="Trapezoid 159">
                    <a:extLst>
                      <a:ext uri="{FF2B5EF4-FFF2-40B4-BE49-F238E27FC236}">
                        <a16:creationId xmlns:a16="http://schemas.microsoft.com/office/drawing/2014/main" id="{9B1B3F5E-FCA8-456A-BE9E-28BBF61A5E41}"/>
                      </a:ext>
                    </a:extLst>
                  </p:cNvPr>
                  <p:cNvSpPr/>
                  <p:nvPr/>
                </p:nvSpPr>
                <p:spPr>
                  <a:xfrm>
                    <a:off x="4746568" y="1153318"/>
                    <a:ext cx="181595" cy="152400"/>
                  </a:xfrm>
                  <a:prstGeom prst="trapezoid">
                    <a:avLst>
                      <a:gd name="adj" fmla="val 4687"/>
                    </a:avLst>
                  </a:prstGeom>
                  <a:solidFill>
                    <a:srgbClr val="E459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Freeform: Shape 160">
                    <a:extLst>
                      <a:ext uri="{FF2B5EF4-FFF2-40B4-BE49-F238E27FC236}">
                        <a16:creationId xmlns:a16="http://schemas.microsoft.com/office/drawing/2014/main" id="{A5340812-EDFE-46D3-80AC-F3E1D35C3073}"/>
                      </a:ext>
                    </a:extLst>
                  </p:cNvPr>
                  <p:cNvSpPr/>
                  <p:nvPr/>
                </p:nvSpPr>
                <p:spPr>
                  <a:xfrm>
                    <a:off x="4902559" y="1156537"/>
                    <a:ext cx="14289" cy="145249"/>
                  </a:xfrm>
                  <a:custGeom>
                    <a:avLst/>
                    <a:gdLst>
                      <a:gd name="connsiteX0" fmla="*/ 2381 w 9818"/>
                      <a:gd name="connsiteY0" fmla="*/ 0 h 145256"/>
                      <a:gd name="connsiteX1" fmla="*/ 0 w 9818"/>
                      <a:gd name="connsiteY1" fmla="*/ 40481 h 145256"/>
                      <a:gd name="connsiteX2" fmla="*/ 2381 w 9818"/>
                      <a:gd name="connsiteY2" fmla="*/ 59531 h 145256"/>
                      <a:gd name="connsiteX3" fmla="*/ 4763 w 9818"/>
                      <a:gd name="connsiteY3" fmla="*/ 90487 h 145256"/>
                      <a:gd name="connsiteX4" fmla="*/ 7144 w 9818"/>
                      <a:gd name="connsiteY4" fmla="*/ 102394 h 145256"/>
                      <a:gd name="connsiteX5" fmla="*/ 9525 w 9818"/>
                      <a:gd name="connsiteY5" fmla="*/ 109537 h 145256"/>
                      <a:gd name="connsiteX6" fmla="*/ 9525 w 9818"/>
                      <a:gd name="connsiteY6" fmla="*/ 145256 h 145256"/>
                      <a:gd name="connsiteX0" fmla="*/ 2477 w 10052"/>
                      <a:gd name="connsiteY0" fmla="*/ 0 h 10000"/>
                      <a:gd name="connsiteX1" fmla="*/ 52 w 10052"/>
                      <a:gd name="connsiteY1" fmla="*/ 2787 h 10000"/>
                      <a:gd name="connsiteX2" fmla="*/ 4903 w 10052"/>
                      <a:gd name="connsiteY2" fmla="*/ 6229 h 10000"/>
                      <a:gd name="connsiteX3" fmla="*/ 7328 w 10052"/>
                      <a:gd name="connsiteY3" fmla="*/ 7049 h 10000"/>
                      <a:gd name="connsiteX4" fmla="*/ 9754 w 10052"/>
                      <a:gd name="connsiteY4" fmla="*/ 7541 h 10000"/>
                      <a:gd name="connsiteX5" fmla="*/ 9754 w 10052"/>
                      <a:gd name="connsiteY5" fmla="*/ 10000 h 10000"/>
                      <a:gd name="connsiteX0" fmla="*/ 0 w 7575"/>
                      <a:gd name="connsiteY0" fmla="*/ 0 h 10000"/>
                      <a:gd name="connsiteX1" fmla="*/ 2426 w 7575"/>
                      <a:gd name="connsiteY1" fmla="*/ 6229 h 10000"/>
                      <a:gd name="connsiteX2" fmla="*/ 4851 w 7575"/>
                      <a:gd name="connsiteY2" fmla="*/ 7049 h 10000"/>
                      <a:gd name="connsiteX3" fmla="*/ 7277 w 7575"/>
                      <a:gd name="connsiteY3" fmla="*/ 7541 h 10000"/>
                      <a:gd name="connsiteX4" fmla="*/ 7277 w 7575"/>
                      <a:gd name="connsiteY4" fmla="*/ 10000 h 10000"/>
                      <a:gd name="connsiteX0" fmla="*/ 0 w 10001"/>
                      <a:gd name="connsiteY0" fmla="*/ 0 h 10000"/>
                      <a:gd name="connsiteX1" fmla="*/ 3203 w 10001"/>
                      <a:gd name="connsiteY1" fmla="*/ 6229 h 10000"/>
                      <a:gd name="connsiteX2" fmla="*/ 9607 w 10001"/>
                      <a:gd name="connsiteY2" fmla="*/ 7541 h 10000"/>
                      <a:gd name="connsiteX3" fmla="*/ 9607 w 10001"/>
                      <a:gd name="connsiteY3" fmla="*/ 10000 h 10000"/>
                      <a:gd name="connsiteX0" fmla="*/ 0 w 10001"/>
                      <a:gd name="connsiteY0" fmla="*/ 0 h 10000"/>
                      <a:gd name="connsiteX1" fmla="*/ 9607 w 10001"/>
                      <a:gd name="connsiteY1" fmla="*/ 7541 h 10000"/>
                      <a:gd name="connsiteX2" fmla="*/ 9607 w 10001"/>
                      <a:gd name="connsiteY2" fmla="*/ 10000 h 10000"/>
                      <a:gd name="connsiteX0" fmla="*/ 0 w 9607"/>
                      <a:gd name="connsiteY0" fmla="*/ 0 h 10000"/>
                      <a:gd name="connsiteX1" fmla="*/ 9607 w 9607"/>
                      <a:gd name="connsiteY1" fmla="*/ 10000 h 10000"/>
                      <a:gd name="connsiteX0" fmla="*/ 0 w 16666"/>
                      <a:gd name="connsiteY0" fmla="*/ 0 h 9508"/>
                      <a:gd name="connsiteX1" fmla="*/ 16666 w 16666"/>
                      <a:gd name="connsiteY1" fmla="*/ 9508 h 9508"/>
                      <a:gd name="connsiteX0" fmla="*/ 0 w 2001"/>
                      <a:gd name="connsiteY0" fmla="*/ 0 h 10517"/>
                      <a:gd name="connsiteX1" fmla="*/ 2001 w 2001"/>
                      <a:gd name="connsiteY1" fmla="*/ 10517 h 10517"/>
                      <a:gd name="connsiteX0" fmla="*/ 0 w 59962"/>
                      <a:gd name="connsiteY0" fmla="*/ 0 h 10000"/>
                      <a:gd name="connsiteX1" fmla="*/ 59962 w 59962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962" h="10000">
                        <a:moveTo>
                          <a:pt x="0" y="0"/>
                        </a:moveTo>
                        <a:lnTo>
                          <a:pt x="59962" y="10000"/>
                        </a:lnTo>
                      </a:path>
                    </a:pathLst>
                  </a:custGeom>
                  <a:noFill/>
                  <a:ln w="28575">
                    <a:solidFill>
                      <a:srgbClr val="E351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2BBE7BF4-09C9-4C53-AB9B-E522F19AC2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8746" y="667124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D9D2CC65-C9EA-4F71-8A91-BE808FF73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55" y="668547"/>
                  <a:ext cx="1783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EA41C8A-BFCD-4697-A763-2F350ABBE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9088" y="933037"/>
                  <a:ext cx="55314" cy="0"/>
                </a:xfrm>
                <a:prstGeom prst="line">
                  <a:avLst/>
                </a:prstGeom>
                <a:ln w="31750">
                  <a:solidFill>
                    <a:srgbClr val="E24C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7C9B36B-DDFD-4473-8FD3-906504DA0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12484" y="781425"/>
                  <a:ext cx="4587" cy="430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07EF8F8-A897-4A37-8991-8783E926C774}"/>
                </a:ext>
              </a:extLst>
            </p:cNvPr>
            <p:cNvGrpSpPr/>
            <p:nvPr/>
          </p:nvGrpSpPr>
          <p:grpSpPr>
            <a:xfrm>
              <a:off x="7040557" y="1155984"/>
              <a:ext cx="299469" cy="1889133"/>
              <a:chOff x="5396052" y="1127917"/>
              <a:chExt cx="299469" cy="1889133"/>
            </a:xfrm>
          </p:grpSpPr>
          <p:sp>
            <p:nvSpPr>
              <p:cNvPr id="134" name="Trapezoid 133">
                <a:extLst>
                  <a:ext uri="{FF2B5EF4-FFF2-40B4-BE49-F238E27FC236}">
                    <a16:creationId xmlns:a16="http://schemas.microsoft.com/office/drawing/2014/main" id="{6C37ACF9-2C33-47D9-8248-C1A0F8F388B5}"/>
                  </a:ext>
                </a:extLst>
              </p:cNvPr>
              <p:cNvSpPr/>
              <p:nvPr/>
            </p:nvSpPr>
            <p:spPr>
              <a:xfrm>
                <a:off x="5396052" y="1153320"/>
                <a:ext cx="299469" cy="1863730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Parallelogram 134">
                <a:extLst>
                  <a:ext uri="{FF2B5EF4-FFF2-40B4-BE49-F238E27FC236}">
                    <a16:creationId xmlns:a16="http://schemas.microsoft.com/office/drawing/2014/main" id="{7B6301C1-07F3-4C44-98BA-13D8D1E113FD}"/>
                  </a:ext>
                </a:extLst>
              </p:cNvPr>
              <p:cNvSpPr/>
              <p:nvPr/>
            </p:nvSpPr>
            <p:spPr>
              <a:xfrm flipV="1">
                <a:off x="5599929" y="1153318"/>
                <a:ext cx="81968" cy="1863731"/>
              </a:xfrm>
              <a:prstGeom prst="parallelogram">
                <a:avLst>
                  <a:gd name="adj" fmla="val 74320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FEF3B59-4525-4D6A-B8A9-2575FBC6CA78}"/>
                  </a:ext>
                </a:extLst>
              </p:cNvPr>
              <p:cNvSpPr/>
              <p:nvPr/>
            </p:nvSpPr>
            <p:spPr>
              <a:xfrm>
                <a:off x="5421238" y="1127917"/>
                <a:ext cx="241300" cy="50800"/>
              </a:xfrm>
              <a:prstGeom prst="rect">
                <a:avLst/>
              </a:prstGeom>
              <a:solidFill>
                <a:srgbClr val="E1D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B842E3D-E255-4E9D-B196-805BAFCBF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834" y="1188244"/>
                <a:ext cx="66163" cy="1828805"/>
              </a:xfrm>
              <a:prstGeom prst="line">
                <a:avLst/>
              </a:prstGeom>
              <a:ln w="25400">
                <a:solidFill>
                  <a:srgbClr val="E6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64C904F3-F22C-4655-B718-70779B2B41DD}"/>
                  </a:ext>
                </a:extLst>
              </p:cNvPr>
              <p:cNvGrpSpPr/>
              <p:nvPr/>
            </p:nvGrpSpPr>
            <p:grpSpPr>
              <a:xfrm>
                <a:off x="5450829" y="1314047"/>
                <a:ext cx="186662" cy="657629"/>
                <a:chOff x="5049055" y="667124"/>
                <a:chExt cx="186662" cy="657629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AE5FD768-D958-4170-B2A5-511E5F043D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156" y="1250935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6C3E60CA-73F6-4EE4-AFBB-583B593C8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2871" y="933037"/>
                  <a:ext cx="181595" cy="0"/>
                </a:xfrm>
                <a:prstGeom prst="line">
                  <a:avLst/>
                </a:prstGeom>
                <a:ln w="31750">
                  <a:solidFill>
                    <a:srgbClr val="E4595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F394707-EF45-4DD6-9C54-58B3AB625EC9}"/>
                    </a:ext>
                  </a:extLst>
                </p:cNvPr>
                <p:cNvGrpSpPr/>
                <p:nvPr/>
              </p:nvGrpSpPr>
              <p:grpSpPr>
                <a:xfrm>
                  <a:off x="5054122" y="675649"/>
                  <a:ext cx="181595" cy="152400"/>
                  <a:chOff x="4746568" y="1153318"/>
                  <a:chExt cx="181595" cy="152400"/>
                </a:xfrm>
              </p:grpSpPr>
              <p:sp>
                <p:nvSpPr>
                  <p:cNvPr id="146" name="Trapezoid 145">
                    <a:extLst>
                      <a:ext uri="{FF2B5EF4-FFF2-40B4-BE49-F238E27FC236}">
                        <a16:creationId xmlns:a16="http://schemas.microsoft.com/office/drawing/2014/main" id="{9300B9B3-4393-49E5-8CE9-3E72DA6454B1}"/>
                      </a:ext>
                    </a:extLst>
                  </p:cNvPr>
                  <p:cNvSpPr/>
                  <p:nvPr/>
                </p:nvSpPr>
                <p:spPr>
                  <a:xfrm>
                    <a:off x="4746568" y="1153318"/>
                    <a:ext cx="181595" cy="152400"/>
                  </a:xfrm>
                  <a:prstGeom prst="trapezoid">
                    <a:avLst>
                      <a:gd name="adj" fmla="val 4687"/>
                    </a:avLst>
                  </a:prstGeom>
                  <a:solidFill>
                    <a:srgbClr val="E459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318FB112-87C2-4124-90C1-71D85E2C31C1}"/>
                      </a:ext>
                    </a:extLst>
                  </p:cNvPr>
                  <p:cNvSpPr/>
                  <p:nvPr/>
                </p:nvSpPr>
                <p:spPr>
                  <a:xfrm>
                    <a:off x="4902559" y="1156537"/>
                    <a:ext cx="14289" cy="145249"/>
                  </a:xfrm>
                  <a:custGeom>
                    <a:avLst/>
                    <a:gdLst>
                      <a:gd name="connsiteX0" fmla="*/ 2381 w 9818"/>
                      <a:gd name="connsiteY0" fmla="*/ 0 h 145256"/>
                      <a:gd name="connsiteX1" fmla="*/ 0 w 9818"/>
                      <a:gd name="connsiteY1" fmla="*/ 40481 h 145256"/>
                      <a:gd name="connsiteX2" fmla="*/ 2381 w 9818"/>
                      <a:gd name="connsiteY2" fmla="*/ 59531 h 145256"/>
                      <a:gd name="connsiteX3" fmla="*/ 4763 w 9818"/>
                      <a:gd name="connsiteY3" fmla="*/ 90487 h 145256"/>
                      <a:gd name="connsiteX4" fmla="*/ 7144 w 9818"/>
                      <a:gd name="connsiteY4" fmla="*/ 102394 h 145256"/>
                      <a:gd name="connsiteX5" fmla="*/ 9525 w 9818"/>
                      <a:gd name="connsiteY5" fmla="*/ 109537 h 145256"/>
                      <a:gd name="connsiteX6" fmla="*/ 9525 w 9818"/>
                      <a:gd name="connsiteY6" fmla="*/ 145256 h 145256"/>
                      <a:gd name="connsiteX0" fmla="*/ 2477 w 10052"/>
                      <a:gd name="connsiteY0" fmla="*/ 0 h 10000"/>
                      <a:gd name="connsiteX1" fmla="*/ 52 w 10052"/>
                      <a:gd name="connsiteY1" fmla="*/ 2787 h 10000"/>
                      <a:gd name="connsiteX2" fmla="*/ 4903 w 10052"/>
                      <a:gd name="connsiteY2" fmla="*/ 6229 h 10000"/>
                      <a:gd name="connsiteX3" fmla="*/ 7328 w 10052"/>
                      <a:gd name="connsiteY3" fmla="*/ 7049 h 10000"/>
                      <a:gd name="connsiteX4" fmla="*/ 9754 w 10052"/>
                      <a:gd name="connsiteY4" fmla="*/ 7541 h 10000"/>
                      <a:gd name="connsiteX5" fmla="*/ 9754 w 10052"/>
                      <a:gd name="connsiteY5" fmla="*/ 10000 h 10000"/>
                      <a:gd name="connsiteX0" fmla="*/ 0 w 7575"/>
                      <a:gd name="connsiteY0" fmla="*/ 0 h 10000"/>
                      <a:gd name="connsiteX1" fmla="*/ 2426 w 7575"/>
                      <a:gd name="connsiteY1" fmla="*/ 6229 h 10000"/>
                      <a:gd name="connsiteX2" fmla="*/ 4851 w 7575"/>
                      <a:gd name="connsiteY2" fmla="*/ 7049 h 10000"/>
                      <a:gd name="connsiteX3" fmla="*/ 7277 w 7575"/>
                      <a:gd name="connsiteY3" fmla="*/ 7541 h 10000"/>
                      <a:gd name="connsiteX4" fmla="*/ 7277 w 7575"/>
                      <a:gd name="connsiteY4" fmla="*/ 10000 h 10000"/>
                      <a:gd name="connsiteX0" fmla="*/ 0 w 10001"/>
                      <a:gd name="connsiteY0" fmla="*/ 0 h 10000"/>
                      <a:gd name="connsiteX1" fmla="*/ 3203 w 10001"/>
                      <a:gd name="connsiteY1" fmla="*/ 6229 h 10000"/>
                      <a:gd name="connsiteX2" fmla="*/ 9607 w 10001"/>
                      <a:gd name="connsiteY2" fmla="*/ 7541 h 10000"/>
                      <a:gd name="connsiteX3" fmla="*/ 9607 w 10001"/>
                      <a:gd name="connsiteY3" fmla="*/ 10000 h 10000"/>
                      <a:gd name="connsiteX0" fmla="*/ 0 w 10001"/>
                      <a:gd name="connsiteY0" fmla="*/ 0 h 10000"/>
                      <a:gd name="connsiteX1" fmla="*/ 9607 w 10001"/>
                      <a:gd name="connsiteY1" fmla="*/ 7541 h 10000"/>
                      <a:gd name="connsiteX2" fmla="*/ 9607 w 10001"/>
                      <a:gd name="connsiteY2" fmla="*/ 10000 h 10000"/>
                      <a:gd name="connsiteX0" fmla="*/ 0 w 9607"/>
                      <a:gd name="connsiteY0" fmla="*/ 0 h 10000"/>
                      <a:gd name="connsiteX1" fmla="*/ 9607 w 9607"/>
                      <a:gd name="connsiteY1" fmla="*/ 10000 h 10000"/>
                      <a:gd name="connsiteX0" fmla="*/ 0 w 16666"/>
                      <a:gd name="connsiteY0" fmla="*/ 0 h 9508"/>
                      <a:gd name="connsiteX1" fmla="*/ 16666 w 16666"/>
                      <a:gd name="connsiteY1" fmla="*/ 9508 h 9508"/>
                      <a:gd name="connsiteX0" fmla="*/ 0 w 2001"/>
                      <a:gd name="connsiteY0" fmla="*/ 0 h 10517"/>
                      <a:gd name="connsiteX1" fmla="*/ 2001 w 2001"/>
                      <a:gd name="connsiteY1" fmla="*/ 10517 h 10517"/>
                      <a:gd name="connsiteX0" fmla="*/ 0 w 59962"/>
                      <a:gd name="connsiteY0" fmla="*/ 0 h 10000"/>
                      <a:gd name="connsiteX1" fmla="*/ 59962 w 59962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962" h="10000">
                        <a:moveTo>
                          <a:pt x="0" y="0"/>
                        </a:moveTo>
                        <a:lnTo>
                          <a:pt x="59962" y="10000"/>
                        </a:lnTo>
                      </a:path>
                    </a:pathLst>
                  </a:custGeom>
                  <a:noFill/>
                  <a:ln w="28575">
                    <a:solidFill>
                      <a:srgbClr val="E351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38C305B8-E19F-4396-A1AA-B06A95A9E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8746" y="667124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29099AD-E821-458D-B68F-00DF757E9E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55" y="668547"/>
                  <a:ext cx="1783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3B05C2AA-1D1B-4F82-AF91-04066039D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9088" y="933037"/>
                  <a:ext cx="55314" cy="0"/>
                </a:xfrm>
                <a:prstGeom prst="line">
                  <a:avLst/>
                </a:prstGeom>
                <a:ln w="31750">
                  <a:solidFill>
                    <a:srgbClr val="E24C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2F8E695-D93E-425B-AD60-056684C0F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12484" y="781425"/>
                  <a:ext cx="4587" cy="430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Cloud 78">
              <a:extLst>
                <a:ext uri="{FF2B5EF4-FFF2-40B4-BE49-F238E27FC236}">
                  <a16:creationId xmlns:a16="http://schemas.microsoft.com/office/drawing/2014/main" id="{D8ABD149-868E-4FB1-844E-F77865118C91}"/>
                </a:ext>
              </a:extLst>
            </p:cNvPr>
            <p:cNvSpPr/>
            <p:nvPr/>
          </p:nvSpPr>
          <p:spPr>
            <a:xfrm rot="9135065">
              <a:off x="6050991" y="1050431"/>
              <a:ext cx="867704" cy="114401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35431 w 53476"/>
                <a:gd name="connsiteY12" fmla="*/ 35960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46028 w 53476"/>
                <a:gd name="connsiteY12" fmla="*/ 35541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6028 w 53476"/>
                <a:gd name="connsiteY12" fmla="*/ 35541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0139 w 53476"/>
                <a:gd name="connsiteY6" fmla="*/ 33803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42555 w 53476"/>
                <a:gd name="connsiteY9" fmla="*/ 31474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33339 w 53463"/>
                <a:gd name="connsiteY9" fmla="*/ 28327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2945 w 53463"/>
                <a:gd name="connsiteY9" fmla="*/ 31316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0280 w 53463"/>
                <a:gd name="connsiteY9" fmla="*/ 30525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8423 w 56089"/>
                <a:gd name="connsiteY12" fmla="*/ 38446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41834 w 56089"/>
                <a:gd name="connsiteY8" fmla="*/ 15213 h 45233"/>
                <a:gd name="connsiteX9" fmla="*/ 40386 w 56089"/>
                <a:gd name="connsiteY9" fmla="*/ 17889 h 45233"/>
                <a:gd name="connsiteX10" fmla="*/ 38360 w 56089"/>
                <a:gd name="connsiteY10" fmla="*/ 5285 h 45233"/>
                <a:gd name="connsiteX11" fmla="*/ 38436 w 56089"/>
                <a:gd name="connsiteY11" fmla="*/ 6549 h 45233"/>
                <a:gd name="connsiteX12" fmla="*/ 29114 w 56089"/>
                <a:gd name="connsiteY12" fmla="*/ 3811 h 45233"/>
                <a:gd name="connsiteX13" fmla="*/ 29856 w 56089"/>
                <a:gd name="connsiteY13" fmla="*/ 2199 h 45233"/>
                <a:gd name="connsiteX14" fmla="*/ 22177 w 56089"/>
                <a:gd name="connsiteY14" fmla="*/ 4579 h 45233"/>
                <a:gd name="connsiteX15" fmla="*/ 22536 w 56089"/>
                <a:gd name="connsiteY15" fmla="*/ 3189 h 45233"/>
                <a:gd name="connsiteX16" fmla="*/ 14036 w 56089"/>
                <a:gd name="connsiteY16" fmla="*/ 5051 h 45233"/>
                <a:gd name="connsiteX17" fmla="*/ 15336 w 56089"/>
                <a:gd name="connsiteY17" fmla="*/ 6399 h 45233"/>
                <a:gd name="connsiteX18" fmla="*/ 4163 w 56089"/>
                <a:gd name="connsiteY18" fmla="*/ 15648 h 45233"/>
                <a:gd name="connsiteX19" fmla="*/ 3936 w 56089"/>
                <a:gd name="connsiteY19" fmla="*/ 14229 h 45233"/>
                <a:gd name="connsiteX0" fmla="*/ 3936 w 53529"/>
                <a:gd name="connsiteY0" fmla="*/ 14229 h 45233"/>
                <a:gd name="connsiteX1" fmla="*/ 5659 w 53529"/>
                <a:gd name="connsiteY1" fmla="*/ 6766 h 45233"/>
                <a:gd name="connsiteX2" fmla="*/ 14041 w 53529"/>
                <a:gd name="connsiteY2" fmla="*/ 5061 h 45233"/>
                <a:gd name="connsiteX3" fmla="*/ 22492 w 53529"/>
                <a:gd name="connsiteY3" fmla="*/ 3291 h 45233"/>
                <a:gd name="connsiteX4" fmla="*/ 25785 w 53529"/>
                <a:gd name="connsiteY4" fmla="*/ 59 h 45233"/>
                <a:gd name="connsiteX5" fmla="*/ 29869 w 53529"/>
                <a:gd name="connsiteY5" fmla="*/ 2340 h 45233"/>
                <a:gd name="connsiteX6" fmla="*/ 35499 w 53529"/>
                <a:gd name="connsiteY6" fmla="*/ 549 h 45233"/>
                <a:gd name="connsiteX7" fmla="*/ 38354 w 53529"/>
                <a:gd name="connsiteY7" fmla="*/ 5435 h 45233"/>
                <a:gd name="connsiteX8" fmla="*/ 42018 w 53529"/>
                <a:gd name="connsiteY8" fmla="*/ 10177 h 45233"/>
                <a:gd name="connsiteX9" fmla="*/ 41854 w 53529"/>
                <a:gd name="connsiteY9" fmla="*/ 15319 h 45233"/>
                <a:gd name="connsiteX10" fmla="*/ 53459 w 53529"/>
                <a:gd name="connsiteY10" fmla="*/ 25311 h 45233"/>
                <a:gd name="connsiteX11" fmla="*/ 46169 w 53529"/>
                <a:gd name="connsiteY11" fmla="*/ 36954 h 45233"/>
                <a:gd name="connsiteX12" fmla="*/ 35223 w 53529"/>
                <a:gd name="connsiteY12" fmla="*/ 39465 h 45233"/>
                <a:gd name="connsiteX13" fmla="*/ 32087 w 53529"/>
                <a:gd name="connsiteY13" fmla="*/ 45180 h 45233"/>
                <a:gd name="connsiteX14" fmla="*/ 16516 w 53529"/>
                <a:gd name="connsiteY14" fmla="*/ 39125 h 45233"/>
                <a:gd name="connsiteX15" fmla="*/ 5840 w 53529"/>
                <a:gd name="connsiteY15" fmla="*/ 35331 h 45233"/>
                <a:gd name="connsiteX16" fmla="*/ 1146 w 53529"/>
                <a:gd name="connsiteY16" fmla="*/ 31109 h 45233"/>
                <a:gd name="connsiteX17" fmla="*/ 2149 w 53529"/>
                <a:gd name="connsiteY17" fmla="*/ 25410 h 45233"/>
                <a:gd name="connsiteX18" fmla="*/ 31 w 53529"/>
                <a:gd name="connsiteY18" fmla="*/ 19563 h 45233"/>
                <a:gd name="connsiteX19" fmla="*/ 3899 w 53529"/>
                <a:gd name="connsiteY19" fmla="*/ 14366 h 45233"/>
                <a:gd name="connsiteX20" fmla="*/ 3936 w 53529"/>
                <a:gd name="connsiteY20" fmla="*/ 14229 h 45233"/>
                <a:gd name="connsiteX0" fmla="*/ 4729 w 53529"/>
                <a:gd name="connsiteY0" fmla="*/ 26036 h 45233"/>
                <a:gd name="connsiteX1" fmla="*/ 2196 w 53529"/>
                <a:gd name="connsiteY1" fmla="*/ 25239 h 45233"/>
                <a:gd name="connsiteX2" fmla="*/ 6964 w 53529"/>
                <a:gd name="connsiteY2" fmla="*/ 34758 h 45233"/>
                <a:gd name="connsiteX3" fmla="*/ 5856 w 53529"/>
                <a:gd name="connsiteY3" fmla="*/ 35139 h 45233"/>
                <a:gd name="connsiteX4" fmla="*/ 16514 w 53529"/>
                <a:gd name="connsiteY4" fmla="*/ 38949 h 45233"/>
                <a:gd name="connsiteX5" fmla="*/ 15846 w 53529"/>
                <a:gd name="connsiteY5" fmla="*/ 37209 h 45233"/>
                <a:gd name="connsiteX6" fmla="*/ 32900 w 53529"/>
                <a:gd name="connsiteY6" fmla="*/ 32106 h 45233"/>
                <a:gd name="connsiteX7" fmla="*/ 35698 w 53529"/>
                <a:gd name="connsiteY7" fmla="*/ 39587 h 45233"/>
                <a:gd name="connsiteX8" fmla="*/ 41834 w 53529"/>
                <a:gd name="connsiteY8" fmla="*/ 15213 h 45233"/>
                <a:gd name="connsiteX9" fmla="*/ 40386 w 53529"/>
                <a:gd name="connsiteY9" fmla="*/ 17889 h 45233"/>
                <a:gd name="connsiteX10" fmla="*/ 38360 w 53529"/>
                <a:gd name="connsiteY10" fmla="*/ 5285 h 45233"/>
                <a:gd name="connsiteX11" fmla="*/ 38436 w 53529"/>
                <a:gd name="connsiteY11" fmla="*/ 6549 h 45233"/>
                <a:gd name="connsiteX12" fmla="*/ 29114 w 53529"/>
                <a:gd name="connsiteY12" fmla="*/ 3811 h 45233"/>
                <a:gd name="connsiteX13" fmla="*/ 29856 w 53529"/>
                <a:gd name="connsiteY13" fmla="*/ 2199 h 45233"/>
                <a:gd name="connsiteX14" fmla="*/ 22177 w 53529"/>
                <a:gd name="connsiteY14" fmla="*/ 4579 h 45233"/>
                <a:gd name="connsiteX15" fmla="*/ 22536 w 53529"/>
                <a:gd name="connsiteY15" fmla="*/ 3189 h 45233"/>
                <a:gd name="connsiteX16" fmla="*/ 14036 w 53529"/>
                <a:gd name="connsiteY16" fmla="*/ 5051 h 45233"/>
                <a:gd name="connsiteX17" fmla="*/ 15336 w 53529"/>
                <a:gd name="connsiteY17" fmla="*/ 6399 h 45233"/>
                <a:gd name="connsiteX18" fmla="*/ 4163 w 53529"/>
                <a:gd name="connsiteY18" fmla="*/ 15648 h 45233"/>
                <a:gd name="connsiteX19" fmla="*/ 3936 w 53529"/>
                <a:gd name="connsiteY19" fmla="*/ 14229 h 45233"/>
                <a:gd name="connsiteX0" fmla="*/ 3936 w 54696"/>
                <a:gd name="connsiteY0" fmla="*/ 14229 h 45233"/>
                <a:gd name="connsiteX1" fmla="*/ 5659 w 54696"/>
                <a:gd name="connsiteY1" fmla="*/ 6766 h 45233"/>
                <a:gd name="connsiteX2" fmla="*/ 14041 w 54696"/>
                <a:gd name="connsiteY2" fmla="*/ 5061 h 45233"/>
                <a:gd name="connsiteX3" fmla="*/ 22492 w 54696"/>
                <a:gd name="connsiteY3" fmla="*/ 3291 h 45233"/>
                <a:gd name="connsiteX4" fmla="*/ 25785 w 54696"/>
                <a:gd name="connsiteY4" fmla="*/ 59 h 45233"/>
                <a:gd name="connsiteX5" fmla="*/ 29869 w 54696"/>
                <a:gd name="connsiteY5" fmla="*/ 2340 h 45233"/>
                <a:gd name="connsiteX6" fmla="*/ 35499 w 54696"/>
                <a:gd name="connsiteY6" fmla="*/ 549 h 45233"/>
                <a:gd name="connsiteX7" fmla="*/ 38354 w 54696"/>
                <a:gd name="connsiteY7" fmla="*/ 5435 h 45233"/>
                <a:gd name="connsiteX8" fmla="*/ 42018 w 54696"/>
                <a:gd name="connsiteY8" fmla="*/ 10177 h 45233"/>
                <a:gd name="connsiteX9" fmla="*/ 41854 w 54696"/>
                <a:gd name="connsiteY9" fmla="*/ 15319 h 45233"/>
                <a:gd name="connsiteX10" fmla="*/ 53459 w 54696"/>
                <a:gd name="connsiteY10" fmla="*/ 25311 h 45233"/>
                <a:gd name="connsiteX11" fmla="*/ 52308 w 54696"/>
                <a:gd name="connsiteY11" fmla="*/ 34800 h 45233"/>
                <a:gd name="connsiteX12" fmla="*/ 35223 w 54696"/>
                <a:gd name="connsiteY12" fmla="*/ 39465 h 45233"/>
                <a:gd name="connsiteX13" fmla="*/ 32087 w 54696"/>
                <a:gd name="connsiteY13" fmla="*/ 45180 h 45233"/>
                <a:gd name="connsiteX14" fmla="*/ 16516 w 54696"/>
                <a:gd name="connsiteY14" fmla="*/ 39125 h 45233"/>
                <a:gd name="connsiteX15" fmla="*/ 5840 w 54696"/>
                <a:gd name="connsiteY15" fmla="*/ 35331 h 45233"/>
                <a:gd name="connsiteX16" fmla="*/ 1146 w 54696"/>
                <a:gd name="connsiteY16" fmla="*/ 31109 h 45233"/>
                <a:gd name="connsiteX17" fmla="*/ 2149 w 54696"/>
                <a:gd name="connsiteY17" fmla="*/ 25410 h 45233"/>
                <a:gd name="connsiteX18" fmla="*/ 31 w 54696"/>
                <a:gd name="connsiteY18" fmla="*/ 19563 h 45233"/>
                <a:gd name="connsiteX19" fmla="*/ 3899 w 54696"/>
                <a:gd name="connsiteY19" fmla="*/ 14366 h 45233"/>
                <a:gd name="connsiteX20" fmla="*/ 3936 w 54696"/>
                <a:gd name="connsiteY20" fmla="*/ 14229 h 45233"/>
                <a:gd name="connsiteX0" fmla="*/ 4729 w 54696"/>
                <a:gd name="connsiteY0" fmla="*/ 26036 h 45233"/>
                <a:gd name="connsiteX1" fmla="*/ 2196 w 54696"/>
                <a:gd name="connsiteY1" fmla="*/ 25239 h 45233"/>
                <a:gd name="connsiteX2" fmla="*/ 6964 w 54696"/>
                <a:gd name="connsiteY2" fmla="*/ 34758 h 45233"/>
                <a:gd name="connsiteX3" fmla="*/ 5856 w 54696"/>
                <a:gd name="connsiteY3" fmla="*/ 35139 h 45233"/>
                <a:gd name="connsiteX4" fmla="*/ 16514 w 54696"/>
                <a:gd name="connsiteY4" fmla="*/ 38949 h 45233"/>
                <a:gd name="connsiteX5" fmla="*/ 15846 w 54696"/>
                <a:gd name="connsiteY5" fmla="*/ 37209 h 45233"/>
                <a:gd name="connsiteX6" fmla="*/ 32900 w 54696"/>
                <a:gd name="connsiteY6" fmla="*/ 32106 h 45233"/>
                <a:gd name="connsiteX7" fmla="*/ 35698 w 54696"/>
                <a:gd name="connsiteY7" fmla="*/ 39587 h 45233"/>
                <a:gd name="connsiteX8" fmla="*/ 41834 w 54696"/>
                <a:gd name="connsiteY8" fmla="*/ 15213 h 45233"/>
                <a:gd name="connsiteX9" fmla="*/ 40386 w 54696"/>
                <a:gd name="connsiteY9" fmla="*/ 17889 h 45233"/>
                <a:gd name="connsiteX10" fmla="*/ 38360 w 54696"/>
                <a:gd name="connsiteY10" fmla="*/ 5285 h 45233"/>
                <a:gd name="connsiteX11" fmla="*/ 38436 w 54696"/>
                <a:gd name="connsiteY11" fmla="*/ 6549 h 45233"/>
                <a:gd name="connsiteX12" fmla="*/ 29114 w 54696"/>
                <a:gd name="connsiteY12" fmla="*/ 3811 h 45233"/>
                <a:gd name="connsiteX13" fmla="*/ 29856 w 54696"/>
                <a:gd name="connsiteY13" fmla="*/ 2199 h 45233"/>
                <a:gd name="connsiteX14" fmla="*/ 22177 w 54696"/>
                <a:gd name="connsiteY14" fmla="*/ 4579 h 45233"/>
                <a:gd name="connsiteX15" fmla="*/ 22536 w 54696"/>
                <a:gd name="connsiteY15" fmla="*/ 3189 h 45233"/>
                <a:gd name="connsiteX16" fmla="*/ 14036 w 54696"/>
                <a:gd name="connsiteY16" fmla="*/ 5051 h 45233"/>
                <a:gd name="connsiteX17" fmla="*/ 15336 w 54696"/>
                <a:gd name="connsiteY17" fmla="*/ 6399 h 45233"/>
                <a:gd name="connsiteX18" fmla="*/ 4163 w 54696"/>
                <a:gd name="connsiteY18" fmla="*/ 15648 h 45233"/>
                <a:gd name="connsiteX19" fmla="*/ 3936 w 54696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35698 w 54969"/>
                <a:gd name="connsiteY7" fmla="*/ 39587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25420 w 54969"/>
                <a:gd name="connsiteY7" fmla="*/ 36536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41834 w 54969"/>
                <a:gd name="connsiteY6" fmla="*/ 15213 h 45233"/>
                <a:gd name="connsiteX7" fmla="*/ 40386 w 54969"/>
                <a:gd name="connsiteY7" fmla="*/ 17889 h 45233"/>
                <a:gd name="connsiteX8" fmla="*/ 38360 w 54969"/>
                <a:gd name="connsiteY8" fmla="*/ 5285 h 45233"/>
                <a:gd name="connsiteX9" fmla="*/ 38436 w 54969"/>
                <a:gd name="connsiteY9" fmla="*/ 6549 h 45233"/>
                <a:gd name="connsiteX10" fmla="*/ 29114 w 54969"/>
                <a:gd name="connsiteY10" fmla="*/ 3811 h 45233"/>
                <a:gd name="connsiteX11" fmla="*/ 29856 w 54969"/>
                <a:gd name="connsiteY11" fmla="*/ 2199 h 45233"/>
                <a:gd name="connsiteX12" fmla="*/ 22177 w 54969"/>
                <a:gd name="connsiteY12" fmla="*/ 4579 h 45233"/>
                <a:gd name="connsiteX13" fmla="*/ 22536 w 54969"/>
                <a:gd name="connsiteY13" fmla="*/ 3189 h 45233"/>
                <a:gd name="connsiteX14" fmla="*/ 14036 w 54969"/>
                <a:gd name="connsiteY14" fmla="*/ 5051 h 45233"/>
                <a:gd name="connsiteX15" fmla="*/ 15336 w 54969"/>
                <a:gd name="connsiteY15" fmla="*/ 6399 h 45233"/>
                <a:gd name="connsiteX16" fmla="*/ 4163 w 54969"/>
                <a:gd name="connsiteY16" fmla="*/ 15648 h 45233"/>
                <a:gd name="connsiteX17" fmla="*/ 3936 w 54969"/>
                <a:gd name="connsiteY17" fmla="*/ 14229 h 45233"/>
                <a:gd name="connsiteX0" fmla="*/ 3936 w 54545"/>
                <a:gd name="connsiteY0" fmla="*/ 14229 h 45455"/>
                <a:gd name="connsiteX1" fmla="*/ 5659 w 54545"/>
                <a:gd name="connsiteY1" fmla="*/ 6766 h 45455"/>
                <a:gd name="connsiteX2" fmla="*/ 14041 w 54545"/>
                <a:gd name="connsiteY2" fmla="*/ 5061 h 45455"/>
                <a:gd name="connsiteX3" fmla="*/ 22492 w 54545"/>
                <a:gd name="connsiteY3" fmla="*/ 3291 h 45455"/>
                <a:gd name="connsiteX4" fmla="*/ 25785 w 54545"/>
                <a:gd name="connsiteY4" fmla="*/ 59 h 45455"/>
                <a:gd name="connsiteX5" fmla="*/ 29869 w 54545"/>
                <a:gd name="connsiteY5" fmla="*/ 2340 h 45455"/>
                <a:gd name="connsiteX6" fmla="*/ 35499 w 54545"/>
                <a:gd name="connsiteY6" fmla="*/ 549 h 45455"/>
                <a:gd name="connsiteX7" fmla="*/ 38354 w 54545"/>
                <a:gd name="connsiteY7" fmla="*/ 5435 h 45455"/>
                <a:gd name="connsiteX8" fmla="*/ 42018 w 54545"/>
                <a:gd name="connsiteY8" fmla="*/ 10177 h 45455"/>
                <a:gd name="connsiteX9" fmla="*/ 41854 w 54545"/>
                <a:gd name="connsiteY9" fmla="*/ 15319 h 45455"/>
                <a:gd name="connsiteX10" fmla="*/ 53459 w 54545"/>
                <a:gd name="connsiteY10" fmla="*/ 25311 h 45455"/>
                <a:gd name="connsiteX11" fmla="*/ 52308 w 54545"/>
                <a:gd name="connsiteY11" fmla="*/ 34800 h 45455"/>
                <a:gd name="connsiteX12" fmla="*/ 38078 w 54545"/>
                <a:gd name="connsiteY12" fmla="*/ 40312 h 45455"/>
                <a:gd name="connsiteX13" fmla="*/ 32087 w 54545"/>
                <a:gd name="connsiteY13" fmla="*/ 45180 h 45455"/>
                <a:gd name="connsiteX14" fmla="*/ 16516 w 54545"/>
                <a:gd name="connsiteY14" fmla="*/ 39125 h 45455"/>
                <a:gd name="connsiteX15" fmla="*/ 5840 w 54545"/>
                <a:gd name="connsiteY15" fmla="*/ 35331 h 45455"/>
                <a:gd name="connsiteX16" fmla="*/ 1146 w 54545"/>
                <a:gd name="connsiteY16" fmla="*/ 31109 h 45455"/>
                <a:gd name="connsiteX17" fmla="*/ 2149 w 54545"/>
                <a:gd name="connsiteY17" fmla="*/ 25410 h 45455"/>
                <a:gd name="connsiteX18" fmla="*/ 31 w 54545"/>
                <a:gd name="connsiteY18" fmla="*/ 19563 h 45455"/>
                <a:gd name="connsiteX19" fmla="*/ 3899 w 54545"/>
                <a:gd name="connsiteY19" fmla="*/ 14366 h 45455"/>
                <a:gd name="connsiteX20" fmla="*/ 3936 w 54545"/>
                <a:gd name="connsiteY20" fmla="*/ 14229 h 45455"/>
                <a:gd name="connsiteX0" fmla="*/ 4729 w 54545"/>
                <a:gd name="connsiteY0" fmla="*/ 26036 h 45455"/>
                <a:gd name="connsiteX1" fmla="*/ 2196 w 54545"/>
                <a:gd name="connsiteY1" fmla="*/ 25239 h 45455"/>
                <a:gd name="connsiteX2" fmla="*/ 6964 w 54545"/>
                <a:gd name="connsiteY2" fmla="*/ 34758 h 45455"/>
                <a:gd name="connsiteX3" fmla="*/ 5856 w 54545"/>
                <a:gd name="connsiteY3" fmla="*/ 35139 h 45455"/>
                <a:gd name="connsiteX4" fmla="*/ 16514 w 54545"/>
                <a:gd name="connsiteY4" fmla="*/ 38949 h 45455"/>
                <a:gd name="connsiteX5" fmla="*/ 15846 w 54545"/>
                <a:gd name="connsiteY5" fmla="*/ 37209 h 45455"/>
                <a:gd name="connsiteX6" fmla="*/ 41834 w 54545"/>
                <a:gd name="connsiteY6" fmla="*/ 15213 h 45455"/>
                <a:gd name="connsiteX7" fmla="*/ 40386 w 54545"/>
                <a:gd name="connsiteY7" fmla="*/ 17889 h 45455"/>
                <a:gd name="connsiteX8" fmla="*/ 38360 w 54545"/>
                <a:gd name="connsiteY8" fmla="*/ 5285 h 45455"/>
                <a:gd name="connsiteX9" fmla="*/ 38436 w 54545"/>
                <a:gd name="connsiteY9" fmla="*/ 6549 h 45455"/>
                <a:gd name="connsiteX10" fmla="*/ 29114 w 54545"/>
                <a:gd name="connsiteY10" fmla="*/ 3811 h 45455"/>
                <a:gd name="connsiteX11" fmla="*/ 29856 w 54545"/>
                <a:gd name="connsiteY11" fmla="*/ 2199 h 45455"/>
                <a:gd name="connsiteX12" fmla="*/ 22177 w 54545"/>
                <a:gd name="connsiteY12" fmla="*/ 4579 h 45455"/>
                <a:gd name="connsiteX13" fmla="*/ 22536 w 54545"/>
                <a:gd name="connsiteY13" fmla="*/ 3189 h 45455"/>
                <a:gd name="connsiteX14" fmla="*/ 14036 w 54545"/>
                <a:gd name="connsiteY14" fmla="*/ 5051 h 45455"/>
                <a:gd name="connsiteX15" fmla="*/ 15336 w 54545"/>
                <a:gd name="connsiteY15" fmla="*/ 6399 h 45455"/>
                <a:gd name="connsiteX16" fmla="*/ 4163 w 54545"/>
                <a:gd name="connsiteY16" fmla="*/ 15648 h 45455"/>
                <a:gd name="connsiteX17" fmla="*/ 3936 w 54545"/>
                <a:gd name="connsiteY17" fmla="*/ 14229 h 45455"/>
                <a:gd name="connsiteX0" fmla="*/ 3936 w 54545"/>
                <a:gd name="connsiteY0" fmla="*/ 14229 h 47060"/>
                <a:gd name="connsiteX1" fmla="*/ 5659 w 54545"/>
                <a:gd name="connsiteY1" fmla="*/ 6766 h 47060"/>
                <a:gd name="connsiteX2" fmla="*/ 14041 w 54545"/>
                <a:gd name="connsiteY2" fmla="*/ 5061 h 47060"/>
                <a:gd name="connsiteX3" fmla="*/ 22492 w 54545"/>
                <a:gd name="connsiteY3" fmla="*/ 3291 h 47060"/>
                <a:gd name="connsiteX4" fmla="*/ 25785 w 54545"/>
                <a:gd name="connsiteY4" fmla="*/ 59 h 47060"/>
                <a:gd name="connsiteX5" fmla="*/ 29869 w 54545"/>
                <a:gd name="connsiteY5" fmla="*/ 2340 h 47060"/>
                <a:gd name="connsiteX6" fmla="*/ 35499 w 54545"/>
                <a:gd name="connsiteY6" fmla="*/ 549 h 47060"/>
                <a:gd name="connsiteX7" fmla="*/ 38354 w 54545"/>
                <a:gd name="connsiteY7" fmla="*/ 5435 h 47060"/>
                <a:gd name="connsiteX8" fmla="*/ 42018 w 54545"/>
                <a:gd name="connsiteY8" fmla="*/ 10177 h 47060"/>
                <a:gd name="connsiteX9" fmla="*/ 41854 w 54545"/>
                <a:gd name="connsiteY9" fmla="*/ 15319 h 47060"/>
                <a:gd name="connsiteX10" fmla="*/ 53459 w 54545"/>
                <a:gd name="connsiteY10" fmla="*/ 25311 h 47060"/>
                <a:gd name="connsiteX11" fmla="*/ 52308 w 54545"/>
                <a:gd name="connsiteY11" fmla="*/ 34800 h 47060"/>
                <a:gd name="connsiteX12" fmla="*/ 38078 w 54545"/>
                <a:gd name="connsiteY12" fmla="*/ 40312 h 47060"/>
                <a:gd name="connsiteX13" fmla="*/ 32087 w 54545"/>
                <a:gd name="connsiteY13" fmla="*/ 45180 h 47060"/>
                <a:gd name="connsiteX14" fmla="*/ 16516 w 54545"/>
                <a:gd name="connsiteY14" fmla="*/ 39125 h 47060"/>
                <a:gd name="connsiteX15" fmla="*/ 5840 w 54545"/>
                <a:gd name="connsiteY15" fmla="*/ 35331 h 47060"/>
                <a:gd name="connsiteX16" fmla="*/ 1146 w 54545"/>
                <a:gd name="connsiteY16" fmla="*/ 31109 h 47060"/>
                <a:gd name="connsiteX17" fmla="*/ 2149 w 54545"/>
                <a:gd name="connsiteY17" fmla="*/ 25410 h 47060"/>
                <a:gd name="connsiteX18" fmla="*/ 31 w 54545"/>
                <a:gd name="connsiteY18" fmla="*/ 19563 h 47060"/>
                <a:gd name="connsiteX19" fmla="*/ 3899 w 54545"/>
                <a:gd name="connsiteY19" fmla="*/ 14366 h 47060"/>
                <a:gd name="connsiteX20" fmla="*/ 3936 w 54545"/>
                <a:gd name="connsiteY20" fmla="*/ 14229 h 47060"/>
                <a:gd name="connsiteX0" fmla="*/ 4729 w 54545"/>
                <a:gd name="connsiteY0" fmla="*/ 26036 h 47060"/>
                <a:gd name="connsiteX1" fmla="*/ 2196 w 54545"/>
                <a:gd name="connsiteY1" fmla="*/ 25239 h 47060"/>
                <a:gd name="connsiteX2" fmla="*/ 6964 w 54545"/>
                <a:gd name="connsiteY2" fmla="*/ 34758 h 47060"/>
                <a:gd name="connsiteX3" fmla="*/ 5856 w 54545"/>
                <a:gd name="connsiteY3" fmla="*/ 35139 h 47060"/>
                <a:gd name="connsiteX4" fmla="*/ 16514 w 54545"/>
                <a:gd name="connsiteY4" fmla="*/ 38949 h 47060"/>
                <a:gd name="connsiteX5" fmla="*/ 15846 w 54545"/>
                <a:gd name="connsiteY5" fmla="*/ 37209 h 47060"/>
                <a:gd name="connsiteX6" fmla="*/ 41834 w 54545"/>
                <a:gd name="connsiteY6" fmla="*/ 15213 h 47060"/>
                <a:gd name="connsiteX7" fmla="*/ 40386 w 54545"/>
                <a:gd name="connsiteY7" fmla="*/ 17889 h 47060"/>
                <a:gd name="connsiteX8" fmla="*/ 38360 w 54545"/>
                <a:gd name="connsiteY8" fmla="*/ 5285 h 47060"/>
                <a:gd name="connsiteX9" fmla="*/ 38436 w 54545"/>
                <a:gd name="connsiteY9" fmla="*/ 6549 h 47060"/>
                <a:gd name="connsiteX10" fmla="*/ 29114 w 54545"/>
                <a:gd name="connsiteY10" fmla="*/ 3811 h 47060"/>
                <a:gd name="connsiteX11" fmla="*/ 29856 w 54545"/>
                <a:gd name="connsiteY11" fmla="*/ 2199 h 47060"/>
                <a:gd name="connsiteX12" fmla="*/ 22177 w 54545"/>
                <a:gd name="connsiteY12" fmla="*/ 4579 h 47060"/>
                <a:gd name="connsiteX13" fmla="*/ 22536 w 54545"/>
                <a:gd name="connsiteY13" fmla="*/ 3189 h 47060"/>
                <a:gd name="connsiteX14" fmla="*/ 14036 w 54545"/>
                <a:gd name="connsiteY14" fmla="*/ 5051 h 47060"/>
                <a:gd name="connsiteX15" fmla="*/ 15336 w 54545"/>
                <a:gd name="connsiteY15" fmla="*/ 6399 h 47060"/>
                <a:gd name="connsiteX16" fmla="*/ 4163 w 54545"/>
                <a:gd name="connsiteY16" fmla="*/ 15648 h 47060"/>
                <a:gd name="connsiteX17" fmla="*/ 3936 w 54545"/>
                <a:gd name="connsiteY17" fmla="*/ 14229 h 47060"/>
                <a:gd name="connsiteX0" fmla="*/ 3936 w 54545"/>
                <a:gd name="connsiteY0" fmla="*/ 14229 h 47732"/>
                <a:gd name="connsiteX1" fmla="*/ 5659 w 54545"/>
                <a:gd name="connsiteY1" fmla="*/ 6766 h 47732"/>
                <a:gd name="connsiteX2" fmla="*/ 14041 w 54545"/>
                <a:gd name="connsiteY2" fmla="*/ 5061 h 47732"/>
                <a:gd name="connsiteX3" fmla="*/ 22492 w 54545"/>
                <a:gd name="connsiteY3" fmla="*/ 3291 h 47732"/>
                <a:gd name="connsiteX4" fmla="*/ 25785 w 54545"/>
                <a:gd name="connsiteY4" fmla="*/ 59 h 47732"/>
                <a:gd name="connsiteX5" fmla="*/ 29869 w 54545"/>
                <a:gd name="connsiteY5" fmla="*/ 2340 h 47732"/>
                <a:gd name="connsiteX6" fmla="*/ 35499 w 54545"/>
                <a:gd name="connsiteY6" fmla="*/ 549 h 47732"/>
                <a:gd name="connsiteX7" fmla="*/ 38354 w 54545"/>
                <a:gd name="connsiteY7" fmla="*/ 5435 h 47732"/>
                <a:gd name="connsiteX8" fmla="*/ 42018 w 54545"/>
                <a:gd name="connsiteY8" fmla="*/ 10177 h 47732"/>
                <a:gd name="connsiteX9" fmla="*/ 41854 w 54545"/>
                <a:gd name="connsiteY9" fmla="*/ 15319 h 47732"/>
                <a:gd name="connsiteX10" fmla="*/ 53459 w 54545"/>
                <a:gd name="connsiteY10" fmla="*/ 25311 h 47732"/>
                <a:gd name="connsiteX11" fmla="*/ 52308 w 54545"/>
                <a:gd name="connsiteY11" fmla="*/ 34800 h 47732"/>
                <a:gd name="connsiteX12" fmla="*/ 38078 w 54545"/>
                <a:gd name="connsiteY12" fmla="*/ 40312 h 47732"/>
                <a:gd name="connsiteX13" fmla="*/ 25978 w 54545"/>
                <a:gd name="connsiteY13" fmla="*/ 46520 h 47732"/>
                <a:gd name="connsiteX14" fmla="*/ 16516 w 54545"/>
                <a:gd name="connsiteY14" fmla="*/ 39125 h 47732"/>
                <a:gd name="connsiteX15" fmla="*/ 5840 w 54545"/>
                <a:gd name="connsiteY15" fmla="*/ 35331 h 47732"/>
                <a:gd name="connsiteX16" fmla="*/ 1146 w 54545"/>
                <a:gd name="connsiteY16" fmla="*/ 31109 h 47732"/>
                <a:gd name="connsiteX17" fmla="*/ 2149 w 54545"/>
                <a:gd name="connsiteY17" fmla="*/ 25410 h 47732"/>
                <a:gd name="connsiteX18" fmla="*/ 31 w 54545"/>
                <a:gd name="connsiteY18" fmla="*/ 19563 h 47732"/>
                <a:gd name="connsiteX19" fmla="*/ 3899 w 54545"/>
                <a:gd name="connsiteY19" fmla="*/ 14366 h 47732"/>
                <a:gd name="connsiteX20" fmla="*/ 3936 w 54545"/>
                <a:gd name="connsiteY20" fmla="*/ 14229 h 47732"/>
                <a:gd name="connsiteX0" fmla="*/ 4729 w 54545"/>
                <a:gd name="connsiteY0" fmla="*/ 26036 h 47732"/>
                <a:gd name="connsiteX1" fmla="*/ 2196 w 54545"/>
                <a:gd name="connsiteY1" fmla="*/ 25239 h 47732"/>
                <a:gd name="connsiteX2" fmla="*/ 6964 w 54545"/>
                <a:gd name="connsiteY2" fmla="*/ 34758 h 47732"/>
                <a:gd name="connsiteX3" fmla="*/ 5856 w 54545"/>
                <a:gd name="connsiteY3" fmla="*/ 35139 h 47732"/>
                <a:gd name="connsiteX4" fmla="*/ 16514 w 54545"/>
                <a:gd name="connsiteY4" fmla="*/ 38949 h 47732"/>
                <a:gd name="connsiteX5" fmla="*/ 15846 w 54545"/>
                <a:gd name="connsiteY5" fmla="*/ 37209 h 47732"/>
                <a:gd name="connsiteX6" fmla="*/ 41834 w 54545"/>
                <a:gd name="connsiteY6" fmla="*/ 15213 h 47732"/>
                <a:gd name="connsiteX7" fmla="*/ 40386 w 54545"/>
                <a:gd name="connsiteY7" fmla="*/ 17889 h 47732"/>
                <a:gd name="connsiteX8" fmla="*/ 38360 w 54545"/>
                <a:gd name="connsiteY8" fmla="*/ 5285 h 47732"/>
                <a:gd name="connsiteX9" fmla="*/ 38436 w 54545"/>
                <a:gd name="connsiteY9" fmla="*/ 6549 h 47732"/>
                <a:gd name="connsiteX10" fmla="*/ 29114 w 54545"/>
                <a:gd name="connsiteY10" fmla="*/ 3811 h 47732"/>
                <a:gd name="connsiteX11" fmla="*/ 29856 w 54545"/>
                <a:gd name="connsiteY11" fmla="*/ 2199 h 47732"/>
                <a:gd name="connsiteX12" fmla="*/ 22177 w 54545"/>
                <a:gd name="connsiteY12" fmla="*/ 4579 h 47732"/>
                <a:gd name="connsiteX13" fmla="*/ 22536 w 54545"/>
                <a:gd name="connsiteY13" fmla="*/ 3189 h 47732"/>
                <a:gd name="connsiteX14" fmla="*/ 14036 w 54545"/>
                <a:gd name="connsiteY14" fmla="*/ 5051 h 47732"/>
                <a:gd name="connsiteX15" fmla="*/ 15336 w 54545"/>
                <a:gd name="connsiteY15" fmla="*/ 6399 h 47732"/>
                <a:gd name="connsiteX16" fmla="*/ 4163 w 54545"/>
                <a:gd name="connsiteY16" fmla="*/ 15648 h 47732"/>
                <a:gd name="connsiteX17" fmla="*/ 3936 w 54545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16514 w 53690"/>
                <a:gd name="connsiteY4" fmla="*/ 38949 h 47732"/>
                <a:gd name="connsiteX5" fmla="*/ 15846 w 53690"/>
                <a:gd name="connsiteY5" fmla="*/ 37209 h 47732"/>
                <a:gd name="connsiteX6" fmla="*/ 41834 w 53690"/>
                <a:gd name="connsiteY6" fmla="*/ 15213 h 47732"/>
                <a:gd name="connsiteX7" fmla="*/ 40386 w 53690"/>
                <a:gd name="connsiteY7" fmla="*/ 17889 h 47732"/>
                <a:gd name="connsiteX8" fmla="*/ 38360 w 53690"/>
                <a:gd name="connsiteY8" fmla="*/ 5285 h 47732"/>
                <a:gd name="connsiteX9" fmla="*/ 38436 w 53690"/>
                <a:gd name="connsiteY9" fmla="*/ 6549 h 47732"/>
                <a:gd name="connsiteX10" fmla="*/ 29114 w 53690"/>
                <a:gd name="connsiteY10" fmla="*/ 3811 h 47732"/>
                <a:gd name="connsiteX11" fmla="*/ 29856 w 53690"/>
                <a:gd name="connsiteY11" fmla="*/ 2199 h 47732"/>
                <a:gd name="connsiteX12" fmla="*/ 22177 w 53690"/>
                <a:gd name="connsiteY12" fmla="*/ 4579 h 47732"/>
                <a:gd name="connsiteX13" fmla="*/ 22536 w 53690"/>
                <a:gd name="connsiteY13" fmla="*/ 3189 h 47732"/>
                <a:gd name="connsiteX14" fmla="*/ 14036 w 53690"/>
                <a:gd name="connsiteY14" fmla="*/ 5051 h 47732"/>
                <a:gd name="connsiteX15" fmla="*/ 15336 w 53690"/>
                <a:gd name="connsiteY15" fmla="*/ 6399 h 47732"/>
                <a:gd name="connsiteX16" fmla="*/ 4163 w 53690"/>
                <a:gd name="connsiteY16" fmla="*/ 15648 h 47732"/>
                <a:gd name="connsiteX17" fmla="*/ 3936 w 53690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41834 w 53690"/>
                <a:gd name="connsiteY4" fmla="*/ 15213 h 47732"/>
                <a:gd name="connsiteX5" fmla="*/ 40386 w 53690"/>
                <a:gd name="connsiteY5" fmla="*/ 17889 h 47732"/>
                <a:gd name="connsiteX6" fmla="*/ 38360 w 53690"/>
                <a:gd name="connsiteY6" fmla="*/ 5285 h 47732"/>
                <a:gd name="connsiteX7" fmla="*/ 38436 w 53690"/>
                <a:gd name="connsiteY7" fmla="*/ 6549 h 47732"/>
                <a:gd name="connsiteX8" fmla="*/ 29114 w 53690"/>
                <a:gd name="connsiteY8" fmla="*/ 3811 h 47732"/>
                <a:gd name="connsiteX9" fmla="*/ 29856 w 53690"/>
                <a:gd name="connsiteY9" fmla="*/ 2199 h 47732"/>
                <a:gd name="connsiteX10" fmla="*/ 22177 w 53690"/>
                <a:gd name="connsiteY10" fmla="*/ 4579 h 47732"/>
                <a:gd name="connsiteX11" fmla="*/ 22536 w 53690"/>
                <a:gd name="connsiteY11" fmla="*/ 3189 h 47732"/>
                <a:gd name="connsiteX12" fmla="*/ 14036 w 53690"/>
                <a:gd name="connsiteY12" fmla="*/ 5051 h 47732"/>
                <a:gd name="connsiteX13" fmla="*/ 15336 w 53690"/>
                <a:gd name="connsiteY13" fmla="*/ 6399 h 47732"/>
                <a:gd name="connsiteX14" fmla="*/ 4163 w 53690"/>
                <a:gd name="connsiteY14" fmla="*/ 15648 h 47732"/>
                <a:gd name="connsiteX15" fmla="*/ 3936 w 53690"/>
                <a:gd name="connsiteY15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41834 w 53690"/>
                <a:gd name="connsiteY2" fmla="*/ 15213 h 47732"/>
                <a:gd name="connsiteX3" fmla="*/ 40386 w 53690"/>
                <a:gd name="connsiteY3" fmla="*/ 17889 h 47732"/>
                <a:gd name="connsiteX4" fmla="*/ 38360 w 53690"/>
                <a:gd name="connsiteY4" fmla="*/ 5285 h 47732"/>
                <a:gd name="connsiteX5" fmla="*/ 38436 w 53690"/>
                <a:gd name="connsiteY5" fmla="*/ 6549 h 47732"/>
                <a:gd name="connsiteX6" fmla="*/ 29114 w 53690"/>
                <a:gd name="connsiteY6" fmla="*/ 3811 h 47732"/>
                <a:gd name="connsiteX7" fmla="*/ 29856 w 53690"/>
                <a:gd name="connsiteY7" fmla="*/ 2199 h 47732"/>
                <a:gd name="connsiteX8" fmla="*/ 22177 w 53690"/>
                <a:gd name="connsiteY8" fmla="*/ 4579 h 47732"/>
                <a:gd name="connsiteX9" fmla="*/ 22536 w 53690"/>
                <a:gd name="connsiteY9" fmla="*/ 3189 h 47732"/>
                <a:gd name="connsiteX10" fmla="*/ 14036 w 53690"/>
                <a:gd name="connsiteY10" fmla="*/ 5051 h 47732"/>
                <a:gd name="connsiteX11" fmla="*/ 15336 w 53690"/>
                <a:gd name="connsiteY11" fmla="*/ 6399 h 47732"/>
                <a:gd name="connsiteX12" fmla="*/ 4163 w 53690"/>
                <a:gd name="connsiteY12" fmla="*/ 15648 h 47732"/>
                <a:gd name="connsiteX13" fmla="*/ 3936 w 53690"/>
                <a:gd name="connsiteY13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10" fmla="*/ 4163 w 53690"/>
                <a:gd name="connsiteY10" fmla="*/ 15648 h 47732"/>
                <a:gd name="connsiteX11" fmla="*/ 3936 w 53690"/>
                <a:gd name="connsiteY11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0" fmla="*/ 3936 w 60036"/>
                <a:gd name="connsiteY0" fmla="*/ 14229 h 47732"/>
                <a:gd name="connsiteX1" fmla="*/ 5659 w 60036"/>
                <a:gd name="connsiteY1" fmla="*/ 6766 h 47732"/>
                <a:gd name="connsiteX2" fmla="*/ 14041 w 60036"/>
                <a:gd name="connsiteY2" fmla="*/ 5061 h 47732"/>
                <a:gd name="connsiteX3" fmla="*/ 22492 w 60036"/>
                <a:gd name="connsiteY3" fmla="*/ 3291 h 47732"/>
                <a:gd name="connsiteX4" fmla="*/ 25785 w 60036"/>
                <a:gd name="connsiteY4" fmla="*/ 59 h 47732"/>
                <a:gd name="connsiteX5" fmla="*/ 29869 w 60036"/>
                <a:gd name="connsiteY5" fmla="*/ 2340 h 47732"/>
                <a:gd name="connsiteX6" fmla="*/ 35499 w 60036"/>
                <a:gd name="connsiteY6" fmla="*/ 549 h 47732"/>
                <a:gd name="connsiteX7" fmla="*/ 38354 w 60036"/>
                <a:gd name="connsiteY7" fmla="*/ 5435 h 47732"/>
                <a:gd name="connsiteX8" fmla="*/ 42018 w 60036"/>
                <a:gd name="connsiteY8" fmla="*/ 10177 h 47732"/>
                <a:gd name="connsiteX9" fmla="*/ 41854 w 60036"/>
                <a:gd name="connsiteY9" fmla="*/ 15319 h 47732"/>
                <a:gd name="connsiteX10" fmla="*/ 53459 w 60036"/>
                <a:gd name="connsiteY10" fmla="*/ 25311 h 47732"/>
                <a:gd name="connsiteX11" fmla="*/ 59380 w 60036"/>
                <a:gd name="connsiteY11" fmla="*/ 36077 h 47732"/>
                <a:gd name="connsiteX12" fmla="*/ 38078 w 60036"/>
                <a:gd name="connsiteY12" fmla="*/ 40312 h 47732"/>
                <a:gd name="connsiteX13" fmla="*/ 25978 w 60036"/>
                <a:gd name="connsiteY13" fmla="*/ 46520 h 47732"/>
                <a:gd name="connsiteX14" fmla="*/ 16516 w 60036"/>
                <a:gd name="connsiteY14" fmla="*/ 39125 h 47732"/>
                <a:gd name="connsiteX15" fmla="*/ 5840 w 60036"/>
                <a:gd name="connsiteY15" fmla="*/ 35331 h 47732"/>
                <a:gd name="connsiteX16" fmla="*/ 1146 w 60036"/>
                <a:gd name="connsiteY16" fmla="*/ 31109 h 47732"/>
                <a:gd name="connsiteX17" fmla="*/ 2149 w 60036"/>
                <a:gd name="connsiteY17" fmla="*/ 25410 h 47732"/>
                <a:gd name="connsiteX18" fmla="*/ 31 w 60036"/>
                <a:gd name="connsiteY18" fmla="*/ 19563 h 47732"/>
                <a:gd name="connsiteX19" fmla="*/ 3899 w 60036"/>
                <a:gd name="connsiteY19" fmla="*/ 14366 h 47732"/>
                <a:gd name="connsiteX20" fmla="*/ 3936 w 60036"/>
                <a:gd name="connsiteY20" fmla="*/ 14229 h 47732"/>
                <a:gd name="connsiteX0" fmla="*/ 41834 w 60036"/>
                <a:gd name="connsiteY0" fmla="*/ 15213 h 47732"/>
                <a:gd name="connsiteX1" fmla="*/ 40386 w 60036"/>
                <a:gd name="connsiteY1" fmla="*/ 17889 h 47732"/>
                <a:gd name="connsiteX2" fmla="*/ 38360 w 60036"/>
                <a:gd name="connsiteY2" fmla="*/ 5285 h 47732"/>
                <a:gd name="connsiteX3" fmla="*/ 38436 w 60036"/>
                <a:gd name="connsiteY3" fmla="*/ 6549 h 47732"/>
                <a:gd name="connsiteX4" fmla="*/ 29114 w 60036"/>
                <a:gd name="connsiteY4" fmla="*/ 3811 h 47732"/>
                <a:gd name="connsiteX5" fmla="*/ 29856 w 60036"/>
                <a:gd name="connsiteY5" fmla="*/ 2199 h 47732"/>
                <a:gd name="connsiteX6" fmla="*/ 22177 w 60036"/>
                <a:gd name="connsiteY6" fmla="*/ 4579 h 47732"/>
                <a:gd name="connsiteX7" fmla="*/ 22536 w 60036"/>
                <a:gd name="connsiteY7" fmla="*/ 3189 h 47732"/>
                <a:gd name="connsiteX8" fmla="*/ 14036 w 60036"/>
                <a:gd name="connsiteY8" fmla="*/ 5051 h 47732"/>
                <a:gd name="connsiteX9" fmla="*/ 15336 w 60036"/>
                <a:gd name="connsiteY9" fmla="*/ 6399 h 47732"/>
                <a:gd name="connsiteX0" fmla="*/ 3936 w 59902"/>
                <a:gd name="connsiteY0" fmla="*/ 14229 h 48251"/>
                <a:gd name="connsiteX1" fmla="*/ 5659 w 59902"/>
                <a:gd name="connsiteY1" fmla="*/ 6766 h 48251"/>
                <a:gd name="connsiteX2" fmla="*/ 14041 w 59902"/>
                <a:gd name="connsiteY2" fmla="*/ 5061 h 48251"/>
                <a:gd name="connsiteX3" fmla="*/ 22492 w 59902"/>
                <a:gd name="connsiteY3" fmla="*/ 3291 h 48251"/>
                <a:gd name="connsiteX4" fmla="*/ 25785 w 59902"/>
                <a:gd name="connsiteY4" fmla="*/ 59 h 48251"/>
                <a:gd name="connsiteX5" fmla="*/ 29869 w 59902"/>
                <a:gd name="connsiteY5" fmla="*/ 2340 h 48251"/>
                <a:gd name="connsiteX6" fmla="*/ 35499 w 59902"/>
                <a:gd name="connsiteY6" fmla="*/ 549 h 48251"/>
                <a:gd name="connsiteX7" fmla="*/ 38354 w 59902"/>
                <a:gd name="connsiteY7" fmla="*/ 5435 h 48251"/>
                <a:gd name="connsiteX8" fmla="*/ 42018 w 59902"/>
                <a:gd name="connsiteY8" fmla="*/ 10177 h 48251"/>
                <a:gd name="connsiteX9" fmla="*/ 41854 w 59902"/>
                <a:gd name="connsiteY9" fmla="*/ 15319 h 48251"/>
                <a:gd name="connsiteX10" fmla="*/ 53459 w 59902"/>
                <a:gd name="connsiteY10" fmla="*/ 25311 h 48251"/>
                <a:gd name="connsiteX11" fmla="*/ 59380 w 59902"/>
                <a:gd name="connsiteY11" fmla="*/ 36077 h 48251"/>
                <a:gd name="connsiteX12" fmla="*/ 40352 w 59902"/>
                <a:gd name="connsiteY12" fmla="*/ 41261 h 48251"/>
                <a:gd name="connsiteX13" fmla="*/ 25978 w 59902"/>
                <a:gd name="connsiteY13" fmla="*/ 46520 h 48251"/>
                <a:gd name="connsiteX14" fmla="*/ 16516 w 59902"/>
                <a:gd name="connsiteY14" fmla="*/ 39125 h 48251"/>
                <a:gd name="connsiteX15" fmla="*/ 5840 w 59902"/>
                <a:gd name="connsiteY15" fmla="*/ 35331 h 48251"/>
                <a:gd name="connsiteX16" fmla="*/ 1146 w 59902"/>
                <a:gd name="connsiteY16" fmla="*/ 31109 h 48251"/>
                <a:gd name="connsiteX17" fmla="*/ 2149 w 59902"/>
                <a:gd name="connsiteY17" fmla="*/ 25410 h 48251"/>
                <a:gd name="connsiteX18" fmla="*/ 31 w 59902"/>
                <a:gd name="connsiteY18" fmla="*/ 19563 h 48251"/>
                <a:gd name="connsiteX19" fmla="*/ 3899 w 59902"/>
                <a:gd name="connsiteY19" fmla="*/ 14366 h 48251"/>
                <a:gd name="connsiteX20" fmla="*/ 3936 w 59902"/>
                <a:gd name="connsiteY20" fmla="*/ 14229 h 48251"/>
                <a:gd name="connsiteX0" fmla="*/ 41834 w 59902"/>
                <a:gd name="connsiteY0" fmla="*/ 15213 h 48251"/>
                <a:gd name="connsiteX1" fmla="*/ 40386 w 59902"/>
                <a:gd name="connsiteY1" fmla="*/ 17889 h 48251"/>
                <a:gd name="connsiteX2" fmla="*/ 38360 w 59902"/>
                <a:gd name="connsiteY2" fmla="*/ 5285 h 48251"/>
                <a:gd name="connsiteX3" fmla="*/ 38436 w 59902"/>
                <a:gd name="connsiteY3" fmla="*/ 6549 h 48251"/>
                <a:gd name="connsiteX4" fmla="*/ 29114 w 59902"/>
                <a:gd name="connsiteY4" fmla="*/ 3811 h 48251"/>
                <a:gd name="connsiteX5" fmla="*/ 29856 w 59902"/>
                <a:gd name="connsiteY5" fmla="*/ 2199 h 48251"/>
                <a:gd name="connsiteX6" fmla="*/ 22177 w 59902"/>
                <a:gd name="connsiteY6" fmla="*/ 4579 h 48251"/>
                <a:gd name="connsiteX7" fmla="*/ 22536 w 59902"/>
                <a:gd name="connsiteY7" fmla="*/ 3189 h 48251"/>
                <a:gd name="connsiteX8" fmla="*/ 14036 w 59902"/>
                <a:gd name="connsiteY8" fmla="*/ 5051 h 48251"/>
                <a:gd name="connsiteX9" fmla="*/ 15336 w 59902"/>
                <a:gd name="connsiteY9" fmla="*/ 6399 h 48251"/>
                <a:gd name="connsiteX0" fmla="*/ 3936 w 59902"/>
                <a:gd name="connsiteY0" fmla="*/ 14229 h 48070"/>
                <a:gd name="connsiteX1" fmla="*/ 5659 w 59902"/>
                <a:gd name="connsiteY1" fmla="*/ 6766 h 48070"/>
                <a:gd name="connsiteX2" fmla="*/ 14041 w 59902"/>
                <a:gd name="connsiteY2" fmla="*/ 5061 h 48070"/>
                <a:gd name="connsiteX3" fmla="*/ 22492 w 59902"/>
                <a:gd name="connsiteY3" fmla="*/ 3291 h 48070"/>
                <a:gd name="connsiteX4" fmla="*/ 25785 w 59902"/>
                <a:gd name="connsiteY4" fmla="*/ 59 h 48070"/>
                <a:gd name="connsiteX5" fmla="*/ 29869 w 59902"/>
                <a:gd name="connsiteY5" fmla="*/ 2340 h 48070"/>
                <a:gd name="connsiteX6" fmla="*/ 35499 w 59902"/>
                <a:gd name="connsiteY6" fmla="*/ 549 h 48070"/>
                <a:gd name="connsiteX7" fmla="*/ 38354 w 59902"/>
                <a:gd name="connsiteY7" fmla="*/ 5435 h 48070"/>
                <a:gd name="connsiteX8" fmla="*/ 42018 w 59902"/>
                <a:gd name="connsiteY8" fmla="*/ 10177 h 48070"/>
                <a:gd name="connsiteX9" fmla="*/ 41854 w 59902"/>
                <a:gd name="connsiteY9" fmla="*/ 15319 h 48070"/>
                <a:gd name="connsiteX10" fmla="*/ 53459 w 59902"/>
                <a:gd name="connsiteY10" fmla="*/ 25311 h 48070"/>
                <a:gd name="connsiteX11" fmla="*/ 59380 w 59902"/>
                <a:gd name="connsiteY11" fmla="*/ 36077 h 48070"/>
                <a:gd name="connsiteX12" fmla="*/ 40352 w 59902"/>
                <a:gd name="connsiteY12" fmla="*/ 41261 h 48070"/>
                <a:gd name="connsiteX13" fmla="*/ 25978 w 59902"/>
                <a:gd name="connsiteY13" fmla="*/ 46520 h 48070"/>
                <a:gd name="connsiteX14" fmla="*/ 16887 w 59902"/>
                <a:gd name="connsiteY14" fmla="*/ 42115 h 48070"/>
                <a:gd name="connsiteX15" fmla="*/ 5840 w 59902"/>
                <a:gd name="connsiteY15" fmla="*/ 35331 h 48070"/>
                <a:gd name="connsiteX16" fmla="*/ 1146 w 59902"/>
                <a:gd name="connsiteY16" fmla="*/ 31109 h 48070"/>
                <a:gd name="connsiteX17" fmla="*/ 2149 w 59902"/>
                <a:gd name="connsiteY17" fmla="*/ 25410 h 48070"/>
                <a:gd name="connsiteX18" fmla="*/ 31 w 59902"/>
                <a:gd name="connsiteY18" fmla="*/ 19563 h 48070"/>
                <a:gd name="connsiteX19" fmla="*/ 3899 w 59902"/>
                <a:gd name="connsiteY19" fmla="*/ 14366 h 48070"/>
                <a:gd name="connsiteX20" fmla="*/ 3936 w 59902"/>
                <a:gd name="connsiteY20" fmla="*/ 14229 h 48070"/>
                <a:gd name="connsiteX0" fmla="*/ 41834 w 59902"/>
                <a:gd name="connsiteY0" fmla="*/ 15213 h 48070"/>
                <a:gd name="connsiteX1" fmla="*/ 40386 w 59902"/>
                <a:gd name="connsiteY1" fmla="*/ 17889 h 48070"/>
                <a:gd name="connsiteX2" fmla="*/ 38360 w 59902"/>
                <a:gd name="connsiteY2" fmla="*/ 5285 h 48070"/>
                <a:gd name="connsiteX3" fmla="*/ 38436 w 59902"/>
                <a:gd name="connsiteY3" fmla="*/ 6549 h 48070"/>
                <a:gd name="connsiteX4" fmla="*/ 29114 w 59902"/>
                <a:gd name="connsiteY4" fmla="*/ 3811 h 48070"/>
                <a:gd name="connsiteX5" fmla="*/ 29856 w 59902"/>
                <a:gd name="connsiteY5" fmla="*/ 2199 h 48070"/>
                <a:gd name="connsiteX6" fmla="*/ 22177 w 59902"/>
                <a:gd name="connsiteY6" fmla="*/ 4579 h 48070"/>
                <a:gd name="connsiteX7" fmla="*/ 22536 w 59902"/>
                <a:gd name="connsiteY7" fmla="*/ 3189 h 48070"/>
                <a:gd name="connsiteX8" fmla="*/ 14036 w 59902"/>
                <a:gd name="connsiteY8" fmla="*/ 5051 h 48070"/>
                <a:gd name="connsiteX9" fmla="*/ 15336 w 59902"/>
                <a:gd name="connsiteY9" fmla="*/ 6399 h 48070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5840 w 59902"/>
                <a:gd name="connsiteY15" fmla="*/ 35331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1073 w 59902"/>
                <a:gd name="connsiteY15" fmla="*/ 36795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7556 w 63522"/>
                <a:gd name="connsiteY0" fmla="*/ 14229 h 49702"/>
                <a:gd name="connsiteX1" fmla="*/ 9279 w 63522"/>
                <a:gd name="connsiteY1" fmla="*/ 6766 h 49702"/>
                <a:gd name="connsiteX2" fmla="*/ 17661 w 63522"/>
                <a:gd name="connsiteY2" fmla="*/ 5061 h 49702"/>
                <a:gd name="connsiteX3" fmla="*/ 26112 w 63522"/>
                <a:gd name="connsiteY3" fmla="*/ 3291 h 49702"/>
                <a:gd name="connsiteX4" fmla="*/ 29405 w 63522"/>
                <a:gd name="connsiteY4" fmla="*/ 59 h 49702"/>
                <a:gd name="connsiteX5" fmla="*/ 33489 w 63522"/>
                <a:gd name="connsiteY5" fmla="*/ 2340 h 49702"/>
                <a:gd name="connsiteX6" fmla="*/ 39119 w 63522"/>
                <a:gd name="connsiteY6" fmla="*/ 549 h 49702"/>
                <a:gd name="connsiteX7" fmla="*/ 41974 w 63522"/>
                <a:gd name="connsiteY7" fmla="*/ 5435 h 49702"/>
                <a:gd name="connsiteX8" fmla="*/ 45638 w 63522"/>
                <a:gd name="connsiteY8" fmla="*/ 10177 h 49702"/>
                <a:gd name="connsiteX9" fmla="*/ 45474 w 63522"/>
                <a:gd name="connsiteY9" fmla="*/ 15319 h 49702"/>
                <a:gd name="connsiteX10" fmla="*/ 57079 w 63522"/>
                <a:gd name="connsiteY10" fmla="*/ 25311 h 49702"/>
                <a:gd name="connsiteX11" fmla="*/ 63000 w 63522"/>
                <a:gd name="connsiteY11" fmla="*/ 36077 h 49702"/>
                <a:gd name="connsiteX12" fmla="*/ 43972 w 63522"/>
                <a:gd name="connsiteY12" fmla="*/ 41261 h 49702"/>
                <a:gd name="connsiteX13" fmla="*/ 30360 w 63522"/>
                <a:gd name="connsiteY13" fmla="*/ 49351 h 49702"/>
                <a:gd name="connsiteX14" fmla="*/ 20507 w 63522"/>
                <a:gd name="connsiteY14" fmla="*/ 42115 h 49702"/>
                <a:gd name="connsiteX15" fmla="*/ 4693 w 63522"/>
                <a:gd name="connsiteY15" fmla="*/ 36795 h 49702"/>
                <a:gd name="connsiteX16" fmla="*/ 8 w 63522"/>
                <a:gd name="connsiteY16" fmla="*/ 29697 h 49702"/>
                <a:gd name="connsiteX17" fmla="*/ 5769 w 63522"/>
                <a:gd name="connsiteY17" fmla="*/ 25410 h 49702"/>
                <a:gd name="connsiteX18" fmla="*/ 3651 w 63522"/>
                <a:gd name="connsiteY18" fmla="*/ 19563 h 49702"/>
                <a:gd name="connsiteX19" fmla="*/ 7519 w 63522"/>
                <a:gd name="connsiteY19" fmla="*/ 14366 h 49702"/>
                <a:gd name="connsiteX20" fmla="*/ 7556 w 63522"/>
                <a:gd name="connsiteY20" fmla="*/ 14229 h 49702"/>
                <a:gd name="connsiteX0" fmla="*/ 45454 w 63522"/>
                <a:gd name="connsiteY0" fmla="*/ 15213 h 49702"/>
                <a:gd name="connsiteX1" fmla="*/ 44006 w 63522"/>
                <a:gd name="connsiteY1" fmla="*/ 17889 h 49702"/>
                <a:gd name="connsiteX2" fmla="*/ 41980 w 63522"/>
                <a:gd name="connsiteY2" fmla="*/ 5285 h 49702"/>
                <a:gd name="connsiteX3" fmla="*/ 42056 w 63522"/>
                <a:gd name="connsiteY3" fmla="*/ 6549 h 49702"/>
                <a:gd name="connsiteX4" fmla="*/ 32734 w 63522"/>
                <a:gd name="connsiteY4" fmla="*/ 3811 h 49702"/>
                <a:gd name="connsiteX5" fmla="*/ 33476 w 63522"/>
                <a:gd name="connsiteY5" fmla="*/ 2199 h 49702"/>
                <a:gd name="connsiteX6" fmla="*/ 25797 w 63522"/>
                <a:gd name="connsiteY6" fmla="*/ 4579 h 49702"/>
                <a:gd name="connsiteX7" fmla="*/ 26156 w 63522"/>
                <a:gd name="connsiteY7" fmla="*/ 3189 h 49702"/>
                <a:gd name="connsiteX8" fmla="*/ 17656 w 63522"/>
                <a:gd name="connsiteY8" fmla="*/ 5051 h 49702"/>
                <a:gd name="connsiteX9" fmla="*/ 18956 w 6352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8110 w 64076"/>
                <a:gd name="connsiteY0" fmla="*/ 14229 h 49702"/>
                <a:gd name="connsiteX1" fmla="*/ 9833 w 64076"/>
                <a:gd name="connsiteY1" fmla="*/ 6766 h 49702"/>
                <a:gd name="connsiteX2" fmla="*/ 18215 w 64076"/>
                <a:gd name="connsiteY2" fmla="*/ 5061 h 49702"/>
                <a:gd name="connsiteX3" fmla="*/ 26666 w 64076"/>
                <a:gd name="connsiteY3" fmla="*/ 3291 h 49702"/>
                <a:gd name="connsiteX4" fmla="*/ 29959 w 64076"/>
                <a:gd name="connsiteY4" fmla="*/ 59 h 49702"/>
                <a:gd name="connsiteX5" fmla="*/ 34043 w 64076"/>
                <a:gd name="connsiteY5" fmla="*/ 2340 h 49702"/>
                <a:gd name="connsiteX6" fmla="*/ 39673 w 64076"/>
                <a:gd name="connsiteY6" fmla="*/ 549 h 49702"/>
                <a:gd name="connsiteX7" fmla="*/ 42528 w 64076"/>
                <a:gd name="connsiteY7" fmla="*/ 5435 h 49702"/>
                <a:gd name="connsiteX8" fmla="*/ 46192 w 64076"/>
                <a:gd name="connsiteY8" fmla="*/ 10177 h 49702"/>
                <a:gd name="connsiteX9" fmla="*/ 46028 w 64076"/>
                <a:gd name="connsiteY9" fmla="*/ 15319 h 49702"/>
                <a:gd name="connsiteX10" fmla="*/ 57633 w 64076"/>
                <a:gd name="connsiteY10" fmla="*/ 25311 h 49702"/>
                <a:gd name="connsiteX11" fmla="*/ 63554 w 64076"/>
                <a:gd name="connsiteY11" fmla="*/ 36077 h 49702"/>
                <a:gd name="connsiteX12" fmla="*/ 44526 w 64076"/>
                <a:gd name="connsiteY12" fmla="*/ 41261 h 49702"/>
                <a:gd name="connsiteX13" fmla="*/ 30914 w 64076"/>
                <a:gd name="connsiteY13" fmla="*/ 49351 h 49702"/>
                <a:gd name="connsiteX14" fmla="*/ 21061 w 64076"/>
                <a:gd name="connsiteY14" fmla="*/ 42115 h 49702"/>
                <a:gd name="connsiteX15" fmla="*/ 8472 w 64076"/>
                <a:gd name="connsiteY15" fmla="*/ 35421 h 49702"/>
                <a:gd name="connsiteX16" fmla="*/ 562 w 64076"/>
                <a:gd name="connsiteY16" fmla="*/ 29697 h 49702"/>
                <a:gd name="connsiteX17" fmla="*/ 6323 w 64076"/>
                <a:gd name="connsiteY17" fmla="*/ 25410 h 49702"/>
                <a:gd name="connsiteX18" fmla="*/ 4205 w 64076"/>
                <a:gd name="connsiteY18" fmla="*/ 19563 h 49702"/>
                <a:gd name="connsiteX19" fmla="*/ 8073 w 64076"/>
                <a:gd name="connsiteY19" fmla="*/ 14366 h 49702"/>
                <a:gd name="connsiteX20" fmla="*/ 8110 w 64076"/>
                <a:gd name="connsiteY20" fmla="*/ 14229 h 49702"/>
                <a:gd name="connsiteX0" fmla="*/ 46008 w 64076"/>
                <a:gd name="connsiteY0" fmla="*/ 15213 h 49702"/>
                <a:gd name="connsiteX1" fmla="*/ 44560 w 64076"/>
                <a:gd name="connsiteY1" fmla="*/ 17889 h 49702"/>
                <a:gd name="connsiteX2" fmla="*/ 42534 w 64076"/>
                <a:gd name="connsiteY2" fmla="*/ 5285 h 49702"/>
                <a:gd name="connsiteX3" fmla="*/ 42610 w 64076"/>
                <a:gd name="connsiteY3" fmla="*/ 6549 h 49702"/>
                <a:gd name="connsiteX4" fmla="*/ 33288 w 64076"/>
                <a:gd name="connsiteY4" fmla="*/ 3811 h 49702"/>
                <a:gd name="connsiteX5" fmla="*/ 34030 w 64076"/>
                <a:gd name="connsiteY5" fmla="*/ 2199 h 49702"/>
                <a:gd name="connsiteX6" fmla="*/ 26351 w 64076"/>
                <a:gd name="connsiteY6" fmla="*/ 4579 h 49702"/>
                <a:gd name="connsiteX7" fmla="*/ 26710 w 64076"/>
                <a:gd name="connsiteY7" fmla="*/ 3189 h 49702"/>
                <a:gd name="connsiteX8" fmla="*/ 18210 w 64076"/>
                <a:gd name="connsiteY8" fmla="*/ 5051 h 49702"/>
                <a:gd name="connsiteX9" fmla="*/ 19510 w 64076"/>
                <a:gd name="connsiteY9" fmla="*/ 6399 h 49702"/>
                <a:gd name="connsiteX0" fmla="*/ 9145 w 65111"/>
                <a:gd name="connsiteY0" fmla="*/ 14229 h 49702"/>
                <a:gd name="connsiteX1" fmla="*/ 10868 w 65111"/>
                <a:gd name="connsiteY1" fmla="*/ 6766 h 49702"/>
                <a:gd name="connsiteX2" fmla="*/ 19250 w 65111"/>
                <a:gd name="connsiteY2" fmla="*/ 5061 h 49702"/>
                <a:gd name="connsiteX3" fmla="*/ 27701 w 65111"/>
                <a:gd name="connsiteY3" fmla="*/ 3291 h 49702"/>
                <a:gd name="connsiteX4" fmla="*/ 30994 w 65111"/>
                <a:gd name="connsiteY4" fmla="*/ 59 h 49702"/>
                <a:gd name="connsiteX5" fmla="*/ 35078 w 65111"/>
                <a:gd name="connsiteY5" fmla="*/ 2340 h 49702"/>
                <a:gd name="connsiteX6" fmla="*/ 40708 w 65111"/>
                <a:gd name="connsiteY6" fmla="*/ 549 h 49702"/>
                <a:gd name="connsiteX7" fmla="*/ 43563 w 65111"/>
                <a:gd name="connsiteY7" fmla="*/ 5435 h 49702"/>
                <a:gd name="connsiteX8" fmla="*/ 47227 w 65111"/>
                <a:gd name="connsiteY8" fmla="*/ 10177 h 49702"/>
                <a:gd name="connsiteX9" fmla="*/ 47063 w 65111"/>
                <a:gd name="connsiteY9" fmla="*/ 15319 h 49702"/>
                <a:gd name="connsiteX10" fmla="*/ 58668 w 65111"/>
                <a:gd name="connsiteY10" fmla="*/ 25311 h 49702"/>
                <a:gd name="connsiteX11" fmla="*/ 64589 w 65111"/>
                <a:gd name="connsiteY11" fmla="*/ 36077 h 49702"/>
                <a:gd name="connsiteX12" fmla="*/ 45561 w 65111"/>
                <a:gd name="connsiteY12" fmla="*/ 41261 h 49702"/>
                <a:gd name="connsiteX13" fmla="*/ 31949 w 65111"/>
                <a:gd name="connsiteY13" fmla="*/ 49351 h 49702"/>
                <a:gd name="connsiteX14" fmla="*/ 22096 w 65111"/>
                <a:gd name="connsiteY14" fmla="*/ 42115 h 49702"/>
                <a:gd name="connsiteX15" fmla="*/ 9507 w 65111"/>
                <a:gd name="connsiteY15" fmla="*/ 35421 h 49702"/>
                <a:gd name="connsiteX16" fmla="*/ 1597 w 65111"/>
                <a:gd name="connsiteY16" fmla="*/ 29697 h 49702"/>
                <a:gd name="connsiteX17" fmla="*/ 7358 w 65111"/>
                <a:gd name="connsiteY17" fmla="*/ 25410 h 49702"/>
                <a:gd name="connsiteX18" fmla="*/ 5240 w 65111"/>
                <a:gd name="connsiteY18" fmla="*/ 19563 h 49702"/>
                <a:gd name="connsiteX19" fmla="*/ 9108 w 65111"/>
                <a:gd name="connsiteY19" fmla="*/ 14366 h 49702"/>
                <a:gd name="connsiteX20" fmla="*/ 9145 w 65111"/>
                <a:gd name="connsiteY20" fmla="*/ 14229 h 49702"/>
                <a:gd name="connsiteX0" fmla="*/ 47043 w 65111"/>
                <a:gd name="connsiteY0" fmla="*/ 15213 h 49702"/>
                <a:gd name="connsiteX1" fmla="*/ 45595 w 65111"/>
                <a:gd name="connsiteY1" fmla="*/ 17889 h 49702"/>
                <a:gd name="connsiteX2" fmla="*/ 43569 w 65111"/>
                <a:gd name="connsiteY2" fmla="*/ 5285 h 49702"/>
                <a:gd name="connsiteX3" fmla="*/ 43645 w 65111"/>
                <a:gd name="connsiteY3" fmla="*/ 6549 h 49702"/>
                <a:gd name="connsiteX4" fmla="*/ 34323 w 65111"/>
                <a:gd name="connsiteY4" fmla="*/ 3811 h 49702"/>
                <a:gd name="connsiteX5" fmla="*/ 35065 w 65111"/>
                <a:gd name="connsiteY5" fmla="*/ 2199 h 49702"/>
                <a:gd name="connsiteX6" fmla="*/ 27386 w 65111"/>
                <a:gd name="connsiteY6" fmla="*/ 4579 h 49702"/>
                <a:gd name="connsiteX7" fmla="*/ 27745 w 65111"/>
                <a:gd name="connsiteY7" fmla="*/ 3189 h 49702"/>
                <a:gd name="connsiteX8" fmla="*/ 19245 w 65111"/>
                <a:gd name="connsiteY8" fmla="*/ 5051 h 49702"/>
                <a:gd name="connsiteX9" fmla="*/ 20545 w 65111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960 w 64926"/>
                <a:gd name="connsiteY0" fmla="*/ 14229 h 49702"/>
                <a:gd name="connsiteX1" fmla="*/ 10683 w 64926"/>
                <a:gd name="connsiteY1" fmla="*/ 6766 h 49702"/>
                <a:gd name="connsiteX2" fmla="*/ 19065 w 64926"/>
                <a:gd name="connsiteY2" fmla="*/ 5061 h 49702"/>
                <a:gd name="connsiteX3" fmla="*/ 27516 w 64926"/>
                <a:gd name="connsiteY3" fmla="*/ 3291 h 49702"/>
                <a:gd name="connsiteX4" fmla="*/ 30809 w 64926"/>
                <a:gd name="connsiteY4" fmla="*/ 59 h 49702"/>
                <a:gd name="connsiteX5" fmla="*/ 34893 w 64926"/>
                <a:gd name="connsiteY5" fmla="*/ 2340 h 49702"/>
                <a:gd name="connsiteX6" fmla="*/ 40523 w 64926"/>
                <a:gd name="connsiteY6" fmla="*/ 549 h 49702"/>
                <a:gd name="connsiteX7" fmla="*/ 43378 w 64926"/>
                <a:gd name="connsiteY7" fmla="*/ 5435 h 49702"/>
                <a:gd name="connsiteX8" fmla="*/ 47042 w 64926"/>
                <a:gd name="connsiteY8" fmla="*/ 10177 h 49702"/>
                <a:gd name="connsiteX9" fmla="*/ 46878 w 64926"/>
                <a:gd name="connsiteY9" fmla="*/ 15319 h 49702"/>
                <a:gd name="connsiteX10" fmla="*/ 58483 w 64926"/>
                <a:gd name="connsiteY10" fmla="*/ 25311 h 49702"/>
                <a:gd name="connsiteX11" fmla="*/ 64404 w 64926"/>
                <a:gd name="connsiteY11" fmla="*/ 36077 h 49702"/>
                <a:gd name="connsiteX12" fmla="*/ 45376 w 64926"/>
                <a:gd name="connsiteY12" fmla="*/ 41261 h 49702"/>
                <a:gd name="connsiteX13" fmla="*/ 31764 w 64926"/>
                <a:gd name="connsiteY13" fmla="*/ 49351 h 49702"/>
                <a:gd name="connsiteX14" fmla="*/ 21911 w 64926"/>
                <a:gd name="connsiteY14" fmla="*/ 42115 h 49702"/>
                <a:gd name="connsiteX15" fmla="*/ 9322 w 64926"/>
                <a:gd name="connsiteY15" fmla="*/ 35421 h 49702"/>
                <a:gd name="connsiteX16" fmla="*/ 1412 w 64926"/>
                <a:gd name="connsiteY16" fmla="*/ 29697 h 49702"/>
                <a:gd name="connsiteX17" fmla="*/ 7173 w 64926"/>
                <a:gd name="connsiteY17" fmla="*/ 25410 h 49702"/>
                <a:gd name="connsiteX18" fmla="*/ 5055 w 64926"/>
                <a:gd name="connsiteY18" fmla="*/ 19563 h 49702"/>
                <a:gd name="connsiteX19" fmla="*/ 8923 w 64926"/>
                <a:gd name="connsiteY19" fmla="*/ 14366 h 49702"/>
                <a:gd name="connsiteX20" fmla="*/ 8960 w 64926"/>
                <a:gd name="connsiteY20" fmla="*/ 14229 h 49702"/>
                <a:gd name="connsiteX0" fmla="*/ 46858 w 64926"/>
                <a:gd name="connsiteY0" fmla="*/ 15213 h 49702"/>
                <a:gd name="connsiteX1" fmla="*/ 45410 w 64926"/>
                <a:gd name="connsiteY1" fmla="*/ 17889 h 49702"/>
                <a:gd name="connsiteX2" fmla="*/ 43384 w 64926"/>
                <a:gd name="connsiteY2" fmla="*/ 5285 h 49702"/>
                <a:gd name="connsiteX3" fmla="*/ 43460 w 64926"/>
                <a:gd name="connsiteY3" fmla="*/ 6549 h 49702"/>
                <a:gd name="connsiteX4" fmla="*/ 34138 w 64926"/>
                <a:gd name="connsiteY4" fmla="*/ 3811 h 49702"/>
                <a:gd name="connsiteX5" fmla="*/ 34880 w 64926"/>
                <a:gd name="connsiteY5" fmla="*/ 2199 h 49702"/>
                <a:gd name="connsiteX6" fmla="*/ 27201 w 64926"/>
                <a:gd name="connsiteY6" fmla="*/ 4579 h 49702"/>
                <a:gd name="connsiteX7" fmla="*/ 27560 w 64926"/>
                <a:gd name="connsiteY7" fmla="*/ 3189 h 49702"/>
                <a:gd name="connsiteX8" fmla="*/ 19060 w 64926"/>
                <a:gd name="connsiteY8" fmla="*/ 5051 h 49702"/>
                <a:gd name="connsiteX9" fmla="*/ 20360 w 64926"/>
                <a:gd name="connsiteY9" fmla="*/ 6399 h 49702"/>
                <a:gd name="connsiteX0" fmla="*/ 10526 w 66492"/>
                <a:gd name="connsiteY0" fmla="*/ 14229 h 49702"/>
                <a:gd name="connsiteX1" fmla="*/ 12249 w 66492"/>
                <a:gd name="connsiteY1" fmla="*/ 6766 h 49702"/>
                <a:gd name="connsiteX2" fmla="*/ 20631 w 66492"/>
                <a:gd name="connsiteY2" fmla="*/ 5061 h 49702"/>
                <a:gd name="connsiteX3" fmla="*/ 29082 w 66492"/>
                <a:gd name="connsiteY3" fmla="*/ 3291 h 49702"/>
                <a:gd name="connsiteX4" fmla="*/ 32375 w 66492"/>
                <a:gd name="connsiteY4" fmla="*/ 59 h 49702"/>
                <a:gd name="connsiteX5" fmla="*/ 36459 w 66492"/>
                <a:gd name="connsiteY5" fmla="*/ 2340 h 49702"/>
                <a:gd name="connsiteX6" fmla="*/ 42089 w 66492"/>
                <a:gd name="connsiteY6" fmla="*/ 549 h 49702"/>
                <a:gd name="connsiteX7" fmla="*/ 44944 w 66492"/>
                <a:gd name="connsiteY7" fmla="*/ 5435 h 49702"/>
                <a:gd name="connsiteX8" fmla="*/ 48608 w 66492"/>
                <a:gd name="connsiteY8" fmla="*/ 10177 h 49702"/>
                <a:gd name="connsiteX9" fmla="*/ 48444 w 66492"/>
                <a:gd name="connsiteY9" fmla="*/ 15319 h 49702"/>
                <a:gd name="connsiteX10" fmla="*/ 60049 w 66492"/>
                <a:gd name="connsiteY10" fmla="*/ 25311 h 49702"/>
                <a:gd name="connsiteX11" fmla="*/ 65970 w 66492"/>
                <a:gd name="connsiteY11" fmla="*/ 36077 h 49702"/>
                <a:gd name="connsiteX12" fmla="*/ 46942 w 66492"/>
                <a:gd name="connsiteY12" fmla="*/ 41261 h 49702"/>
                <a:gd name="connsiteX13" fmla="*/ 33330 w 66492"/>
                <a:gd name="connsiteY13" fmla="*/ 49351 h 49702"/>
                <a:gd name="connsiteX14" fmla="*/ 23477 w 66492"/>
                <a:gd name="connsiteY14" fmla="*/ 42115 h 49702"/>
                <a:gd name="connsiteX15" fmla="*/ 10888 w 66492"/>
                <a:gd name="connsiteY15" fmla="*/ 35421 h 49702"/>
                <a:gd name="connsiteX16" fmla="*/ 2978 w 66492"/>
                <a:gd name="connsiteY16" fmla="*/ 29697 h 49702"/>
                <a:gd name="connsiteX17" fmla="*/ 8739 w 66492"/>
                <a:gd name="connsiteY17" fmla="*/ 25410 h 49702"/>
                <a:gd name="connsiteX18" fmla="*/ 6621 w 66492"/>
                <a:gd name="connsiteY18" fmla="*/ 19563 h 49702"/>
                <a:gd name="connsiteX19" fmla="*/ 10489 w 66492"/>
                <a:gd name="connsiteY19" fmla="*/ 14366 h 49702"/>
                <a:gd name="connsiteX20" fmla="*/ 10526 w 66492"/>
                <a:gd name="connsiteY20" fmla="*/ 14229 h 49702"/>
                <a:gd name="connsiteX0" fmla="*/ 48424 w 66492"/>
                <a:gd name="connsiteY0" fmla="*/ 15213 h 49702"/>
                <a:gd name="connsiteX1" fmla="*/ 46976 w 66492"/>
                <a:gd name="connsiteY1" fmla="*/ 17889 h 49702"/>
                <a:gd name="connsiteX2" fmla="*/ 44950 w 66492"/>
                <a:gd name="connsiteY2" fmla="*/ 5285 h 49702"/>
                <a:gd name="connsiteX3" fmla="*/ 45026 w 66492"/>
                <a:gd name="connsiteY3" fmla="*/ 6549 h 49702"/>
                <a:gd name="connsiteX4" fmla="*/ 35704 w 66492"/>
                <a:gd name="connsiteY4" fmla="*/ 3811 h 49702"/>
                <a:gd name="connsiteX5" fmla="*/ 36446 w 66492"/>
                <a:gd name="connsiteY5" fmla="*/ 2199 h 49702"/>
                <a:gd name="connsiteX6" fmla="*/ 28767 w 66492"/>
                <a:gd name="connsiteY6" fmla="*/ 4579 h 49702"/>
                <a:gd name="connsiteX7" fmla="*/ 29126 w 66492"/>
                <a:gd name="connsiteY7" fmla="*/ 3189 h 49702"/>
                <a:gd name="connsiteX8" fmla="*/ 20626 w 66492"/>
                <a:gd name="connsiteY8" fmla="*/ 5051 h 49702"/>
                <a:gd name="connsiteX9" fmla="*/ 21926 w 66492"/>
                <a:gd name="connsiteY9" fmla="*/ 6399 h 49702"/>
                <a:gd name="connsiteX0" fmla="*/ 8961 w 64927"/>
                <a:gd name="connsiteY0" fmla="*/ 14229 h 49702"/>
                <a:gd name="connsiteX1" fmla="*/ 10684 w 64927"/>
                <a:gd name="connsiteY1" fmla="*/ 6766 h 49702"/>
                <a:gd name="connsiteX2" fmla="*/ 19066 w 64927"/>
                <a:gd name="connsiteY2" fmla="*/ 5061 h 49702"/>
                <a:gd name="connsiteX3" fmla="*/ 27517 w 64927"/>
                <a:gd name="connsiteY3" fmla="*/ 3291 h 49702"/>
                <a:gd name="connsiteX4" fmla="*/ 30810 w 64927"/>
                <a:gd name="connsiteY4" fmla="*/ 59 h 49702"/>
                <a:gd name="connsiteX5" fmla="*/ 34894 w 64927"/>
                <a:gd name="connsiteY5" fmla="*/ 2340 h 49702"/>
                <a:gd name="connsiteX6" fmla="*/ 40524 w 64927"/>
                <a:gd name="connsiteY6" fmla="*/ 549 h 49702"/>
                <a:gd name="connsiteX7" fmla="*/ 43379 w 64927"/>
                <a:gd name="connsiteY7" fmla="*/ 5435 h 49702"/>
                <a:gd name="connsiteX8" fmla="*/ 47043 w 64927"/>
                <a:gd name="connsiteY8" fmla="*/ 10177 h 49702"/>
                <a:gd name="connsiteX9" fmla="*/ 46879 w 64927"/>
                <a:gd name="connsiteY9" fmla="*/ 15319 h 49702"/>
                <a:gd name="connsiteX10" fmla="*/ 58484 w 64927"/>
                <a:gd name="connsiteY10" fmla="*/ 25311 h 49702"/>
                <a:gd name="connsiteX11" fmla="*/ 64405 w 64927"/>
                <a:gd name="connsiteY11" fmla="*/ 36077 h 49702"/>
                <a:gd name="connsiteX12" fmla="*/ 45377 w 64927"/>
                <a:gd name="connsiteY12" fmla="*/ 41261 h 49702"/>
                <a:gd name="connsiteX13" fmla="*/ 31765 w 64927"/>
                <a:gd name="connsiteY13" fmla="*/ 49351 h 49702"/>
                <a:gd name="connsiteX14" fmla="*/ 21912 w 64927"/>
                <a:gd name="connsiteY14" fmla="*/ 42115 h 49702"/>
                <a:gd name="connsiteX15" fmla="*/ 9323 w 64927"/>
                <a:gd name="connsiteY15" fmla="*/ 35421 h 49702"/>
                <a:gd name="connsiteX16" fmla="*/ 1413 w 64927"/>
                <a:gd name="connsiteY16" fmla="*/ 29697 h 49702"/>
                <a:gd name="connsiteX17" fmla="*/ 5056 w 64927"/>
                <a:gd name="connsiteY17" fmla="*/ 19563 h 49702"/>
                <a:gd name="connsiteX18" fmla="*/ 8924 w 64927"/>
                <a:gd name="connsiteY18" fmla="*/ 14366 h 49702"/>
                <a:gd name="connsiteX19" fmla="*/ 8961 w 64927"/>
                <a:gd name="connsiteY19" fmla="*/ 14229 h 49702"/>
                <a:gd name="connsiteX0" fmla="*/ 46859 w 64927"/>
                <a:gd name="connsiteY0" fmla="*/ 15213 h 49702"/>
                <a:gd name="connsiteX1" fmla="*/ 45411 w 64927"/>
                <a:gd name="connsiteY1" fmla="*/ 17889 h 49702"/>
                <a:gd name="connsiteX2" fmla="*/ 43385 w 64927"/>
                <a:gd name="connsiteY2" fmla="*/ 5285 h 49702"/>
                <a:gd name="connsiteX3" fmla="*/ 43461 w 64927"/>
                <a:gd name="connsiteY3" fmla="*/ 6549 h 49702"/>
                <a:gd name="connsiteX4" fmla="*/ 34139 w 64927"/>
                <a:gd name="connsiteY4" fmla="*/ 3811 h 49702"/>
                <a:gd name="connsiteX5" fmla="*/ 34881 w 64927"/>
                <a:gd name="connsiteY5" fmla="*/ 2199 h 49702"/>
                <a:gd name="connsiteX6" fmla="*/ 27202 w 64927"/>
                <a:gd name="connsiteY6" fmla="*/ 4579 h 49702"/>
                <a:gd name="connsiteX7" fmla="*/ 27561 w 64927"/>
                <a:gd name="connsiteY7" fmla="*/ 3189 h 49702"/>
                <a:gd name="connsiteX8" fmla="*/ 19061 w 64927"/>
                <a:gd name="connsiteY8" fmla="*/ 5051 h 49702"/>
                <a:gd name="connsiteX9" fmla="*/ 20361 w 64927"/>
                <a:gd name="connsiteY9" fmla="*/ 6399 h 49702"/>
                <a:gd name="connsiteX0" fmla="*/ 10335 w 66301"/>
                <a:gd name="connsiteY0" fmla="*/ 14229 h 49702"/>
                <a:gd name="connsiteX1" fmla="*/ 12058 w 66301"/>
                <a:gd name="connsiteY1" fmla="*/ 6766 h 49702"/>
                <a:gd name="connsiteX2" fmla="*/ 20440 w 66301"/>
                <a:gd name="connsiteY2" fmla="*/ 5061 h 49702"/>
                <a:gd name="connsiteX3" fmla="*/ 28891 w 66301"/>
                <a:gd name="connsiteY3" fmla="*/ 3291 h 49702"/>
                <a:gd name="connsiteX4" fmla="*/ 32184 w 66301"/>
                <a:gd name="connsiteY4" fmla="*/ 59 h 49702"/>
                <a:gd name="connsiteX5" fmla="*/ 36268 w 66301"/>
                <a:gd name="connsiteY5" fmla="*/ 2340 h 49702"/>
                <a:gd name="connsiteX6" fmla="*/ 41898 w 66301"/>
                <a:gd name="connsiteY6" fmla="*/ 549 h 49702"/>
                <a:gd name="connsiteX7" fmla="*/ 44753 w 66301"/>
                <a:gd name="connsiteY7" fmla="*/ 5435 h 49702"/>
                <a:gd name="connsiteX8" fmla="*/ 48417 w 66301"/>
                <a:gd name="connsiteY8" fmla="*/ 10177 h 49702"/>
                <a:gd name="connsiteX9" fmla="*/ 48253 w 66301"/>
                <a:gd name="connsiteY9" fmla="*/ 15319 h 49702"/>
                <a:gd name="connsiteX10" fmla="*/ 59858 w 66301"/>
                <a:gd name="connsiteY10" fmla="*/ 25311 h 49702"/>
                <a:gd name="connsiteX11" fmla="*/ 65779 w 66301"/>
                <a:gd name="connsiteY11" fmla="*/ 36077 h 49702"/>
                <a:gd name="connsiteX12" fmla="*/ 46751 w 66301"/>
                <a:gd name="connsiteY12" fmla="*/ 41261 h 49702"/>
                <a:gd name="connsiteX13" fmla="*/ 33139 w 66301"/>
                <a:gd name="connsiteY13" fmla="*/ 49351 h 49702"/>
                <a:gd name="connsiteX14" fmla="*/ 23286 w 66301"/>
                <a:gd name="connsiteY14" fmla="*/ 42115 h 49702"/>
                <a:gd name="connsiteX15" fmla="*/ 10697 w 66301"/>
                <a:gd name="connsiteY15" fmla="*/ 35421 h 49702"/>
                <a:gd name="connsiteX16" fmla="*/ 2787 w 66301"/>
                <a:gd name="connsiteY16" fmla="*/ 29697 h 49702"/>
                <a:gd name="connsiteX17" fmla="*/ 6430 w 66301"/>
                <a:gd name="connsiteY17" fmla="*/ 19563 h 49702"/>
                <a:gd name="connsiteX18" fmla="*/ 10298 w 66301"/>
                <a:gd name="connsiteY18" fmla="*/ 14366 h 49702"/>
                <a:gd name="connsiteX19" fmla="*/ 10335 w 66301"/>
                <a:gd name="connsiteY19" fmla="*/ 14229 h 49702"/>
                <a:gd name="connsiteX0" fmla="*/ 48233 w 66301"/>
                <a:gd name="connsiteY0" fmla="*/ 15213 h 49702"/>
                <a:gd name="connsiteX1" fmla="*/ 46785 w 66301"/>
                <a:gd name="connsiteY1" fmla="*/ 17889 h 49702"/>
                <a:gd name="connsiteX2" fmla="*/ 44759 w 66301"/>
                <a:gd name="connsiteY2" fmla="*/ 5285 h 49702"/>
                <a:gd name="connsiteX3" fmla="*/ 44835 w 66301"/>
                <a:gd name="connsiteY3" fmla="*/ 6549 h 49702"/>
                <a:gd name="connsiteX4" fmla="*/ 35513 w 66301"/>
                <a:gd name="connsiteY4" fmla="*/ 3811 h 49702"/>
                <a:gd name="connsiteX5" fmla="*/ 36255 w 66301"/>
                <a:gd name="connsiteY5" fmla="*/ 2199 h 49702"/>
                <a:gd name="connsiteX6" fmla="*/ 28576 w 66301"/>
                <a:gd name="connsiteY6" fmla="*/ 4579 h 49702"/>
                <a:gd name="connsiteX7" fmla="*/ 28935 w 66301"/>
                <a:gd name="connsiteY7" fmla="*/ 3189 h 49702"/>
                <a:gd name="connsiteX8" fmla="*/ 20435 w 66301"/>
                <a:gd name="connsiteY8" fmla="*/ 5051 h 49702"/>
                <a:gd name="connsiteX9" fmla="*/ 21735 w 66301"/>
                <a:gd name="connsiteY9" fmla="*/ 6399 h 49702"/>
                <a:gd name="connsiteX0" fmla="*/ 12883 w 68849"/>
                <a:gd name="connsiteY0" fmla="*/ 14229 h 49702"/>
                <a:gd name="connsiteX1" fmla="*/ 14606 w 68849"/>
                <a:gd name="connsiteY1" fmla="*/ 6766 h 49702"/>
                <a:gd name="connsiteX2" fmla="*/ 22988 w 68849"/>
                <a:gd name="connsiteY2" fmla="*/ 5061 h 49702"/>
                <a:gd name="connsiteX3" fmla="*/ 31439 w 68849"/>
                <a:gd name="connsiteY3" fmla="*/ 3291 h 49702"/>
                <a:gd name="connsiteX4" fmla="*/ 34732 w 68849"/>
                <a:gd name="connsiteY4" fmla="*/ 59 h 49702"/>
                <a:gd name="connsiteX5" fmla="*/ 38816 w 68849"/>
                <a:gd name="connsiteY5" fmla="*/ 2340 h 49702"/>
                <a:gd name="connsiteX6" fmla="*/ 44446 w 68849"/>
                <a:gd name="connsiteY6" fmla="*/ 549 h 49702"/>
                <a:gd name="connsiteX7" fmla="*/ 47301 w 68849"/>
                <a:gd name="connsiteY7" fmla="*/ 5435 h 49702"/>
                <a:gd name="connsiteX8" fmla="*/ 50965 w 68849"/>
                <a:gd name="connsiteY8" fmla="*/ 10177 h 49702"/>
                <a:gd name="connsiteX9" fmla="*/ 50801 w 68849"/>
                <a:gd name="connsiteY9" fmla="*/ 15319 h 49702"/>
                <a:gd name="connsiteX10" fmla="*/ 62406 w 68849"/>
                <a:gd name="connsiteY10" fmla="*/ 25311 h 49702"/>
                <a:gd name="connsiteX11" fmla="*/ 68327 w 68849"/>
                <a:gd name="connsiteY11" fmla="*/ 36077 h 49702"/>
                <a:gd name="connsiteX12" fmla="*/ 49299 w 68849"/>
                <a:gd name="connsiteY12" fmla="*/ 41261 h 49702"/>
                <a:gd name="connsiteX13" fmla="*/ 35687 w 68849"/>
                <a:gd name="connsiteY13" fmla="*/ 49351 h 49702"/>
                <a:gd name="connsiteX14" fmla="*/ 25834 w 68849"/>
                <a:gd name="connsiteY14" fmla="*/ 42115 h 49702"/>
                <a:gd name="connsiteX15" fmla="*/ 13245 w 68849"/>
                <a:gd name="connsiteY15" fmla="*/ 35421 h 49702"/>
                <a:gd name="connsiteX16" fmla="*/ 5335 w 68849"/>
                <a:gd name="connsiteY16" fmla="*/ 29697 h 49702"/>
                <a:gd name="connsiteX17" fmla="*/ 8978 w 68849"/>
                <a:gd name="connsiteY17" fmla="*/ 19563 h 49702"/>
                <a:gd name="connsiteX18" fmla="*/ 12846 w 68849"/>
                <a:gd name="connsiteY18" fmla="*/ 14366 h 49702"/>
                <a:gd name="connsiteX19" fmla="*/ 12883 w 68849"/>
                <a:gd name="connsiteY19" fmla="*/ 14229 h 49702"/>
                <a:gd name="connsiteX0" fmla="*/ 50781 w 68849"/>
                <a:gd name="connsiteY0" fmla="*/ 15213 h 49702"/>
                <a:gd name="connsiteX1" fmla="*/ 49333 w 68849"/>
                <a:gd name="connsiteY1" fmla="*/ 17889 h 49702"/>
                <a:gd name="connsiteX2" fmla="*/ 47307 w 68849"/>
                <a:gd name="connsiteY2" fmla="*/ 5285 h 49702"/>
                <a:gd name="connsiteX3" fmla="*/ 47383 w 68849"/>
                <a:gd name="connsiteY3" fmla="*/ 6549 h 49702"/>
                <a:gd name="connsiteX4" fmla="*/ 38061 w 68849"/>
                <a:gd name="connsiteY4" fmla="*/ 3811 h 49702"/>
                <a:gd name="connsiteX5" fmla="*/ 38803 w 68849"/>
                <a:gd name="connsiteY5" fmla="*/ 2199 h 49702"/>
                <a:gd name="connsiteX6" fmla="*/ 31124 w 68849"/>
                <a:gd name="connsiteY6" fmla="*/ 4579 h 49702"/>
                <a:gd name="connsiteX7" fmla="*/ 31483 w 68849"/>
                <a:gd name="connsiteY7" fmla="*/ 3189 h 49702"/>
                <a:gd name="connsiteX8" fmla="*/ 22983 w 68849"/>
                <a:gd name="connsiteY8" fmla="*/ 5051 h 49702"/>
                <a:gd name="connsiteX9" fmla="*/ 24283 w 68849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3096"/>
                <a:gd name="connsiteX1" fmla="*/ 15463 w 69706"/>
                <a:gd name="connsiteY1" fmla="*/ 6766 h 43096"/>
                <a:gd name="connsiteX2" fmla="*/ 23845 w 69706"/>
                <a:gd name="connsiteY2" fmla="*/ 5061 h 43096"/>
                <a:gd name="connsiteX3" fmla="*/ 32296 w 69706"/>
                <a:gd name="connsiteY3" fmla="*/ 3291 h 43096"/>
                <a:gd name="connsiteX4" fmla="*/ 35589 w 69706"/>
                <a:gd name="connsiteY4" fmla="*/ 59 h 43096"/>
                <a:gd name="connsiteX5" fmla="*/ 39673 w 69706"/>
                <a:gd name="connsiteY5" fmla="*/ 2340 h 43096"/>
                <a:gd name="connsiteX6" fmla="*/ 45303 w 69706"/>
                <a:gd name="connsiteY6" fmla="*/ 549 h 43096"/>
                <a:gd name="connsiteX7" fmla="*/ 48158 w 69706"/>
                <a:gd name="connsiteY7" fmla="*/ 5435 h 43096"/>
                <a:gd name="connsiteX8" fmla="*/ 51822 w 69706"/>
                <a:gd name="connsiteY8" fmla="*/ 10177 h 43096"/>
                <a:gd name="connsiteX9" fmla="*/ 51658 w 69706"/>
                <a:gd name="connsiteY9" fmla="*/ 15319 h 43096"/>
                <a:gd name="connsiteX10" fmla="*/ 63263 w 69706"/>
                <a:gd name="connsiteY10" fmla="*/ 25311 h 43096"/>
                <a:gd name="connsiteX11" fmla="*/ 69184 w 69706"/>
                <a:gd name="connsiteY11" fmla="*/ 36077 h 43096"/>
                <a:gd name="connsiteX12" fmla="*/ 50156 w 69706"/>
                <a:gd name="connsiteY12" fmla="*/ 41261 h 43096"/>
                <a:gd name="connsiteX13" fmla="*/ 26691 w 69706"/>
                <a:gd name="connsiteY13" fmla="*/ 42115 h 43096"/>
                <a:gd name="connsiteX14" fmla="*/ 14102 w 69706"/>
                <a:gd name="connsiteY14" fmla="*/ 35421 h 43096"/>
                <a:gd name="connsiteX15" fmla="*/ 6192 w 69706"/>
                <a:gd name="connsiteY15" fmla="*/ 29697 h 43096"/>
                <a:gd name="connsiteX16" fmla="*/ 9835 w 69706"/>
                <a:gd name="connsiteY16" fmla="*/ 19563 h 43096"/>
                <a:gd name="connsiteX17" fmla="*/ 13703 w 69706"/>
                <a:gd name="connsiteY17" fmla="*/ 14366 h 43096"/>
                <a:gd name="connsiteX18" fmla="*/ 13740 w 69706"/>
                <a:gd name="connsiteY18" fmla="*/ 14229 h 43096"/>
                <a:gd name="connsiteX0" fmla="*/ 51638 w 69706"/>
                <a:gd name="connsiteY0" fmla="*/ 15213 h 43096"/>
                <a:gd name="connsiteX1" fmla="*/ 50190 w 69706"/>
                <a:gd name="connsiteY1" fmla="*/ 17889 h 43096"/>
                <a:gd name="connsiteX2" fmla="*/ 48164 w 69706"/>
                <a:gd name="connsiteY2" fmla="*/ 5285 h 43096"/>
                <a:gd name="connsiteX3" fmla="*/ 48240 w 69706"/>
                <a:gd name="connsiteY3" fmla="*/ 6549 h 43096"/>
                <a:gd name="connsiteX4" fmla="*/ 38918 w 69706"/>
                <a:gd name="connsiteY4" fmla="*/ 3811 h 43096"/>
                <a:gd name="connsiteX5" fmla="*/ 39660 w 69706"/>
                <a:gd name="connsiteY5" fmla="*/ 2199 h 43096"/>
                <a:gd name="connsiteX6" fmla="*/ 31981 w 69706"/>
                <a:gd name="connsiteY6" fmla="*/ 4579 h 43096"/>
                <a:gd name="connsiteX7" fmla="*/ 32340 w 69706"/>
                <a:gd name="connsiteY7" fmla="*/ 3189 h 43096"/>
                <a:gd name="connsiteX8" fmla="*/ 23840 w 69706"/>
                <a:gd name="connsiteY8" fmla="*/ 5051 h 43096"/>
                <a:gd name="connsiteX9" fmla="*/ 25140 w 69706"/>
                <a:gd name="connsiteY9" fmla="*/ 6399 h 43096"/>
                <a:gd name="connsiteX0" fmla="*/ 13740 w 69706"/>
                <a:gd name="connsiteY0" fmla="*/ 14229 h 45315"/>
                <a:gd name="connsiteX1" fmla="*/ 15463 w 69706"/>
                <a:gd name="connsiteY1" fmla="*/ 6766 h 45315"/>
                <a:gd name="connsiteX2" fmla="*/ 23845 w 69706"/>
                <a:gd name="connsiteY2" fmla="*/ 5061 h 45315"/>
                <a:gd name="connsiteX3" fmla="*/ 32296 w 69706"/>
                <a:gd name="connsiteY3" fmla="*/ 3291 h 45315"/>
                <a:gd name="connsiteX4" fmla="*/ 35589 w 69706"/>
                <a:gd name="connsiteY4" fmla="*/ 59 h 45315"/>
                <a:gd name="connsiteX5" fmla="*/ 39673 w 69706"/>
                <a:gd name="connsiteY5" fmla="*/ 2340 h 45315"/>
                <a:gd name="connsiteX6" fmla="*/ 45303 w 69706"/>
                <a:gd name="connsiteY6" fmla="*/ 549 h 45315"/>
                <a:gd name="connsiteX7" fmla="*/ 48158 w 69706"/>
                <a:gd name="connsiteY7" fmla="*/ 5435 h 45315"/>
                <a:gd name="connsiteX8" fmla="*/ 51822 w 69706"/>
                <a:gd name="connsiteY8" fmla="*/ 10177 h 45315"/>
                <a:gd name="connsiteX9" fmla="*/ 51658 w 69706"/>
                <a:gd name="connsiteY9" fmla="*/ 15319 h 45315"/>
                <a:gd name="connsiteX10" fmla="*/ 63263 w 69706"/>
                <a:gd name="connsiteY10" fmla="*/ 25311 h 45315"/>
                <a:gd name="connsiteX11" fmla="*/ 69184 w 69706"/>
                <a:gd name="connsiteY11" fmla="*/ 36077 h 45315"/>
                <a:gd name="connsiteX12" fmla="*/ 50156 w 69706"/>
                <a:gd name="connsiteY12" fmla="*/ 41261 h 45315"/>
                <a:gd name="connsiteX13" fmla="*/ 26691 w 69706"/>
                <a:gd name="connsiteY13" fmla="*/ 42115 h 45315"/>
                <a:gd name="connsiteX14" fmla="*/ 14102 w 69706"/>
                <a:gd name="connsiteY14" fmla="*/ 35421 h 45315"/>
                <a:gd name="connsiteX15" fmla="*/ 6192 w 69706"/>
                <a:gd name="connsiteY15" fmla="*/ 29697 h 45315"/>
                <a:gd name="connsiteX16" fmla="*/ 9835 w 69706"/>
                <a:gd name="connsiteY16" fmla="*/ 19563 h 45315"/>
                <a:gd name="connsiteX17" fmla="*/ 13703 w 69706"/>
                <a:gd name="connsiteY17" fmla="*/ 14366 h 45315"/>
                <a:gd name="connsiteX18" fmla="*/ 13740 w 69706"/>
                <a:gd name="connsiteY18" fmla="*/ 14229 h 45315"/>
                <a:gd name="connsiteX0" fmla="*/ 51638 w 69706"/>
                <a:gd name="connsiteY0" fmla="*/ 15213 h 45315"/>
                <a:gd name="connsiteX1" fmla="*/ 50190 w 69706"/>
                <a:gd name="connsiteY1" fmla="*/ 17889 h 45315"/>
                <a:gd name="connsiteX2" fmla="*/ 48164 w 69706"/>
                <a:gd name="connsiteY2" fmla="*/ 5285 h 45315"/>
                <a:gd name="connsiteX3" fmla="*/ 48240 w 69706"/>
                <a:gd name="connsiteY3" fmla="*/ 6549 h 45315"/>
                <a:gd name="connsiteX4" fmla="*/ 38918 w 69706"/>
                <a:gd name="connsiteY4" fmla="*/ 3811 h 45315"/>
                <a:gd name="connsiteX5" fmla="*/ 39660 w 69706"/>
                <a:gd name="connsiteY5" fmla="*/ 2199 h 45315"/>
                <a:gd name="connsiteX6" fmla="*/ 31981 w 69706"/>
                <a:gd name="connsiteY6" fmla="*/ 4579 h 45315"/>
                <a:gd name="connsiteX7" fmla="*/ 32340 w 69706"/>
                <a:gd name="connsiteY7" fmla="*/ 3189 h 45315"/>
                <a:gd name="connsiteX8" fmla="*/ 23840 w 69706"/>
                <a:gd name="connsiteY8" fmla="*/ 5051 h 45315"/>
                <a:gd name="connsiteX9" fmla="*/ 25140 w 69706"/>
                <a:gd name="connsiteY9" fmla="*/ 6399 h 45315"/>
                <a:gd name="connsiteX0" fmla="*/ 13740 w 69706"/>
                <a:gd name="connsiteY0" fmla="*/ 14229 h 48954"/>
                <a:gd name="connsiteX1" fmla="*/ 15463 w 69706"/>
                <a:gd name="connsiteY1" fmla="*/ 6766 h 48954"/>
                <a:gd name="connsiteX2" fmla="*/ 23845 w 69706"/>
                <a:gd name="connsiteY2" fmla="*/ 5061 h 48954"/>
                <a:gd name="connsiteX3" fmla="*/ 32296 w 69706"/>
                <a:gd name="connsiteY3" fmla="*/ 3291 h 48954"/>
                <a:gd name="connsiteX4" fmla="*/ 35589 w 69706"/>
                <a:gd name="connsiteY4" fmla="*/ 59 h 48954"/>
                <a:gd name="connsiteX5" fmla="*/ 39673 w 69706"/>
                <a:gd name="connsiteY5" fmla="*/ 2340 h 48954"/>
                <a:gd name="connsiteX6" fmla="*/ 45303 w 69706"/>
                <a:gd name="connsiteY6" fmla="*/ 549 h 48954"/>
                <a:gd name="connsiteX7" fmla="*/ 48158 w 69706"/>
                <a:gd name="connsiteY7" fmla="*/ 5435 h 48954"/>
                <a:gd name="connsiteX8" fmla="*/ 51822 w 69706"/>
                <a:gd name="connsiteY8" fmla="*/ 10177 h 48954"/>
                <a:gd name="connsiteX9" fmla="*/ 51658 w 69706"/>
                <a:gd name="connsiteY9" fmla="*/ 15319 h 48954"/>
                <a:gd name="connsiteX10" fmla="*/ 63263 w 69706"/>
                <a:gd name="connsiteY10" fmla="*/ 25311 h 48954"/>
                <a:gd name="connsiteX11" fmla="*/ 69184 w 69706"/>
                <a:gd name="connsiteY11" fmla="*/ 36077 h 48954"/>
                <a:gd name="connsiteX12" fmla="*/ 50156 w 69706"/>
                <a:gd name="connsiteY12" fmla="*/ 41261 h 48954"/>
                <a:gd name="connsiteX13" fmla="*/ 26691 w 69706"/>
                <a:gd name="connsiteY13" fmla="*/ 42115 h 48954"/>
                <a:gd name="connsiteX14" fmla="*/ 14102 w 69706"/>
                <a:gd name="connsiteY14" fmla="*/ 35421 h 48954"/>
                <a:gd name="connsiteX15" fmla="*/ 6192 w 69706"/>
                <a:gd name="connsiteY15" fmla="*/ 29697 h 48954"/>
                <a:gd name="connsiteX16" fmla="*/ 9835 w 69706"/>
                <a:gd name="connsiteY16" fmla="*/ 19563 h 48954"/>
                <a:gd name="connsiteX17" fmla="*/ 13703 w 69706"/>
                <a:gd name="connsiteY17" fmla="*/ 14366 h 48954"/>
                <a:gd name="connsiteX18" fmla="*/ 13740 w 69706"/>
                <a:gd name="connsiteY18" fmla="*/ 14229 h 48954"/>
                <a:gd name="connsiteX0" fmla="*/ 51638 w 69706"/>
                <a:gd name="connsiteY0" fmla="*/ 15213 h 48954"/>
                <a:gd name="connsiteX1" fmla="*/ 50190 w 69706"/>
                <a:gd name="connsiteY1" fmla="*/ 17889 h 48954"/>
                <a:gd name="connsiteX2" fmla="*/ 48164 w 69706"/>
                <a:gd name="connsiteY2" fmla="*/ 5285 h 48954"/>
                <a:gd name="connsiteX3" fmla="*/ 48240 w 69706"/>
                <a:gd name="connsiteY3" fmla="*/ 6549 h 48954"/>
                <a:gd name="connsiteX4" fmla="*/ 38918 w 69706"/>
                <a:gd name="connsiteY4" fmla="*/ 3811 h 48954"/>
                <a:gd name="connsiteX5" fmla="*/ 39660 w 69706"/>
                <a:gd name="connsiteY5" fmla="*/ 2199 h 48954"/>
                <a:gd name="connsiteX6" fmla="*/ 31981 w 69706"/>
                <a:gd name="connsiteY6" fmla="*/ 4579 h 48954"/>
                <a:gd name="connsiteX7" fmla="*/ 32340 w 69706"/>
                <a:gd name="connsiteY7" fmla="*/ 3189 h 48954"/>
                <a:gd name="connsiteX8" fmla="*/ 23840 w 69706"/>
                <a:gd name="connsiteY8" fmla="*/ 5051 h 48954"/>
                <a:gd name="connsiteX9" fmla="*/ 25140 w 69706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4494"/>
                <a:gd name="connsiteY0" fmla="*/ 14229 h 48954"/>
                <a:gd name="connsiteX1" fmla="*/ 15463 w 64494"/>
                <a:gd name="connsiteY1" fmla="*/ 6766 h 48954"/>
                <a:gd name="connsiteX2" fmla="*/ 23845 w 64494"/>
                <a:gd name="connsiteY2" fmla="*/ 5061 h 48954"/>
                <a:gd name="connsiteX3" fmla="*/ 32296 w 64494"/>
                <a:gd name="connsiteY3" fmla="*/ 3291 h 48954"/>
                <a:gd name="connsiteX4" fmla="*/ 35589 w 64494"/>
                <a:gd name="connsiteY4" fmla="*/ 59 h 48954"/>
                <a:gd name="connsiteX5" fmla="*/ 39673 w 64494"/>
                <a:gd name="connsiteY5" fmla="*/ 2340 h 48954"/>
                <a:gd name="connsiteX6" fmla="*/ 45303 w 64494"/>
                <a:gd name="connsiteY6" fmla="*/ 549 h 48954"/>
                <a:gd name="connsiteX7" fmla="*/ 48158 w 64494"/>
                <a:gd name="connsiteY7" fmla="*/ 5435 h 48954"/>
                <a:gd name="connsiteX8" fmla="*/ 51822 w 64494"/>
                <a:gd name="connsiteY8" fmla="*/ 10177 h 48954"/>
                <a:gd name="connsiteX9" fmla="*/ 51658 w 64494"/>
                <a:gd name="connsiteY9" fmla="*/ 15319 h 48954"/>
                <a:gd name="connsiteX10" fmla="*/ 63263 w 64494"/>
                <a:gd name="connsiteY10" fmla="*/ 25311 h 48954"/>
                <a:gd name="connsiteX11" fmla="*/ 59921 w 64494"/>
                <a:gd name="connsiteY11" fmla="*/ 34870 h 48954"/>
                <a:gd name="connsiteX12" fmla="*/ 50156 w 64494"/>
                <a:gd name="connsiteY12" fmla="*/ 41261 h 48954"/>
                <a:gd name="connsiteX13" fmla="*/ 26691 w 64494"/>
                <a:gd name="connsiteY13" fmla="*/ 42115 h 48954"/>
                <a:gd name="connsiteX14" fmla="*/ 14102 w 64494"/>
                <a:gd name="connsiteY14" fmla="*/ 35421 h 48954"/>
                <a:gd name="connsiteX15" fmla="*/ 6192 w 64494"/>
                <a:gd name="connsiteY15" fmla="*/ 29697 h 48954"/>
                <a:gd name="connsiteX16" fmla="*/ 9835 w 64494"/>
                <a:gd name="connsiteY16" fmla="*/ 19563 h 48954"/>
                <a:gd name="connsiteX17" fmla="*/ 13703 w 64494"/>
                <a:gd name="connsiteY17" fmla="*/ 14366 h 48954"/>
                <a:gd name="connsiteX18" fmla="*/ 13740 w 64494"/>
                <a:gd name="connsiteY18" fmla="*/ 14229 h 48954"/>
                <a:gd name="connsiteX0" fmla="*/ 51638 w 64494"/>
                <a:gd name="connsiteY0" fmla="*/ 15213 h 48954"/>
                <a:gd name="connsiteX1" fmla="*/ 50190 w 64494"/>
                <a:gd name="connsiteY1" fmla="*/ 17889 h 48954"/>
                <a:gd name="connsiteX2" fmla="*/ 48164 w 64494"/>
                <a:gd name="connsiteY2" fmla="*/ 5285 h 48954"/>
                <a:gd name="connsiteX3" fmla="*/ 48240 w 64494"/>
                <a:gd name="connsiteY3" fmla="*/ 6549 h 48954"/>
                <a:gd name="connsiteX4" fmla="*/ 38918 w 64494"/>
                <a:gd name="connsiteY4" fmla="*/ 3811 h 48954"/>
                <a:gd name="connsiteX5" fmla="*/ 39660 w 64494"/>
                <a:gd name="connsiteY5" fmla="*/ 2199 h 48954"/>
                <a:gd name="connsiteX6" fmla="*/ 31981 w 64494"/>
                <a:gd name="connsiteY6" fmla="*/ 4579 h 48954"/>
                <a:gd name="connsiteX7" fmla="*/ 32340 w 64494"/>
                <a:gd name="connsiteY7" fmla="*/ 3189 h 48954"/>
                <a:gd name="connsiteX8" fmla="*/ 23840 w 64494"/>
                <a:gd name="connsiteY8" fmla="*/ 5051 h 48954"/>
                <a:gd name="connsiteX9" fmla="*/ 25140 w 64494"/>
                <a:gd name="connsiteY9" fmla="*/ 6399 h 48954"/>
                <a:gd name="connsiteX0" fmla="*/ 13740 w 69067"/>
                <a:gd name="connsiteY0" fmla="*/ 14229 h 48954"/>
                <a:gd name="connsiteX1" fmla="*/ 15463 w 69067"/>
                <a:gd name="connsiteY1" fmla="*/ 6766 h 48954"/>
                <a:gd name="connsiteX2" fmla="*/ 23845 w 69067"/>
                <a:gd name="connsiteY2" fmla="*/ 5061 h 48954"/>
                <a:gd name="connsiteX3" fmla="*/ 32296 w 69067"/>
                <a:gd name="connsiteY3" fmla="*/ 3291 h 48954"/>
                <a:gd name="connsiteX4" fmla="*/ 35589 w 69067"/>
                <a:gd name="connsiteY4" fmla="*/ 59 h 48954"/>
                <a:gd name="connsiteX5" fmla="*/ 39673 w 69067"/>
                <a:gd name="connsiteY5" fmla="*/ 2340 h 48954"/>
                <a:gd name="connsiteX6" fmla="*/ 45303 w 69067"/>
                <a:gd name="connsiteY6" fmla="*/ 549 h 48954"/>
                <a:gd name="connsiteX7" fmla="*/ 48158 w 69067"/>
                <a:gd name="connsiteY7" fmla="*/ 5435 h 48954"/>
                <a:gd name="connsiteX8" fmla="*/ 51822 w 69067"/>
                <a:gd name="connsiteY8" fmla="*/ 10177 h 48954"/>
                <a:gd name="connsiteX9" fmla="*/ 51658 w 69067"/>
                <a:gd name="connsiteY9" fmla="*/ 15319 h 48954"/>
                <a:gd name="connsiteX10" fmla="*/ 63263 w 69067"/>
                <a:gd name="connsiteY10" fmla="*/ 25311 h 48954"/>
                <a:gd name="connsiteX11" fmla="*/ 59921 w 69067"/>
                <a:gd name="connsiteY11" fmla="*/ 34870 h 48954"/>
                <a:gd name="connsiteX12" fmla="*/ 50156 w 69067"/>
                <a:gd name="connsiteY12" fmla="*/ 41261 h 48954"/>
                <a:gd name="connsiteX13" fmla="*/ 26691 w 69067"/>
                <a:gd name="connsiteY13" fmla="*/ 42115 h 48954"/>
                <a:gd name="connsiteX14" fmla="*/ 14102 w 69067"/>
                <a:gd name="connsiteY14" fmla="*/ 35421 h 48954"/>
                <a:gd name="connsiteX15" fmla="*/ 6192 w 69067"/>
                <a:gd name="connsiteY15" fmla="*/ 29697 h 48954"/>
                <a:gd name="connsiteX16" fmla="*/ 9835 w 69067"/>
                <a:gd name="connsiteY16" fmla="*/ 19563 h 48954"/>
                <a:gd name="connsiteX17" fmla="*/ 13703 w 69067"/>
                <a:gd name="connsiteY17" fmla="*/ 14366 h 48954"/>
                <a:gd name="connsiteX18" fmla="*/ 13740 w 69067"/>
                <a:gd name="connsiteY18" fmla="*/ 14229 h 48954"/>
                <a:gd name="connsiteX0" fmla="*/ 51638 w 69067"/>
                <a:gd name="connsiteY0" fmla="*/ 15213 h 48954"/>
                <a:gd name="connsiteX1" fmla="*/ 50190 w 69067"/>
                <a:gd name="connsiteY1" fmla="*/ 17889 h 48954"/>
                <a:gd name="connsiteX2" fmla="*/ 48164 w 69067"/>
                <a:gd name="connsiteY2" fmla="*/ 5285 h 48954"/>
                <a:gd name="connsiteX3" fmla="*/ 48240 w 69067"/>
                <a:gd name="connsiteY3" fmla="*/ 6549 h 48954"/>
                <a:gd name="connsiteX4" fmla="*/ 38918 w 69067"/>
                <a:gd name="connsiteY4" fmla="*/ 3811 h 48954"/>
                <a:gd name="connsiteX5" fmla="*/ 39660 w 69067"/>
                <a:gd name="connsiteY5" fmla="*/ 2199 h 48954"/>
                <a:gd name="connsiteX6" fmla="*/ 31981 w 69067"/>
                <a:gd name="connsiteY6" fmla="*/ 4579 h 48954"/>
                <a:gd name="connsiteX7" fmla="*/ 32340 w 69067"/>
                <a:gd name="connsiteY7" fmla="*/ 3189 h 48954"/>
                <a:gd name="connsiteX8" fmla="*/ 23840 w 69067"/>
                <a:gd name="connsiteY8" fmla="*/ 5051 h 48954"/>
                <a:gd name="connsiteX9" fmla="*/ 25140 w 69067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01" h="48954">
                  <a:moveTo>
                    <a:pt x="13740" y="14229"/>
                  </a:moveTo>
                  <a:cubicBezTo>
                    <a:pt x="13469" y="11516"/>
                    <a:pt x="14101" y="8780"/>
                    <a:pt x="15463" y="6766"/>
                  </a:cubicBezTo>
                  <a:cubicBezTo>
                    <a:pt x="17615" y="3585"/>
                    <a:pt x="21104" y="2876"/>
                    <a:pt x="23845" y="5061"/>
                  </a:cubicBezTo>
                  <a:cubicBezTo>
                    <a:pt x="25518" y="768"/>
                    <a:pt x="29754" y="-119"/>
                    <a:pt x="32296" y="3291"/>
                  </a:cubicBezTo>
                  <a:cubicBezTo>
                    <a:pt x="32937" y="1542"/>
                    <a:pt x="34168" y="333"/>
                    <a:pt x="35589" y="59"/>
                  </a:cubicBezTo>
                  <a:cubicBezTo>
                    <a:pt x="37153" y="-243"/>
                    <a:pt x="38715" y="629"/>
                    <a:pt x="39673" y="2340"/>
                  </a:cubicBezTo>
                  <a:cubicBezTo>
                    <a:pt x="41055" y="126"/>
                    <a:pt x="43341" y="-601"/>
                    <a:pt x="45303" y="549"/>
                  </a:cubicBezTo>
                  <a:cubicBezTo>
                    <a:pt x="46798" y="1425"/>
                    <a:pt x="47870" y="3259"/>
                    <a:pt x="48158" y="5435"/>
                  </a:cubicBezTo>
                  <a:cubicBezTo>
                    <a:pt x="49886" y="6077"/>
                    <a:pt x="51262" y="7857"/>
                    <a:pt x="51822" y="10177"/>
                  </a:cubicBezTo>
                  <a:cubicBezTo>
                    <a:pt x="52229" y="11861"/>
                    <a:pt x="52171" y="13690"/>
                    <a:pt x="51658" y="15319"/>
                  </a:cubicBezTo>
                  <a:cubicBezTo>
                    <a:pt x="52919" y="17553"/>
                    <a:pt x="76294" y="20674"/>
                    <a:pt x="54685" y="27084"/>
                  </a:cubicBezTo>
                  <a:cubicBezTo>
                    <a:pt x="72092" y="28005"/>
                    <a:pt x="77453" y="34711"/>
                    <a:pt x="59921" y="34870"/>
                  </a:cubicBezTo>
                  <a:cubicBezTo>
                    <a:pt x="68818" y="40303"/>
                    <a:pt x="64296" y="46644"/>
                    <a:pt x="50156" y="41261"/>
                  </a:cubicBezTo>
                  <a:cubicBezTo>
                    <a:pt x="51475" y="49286"/>
                    <a:pt x="49718" y="53179"/>
                    <a:pt x="26691" y="42115"/>
                  </a:cubicBezTo>
                  <a:cubicBezTo>
                    <a:pt x="22983" y="45159"/>
                    <a:pt x="8000" y="40018"/>
                    <a:pt x="14102" y="35421"/>
                  </a:cubicBezTo>
                  <a:cubicBezTo>
                    <a:pt x="5933" y="35606"/>
                    <a:pt x="911" y="31866"/>
                    <a:pt x="6192" y="29697"/>
                  </a:cubicBezTo>
                  <a:cubicBezTo>
                    <a:pt x="-1317" y="27504"/>
                    <a:pt x="-4016" y="21361"/>
                    <a:pt x="9835" y="19563"/>
                  </a:cubicBezTo>
                  <a:cubicBezTo>
                    <a:pt x="2198" y="15291"/>
                    <a:pt x="11685" y="14650"/>
                    <a:pt x="13703" y="14366"/>
                  </a:cubicBezTo>
                  <a:cubicBezTo>
                    <a:pt x="13715" y="14320"/>
                    <a:pt x="13728" y="14275"/>
                    <a:pt x="13740" y="14229"/>
                  </a:cubicBezTo>
                  <a:close/>
                </a:path>
                <a:path w="70701" h="48954" fill="none" extrusionOk="0">
                  <a:moveTo>
                    <a:pt x="51638" y="15213"/>
                  </a:moveTo>
                  <a:cubicBezTo>
                    <a:pt x="51313" y="16245"/>
                    <a:pt x="50818" y="17161"/>
                    <a:pt x="50190" y="17889"/>
                  </a:cubicBezTo>
                  <a:moveTo>
                    <a:pt x="48164" y="5285"/>
                  </a:moveTo>
                  <a:cubicBezTo>
                    <a:pt x="48219" y="5702"/>
                    <a:pt x="48245" y="6125"/>
                    <a:pt x="48240" y="6549"/>
                  </a:cubicBezTo>
                  <a:moveTo>
                    <a:pt x="38918" y="3811"/>
                  </a:moveTo>
                  <a:cubicBezTo>
                    <a:pt x="39107" y="3228"/>
                    <a:pt x="39356" y="2685"/>
                    <a:pt x="39660" y="2199"/>
                  </a:cubicBezTo>
                  <a:moveTo>
                    <a:pt x="31981" y="4579"/>
                  </a:moveTo>
                  <a:cubicBezTo>
                    <a:pt x="32058" y="4097"/>
                    <a:pt x="32179" y="3630"/>
                    <a:pt x="32340" y="3189"/>
                  </a:cubicBezTo>
                  <a:moveTo>
                    <a:pt x="23840" y="5051"/>
                  </a:moveTo>
                  <a:cubicBezTo>
                    <a:pt x="24312" y="5427"/>
                    <a:pt x="24748" y="5880"/>
                    <a:pt x="25140" y="6399"/>
                  </a:cubicBezTo>
                </a:path>
              </a:pathLst>
            </a:custGeom>
            <a:solidFill>
              <a:srgbClr val="DBDBDB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loud 78">
              <a:extLst>
                <a:ext uri="{FF2B5EF4-FFF2-40B4-BE49-F238E27FC236}">
                  <a16:creationId xmlns:a16="http://schemas.microsoft.com/office/drawing/2014/main" id="{4FFDEFFB-A81C-4C65-A5BE-EF4633E3F388}"/>
                </a:ext>
              </a:extLst>
            </p:cNvPr>
            <p:cNvSpPr/>
            <p:nvPr/>
          </p:nvSpPr>
          <p:spPr>
            <a:xfrm rot="9135065">
              <a:off x="6076252" y="983603"/>
              <a:ext cx="867704" cy="114401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35431 w 53476"/>
                <a:gd name="connsiteY12" fmla="*/ 35960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46028 w 53476"/>
                <a:gd name="connsiteY12" fmla="*/ 35541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6028 w 53476"/>
                <a:gd name="connsiteY12" fmla="*/ 35541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0139 w 53476"/>
                <a:gd name="connsiteY6" fmla="*/ 33803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42555 w 53476"/>
                <a:gd name="connsiteY9" fmla="*/ 31474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33339 w 53463"/>
                <a:gd name="connsiteY9" fmla="*/ 28327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2945 w 53463"/>
                <a:gd name="connsiteY9" fmla="*/ 31316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0280 w 53463"/>
                <a:gd name="connsiteY9" fmla="*/ 30525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8423 w 56089"/>
                <a:gd name="connsiteY12" fmla="*/ 38446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41834 w 56089"/>
                <a:gd name="connsiteY8" fmla="*/ 15213 h 45233"/>
                <a:gd name="connsiteX9" fmla="*/ 40386 w 56089"/>
                <a:gd name="connsiteY9" fmla="*/ 17889 h 45233"/>
                <a:gd name="connsiteX10" fmla="*/ 38360 w 56089"/>
                <a:gd name="connsiteY10" fmla="*/ 5285 h 45233"/>
                <a:gd name="connsiteX11" fmla="*/ 38436 w 56089"/>
                <a:gd name="connsiteY11" fmla="*/ 6549 h 45233"/>
                <a:gd name="connsiteX12" fmla="*/ 29114 w 56089"/>
                <a:gd name="connsiteY12" fmla="*/ 3811 h 45233"/>
                <a:gd name="connsiteX13" fmla="*/ 29856 w 56089"/>
                <a:gd name="connsiteY13" fmla="*/ 2199 h 45233"/>
                <a:gd name="connsiteX14" fmla="*/ 22177 w 56089"/>
                <a:gd name="connsiteY14" fmla="*/ 4579 h 45233"/>
                <a:gd name="connsiteX15" fmla="*/ 22536 w 56089"/>
                <a:gd name="connsiteY15" fmla="*/ 3189 h 45233"/>
                <a:gd name="connsiteX16" fmla="*/ 14036 w 56089"/>
                <a:gd name="connsiteY16" fmla="*/ 5051 h 45233"/>
                <a:gd name="connsiteX17" fmla="*/ 15336 w 56089"/>
                <a:gd name="connsiteY17" fmla="*/ 6399 h 45233"/>
                <a:gd name="connsiteX18" fmla="*/ 4163 w 56089"/>
                <a:gd name="connsiteY18" fmla="*/ 15648 h 45233"/>
                <a:gd name="connsiteX19" fmla="*/ 3936 w 56089"/>
                <a:gd name="connsiteY19" fmla="*/ 14229 h 45233"/>
                <a:gd name="connsiteX0" fmla="*/ 3936 w 53529"/>
                <a:gd name="connsiteY0" fmla="*/ 14229 h 45233"/>
                <a:gd name="connsiteX1" fmla="*/ 5659 w 53529"/>
                <a:gd name="connsiteY1" fmla="*/ 6766 h 45233"/>
                <a:gd name="connsiteX2" fmla="*/ 14041 w 53529"/>
                <a:gd name="connsiteY2" fmla="*/ 5061 h 45233"/>
                <a:gd name="connsiteX3" fmla="*/ 22492 w 53529"/>
                <a:gd name="connsiteY3" fmla="*/ 3291 h 45233"/>
                <a:gd name="connsiteX4" fmla="*/ 25785 w 53529"/>
                <a:gd name="connsiteY4" fmla="*/ 59 h 45233"/>
                <a:gd name="connsiteX5" fmla="*/ 29869 w 53529"/>
                <a:gd name="connsiteY5" fmla="*/ 2340 h 45233"/>
                <a:gd name="connsiteX6" fmla="*/ 35499 w 53529"/>
                <a:gd name="connsiteY6" fmla="*/ 549 h 45233"/>
                <a:gd name="connsiteX7" fmla="*/ 38354 w 53529"/>
                <a:gd name="connsiteY7" fmla="*/ 5435 h 45233"/>
                <a:gd name="connsiteX8" fmla="*/ 42018 w 53529"/>
                <a:gd name="connsiteY8" fmla="*/ 10177 h 45233"/>
                <a:gd name="connsiteX9" fmla="*/ 41854 w 53529"/>
                <a:gd name="connsiteY9" fmla="*/ 15319 h 45233"/>
                <a:gd name="connsiteX10" fmla="*/ 53459 w 53529"/>
                <a:gd name="connsiteY10" fmla="*/ 25311 h 45233"/>
                <a:gd name="connsiteX11" fmla="*/ 46169 w 53529"/>
                <a:gd name="connsiteY11" fmla="*/ 36954 h 45233"/>
                <a:gd name="connsiteX12" fmla="*/ 35223 w 53529"/>
                <a:gd name="connsiteY12" fmla="*/ 39465 h 45233"/>
                <a:gd name="connsiteX13" fmla="*/ 32087 w 53529"/>
                <a:gd name="connsiteY13" fmla="*/ 45180 h 45233"/>
                <a:gd name="connsiteX14" fmla="*/ 16516 w 53529"/>
                <a:gd name="connsiteY14" fmla="*/ 39125 h 45233"/>
                <a:gd name="connsiteX15" fmla="*/ 5840 w 53529"/>
                <a:gd name="connsiteY15" fmla="*/ 35331 h 45233"/>
                <a:gd name="connsiteX16" fmla="*/ 1146 w 53529"/>
                <a:gd name="connsiteY16" fmla="*/ 31109 h 45233"/>
                <a:gd name="connsiteX17" fmla="*/ 2149 w 53529"/>
                <a:gd name="connsiteY17" fmla="*/ 25410 h 45233"/>
                <a:gd name="connsiteX18" fmla="*/ 31 w 53529"/>
                <a:gd name="connsiteY18" fmla="*/ 19563 h 45233"/>
                <a:gd name="connsiteX19" fmla="*/ 3899 w 53529"/>
                <a:gd name="connsiteY19" fmla="*/ 14366 h 45233"/>
                <a:gd name="connsiteX20" fmla="*/ 3936 w 53529"/>
                <a:gd name="connsiteY20" fmla="*/ 14229 h 45233"/>
                <a:gd name="connsiteX0" fmla="*/ 4729 w 53529"/>
                <a:gd name="connsiteY0" fmla="*/ 26036 h 45233"/>
                <a:gd name="connsiteX1" fmla="*/ 2196 w 53529"/>
                <a:gd name="connsiteY1" fmla="*/ 25239 h 45233"/>
                <a:gd name="connsiteX2" fmla="*/ 6964 w 53529"/>
                <a:gd name="connsiteY2" fmla="*/ 34758 h 45233"/>
                <a:gd name="connsiteX3" fmla="*/ 5856 w 53529"/>
                <a:gd name="connsiteY3" fmla="*/ 35139 h 45233"/>
                <a:gd name="connsiteX4" fmla="*/ 16514 w 53529"/>
                <a:gd name="connsiteY4" fmla="*/ 38949 h 45233"/>
                <a:gd name="connsiteX5" fmla="*/ 15846 w 53529"/>
                <a:gd name="connsiteY5" fmla="*/ 37209 h 45233"/>
                <a:gd name="connsiteX6" fmla="*/ 32900 w 53529"/>
                <a:gd name="connsiteY6" fmla="*/ 32106 h 45233"/>
                <a:gd name="connsiteX7" fmla="*/ 35698 w 53529"/>
                <a:gd name="connsiteY7" fmla="*/ 39587 h 45233"/>
                <a:gd name="connsiteX8" fmla="*/ 41834 w 53529"/>
                <a:gd name="connsiteY8" fmla="*/ 15213 h 45233"/>
                <a:gd name="connsiteX9" fmla="*/ 40386 w 53529"/>
                <a:gd name="connsiteY9" fmla="*/ 17889 h 45233"/>
                <a:gd name="connsiteX10" fmla="*/ 38360 w 53529"/>
                <a:gd name="connsiteY10" fmla="*/ 5285 h 45233"/>
                <a:gd name="connsiteX11" fmla="*/ 38436 w 53529"/>
                <a:gd name="connsiteY11" fmla="*/ 6549 h 45233"/>
                <a:gd name="connsiteX12" fmla="*/ 29114 w 53529"/>
                <a:gd name="connsiteY12" fmla="*/ 3811 h 45233"/>
                <a:gd name="connsiteX13" fmla="*/ 29856 w 53529"/>
                <a:gd name="connsiteY13" fmla="*/ 2199 h 45233"/>
                <a:gd name="connsiteX14" fmla="*/ 22177 w 53529"/>
                <a:gd name="connsiteY14" fmla="*/ 4579 h 45233"/>
                <a:gd name="connsiteX15" fmla="*/ 22536 w 53529"/>
                <a:gd name="connsiteY15" fmla="*/ 3189 h 45233"/>
                <a:gd name="connsiteX16" fmla="*/ 14036 w 53529"/>
                <a:gd name="connsiteY16" fmla="*/ 5051 h 45233"/>
                <a:gd name="connsiteX17" fmla="*/ 15336 w 53529"/>
                <a:gd name="connsiteY17" fmla="*/ 6399 h 45233"/>
                <a:gd name="connsiteX18" fmla="*/ 4163 w 53529"/>
                <a:gd name="connsiteY18" fmla="*/ 15648 h 45233"/>
                <a:gd name="connsiteX19" fmla="*/ 3936 w 53529"/>
                <a:gd name="connsiteY19" fmla="*/ 14229 h 45233"/>
                <a:gd name="connsiteX0" fmla="*/ 3936 w 54696"/>
                <a:gd name="connsiteY0" fmla="*/ 14229 h 45233"/>
                <a:gd name="connsiteX1" fmla="*/ 5659 w 54696"/>
                <a:gd name="connsiteY1" fmla="*/ 6766 h 45233"/>
                <a:gd name="connsiteX2" fmla="*/ 14041 w 54696"/>
                <a:gd name="connsiteY2" fmla="*/ 5061 h 45233"/>
                <a:gd name="connsiteX3" fmla="*/ 22492 w 54696"/>
                <a:gd name="connsiteY3" fmla="*/ 3291 h 45233"/>
                <a:gd name="connsiteX4" fmla="*/ 25785 w 54696"/>
                <a:gd name="connsiteY4" fmla="*/ 59 h 45233"/>
                <a:gd name="connsiteX5" fmla="*/ 29869 w 54696"/>
                <a:gd name="connsiteY5" fmla="*/ 2340 h 45233"/>
                <a:gd name="connsiteX6" fmla="*/ 35499 w 54696"/>
                <a:gd name="connsiteY6" fmla="*/ 549 h 45233"/>
                <a:gd name="connsiteX7" fmla="*/ 38354 w 54696"/>
                <a:gd name="connsiteY7" fmla="*/ 5435 h 45233"/>
                <a:gd name="connsiteX8" fmla="*/ 42018 w 54696"/>
                <a:gd name="connsiteY8" fmla="*/ 10177 h 45233"/>
                <a:gd name="connsiteX9" fmla="*/ 41854 w 54696"/>
                <a:gd name="connsiteY9" fmla="*/ 15319 h 45233"/>
                <a:gd name="connsiteX10" fmla="*/ 53459 w 54696"/>
                <a:gd name="connsiteY10" fmla="*/ 25311 h 45233"/>
                <a:gd name="connsiteX11" fmla="*/ 52308 w 54696"/>
                <a:gd name="connsiteY11" fmla="*/ 34800 h 45233"/>
                <a:gd name="connsiteX12" fmla="*/ 35223 w 54696"/>
                <a:gd name="connsiteY12" fmla="*/ 39465 h 45233"/>
                <a:gd name="connsiteX13" fmla="*/ 32087 w 54696"/>
                <a:gd name="connsiteY13" fmla="*/ 45180 h 45233"/>
                <a:gd name="connsiteX14" fmla="*/ 16516 w 54696"/>
                <a:gd name="connsiteY14" fmla="*/ 39125 h 45233"/>
                <a:gd name="connsiteX15" fmla="*/ 5840 w 54696"/>
                <a:gd name="connsiteY15" fmla="*/ 35331 h 45233"/>
                <a:gd name="connsiteX16" fmla="*/ 1146 w 54696"/>
                <a:gd name="connsiteY16" fmla="*/ 31109 h 45233"/>
                <a:gd name="connsiteX17" fmla="*/ 2149 w 54696"/>
                <a:gd name="connsiteY17" fmla="*/ 25410 h 45233"/>
                <a:gd name="connsiteX18" fmla="*/ 31 w 54696"/>
                <a:gd name="connsiteY18" fmla="*/ 19563 h 45233"/>
                <a:gd name="connsiteX19" fmla="*/ 3899 w 54696"/>
                <a:gd name="connsiteY19" fmla="*/ 14366 h 45233"/>
                <a:gd name="connsiteX20" fmla="*/ 3936 w 54696"/>
                <a:gd name="connsiteY20" fmla="*/ 14229 h 45233"/>
                <a:gd name="connsiteX0" fmla="*/ 4729 w 54696"/>
                <a:gd name="connsiteY0" fmla="*/ 26036 h 45233"/>
                <a:gd name="connsiteX1" fmla="*/ 2196 w 54696"/>
                <a:gd name="connsiteY1" fmla="*/ 25239 h 45233"/>
                <a:gd name="connsiteX2" fmla="*/ 6964 w 54696"/>
                <a:gd name="connsiteY2" fmla="*/ 34758 h 45233"/>
                <a:gd name="connsiteX3" fmla="*/ 5856 w 54696"/>
                <a:gd name="connsiteY3" fmla="*/ 35139 h 45233"/>
                <a:gd name="connsiteX4" fmla="*/ 16514 w 54696"/>
                <a:gd name="connsiteY4" fmla="*/ 38949 h 45233"/>
                <a:gd name="connsiteX5" fmla="*/ 15846 w 54696"/>
                <a:gd name="connsiteY5" fmla="*/ 37209 h 45233"/>
                <a:gd name="connsiteX6" fmla="*/ 32900 w 54696"/>
                <a:gd name="connsiteY6" fmla="*/ 32106 h 45233"/>
                <a:gd name="connsiteX7" fmla="*/ 35698 w 54696"/>
                <a:gd name="connsiteY7" fmla="*/ 39587 h 45233"/>
                <a:gd name="connsiteX8" fmla="*/ 41834 w 54696"/>
                <a:gd name="connsiteY8" fmla="*/ 15213 h 45233"/>
                <a:gd name="connsiteX9" fmla="*/ 40386 w 54696"/>
                <a:gd name="connsiteY9" fmla="*/ 17889 h 45233"/>
                <a:gd name="connsiteX10" fmla="*/ 38360 w 54696"/>
                <a:gd name="connsiteY10" fmla="*/ 5285 h 45233"/>
                <a:gd name="connsiteX11" fmla="*/ 38436 w 54696"/>
                <a:gd name="connsiteY11" fmla="*/ 6549 h 45233"/>
                <a:gd name="connsiteX12" fmla="*/ 29114 w 54696"/>
                <a:gd name="connsiteY12" fmla="*/ 3811 h 45233"/>
                <a:gd name="connsiteX13" fmla="*/ 29856 w 54696"/>
                <a:gd name="connsiteY13" fmla="*/ 2199 h 45233"/>
                <a:gd name="connsiteX14" fmla="*/ 22177 w 54696"/>
                <a:gd name="connsiteY14" fmla="*/ 4579 h 45233"/>
                <a:gd name="connsiteX15" fmla="*/ 22536 w 54696"/>
                <a:gd name="connsiteY15" fmla="*/ 3189 h 45233"/>
                <a:gd name="connsiteX16" fmla="*/ 14036 w 54696"/>
                <a:gd name="connsiteY16" fmla="*/ 5051 h 45233"/>
                <a:gd name="connsiteX17" fmla="*/ 15336 w 54696"/>
                <a:gd name="connsiteY17" fmla="*/ 6399 h 45233"/>
                <a:gd name="connsiteX18" fmla="*/ 4163 w 54696"/>
                <a:gd name="connsiteY18" fmla="*/ 15648 h 45233"/>
                <a:gd name="connsiteX19" fmla="*/ 3936 w 54696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35698 w 54969"/>
                <a:gd name="connsiteY7" fmla="*/ 39587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25420 w 54969"/>
                <a:gd name="connsiteY7" fmla="*/ 36536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41834 w 54969"/>
                <a:gd name="connsiteY6" fmla="*/ 15213 h 45233"/>
                <a:gd name="connsiteX7" fmla="*/ 40386 w 54969"/>
                <a:gd name="connsiteY7" fmla="*/ 17889 h 45233"/>
                <a:gd name="connsiteX8" fmla="*/ 38360 w 54969"/>
                <a:gd name="connsiteY8" fmla="*/ 5285 h 45233"/>
                <a:gd name="connsiteX9" fmla="*/ 38436 w 54969"/>
                <a:gd name="connsiteY9" fmla="*/ 6549 h 45233"/>
                <a:gd name="connsiteX10" fmla="*/ 29114 w 54969"/>
                <a:gd name="connsiteY10" fmla="*/ 3811 h 45233"/>
                <a:gd name="connsiteX11" fmla="*/ 29856 w 54969"/>
                <a:gd name="connsiteY11" fmla="*/ 2199 h 45233"/>
                <a:gd name="connsiteX12" fmla="*/ 22177 w 54969"/>
                <a:gd name="connsiteY12" fmla="*/ 4579 h 45233"/>
                <a:gd name="connsiteX13" fmla="*/ 22536 w 54969"/>
                <a:gd name="connsiteY13" fmla="*/ 3189 h 45233"/>
                <a:gd name="connsiteX14" fmla="*/ 14036 w 54969"/>
                <a:gd name="connsiteY14" fmla="*/ 5051 h 45233"/>
                <a:gd name="connsiteX15" fmla="*/ 15336 w 54969"/>
                <a:gd name="connsiteY15" fmla="*/ 6399 h 45233"/>
                <a:gd name="connsiteX16" fmla="*/ 4163 w 54969"/>
                <a:gd name="connsiteY16" fmla="*/ 15648 h 45233"/>
                <a:gd name="connsiteX17" fmla="*/ 3936 w 54969"/>
                <a:gd name="connsiteY17" fmla="*/ 14229 h 45233"/>
                <a:gd name="connsiteX0" fmla="*/ 3936 w 54545"/>
                <a:gd name="connsiteY0" fmla="*/ 14229 h 45455"/>
                <a:gd name="connsiteX1" fmla="*/ 5659 w 54545"/>
                <a:gd name="connsiteY1" fmla="*/ 6766 h 45455"/>
                <a:gd name="connsiteX2" fmla="*/ 14041 w 54545"/>
                <a:gd name="connsiteY2" fmla="*/ 5061 h 45455"/>
                <a:gd name="connsiteX3" fmla="*/ 22492 w 54545"/>
                <a:gd name="connsiteY3" fmla="*/ 3291 h 45455"/>
                <a:gd name="connsiteX4" fmla="*/ 25785 w 54545"/>
                <a:gd name="connsiteY4" fmla="*/ 59 h 45455"/>
                <a:gd name="connsiteX5" fmla="*/ 29869 w 54545"/>
                <a:gd name="connsiteY5" fmla="*/ 2340 h 45455"/>
                <a:gd name="connsiteX6" fmla="*/ 35499 w 54545"/>
                <a:gd name="connsiteY6" fmla="*/ 549 h 45455"/>
                <a:gd name="connsiteX7" fmla="*/ 38354 w 54545"/>
                <a:gd name="connsiteY7" fmla="*/ 5435 h 45455"/>
                <a:gd name="connsiteX8" fmla="*/ 42018 w 54545"/>
                <a:gd name="connsiteY8" fmla="*/ 10177 h 45455"/>
                <a:gd name="connsiteX9" fmla="*/ 41854 w 54545"/>
                <a:gd name="connsiteY9" fmla="*/ 15319 h 45455"/>
                <a:gd name="connsiteX10" fmla="*/ 53459 w 54545"/>
                <a:gd name="connsiteY10" fmla="*/ 25311 h 45455"/>
                <a:gd name="connsiteX11" fmla="*/ 52308 w 54545"/>
                <a:gd name="connsiteY11" fmla="*/ 34800 h 45455"/>
                <a:gd name="connsiteX12" fmla="*/ 38078 w 54545"/>
                <a:gd name="connsiteY12" fmla="*/ 40312 h 45455"/>
                <a:gd name="connsiteX13" fmla="*/ 32087 w 54545"/>
                <a:gd name="connsiteY13" fmla="*/ 45180 h 45455"/>
                <a:gd name="connsiteX14" fmla="*/ 16516 w 54545"/>
                <a:gd name="connsiteY14" fmla="*/ 39125 h 45455"/>
                <a:gd name="connsiteX15" fmla="*/ 5840 w 54545"/>
                <a:gd name="connsiteY15" fmla="*/ 35331 h 45455"/>
                <a:gd name="connsiteX16" fmla="*/ 1146 w 54545"/>
                <a:gd name="connsiteY16" fmla="*/ 31109 h 45455"/>
                <a:gd name="connsiteX17" fmla="*/ 2149 w 54545"/>
                <a:gd name="connsiteY17" fmla="*/ 25410 h 45455"/>
                <a:gd name="connsiteX18" fmla="*/ 31 w 54545"/>
                <a:gd name="connsiteY18" fmla="*/ 19563 h 45455"/>
                <a:gd name="connsiteX19" fmla="*/ 3899 w 54545"/>
                <a:gd name="connsiteY19" fmla="*/ 14366 h 45455"/>
                <a:gd name="connsiteX20" fmla="*/ 3936 w 54545"/>
                <a:gd name="connsiteY20" fmla="*/ 14229 h 45455"/>
                <a:gd name="connsiteX0" fmla="*/ 4729 w 54545"/>
                <a:gd name="connsiteY0" fmla="*/ 26036 h 45455"/>
                <a:gd name="connsiteX1" fmla="*/ 2196 w 54545"/>
                <a:gd name="connsiteY1" fmla="*/ 25239 h 45455"/>
                <a:gd name="connsiteX2" fmla="*/ 6964 w 54545"/>
                <a:gd name="connsiteY2" fmla="*/ 34758 h 45455"/>
                <a:gd name="connsiteX3" fmla="*/ 5856 w 54545"/>
                <a:gd name="connsiteY3" fmla="*/ 35139 h 45455"/>
                <a:gd name="connsiteX4" fmla="*/ 16514 w 54545"/>
                <a:gd name="connsiteY4" fmla="*/ 38949 h 45455"/>
                <a:gd name="connsiteX5" fmla="*/ 15846 w 54545"/>
                <a:gd name="connsiteY5" fmla="*/ 37209 h 45455"/>
                <a:gd name="connsiteX6" fmla="*/ 41834 w 54545"/>
                <a:gd name="connsiteY6" fmla="*/ 15213 h 45455"/>
                <a:gd name="connsiteX7" fmla="*/ 40386 w 54545"/>
                <a:gd name="connsiteY7" fmla="*/ 17889 h 45455"/>
                <a:gd name="connsiteX8" fmla="*/ 38360 w 54545"/>
                <a:gd name="connsiteY8" fmla="*/ 5285 h 45455"/>
                <a:gd name="connsiteX9" fmla="*/ 38436 w 54545"/>
                <a:gd name="connsiteY9" fmla="*/ 6549 h 45455"/>
                <a:gd name="connsiteX10" fmla="*/ 29114 w 54545"/>
                <a:gd name="connsiteY10" fmla="*/ 3811 h 45455"/>
                <a:gd name="connsiteX11" fmla="*/ 29856 w 54545"/>
                <a:gd name="connsiteY11" fmla="*/ 2199 h 45455"/>
                <a:gd name="connsiteX12" fmla="*/ 22177 w 54545"/>
                <a:gd name="connsiteY12" fmla="*/ 4579 h 45455"/>
                <a:gd name="connsiteX13" fmla="*/ 22536 w 54545"/>
                <a:gd name="connsiteY13" fmla="*/ 3189 h 45455"/>
                <a:gd name="connsiteX14" fmla="*/ 14036 w 54545"/>
                <a:gd name="connsiteY14" fmla="*/ 5051 h 45455"/>
                <a:gd name="connsiteX15" fmla="*/ 15336 w 54545"/>
                <a:gd name="connsiteY15" fmla="*/ 6399 h 45455"/>
                <a:gd name="connsiteX16" fmla="*/ 4163 w 54545"/>
                <a:gd name="connsiteY16" fmla="*/ 15648 h 45455"/>
                <a:gd name="connsiteX17" fmla="*/ 3936 w 54545"/>
                <a:gd name="connsiteY17" fmla="*/ 14229 h 45455"/>
                <a:gd name="connsiteX0" fmla="*/ 3936 w 54545"/>
                <a:gd name="connsiteY0" fmla="*/ 14229 h 47060"/>
                <a:gd name="connsiteX1" fmla="*/ 5659 w 54545"/>
                <a:gd name="connsiteY1" fmla="*/ 6766 h 47060"/>
                <a:gd name="connsiteX2" fmla="*/ 14041 w 54545"/>
                <a:gd name="connsiteY2" fmla="*/ 5061 h 47060"/>
                <a:gd name="connsiteX3" fmla="*/ 22492 w 54545"/>
                <a:gd name="connsiteY3" fmla="*/ 3291 h 47060"/>
                <a:gd name="connsiteX4" fmla="*/ 25785 w 54545"/>
                <a:gd name="connsiteY4" fmla="*/ 59 h 47060"/>
                <a:gd name="connsiteX5" fmla="*/ 29869 w 54545"/>
                <a:gd name="connsiteY5" fmla="*/ 2340 h 47060"/>
                <a:gd name="connsiteX6" fmla="*/ 35499 w 54545"/>
                <a:gd name="connsiteY6" fmla="*/ 549 h 47060"/>
                <a:gd name="connsiteX7" fmla="*/ 38354 w 54545"/>
                <a:gd name="connsiteY7" fmla="*/ 5435 h 47060"/>
                <a:gd name="connsiteX8" fmla="*/ 42018 w 54545"/>
                <a:gd name="connsiteY8" fmla="*/ 10177 h 47060"/>
                <a:gd name="connsiteX9" fmla="*/ 41854 w 54545"/>
                <a:gd name="connsiteY9" fmla="*/ 15319 h 47060"/>
                <a:gd name="connsiteX10" fmla="*/ 53459 w 54545"/>
                <a:gd name="connsiteY10" fmla="*/ 25311 h 47060"/>
                <a:gd name="connsiteX11" fmla="*/ 52308 w 54545"/>
                <a:gd name="connsiteY11" fmla="*/ 34800 h 47060"/>
                <a:gd name="connsiteX12" fmla="*/ 38078 w 54545"/>
                <a:gd name="connsiteY12" fmla="*/ 40312 h 47060"/>
                <a:gd name="connsiteX13" fmla="*/ 32087 w 54545"/>
                <a:gd name="connsiteY13" fmla="*/ 45180 h 47060"/>
                <a:gd name="connsiteX14" fmla="*/ 16516 w 54545"/>
                <a:gd name="connsiteY14" fmla="*/ 39125 h 47060"/>
                <a:gd name="connsiteX15" fmla="*/ 5840 w 54545"/>
                <a:gd name="connsiteY15" fmla="*/ 35331 h 47060"/>
                <a:gd name="connsiteX16" fmla="*/ 1146 w 54545"/>
                <a:gd name="connsiteY16" fmla="*/ 31109 h 47060"/>
                <a:gd name="connsiteX17" fmla="*/ 2149 w 54545"/>
                <a:gd name="connsiteY17" fmla="*/ 25410 h 47060"/>
                <a:gd name="connsiteX18" fmla="*/ 31 w 54545"/>
                <a:gd name="connsiteY18" fmla="*/ 19563 h 47060"/>
                <a:gd name="connsiteX19" fmla="*/ 3899 w 54545"/>
                <a:gd name="connsiteY19" fmla="*/ 14366 h 47060"/>
                <a:gd name="connsiteX20" fmla="*/ 3936 w 54545"/>
                <a:gd name="connsiteY20" fmla="*/ 14229 h 47060"/>
                <a:gd name="connsiteX0" fmla="*/ 4729 w 54545"/>
                <a:gd name="connsiteY0" fmla="*/ 26036 h 47060"/>
                <a:gd name="connsiteX1" fmla="*/ 2196 w 54545"/>
                <a:gd name="connsiteY1" fmla="*/ 25239 h 47060"/>
                <a:gd name="connsiteX2" fmla="*/ 6964 w 54545"/>
                <a:gd name="connsiteY2" fmla="*/ 34758 h 47060"/>
                <a:gd name="connsiteX3" fmla="*/ 5856 w 54545"/>
                <a:gd name="connsiteY3" fmla="*/ 35139 h 47060"/>
                <a:gd name="connsiteX4" fmla="*/ 16514 w 54545"/>
                <a:gd name="connsiteY4" fmla="*/ 38949 h 47060"/>
                <a:gd name="connsiteX5" fmla="*/ 15846 w 54545"/>
                <a:gd name="connsiteY5" fmla="*/ 37209 h 47060"/>
                <a:gd name="connsiteX6" fmla="*/ 41834 w 54545"/>
                <a:gd name="connsiteY6" fmla="*/ 15213 h 47060"/>
                <a:gd name="connsiteX7" fmla="*/ 40386 w 54545"/>
                <a:gd name="connsiteY7" fmla="*/ 17889 h 47060"/>
                <a:gd name="connsiteX8" fmla="*/ 38360 w 54545"/>
                <a:gd name="connsiteY8" fmla="*/ 5285 h 47060"/>
                <a:gd name="connsiteX9" fmla="*/ 38436 w 54545"/>
                <a:gd name="connsiteY9" fmla="*/ 6549 h 47060"/>
                <a:gd name="connsiteX10" fmla="*/ 29114 w 54545"/>
                <a:gd name="connsiteY10" fmla="*/ 3811 h 47060"/>
                <a:gd name="connsiteX11" fmla="*/ 29856 w 54545"/>
                <a:gd name="connsiteY11" fmla="*/ 2199 h 47060"/>
                <a:gd name="connsiteX12" fmla="*/ 22177 w 54545"/>
                <a:gd name="connsiteY12" fmla="*/ 4579 h 47060"/>
                <a:gd name="connsiteX13" fmla="*/ 22536 w 54545"/>
                <a:gd name="connsiteY13" fmla="*/ 3189 h 47060"/>
                <a:gd name="connsiteX14" fmla="*/ 14036 w 54545"/>
                <a:gd name="connsiteY14" fmla="*/ 5051 h 47060"/>
                <a:gd name="connsiteX15" fmla="*/ 15336 w 54545"/>
                <a:gd name="connsiteY15" fmla="*/ 6399 h 47060"/>
                <a:gd name="connsiteX16" fmla="*/ 4163 w 54545"/>
                <a:gd name="connsiteY16" fmla="*/ 15648 h 47060"/>
                <a:gd name="connsiteX17" fmla="*/ 3936 w 54545"/>
                <a:gd name="connsiteY17" fmla="*/ 14229 h 47060"/>
                <a:gd name="connsiteX0" fmla="*/ 3936 w 54545"/>
                <a:gd name="connsiteY0" fmla="*/ 14229 h 47732"/>
                <a:gd name="connsiteX1" fmla="*/ 5659 w 54545"/>
                <a:gd name="connsiteY1" fmla="*/ 6766 h 47732"/>
                <a:gd name="connsiteX2" fmla="*/ 14041 w 54545"/>
                <a:gd name="connsiteY2" fmla="*/ 5061 h 47732"/>
                <a:gd name="connsiteX3" fmla="*/ 22492 w 54545"/>
                <a:gd name="connsiteY3" fmla="*/ 3291 h 47732"/>
                <a:gd name="connsiteX4" fmla="*/ 25785 w 54545"/>
                <a:gd name="connsiteY4" fmla="*/ 59 h 47732"/>
                <a:gd name="connsiteX5" fmla="*/ 29869 w 54545"/>
                <a:gd name="connsiteY5" fmla="*/ 2340 h 47732"/>
                <a:gd name="connsiteX6" fmla="*/ 35499 w 54545"/>
                <a:gd name="connsiteY6" fmla="*/ 549 h 47732"/>
                <a:gd name="connsiteX7" fmla="*/ 38354 w 54545"/>
                <a:gd name="connsiteY7" fmla="*/ 5435 h 47732"/>
                <a:gd name="connsiteX8" fmla="*/ 42018 w 54545"/>
                <a:gd name="connsiteY8" fmla="*/ 10177 h 47732"/>
                <a:gd name="connsiteX9" fmla="*/ 41854 w 54545"/>
                <a:gd name="connsiteY9" fmla="*/ 15319 h 47732"/>
                <a:gd name="connsiteX10" fmla="*/ 53459 w 54545"/>
                <a:gd name="connsiteY10" fmla="*/ 25311 h 47732"/>
                <a:gd name="connsiteX11" fmla="*/ 52308 w 54545"/>
                <a:gd name="connsiteY11" fmla="*/ 34800 h 47732"/>
                <a:gd name="connsiteX12" fmla="*/ 38078 w 54545"/>
                <a:gd name="connsiteY12" fmla="*/ 40312 h 47732"/>
                <a:gd name="connsiteX13" fmla="*/ 25978 w 54545"/>
                <a:gd name="connsiteY13" fmla="*/ 46520 h 47732"/>
                <a:gd name="connsiteX14" fmla="*/ 16516 w 54545"/>
                <a:gd name="connsiteY14" fmla="*/ 39125 h 47732"/>
                <a:gd name="connsiteX15" fmla="*/ 5840 w 54545"/>
                <a:gd name="connsiteY15" fmla="*/ 35331 h 47732"/>
                <a:gd name="connsiteX16" fmla="*/ 1146 w 54545"/>
                <a:gd name="connsiteY16" fmla="*/ 31109 h 47732"/>
                <a:gd name="connsiteX17" fmla="*/ 2149 w 54545"/>
                <a:gd name="connsiteY17" fmla="*/ 25410 h 47732"/>
                <a:gd name="connsiteX18" fmla="*/ 31 w 54545"/>
                <a:gd name="connsiteY18" fmla="*/ 19563 h 47732"/>
                <a:gd name="connsiteX19" fmla="*/ 3899 w 54545"/>
                <a:gd name="connsiteY19" fmla="*/ 14366 h 47732"/>
                <a:gd name="connsiteX20" fmla="*/ 3936 w 54545"/>
                <a:gd name="connsiteY20" fmla="*/ 14229 h 47732"/>
                <a:gd name="connsiteX0" fmla="*/ 4729 w 54545"/>
                <a:gd name="connsiteY0" fmla="*/ 26036 h 47732"/>
                <a:gd name="connsiteX1" fmla="*/ 2196 w 54545"/>
                <a:gd name="connsiteY1" fmla="*/ 25239 h 47732"/>
                <a:gd name="connsiteX2" fmla="*/ 6964 w 54545"/>
                <a:gd name="connsiteY2" fmla="*/ 34758 h 47732"/>
                <a:gd name="connsiteX3" fmla="*/ 5856 w 54545"/>
                <a:gd name="connsiteY3" fmla="*/ 35139 h 47732"/>
                <a:gd name="connsiteX4" fmla="*/ 16514 w 54545"/>
                <a:gd name="connsiteY4" fmla="*/ 38949 h 47732"/>
                <a:gd name="connsiteX5" fmla="*/ 15846 w 54545"/>
                <a:gd name="connsiteY5" fmla="*/ 37209 h 47732"/>
                <a:gd name="connsiteX6" fmla="*/ 41834 w 54545"/>
                <a:gd name="connsiteY6" fmla="*/ 15213 h 47732"/>
                <a:gd name="connsiteX7" fmla="*/ 40386 w 54545"/>
                <a:gd name="connsiteY7" fmla="*/ 17889 h 47732"/>
                <a:gd name="connsiteX8" fmla="*/ 38360 w 54545"/>
                <a:gd name="connsiteY8" fmla="*/ 5285 h 47732"/>
                <a:gd name="connsiteX9" fmla="*/ 38436 w 54545"/>
                <a:gd name="connsiteY9" fmla="*/ 6549 h 47732"/>
                <a:gd name="connsiteX10" fmla="*/ 29114 w 54545"/>
                <a:gd name="connsiteY10" fmla="*/ 3811 h 47732"/>
                <a:gd name="connsiteX11" fmla="*/ 29856 w 54545"/>
                <a:gd name="connsiteY11" fmla="*/ 2199 h 47732"/>
                <a:gd name="connsiteX12" fmla="*/ 22177 w 54545"/>
                <a:gd name="connsiteY12" fmla="*/ 4579 h 47732"/>
                <a:gd name="connsiteX13" fmla="*/ 22536 w 54545"/>
                <a:gd name="connsiteY13" fmla="*/ 3189 h 47732"/>
                <a:gd name="connsiteX14" fmla="*/ 14036 w 54545"/>
                <a:gd name="connsiteY14" fmla="*/ 5051 h 47732"/>
                <a:gd name="connsiteX15" fmla="*/ 15336 w 54545"/>
                <a:gd name="connsiteY15" fmla="*/ 6399 h 47732"/>
                <a:gd name="connsiteX16" fmla="*/ 4163 w 54545"/>
                <a:gd name="connsiteY16" fmla="*/ 15648 h 47732"/>
                <a:gd name="connsiteX17" fmla="*/ 3936 w 54545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16514 w 53690"/>
                <a:gd name="connsiteY4" fmla="*/ 38949 h 47732"/>
                <a:gd name="connsiteX5" fmla="*/ 15846 w 53690"/>
                <a:gd name="connsiteY5" fmla="*/ 37209 h 47732"/>
                <a:gd name="connsiteX6" fmla="*/ 41834 w 53690"/>
                <a:gd name="connsiteY6" fmla="*/ 15213 h 47732"/>
                <a:gd name="connsiteX7" fmla="*/ 40386 w 53690"/>
                <a:gd name="connsiteY7" fmla="*/ 17889 h 47732"/>
                <a:gd name="connsiteX8" fmla="*/ 38360 w 53690"/>
                <a:gd name="connsiteY8" fmla="*/ 5285 h 47732"/>
                <a:gd name="connsiteX9" fmla="*/ 38436 w 53690"/>
                <a:gd name="connsiteY9" fmla="*/ 6549 h 47732"/>
                <a:gd name="connsiteX10" fmla="*/ 29114 w 53690"/>
                <a:gd name="connsiteY10" fmla="*/ 3811 h 47732"/>
                <a:gd name="connsiteX11" fmla="*/ 29856 w 53690"/>
                <a:gd name="connsiteY11" fmla="*/ 2199 h 47732"/>
                <a:gd name="connsiteX12" fmla="*/ 22177 w 53690"/>
                <a:gd name="connsiteY12" fmla="*/ 4579 h 47732"/>
                <a:gd name="connsiteX13" fmla="*/ 22536 w 53690"/>
                <a:gd name="connsiteY13" fmla="*/ 3189 h 47732"/>
                <a:gd name="connsiteX14" fmla="*/ 14036 w 53690"/>
                <a:gd name="connsiteY14" fmla="*/ 5051 h 47732"/>
                <a:gd name="connsiteX15" fmla="*/ 15336 w 53690"/>
                <a:gd name="connsiteY15" fmla="*/ 6399 h 47732"/>
                <a:gd name="connsiteX16" fmla="*/ 4163 w 53690"/>
                <a:gd name="connsiteY16" fmla="*/ 15648 h 47732"/>
                <a:gd name="connsiteX17" fmla="*/ 3936 w 53690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41834 w 53690"/>
                <a:gd name="connsiteY4" fmla="*/ 15213 h 47732"/>
                <a:gd name="connsiteX5" fmla="*/ 40386 w 53690"/>
                <a:gd name="connsiteY5" fmla="*/ 17889 h 47732"/>
                <a:gd name="connsiteX6" fmla="*/ 38360 w 53690"/>
                <a:gd name="connsiteY6" fmla="*/ 5285 h 47732"/>
                <a:gd name="connsiteX7" fmla="*/ 38436 w 53690"/>
                <a:gd name="connsiteY7" fmla="*/ 6549 h 47732"/>
                <a:gd name="connsiteX8" fmla="*/ 29114 w 53690"/>
                <a:gd name="connsiteY8" fmla="*/ 3811 h 47732"/>
                <a:gd name="connsiteX9" fmla="*/ 29856 w 53690"/>
                <a:gd name="connsiteY9" fmla="*/ 2199 h 47732"/>
                <a:gd name="connsiteX10" fmla="*/ 22177 w 53690"/>
                <a:gd name="connsiteY10" fmla="*/ 4579 h 47732"/>
                <a:gd name="connsiteX11" fmla="*/ 22536 w 53690"/>
                <a:gd name="connsiteY11" fmla="*/ 3189 h 47732"/>
                <a:gd name="connsiteX12" fmla="*/ 14036 w 53690"/>
                <a:gd name="connsiteY12" fmla="*/ 5051 h 47732"/>
                <a:gd name="connsiteX13" fmla="*/ 15336 w 53690"/>
                <a:gd name="connsiteY13" fmla="*/ 6399 h 47732"/>
                <a:gd name="connsiteX14" fmla="*/ 4163 w 53690"/>
                <a:gd name="connsiteY14" fmla="*/ 15648 h 47732"/>
                <a:gd name="connsiteX15" fmla="*/ 3936 w 53690"/>
                <a:gd name="connsiteY15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41834 w 53690"/>
                <a:gd name="connsiteY2" fmla="*/ 15213 h 47732"/>
                <a:gd name="connsiteX3" fmla="*/ 40386 w 53690"/>
                <a:gd name="connsiteY3" fmla="*/ 17889 h 47732"/>
                <a:gd name="connsiteX4" fmla="*/ 38360 w 53690"/>
                <a:gd name="connsiteY4" fmla="*/ 5285 h 47732"/>
                <a:gd name="connsiteX5" fmla="*/ 38436 w 53690"/>
                <a:gd name="connsiteY5" fmla="*/ 6549 h 47732"/>
                <a:gd name="connsiteX6" fmla="*/ 29114 w 53690"/>
                <a:gd name="connsiteY6" fmla="*/ 3811 h 47732"/>
                <a:gd name="connsiteX7" fmla="*/ 29856 w 53690"/>
                <a:gd name="connsiteY7" fmla="*/ 2199 h 47732"/>
                <a:gd name="connsiteX8" fmla="*/ 22177 w 53690"/>
                <a:gd name="connsiteY8" fmla="*/ 4579 h 47732"/>
                <a:gd name="connsiteX9" fmla="*/ 22536 w 53690"/>
                <a:gd name="connsiteY9" fmla="*/ 3189 h 47732"/>
                <a:gd name="connsiteX10" fmla="*/ 14036 w 53690"/>
                <a:gd name="connsiteY10" fmla="*/ 5051 h 47732"/>
                <a:gd name="connsiteX11" fmla="*/ 15336 w 53690"/>
                <a:gd name="connsiteY11" fmla="*/ 6399 h 47732"/>
                <a:gd name="connsiteX12" fmla="*/ 4163 w 53690"/>
                <a:gd name="connsiteY12" fmla="*/ 15648 h 47732"/>
                <a:gd name="connsiteX13" fmla="*/ 3936 w 53690"/>
                <a:gd name="connsiteY13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10" fmla="*/ 4163 w 53690"/>
                <a:gd name="connsiteY10" fmla="*/ 15648 h 47732"/>
                <a:gd name="connsiteX11" fmla="*/ 3936 w 53690"/>
                <a:gd name="connsiteY11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0" fmla="*/ 3936 w 60036"/>
                <a:gd name="connsiteY0" fmla="*/ 14229 h 47732"/>
                <a:gd name="connsiteX1" fmla="*/ 5659 w 60036"/>
                <a:gd name="connsiteY1" fmla="*/ 6766 h 47732"/>
                <a:gd name="connsiteX2" fmla="*/ 14041 w 60036"/>
                <a:gd name="connsiteY2" fmla="*/ 5061 h 47732"/>
                <a:gd name="connsiteX3" fmla="*/ 22492 w 60036"/>
                <a:gd name="connsiteY3" fmla="*/ 3291 h 47732"/>
                <a:gd name="connsiteX4" fmla="*/ 25785 w 60036"/>
                <a:gd name="connsiteY4" fmla="*/ 59 h 47732"/>
                <a:gd name="connsiteX5" fmla="*/ 29869 w 60036"/>
                <a:gd name="connsiteY5" fmla="*/ 2340 h 47732"/>
                <a:gd name="connsiteX6" fmla="*/ 35499 w 60036"/>
                <a:gd name="connsiteY6" fmla="*/ 549 h 47732"/>
                <a:gd name="connsiteX7" fmla="*/ 38354 w 60036"/>
                <a:gd name="connsiteY7" fmla="*/ 5435 h 47732"/>
                <a:gd name="connsiteX8" fmla="*/ 42018 w 60036"/>
                <a:gd name="connsiteY8" fmla="*/ 10177 h 47732"/>
                <a:gd name="connsiteX9" fmla="*/ 41854 w 60036"/>
                <a:gd name="connsiteY9" fmla="*/ 15319 h 47732"/>
                <a:gd name="connsiteX10" fmla="*/ 53459 w 60036"/>
                <a:gd name="connsiteY10" fmla="*/ 25311 h 47732"/>
                <a:gd name="connsiteX11" fmla="*/ 59380 w 60036"/>
                <a:gd name="connsiteY11" fmla="*/ 36077 h 47732"/>
                <a:gd name="connsiteX12" fmla="*/ 38078 w 60036"/>
                <a:gd name="connsiteY12" fmla="*/ 40312 h 47732"/>
                <a:gd name="connsiteX13" fmla="*/ 25978 w 60036"/>
                <a:gd name="connsiteY13" fmla="*/ 46520 h 47732"/>
                <a:gd name="connsiteX14" fmla="*/ 16516 w 60036"/>
                <a:gd name="connsiteY14" fmla="*/ 39125 h 47732"/>
                <a:gd name="connsiteX15" fmla="*/ 5840 w 60036"/>
                <a:gd name="connsiteY15" fmla="*/ 35331 h 47732"/>
                <a:gd name="connsiteX16" fmla="*/ 1146 w 60036"/>
                <a:gd name="connsiteY16" fmla="*/ 31109 h 47732"/>
                <a:gd name="connsiteX17" fmla="*/ 2149 w 60036"/>
                <a:gd name="connsiteY17" fmla="*/ 25410 h 47732"/>
                <a:gd name="connsiteX18" fmla="*/ 31 w 60036"/>
                <a:gd name="connsiteY18" fmla="*/ 19563 h 47732"/>
                <a:gd name="connsiteX19" fmla="*/ 3899 w 60036"/>
                <a:gd name="connsiteY19" fmla="*/ 14366 h 47732"/>
                <a:gd name="connsiteX20" fmla="*/ 3936 w 60036"/>
                <a:gd name="connsiteY20" fmla="*/ 14229 h 47732"/>
                <a:gd name="connsiteX0" fmla="*/ 41834 w 60036"/>
                <a:gd name="connsiteY0" fmla="*/ 15213 h 47732"/>
                <a:gd name="connsiteX1" fmla="*/ 40386 w 60036"/>
                <a:gd name="connsiteY1" fmla="*/ 17889 h 47732"/>
                <a:gd name="connsiteX2" fmla="*/ 38360 w 60036"/>
                <a:gd name="connsiteY2" fmla="*/ 5285 h 47732"/>
                <a:gd name="connsiteX3" fmla="*/ 38436 w 60036"/>
                <a:gd name="connsiteY3" fmla="*/ 6549 h 47732"/>
                <a:gd name="connsiteX4" fmla="*/ 29114 w 60036"/>
                <a:gd name="connsiteY4" fmla="*/ 3811 h 47732"/>
                <a:gd name="connsiteX5" fmla="*/ 29856 w 60036"/>
                <a:gd name="connsiteY5" fmla="*/ 2199 h 47732"/>
                <a:gd name="connsiteX6" fmla="*/ 22177 w 60036"/>
                <a:gd name="connsiteY6" fmla="*/ 4579 h 47732"/>
                <a:gd name="connsiteX7" fmla="*/ 22536 w 60036"/>
                <a:gd name="connsiteY7" fmla="*/ 3189 h 47732"/>
                <a:gd name="connsiteX8" fmla="*/ 14036 w 60036"/>
                <a:gd name="connsiteY8" fmla="*/ 5051 h 47732"/>
                <a:gd name="connsiteX9" fmla="*/ 15336 w 60036"/>
                <a:gd name="connsiteY9" fmla="*/ 6399 h 47732"/>
                <a:gd name="connsiteX0" fmla="*/ 3936 w 59902"/>
                <a:gd name="connsiteY0" fmla="*/ 14229 h 48251"/>
                <a:gd name="connsiteX1" fmla="*/ 5659 w 59902"/>
                <a:gd name="connsiteY1" fmla="*/ 6766 h 48251"/>
                <a:gd name="connsiteX2" fmla="*/ 14041 w 59902"/>
                <a:gd name="connsiteY2" fmla="*/ 5061 h 48251"/>
                <a:gd name="connsiteX3" fmla="*/ 22492 w 59902"/>
                <a:gd name="connsiteY3" fmla="*/ 3291 h 48251"/>
                <a:gd name="connsiteX4" fmla="*/ 25785 w 59902"/>
                <a:gd name="connsiteY4" fmla="*/ 59 h 48251"/>
                <a:gd name="connsiteX5" fmla="*/ 29869 w 59902"/>
                <a:gd name="connsiteY5" fmla="*/ 2340 h 48251"/>
                <a:gd name="connsiteX6" fmla="*/ 35499 w 59902"/>
                <a:gd name="connsiteY6" fmla="*/ 549 h 48251"/>
                <a:gd name="connsiteX7" fmla="*/ 38354 w 59902"/>
                <a:gd name="connsiteY7" fmla="*/ 5435 h 48251"/>
                <a:gd name="connsiteX8" fmla="*/ 42018 w 59902"/>
                <a:gd name="connsiteY8" fmla="*/ 10177 h 48251"/>
                <a:gd name="connsiteX9" fmla="*/ 41854 w 59902"/>
                <a:gd name="connsiteY9" fmla="*/ 15319 h 48251"/>
                <a:gd name="connsiteX10" fmla="*/ 53459 w 59902"/>
                <a:gd name="connsiteY10" fmla="*/ 25311 h 48251"/>
                <a:gd name="connsiteX11" fmla="*/ 59380 w 59902"/>
                <a:gd name="connsiteY11" fmla="*/ 36077 h 48251"/>
                <a:gd name="connsiteX12" fmla="*/ 40352 w 59902"/>
                <a:gd name="connsiteY12" fmla="*/ 41261 h 48251"/>
                <a:gd name="connsiteX13" fmla="*/ 25978 w 59902"/>
                <a:gd name="connsiteY13" fmla="*/ 46520 h 48251"/>
                <a:gd name="connsiteX14" fmla="*/ 16516 w 59902"/>
                <a:gd name="connsiteY14" fmla="*/ 39125 h 48251"/>
                <a:gd name="connsiteX15" fmla="*/ 5840 w 59902"/>
                <a:gd name="connsiteY15" fmla="*/ 35331 h 48251"/>
                <a:gd name="connsiteX16" fmla="*/ 1146 w 59902"/>
                <a:gd name="connsiteY16" fmla="*/ 31109 h 48251"/>
                <a:gd name="connsiteX17" fmla="*/ 2149 w 59902"/>
                <a:gd name="connsiteY17" fmla="*/ 25410 h 48251"/>
                <a:gd name="connsiteX18" fmla="*/ 31 w 59902"/>
                <a:gd name="connsiteY18" fmla="*/ 19563 h 48251"/>
                <a:gd name="connsiteX19" fmla="*/ 3899 w 59902"/>
                <a:gd name="connsiteY19" fmla="*/ 14366 h 48251"/>
                <a:gd name="connsiteX20" fmla="*/ 3936 w 59902"/>
                <a:gd name="connsiteY20" fmla="*/ 14229 h 48251"/>
                <a:gd name="connsiteX0" fmla="*/ 41834 w 59902"/>
                <a:gd name="connsiteY0" fmla="*/ 15213 h 48251"/>
                <a:gd name="connsiteX1" fmla="*/ 40386 w 59902"/>
                <a:gd name="connsiteY1" fmla="*/ 17889 h 48251"/>
                <a:gd name="connsiteX2" fmla="*/ 38360 w 59902"/>
                <a:gd name="connsiteY2" fmla="*/ 5285 h 48251"/>
                <a:gd name="connsiteX3" fmla="*/ 38436 w 59902"/>
                <a:gd name="connsiteY3" fmla="*/ 6549 h 48251"/>
                <a:gd name="connsiteX4" fmla="*/ 29114 w 59902"/>
                <a:gd name="connsiteY4" fmla="*/ 3811 h 48251"/>
                <a:gd name="connsiteX5" fmla="*/ 29856 w 59902"/>
                <a:gd name="connsiteY5" fmla="*/ 2199 h 48251"/>
                <a:gd name="connsiteX6" fmla="*/ 22177 w 59902"/>
                <a:gd name="connsiteY6" fmla="*/ 4579 h 48251"/>
                <a:gd name="connsiteX7" fmla="*/ 22536 w 59902"/>
                <a:gd name="connsiteY7" fmla="*/ 3189 h 48251"/>
                <a:gd name="connsiteX8" fmla="*/ 14036 w 59902"/>
                <a:gd name="connsiteY8" fmla="*/ 5051 h 48251"/>
                <a:gd name="connsiteX9" fmla="*/ 15336 w 59902"/>
                <a:gd name="connsiteY9" fmla="*/ 6399 h 48251"/>
                <a:gd name="connsiteX0" fmla="*/ 3936 w 59902"/>
                <a:gd name="connsiteY0" fmla="*/ 14229 h 48070"/>
                <a:gd name="connsiteX1" fmla="*/ 5659 w 59902"/>
                <a:gd name="connsiteY1" fmla="*/ 6766 h 48070"/>
                <a:gd name="connsiteX2" fmla="*/ 14041 w 59902"/>
                <a:gd name="connsiteY2" fmla="*/ 5061 h 48070"/>
                <a:gd name="connsiteX3" fmla="*/ 22492 w 59902"/>
                <a:gd name="connsiteY3" fmla="*/ 3291 h 48070"/>
                <a:gd name="connsiteX4" fmla="*/ 25785 w 59902"/>
                <a:gd name="connsiteY4" fmla="*/ 59 h 48070"/>
                <a:gd name="connsiteX5" fmla="*/ 29869 w 59902"/>
                <a:gd name="connsiteY5" fmla="*/ 2340 h 48070"/>
                <a:gd name="connsiteX6" fmla="*/ 35499 w 59902"/>
                <a:gd name="connsiteY6" fmla="*/ 549 h 48070"/>
                <a:gd name="connsiteX7" fmla="*/ 38354 w 59902"/>
                <a:gd name="connsiteY7" fmla="*/ 5435 h 48070"/>
                <a:gd name="connsiteX8" fmla="*/ 42018 w 59902"/>
                <a:gd name="connsiteY8" fmla="*/ 10177 h 48070"/>
                <a:gd name="connsiteX9" fmla="*/ 41854 w 59902"/>
                <a:gd name="connsiteY9" fmla="*/ 15319 h 48070"/>
                <a:gd name="connsiteX10" fmla="*/ 53459 w 59902"/>
                <a:gd name="connsiteY10" fmla="*/ 25311 h 48070"/>
                <a:gd name="connsiteX11" fmla="*/ 59380 w 59902"/>
                <a:gd name="connsiteY11" fmla="*/ 36077 h 48070"/>
                <a:gd name="connsiteX12" fmla="*/ 40352 w 59902"/>
                <a:gd name="connsiteY12" fmla="*/ 41261 h 48070"/>
                <a:gd name="connsiteX13" fmla="*/ 25978 w 59902"/>
                <a:gd name="connsiteY13" fmla="*/ 46520 h 48070"/>
                <a:gd name="connsiteX14" fmla="*/ 16887 w 59902"/>
                <a:gd name="connsiteY14" fmla="*/ 42115 h 48070"/>
                <a:gd name="connsiteX15" fmla="*/ 5840 w 59902"/>
                <a:gd name="connsiteY15" fmla="*/ 35331 h 48070"/>
                <a:gd name="connsiteX16" fmla="*/ 1146 w 59902"/>
                <a:gd name="connsiteY16" fmla="*/ 31109 h 48070"/>
                <a:gd name="connsiteX17" fmla="*/ 2149 w 59902"/>
                <a:gd name="connsiteY17" fmla="*/ 25410 h 48070"/>
                <a:gd name="connsiteX18" fmla="*/ 31 w 59902"/>
                <a:gd name="connsiteY18" fmla="*/ 19563 h 48070"/>
                <a:gd name="connsiteX19" fmla="*/ 3899 w 59902"/>
                <a:gd name="connsiteY19" fmla="*/ 14366 h 48070"/>
                <a:gd name="connsiteX20" fmla="*/ 3936 w 59902"/>
                <a:gd name="connsiteY20" fmla="*/ 14229 h 48070"/>
                <a:gd name="connsiteX0" fmla="*/ 41834 w 59902"/>
                <a:gd name="connsiteY0" fmla="*/ 15213 h 48070"/>
                <a:gd name="connsiteX1" fmla="*/ 40386 w 59902"/>
                <a:gd name="connsiteY1" fmla="*/ 17889 h 48070"/>
                <a:gd name="connsiteX2" fmla="*/ 38360 w 59902"/>
                <a:gd name="connsiteY2" fmla="*/ 5285 h 48070"/>
                <a:gd name="connsiteX3" fmla="*/ 38436 w 59902"/>
                <a:gd name="connsiteY3" fmla="*/ 6549 h 48070"/>
                <a:gd name="connsiteX4" fmla="*/ 29114 w 59902"/>
                <a:gd name="connsiteY4" fmla="*/ 3811 h 48070"/>
                <a:gd name="connsiteX5" fmla="*/ 29856 w 59902"/>
                <a:gd name="connsiteY5" fmla="*/ 2199 h 48070"/>
                <a:gd name="connsiteX6" fmla="*/ 22177 w 59902"/>
                <a:gd name="connsiteY6" fmla="*/ 4579 h 48070"/>
                <a:gd name="connsiteX7" fmla="*/ 22536 w 59902"/>
                <a:gd name="connsiteY7" fmla="*/ 3189 h 48070"/>
                <a:gd name="connsiteX8" fmla="*/ 14036 w 59902"/>
                <a:gd name="connsiteY8" fmla="*/ 5051 h 48070"/>
                <a:gd name="connsiteX9" fmla="*/ 15336 w 59902"/>
                <a:gd name="connsiteY9" fmla="*/ 6399 h 48070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5840 w 59902"/>
                <a:gd name="connsiteY15" fmla="*/ 35331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1073 w 59902"/>
                <a:gd name="connsiteY15" fmla="*/ 36795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7556 w 63522"/>
                <a:gd name="connsiteY0" fmla="*/ 14229 h 49702"/>
                <a:gd name="connsiteX1" fmla="*/ 9279 w 63522"/>
                <a:gd name="connsiteY1" fmla="*/ 6766 h 49702"/>
                <a:gd name="connsiteX2" fmla="*/ 17661 w 63522"/>
                <a:gd name="connsiteY2" fmla="*/ 5061 h 49702"/>
                <a:gd name="connsiteX3" fmla="*/ 26112 w 63522"/>
                <a:gd name="connsiteY3" fmla="*/ 3291 h 49702"/>
                <a:gd name="connsiteX4" fmla="*/ 29405 w 63522"/>
                <a:gd name="connsiteY4" fmla="*/ 59 h 49702"/>
                <a:gd name="connsiteX5" fmla="*/ 33489 w 63522"/>
                <a:gd name="connsiteY5" fmla="*/ 2340 h 49702"/>
                <a:gd name="connsiteX6" fmla="*/ 39119 w 63522"/>
                <a:gd name="connsiteY6" fmla="*/ 549 h 49702"/>
                <a:gd name="connsiteX7" fmla="*/ 41974 w 63522"/>
                <a:gd name="connsiteY7" fmla="*/ 5435 h 49702"/>
                <a:gd name="connsiteX8" fmla="*/ 45638 w 63522"/>
                <a:gd name="connsiteY8" fmla="*/ 10177 h 49702"/>
                <a:gd name="connsiteX9" fmla="*/ 45474 w 63522"/>
                <a:gd name="connsiteY9" fmla="*/ 15319 h 49702"/>
                <a:gd name="connsiteX10" fmla="*/ 57079 w 63522"/>
                <a:gd name="connsiteY10" fmla="*/ 25311 h 49702"/>
                <a:gd name="connsiteX11" fmla="*/ 63000 w 63522"/>
                <a:gd name="connsiteY11" fmla="*/ 36077 h 49702"/>
                <a:gd name="connsiteX12" fmla="*/ 43972 w 63522"/>
                <a:gd name="connsiteY12" fmla="*/ 41261 h 49702"/>
                <a:gd name="connsiteX13" fmla="*/ 30360 w 63522"/>
                <a:gd name="connsiteY13" fmla="*/ 49351 h 49702"/>
                <a:gd name="connsiteX14" fmla="*/ 20507 w 63522"/>
                <a:gd name="connsiteY14" fmla="*/ 42115 h 49702"/>
                <a:gd name="connsiteX15" fmla="*/ 4693 w 63522"/>
                <a:gd name="connsiteY15" fmla="*/ 36795 h 49702"/>
                <a:gd name="connsiteX16" fmla="*/ 8 w 63522"/>
                <a:gd name="connsiteY16" fmla="*/ 29697 h 49702"/>
                <a:gd name="connsiteX17" fmla="*/ 5769 w 63522"/>
                <a:gd name="connsiteY17" fmla="*/ 25410 h 49702"/>
                <a:gd name="connsiteX18" fmla="*/ 3651 w 63522"/>
                <a:gd name="connsiteY18" fmla="*/ 19563 h 49702"/>
                <a:gd name="connsiteX19" fmla="*/ 7519 w 63522"/>
                <a:gd name="connsiteY19" fmla="*/ 14366 h 49702"/>
                <a:gd name="connsiteX20" fmla="*/ 7556 w 63522"/>
                <a:gd name="connsiteY20" fmla="*/ 14229 h 49702"/>
                <a:gd name="connsiteX0" fmla="*/ 45454 w 63522"/>
                <a:gd name="connsiteY0" fmla="*/ 15213 h 49702"/>
                <a:gd name="connsiteX1" fmla="*/ 44006 w 63522"/>
                <a:gd name="connsiteY1" fmla="*/ 17889 h 49702"/>
                <a:gd name="connsiteX2" fmla="*/ 41980 w 63522"/>
                <a:gd name="connsiteY2" fmla="*/ 5285 h 49702"/>
                <a:gd name="connsiteX3" fmla="*/ 42056 w 63522"/>
                <a:gd name="connsiteY3" fmla="*/ 6549 h 49702"/>
                <a:gd name="connsiteX4" fmla="*/ 32734 w 63522"/>
                <a:gd name="connsiteY4" fmla="*/ 3811 h 49702"/>
                <a:gd name="connsiteX5" fmla="*/ 33476 w 63522"/>
                <a:gd name="connsiteY5" fmla="*/ 2199 h 49702"/>
                <a:gd name="connsiteX6" fmla="*/ 25797 w 63522"/>
                <a:gd name="connsiteY6" fmla="*/ 4579 h 49702"/>
                <a:gd name="connsiteX7" fmla="*/ 26156 w 63522"/>
                <a:gd name="connsiteY7" fmla="*/ 3189 h 49702"/>
                <a:gd name="connsiteX8" fmla="*/ 17656 w 63522"/>
                <a:gd name="connsiteY8" fmla="*/ 5051 h 49702"/>
                <a:gd name="connsiteX9" fmla="*/ 18956 w 6352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8110 w 64076"/>
                <a:gd name="connsiteY0" fmla="*/ 14229 h 49702"/>
                <a:gd name="connsiteX1" fmla="*/ 9833 w 64076"/>
                <a:gd name="connsiteY1" fmla="*/ 6766 h 49702"/>
                <a:gd name="connsiteX2" fmla="*/ 18215 w 64076"/>
                <a:gd name="connsiteY2" fmla="*/ 5061 h 49702"/>
                <a:gd name="connsiteX3" fmla="*/ 26666 w 64076"/>
                <a:gd name="connsiteY3" fmla="*/ 3291 h 49702"/>
                <a:gd name="connsiteX4" fmla="*/ 29959 w 64076"/>
                <a:gd name="connsiteY4" fmla="*/ 59 h 49702"/>
                <a:gd name="connsiteX5" fmla="*/ 34043 w 64076"/>
                <a:gd name="connsiteY5" fmla="*/ 2340 h 49702"/>
                <a:gd name="connsiteX6" fmla="*/ 39673 w 64076"/>
                <a:gd name="connsiteY6" fmla="*/ 549 h 49702"/>
                <a:gd name="connsiteX7" fmla="*/ 42528 w 64076"/>
                <a:gd name="connsiteY7" fmla="*/ 5435 h 49702"/>
                <a:gd name="connsiteX8" fmla="*/ 46192 w 64076"/>
                <a:gd name="connsiteY8" fmla="*/ 10177 h 49702"/>
                <a:gd name="connsiteX9" fmla="*/ 46028 w 64076"/>
                <a:gd name="connsiteY9" fmla="*/ 15319 h 49702"/>
                <a:gd name="connsiteX10" fmla="*/ 57633 w 64076"/>
                <a:gd name="connsiteY10" fmla="*/ 25311 h 49702"/>
                <a:gd name="connsiteX11" fmla="*/ 63554 w 64076"/>
                <a:gd name="connsiteY11" fmla="*/ 36077 h 49702"/>
                <a:gd name="connsiteX12" fmla="*/ 44526 w 64076"/>
                <a:gd name="connsiteY12" fmla="*/ 41261 h 49702"/>
                <a:gd name="connsiteX13" fmla="*/ 30914 w 64076"/>
                <a:gd name="connsiteY13" fmla="*/ 49351 h 49702"/>
                <a:gd name="connsiteX14" fmla="*/ 21061 w 64076"/>
                <a:gd name="connsiteY14" fmla="*/ 42115 h 49702"/>
                <a:gd name="connsiteX15" fmla="*/ 8472 w 64076"/>
                <a:gd name="connsiteY15" fmla="*/ 35421 h 49702"/>
                <a:gd name="connsiteX16" fmla="*/ 562 w 64076"/>
                <a:gd name="connsiteY16" fmla="*/ 29697 h 49702"/>
                <a:gd name="connsiteX17" fmla="*/ 6323 w 64076"/>
                <a:gd name="connsiteY17" fmla="*/ 25410 h 49702"/>
                <a:gd name="connsiteX18" fmla="*/ 4205 w 64076"/>
                <a:gd name="connsiteY18" fmla="*/ 19563 h 49702"/>
                <a:gd name="connsiteX19" fmla="*/ 8073 w 64076"/>
                <a:gd name="connsiteY19" fmla="*/ 14366 h 49702"/>
                <a:gd name="connsiteX20" fmla="*/ 8110 w 64076"/>
                <a:gd name="connsiteY20" fmla="*/ 14229 h 49702"/>
                <a:gd name="connsiteX0" fmla="*/ 46008 w 64076"/>
                <a:gd name="connsiteY0" fmla="*/ 15213 h 49702"/>
                <a:gd name="connsiteX1" fmla="*/ 44560 w 64076"/>
                <a:gd name="connsiteY1" fmla="*/ 17889 h 49702"/>
                <a:gd name="connsiteX2" fmla="*/ 42534 w 64076"/>
                <a:gd name="connsiteY2" fmla="*/ 5285 h 49702"/>
                <a:gd name="connsiteX3" fmla="*/ 42610 w 64076"/>
                <a:gd name="connsiteY3" fmla="*/ 6549 h 49702"/>
                <a:gd name="connsiteX4" fmla="*/ 33288 w 64076"/>
                <a:gd name="connsiteY4" fmla="*/ 3811 h 49702"/>
                <a:gd name="connsiteX5" fmla="*/ 34030 w 64076"/>
                <a:gd name="connsiteY5" fmla="*/ 2199 h 49702"/>
                <a:gd name="connsiteX6" fmla="*/ 26351 w 64076"/>
                <a:gd name="connsiteY6" fmla="*/ 4579 h 49702"/>
                <a:gd name="connsiteX7" fmla="*/ 26710 w 64076"/>
                <a:gd name="connsiteY7" fmla="*/ 3189 h 49702"/>
                <a:gd name="connsiteX8" fmla="*/ 18210 w 64076"/>
                <a:gd name="connsiteY8" fmla="*/ 5051 h 49702"/>
                <a:gd name="connsiteX9" fmla="*/ 19510 w 64076"/>
                <a:gd name="connsiteY9" fmla="*/ 6399 h 49702"/>
                <a:gd name="connsiteX0" fmla="*/ 9145 w 65111"/>
                <a:gd name="connsiteY0" fmla="*/ 14229 h 49702"/>
                <a:gd name="connsiteX1" fmla="*/ 10868 w 65111"/>
                <a:gd name="connsiteY1" fmla="*/ 6766 h 49702"/>
                <a:gd name="connsiteX2" fmla="*/ 19250 w 65111"/>
                <a:gd name="connsiteY2" fmla="*/ 5061 h 49702"/>
                <a:gd name="connsiteX3" fmla="*/ 27701 w 65111"/>
                <a:gd name="connsiteY3" fmla="*/ 3291 h 49702"/>
                <a:gd name="connsiteX4" fmla="*/ 30994 w 65111"/>
                <a:gd name="connsiteY4" fmla="*/ 59 h 49702"/>
                <a:gd name="connsiteX5" fmla="*/ 35078 w 65111"/>
                <a:gd name="connsiteY5" fmla="*/ 2340 h 49702"/>
                <a:gd name="connsiteX6" fmla="*/ 40708 w 65111"/>
                <a:gd name="connsiteY6" fmla="*/ 549 h 49702"/>
                <a:gd name="connsiteX7" fmla="*/ 43563 w 65111"/>
                <a:gd name="connsiteY7" fmla="*/ 5435 h 49702"/>
                <a:gd name="connsiteX8" fmla="*/ 47227 w 65111"/>
                <a:gd name="connsiteY8" fmla="*/ 10177 h 49702"/>
                <a:gd name="connsiteX9" fmla="*/ 47063 w 65111"/>
                <a:gd name="connsiteY9" fmla="*/ 15319 h 49702"/>
                <a:gd name="connsiteX10" fmla="*/ 58668 w 65111"/>
                <a:gd name="connsiteY10" fmla="*/ 25311 h 49702"/>
                <a:gd name="connsiteX11" fmla="*/ 64589 w 65111"/>
                <a:gd name="connsiteY11" fmla="*/ 36077 h 49702"/>
                <a:gd name="connsiteX12" fmla="*/ 45561 w 65111"/>
                <a:gd name="connsiteY12" fmla="*/ 41261 h 49702"/>
                <a:gd name="connsiteX13" fmla="*/ 31949 w 65111"/>
                <a:gd name="connsiteY13" fmla="*/ 49351 h 49702"/>
                <a:gd name="connsiteX14" fmla="*/ 22096 w 65111"/>
                <a:gd name="connsiteY14" fmla="*/ 42115 h 49702"/>
                <a:gd name="connsiteX15" fmla="*/ 9507 w 65111"/>
                <a:gd name="connsiteY15" fmla="*/ 35421 h 49702"/>
                <a:gd name="connsiteX16" fmla="*/ 1597 w 65111"/>
                <a:gd name="connsiteY16" fmla="*/ 29697 h 49702"/>
                <a:gd name="connsiteX17" fmla="*/ 7358 w 65111"/>
                <a:gd name="connsiteY17" fmla="*/ 25410 h 49702"/>
                <a:gd name="connsiteX18" fmla="*/ 5240 w 65111"/>
                <a:gd name="connsiteY18" fmla="*/ 19563 h 49702"/>
                <a:gd name="connsiteX19" fmla="*/ 9108 w 65111"/>
                <a:gd name="connsiteY19" fmla="*/ 14366 h 49702"/>
                <a:gd name="connsiteX20" fmla="*/ 9145 w 65111"/>
                <a:gd name="connsiteY20" fmla="*/ 14229 h 49702"/>
                <a:gd name="connsiteX0" fmla="*/ 47043 w 65111"/>
                <a:gd name="connsiteY0" fmla="*/ 15213 h 49702"/>
                <a:gd name="connsiteX1" fmla="*/ 45595 w 65111"/>
                <a:gd name="connsiteY1" fmla="*/ 17889 h 49702"/>
                <a:gd name="connsiteX2" fmla="*/ 43569 w 65111"/>
                <a:gd name="connsiteY2" fmla="*/ 5285 h 49702"/>
                <a:gd name="connsiteX3" fmla="*/ 43645 w 65111"/>
                <a:gd name="connsiteY3" fmla="*/ 6549 h 49702"/>
                <a:gd name="connsiteX4" fmla="*/ 34323 w 65111"/>
                <a:gd name="connsiteY4" fmla="*/ 3811 h 49702"/>
                <a:gd name="connsiteX5" fmla="*/ 35065 w 65111"/>
                <a:gd name="connsiteY5" fmla="*/ 2199 h 49702"/>
                <a:gd name="connsiteX6" fmla="*/ 27386 w 65111"/>
                <a:gd name="connsiteY6" fmla="*/ 4579 h 49702"/>
                <a:gd name="connsiteX7" fmla="*/ 27745 w 65111"/>
                <a:gd name="connsiteY7" fmla="*/ 3189 h 49702"/>
                <a:gd name="connsiteX8" fmla="*/ 19245 w 65111"/>
                <a:gd name="connsiteY8" fmla="*/ 5051 h 49702"/>
                <a:gd name="connsiteX9" fmla="*/ 20545 w 65111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960 w 64926"/>
                <a:gd name="connsiteY0" fmla="*/ 14229 h 49702"/>
                <a:gd name="connsiteX1" fmla="*/ 10683 w 64926"/>
                <a:gd name="connsiteY1" fmla="*/ 6766 h 49702"/>
                <a:gd name="connsiteX2" fmla="*/ 19065 w 64926"/>
                <a:gd name="connsiteY2" fmla="*/ 5061 h 49702"/>
                <a:gd name="connsiteX3" fmla="*/ 27516 w 64926"/>
                <a:gd name="connsiteY3" fmla="*/ 3291 h 49702"/>
                <a:gd name="connsiteX4" fmla="*/ 30809 w 64926"/>
                <a:gd name="connsiteY4" fmla="*/ 59 h 49702"/>
                <a:gd name="connsiteX5" fmla="*/ 34893 w 64926"/>
                <a:gd name="connsiteY5" fmla="*/ 2340 h 49702"/>
                <a:gd name="connsiteX6" fmla="*/ 40523 w 64926"/>
                <a:gd name="connsiteY6" fmla="*/ 549 h 49702"/>
                <a:gd name="connsiteX7" fmla="*/ 43378 w 64926"/>
                <a:gd name="connsiteY7" fmla="*/ 5435 h 49702"/>
                <a:gd name="connsiteX8" fmla="*/ 47042 w 64926"/>
                <a:gd name="connsiteY8" fmla="*/ 10177 h 49702"/>
                <a:gd name="connsiteX9" fmla="*/ 46878 w 64926"/>
                <a:gd name="connsiteY9" fmla="*/ 15319 h 49702"/>
                <a:gd name="connsiteX10" fmla="*/ 58483 w 64926"/>
                <a:gd name="connsiteY10" fmla="*/ 25311 h 49702"/>
                <a:gd name="connsiteX11" fmla="*/ 64404 w 64926"/>
                <a:gd name="connsiteY11" fmla="*/ 36077 h 49702"/>
                <a:gd name="connsiteX12" fmla="*/ 45376 w 64926"/>
                <a:gd name="connsiteY12" fmla="*/ 41261 h 49702"/>
                <a:gd name="connsiteX13" fmla="*/ 31764 w 64926"/>
                <a:gd name="connsiteY13" fmla="*/ 49351 h 49702"/>
                <a:gd name="connsiteX14" fmla="*/ 21911 w 64926"/>
                <a:gd name="connsiteY14" fmla="*/ 42115 h 49702"/>
                <a:gd name="connsiteX15" fmla="*/ 9322 w 64926"/>
                <a:gd name="connsiteY15" fmla="*/ 35421 h 49702"/>
                <a:gd name="connsiteX16" fmla="*/ 1412 w 64926"/>
                <a:gd name="connsiteY16" fmla="*/ 29697 h 49702"/>
                <a:gd name="connsiteX17" fmla="*/ 7173 w 64926"/>
                <a:gd name="connsiteY17" fmla="*/ 25410 h 49702"/>
                <a:gd name="connsiteX18" fmla="*/ 5055 w 64926"/>
                <a:gd name="connsiteY18" fmla="*/ 19563 h 49702"/>
                <a:gd name="connsiteX19" fmla="*/ 8923 w 64926"/>
                <a:gd name="connsiteY19" fmla="*/ 14366 h 49702"/>
                <a:gd name="connsiteX20" fmla="*/ 8960 w 64926"/>
                <a:gd name="connsiteY20" fmla="*/ 14229 h 49702"/>
                <a:gd name="connsiteX0" fmla="*/ 46858 w 64926"/>
                <a:gd name="connsiteY0" fmla="*/ 15213 h 49702"/>
                <a:gd name="connsiteX1" fmla="*/ 45410 w 64926"/>
                <a:gd name="connsiteY1" fmla="*/ 17889 h 49702"/>
                <a:gd name="connsiteX2" fmla="*/ 43384 w 64926"/>
                <a:gd name="connsiteY2" fmla="*/ 5285 h 49702"/>
                <a:gd name="connsiteX3" fmla="*/ 43460 w 64926"/>
                <a:gd name="connsiteY3" fmla="*/ 6549 h 49702"/>
                <a:gd name="connsiteX4" fmla="*/ 34138 w 64926"/>
                <a:gd name="connsiteY4" fmla="*/ 3811 h 49702"/>
                <a:gd name="connsiteX5" fmla="*/ 34880 w 64926"/>
                <a:gd name="connsiteY5" fmla="*/ 2199 h 49702"/>
                <a:gd name="connsiteX6" fmla="*/ 27201 w 64926"/>
                <a:gd name="connsiteY6" fmla="*/ 4579 h 49702"/>
                <a:gd name="connsiteX7" fmla="*/ 27560 w 64926"/>
                <a:gd name="connsiteY7" fmla="*/ 3189 h 49702"/>
                <a:gd name="connsiteX8" fmla="*/ 19060 w 64926"/>
                <a:gd name="connsiteY8" fmla="*/ 5051 h 49702"/>
                <a:gd name="connsiteX9" fmla="*/ 20360 w 64926"/>
                <a:gd name="connsiteY9" fmla="*/ 6399 h 49702"/>
                <a:gd name="connsiteX0" fmla="*/ 10526 w 66492"/>
                <a:gd name="connsiteY0" fmla="*/ 14229 h 49702"/>
                <a:gd name="connsiteX1" fmla="*/ 12249 w 66492"/>
                <a:gd name="connsiteY1" fmla="*/ 6766 h 49702"/>
                <a:gd name="connsiteX2" fmla="*/ 20631 w 66492"/>
                <a:gd name="connsiteY2" fmla="*/ 5061 h 49702"/>
                <a:gd name="connsiteX3" fmla="*/ 29082 w 66492"/>
                <a:gd name="connsiteY3" fmla="*/ 3291 h 49702"/>
                <a:gd name="connsiteX4" fmla="*/ 32375 w 66492"/>
                <a:gd name="connsiteY4" fmla="*/ 59 h 49702"/>
                <a:gd name="connsiteX5" fmla="*/ 36459 w 66492"/>
                <a:gd name="connsiteY5" fmla="*/ 2340 h 49702"/>
                <a:gd name="connsiteX6" fmla="*/ 42089 w 66492"/>
                <a:gd name="connsiteY6" fmla="*/ 549 h 49702"/>
                <a:gd name="connsiteX7" fmla="*/ 44944 w 66492"/>
                <a:gd name="connsiteY7" fmla="*/ 5435 h 49702"/>
                <a:gd name="connsiteX8" fmla="*/ 48608 w 66492"/>
                <a:gd name="connsiteY8" fmla="*/ 10177 h 49702"/>
                <a:gd name="connsiteX9" fmla="*/ 48444 w 66492"/>
                <a:gd name="connsiteY9" fmla="*/ 15319 h 49702"/>
                <a:gd name="connsiteX10" fmla="*/ 60049 w 66492"/>
                <a:gd name="connsiteY10" fmla="*/ 25311 h 49702"/>
                <a:gd name="connsiteX11" fmla="*/ 65970 w 66492"/>
                <a:gd name="connsiteY11" fmla="*/ 36077 h 49702"/>
                <a:gd name="connsiteX12" fmla="*/ 46942 w 66492"/>
                <a:gd name="connsiteY12" fmla="*/ 41261 h 49702"/>
                <a:gd name="connsiteX13" fmla="*/ 33330 w 66492"/>
                <a:gd name="connsiteY13" fmla="*/ 49351 h 49702"/>
                <a:gd name="connsiteX14" fmla="*/ 23477 w 66492"/>
                <a:gd name="connsiteY14" fmla="*/ 42115 h 49702"/>
                <a:gd name="connsiteX15" fmla="*/ 10888 w 66492"/>
                <a:gd name="connsiteY15" fmla="*/ 35421 h 49702"/>
                <a:gd name="connsiteX16" fmla="*/ 2978 w 66492"/>
                <a:gd name="connsiteY16" fmla="*/ 29697 h 49702"/>
                <a:gd name="connsiteX17" fmla="*/ 8739 w 66492"/>
                <a:gd name="connsiteY17" fmla="*/ 25410 h 49702"/>
                <a:gd name="connsiteX18" fmla="*/ 6621 w 66492"/>
                <a:gd name="connsiteY18" fmla="*/ 19563 h 49702"/>
                <a:gd name="connsiteX19" fmla="*/ 10489 w 66492"/>
                <a:gd name="connsiteY19" fmla="*/ 14366 h 49702"/>
                <a:gd name="connsiteX20" fmla="*/ 10526 w 66492"/>
                <a:gd name="connsiteY20" fmla="*/ 14229 h 49702"/>
                <a:gd name="connsiteX0" fmla="*/ 48424 w 66492"/>
                <a:gd name="connsiteY0" fmla="*/ 15213 h 49702"/>
                <a:gd name="connsiteX1" fmla="*/ 46976 w 66492"/>
                <a:gd name="connsiteY1" fmla="*/ 17889 h 49702"/>
                <a:gd name="connsiteX2" fmla="*/ 44950 w 66492"/>
                <a:gd name="connsiteY2" fmla="*/ 5285 h 49702"/>
                <a:gd name="connsiteX3" fmla="*/ 45026 w 66492"/>
                <a:gd name="connsiteY3" fmla="*/ 6549 h 49702"/>
                <a:gd name="connsiteX4" fmla="*/ 35704 w 66492"/>
                <a:gd name="connsiteY4" fmla="*/ 3811 h 49702"/>
                <a:gd name="connsiteX5" fmla="*/ 36446 w 66492"/>
                <a:gd name="connsiteY5" fmla="*/ 2199 h 49702"/>
                <a:gd name="connsiteX6" fmla="*/ 28767 w 66492"/>
                <a:gd name="connsiteY6" fmla="*/ 4579 h 49702"/>
                <a:gd name="connsiteX7" fmla="*/ 29126 w 66492"/>
                <a:gd name="connsiteY7" fmla="*/ 3189 h 49702"/>
                <a:gd name="connsiteX8" fmla="*/ 20626 w 66492"/>
                <a:gd name="connsiteY8" fmla="*/ 5051 h 49702"/>
                <a:gd name="connsiteX9" fmla="*/ 21926 w 66492"/>
                <a:gd name="connsiteY9" fmla="*/ 6399 h 49702"/>
                <a:gd name="connsiteX0" fmla="*/ 8961 w 64927"/>
                <a:gd name="connsiteY0" fmla="*/ 14229 h 49702"/>
                <a:gd name="connsiteX1" fmla="*/ 10684 w 64927"/>
                <a:gd name="connsiteY1" fmla="*/ 6766 h 49702"/>
                <a:gd name="connsiteX2" fmla="*/ 19066 w 64927"/>
                <a:gd name="connsiteY2" fmla="*/ 5061 h 49702"/>
                <a:gd name="connsiteX3" fmla="*/ 27517 w 64927"/>
                <a:gd name="connsiteY3" fmla="*/ 3291 h 49702"/>
                <a:gd name="connsiteX4" fmla="*/ 30810 w 64927"/>
                <a:gd name="connsiteY4" fmla="*/ 59 h 49702"/>
                <a:gd name="connsiteX5" fmla="*/ 34894 w 64927"/>
                <a:gd name="connsiteY5" fmla="*/ 2340 h 49702"/>
                <a:gd name="connsiteX6" fmla="*/ 40524 w 64927"/>
                <a:gd name="connsiteY6" fmla="*/ 549 h 49702"/>
                <a:gd name="connsiteX7" fmla="*/ 43379 w 64927"/>
                <a:gd name="connsiteY7" fmla="*/ 5435 h 49702"/>
                <a:gd name="connsiteX8" fmla="*/ 47043 w 64927"/>
                <a:gd name="connsiteY8" fmla="*/ 10177 h 49702"/>
                <a:gd name="connsiteX9" fmla="*/ 46879 w 64927"/>
                <a:gd name="connsiteY9" fmla="*/ 15319 h 49702"/>
                <a:gd name="connsiteX10" fmla="*/ 58484 w 64927"/>
                <a:gd name="connsiteY10" fmla="*/ 25311 h 49702"/>
                <a:gd name="connsiteX11" fmla="*/ 64405 w 64927"/>
                <a:gd name="connsiteY11" fmla="*/ 36077 h 49702"/>
                <a:gd name="connsiteX12" fmla="*/ 45377 w 64927"/>
                <a:gd name="connsiteY12" fmla="*/ 41261 h 49702"/>
                <a:gd name="connsiteX13" fmla="*/ 31765 w 64927"/>
                <a:gd name="connsiteY13" fmla="*/ 49351 h 49702"/>
                <a:gd name="connsiteX14" fmla="*/ 21912 w 64927"/>
                <a:gd name="connsiteY14" fmla="*/ 42115 h 49702"/>
                <a:gd name="connsiteX15" fmla="*/ 9323 w 64927"/>
                <a:gd name="connsiteY15" fmla="*/ 35421 h 49702"/>
                <a:gd name="connsiteX16" fmla="*/ 1413 w 64927"/>
                <a:gd name="connsiteY16" fmla="*/ 29697 h 49702"/>
                <a:gd name="connsiteX17" fmla="*/ 5056 w 64927"/>
                <a:gd name="connsiteY17" fmla="*/ 19563 h 49702"/>
                <a:gd name="connsiteX18" fmla="*/ 8924 w 64927"/>
                <a:gd name="connsiteY18" fmla="*/ 14366 h 49702"/>
                <a:gd name="connsiteX19" fmla="*/ 8961 w 64927"/>
                <a:gd name="connsiteY19" fmla="*/ 14229 h 49702"/>
                <a:gd name="connsiteX0" fmla="*/ 46859 w 64927"/>
                <a:gd name="connsiteY0" fmla="*/ 15213 h 49702"/>
                <a:gd name="connsiteX1" fmla="*/ 45411 w 64927"/>
                <a:gd name="connsiteY1" fmla="*/ 17889 h 49702"/>
                <a:gd name="connsiteX2" fmla="*/ 43385 w 64927"/>
                <a:gd name="connsiteY2" fmla="*/ 5285 h 49702"/>
                <a:gd name="connsiteX3" fmla="*/ 43461 w 64927"/>
                <a:gd name="connsiteY3" fmla="*/ 6549 h 49702"/>
                <a:gd name="connsiteX4" fmla="*/ 34139 w 64927"/>
                <a:gd name="connsiteY4" fmla="*/ 3811 h 49702"/>
                <a:gd name="connsiteX5" fmla="*/ 34881 w 64927"/>
                <a:gd name="connsiteY5" fmla="*/ 2199 h 49702"/>
                <a:gd name="connsiteX6" fmla="*/ 27202 w 64927"/>
                <a:gd name="connsiteY6" fmla="*/ 4579 h 49702"/>
                <a:gd name="connsiteX7" fmla="*/ 27561 w 64927"/>
                <a:gd name="connsiteY7" fmla="*/ 3189 h 49702"/>
                <a:gd name="connsiteX8" fmla="*/ 19061 w 64927"/>
                <a:gd name="connsiteY8" fmla="*/ 5051 h 49702"/>
                <a:gd name="connsiteX9" fmla="*/ 20361 w 64927"/>
                <a:gd name="connsiteY9" fmla="*/ 6399 h 49702"/>
                <a:gd name="connsiteX0" fmla="*/ 10335 w 66301"/>
                <a:gd name="connsiteY0" fmla="*/ 14229 h 49702"/>
                <a:gd name="connsiteX1" fmla="*/ 12058 w 66301"/>
                <a:gd name="connsiteY1" fmla="*/ 6766 h 49702"/>
                <a:gd name="connsiteX2" fmla="*/ 20440 w 66301"/>
                <a:gd name="connsiteY2" fmla="*/ 5061 h 49702"/>
                <a:gd name="connsiteX3" fmla="*/ 28891 w 66301"/>
                <a:gd name="connsiteY3" fmla="*/ 3291 h 49702"/>
                <a:gd name="connsiteX4" fmla="*/ 32184 w 66301"/>
                <a:gd name="connsiteY4" fmla="*/ 59 h 49702"/>
                <a:gd name="connsiteX5" fmla="*/ 36268 w 66301"/>
                <a:gd name="connsiteY5" fmla="*/ 2340 h 49702"/>
                <a:gd name="connsiteX6" fmla="*/ 41898 w 66301"/>
                <a:gd name="connsiteY6" fmla="*/ 549 h 49702"/>
                <a:gd name="connsiteX7" fmla="*/ 44753 w 66301"/>
                <a:gd name="connsiteY7" fmla="*/ 5435 h 49702"/>
                <a:gd name="connsiteX8" fmla="*/ 48417 w 66301"/>
                <a:gd name="connsiteY8" fmla="*/ 10177 h 49702"/>
                <a:gd name="connsiteX9" fmla="*/ 48253 w 66301"/>
                <a:gd name="connsiteY9" fmla="*/ 15319 h 49702"/>
                <a:gd name="connsiteX10" fmla="*/ 59858 w 66301"/>
                <a:gd name="connsiteY10" fmla="*/ 25311 h 49702"/>
                <a:gd name="connsiteX11" fmla="*/ 65779 w 66301"/>
                <a:gd name="connsiteY11" fmla="*/ 36077 h 49702"/>
                <a:gd name="connsiteX12" fmla="*/ 46751 w 66301"/>
                <a:gd name="connsiteY12" fmla="*/ 41261 h 49702"/>
                <a:gd name="connsiteX13" fmla="*/ 33139 w 66301"/>
                <a:gd name="connsiteY13" fmla="*/ 49351 h 49702"/>
                <a:gd name="connsiteX14" fmla="*/ 23286 w 66301"/>
                <a:gd name="connsiteY14" fmla="*/ 42115 h 49702"/>
                <a:gd name="connsiteX15" fmla="*/ 10697 w 66301"/>
                <a:gd name="connsiteY15" fmla="*/ 35421 h 49702"/>
                <a:gd name="connsiteX16" fmla="*/ 2787 w 66301"/>
                <a:gd name="connsiteY16" fmla="*/ 29697 h 49702"/>
                <a:gd name="connsiteX17" fmla="*/ 6430 w 66301"/>
                <a:gd name="connsiteY17" fmla="*/ 19563 h 49702"/>
                <a:gd name="connsiteX18" fmla="*/ 10298 w 66301"/>
                <a:gd name="connsiteY18" fmla="*/ 14366 h 49702"/>
                <a:gd name="connsiteX19" fmla="*/ 10335 w 66301"/>
                <a:gd name="connsiteY19" fmla="*/ 14229 h 49702"/>
                <a:gd name="connsiteX0" fmla="*/ 48233 w 66301"/>
                <a:gd name="connsiteY0" fmla="*/ 15213 h 49702"/>
                <a:gd name="connsiteX1" fmla="*/ 46785 w 66301"/>
                <a:gd name="connsiteY1" fmla="*/ 17889 h 49702"/>
                <a:gd name="connsiteX2" fmla="*/ 44759 w 66301"/>
                <a:gd name="connsiteY2" fmla="*/ 5285 h 49702"/>
                <a:gd name="connsiteX3" fmla="*/ 44835 w 66301"/>
                <a:gd name="connsiteY3" fmla="*/ 6549 h 49702"/>
                <a:gd name="connsiteX4" fmla="*/ 35513 w 66301"/>
                <a:gd name="connsiteY4" fmla="*/ 3811 h 49702"/>
                <a:gd name="connsiteX5" fmla="*/ 36255 w 66301"/>
                <a:gd name="connsiteY5" fmla="*/ 2199 h 49702"/>
                <a:gd name="connsiteX6" fmla="*/ 28576 w 66301"/>
                <a:gd name="connsiteY6" fmla="*/ 4579 h 49702"/>
                <a:gd name="connsiteX7" fmla="*/ 28935 w 66301"/>
                <a:gd name="connsiteY7" fmla="*/ 3189 h 49702"/>
                <a:gd name="connsiteX8" fmla="*/ 20435 w 66301"/>
                <a:gd name="connsiteY8" fmla="*/ 5051 h 49702"/>
                <a:gd name="connsiteX9" fmla="*/ 21735 w 66301"/>
                <a:gd name="connsiteY9" fmla="*/ 6399 h 49702"/>
                <a:gd name="connsiteX0" fmla="*/ 12883 w 68849"/>
                <a:gd name="connsiteY0" fmla="*/ 14229 h 49702"/>
                <a:gd name="connsiteX1" fmla="*/ 14606 w 68849"/>
                <a:gd name="connsiteY1" fmla="*/ 6766 h 49702"/>
                <a:gd name="connsiteX2" fmla="*/ 22988 w 68849"/>
                <a:gd name="connsiteY2" fmla="*/ 5061 h 49702"/>
                <a:gd name="connsiteX3" fmla="*/ 31439 w 68849"/>
                <a:gd name="connsiteY3" fmla="*/ 3291 h 49702"/>
                <a:gd name="connsiteX4" fmla="*/ 34732 w 68849"/>
                <a:gd name="connsiteY4" fmla="*/ 59 h 49702"/>
                <a:gd name="connsiteX5" fmla="*/ 38816 w 68849"/>
                <a:gd name="connsiteY5" fmla="*/ 2340 h 49702"/>
                <a:gd name="connsiteX6" fmla="*/ 44446 w 68849"/>
                <a:gd name="connsiteY6" fmla="*/ 549 h 49702"/>
                <a:gd name="connsiteX7" fmla="*/ 47301 w 68849"/>
                <a:gd name="connsiteY7" fmla="*/ 5435 h 49702"/>
                <a:gd name="connsiteX8" fmla="*/ 50965 w 68849"/>
                <a:gd name="connsiteY8" fmla="*/ 10177 h 49702"/>
                <a:gd name="connsiteX9" fmla="*/ 50801 w 68849"/>
                <a:gd name="connsiteY9" fmla="*/ 15319 h 49702"/>
                <a:gd name="connsiteX10" fmla="*/ 62406 w 68849"/>
                <a:gd name="connsiteY10" fmla="*/ 25311 h 49702"/>
                <a:gd name="connsiteX11" fmla="*/ 68327 w 68849"/>
                <a:gd name="connsiteY11" fmla="*/ 36077 h 49702"/>
                <a:gd name="connsiteX12" fmla="*/ 49299 w 68849"/>
                <a:gd name="connsiteY12" fmla="*/ 41261 h 49702"/>
                <a:gd name="connsiteX13" fmla="*/ 35687 w 68849"/>
                <a:gd name="connsiteY13" fmla="*/ 49351 h 49702"/>
                <a:gd name="connsiteX14" fmla="*/ 25834 w 68849"/>
                <a:gd name="connsiteY14" fmla="*/ 42115 h 49702"/>
                <a:gd name="connsiteX15" fmla="*/ 13245 w 68849"/>
                <a:gd name="connsiteY15" fmla="*/ 35421 h 49702"/>
                <a:gd name="connsiteX16" fmla="*/ 5335 w 68849"/>
                <a:gd name="connsiteY16" fmla="*/ 29697 h 49702"/>
                <a:gd name="connsiteX17" fmla="*/ 8978 w 68849"/>
                <a:gd name="connsiteY17" fmla="*/ 19563 h 49702"/>
                <a:gd name="connsiteX18" fmla="*/ 12846 w 68849"/>
                <a:gd name="connsiteY18" fmla="*/ 14366 h 49702"/>
                <a:gd name="connsiteX19" fmla="*/ 12883 w 68849"/>
                <a:gd name="connsiteY19" fmla="*/ 14229 h 49702"/>
                <a:gd name="connsiteX0" fmla="*/ 50781 w 68849"/>
                <a:gd name="connsiteY0" fmla="*/ 15213 h 49702"/>
                <a:gd name="connsiteX1" fmla="*/ 49333 w 68849"/>
                <a:gd name="connsiteY1" fmla="*/ 17889 h 49702"/>
                <a:gd name="connsiteX2" fmla="*/ 47307 w 68849"/>
                <a:gd name="connsiteY2" fmla="*/ 5285 h 49702"/>
                <a:gd name="connsiteX3" fmla="*/ 47383 w 68849"/>
                <a:gd name="connsiteY3" fmla="*/ 6549 h 49702"/>
                <a:gd name="connsiteX4" fmla="*/ 38061 w 68849"/>
                <a:gd name="connsiteY4" fmla="*/ 3811 h 49702"/>
                <a:gd name="connsiteX5" fmla="*/ 38803 w 68849"/>
                <a:gd name="connsiteY5" fmla="*/ 2199 h 49702"/>
                <a:gd name="connsiteX6" fmla="*/ 31124 w 68849"/>
                <a:gd name="connsiteY6" fmla="*/ 4579 h 49702"/>
                <a:gd name="connsiteX7" fmla="*/ 31483 w 68849"/>
                <a:gd name="connsiteY7" fmla="*/ 3189 h 49702"/>
                <a:gd name="connsiteX8" fmla="*/ 22983 w 68849"/>
                <a:gd name="connsiteY8" fmla="*/ 5051 h 49702"/>
                <a:gd name="connsiteX9" fmla="*/ 24283 w 68849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3096"/>
                <a:gd name="connsiteX1" fmla="*/ 15463 w 69706"/>
                <a:gd name="connsiteY1" fmla="*/ 6766 h 43096"/>
                <a:gd name="connsiteX2" fmla="*/ 23845 w 69706"/>
                <a:gd name="connsiteY2" fmla="*/ 5061 h 43096"/>
                <a:gd name="connsiteX3" fmla="*/ 32296 w 69706"/>
                <a:gd name="connsiteY3" fmla="*/ 3291 h 43096"/>
                <a:gd name="connsiteX4" fmla="*/ 35589 w 69706"/>
                <a:gd name="connsiteY4" fmla="*/ 59 h 43096"/>
                <a:gd name="connsiteX5" fmla="*/ 39673 w 69706"/>
                <a:gd name="connsiteY5" fmla="*/ 2340 h 43096"/>
                <a:gd name="connsiteX6" fmla="*/ 45303 w 69706"/>
                <a:gd name="connsiteY6" fmla="*/ 549 h 43096"/>
                <a:gd name="connsiteX7" fmla="*/ 48158 w 69706"/>
                <a:gd name="connsiteY7" fmla="*/ 5435 h 43096"/>
                <a:gd name="connsiteX8" fmla="*/ 51822 w 69706"/>
                <a:gd name="connsiteY8" fmla="*/ 10177 h 43096"/>
                <a:gd name="connsiteX9" fmla="*/ 51658 w 69706"/>
                <a:gd name="connsiteY9" fmla="*/ 15319 h 43096"/>
                <a:gd name="connsiteX10" fmla="*/ 63263 w 69706"/>
                <a:gd name="connsiteY10" fmla="*/ 25311 h 43096"/>
                <a:gd name="connsiteX11" fmla="*/ 69184 w 69706"/>
                <a:gd name="connsiteY11" fmla="*/ 36077 h 43096"/>
                <a:gd name="connsiteX12" fmla="*/ 50156 w 69706"/>
                <a:gd name="connsiteY12" fmla="*/ 41261 h 43096"/>
                <a:gd name="connsiteX13" fmla="*/ 26691 w 69706"/>
                <a:gd name="connsiteY13" fmla="*/ 42115 h 43096"/>
                <a:gd name="connsiteX14" fmla="*/ 14102 w 69706"/>
                <a:gd name="connsiteY14" fmla="*/ 35421 h 43096"/>
                <a:gd name="connsiteX15" fmla="*/ 6192 w 69706"/>
                <a:gd name="connsiteY15" fmla="*/ 29697 h 43096"/>
                <a:gd name="connsiteX16" fmla="*/ 9835 w 69706"/>
                <a:gd name="connsiteY16" fmla="*/ 19563 h 43096"/>
                <a:gd name="connsiteX17" fmla="*/ 13703 w 69706"/>
                <a:gd name="connsiteY17" fmla="*/ 14366 h 43096"/>
                <a:gd name="connsiteX18" fmla="*/ 13740 w 69706"/>
                <a:gd name="connsiteY18" fmla="*/ 14229 h 43096"/>
                <a:gd name="connsiteX0" fmla="*/ 51638 w 69706"/>
                <a:gd name="connsiteY0" fmla="*/ 15213 h 43096"/>
                <a:gd name="connsiteX1" fmla="*/ 50190 w 69706"/>
                <a:gd name="connsiteY1" fmla="*/ 17889 h 43096"/>
                <a:gd name="connsiteX2" fmla="*/ 48164 w 69706"/>
                <a:gd name="connsiteY2" fmla="*/ 5285 h 43096"/>
                <a:gd name="connsiteX3" fmla="*/ 48240 w 69706"/>
                <a:gd name="connsiteY3" fmla="*/ 6549 h 43096"/>
                <a:gd name="connsiteX4" fmla="*/ 38918 w 69706"/>
                <a:gd name="connsiteY4" fmla="*/ 3811 h 43096"/>
                <a:gd name="connsiteX5" fmla="*/ 39660 w 69706"/>
                <a:gd name="connsiteY5" fmla="*/ 2199 h 43096"/>
                <a:gd name="connsiteX6" fmla="*/ 31981 w 69706"/>
                <a:gd name="connsiteY6" fmla="*/ 4579 h 43096"/>
                <a:gd name="connsiteX7" fmla="*/ 32340 w 69706"/>
                <a:gd name="connsiteY7" fmla="*/ 3189 h 43096"/>
                <a:gd name="connsiteX8" fmla="*/ 23840 w 69706"/>
                <a:gd name="connsiteY8" fmla="*/ 5051 h 43096"/>
                <a:gd name="connsiteX9" fmla="*/ 25140 w 69706"/>
                <a:gd name="connsiteY9" fmla="*/ 6399 h 43096"/>
                <a:gd name="connsiteX0" fmla="*/ 13740 w 69706"/>
                <a:gd name="connsiteY0" fmla="*/ 14229 h 45315"/>
                <a:gd name="connsiteX1" fmla="*/ 15463 w 69706"/>
                <a:gd name="connsiteY1" fmla="*/ 6766 h 45315"/>
                <a:gd name="connsiteX2" fmla="*/ 23845 w 69706"/>
                <a:gd name="connsiteY2" fmla="*/ 5061 h 45315"/>
                <a:gd name="connsiteX3" fmla="*/ 32296 w 69706"/>
                <a:gd name="connsiteY3" fmla="*/ 3291 h 45315"/>
                <a:gd name="connsiteX4" fmla="*/ 35589 w 69706"/>
                <a:gd name="connsiteY4" fmla="*/ 59 h 45315"/>
                <a:gd name="connsiteX5" fmla="*/ 39673 w 69706"/>
                <a:gd name="connsiteY5" fmla="*/ 2340 h 45315"/>
                <a:gd name="connsiteX6" fmla="*/ 45303 w 69706"/>
                <a:gd name="connsiteY6" fmla="*/ 549 h 45315"/>
                <a:gd name="connsiteX7" fmla="*/ 48158 w 69706"/>
                <a:gd name="connsiteY7" fmla="*/ 5435 h 45315"/>
                <a:gd name="connsiteX8" fmla="*/ 51822 w 69706"/>
                <a:gd name="connsiteY8" fmla="*/ 10177 h 45315"/>
                <a:gd name="connsiteX9" fmla="*/ 51658 w 69706"/>
                <a:gd name="connsiteY9" fmla="*/ 15319 h 45315"/>
                <a:gd name="connsiteX10" fmla="*/ 63263 w 69706"/>
                <a:gd name="connsiteY10" fmla="*/ 25311 h 45315"/>
                <a:gd name="connsiteX11" fmla="*/ 69184 w 69706"/>
                <a:gd name="connsiteY11" fmla="*/ 36077 h 45315"/>
                <a:gd name="connsiteX12" fmla="*/ 50156 w 69706"/>
                <a:gd name="connsiteY12" fmla="*/ 41261 h 45315"/>
                <a:gd name="connsiteX13" fmla="*/ 26691 w 69706"/>
                <a:gd name="connsiteY13" fmla="*/ 42115 h 45315"/>
                <a:gd name="connsiteX14" fmla="*/ 14102 w 69706"/>
                <a:gd name="connsiteY14" fmla="*/ 35421 h 45315"/>
                <a:gd name="connsiteX15" fmla="*/ 6192 w 69706"/>
                <a:gd name="connsiteY15" fmla="*/ 29697 h 45315"/>
                <a:gd name="connsiteX16" fmla="*/ 9835 w 69706"/>
                <a:gd name="connsiteY16" fmla="*/ 19563 h 45315"/>
                <a:gd name="connsiteX17" fmla="*/ 13703 w 69706"/>
                <a:gd name="connsiteY17" fmla="*/ 14366 h 45315"/>
                <a:gd name="connsiteX18" fmla="*/ 13740 w 69706"/>
                <a:gd name="connsiteY18" fmla="*/ 14229 h 45315"/>
                <a:gd name="connsiteX0" fmla="*/ 51638 w 69706"/>
                <a:gd name="connsiteY0" fmla="*/ 15213 h 45315"/>
                <a:gd name="connsiteX1" fmla="*/ 50190 w 69706"/>
                <a:gd name="connsiteY1" fmla="*/ 17889 h 45315"/>
                <a:gd name="connsiteX2" fmla="*/ 48164 w 69706"/>
                <a:gd name="connsiteY2" fmla="*/ 5285 h 45315"/>
                <a:gd name="connsiteX3" fmla="*/ 48240 w 69706"/>
                <a:gd name="connsiteY3" fmla="*/ 6549 h 45315"/>
                <a:gd name="connsiteX4" fmla="*/ 38918 w 69706"/>
                <a:gd name="connsiteY4" fmla="*/ 3811 h 45315"/>
                <a:gd name="connsiteX5" fmla="*/ 39660 w 69706"/>
                <a:gd name="connsiteY5" fmla="*/ 2199 h 45315"/>
                <a:gd name="connsiteX6" fmla="*/ 31981 w 69706"/>
                <a:gd name="connsiteY6" fmla="*/ 4579 h 45315"/>
                <a:gd name="connsiteX7" fmla="*/ 32340 w 69706"/>
                <a:gd name="connsiteY7" fmla="*/ 3189 h 45315"/>
                <a:gd name="connsiteX8" fmla="*/ 23840 w 69706"/>
                <a:gd name="connsiteY8" fmla="*/ 5051 h 45315"/>
                <a:gd name="connsiteX9" fmla="*/ 25140 w 69706"/>
                <a:gd name="connsiteY9" fmla="*/ 6399 h 45315"/>
                <a:gd name="connsiteX0" fmla="*/ 13740 w 69706"/>
                <a:gd name="connsiteY0" fmla="*/ 14229 h 48954"/>
                <a:gd name="connsiteX1" fmla="*/ 15463 w 69706"/>
                <a:gd name="connsiteY1" fmla="*/ 6766 h 48954"/>
                <a:gd name="connsiteX2" fmla="*/ 23845 w 69706"/>
                <a:gd name="connsiteY2" fmla="*/ 5061 h 48954"/>
                <a:gd name="connsiteX3" fmla="*/ 32296 w 69706"/>
                <a:gd name="connsiteY3" fmla="*/ 3291 h 48954"/>
                <a:gd name="connsiteX4" fmla="*/ 35589 w 69706"/>
                <a:gd name="connsiteY4" fmla="*/ 59 h 48954"/>
                <a:gd name="connsiteX5" fmla="*/ 39673 w 69706"/>
                <a:gd name="connsiteY5" fmla="*/ 2340 h 48954"/>
                <a:gd name="connsiteX6" fmla="*/ 45303 w 69706"/>
                <a:gd name="connsiteY6" fmla="*/ 549 h 48954"/>
                <a:gd name="connsiteX7" fmla="*/ 48158 w 69706"/>
                <a:gd name="connsiteY7" fmla="*/ 5435 h 48954"/>
                <a:gd name="connsiteX8" fmla="*/ 51822 w 69706"/>
                <a:gd name="connsiteY8" fmla="*/ 10177 h 48954"/>
                <a:gd name="connsiteX9" fmla="*/ 51658 w 69706"/>
                <a:gd name="connsiteY9" fmla="*/ 15319 h 48954"/>
                <a:gd name="connsiteX10" fmla="*/ 63263 w 69706"/>
                <a:gd name="connsiteY10" fmla="*/ 25311 h 48954"/>
                <a:gd name="connsiteX11" fmla="*/ 69184 w 69706"/>
                <a:gd name="connsiteY11" fmla="*/ 36077 h 48954"/>
                <a:gd name="connsiteX12" fmla="*/ 50156 w 69706"/>
                <a:gd name="connsiteY12" fmla="*/ 41261 h 48954"/>
                <a:gd name="connsiteX13" fmla="*/ 26691 w 69706"/>
                <a:gd name="connsiteY13" fmla="*/ 42115 h 48954"/>
                <a:gd name="connsiteX14" fmla="*/ 14102 w 69706"/>
                <a:gd name="connsiteY14" fmla="*/ 35421 h 48954"/>
                <a:gd name="connsiteX15" fmla="*/ 6192 w 69706"/>
                <a:gd name="connsiteY15" fmla="*/ 29697 h 48954"/>
                <a:gd name="connsiteX16" fmla="*/ 9835 w 69706"/>
                <a:gd name="connsiteY16" fmla="*/ 19563 h 48954"/>
                <a:gd name="connsiteX17" fmla="*/ 13703 w 69706"/>
                <a:gd name="connsiteY17" fmla="*/ 14366 h 48954"/>
                <a:gd name="connsiteX18" fmla="*/ 13740 w 69706"/>
                <a:gd name="connsiteY18" fmla="*/ 14229 h 48954"/>
                <a:gd name="connsiteX0" fmla="*/ 51638 w 69706"/>
                <a:gd name="connsiteY0" fmla="*/ 15213 h 48954"/>
                <a:gd name="connsiteX1" fmla="*/ 50190 w 69706"/>
                <a:gd name="connsiteY1" fmla="*/ 17889 h 48954"/>
                <a:gd name="connsiteX2" fmla="*/ 48164 w 69706"/>
                <a:gd name="connsiteY2" fmla="*/ 5285 h 48954"/>
                <a:gd name="connsiteX3" fmla="*/ 48240 w 69706"/>
                <a:gd name="connsiteY3" fmla="*/ 6549 h 48954"/>
                <a:gd name="connsiteX4" fmla="*/ 38918 w 69706"/>
                <a:gd name="connsiteY4" fmla="*/ 3811 h 48954"/>
                <a:gd name="connsiteX5" fmla="*/ 39660 w 69706"/>
                <a:gd name="connsiteY5" fmla="*/ 2199 h 48954"/>
                <a:gd name="connsiteX6" fmla="*/ 31981 w 69706"/>
                <a:gd name="connsiteY6" fmla="*/ 4579 h 48954"/>
                <a:gd name="connsiteX7" fmla="*/ 32340 w 69706"/>
                <a:gd name="connsiteY7" fmla="*/ 3189 h 48954"/>
                <a:gd name="connsiteX8" fmla="*/ 23840 w 69706"/>
                <a:gd name="connsiteY8" fmla="*/ 5051 h 48954"/>
                <a:gd name="connsiteX9" fmla="*/ 25140 w 69706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4494"/>
                <a:gd name="connsiteY0" fmla="*/ 14229 h 48954"/>
                <a:gd name="connsiteX1" fmla="*/ 15463 w 64494"/>
                <a:gd name="connsiteY1" fmla="*/ 6766 h 48954"/>
                <a:gd name="connsiteX2" fmla="*/ 23845 w 64494"/>
                <a:gd name="connsiteY2" fmla="*/ 5061 h 48954"/>
                <a:gd name="connsiteX3" fmla="*/ 32296 w 64494"/>
                <a:gd name="connsiteY3" fmla="*/ 3291 h 48954"/>
                <a:gd name="connsiteX4" fmla="*/ 35589 w 64494"/>
                <a:gd name="connsiteY4" fmla="*/ 59 h 48954"/>
                <a:gd name="connsiteX5" fmla="*/ 39673 w 64494"/>
                <a:gd name="connsiteY5" fmla="*/ 2340 h 48954"/>
                <a:gd name="connsiteX6" fmla="*/ 45303 w 64494"/>
                <a:gd name="connsiteY6" fmla="*/ 549 h 48954"/>
                <a:gd name="connsiteX7" fmla="*/ 48158 w 64494"/>
                <a:gd name="connsiteY7" fmla="*/ 5435 h 48954"/>
                <a:gd name="connsiteX8" fmla="*/ 51822 w 64494"/>
                <a:gd name="connsiteY8" fmla="*/ 10177 h 48954"/>
                <a:gd name="connsiteX9" fmla="*/ 51658 w 64494"/>
                <a:gd name="connsiteY9" fmla="*/ 15319 h 48954"/>
                <a:gd name="connsiteX10" fmla="*/ 63263 w 64494"/>
                <a:gd name="connsiteY10" fmla="*/ 25311 h 48954"/>
                <a:gd name="connsiteX11" fmla="*/ 59921 w 64494"/>
                <a:gd name="connsiteY11" fmla="*/ 34870 h 48954"/>
                <a:gd name="connsiteX12" fmla="*/ 50156 w 64494"/>
                <a:gd name="connsiteY12" fmla="*/ 41261 h 48954"/>
                <a:gd name="connsiteX13" fmla="*/ 26691 w 64494"/>
                <a:gd name="connsiteY13" fmla="*/ 42115 h 48954"/>
                <a:gd name="connsiteX14" fmla="*/ 14102 w 64494"/>
                <a:gd name="connsiteY14" fmla="*/ 35421 h 48954"/>
                <a:gd name="connsiteX15" fmla="*/ 6192 w 64494"/>
                <a:gd name="connsiteY15" fmla="*/ 29697 h 48954"/>
                <a:gd name="connsiteX16" fmla="*/ 9835 w 64494"/>
                <a:gd name="connsiteY16" fmla="*/ 19563 h 48954"/>
                <a:gd name="connsiteX17" fmla="*/ 13703 w 64494"/>
                <a:gd name="connsiteY17" fmla="*/ 14366 h 48954"/>
                <a:gd name="connsiteX18" fmla="*/ 13740 w 64494"/>
                <a:gd name="connsiteY18" fmla="*/ 14229 h 48954"/>
                <a:gd name="connsiteX0" fmla="*/ 51638 w 64494"/>
                <a:gd name="connsiteY0" fmla="*/ 15213 h 48954"/>
                <a:gd name="connsiteX1" fmla="*/ 50190 w 64494"/>
                <a:gd name="connsiteY1" fmla="*/ 17889 h 48954"/>
                <a:gd name="connsiteX2" fmla="*/ 48164 w 64494"/>
                <a:gd name="connsiteY2" fmla="*/ 5285 h 48954"/>
                <a:gd name="connsiteX3" fmla="*/ 48240 w 64494"/>
                <a:gd name="connsiteY3" fmla="*/ 6549 h 48954"/>
                <a:gd name="connsiteX4" fmla="*/ 38918 w 64494"/>
                <a:gd name="connsiteY4" fmla="*/ 3811 h 48954"/>
                <a:gd name="connsiteX5" fmla="*/ 39660 w 64494"/>
                <a:gd name="connsiteY5" fmla="*/ 2199 h 48954"/>
                <a:gd name="connsiteX6" fmla="*/ 31981 w 64494"/>
                <a:gd name="connsiteY6" fmla="*/ 4579 h 48954"/>
                <a:gd name="connsiteX7" fmla="*/ 32340 w 64494"/>
                <a:gd name="connsiteY7" fmla="*/ 3189 h 48954"/>
                <a:gd name="connsiteX8" fmla="*/ 23840 w 64494"/>
                <a:gd name="connsiteY8" fmla="*/ 5051 h 48954"/>
                <a:gd name="connsiteX9" fmla="*/ 25140 w 64494"/>
                <a:gd name="connsiteY9" fmla="*/ 6399 h 48954"/>
                <a:gd name="connsiteX0" fmla="*/ 13740 w 69067"/>
                <a:gd name="connsiteY0" fmla="*/ 14229 h 48954"/>
                <a:gd name="connsiteX1" fmla="*/ 15463 w 69067"/>
                <a:gd name="connsiteY1" fmla="*/ 6766 h 48954"/>
                <a:gd name="connsiteX2" fmla="*/ 23845 w 69067"/>
                <a:gd name="connsiteY2" fmla="*/ 5061 h 48954"/>
                <a:gd name="connsiteX3" fmla="*/ 32296 w 69067"/>
                <a:gd name="connsiteY3" fmla="*/ 3291 h 48954"/>
                <a:gd name="connsiteX4" fmla="*/ 35589 w 69067"/>
                <a:gd name="connsiteY4" fmla="*/ 59 h 48954"/>
                <a:gd name="connsiteX5" fmla="*/ 39673 w 69067"/>
                <a:gd name="connsiteY5" fmla="*/ 2340 h 48954"/>
                <a:gd name="connsiteX6" fmla="*/ 45303 w 69067"/>
                <a:gd name="connsiteY6" fmla="*/ 549 h 48954"/>
                <a:gd name="connsiteX7" fmla="*/ 48158 w 69067"/>
                <a:gd name="connsiteY7" fmla="*/ 5435 h 48954"/>
                <a:gd name="connsiteX8" fmla="*/ 51822 w 69067"/>
                <a:gd name="connsiteY8" fmla="*/ 10177 h 48954"/>
                <a:gd name="connsiteX9" fmla="*/ 51658 w 69067"/>
                <a:gd name="connsiteY9" fmla="*/ 15319 h 48954"/>
                <a:gd name="connsiteX10" fmla="*/ 63263 w 69067"/>
                <a:gd name="connsiteY10" fmla="*/ 25311 h 48954"/>
                <a:gd name="connsiteX11" fmla="*/ 59921 w 69067"/>
                <a:gd name="connsiteY11" fmla="*/ 34870 h 48954"/>
                <a:gd name="connsiteX12" fmla="*/ 50156 w 69067"/>
                <a:gd name="connsiteY12" fmla="*/ 41261 h 48954"/>
                <a:gd name="connsiteX13" fmla="*/ 26691 w 69067"/>
                <a:gd name="connsiteY13" fmla="*/ 42115 h 48954"/>
                <a:gd name="connsiteX14" fmla="*/ 14102 w 69067"/>
                <a:gd name="connsiteY14" fmla="*/ 35421 h 48954"/>
                <a:gd name="connsiteX15" fmla="*/ 6192 w 69067"/>
                <a:gd name="connsiteY15" fmla="*/ 29697 h 48954"/>
                <a:gd name="connsiteX16" fmla="*/ 9835 w 69067"/>
                <a:gd name="connsiteY16" fmla="*/ 19563 h 48954"/>
                <a:gd name="connsiteX17" fmla="*/ 13703 w 69067"/>
                <a:gd name="connsiteY17" fmla="*/ 14366 h 48954"/>
                <a:gd name="connsiteX18" fmla="*/ 13740 w 69067"/>
                <a:gd name="connsiteY18" fmla="*/ 14229 h 48954"/>
                <a:gd name="connsiteX0" fmla="*/ 51638 w 69067"/>
                <a:gd name="connsiteY0" fmla="*/ 15213 h 48954"/>
                <a:gd name="connsiteX1" fmla="*/ 50190 w 69067"/>
                <a:gd name="connsiteY1" fmla="*/ 17889 h 48954"/>
                <a:gd name="connsiteX2" fmla="*/ 48164 w 69067"/>
                <a:gd name="connsiteY2" fmla="*/ 5285 h 48954"/>
                <a:gd name="connsiteX3" fmla="*/ 48240 w 69067"/>
                <a:gd name="connsiteY3" fmla="*/ 6549 h 48954"/>
                <a:gd name="connsiteX4" fmla="*/ 38918 w 69067"/>
                <a:gd name="connsiteY4" fmla="*/ 3811 h 48954"/>
                <a:gd name="connsiteX5" fmla="*/ 39660 w 69067"/>
                <a:gd name="connsiteY5" fmla="*/ 2199 h 48954"/>
                <a:gd name="connsiteX6" fmla="*/ 31981 w 69067"/>
                <a:gd name="connsiteY6" fmla="*/ 4579 h 48954"/>
                <a:gd name="connsiteX7" fmla="*/ 32340 w 69067"/>
                <a:gd name="connsiteY7" fmla="*/ 3189 h 48954"/>
                <a:gd name="connsiteX8" fmla="*/ 23840 w 69067"/>
                <a:gd name="connsiteY8" fmla="*/ 5051 h 48954"/>
                <a:gd name="connsiteX9" fmla="*/ 25140 w 69067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01" h="48954">
                  <a:moveTo>
                    <a:pt x="13740" y="14229"/>
                  </a:moveTo>
                  <a:cubicBezTo>
                    <a:pt x="13469" y="11516"/>
                    <a:pt x="14101" y="8780"/>
                    <a:pt x="15463" y="6766"/>
                  </a:cubicBezTo>
                  <a:cubicBezTo>
                    <a:pt x="17615" y="3585"/>
                    <a:pt x="21104" y="2876"/>
                    <a:pt x="23845" y="5061"/>
                  </a:cubicBezTo>
                  <a:cubicBezTo>
                    <a:pt x="25518" y="768"/>
                    <a:pt x="29754" y="-119"/>
                    <a:pt x="32296" y="3291"/>
                  </a:cubicBezTo>
                  <a:cubicBezTo>
                    <a:pt x="32937" y="1542"/>
                    <a:pt x="34168" y="333"/>
                    <a:pt x="35589" y="59"/>
                  </a:cubicBezTo>
                  <a:cubicBezTo>
                    <a:pt x="37153" y="-243"/>
                    <a:pt x="38715" y="629"/>
                    <a:pt x="39673" y="2340"/>
                  </a:cubicBezTo>
                  <a:cubicBezTo>
                    <a:pt x="41055" y="126"/>
                    <a:pt x="43341" y="-601"/>
                    <a:pt x="45303" y="549"/>
                  </a:cubicBezTo>
                  <a:cubicBezTo>
                    <a:pt x="46798" y="1425"/>
                    <a:pt x="47870" y="3259"/>
                    <a:pt x="48158" y="5435"/>
                  </a:cubicBezTo>
                  <a:cubicBezTo>
                    <a:pt x="49886" y="6077"/>
                    <a:pt x="51262" y="7857"/>
                    <a:pt x="51822" y="10177"/>
                  </a:cubicBezTo>
                  <a:cubicBezTo>
                    <a:pt x="52229" y="11861"/>
                    <a:pt x="52171" y="13690"/>
                    <a:pt x="51658" y="15319"/>
                  </a:cubicBezTo>
                  <a:cubicBezTo>
                    <a:pt x="52919" y="17553"/>
                    <a:pt x="76294" y="20674"/>
                    <a:pt x="54685" y="27084"/>
                  </a:cubicBezTo>
                  <a:cubicBezTo>
                    <a:pt x="72092" y="28005"/>
                    <a:pt x="77453" y="34711"/>
                    <a:pt x="59921" y="34870"/>
                  </a:cubicBezTo>
                  <a:cubicBezTo>
                    <a:pt x="68818" y="40303"/>
                    <a:pt x="64296" y="46644"/>
                    <a:pt x="50156" y="41261"/>
                  </a:cubicBezTo>
                  <a:cubicBezTo>
                    <a:pt x="51475" y="49286"/>
                    <a:pt x="49718" y="53179"/>
                    <a:pt x="26691" y="42115"/>
                  </a:cubicBezTo>
                  <a:cubicBezTo>
                    <a:pt x="22983" y="45159"/>
                    <a:pt x="8000" y="40018"/>
                    <a:pt x="14102" y="35421"/>
                  </a:cubicBezTo>
                  <a:cubicBezTo>
                    <a:pt x="5933" y="35606"/>
                    <a:pt x="911" y="31866"/>
                    <a:pt x="6192" y="29697"/>
                  </a:cubicBezTo>
                  <a:cubicBezTo>
                    <a:pt x="-1317" y="27504"/>
                    <a:pt x="-4016" y="21361"/>
                    <a:pt x="9835" y="19563"/>
                  </a:cubicBezTo>
                  <a:cubicBezTo>
                    <a:pt x="2198" y="15291"/>
                    <a:pt x="11685" y="14650"/>
                    <a:pt x="13703" y="14366"/>
                  </a:cubicBezTo>
                  <a:cubicBezTo>
                    <a:pt x="13715" y="14320"/>
                    <a:pt x="13728" y="14275"/>
                    <a:pt x="13740" y="14229"/>
                  </a:cubicBezTo>
                  <a:close/>
                </a:path>
                <a:path w="70701" h="48954" fill="none" extrusionOk="0">
                  <a:moveTo>
                    <a:pt x="51638" y="15213"/>
                  </a:moveTo>
                  <a:cubicBezTo>
                    <a:pt x="51313" y="16245"/>
                    <a:pt x="50818" y="17161"/>
                    <a:pt x="50190" y="17889"/>
                  </a:cubicBezTo>
                  <a:moveTo>
                    <a:pt x="48164" y="5285"/>
                  </a:moveTo>
                  <a:cubicBezTo>
                    <a:pt x="48219" y="5702"/>
                    <a:pt x="48245" y="6125"/>
                    <a:pt x="48240" y="6549"/>
                  </a:cubicBezTo>
                  <a:moveTo>
                    <a:pt x="38918" y="3811"/>
                  </a:moveTo>
                  <a:cubicBezTo>
                    <a:pt x="39107" y="3228"/>
                    <a:pt x="39356" y="2685"/>
                    <a:pt x="39660" y="2199"/>
                  </a:cubicBezTo>
                  <a:moveTo>
                    <a:pt x="31981" y="4579"/>
                  </a:moveTo>
                  <a:cubicBezTo>
                    <a:pt x="32058" y="4097"/>
                    <a:pt x="32179" y="3630"/>
                    <a:pt x="32340" y="3189"/>
                  </a:cubicBezTo>
                  <a:moveTo>
                    <a:pt x="23840" y="5051"/>
                  </a:moveTo>
                  <a:cubicBezTo>
                    <a:pt x="24312" y="5427"/>
                    <a:pt x="24748" y="5880"/>
                    <a:pt x="25140" y="6399"/>
                  </a:cubicBezTo>
                </a:path>
              </a:pathLst>
            </a:custGeom>
            <a:solidFill>
              <a:srgbClr val="E6E6E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1EEC257-B179-463E-B704-4E8E03DE69EF}"/>
                </a:ext>
              </a:extLst>
            </p:cNvPr>
            <p:cNvSpPr/>
            <p:nvPr/>
          </p:nvSpPr>
          <p:spPr>
            <a:xfrm>
              <a:off x="6049655" y="3171037"/>
              <a:ext cx="3513748" cy="132698"/>
            </a:xfrm>
            <a:prstGeom prst="rect">
              <a:avLst/>
            </a:prstGeom>
            <a:solidFill>
              <a:srgbClr val="89A61A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ACD0E5AD-2364-4EEE-9CA8-5974E2AF610A}"/>
                </a:ext>
              </a:extLst>
            </p:cNvPr>
            <p:cNvSpPr/>
            <p:nvPr/>
          </p:nvSpPr>
          <p:spPr>
            <a:xfrm flipH="1">
              <a:off x="6049654" y="3017050"/>
              <a:ext cx="870379" cy="307975"/>
            </a:xfrm>
            <a:prstGeom prst="arc">
              <a:avLst>
                <a:gd name="adj1" fmla="val 16200000"/>
                <a:gd name="adj2" fmla="val 31116"/>
              </a:avLst>
            </a:prstGeom>
            <a:solidFill>
              <a:srgbClr val="89A61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14E82E7A-EEC4-48A7-B38D-AD88D5CF5293}"/>
                </a:ext>
              </a:extLst>
            </p:cNvPr>
            <p:cNvSpPr/>
            <p:nvPr/>
          </p:nvSpPr>
          <p:spPr>
            <a:xfrm>
              <a:off x="8693023" y="3031336"/>
              <a:ext cx="870379" cy="307975"/>
            </a:xfrm>
            <a:prstGeom prst="arc">
              <a:avLst>
                <a:gd name="adj1" fmla="val 16200000"/>
                <a:gd name="adj2" fmla="val 31116"/>
              </a:avLst>
            </a:prstGeom>
            <a:solidFill>
              <a:srgbClr val="89A61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B0D32F1-961D-4D39-BD75-BA8E9EAC396C}"/>
                </a:ext>
              </a:extLst>
            </p:cNvPr>
            <p:cNvGrpSpPr/>
            <p:nvPr/>
          </p:nvGrpSpPr>
          <p:grpSpPr>
            <a:xfrm>
              <a:off x="6096000" y="1814059"/>
              <a:ext cx="1124125" cy="1357934"/>
              <a:chOff x="6096000" y="1814059"/>
              <a:chExt cx="1124125" cy="1357934"/>
            </a:xfrm>
          </p:grpSpPr>
          <p:sp>
            <p:nvSpPr>
              <p:cNvPr id="127" name="Trapezoid 126">
                <a:extLst>
                  <a:ext uri="{FF2B5EF4-FFF2-40B4-BE49-F238E27FC236}">
                    <a16:creationId xmlns:a16="http://schemas.microsoft.com/office/drawing/2014/main" id="{E84D2DF4-34D0-4BC7-AC2D-152EF26A50A5}"/>
                  </a:ext>
                </a:extLst>
              </p:cNvPr>
              <p:cNvSpPr/>
              <p:nvPr/>
            </p:nvSpPr>
            <p:spPr>
              <a:xfrm>
                <a:off x="6096000" y="1820410"/>
                <a:ext cx="1124125" cy="1350627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rapezoid 127">
                <a:extLst>
                  <a:ext uri="{FF2B5EF4-FFF2-40B4-BE49-F238E27FC236}">
                    <a16:creationId xmlns:a16="http://schemas.microsoft.com/office/drawing/2014/main" id="{299D4CF0-5BC9-47ED-B232-91BF06F3F09C}"/>
                  </a:ext>
                </a:extLst>
              </p:cNvPr>
              <p:cNvSpPr/>
              <p:nvPr/>
            </p:nvSpPr>
            <p:spPr>
              <a:xfrm>
                <a:off x="6172900" y="1872784"/>
                <a:ext cx="1047225" cy="1291903"/>
              </a:xfrm>
              <a:prstGeom prst="trapezoid">
                <a:avLst>
                  <a:gd name="adj" fmla="val 26095"/>
                </a:avLst>
              </a:prstGeom>
              <a:solidFill>
                <a:srgbClr val="D9CAC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Parallelogram 128">
                <a:extLst>
                  <a:ext uri="{FF2B5EF4-FFF2-40B4-BE49-F238E27FC236}">
                    <a16:creationId xmlns:a16="http://schemas.microsoft.com/office/drawing/2014/main" id="{CB4E6582-1907-4BA3-BFB1-8AC9CC2F1A3F}"/>
                  </a:ext>
                </a:extLst>
              </p:cNvPr>
              <p:cNvSpPr/>
              <p:nvPr/>
            </p:nvSpPr>
            <p:spPr>
              <a:xfrm rot="21114404" flipV="1">
                <a:off x="7029095" y="1821366"/>
                <a:ext cx="81968" cy="1350627"/>
              </a:xfrm>
              <a:prstGeom prst="parallelogram">
                <a:avLst>
                  <a:gd name="adj" fmla="val 65605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00ED98B-0A22-498E-9B08-2A06F4AE3E76}"/>
                  </a:ext>
                </a:extLst>
              </p:cNvPr>
              <p:cNvSpPr/>
              <p:nvPr/>
            </p:nvSpPr>
            <p:spPr>
              <a:xfrm>
                <a:off x="6348413" y="1820409"/>
                <a:ext cx="616743" cy="51254"/>
              </a:xfrm>
              <a:prstGeom prst="rect">
                <a:avLst/>
              </a:prstGeom>
              <a:solidFill>
                <a:srgbClr val="ECD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22C6B58-40EA-46A1-BC35-551568849BC7}"/>
                  </a:ext>
                </a:extLst>
              </p:cNvPr>
              <p:cNvCxnSpPr>
                <a:cxnSpLocks/>
                <a:endCxn id="128" idx="0"/>
              </p:cNvCxnSpPr>
              <p:nvPr/>
            </p:nvCxnSpPr>
            <p:spPr>
              <a:xfrm>
                <a:off x="6369844" y="1872784"/>
                <a:ext cx="32666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05F4E0D-70D9-4D56-BB84-CE8B974FF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375" y="1872784"/>
                <a:ext cx="15478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115569E-E19D-46BC-BDAA-0A6E41451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363" y="1814059"/>
                <a:ext cx="65484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675D4E4-A50A-41F3-8D53-079645E19AE6}"/>
                </a:ext>
              </a:extLst>
            </p:cNvPr>
            <p:cNvGrpSpPr/>
            <p:nvPr/>
          </p:nvGrpSpPr>
          <p:grpSpPr>
            <a:xfrm>
              <a:off x="7578402" y="1878806"/>
              <a:ext cx="1502569" cy="1299374"/>
              <a:chOff x="7775076" y="1871663"/>
              <a:chExt cx="1502569" cy="1299374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5D0E578-234F-437E-9A44-68BBFC4C266A}"/>
                  </a:ext>
                </a:extLst>
              </p:cNvPr>
              <p:cNvSpPr/>
              <p:nvPr/>
            </p:nvSpPr>
            <p:spPr>
              <a:xfrm>
                <a:off x="7791745" y="1871663"/>
                <a:ext cx="1485900" cy="1299374"/>
              </a:xfrm>
              <a:prstGeom prst="rect">
                <a:avLst/>
              </a:prstGeom>
              <a:solidFill>
                <a:srgbClr val="D9CB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39E2AEF-84EE-421E-B932-5A53C31E523B}"/>
                  </a:ext>
                </a:extLst>
              </p:cNvPr>
              <p:cNvSpPr/>
              <p:nvPr/>
            </p:nvSpPr>
            <p:spPr>
              <a:xfrm>
                <a:off x="7794126" y="1878808"/>
                <a:ext cx="1483519" cy="85725"/>
              </a:xfrm>
              <a:prstGeom prst="rect">
                <a:avLst/>
              </a:prstGeom>
              <a:solidFill>
                <a:srgbClr val="ECD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6A59581-BC1E-4210-811B-04BD81DAB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076" y="1964533"/>
                <a:ext cx="51167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69DF99D-7AD8-45A8-9776-91E41B1C0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8482" y="1964533"/>
                <a:ext cx="9191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78FA872-D027-49B4-93C1-6EB11426A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076" y="1871663"/>
                <a:ext cx="1502569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20A2619-CE6B-4940-810F-4536B13D437E}"/>
                </a:ext>
              </a:extLst>
            </p:cNvPr>
            <p:cNvSpPr/>
            <p:nvPr/>
          </p:nvSpPr>
          <p:spPr>
            <a:xfrm>
              <a:off x="7915363" y="2085546"/>
              <a:ext cx="1212850" cy="1124807"/>
            </a:xfrm>
            <a:custGeom>
              <a:avLst/>
              <a:gdLst>
                <a:gd name="connsiteX0" fmla="*/ 0 w 748023"/>
                <a:gd name="connsiteY0" fmla="*/ 0 h 711194"/>
                <a:gd name="connsiteX1" fmla="*/ 748019 w 748023"/>
                <a:gd name="connsiteY1" fmla="*/ 336545 h 711194"/>
                <a:gd name="connsiteX2" fmla="*/ 748023 w 748023"/>
                <a:gd name="connsiteY2" fmla="*/ 336545 h 711194"/>
                <a:gd name="connsiteX3" fmla="*/ 748023 w 748023"/>
                <a:gd name="connsiteY3" fmla="*/ 336547 h 711194"/>
                <a:gd name="connsiteX4" fmla="*/ 748023 w 748023"/>
                <a:gd name="connsiteY4" fmla="*/ 711194 h 711194"/>
                <a:gd name="connsiteX5" fmla="*/ 0 w 748023"/>
                <a:gd name="connsiteY5" fmla="*/ 711194 h 711194"/>
                <a:gd name="connsiteX6" fmla="*/ 0 w 748023"/>
                <a:gd name="connsiteY6" fmla="*/ 336547 h 711194"/>
                <a:gd name="connsiteX7" fmla="*/ 0 w 748023"/>
                <a:gd name="connsiteY7" fmla="*/ 336545 h 71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8023" h="711194">
                  <a:moveTo>
                    <a:pt x="0" y="0"/>
                  </a:moveTo>
                  <a:lnTo>
                    <a:pt x="748019" y="336545"/>
                  </a:lnTo>
                  <a:lnTo>
                    <a:pt x="748023" y="336545"/>
                  </a:lnTo>
                  <a:lnTo>
                    <a:pt x="748023" y="336547"/>
                  </a:lnTo>
                  <a:lnTo>
                    <a:pt x="748023" y="711194"/>
                  </a:lnTo>
                  <a:lnTo>
                    <a:pt x="0" y="711194"/>
                  </a:lnTo>
                  <a:lnTo>
                    <a:pt x="0" y="336547"/>
                  </a:lnTo>
                  <a:lnTo>
                    <a:pt x="0" y="336545"/>
                  </a:lnTo>
                  <a:close/>
                </a:path>
              </a:pathLst>
            </a:custGeom>
            <a:solidFill>
              <a:srgbClr val="CFC0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51F472A-3E10-4170-A429-94F3F65D526A}"/>
                </a:ext>
              </a:extLst>
            </p:cNvPr>
            <p:cNvGrpSpPr/>
            <p:nvPr/>
          </p:nvGrpSpPr>
          <p:grpSpPr>
            <a:xfrm>
              <a:off x="6734175" y="2471738"/>
              <a:ext cx="1288549" cy="818328"/>
              <a:chOff x="6734175" y="2471738"/>
              <a:chExt cx="1288549" cy="81832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0716607-1ABD-46D5-99C4-A1DB8CA9B67E}"/>
                  </a:ext>
                </a:extLst>
              </p:cNvPr>
              <p:cNvSpPr/>
              <p:nvPr/>
            </p:nvSpPr>
            <p:spPr>
              <a:xfrm>
                <a:off x="6734175" y="2471738"/>
                <a:ext cx="1247775" cy="792163"/>
              </a:xfrm>
              <a:prstGeom prst="rect">
                <a:avLst/>
              </a:prstGeom>
              <a:solidFill>
                <a:srgbClr val="ECDED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27CFD61-9C7A-4967-8B49-482519BCB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375" y="2536033"/>
                <a:ext cx="10620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C5D3DD1-CCFC-4627-90F1-2759D8E591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4145" y="2536033"/>
                <a:ext cx="0" cy="4167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D1DB808-3B68-4B89-82F2-03F008E77FE3}"/>
                  </a:ext>
                </a:extLst>
              </p:cNvPr>
              <p:cNvSpPr/>
              <p:nvPr/>
            </p:nvSpPr>
            <p:spPr>
              <a:xfrm>
                <a:off x="7220125" y="3052764"/>
                <a:ext cx="237916" cy="217338"/>
              </a:xfrm>
              <a:prstGeom prst="rect">
                <a:avLst/>
              </a:prstGeom>
              <a:solidFill>
                <a:srgbClr val="3E39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84BA81EB-4E74-4994-84F6-730139FE935E}"/>
                  </a:ext>
                </a:extLst>
              </p:cNvPr>
              <p:cNvSpPr/>
              <p:nvPr/>
            </p:nvSpPr>
            <p:spPr>
              <a:xfrm flipH="1">
                <a:off x="7137566" y="3045117"/>
                <a:ext cx="479426" cy="244949"/>
              </a:xfrm>
              <a:prstGeom prst="parallelogram">
                <a:avLst>
                  <a:gd name="adj" fmla="val 20186"/>
                </a:avLst>
              </a:prstGeom>
              <a:solidFill>
                <a:srgbClr val="3E3933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C949C0F-8AC2-4C90-ABF6-490BC12B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040859"/>
                <a:ext cx="4333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CE8DEE38-CA6A-4B98-A761-376D0309F1A0}"/>
                  </a:ext>
                </a:extLst>
              </p:cNvPr>
              <p:cNvGrpSpPr/>
              <p:nvPr/>
            </p:nvGrpSpPr>
            <p:grpSpPr>
              <a:xfrm>
                <a:off x="6818011" y="2603443"/>
                <a:ext cx="1054402" cy="46349"/>
                <a:chOff x="5982903" y="3590785"/>
                <a:chExt cx="1054402" cy="46349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27360323-6656-463A-852F-3B773E35C274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7EA98A52-5E4B-4E5F-A28C-A31724CCC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592361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68998A80-0105-4E0A-B087-A557286E5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243BB6AE-C14F-4036-A128-375B71A8EFEA}"/>
                  </a:ext>
                </a:extLst>
              </p:cNvPr>
              <p:cNvSpPr/>
              <p:nvPr/>
            </p:nvSpPr>
            <p:spPr>
              <a:xfrm rot="327339" flipV="1">
                <a:off x="7926414" y="2480484"/>
                <a:ext cx="96310" cy="792235"/>
              </a:xfrm>
              <a:prstGeom prst="parallelogram">
                <a:avLst>
                  <a:gd name="adj" fmla="val 84065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96E3AF7-6998-4E9C-86BF-DA5D3EB44D49}"/>
                  </a:ext>
                </a:extLst>
              </p:cNvPr>
              <p:cNvCxnSpPr>
                <a:cxnSpLocks/>
                <a:stCxn id="103" idx="0"/>
                <a:endCxn id="103" idx="2"/>
              </p:cNvCxnSpPr>
              <p:nvPr/>
            </p:nvCxnSpPr>
            <p:spPr>
              <a:xfrm>
                <a:off x="7339083" y="3052764"/>
                <a:ext cx="0" cy="21733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C32A9FB-9BA7-40CB-9B90-5A643CEBCE27}"/>
                  </a:ext>
                </a:extLst>
              </p:cNvPr>
              <p:cNvSpPr/>
              <p:nvPr/>
            </p:nvSpPr>
            <p:spPr>
              <a:xfrm>
                <a:off x="7251341" y="3092493"/>
                <a:ext cx="51254" cy="51254"/>
              </a:xfrm>
              <a:prstGeom prst="rect">
                <a:avLst/>
              </a:prstGeom>
              <a:solidFill>
                <a:srgbClr val="1F99A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6321E31-46C1-439F-A258-22B8F7BD2634}"/>
                  </a:ext>
                </a:extLst>
              </p:cNvPr>
              <p:cNvSpPr/>
              <p:nvPr/>
            </p:nvSpPr>
            <p:spPr>
              <a:xfrm>
                <a:off x="7373555" y="3092493"/>
                <a:ext cx="51254" cy="51254"/>
              </a:xfrm>
              <a:prstGeom prst="rect">
                <a:avLst/>
              </a:prstGeom>
              <a:solidFill>
                <a:srgbClr val="1F99A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47AF2CE-BA50-4447-923B-BBE2F7CA9921}"/>
                  </a:ext>
                </a:extLst>
              </p:cNvPr>
              <p:cNvGrpSpPr/>
              <p:nvPr/>
            </p:nvGrpSpPr>
            <p:grpSpPr>
              <a:xfrm>
                <a:off x="6818011" y="2716884"/>
                <a:ext cx="1054402" cy="46349"/>
                <a:chOff x="5982903" y="3590785"/>
                <a:chExt cx="1054402" cy="46349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3EFB483-EFFD-49D3-B0B3-014F8FE1BFE7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D0727DCB-96AA-4AEE-8F9B-04420B0D8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592361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AD4DB9A-157D-424F-91F1-90717EA5F1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0727EEA-7DA3-4441-90BA-9D344B62823F}"/>
                  </a:ext>
                </a:extLst>
              </p:cNvPr>
              <p:cNvGrpSpPr/>
              <p:nvPr/>
            </p:nvGrpSpPr>
            <p:grpSpPr>
              <a:xfrm>
                <a:off x="6811882" y="2830325"/>
                <a:ext cx="1060531" cy="46349"/>
                <a:chOff x="5976774" y="3590785"/>
                <a:chExt cx="1060531" cy="46349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63AAB0FF-892B-421D-A567-B6C4C9207C46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FD9C8BC0-0A67-4341-B981-CE245ED287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6774" y="3590785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6A48C7A5-7CCD-477F-8E57-2DA0667C9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2FB289A-A2BC-46CC-B90C-18F22F93E12F}"/>
                </a:ext>
              </a:extLst>
            </p:cNvPr>
            <p:cNvSpPr/>
            <p:nvPr/>
          </p:nvSpPr>
          <p:spPr>
            <a:xfrm>
              <a:off x="8045058" y="2626302"/>
              <a:ext cx="953309" cy="156914"/>
            </a:xfrm>
            <a:prstGeom prst="rect">
              <a:avLst/>
            </a:prstGeom>
            <a:solidFill>
              <a:srgbClr val="25B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B921AAF-B9A1-402A-8678-C449766DEAD5}"/>
                </a:ext>
              </a:extLst>
            </p:cNvPr>
            <p:cNvCxnSpPr>
              <a:cxnSpLocks/>
            </p:cNvCxnSpPr>
            <p:nvPr/>
          </p:nvCxnSpPr>
          <p:spPr>
            <a:xfrm>
              <a:off x="8256567" y="2599636"/>
              <a:ext cx="6548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92BC151-580C-4D55-A6F5-F58A9D6D9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180" y="2626302"/>
              <a:ext cx="960187" cy="1047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FA6E3D2-0809-4A5C-8085-943E08AB2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180" y="2772744"/>
              <a:ext cx="960187" cy="1047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8C6BDF7-6331-409A-9F95-E1032633FC73}"/>
                </a:ext>
              </a:extLst>
            </p:cNvPr>
            <p:cNvCxnSpPr>
              <a:cxnSpLocks/>
            </p:cNvCxnSpPr>
            <p:nvPr/>
          </p:nvCxnSpPr>
          <p:spPr>
            <a:xfrm>
              <a:off x="8991550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B1ECAEA-7D3F-483C-81AC-46DEEA75A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49770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70E6B3-FE29-41B0-BB9A-A3B14B4D446E}"/>
                </a:ext>
              </a:extLst>
            </p:cNvPr>
            <p:cNvCxnSpPr>
              <a:cxnSpLocks/>
            </p:cNvCxnSpPr>
            <p:nvPr/>
          </p:nvCxnSpPr>
          <p:spPr>
            <a:xfrm>
              <a:off x="820455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97C8528-79DC-4448-9BE4-70C97C5F8D77}"/>
                </a:ext>
              </a:extLst>
            </p:cNvPr>
            <p:cNvCxnSpPr>
              <a:cxnSpLocks/>
            </p:cNvCxnSpPr>
            <p:nvPr/>
          </p:nvCxnSpPr>
          <p:spPr>
            <a:xfrm>
              <a:off x="8365786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087345-FD84-4B61-9F79-7AE221D36ABA}"/>
                </a:ext>
              </a:extLst>
            </p:cNvPr>
            <p:cNvCxnSpPr>
              <a:cxnSpLocks/>
            </p:cNvCxnSpPr>
            <p:nvPr/>
          </p:nvCxnSpPr>
          <p:spPr>
            <a:xfrm>
              <a:off x="852702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E6AEB95-8616-4204-987D-5BDA9C93B97D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56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3EF18A-FAA9-4520-AF88-D9E550CE5458}"/>
                </a:ext>
              </a:extLst>
            </p:cNvPr>
            <p:cNvCxnSpPr>
              <a:cxnSpLocks/>
            </p:cNvCxnSpPr>
            <p:nvPr/>
          </p:nvCxnSpPr>
          <p:spPr>
            <a:xfrm>
              <a:off x="884949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5386979-644D-4EFE-A23F-F39CE76889A7}"/>
                </a:ext>
              </a:extLst>
            </p:cNvPr>
            <p:cNvCxnSpPr>
              <a:cxnSpLocks/>
            </p:cNvCxnSpPr>
            <p:nvPr/>
          </p:nvCxnSpPr>
          <p:spPr>
            <a:xfrm>
              <a:off x="7928467" y="2122740"/>
              <a:ext cx="1069900" cy="4706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E80D629-43AB-4C70-B51A-8A1C4D3E7F06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8998367" y="2593341"/>
              <a:ext cx="129840" cy="244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C707B6E-695F-4F11-96E7-1FD091376102}"/>
                </a:ext>
              </a:extLst>
            </p:cNvPr>
            <p:cNvSpPr/>
            <p:nvPr/>
          </p:nvSpPr>
          <p:spPr>
            <a:xfrm>
              <a:off x="8155486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9427CC-13A8-4674-8BAA-027634A6823D}"/>
                </a:ext>
              </a:extLst>
            </p:cNvPr>
            <p:cNvSpPr/>
            <p:nvPr/>
          </p:nvSpPr>
          <p:spPr>
            <a:xfrm>
              <a:off x="8407420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4A64A60-309C-4431-A772-CFE746CA8BD5}"/>
                </a:ext>
              </a:extLst>
            </p:cNvPr>
            <p:cNvSpPr/>
            <p:nvPr/>
          </p:nvSpPr>
          <p:spPr>
            <a:xfrm>
              <a:off x="8659354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9CF7EBF-18F5-4174-8BC8-04B199E9C8C7}"/>
                </a:ext>
              </a:extLst>
            </p:cNvPr>
            <p:cNvSpPr/>
            <p:nvPr/>
          </p:nvSpPr>
          <p:spPr>
            <a:xfrm>
              <a:off x="8064509" y="3063942"/>
              <a:ext cx="960187" cy="141828"/>
            </a:xfrm>
            <a:prstGeom prst="rect">
              <a:avLst/>
            </a:prstGeom>
            <a:solidFill>
              <a:srgbClr val="CFC0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ight Triangle 98">
              <a:extLst>
                <a:ext uri="{FF2B5EF4-FFF2-40B4-BE49-F238E27FC236}">
                  <a16:creationId xmlns:a16="http://schemas.microsoft.com/office/drawing/2014/main" id="{CF519552-BDDF-418B-A943-27F1EE2B10DD}"/>
                </a:ext>
              </a:extLst>
            </p:cNvPr>
            <p:cNvSpPr/>
            <p:nvPr/>
          </p:nvSpPr>
          <p:spPr>
            <a:xfrm>
              <a:off x="7974952" y="2472528"/>
              <a:ext cx="834824" cy="836317"/>
            </a:xfrm>
            <a:prstGeom prst="rtTriangle">
              <a:avLst/>
            </a:prstGeom>
            <a:solidFill>
              <a:schemeClr val="tx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3" name="Picture 2" descr="See the source image">
            <a:extLst>
              <a:ext uri="{FF2B5EF4-FFF2-40B4-BE49-F238E27FC236}">
                <a16:creationId xmlns:a16="http://schemas.microsoft.com/office/drawing/2014/main" id="{64FFA5AD-768D-4051-8740-49E29C71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520" y="1186692"/>
            <a:ext cx="1005097" cy="95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B86F5DF-9689-4AC2-9176-57173CD6AAF8}"/>
              </a:ext>
            </a:extLst>
          </p:cNvPr>
          <p:cNvGrpSpPr/>
          <p:nvPr/>
        </p:nvGrpSpPr>
        <p:grpSpPr>
          <a:xfrm>
            <a:off x="7247332" y="1377945"/>
            <a:ext cx="460047" cy="1086728"/>
            <a:chOff x="1828800" y="609600"/>
            <a:chExt cx="1981200" cy="4680012"/>
          </a:xfrm>
        </p:grpSpPr>
        <p:sp>
          <p:nvSpPr>
            <p:cNvPr id="32" name="Rounded Rectangle 10">
              <a:extLst>
                <a:ext uri="{FF2B5EF4-FFF2-40B4-BE49-F238E27FC236}">
                  <a16:creationId xmlns:a16="http://schemas.microsoft.com/office/drawing/2014/main" id="{71C6C250-9824-4CF6-A383-595745929C2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11">
              <a:extLst>
                <a:ext uri="{FF2B5EF4-FFF2-40B4-BE49-F238E27FC236}">
                  <a16:creationId xmlns:a16="http://schemas.microsoft.com/office/drawing/2014/main" id="{291F058A-F0A5-4DE7-8288-B0C745D30D1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9">
              <a:extLst>
                <a:ext uri="{FF2B5EF4-FFF2-40B4-BE49-F238E27FC236}">
                  <a16:creationId xmlns:a16="http://schemas.microsoft.com/office/drawing/2014/main" id="{00D9BE25-99F0-4CD9-BD15-E9BF7D452BB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7">
              <a:extLst>
                <a:ext uri="{FF2B5EF4-FFF2-40B4-BE49-F238E27FC236}">
                  <a16:creationId xmlns:a16="http://schemas.microsoft.com/office/drawing/2014/main" id="{ACC5D031-0B6D-4AB3-BA9D-AABF99D7E18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ie 5">
              <a:extLst>
                <a:ext uri="{FF2B5EF4-FFF2-40B4-BE49-F238E27FC236}">
                  <a16:creationId xmlns:a16="http://schemas.microsoft.com/office/drawing/2014/main" id="{2B56A38D-F963-410A-9B93-4FF21E426A79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Pie 8">
              <a:extLst>
                <a:ext uri="{FF2B5EF4-FFF2-40B4-BE49-F238E27FC236}">
                  <a16:creationId xmlns:a16="http://schemas.microsoft.com/office/drawing/2014/main" id="{46D8C8DD-5EEB-4798-AF07-69D9E3722A2F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4">
              <a:extLst>
                <a:ext uri="{FF2B5EF4-FFF2-40B4-BE49-F238E27FC236}">
                  <a16:creationId xmlns:a16="http://schemas.microsoft.com/office/drawing/2014/main" id="{E97FFDD9-911D-47A3-B53A-16C777941C1A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4ACCA-00B5-4342-873C-D4A6562196A8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5EBAAE-1F4B-413D-9EC9-ED509B56EA2D}"/>
              </a:ext>
            </a:extLst>
          </p:cNvPr>
          <p:cNvGrpSpPr/>
          <p:nvPr/>
        </p:nvGrpSpPr>
        <p:grpSpPr>
          <a:xfrm>
            <a:off x="8625320" y="1748326"/>
            <a:ext cx="453207" cy="1175538"/>
            <a:chOff x="6447896" y="545833"/>
            <a:chExt cx="1816025" cy="4710441"/>
          </a:xfrm>
        </p:grpSpPr>
        <p:sp>
          <p:nvSpPr>
            <p:cNvPr id="51" name="Rounded Rectangle 7">
              <a:extLst>
                <a:ext uri="{FF2B5EF4-FFF2-40B4-BE49-F238E27FC236}">
                  <a16:creationId xmlns:a16="http://schemas.microsoft.com/office/drawing/2014/main" id="{EC8E934D-2C1C-4809-9F3C-C27CBB40690D}"/>
                </a:ext>
              </a:extLst>
            </p:cNvPr>
            <p:cNvSpPr/>
            <p:nvPr/>
          </p:nvSpPr>
          <p:spPr>
            <a:xfrm rot="21333369" flipH="1">
              <a:off x="8009058" y="1846441"/>
              <a:ext cx="254863" cy="1225550"/>
            </a:xfrm>
            <a:custGeom>
              <a:avLst/>
              <a:gdLst>
                <a:gd name="connsiteX0" fmla="*/ 0 w 254863"/>
                <a:gd name="connsiteY0" fmla="*/ 42478 h 1219200"/>
                <a:gd name="connsiteX1" fmla="*/ 42478 w 254863"/>
                <a:gd name="connsiteY1" fmla="*/ 0 h 1219200"/>
                <a:gd name="connsiteX2" fmla="*/ 212385 w 254863"/>
                <a:gd name="connsiteY2" fmla="*/ 0 h 1219200"/>
                <a:gd name="connsiteX3" fmla="*/ 254863 w 254863"/>
                <a:gd name="connsiteY3" fmla="*/ 42478 h 1219200"/>
                <a:gd name="connsiteX4" fmla="*/ 254863 w 254863"/>
                <a:gd name="connsiteY4" fmla="*/ 1176722 h 1219200"/>
                <a:gd name="connsiteX5" fmla="*/ 212385 w 254863"/>
                <a:gd name="connsiteY5" fmla="*/ 1219200 h 1219200"/>
                <a:gd name="connsiteX6" fmla="*/ 42478 w 254863"/>
                <a:gd name="connsiteY6" fmla="*/ 1219200 h 1219200"/>
                <a:gd name="connsiteX7" fmla="*/ 0 w 254863"/>
                <a:gd name="connsiteY7" fmla="*/ 1176722 h 1219200"/>
                <a:gd name="connsiteX8" fmla="*/ 0 w 254863"/>
                <a:gd name="connsiteY8" fmla="*/ 42478 h 1219200"/>
                <a:gd name="connsiteX0" fmla="*/ 0 w 254863"/>
                <a:gd name="connsiteY0" fmla="*/ 42478 h 1219200"/>
                <a:gd name="connsiteX1" fmla="*/ 42478 w 254863"/>
                <a:gd name="connsiteY1" fmla="*/ 0 h 1219200"/>
                <a:gd name="connsiteX2" fmla="*/ 212385 w 254863"/>
                <a:gd name="connsiteY2" fmla="*/ 0 h 1219200"/>
                <a:gd name="connsiteX3" fmla="*/ 254863 w 254863"/>
                <a:gd name="connsiteY3" fmla="*/ 42478 h 1219200"/>
                <a:gd name="connsiteX4" fmla="*/ 229463 w 254863"/>
                <a:gd name="connsiteY4" fmla="*/ 1068772 h 1219200"/>
                <a:gd name="connsiteX5" fmla="*/ 212385 w 254863"/>
                <a:gd name="connsiteY5" fmla="*/ 1219200 h 1219200"/>
                <a:gd name="connsiteX6" fmla="*/ 42478 w 254863"/>
                <a:gd name="connsiteY6" fmla="*/ 1219200 h 1219200"/>
                <a:gd name="connsiteX7" fmla="*/ 0 w 254863"/>
                <a:gd name="connsiteY7" fmla="*/ 1176722 h 1219200"/>
                <a:gd name="connsiteX8" fmla="*/ 0 w 254863"/>
                <a:gd name="connsiteY8" fmla="*/ 42478 h 1219200"/>
                <a:gd name="connsiteX0" fmla="*/ 0 w 254863"/>
                <a:gd name="connsiteY0" fmla="*/ 42478 h 1219200"/>
                <a:gd name="connsiteX1" fmla="*/ 42478 w 254863"/>
                <a:gd name="connsiteY1" fmla="*/ 0 h 1219200"/>
                <a:gd name="connsiteX2" fmla="*/ 212385 w 254863"/>
                <a:gd name="connsiteY2" fmla="*/ 0 h 1219200"/>
                <a:gd name="connsiteX3" fmla="*/ 254863 w 254863"/>
                <a:gd name="connsiteY3" fmla="*/ 42478 h 1219200"/>
                <a:gd name="connsiteX4" fmla="*/ 229463 w 254863"/>
                <a:gd name="connsiteY4" fmla="*/ 1068772 h 1219200"/>
                <a:gd name="connsiteX5" fmla="*/ 212385 w 254863"/>
                <a:gd name="connsiteY5" fmla="*/ 1219200 h 1219200"/>
                <a:gd name="connsiteX6" fmla="*/ 42478 w 254863"/>
                <a:gd name="connsiteY6" fmla="*/ 1219200 h 1219200"/>
                <a:gd name="connsiteX7" fmla="*/ 38100 w 254863"/>
                <a:gd name="connsiteY7" fmla="*/ 1062422 h 1219200"/>
                <a:gd name="connsiteX8" fmla="*/ 0 w 254863"/>
                <a:gd name="connsiteY8" fmla="*/ 42478 h 1219200"/>
                <a:gd name="connsiteX0" fmla="*/ 0 w 254863"/>
                <a:gd name="connsiteY0" fmla="*/ 42478 h 1219200"/>
                <a:gd name="connsiteX1" fmla="*/ 42478 w 254863"/>
                <a:gd name="connsiteY1" fmla="*/ 0 h 1219200"/>
                <a:gd name="connsiteX2" fmla="*/ 212385 w 254863"/>
                <a:gd name="connsiteY2" fmla="*/ 0 h 1219200"/>
                <a:gd name="connsiteX3" fmla="*/ 254863 w 254863"/>
                <a:gd name="connsiteY3" fmla="*/ 42478 h 1219200"/>
                <a:gd name="connsiteX4" fmla="*/ 210413 w 254863"/>
                <a:gd name="connsiteY4" fmla="*/ 884622 h 1219200"/>
                <a:gd name="connsiteX5" fmla="*/ 212385 w 254863"/>
                <a:gd name="connsiteY5" fmla="*/ 1219200 h 1219200"/>
                <a:gd name="connsiteX6" fmla="*/ 42478 w 254863"/>
                <a:gd name="connsiteY6" fmla="*/ 1219200 h 1219200"/>
                <a:gd name="connsiteX7" fmla="*/ 38100 w 254863"/>
                <a:gd name="connsiteY7" fmla="*/ 1062422 h 1219200"/>
                <a:gd name="connsiteX8" fmla="*/ 0 w 254863"/>
                <a:gd name="connsiteY8" fmla="*/ 42478 h 1219200"/>
                <a:gd name="connsiteX0" fmla="*/ 0 w 254863"/>
                <a:gd name="connsiteY0" fmla="*/ 42478 h 1219200"/>
                <a:gd name="connsiteX1" fmla="*/ 42478 w 254863"/>
                <a:gd name="connsiteY1" fmla="*/ 0 h 1219200"/>
                <a:gd name="connsiteX2" fmla="*/ 212385 w 254863"/>
                <a:gd name="connsiteY2" fmla="*/ 0 h 1219200"/>
                <a:gd name="connsiteX3" fmla="*/ 254863 w 254863"/>
                <a:gd name="connsiteY3" fmla="*/ 42478 h 1219200"/>
                <a:gd name="connsiteX4" fmla="*/ 210413 w 254863"/>
                <a:gd name="connsiteY4" fmla="*/ 884622 h 1219200"/>
                <a:gd name="connsiteX5" fmla="*/ 212385 w 254863"/>
                <a:gd name="connsiteY5" fmla="*/ 1219200 h 1219200"/>
                <a:gd name="connsiteX6" fmla="*/ 42478 w 254863"/>
                <a:gd name="connsiteY6" fmla="*/ 1219200 h 1219200"/>
                <a:gd name="connsiteX7" fmla="*/ 69850 w 254863"/>
                <a:gd name="connsiteY7" fmla="*/ 859222 h 1219200"/>
                <a:gd name="connsiteX8" fmla="*/ 0 w 254863"/>
                <a:gd name="connsiteY8" fmla="*/ 42478 h 1219200"/>
                <a:gd name="connsiteX0" fmla="*/ 0 w 254863"/>
                <a:gd name="connsiteY0" fmla="*/ 42478 h 1225550"/>
                <a:gd name="connsiteX1" fmla="*/ 42478 w 254863"/>
                <a:gd name="connsiteY1" fmla="*/ 0 h 1225550"/>
                <a:gd name="connsiteX2" fmla="*/ 212385 w 254863"/>
                <a:gd name="connsiteY2" fmla="*/ 0 h 1225550"/>
                <a:gd name="connsiteX3" fmla="*/ 254863 w 254863"/>
                <a:gd name="connsiteY3" fmla="*/ 42478 h 1225550"/>
                <a:gd name="connsiteX4" fmla="*/ 210413 w 254863"/>
                <a:gd name="connsiteY4" fmla="*/ 884622 h 1225550"/>
                <a:gd name="connsiteX5" fmla="*/ 212385 w 254863"/>
                <a:gd name="connsiteY5" fmla="*/ 1219200 h 1225550"/>
                <a:gd name="connsiteX6" fmla="*/ 80578 w 254863"/>
                <a:gd name="connsiteY6" fmla="*/ 1225550 h 1225550"/>
                <a:gd name="connsiteX7" fmla="*/ 69850 w 254863"/>
                <a:gd name="connsiteY7" fmla="*/ 859222 h 1225550"/>
                <a:gd name="connsiteX8" fmla="*/ 0 w 254863"/>
                <a:gd name="connsiteY8" fmla="*/ 42478 h 1225550"/>
                <a:gd name="connsiteX0" fmla="*/ 0 w 254863"/>
                <a:gd name="connsiteY0" fmla="*/ 42478 h 1225550"/>
                <a:gd name="connsiteX1" fmla="*/ 42478 w 254863"/>
                <a:gd name="connsiteY1" fmla="*/ 0 h 1225550"/>
                <a:gd name="connsiteX2" fmla="*/ 212385 w 254863"/>
                <a:gd name="connsiteY2" fmla="*/ 0 h 1225550"/>
                <a:gd name="connsiteX3" fmla="*/ 254863 w 254863"/>
                <a:gd name="connsiteY3" fmla="*/ 42478 h 1225550"/>
                <a:gd name="connsiteX4" fmla="*/ 210413 w 254863"/>
                <a:gd name="connsiteY4" fmla="*/ 884622 h 1225550"/>
                <a:gd name="connsiteX5" fmla="*/ 180635 w 254863"/>
                <a:gd name="connsiteY5" fmla="*/ 1219200 h 1225550"/>
                <a:gd name="connsiteX6" fmla="*/ 80578 w 254863"/>
                <a:gd name="connsiteY6" fmla="*/ 1225550 h 1225550"/>
                <a:gd name="connsiteX7" fmla="*/ 69850 w 254863"/>
                <a:gd name="connsiteY7" fmla="*/ 859222 h 1225550"/>
                <a:gd name="connsiteX8" fmla="*/ 0 w 254863"/>
                <a:gd name="connsiteY8" fmla="*/ 42478 h 122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863" h="1225550">
                  <a:moveTo>
                    <a:pt x="0" y="42478"/>
                  </a:moveTo>
                  <a:cubicBezTo>
                    <a:pt x="0" y="19018"/>
                    <a:pt x="19018" y="0"/>
                    <a:pt x="42478" y="0"/>
                  </a:cubicBezTo>
                  <a:lnTo>
                    <a:pt x="212385" y="0"/>
                  </a:lnTo>
                  <a:cubicBezTo>
                    <a:pt x="235845" y="0"/>
                    <a:pt x="254863" y="19018"/>
                    <a:pt x="254863" y="42478"/>
                  </a:cubicBezTo>
                  <a:cubicBezTo>
                    <a:pt x="254863" y="420559"/>
                    <a:pt x="210413" y="506541"/>
                    <a:pt x="210413" y="884622"/>
                  </a:cubicBezTo>
                  <a:cubicBezTo>
                    <a:pt x="210413" y="908082"/>
                    <a:pt x="204095" y="1219200"/>
                    <a:pt x="180635" y="1219200"/>
                  </a:cubicBezTo>
                  <a:lnTo>
                    <a:pt x="80578" y="1225550"/>
                  </a:lnTo>
                  <a:cubicBezTo>
                    <a:pt x="57118" y="1225550"/>
                    <a:pt x="69850" y="882682"/>
                    <a:pt x="69850" y="859222"/>
                  </a:cubicBezTo>
                  <a:lnTo>
                    <a:pt x="0" y="4247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ie 5">
              <a:extLst>
                <a:ext uri="{FF2B5EF4-FFF2-40B4-BE49-F238E27FC236}">
                  <a16:creationId xmlns:a16="http://schemas.microsoft.com/office/drawing/2014/main" id="{F838A57D-9571-4923-9996-2767BED38E64}"/>
                </a:ext>
              </a:extLst>
            </p:cNvPr>
            <p:cNvSpPr/>
            <p:nvPr/>
          </p:nvSpPr>
          <p:spPr>
            <a:xfrm flipH="1">
              <a:off x="7620000" y="1384033"/>
              <a:ext cx="609599" cy="631326"/>
            </a:xfrm>
            <a:custGeom>
              <a:avLst/>
              <a:gdLst>
                <a:gd name="connsiteX0" fmla="*/ 387 w 1219200"/>
                <a:gd name="connsiteY0" fmla="*/ 631326 h 1219200"/>
                <a:gd name="connsiteX1" fmla="*/ 170933 w 1219200"/>
                <a:gd name="connsiteY1" fmla="*/ 186299 h 1219200"/>
                <a:gd name="connsiteX2" fmla="*/ 609599 w 1219200"/>
                <a:gd name="connsiteY2" fmla="*/ 0 h 1219200"/>
                <a:gd name="connsiteX3" fmla="*/ 609600 w 1219200"/>
                <a:gd name="connsiteY3" fmla="*/ 609600 h 1219200"/>
                <a:gd name="connsiteX4" fmla="*/ 387 w 1219200"/>
                <a:gd name="connsiteY4" fmla="*/ 631326 h 1219200"/>
                <a:gd name="connsiteX0" fmla="*/ 387 w 609599"/>
                <a:gd name="connsiteY0" fmla="*/ 631326 h 631326"/>
                <a:gd name="connsiteX1" fmla="*/ 170933 w 609599"/>
                <a:gd name="connsiteY1" fmla="*/ 186299 h 631326"/>
                <a:gd name="connsiteX2" fmla="*/ 609599 w 609599"/>
                <a:gd name="connsiteY2" fmla="*/ 0 h 631326"/>
                <a:gd name="connsiteX3" fmla="*/ 508000 w 609599"/>
                <a:gd name="connsiteY3" fmla="*/ 533400 h 631326"/>
                <a:gd name="connsiteX4" fmla="*/ 387 w 609599"/>
                <a:gd name="connsiteY4" fmla="*/ 631326 h 63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" h="631326">
                  <a:moveTo>
                    <a:pt x="387" y="631326"/>
                  </a:moveTo>
                  <a:cubicBezTo>
                    <a:pt x="-5509" y="465987"/>
                    <a:pt x="56050" y="305352"/>
                    <a:pt x="170933" y="186299"/>
                  </a:cubicBezTo>
                  <a:cubicBezTo>
                    <a:pt x="285816" y="67246"/>
                    <a:pt x="444155" y="0"/>
                    <a:pt x="609599" y="0"/>
                  </a:cubicBezTo>
                  <a:cubicBezTo>
                    <a:pt x="609599" y="203200"/>
                    <a:pt x="508000" y="330200"/>
                    <a:pt x="508000" y="533400"/>
                  </a:cubicBezTo>
                  <a:cubicBezTo>
                    <a:pt x="304929" y="540642"/>
                    <a:pt x="203458" y="624084"/>
                    <a:pt x="387" y="631326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10">
              <a:extLst>
                <a:ext uri="{FF2B5EF4-FFF2-40B4-BE49-F238E27FC236}">
                  <a16:creationId xmlns:a16="http://schemas.microsoft.com/office/drawing/2014/main" id="{E821600A-458F-4424-ADCE-2482B283DAB2}"/>
                </a:ext>
              </a:extLst>
            </p:cNvPr>
            <p:cNvSpPr/>
            <p:nvPr/>
          </p:nvSpPr>
          <p:spPr>
            <a:xfrm>
              <a:off x="7529512" y="3469875"/>
              <a:ext cx="419100" cy="1786399"/>
            </a:xfrm>
            <a:custGeom>
              <a:avLst/>
              <a:gdLst>
                <a:gd name="connsiteX0" fmla="*/ 0 w 419100"/>
                <a:gd name="connsiteY0" fmla="*/ 69851 h 1752600"/>
                <a:gd name="connsiteX1" fmla="*/ 69851 w 419100"/>
                <a:gd name="connsiteY1" fmla="*/ 0 h 1752600"/>
                <a:gd name="connsiteX2" fmla="*/ 349249 w 419100"/>
                <a:gd name="connsiteY2" fmla="*/ 0 h 1752600"/>
                <a:gd name="connsiteX3" fmla="*/ 419100 w 419100"/>
                <a:gd name="connsiteY3" fmla="*/ 69851 h 1752600"/>
                <a:gd name="connsiteX4" fmla="*/ 419100 w 419100"/>
                <a:gd name="connsiteY4" fmla="*/ 1682749 h 1752600"/>
                <a:gd name="connsiteX5" fmla="*/ 349249 w 419100"/>
                <a:gd name="connsiteY5" fmla="*/ 1752600 h 1752600"/>
                <a:gd name="connsiteX6" fmla="*/ 69851 w 419100"/>
                <a:gd name="connsiteY6" fmla="*/ 1752600 h 1752600"/>
                <a:gd name="connsiteX7" fmla="*/ 0 w 419100"/>
                <a:gd name="connsiteY7" fmla="*/ 1682749 h 1752600"/>
                <a:gd name="connsiteX8" fmla="*/ 0 w 419100"/>
                <a:gd name="connsiteY8" fmla="*/ 69851 h 1752600"/>
                <a:gd name="connsiteX0" fmla="*/ 0 w 419100"/>
                <a:gd name="connsiteY0" fmla="*/ 69851 h 1752600"/>
                <a:gd name="connsiteX1" fmla="*/ 69851 w 419100"/>
                <a:gd name="connsiteY1" fmla="*/ 0 h 1752600"/>
                <a:gd name="connsiteX2" fmla="*/ 349249 w 419100"/>
                <a:gd name="connsiteY2" fmla="*/ 0 h 1752600"/>
                <a:gd name="connsiteX3" fmla="*/ 419100 w 419100"/>
                <a:gd name="connsiteY3" fmla="*/ 69851 h 1752600"/>
                <a:gd name="connsiteX4" fmla="*/ 389603 w 419100"/>
                <a:gd name="connsiteY4" fmla="*/ 1461523 h 1752600"/>
                <a:gd name="connsiteX5" fmla="*/ 349249 w 419100"/>
                <a:gd name="connsiteY5" fmla="*/ 1752600 h 1752600"/>
                <a:gd name="connsiteX6" fmla="*/ 69851 w 419100"/>
                <a:gd name="connsiteY6" fmla="*/ 1752600 h 1752600"/>
                <a:gd name="connsiteX7" fmla="*/ 0 w 419100"/>
                <a:gd name="connsiteY7" fmla="*/ 1682749 h 1752600"/>
                <a:gd name="connsiteX8" fmla="*/ 0 w 419100"/>
                <a:gd name="connsiteY8" fmla="*/ 69851 h 1752600"/>
                <a:gd name="connsiteX0" fmla="*/ 0 w 419100"/>
                <a:gd name="connsiteY0" fmla="*/ 69851 h 1752600"/>
                <a:gd name="connsiteX1" fmla="*/ 69851 w 419100"/>
                <a:gd name="connsiteY1" fmla="*/ 0 h 1752600"/>
                <a:gd name="connsiteX2" fmla="*/ 349249 w 419100"/>
                <a:gd name="connsiteY2" fmla="*/ 0 h 1752600"/>
                <a:gd name="connsiteX3" fmla="*/ 419100 w 419100"/>
                <a:gd name="connsiteY3" fmla="*/ 69851 h 1752600"/>
                <a:gd name="connsiteX4" fmla="*/ 389603 w 419100"/>
                <a:gd name="connsiteY4" fmla="*/ 1461523 h 1752600"/>
                <a:gd name="connsiteX5" fmla="*/ 349249 w 419100"/>
                <a:gd name="connsiteY5" fmla="*/ 1752600 h 1752600"/>
                <a:gd name="connsiteX6" fmla="*/ 69851 w 419100"/>
                <a:gd name="connsiteY6" fmla="*/ 1752600 h 1752600"/>
                <a:gd name="connsiteX7" fmla="*/ 29497 w 419100"/>
                <a:gd name="connsiteY7" fmla="*/ 1446775 h 1752600"/>
                <a:gd name="connsiteX8" fmla="*/ 0 w 419100"/>
                <a:gd name="connsiteY8" fmla="*/ 69851 h 1752600"/>
                <a:gd name="connsiteX0" fmla="*/ 0 w 419100"/>
                <a:gd name="connsiteY0" fmla="*/ 69851 h 1752600"/>
                <a:gd name="connsiteX1" fmla="*/ 69851 w 419100"/>
                <a:gd name="connsiteY1" fmla="*/ 0 h 1752600"/>
                <a:gd name="connsiteX2" fmla="*/ 349249 w 419100"/>
                <a:gd name="connsiteY2" fmla="*/ 0 h 1752600"/>
                <a:gd name="connsiteX3" fmla="*/ 419100 w 419100"/>
                <a:gd name="connsiteY3" fmla="*/ 69851 h 1752600"/>
                <a:gd name="connsiteX4" fmla="*/ 374855 w 419100"/>
                <a:gd name="connsiteY4" fmla="*/ 1151806 h 1752600"/>
                <a:gd name="connsiteX5" fmla="*/ 349249 w 419100"/>
                <a:gd name="connsiteY5" fmla="*/ 1752600 h 1752600"/>
                <a:gd name="connsiteX6" fmla="*/ 69851 w 419100"/>
                <a:gd name="connsiteY6" fmla="*/ 1752600 h 1752600"/>
                <a:gd name="connsiteX7" fmla="*/ 29497 w 419100"/>
                <a:gd name="connsiteY7" fmla="*/ 1446775 h 1752600"/>
                <a:gd name="connsiteX8" fmla="*/ 0 w 419100"/>
                <a:gd name="connsiteY8" fmla="*/ 69851 h 1752600"/>
                <a:gd name="connsiteX0" fmla="*/ 0 w 419100"/>
                <a:gd name="connsiteY0" fmla="*/ 69851 h 1752600"/>
                <a:gd name="connsiteX1" fmla="*/ 69851 w 419100"/>
                <a:gd name="connsiteY1" fmla="*/ 0 h 1752600"/>
                <a:gd name="connsiteX2" fmla="*/ 349249 w 419100"/>
                <a:gd name="connsiteY2" fmla="*/ 0 h 1752600"/>
                <a:gd name="connsiteX3" fmla="*/ 419100 w 419100"/>
                <a:gd name="connsiteY3" fmla="*/ 69851 h 1752600"/>
                <a:gd name="connsiteX4" fmla="*/ 374855 w 419100"/>
                <a:gd name="connsiteY4" fmla="*/ 1151806 h 1752600"/>
                <a:gd name="connsiteX5" fmla="*/ 349249 w 419100"/>
                <a:gd name="connsiteY5" fmla="*/ 1752600 h 1752600"/>
                <a:gd name="connsiteX6" fmla="*/ 69851 w 419100"/>
                <a:gd name="connsiteY6" fmla="*/ 1752600 h 1752600"/>
                <a:gd name="connsiteX7" fmla="*/ 44245 w 419100"/>
                <a:gd name="connsiteY7" fmla="*/ 1151807 h 1752600"/>
                <a:gd name="connsiteX8" fmla="*/ 0 w 419100"/>
                <a:gd name="connsiteY8" fmla="*/ 69851 h 1752600"/>
                <a:gd name="connsiteX0" fmla="*/ 0 w 419100"/>
                <a:gd name="connsiteY0" fmla="*/ 69851 h 1767349"/>
                <a:gd name="connsiteX1" fmla="*/ 69851 w 419100"/>
                <a:gd name="connsiteY1" fmla="*/ 0 h 1767349"/>
                <a:gd name="connsiteX2" fmla="*/ 349249 w 419100"/>
                <a:gd name="connsiteY2" fmla="*/ 0 h 1767349"/>
                <a:gd name="connsiteX3" fmla="*/ 419100 w 419100"/>
                <a:gd name="connsiteY3" fmla="*/ 69851 h 1767349"/>
                <a:gd name="connsiteX4" fmla="*/ 374855 w 419100"/>
                <a:gd name="connsiteY4" fmla="*/ 1151806 h 1767349"/>
                <a:gd name="connsiteX5" fmla="*/ 305004 w 419100"/>
                <a:gd name="connsiteY5" fmla="*/ 1767349 h 1767349"/>
                <a:gd name="connsiteX6" fmla="*/ 69851 w 419100"/>
                <a:gd name="connsiteY6" fmla="*/ 1752600 h 1767349"/>
                <a:gd name="connsiteX7" fmla="*/ 44245 w 419100"/>
                <a:gd name="connsiteY7" fmla="*/ 1151807 h 1767349"/>
                <a:gd name="connsiteX8" fmla="*/ 0 w 419100"/>
                <a:gd name="connsiteY8" fmla="*/ 69851 h 1767349"/>
                <a:gd name="connsiteX0" fmla="*/ 0 w 419100"/>
                <a:gd name="connsiteY0" fmla="*/ 69851 h 1776412"/>
                <a:gd name="connsiteX1" fmla="*/ 69851 w 419100"/>
                <a:gd name="connsiteY1" fmla="*/ 0 h 1776412"/>
                <a:gd name="connsiteX2" fmla="*/ 349249 w 419100"/>
                <a:gd name="connsiteY2" fmla="*/ 0 h 1776412"/>
                <a:gd name="connsiteX3" fmla="*/ 419100 w 419100"/>
                <a:gd name="connsiteY3" fmla="*/ 69851 h 1776412"/>
                <a:gd name="connsiteX4" fmla="*/ 374855 w 419100"/>
                <a:gd name="connsiteY4" fmla="*/ 1151806 h 1776412"/>
                <a:gd name="connsiteX5" fmla="*/ 305004 w 419100"/>
                <a:gd name="connsiteY5" fmla="*/ 1767349 h 1776412"/>
                <a:gd name="connsiteX6" fmla="*/ 117476 w 419100"/>
                <a:gd name="connsiteY6" fmla="*/ 1776412 h 1776412"/>
                <a:gd name="connsiteX7" fmla="*/ 44245 w 419100"/>
                <a:gd name="connsiteY7" fmla="*/ 1151807 h 1776412"/>
                <a:gd name="connsiteX8" fmla="*/ 0 w 419100"/>
                <a:gd name="connsiteY8" fmla="*/ 69851 h 1776412"/>
                <a:gd name="connsiteX0" fmla="*/ 0 w 419100"/>
                <a:gd name="connsiteY0" fmla="*/ 69851 h 1786399"/>
                <a:gd name="connsiteX1" fmla="*/ 69851 w 419100"/>
                <a:gd name="connsiteY1" fmla="*/ 0 h 1786399"/>
                <a:gd name="connsiteX2" fmla="*/ 349249 w 419100"/>
                <a:gd name="connsiteY2" fmla="*/ 0 h 1786399"/>
                <a:gd name="connsiteX3" fmla="*/ 419100 w 419100"/>
                <a:gd name="connsiteY3" fmla="*/ 69851 h 1786399"/>
                <a:gd name="connsiteX4" fmla="*/ 374855 w 419100"/>
                <a:gd name="connsiteY4" fmla="*/ 1151806 h 1786399"/>
                <a:gd name="connsiteX5" fmla="*/ 290717 w 419100"/>
                <a:gd name="connsiteY5" fmla="*/ 1786399 h 1786399"/>
                <a:gd name="connsiteX6" fmla="*/ 117476 w 419100"/>
                <a:gd name="connsiteY6" fmla="*/ 1776412 h 1786399"/>
                <a:gd name="connsiteX7" fmla="*/ 44245 w 419100"/>
                <a:gd name="connsiteY7" fmla="*/ 1151807 h 1786399"/>
                <a:gd name="connsiteX8" fmla="*/ 0 w 419100"/>
                <a:gd name="connsiteY8" fmla="*/ 69851 h 178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100" h="1786399">
                  <a:moveTo>
                    <a:pt x="0" y="69851"/>
                  </a:moveTo>
                  <a:cubicBezTo>
                    <a:pt x="0" y="31273"/>
                    <a:pt x="31273" y="0"/>
                    <a:pt x="69851" y="0"/>
                  </a:cubicBezTo>
                  <a:lnTo>
                    <a:pt x="349249" y="0"/>
                  </a:lnTo>
                  <a:cubicBezTo>
                    <a:pt x="387827" y="0"/>
                    <a:pt x="419100" y="31273"/>
                    <a:pt x="419100" y="69851"/>
                  </a:cubicBezTo>
                  <a:cubicBezTo>
                    <a:pt x="419100" y="607484"/>
                    <a:pt x="374855" y="614173"/>
                    <a:pt x="374855" y="1151806"/>
                  </a:cubicBezTo>
                  <a:cubicBezTo>
                    <a:pt x="374855" y="1190384"/>
                    <a:pt x="329295" y="1786399"/>
                    <a:pt x="290717" y="1786399"/>
                  </a:cubicBezTo>
                  <a:lnTo>
                    <a:pt x="117476" y="1776412"/>
                  </a:lnTo>
                  <a:cubicBezTo>
                    <a:pt x="78898" y="1776412"/>
                    <a:pt x="44245" y="1190385"/>
                    <a:pt x="44245" y="1151807"/>
                  </a:cubicBezTo>
                  <a:lnTo>
                    <a:pt x="0" y="6985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AB879D-8078-4E8E-8951-7400A7DB41A6}"/>
                </a:ext>
              </a:extLst>
            </p:cNvPr>
            <p:cNvGrpSpPr/>
            <p:nvPr/>
          </p:nvGrpSpPr>
          <p:grpSpPr>
            <a:xfrm>
              <a:off x="6447896" y="545833"/>
              <a:ext cx="1677237" cy="4682000"/>
              <a:chOff x="1952096" y="609600"/>
              <a:chExt cx="1677237" cy="4682000"/>
            </a:xfrm>
          </p:grpSpPr>
          <p:sp>
            <p:nvSpPr>
              <p:cNvPr id="55" name="Rounded Rectangle 10">
                <a:extLst>
                  <a:ext uri="{FF2B5EF4-FFF2-40B4-BE49-F238E27FC236}">
                    <a16:creationId xmlns:a16="http://schemas.microsoft.com/office/drawing/2014/main" id="{26C6A325-E1CE-4DD3-A312-B2C6E6A1CB91}"/>
                  </a:ext>
                </a:extLst>
              </p:cNvPr>
              <p:cNvSpPr/>
              <p:nvPr/>
            </p:nvSpPr>
            <p:spPr>
              <a:xfrm>
                <a:off x="2247900" y="3505201"/>
                <a:ext cx="419100" cy="1786399"/>
              </a:xfrm>
              <a:custGeom>
                <a:avLst/>
                <a:gdLst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419100 w 419100"/>
                  <a:gd name="connsiteY4" fmla="*/ 1682749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0 w 419100"/>
                  <a:gd name="connsiteY7" fmla="*/ 1682749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89603 w 419100"/>
                  <a:gd name="connsiteY4" fmla="*/ 1461523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0 w 419100"/>
                  <a:gd name="connsiteY7" fmla="*/ 1682749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89603 w 419100"/>
                  <a:gd name="connsiteY4" fmla="*/ 1461523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29497 w 419100"/>
                  <a:gd name="connsiteY7" fmla="*/ 1446775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74855 w 419100"/>
                  <a:gd name="connsiteY4" fmla="*/ 1151806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29497 w 419100"/>
                  <a:gd name="connsiteY7" fmla="*/ 1446775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74855 w 419100"/>
                  <a:gd name="connsiteY4" fmla="*/ 1151806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44245 w 419100"/>
                  <a:gd name="connsiteY7" fmla="*/ 1151807 h 1752600"/>
                  <a:gd name="connsiteX8" fmla="*/ 0 w 419100"/>
                  <a:gd name="connsiteY8" fmla="*/ 69851 h 1752600"/>
                  <a:gd name="connsiteX0" fmla="*/ 0 w 419100"/>
                  <a:gd name="connsiteY0" fmla="*/ 69851 h 1767349"/>
                  <a:gd name="connsiteX1" fmla="*/ 69851 w 419100"/>
                  <a:gd name="connsiteY1" fmla="*/ 0 h 1767349"/>
                  <a:gd name="connsiteX2" fmla="*/ 349249 w 419100"/>
                  <a:gd name="connsiteY2" fmla="*/ 0 h 1767349"/>
                  <a:gd name="connsiteX3" fmla="*/ 419100 w 419100"/>
                  <a:gd name="connsiteY3" fmla="*/ 69851 h 1767349"/>
                  <a:gd name="connsiteX4" fmla="*/ 374855 w 419100"/>
                  <a:gd name="connsiteY4" fmla="*/ 1151806 h 1767349"/>
                  <a:gd name="connsiteX5" fmla="*/ 305004 w 419100"/>
                  <a:gd name="connsiteY5" fmla="*/ 1767349 h 1767349"/>
                  <a:gd name="connsiteX6" fmla="*/ 69851 w 419100"/>
                  <a:gd name="connsiteY6" fmla="*/ 1752600 h 1767349"/>
                  <a:gd name="connsiteX7" fmla="*/ 44245 w 419100"/>
                  <a:gd name="connsiteY7" fmla="*/ 1151807 h 1767349"/>
                  <a:gd name="connsiteX8" fmla="*/ 0 w 419100"/>
                  <a:gd name="connsiteY8" fmla="*/ 69851 h 1767349"/>
                  <a:gd name="connsiteX0" fmla="*/ 0 w 419100"/>
                  <a:gd name="connsiteY0" fmla="*/ 69851 h 1776412"/>
                  <a:gd name="connsiteX1" fmla="*/ 69851 w 419100"/>
                  <a:gd name="connsiteY1" fmla="*/ 0 h 1776412"/>
                  <a:gd name="connsiteX2" fmla="*/ 349249 w 419100"/>
                  <a:gd name="connsiteY2" fmla="*/ 0 h 1776412"/>
                  <a:gd name="connsiteX3" fmla="*/ 419100 w 419100"/>
                  <a:gd name="connsiteY3" fmla="*/ 69851 h 1776412"/>
                  <a:gd name="connsiteX4" fmla="*/ 374855 w 419100"/>
                  <a:gd name="connsiteY4" fmla="*/ 1151806 h 1776412"/>
                  <a:gd name="connsiteX5" fmla="*/ 305004 w 419100"/>
                  <a:gd name="connsiteY5" fmla="*/ 1767349 h 1776412"/>
                  <a:gd name="connsiteX6" fmla="*/ 117476 w 419100"/>
                  <a:gd name="connsiteY6" fmla="*/ 1776412 h 1776412"/>
                  <a:gd name="connsiteX7" fmla="*/ 44245 w 419100"/>
                  <a:gd name="connsiteY7" fmla="*/ 1151807 h 1776412"/>
                  <a:gd name="connsiteX8" fmla="*/ 0 w 419100"/>
                  <a:gd name="connsiteY8" fmla="*/ 69851 h 1776412"/>
                  <a:gd name="connsiteX0" fmla="*/ 0 w 419100"/>
                  <a:gd name="connsiteY0" fmla="*/ 69851 h 1786399"/>
                  <a:gd name="connsiteX1" fmla="*/ 69851 w 419100"/>
                  <a:gd name="connsiteY1" fmla="*/ 0 h 1786399"/>
                  <a:gd name="connsiteX2" fmla="*/ 349249 w 419100"/>
                  <a:gd name="connsiteY2" fmla="*/ 0 h 1786399"/>
                  <a:gd name="connsiteX3" fmla="*/ 419100 w 419100"/>
                  <a:gd name="connsiteY3" fmla="*/ 69851 h 1786399"/>
                  <a:gd name="connsiteX4" fmla="*/ 374855 w 419100"/>
                  <a:gd name="connsiteY4" fmla="*/ 1151806 h 1786399"/>
                  <a:gd name="connsiteX5" fmla="*/ 290717 w 419100"/>
                  <a:gd name="connsiteY5" fmla="*/ 1786399 h 1786399"/>
                  <a:gd name="connsiteX6" fmla="*/ 117476 w 419100"/>
                  <a:gd name="connsiteY6" fmla="*/ 1776412 h 1786399"/>
                  <a:gd name="connsiteX7" fmla="*/ 44245 w 419100"/>
                  <a:gd name="connsiteY7" fmla="*/ 1151807 h 1786399"/>
                  <a:gd name="connsiteX8" fmla="*/ 0 w 419100"/>
                  <a:gd name="connsiteY8" fmla="*/ 69851 h 17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100" h="1786399">
                    <a:moveTo>
                      <a:pt x="0" y="69851"/>
                    </a:moveTo>
                    <a:cubicBezTo>
                      <a:pt x="0" y="31273"/>
                      <a:pt x="31273" y="0"/>
                      <a:pt x="69851" y="0"/>
                    </a:cubicBezTo>
                    <a:lnTo>
                      <a:pt x="349249" y="0"/>
                    </a:lnTo>
                    <a:cubicBezTo>
                      <a:pt x="387827" y="0"/>
                      <a:pt x="419100" y="31273"/>
                      <a:pt x="419100" y="69851"/>
                    </a:cubicBezTo>
                    <a:cubicBezTo>
                      <a:pt x="419100" y="607484"/>
                      <a:pt x="374855" y="614173"/>
                      <a:pt x="374855" y="1151806"/>
                    </a:cubicBezTo>
                    <a:cubicBezTo>
                      <a:pt x="374855" y="1190384"/>
                      <a:pt x="329295" y="1786399"/>
                      <a:pt x="290717" y="1786399"/>
                    </a:cubicBezTo>
                    <a:lnTo>
                      <a:pt x="117476" y="1776412"/>
                    </a:lnTo>
                    <a:cubicBezTo>
                      <a:pt x="78898" y="1776412"/>
                      <a:pt x="44245" y="1190385"/>
                      <a:pt x="44245" y="1151807"/>
                    </a:cubicBezTo>
                    <a:lnTo>
                      <a:pt x="0" y="6985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7">
                <a:extLst>
                  <a:ext uri="{FF2B5EF4-FFF2-40B4-BE49-F238E27FC236}">
                    <a16:creationId xmlns:a16="http://schemas.microsoft.com/office/drawing/2014/main" id="{11565A95-980B-48D7-B88B-9365BD5A7F11}"/>
                  </a:ext>
                </a:extLst>
              </p:cNvPr>
              <p:cNvSpPr/>
              <p:nvPr/>
            </p:nvSpPr>
            <p:spPr>
              <a:xfrm rot="266631">
                <a:off x="1952096" y="1911333"/>
                <a:ext cx="254863" cy="1225550"/>
              </a:xfrm>
              <a:custGeom>
                <a:avLst/>
                <a:gdLst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54863 w 254863"/>
                  <a:gd name="connsiteY4" fmla="*/ 11767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0 w 254863"/>
                  <a:gd name="connsiteY7" fmla="*/ 11767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29463 w 254863"/>
                  <a:gd name="connsiteY4" fmla="*/ 106877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0 w 254863"/>
                  <a:gd name="connsiteY7" fmla="*/ 11767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29463 w 254863"/>
                  <a:gd name="connsiteY4" fmla="*/ 106877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38100 w 254863"/>
                  <a:gd name="connsiteY7" fmla="*/ 10624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10413 w 254863"/>
                  <a:gd name="connsiteY4" fmla="*/ 8846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38100 w 254863"/>
                  <a:gd name="connsiteY7" fmla="*/ 10624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10413 w 254863"/>
                  <a:gd name="connsiteY4" fmla="*/ 8846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69850 w 254863"/>
                  <a:gd name="connsiteY7" fmla="*/ 859222 h 1219200"/>
                  <a:gd name="connsiteX8" fmla="*/ 0 w 254863"/>
                  <a:gd name="connsiteY8" fmla="*/ 42478 h 1219200"/>
                  <a:gd name="connsiteX0" fmla="*/ 0 w 254863"/>
                  <a:gd name="connsiteY0" fmla="*/ 42478 h 1225550"/>
                  <a:gd name="connsiteX1" fmla="*/ 42478 w 254863"/>
                  <a:gd name="connsiteY1" fmla="*/ 0 h 1225550"/>
                  <a:gd name="connsiteX2" fmla="*/ 212385 w 254863"/>
                  <a:gd name="connsiteY2" fmla="*/ 0 h 1225550"/>
                  <a:gd name="connsiteX3" fmla="*/ 254863 w 254863"/>
                  <a:gd name="connsiteY3" fmla="*/ 42478 h 1225550"/>
                  <a:gd name="connsiteX4" fmla="*/ 210413 w 254863"/>
                  <a:gd name="connsiteY4" fmla="*/ 884622 h 1225550"/>
                  <a:gd name="connsiteX5" fmla="*/ 212385 w 254863"/>
                  <a:gd name="connsiteY5" fmla="*/ 1219200 h 1225550"/>
                  <a:gd name="connsiteX6" fmla="*/ 80578 w 254863"/>
                  <a:gd name="connsiteY6" fmla="*/ 1225550 h 1225550"/>
                  <a:gd name="connsiteX7" fmla="*/ 69850 w 254863"/>
                  <a:gd name="connsiteY7" fmla="*/ 859222 h 1225550"/>
                  <a:gd name="connsiteX8" fmla="*/ 0 w 254863"/>
                  <a:gd name="connsiteY8" fmla="*/ 42478 h 1225550"/>
                  <a:gd name="connsiteX0" fmla="*/ 0 w 254863"/>
                  <a:gd name="connsiteY0" fmla="*/ 42478 h 1225550"/>
                  <a:gd name="connsiteX1" fmla="*/ 42478 w 254863"/>
                  <a:gd name="connsiteY1" fmla="*/ 0 h 1225550"/>
                  <a:gd name="connsiteX2" fmla="*/ 212385 w 254863"/>
                  <a:gd name="connsiteY2" fmla="*/ 0 h 1225550"/>
                  <a:gd name="connsiteX3" fmla="*/ 254863 w 254863"/>
                  <a:gd name="connsiteY3" fmla="*/ 42478 h 1225550"/>
                  <a:gd name="connsiteX4" fmla="*/ 210413 w 254863"/>
                  <a:gd name="connsiteY4" fmla="*/ 884622 h 1225550"/>
                  <a:gd name="connsiteX5" fmla="*/ 180635 w 254863"/>
                  <a:gd name="connsiteY5" fmla="*/ 1219200 h 1225550"/>
                  <a:gd name="connsiteX6" fmla="*/ 80578 w 254863"/>
                  <a:gd name="connsiteY6" fmla="*/ 1225550 h 1225550"/>
                  <a:gd name="connsiteX7" fmla="*/ 69850 w 254863"/>
                  <a:gd name="connsiteY7" fmla="*/ 859222 h 1225550"/>
                  <a:gd name="connsiteX8" fmla="*/ 0 w 254863"/>
                  <a:gd name="connsiteY8" fmla="*/ 42478 h 122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863" h="1225550">
                    <a:moveTo>
                      <a:pt x="0" y="42478"/>
                    </a:moveTo>
                    <a:cubicBezTo>
                      <a:pt x="0" y="19018"/>
                      <a:pt x="19018" y="0"/>
                      <a:pt x="42478" y="0"/>
                    </a:cubicBezTo>
                    <a:lnTo>
                      <a:pt x="212385" y="0"/>
                    </a:lnTo>
                    <a:cubicBezTo>
                      <a:pt x="235845" y="0"/>
                      <a:pt x="254863" y="19018"/>
                      <a:pt x="254863" y="42478"/>
                    </a:cubicBezTo>
                    <a:cubicBezTo>
                      <a:pt x="254863" y="420559"/>
                      <a:pt x="210413" y="506541"/>
                      <a:pt x="210413" y="884622"/>
                    </a:cubicBezTo>
                    <a:cubicBezTo>
                      <a:pt x="210413" y="908082"/>
                      <a:pt x="204095" y="1219200"/>
                      <a:pt x="180635" y="1219200"/>
                    </a:cubicBezTo>
                    <a:lnTo>
                      <a:pt x="80578" y="1225550"/>
                    </a:lnTo>
                    <a:cubicBezTo>
                      <a:pt x="57118" y="1225550"/>
                      <a:pt x="69850" y="882682"/>
                      <a:pt x="69850" y="859222"/>
                    </a:cubicBezTo>
                    <a:lnTo>
                      <a:pt x="0" y="4247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Pie 5">
                <a:extLst>
                  <a:ext uri="{FF2B5EF4-FFF2-40B4-BE49-F238E27FC236}">
                    <a16:creationId xmlns:a16="http://schemas.microsoft.com/office/drawing/2014/main" id="{D33F49FC-09DD-4411-AB54-93F5159FB9FB}"/>
                  </a:ext>
                </a:extLst>
              </p:cNvPr>
              <p:cNvSpPr/>
              <p:nvPr/>
            </p:nvSpPr>
            <p:spPr>
              <a:xfrm>
                <a:off x="1970301" y="1465047"/>
                <a:ext cx="609599" cy="631326"/>
              </a:xfrm>
              <a:custGeom>
                <a:avLst/>
                <a:gdLst>
                  <a:gd name="connsiteX0" fmla="*/ 387 w 1219200"/>
                  <a:gd name="connsiteY0" fmla="*/ 631326 h 1219200"/>
                  <a:gd name="connsiteX1" fmla="*/ 170933 w 1219200"/>
                  <a:gd name="connsiteY1" fmla="*/ 186299 h 1219200"/>
                  <a:gd name="connsiteX2" fmla="*/ 609599 w 1219200"/>
                  <a:gd name="connsiteY2" fmla="*/ 0 h 1219200"/>
                  <a:gd name="connsiteX3" fmla="*/ 609600 w 1219200"/>
                  <a:gd name="connsiteY3" fmla="*/ 609600 h 1219200"/>
                  <a:gd name="connsiteX4" fmla="*/ 387 w 1219200"/>
                  <a:gd name="connsiteY4" fmla="*/ 631326 h 1219200"/>
                  <a:gd name="connsiteX0" fmla="*/ 387 w 609599"/>
                  <a:gd name="connsiteY0" fmla="*/ 631326 h 631326"/>
                  <a:gd name="connsiteX1" fmla="*/ 170933 w 609599"/>
                  <a:gd name="connsiteY1" fmla="*/ 186299 h 631326"/>
                  <a:gd name="connsiteX2" fmla="*/ 609599 w 609599"/>
                  <a:gd name="connsiteY2" fmla="*/ 0 h 631326"/>
                  <a:gd name="connsiteX3" fmla="*/ 508000 w 609599"/>
                  <a:gd name="connsiteY3" fmla="*/ 533400 h 631326"/>
                  <a:gd name="connsiteX4" fmla="*/ 387 w 609599"/>
                  <a:gd name="connsiteY4" fmla="*/ 631326 h 631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631326">
                    <a:moveTo>
                      <a:pt x="387" y="631326"/>
                    </a:moveTo>
                    <a:cubicBezTo>
                      <a:pt x="-5509" y="465987"/>
                      <a:pt x="56050" y="305352"/>
                      <a:pt x="170933" y="186299"/>
                    </a:cubicBezTo>
                    <a:cubicBezTo>
                      <a:pt x="285816" y="67246"/>
                      <a:pt x="444155" y="0"/>
                      <a:pt x="609599" y="0"/>
                    </a:cubicBezTo>
                    <a:cubicBezTo>
                      <a:pt x="609599" y="203200"/>
                      <a:pt x="508000" y="330200"/>
                      <a:pt x="508000" y="533400"/>
                    </a:cubicBezTo>
                    <a:cubicBezTo>
                      <a:pt x="304929" y="540642"/>
                      <a:pt x="203458" y="624084"/>
                      <a:pt x="387" y="63132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4">
                <a:extLst>
                  <a:ext uri="{FF2B5EF4-FFF2-40B4-BE49-F238E27FC236}">
                    <a16:creationId xmlns:a16="http://schemas.microsoft.com/office/drawing/2014/main" id="{0B70EB80-02CC-43C4-BE5B-FF7CABF5DEC8}"/>
                  </a:ext>
                </a:extLst>
              </p:cNvPr>
              <p:cNvSpPr/>
              <p:nvPr/>
            </p:nvSpPr>
            <p:spPr>
              <a:xfrm>
                <a:off x="2056171" y="1447800"/>
                <a:ext cx="1573162" cy="2327562"/>
              </a:xfrm>
              <a:custGeom>
                <a:avLst/>
                <a:gdLst>
                  <a:gd name="connsiteX0" fmla="*/ 0 w 1219200"/>
                  <a:gd name="connsiteY0" fmla="*/ 203204 h 2286000"/>
                  <a:gd name="connsiteX1" fmla="*/ 203204 w 1219200"/>
                  <a:gd name="connsiteY1" fmla="*/ 0 h 2286000"/>
                  <a:gd name="connsiteX2" fmla="*/ 1015996 w 1219200"/>
                  <a:gd name="connsiteY2" fmla="*/ 0 h 2286000"/>
                  <a:gd name="connsiteX3" fmla="*/ 1219200 w 1219200"/>
                  <a:gd name="connsiteY3" fmla="*/ 203204 h 2286000"/>
                  <a:gd name="connsiteX4" fmla="*/ 1219200 w 1219200"/>
                  <a:gd name="connsiteY4" fmla="*/ 2082796 h 2286000"/>
                  <a:gd name="connsiteX5" fmla="*/ 1015996 w 1219200"/>
                  <a:gd name="connsiteY5" fmla="*/ 2286000 h 2286000"/>
                  <a:gd name="connsiteX6" fmla="*/ 203204 w 1219200"/>
                  <a:gd name="connsiteY6" fmla="*/ 2286000 h 2286000"/>
                  <a:gd name="connsiteX7" fmla="*/ 0 w 1219200"/>
                  <a:gd name="connsiteY7" fmla="*/ 2082796 h 2286000"/>
                  <a:gd name="connsiteX8" fmla="*/ 0 w 1219200"/>
                  <a:gd name="connsiteY8" fmla="*/ 203204 h 2286000"/>
                  <a:gd name="connsiteX0" fmla="*/ 191729 w 1410929"/>
                  <a:gd name="connsiteY0" fmla="*/ 203204 h 2308300"/>
                  <a:gd name="connsiteX1" fmla="*/ 394933 w 1410929"/>
                  <a:gd name="connsiteY1" fmla="*/ 0 h 2308300"/>
                  <a:gd name="connsiteX2" fmla="*/ 1207725 w 1410929"/>
                  <a:gd name="connsiteY2" fmla="*/ 0 h 2308300"/>
                  <a:gd name="connsiteX3" fmla="*/ 1410929 w 1410929"/>
                  <a:gd name="connsiteY3" fmla="*/ 203204 h 2308300"/>
                  <a:gd name="connsiteX4" fmla="*/ 1410929 w 1410929"/>
                  <a:gd name="connsiteY4" fmla="*/ 2082796 h 2308300"/>
                  <a:gd name="connsiteX5" fmla="*/ 1207725 w 1410929"/>
                  <a:gd name="connsiteY5" fmla="*/ 2286000 h 2308300"/>
                  <a:gd name="connsiteX6" fmla="*/ 394933 w 1410929"/>
                  <a:gd name="connsiteY6" fmla="*/ 2286000 h 2308300"/>
                  <a:gd name="connsiteX7" fmla="*/ 0 w 1410929"/>
                  <a:gd name="connsiteY7" fmla="*/ 2245028 h 2308300"/>
                  <a:gd name="connsiteX8" fmla="*/ 191729 w 1410929"/>
                  <a:gd name="connsiteY8" fmla="*/ 203204 h 2308300"/>
                  <a:gd name="connsiteX0" fmla="*/ 191729 w 1573162"/>
                  <a:gd name="connsiteY0" fmla="*/ 203204 h 2327562"/>
                  <a:gd name="connsiteX1" fmla="*/ 394933 w 1573162"/>
                  <a:gd name="connsiteY1" fmla="*/ 0 h 2327562"/>
                  <a:gd name="connsiteX2" fmla="*/ 1207725 w 1573162"/>
                  <a:gd name="connsiteY2" fmla="*/ 0 h 2327562"/>
                  <a:gd name="connsiteX3" fmla="*/ 1410929 w 1573162"/>
                  <a:gd name="connsiteY3" fmla="*/ 203204 h 2327562"/>
                  <a:gd name="connsiteX4" fmla="*/ 1573162 w 1573162"/>
                  <a:gd name="connsiteY4" fmla="*/ 2274525 h 2327562"/>
                  <a:gd name="connsiteX5" fmla="*/ 1207725 w 1573162"/>
                  <a:gd name="connsiteY5" fmla="*/ 2286000 h 2327562"/>
                  <a:gd name="connsiteX6" fmla="*/ 394933 w 1573162"/>
                  <a:gd name="connsiteY6" fmla="*/ 2286000 h 2327562"/>
                  <a:gd name="connsiteX7" fmla="*/ 0 w 1573162"/>
                  <a:gd name="connsiteY7" fmla="*/ 2245028 h 2327562"/>
                  <a:gd name="connsiteX8" fmla="*/ 191729 w 1573162"/>
                  <a:gd name="connsiteY8" fmla="*/ 203204 h 2327562"/>
                  <a:gd name="connsiteX0" fmla="*/ 356829 w 1573162"/>
                  <a:gd name="connsiteY0" fmla="*/ 279404 h 2327562"/>
                  <a:gd name="connsiteX1" fmla="*/ 394933 w 1573162"/>
                  <a:gd name="connsiteY1" fmla="*/ 0 h 2327562"/>
                  <a:gd name="connsiteX2" fmla="*/ 1207725 w 1573162"/>
                  <a:gd name="connsiteY2" fmla="*/ 0 h 2327562"/>
                  <a:gd name="connsiteX3" fmla="*/ 1410929 w 1573162"/>
                  <a:gd name="connsiteY3" fmla="*/ 203204 h 2327562"/>
                  <a:gd name="connsiteX4" fmla="*/ 1573162 w 1573162"/>
                  <a:gd name="connsiteY4" fmla="*/ 2274525 h 2327562"/>
                  <a:gd name="connsiteX5" fmla="*/ 1207725 w 1573162"/>
                  <a:gd name="connsiteY5" fmla="*/ 2286000 h 2327562"/>
                  <a:gd name="connsiteX6" fmla="*/ 394933 w 1573162"/>
                  <a:gd name="connsiteY6" fmla="*/ 2286000 h 2327562"/>
                  <a:gd name="connsiteX7" fmla="*/ 0 w 1573162"/>
                  <a:gd name="connsiteY7" fmla="*/ 2245028 h 2327562"/>
                  <a:gd name="connsiteX8" fmla="*/ 356829 w 1573162"/>
                  <a:gd name="connsiteY8" fmla="*/ 279404 h 2327562"/>
                  <a:gd name="connsiteX0" fmla="*/ 356829 w 1573162"/>
                  <a:gd name="connsiteY0" fmla="*/ 279404 h 2327562"/>
                  <a:gd name="connsiteX1" fmla="*/ 394933 w 1573162"/>
                  <a:gd name="connsiteY1" fmla="*/ 0 h 2327562"/>
                  <a:gd name="connsiteX2" fmla="*/ 1207725 w 1573162"/>
                  <a:gd name="connsiteY2" fmla="*/ 0 h 2327562"/>
                  <a:gd name="connsiteX3" fmla="*/ 1233129 w 1573162"/>
                  <a:gd name="connsiteY3" fmla="*/ 241304 h 2327562"/>
                  <a:gd name="connsiteX4" fmla="*/ 1573162 w 1573162"/>
                  <a:gd name="connsiteY4" fmla="*/ 2274525 h 2327562"/>
                  <a:gd name="connsiteX5" fmla="*/ 1207725 w 1573162"/>
                  <a:gd name="connsiteY5" fmla="*/ 2286000 h 2327562"/>
                  <a:gd name="connsiteX6" fmla="*/ 394933 w 1573162"/>
                  <a:gd name="connsiteY6" fmla="*/ 2286000 h 2327562"/>
                  <a:gd name="connsiteX7" fmla="*/ 0 w 1573162"/>
                  <a:gd name="connsiteY7" fmla="*/ 2245028 h 2327562"/>
                  <a:gd name="connsiteX8" fmla="*/ 356829 w 1573162"/>
                  <a:gd name="connsiteY8" fmla="*/ 279404 h 232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3162" h="2327562">
                    <a:moveTo>
                      <a:pt x="356829" y="279404"/>
                    </a:moveTo>
                    <a:cubicBezTo>
                      <a:pt x="356829" y="167178"/>
                      <a:pt x="282707" y="0"/>
                      <a:pt x="394933" y="0"/>
                    </a:cubicBezTo>
                    <a:lnTo>
                      <a:pt x="1207725" y="0"/>
                    </a:lnTo>
                    <a:cubicBezTo>
                      <a:pt x="1319951" y="0"/>
                      <a:pt x="1233129" y="129078"/>
                      <a:pt x="1233129" y="241304"/>
                    </a:cubicBezTo>
                    <a:lnTo>
                      <a:pt x="1573162" y="2274525"/>
                    </a:lnTo>
                    <a:cubicBezTo>
                      <a:pt x="1573162" y="2386751"/>
                      <a:pt x="1319951" y="2286000"/>
                      <a:pt x="1207725" y="2286000"/>
                    </a:cubicBezTo>
                    <a:lnTo>
                      <a:pt x="394933" y="2286000"/>
                    </a:lnTo>
                    <a:cubicBezTo>
                      <a:pt x="282707" y="2286000"/>
                      <a:pt x="0" y="2357254"/>
                      <a:pt x="0" y="2245028"/>
                    </a:cubicBezTo>
                    <a:cubicBezTo>
                      <a:pt x="0" y="1618497"/>
                      <a:pt x="356829" y="905935"/>
                      <a:pt x="356829" y="279404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488541F-9191-4F71-AAE5-5B95C9621777}"/>
                  </a:ext>
                </a:extLst>
              </p:cNvPr>
              <p:cNvSpPr/>
              <p:nvPr/>
            </p:nvSpPr>
            <p:spPr>
              <a:xfrm>
                <a:off x="2362200" y="6096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5" name="Picture 2" descr="See the source image">
            <a:extLst>
              <a:ext uri="{FF2B5EF4-FFF2-40B4-BE49-F238E27FC236}">
                <a16:creationId xmlns:a16="http://schemas.microsoft.com/office/drawing/2014/main" id="{C48A9D1D-3657-4B98-BF5D-8045476E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182" y="2607735"/>
            <a:ext cx="1005097" cy="95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2F3D9BD-0F14-4DF1-9DE9-9E4D711BF596}"/>
              </a:ext>
            </a:extLst>
          </p:cNvPr>
          <p:cNvGrpSpPr/>
          <p:nvPr/>
        </p:nvGrpSpPr>
        <p:grpSpPr>
          <a:xfrm>
            <a:off x="7586121" y="2526699"/>
            <a:ext cx="453207" cy="1175538"/>
            <a:chOff x="6447896" y="545833"/>
            <a:chExt cx="1816025" cy="4710441"/>
          </a:xfrm>
        </p:grpSpPr>
        <p:sp>
          <p:nvSpPr>
            <p:cNvPr id="41" name="Rounded Rectangle 7">
              <a:extLst>
                <a:ext uri="{FF2B5EF4-FFF2-40B4-BE49-F238E27FC236}">
                  <a16:creationId xmlns:a16="http://schemas.microsoft.com/office/drawing/2014/main" id="{9042E564-FCAF-4397-ACDF-0884B01FC134}"/>
                </a:ext>
              </a:extLst>
            </p:cNvPr>
            <p:cNvSpPr/>
            <p:nvPr/>
          </p:nvSpPr>
          <p:spPr>
            <a:xfrm rot="21333369" flipH="1">
              <a:off x="8009058" y="1846441"/>
              <a:ext cx="254863" cy="1225550"/>
            </a:xfrm>
            <a:custGeom>
              <a:avLst/>
              <a:gdLst>
                <a:gd name="connsiteX0" fmla="*/ 0 w 254863"/>
                <a:gd name="connsiteY0" fmla="*/ 42478 h 1219200"/>
                <a:gd name="connsiteX1" fmla="*/ 42478 w 254863"/>
                <a:gd name="connsiteY1" fmla="*/ 0 h 1219200"/>
                <a:gd name="connsiteX2" fmla="*/ 212385 w 254863"/>
                <a:gd name="connsiteY2" fmla="*/ 0 h 1219200"/>
                <a:gd name="connsiteX3" fmla="*/ 254863 w 254863"/>
                <a:gd name="connsiteY3" fmla="*/ 42478 h 1219200"/>
                <a:gd name="connsiteX4" fmla="*/ 254863 w 254863"/>
                <a:gd name="connsiteY4" fmla="*/ 1176722 h 1219200"/>
                <a:gd name="connsiteX5" fmla="*/ 212385 w 254863"/>
                <a:gd name="connsiteY5" fmla="*/ 1219200 h 1219200"/>
                <a:gd name="connsiteX6" fmla="*/ 42478 w 254863"/>
                <a:gd name="connsiteY6" fmla="*/ 1219200 h 1219200"/>
                <a:gd name="connsiteX7" fmla="*/ 0 w 254863"/>
                <a:gd name="connsiteY7" fmla="*/ 1176722 h 1219200"/>
                <a:gd name="connsiteX8" fmla="*/ 0 w 254863"/>
                <a:gd name="connsiteY8" fmla="*/ 42478 h 1219200"/>
                <a:gd name="connsiteX0" fmla="*/ 0 w 254863"/>
                <a:gd name="connsiteY0" fmla="*/ 42478 h 1219200"/>
                <a:gd name="connsiteX1" fmla="*/ 42478 w 254863"/>
                <a:gd name="connsiteY1" fmla="*/ 0 h 1219200"/>
                <a:gd name="connsiteX2" fmla="*/ 212385 w 254863"/>
                <a:gd name="connsiteY2" fmla="*/ 0 h 1219200"/>
                <a:gd name="connsiteX3" fmla="*/ 254863 w 254863"/>
                <a:gd name="connsiteY3" fmla="*/ 42478 h 1219200"/>
                <a:gd name="connsiteX4" fmla="*/ 229463 w 254863"/>
                <a:gd name="connsiteY4" fmla="*/ 1068772 h 1219200"/>
                <a:gd name="connsiteX5" fmla="*/ 212385 w 254863"/>
                <a:gd name="connsiteY5" fmla="*/ 1219200 h 1219200"/>
                <a:gd name="connsiteX6" fmla="*/ 42478 w 254863"/>
                <a:gd name="connsiteY6" fmla="*/ 1219200 h 1219200"/>
                <a:gd name="connsiteX7" fmla="*/ 0 w 254863"/>
                <a:gd name="connsiteY7" fmla="*/ 1176722 h 1219200"/>
                <a:gd name="connsiteX8" fmla="*/ 0 w 254863"/>
                <a:gd name="connsiteY8" fmla="*/ 42478 h 1219200"/>
                <a:gd name="connsiteX0" fmla="*/ 0 w 254863"/>
                <a:gd name="connsiteY0" fmla="*/ 42478 h 1219200"/>
                <a:gd name="connsiteX1" fmla="*/ 42478 w 254863"/>
                <a:gd name="connsiteY1" fmla="*/ 0 h 1219200"/>
                <a:gd name="connsiteX2" fmla="*/ 212385 w 254863"/>
                <a:gd name="connsiteY2" fmla="*/ 0 h 1219200"/>
                <a:gd name="connsiteX3" fmla="*/ 254863 w 254863"/>
                <a:gd name="connsiteY3" fmla="*/ 42478 h 1219200"/>
                <a:gd name="connsiteX4" fmla="*/ 229463 w 254863"/>
                <a:gd name="connsiteY4" fmla="*/ 1068772 h 1219200"/>
                <a:gd name="connsiteX5" fmla="*/ 212385 w 254863"/>
                <a:gd name="connsiteY5" fmla="*/ 1219200 h 1219200"/>
                <a:gd name="connsiteX6" fmla="*/ 42478 w 254863"/>
                <a:gd name="connsiteY6" fmla="*/ 1219200 h 1219200"/>
                <a:gd name="connsiteX7" fmla="*/ 38100 w 254863"/>
                <a:gd name="connsiteY7" fmla="*/ 1062422 h 1219200"/>
                <a:gd name="connsiteX8" fmla="*/ 0 w 254863"/>
                <a:gd name="connsiteY8" fmla="*/ 42478 h 1219200"/>
                <a:gd name="connsiteX0" fmla="*/ 0 w 254863"/>
                <a:gd name="connsiteY0" fmla="*/ 42478 h 1219200"/>
                <a:gd name="connsiteX1" fmla="*/ 42478 w 254863"/>
                <a:gd name="connsiteY1" fmla="*/ 0 h 1219200"/>
                <a:gd name="connsiteX2" fmla="*/ 212385 w 254863"/>
                <a:gd name="connsiteY2" fmla="*/ 0 h 1219200"/>
                <a:gd name="connsiteX3" fmla="*/ 254863 w 254863"/>
                <a:gd name="connsiteY3" fmla="*/ 42478 h 1219200"/>
                <a:gd name="connsiteX4" fmla="*/ 210413 w 254863"/>
                <a:gd name="connsiteY4" fmla="*/ 884622 h 1219200"/>
                <a:gd name="connsiteX5" fmla="*/ 212385 w 254863"/>
                <a:gd name="connsiteY5" fmla="*/ 1219200 h 1219200"/>
                <a:gd name="connsiteX6" fmla="*/ 42478 w 254863"/>
                <a:gd name="connsiteY6" fmla="*/ 1219200 h 1219200"/>
                <a:gd name="connsiteX7" fmla="*/ 38100 w 254863"/>
                <a:gd name="connsiteY7" fmla="*/ 1062422 h 1219200"/>
                <a:gd name="connsiteX8" fmla="*/ 0 w 254863"/>
                <a:gd name="connsiteY8" fmla="*/ 42478 h 1219200"/>
                <a:gd name="connsiteX0" fmla="*/ 0 w 254863"/>
                <a:gd name="connsiteY0" fmla="*/ 42478 h 1219200"/>
                <a:gd name="connsiteX1" fmla="*/ 42478 w 254863"/>
                <a:gd name="connsiteY1" fmla="*/ 0 h 1219200"/>
                <a:gd name="connsiteX2" fmla="*/ 212385 w 254863"/>
                <a:gd name="connsiteY2" fmla="*/ 0 h 1219200"/>
                <a:gd name="connsiteX3" fmla="*/ 254863 w 254863"/>
                <a:gd name="connsiteY3" fmla="*/ 42478 h 1219200"/>
                <a:gd name="connsiteX4" fmla="*/ 210413 w 254863"/>
                <a:gd name="connsiteY4" fmla="*/ 884622 h 1219200"/>
                <a:gd name="connsiteX5" fmla="*/ 212385 w 254863"/>
                <a:gd name="connsiteY5" fmla="*/ 1219200 h 1219200"/>
                <a:gd name="connsiteX6" fmla="*/ 42478 w 254863"/>
                <a:gd name="connsiteY6" fmla="*/ 1219200 h 1219200"/>
                <a:gd name="connsiteX7" fmla="*/ 69850 w 254863"/>
                <a:gd name="connsiteY7" fmla="*/ 859222 h 1219200"/>
                <a:gd name="connsiteX8" fmla="*/ 0 w 254863"/>
                <a:gd name="connsiteY8" fmla="*/ 42478 h 1219200"/>
                <a:gd name="connsiteX0" fmla="*/ 0 w 254863"/>
                <a:gd name="connsiteY0" fmla="*/ 42478 h 1225550"/>
                <a:gd name="connsiteX1" fmla="*/ 42478 w 254863"/>
                <a:gd name="connsiteY1" fmla="*/ 0 h 1225550"/>
                <a:gd name="connsiteX2" fmla="*/ 212385 w 254863"/>
                <a:gd name="connsiteY2" fmla="*/ 0 h 1225550"/>
                <a:gd name="connsiteX3" fmla="*/ 254863 w 254863"/>
                <a:gd name="connsiteY3" fmla="*/ 42478 h 1225550"/>
                <a:gd name="connsiteX4" fmla="*/ 210413 w 254863"/>
                <a:gd name="connsiteY4" fmla="*/ 884622 h 1225550"/>
                <a:gd name="connsiteX5" fmla="*/ 212385 w 254863"/>
                <a:gd name="connsiteY5" fmla="*/ 1219200 h 1225550"/>
                <a:gd name="connsiteX6" fmla="*/ 80578 w 254863"/>
                <a:gd name="connsiteY6" fmla="*/ 1225550 h 1225550"/>
                <a:gd name="connsiteX7" fmla="*/ 69850 w 254863"/>
                <a:gd name="connsiteY7" fmla="*/ 859222 h 1225550"/>
                <a:gd name="connsiteX8" fmla="*/ 0 w 254863"/>
                <a:gd name="connsiteY8" fmla="*/ 42478 h 1225550"/>
                <a:gd name="connsiteX0" fmla="*/ 0 w 254863"/>
                <a:gd name="connsiteY0" fmla="*/ 42478 h 1225550"/>
                <a:gd name="connsiteX1" fmla="*/ 42478 w 254863"/>
                <a:gd name="connsiteY1" fmla="*/ 0 h 1225550"/>
                <a:gd name="connsiteX2" fmla="*/ 212385 w 254863"/>
                <a:gd name="connsiteY2" fmla="*/ 0 h 1225550"/>
                <a:gd name="connsiteX3" fmla="*/ 254863 w 254863"/>
                <a:gd name="connsiteY3" fmla="*/ 42478 h 1225550"/>
                <a:gd name="connsiteX4" fmla="*/ 210413 w 254863"/>
                <a:gd name="connsiteY4" fmla="*/ 884622 h 1225550"/>
                <a:gd name="connsiteX5" fmla="*/ 180635 w 254863"/>
                <a:gd name="connsiteY5" fmla="*/ 1219200 h 1225550"/>
                <a:gd name="connsiteX6" fmla="*/ 80578 w 254863"/>
                <a:gd name="connsiteY6" fmla="*/ 1225550 h 1225550"/>
                <a:gd name="connsiteX7" fmla="*/ 69850 w 254863"/>
                <a:gd name="connsiteY7" fmla="*/ 859222 h 1225550"/>
                <a:gd name="connsiteX8" fmla="*/ 0 w 254863"/>
                <a:gd name="connsiteY8" fmla="*/ 42478 h 122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863" h="1225550">
                  <a:moveTo>
                    <a:pt x="0" y="42478"/>
                  </a:moveTo>
                  <a:cubicBezTo>
                    <a:pt x="0" y="19018"/>
                    <a:pt x="19018" y="0"/>
                    <a:pt x="42478" y="0"/>
                  </a:cubicBezTo>
                  <a:lnTo>
                    <a:pt x="212385" y="0"/>
                  </a:lnTo>
                  <a:cubicBezTo>
                    <a:pt x="235845" y="0"/>
                    <a:pt x="254863" y="19018"/>
                    <a:pt x="254863" y="42478"/>
                  </a:cubicBezTo>
                  <a:cubicBezTo>
                    <a:pt x="254863" y="420559"/>
                    <a:pt x="210413" y="506541"/>
                    <a:pt x="210413" y="884622"/>
                  </a:cubicBezTo>
                  <a:cubicBezTo>
                    <a:pt x="210413" y="908082"/>
                    <a:pt x="204095" y="1219200"/>
                    <a:pt x="180635" y="1219200"/>
                  </a:cubicBezTo>
                  <a:lnTo>
                    <a:pt x="80578" y="1225550"/>
                  </a:lnTo>
                  <a:cubicBezTo>
                    <a:pt x="57118" y="1225550"/>
                    <a:pt x="69850" y="882682"/>
                    <a:pt x="69850" y="859222"/>
                  </a:cubicBezTo>
                  <a:lnTo>
                    <a:pt x="0" y="4247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ie 5">
              <a:extLst>
                <a:ext uri="{FF2B5EF4-FFF2-40B4-BE49-F238E27FC236}">
                  <a16:creationId xmlns:a16="http://schemas.microsoft.com/office/drawing/2014/main" id="{FD54BB05-0096-423B-8110-4F7DCDAE0BD5}"/>
                </a:ext>
              </a:extLst>
            </p:cNvPr>
            <p:cNvSpPr/>
            <p:nvPr/>
          </p:nvSpPr>
          <p:spPr>
            <a:xfrm flipH="1">
              <a:off x="7620000" y="1384033"/>
              <a:ext cx="609599" cy="631326"/>
            </a:xfrm>
            <a:custGeom>
              <a:avLst/>
              <a:gdLst>
                <a:gd name="connsiteX0" fmla="*/ 387 w 1219200"/>
                <a:gd name="connsiteY0" fmla="*/ 631326 h 1219200"/>
                <a:gd name="connsiteX1" fmla="*/ 170933 w 1219200"/>
                <a:gd name="connsiteY1" fmla="*/ 186299 h 1219200"/>
                <a:gd name="connsiteX2" fmla="*/ 609599 w 1219200"/>
                <a:gd name="connsiteY2" fmla="*/ 0 h 1219200"/>
                <a:gd name="connsiteX3" fmla="*/ 609600 w 1219200"/>
                <a:gd name="connsiteY3" fmla="*/ 609600 h 1219200"/>
                <a:gd name="connsiteX4" fmla="*/ 387 w 1219200"/>
                <a:gd name="connsiteY4" fmla="*/ 631326 h 1219200"/>
                <a:gd name="connsiteX0" fmla="*/ 387 w 609599"/>
                <a:gd name="connsiteY0" fmla="*/ 631326 h 631326"/>
                <a:gd name="connsiteX1" fmla="*/ 170933 w 609599"/>
                <a:gd name="connsiteY1" fmla="*/ 186299 h 631326"/>
                <a:gd name="connsiteX2" fmla="*/ 609599 w 609599"/>
                <a:gd name="connsiteY2" fmla="*/ 0 h 631326"/>
                <a:gd name="connsiteX3" fmla="*/ 508000 w 609599"/>
                <a:gd name="connsiteY3" fmla="*/ 533400 h 631326"/>
                <a:gd name="connsiteX4" fmla="*/ 387 w 609599"/>
                <a:gd name="connsiteY4" fmla="*/ 631326 h 63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9" h="631326">
                  <a:moveTo>
                    <a:pt x="387" y="631326"/>
                  </a:moveTo>
                  <a:cubicBezTo>
                    <a:pt x="-5509" y="465987"/>
                    <a:pt x="56050" y="305352"/>
                    <a:pt x="170933" y="186299"/>
                  </a:cubicBezTo>
                  <a:cubicBezTo>
                    <a:pt x="285816" y="67246"/>
                    <a:pt x="444155" y="0"/>
                    <a:pt x="609599" y="0"/>
                  </a:cubicBezTo>
                  <a:cubicBezTo>
                    <a:pt x="609599" y="203200"/>
                    <a:pt x="508000" y="330200"/>
                    <a:pt x="508000" y="533400"/>
                  </a:cubicBezTo>
                  <a:cubicBezTo>
                    <a:pt x="304929" y="540642"/>
                    <a:pt x="203458" y="624084"/>
                    <a:pt x="387" y="631326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10">
              <a:extLst>
                <a:ext uri="{FF2B5EF4-FFF2-40B4-BE49-F238E27FC236}">
                  <a16:creationId xmlns:a16="http://schemas.microsoft.com/office/drawing/2014/main" id="{1807E293-B7F8-4432-B711-BCC9BF08CE07}"/>
                </a:ext>
              </a:extLst>
            </p:cNvPr>
            <p:cNvSpPr/>
            <p:nvPr/>
          </p:nvSpPr>
          <p:spPr>
            <a:xfrm>
              <a:off x="7529512" y="3469875"/>
              <a:ext cx="419100" cy="1786399"/>
            </a:xfrm>
            <a:custGeom>
              <a:avLst/>
              <a:gdLst>
                <a:gd name="connsiteX0" fmla="*/ 0 w 419100"/>
                <a:gd name="connsiteY0" fmla="*/ 69851 h 1752600"/>
                <a:gd name="connsiteX1" fmla="*/ 69851 w 419100"/>
                <a:gd name="connsiteY1" fmla="*/ 0 h 1752600"/>
                <a:gd name="connsiteX2" fmla="*/ 349249 w 419100"/>
                <a:gd name="connsiteY2" fmla="*/ 0 h 1752600"/>
                <a:gd name="connsiteX3" fmla="*/ 419100 w 419100"/>
                <a:gd name="connsiteY3" fmla="*/ 69851 h 1752600"/>
                <a:gd name="connsiteX4" fmla="*/ 419100 w 419100"/>
                <a:gd name="connsiteY4" fmla="*/ 1682749 h 1752600"/>
                <a:gd name="connsiteX5" fmla="*/ 349249 w 419100"/>
                <a:gd name="connsiteY5" fmla="*/ 1752600 h 1752600"/>
                <a:gd name="connsiteX6" fmla="*/ 69851 w 419100"/>
                <a:gd name="connsiteY6" fmla="*/ 1752600 h 1752600"/>
                <a:gd name="connsiteX7" fmla="*/ 0 w 419100"/>
                <a:gd name="connsiteY7" fmla="*/ 1682749 h 1752600"/>
                <a:gd name="connsiteX8" fmla="*/ 0 w 419100"/>
                <a:gd name="connsiteY8" fmla="*/ 69851 h 1752600"/>
                <a:gd name="connsiteX0" fmla="*/ 0 w 419100"/>
                <a:gd name="connsiteY0" fmla="*/ 69851 h 1752600"/>
                <a:gd name="connsiteX1" fmla="*/ 69851 w 419100"/>
                <a:gd name="connsiteY1" fmla="*/ 0 h 1752600"/>
                <a:gd name="connsiteX2" fmla="*/ 349249 w 419100"/>
                <a:gd name="connsiteY2" fmla="*/ 0 h 1752600"/>
                <a:gd name="connsiteX3" fmla="*/ 419100 w 419100"/>
                <a:gd name="connsiteY3" fmla="*/ 69851 h 1752600"/>
                <a:gd name="connsiteX4" fmla="*/ 389603 w 419100"/>
                <a:gd name="connsiteY4" fmla="*/ 1461523 h 1752600"/>
                <a:gd name="connsiteX5" fmla="*/ 349249 w 419100"/>
                <a:gd name="connsiteY5" fmla="*/ 1752600 h 1752600"/>
                <a:gd name="connsiteX6" fmla="*/ 69851 w 419100"/>
                <a:gd name="connsiteY6" fmla="*/ 1752600 h 1752600"/>
                <a:gd name="connsiteX7" fmla="*/ 0 w 419100"/>
                <a:gd name="connsiteY7" fmla="*/ 1682749 h 1752600"/>
                <a:gd name="connsiteX8" fmla="*/ 0 w 419100"/>
                <a:gd name="connsiteY8" fmla="*/ 69851 h 1752600"/>
                <a:gd name="connsiteX0" fmla="*/ 0 w 419100"/>
                <a:gd name="connsiteY0" fmla="*/ 69851 h 1752600"/>
                <a:gd name="connsiteX1" fmla="*/ 69851 w 419100"/>
                <a:gd name="connsiteY1" fmla="*/ 0 h 1752600"/>
                <a:gd name="connsiteX2" fmla="*/ 349249 w 419100"/>
                <a:gd name="connsiteY2" fmla="*/ 0 h 1752600"/>
                <a:gd name="connsiteX3" fmla="*/ 419100 w 419100"/>
                <a:gd name="connsiteY3" fmla="*/ 69851 h 1752600"/>
                <a:gd name="connsiteX4" fmla="*/ 389603 w 419100"/>
                <a:gd name="connsiteY4" fmla="*/ 1461523 h 1752600"/>
                <a:gd name="connsiteX5" fmla="*/ 349249 w 419100"/>
                <a:gd name="connsiteY5" fmla="*/ 1752600 h 1752600"/>
                <a:gd name="connsiteX6" fmla="*/ 69851 w 419100"/>
                <a:gd name="connsiteY6" fmla="*/ 1752600 h 1752600"/>
                <a:gd name="connsiteX7" fmla="*/ 29497 w 419100"/>
                <a:gd name="connsiteY7" fmla="*/ 1446775 h 1752600"/>
                <a:gd name="connsiteX8" fmla="*/ 0 w 419100"/>
                <a:gd name="connsiteY8" fmla="*/ 69851 h 1752600"/>
                <a:gd name="connsiteX0" fmla="*/ 0 w 419100"/>
                <a:gd name="connsiteY0" fmla="*/ 69851 h 1752600"/>
                <a:gd name="connsiteX1" fmla="*/ 69851 w 419100"/>
                <a:gd name="connsiteY1" fmla="*/ 0 h 1752600"/>
                <a:gd name="connsiteX2" fmla="*/ 349249 w 419100"/>
                <a:gd name="connsiteY2" fmla="*/ 0 h 1752600"/>
                <a:gd name="connsiteX3" fmla="*/ 419100 w 419100"/>
                <a:gd name="connsiteY3" fmla="*/ 69851 h 1752600"/>
                <a:gd name="connsiteX4" fmla="*/ 374855 w 419100"/>
                <a:gd name="connsiteY4" fmla="*/ 1151806 h 1752600"/>
                <a:gd name="connsiteX5" fmla="*/ 349249 w 419100"/>
                <a:gd name="connsiteY5" fmla="*/ 1752600 h 1752600"/>
                <a:gd name="connsiteX6" fmla="*/ 69851 w 419100"/>
                <a:gd name="connsiteY6" fmla="*/ 1752600 h 1752600"/>
                <a:gd name="connsiteX7" fmla="*/ 29497 w 419100"/>
                <a:gd name="connsiteY7" fmla="*/ 1446775 h 1752600"/>
                <a:gd name="connsiteX8" fmla="*/ 0 w 419100"/>
                <a:gd name="connsiteY8" fmla="*/ 69851 h 1752600"/>
                <a:gd name="connsiteX0" fmla="*/ 0 w 419100"/>
                <a:gd name="connsiteY0" fmla="*/ 69851 h 1752600"/>
                <a:gd name="connsiteX1" fmla="*/ 69851 w 419100"/>
                <a:gd name="connsiteY1" fmla="*/ 0 h 1752600"/>
                <a:gd name="connsiteX2" fmla="*/ 349249 w 419100"/>
                <a:gd name="connsiteY2" fmla="*/ 0 h 1752600"/>
                <a:gd name="connsiteX3" fmla="*/ 419100 w 419100"/>
                <a:gd name="connsiteY3" fmla="*/ 69851 h 1752600"/>
                <a:gd name="connsiteX4" fmla="*/ 374855 w 419100"/>
                <a:gd name="connsiteY4" fmla="*/ 1151806 h 1752600"/>
                <a:gd name="connsiteX5" fmla="*/ 349249 w 419100"/>
                <a:gd name="connsiteY5" fmla="*/ 1752600 h 1752600"/>
                <a:gd name="connsiteX6" fmla="*/ 69851 w 419100"/>
                <a:gd name="connsiteY6" fmla="*/ 1752600 h 1752600"/>
                <a:gd name="connsiteX7" fmla="*/ 44245 w 419100"/>
                <a:gd name="connsiteY7" fmla="*/ 1151807 h 1752600"/>
                <a:gd name="connsiteX8" fmla="*/ 0 w 419100"/>
                <a:gd name="connsiteY8" fmla="*/ 69851 h 1752600"/>
                <a:gd name="connsiteX0" fmla="*/ 0 w 419100"/>
                <a:gd name="connsiteY0" fmla="*/ 69851 h 1767349"/>
                <a:gd name="connsiteX1" fmla="*/ 69851 w 419100"/>
                <a:gd name="connsiteY1" fmla="*/ 0 h 1767349"/>
                <a:gd name="connsiteX2" fmla="*/ 349249 w 419100"/>
                <a:gd name="connsiteY2" fmla="*/ 0 h 1767349"/>
                <a:gd name="connsiteX3" fmla="*/ 419100 w 419100"/>
                <a:gd name="connsiteY3" fmla="*/ 69851 h 1767349"/>
                <a:gd name="connsiteX4" fmla="*/ 374855 w 419100"/>
                <a:gd name="connsiteY4" fmla="*/ 1151806 h 1767349"/>
                <a:gd name="connsiteX5" fmla="*/ 305004 w 419100"/>
                <a:gd name="connsiteY5" fmla="*/ 1767349 h 1767349"/>
                <a:gd name="connsiteX6" fmla="*/ 69851 w 419100"/>
                <a:gd name="connsiteY6" fmla="*/ 1752600 h 1767349"/>
                <a:gd name="connsiteX7" fmla="*/ 44245 w 419100"/>
                <a:gd name="connsiteY7" fmla="*/ 1151807 h 1767349"/>
                <a:gd name="connsiteX8" fmla="*/ 0 w 419100"/>
                <a:gd name="connsiteY8" fmla="*/ 69851 h 1767349"/>
                <a:gd name="connsiteX0" fmla="*/ 0 w 419100"/>
                <a:gd name="connsiteY0" fmla="*/ 69851 h 1776412"/>
                <a:gd name="connsiteX1" fmla="*/ 69851 w 419100"/>
                <a:gd name="connsiteY1" fmla="*/ 0 h 1776412"/>
                <a:gd name="connsiteX2" fmla="*/ 349249 w 419100"/>
                <a:gd name="connsiteY2" fmla="*/ 0 h 1776412"/>
                <a:gd name="connsiteX3" fmla="*/ 419100 w 419100"/>
                <a:gd name="connsiteY3" fmla="*/ 69851 h 1776412"/>
                <a:gd name="connsiteX4" fmla="*/ 374855 w 419100"/>
                <a:gd name="connsiteY4" fmla="*/ 1151806 h 1776412"/>
                <a:gd name="connsiteX5" fmla="*/ 305004 w 419100"/>
                <a:gd name="connsiteY5" fmla="*/ 1767349 h 1776412"/>
                <a:gd name="connsiteX6" fmla="*/ 117476 w 419100"/>
                <a:gd name="connsiteY6" fmla="*/ 1776412 h 1776412"/>
                <a:gd name="connsiteX7" fmla="*/ 44245 w 419100"/>
                <a:gd name="connsiteY7" fmla="*/ 1151807 h 1776412"/>
                <a:gd name="connsiteX8" fmla="*/ 0 w 419100"/>
                <a:gd name="connsiteY8" fmla="*/ 69851 h 1776412"/>
                <a:gd name="connsiteX0" fmla="*/ 0 w 419100"/>
                <a:gd name="connsiteY0" fmla="*/ 69851 h 1786399"/>
                <a:gd name="connsiteX1" fmla="*/ 69851 w 419100"/>
                <a:gd name="connsiteY1" fmla="*/ 0 h 1786399"/>
                <a:gd name="connsiteX2" fmla="*/ 349249 w 419100"/>
                <a:gd name="connsiteY2" fmla="*/ 0 h 1786399"/>
                <a:gd name="connsiteX3" fmla="*/ 419100 w 419100"/>
                <a:gd name="connsiteY3" fmla="*/ 69851 h 1786399"/>
                <a:gd name="connsiteX4" fmla="*/ 374855 w 419100"/>
                <a:gd name="connsiteY4" fmla="*/ 1151806 h 1786399"/>
                <a:gd name="connsiteX5" fmla="*/ 290717 w 419100"/>
                <a:gd name="connsiteY5" fmla="*/ 1786399 h 1786399"/>
                <a:gd name="connsiteX6" fmla="*/ 117476 w 419100"/>
                <a:gd name="connsiteY6" fmla="*/ 1776412 h 1786399"/>
                <a:gd name="connsiteX7" fmla="*/ 44245 w 419100"/>
                <a:gd name="connsiteY7" fmla="*/ 1151807 h 1786399"/>
                <a:gd name="connsiteX8" fmla="*/ 0 w 419100"/>
                <a:gd name="connsiteY8" fmla="*/ 69851 h 178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100" h="1786399">
                  <a:moveTo>
                    <a:pt x="0" y="69851"/>
                  </a:moveTo>
                  <a:cubicBezTo>
                    <a:pt x="0" y="31273"/>
                    <a:pt x="31273" y="0"/>
                    <a:pt x="69851" y="0"/>
                  </a:cubicBezTo>
                  <a:lnTo>
                    <a:pt x="349249" y="0"/>
                  </a:lnTo>
                  <a:cubicBezTo>
                    <a:pt x="387827" y="0"/>
                    <a:pt x="419100" y="31273"/>
                    <a:pt x="419100" y="69851"/>
                  </a:cubicBezTo>
                  <a:cubicBezTo>
                    <a:pt x="419100" y="607484"/>
                    <a:pt x="374855" y="614173"/>
                    <a:pt x="374855" y="1151806"/>
                  </a:cubicBezTo>
                  <a:cubicBezTo>
                    <a:pt x="374855" y="1190384"/>
                    <a:pt x="329295" y="1786399"/>
                    <a:pt x="290717" y="1786399"/>
                  </a:cubicBezTo>
                  <a:lnTo>
                    <a:pt x="117476" y="1776412"/>
                  </a:lnTo>
                  <a:cubicBezTo>
                    <a:pt x="78898" y="1776412"/>
                    <a:pt x="44245" y="1190385"/>
                    <a:pt x="44245" y="1151807"/>
                  </a:cubicBezTo>
                  <a:lnTo>
                    <a:pt x="0" y="6985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1AA764-EA9A-48A6-A486-CC264D76ACB4}"/>
                </a:ext>
              </a:extLst>
            </p:cNvPr>
            <p:cNvGrpSpPr/>
            <p:nvPr/>
          </p:nvGrpSpPr>
          <p:grpSpPr>
            <a:xfrm>
              <a:off x="6447896" y="545833"/>
              <a:ext cx="1677237" cy="4682000"/>
              <a:chOff x="1952096" y="609600"/>
              <a:chExt cx="1677237" cy="4682000"/>
            </a:xfrm>
          </p:grpSpPr>
          <p:sp>
            <p:nvSpPr>
              <p:cNvPr id="45" name="Rounded Rectangle 10">
                <a:extLst>
                  <a:ext uri="{FF2B5EF4-FFF2-40B4-BE49-F238E27FC236}">
                    <a16:creationId xmlns:a16="http://schemas.microsoft.com/office/drawing/2014/main" id="{CB7DCA34-D838-4987-B466-50D4AF98AB19}"/>
                  </a:ext>
                </a:extLst>
              </p:cNvPr>
              <p:cNvSpPr/>
              <p:nvPr/>
            </p:nvSpPr>
            <p:spPr>
              <a:xfrm>
                <a:off x="2247900" y="3505201"/>
                <a:ext cx="419100" cy="1786399"/>
              </a:xfrm>
              <a:custGeom>
                <a:avLst/>
                <a:gdLst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419100 w 419100"/>
                  <a:gd name="connsiteY4" fmla="*/ 1682749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0 w 419100"/>
                  <a:gd name="connsiteY7" fmla="*/ 1682749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89603 w 419100"/>
                  <a:gd name="connsiteY4" fmla="*/ 1461523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0 w 419100"/>
                  <a:gd name="connsiteY7" fmla="*/ 1682749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89603 w 419100"/>
                  <a:gd name="connsiteY4" fmla="*/ 1461523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29497 w 419100"/>
                  <a:gd name="connsiteY7" fmla="*/ 1446775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74855 w 419100"/>
                  <a:gd name="connsiteY4" fmla="*/ 1151806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29497 w 419100"/>
                  <a:gd name="connsiteY7" fmla="*/ 1446775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74855 w 419100"/>
                  <a:gd name="connsiteY4" fmla="*/ 1151806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44245 w 419100"/>
                  <a:gd name="connsiteY7" fmla="*/ 1151807 h 1752600"/>
                  <a:gd name="connsiteX8" fmla="*/ 0 w 419100"/>
                  <a:gd name="connsiteY8" fmla="*/ 69851 h 1752600"/>
                  <a:gd name="connsiteX0" fmla="*/ 0 w 419100"/>
                  <a:gd name="connsiteY0" fmla="*/ 69851 h 1767349"/>
                  <a:gd name="connsiteX1" fmla="*/ 69851 w 419100"/>
                  <a:gd name="connsiteY1" fmla="*/ 0 h 1767349"/>
                  <a:gd name="connsiteX2" fmla="*/ 349249 w 419100"/>
                  <a:gd name="connsiteY2" fmla="*/ 0 h 1767349"/>
                  <a:gd name="connsiteX3" fmla="*/ 419100 w 419100"/>
                  <a:gd name="connsiteY3" fmla="*/ 69851 h 1767349"/>
                  <a:gd name="connsiteX4" fmla="*/ 374855 w 419100"/>
                  <a:gd name="connsiteY4" fmla="*/ 1151806 h 1767349"/>
                  <a:gd name="connsiteX5" fmla="*/ 305004 w 419100"/>
                  <a:gd name="connsiteY5" fmla="*/ 1767349 h 1767349"/>
                  <a:gd name="connsiteX6" fmla="*/ 69851 w 419100"/>
                  <a:gd name="connsiteY6" fmla="*/ 1752600 h 1767349"/>
                  <a:gd name="connsiteX7" fmla="*/ 44245 w 419100"/>
                  <a:gd name="connsiteY7" fmla="*/ 1151807 h 1767349"/>
                  <a:gd name="connsiteX8" fmla="*/ 0 w 419100"/>
                  <a:gd name="connsiteY8" fmla="*/ 69851 h 1767349"/>
                  <a:gd name="connsiteX0" fmla="*/ 0 w 419100"/>
                  <a:gd name="connsiteY0" fmla="*/ 69851 h 1776412"/>
                  <a:gd name="connsiteX1" fmla="*/ 69851 w 419100"/>
                  <a:gd name="connsiteY1" fmla="*/ 0 h 1776412"/>
                  <a:gd name="connsiteX2" fmla="*/ 349249 w 419100"/>
                  <a:gd name="connsiteY2" fmla="*/ 0 h 1776412"/>
                  <a:gd name="connsiteX3" fmla="*/ 419100 w 419100"/>
                  <a:gd name="connsiteY3" fmla="*/ 69851 h 1776412"/>
                  <a:gd name="connsiteX4" fmla="*/ 374855 w 419100"/>
                  <a:gd name="connsiteY4" fmla="*/ 1151806 h 1776412"/>
                  <a:gd name="connsiteX5" fmla="*/ 305004 w 419100"/>
                  <a:gd name="connsiteY5" fmla="*/ 1767349 h 1776412"/>
                  <a:gd name="connsiteX6" fmla="*/ 117476 w 419100"/>
                  <a:gd name="connsiteY6" fmla="*/ 1776412 h 1776412"/>
                  <a:gd name="connsiteX7" fmla="*/ 44245 w 419100"/>
                  <a:gd name="connsiteY7" fmla="*/ 1151807 h 1776412"/>
                  <a:gd name="connsiteX8" fmla="*/ 0 w 419100"/>
                  <a:gd name="connsiteY8" fmla="*/ 69851 h 1776412"/>
                  <a:gd name="connsiteX0" fmla="*/ 0 w 419100"/>
                  <a:gd name="connsiteY0" fmla="*/ 69851 h 1786399"/>
                  <a:gd name="connsiteX1" fmla="*/ 69851 w 419100"/>
                  <a:gd name="connsiteY1" fmla="*/ 0 h 1786399"/>
                  <a:gd name="connsiteX2" fmla="*/ 349249 w 419100"/>
                  <a:gd name="connsiteY2" fmla="*/ 0 h 1786399"/>
                  <a:gd name="connsiteX3" fmla="*/ 419100 w 419100"/>
                  <a:gd name="connsiteY3" fmla="*/ 69851 h 1786399"/>
                  <a:gd name="connsiteX4" fmla="*/ 374855 w 419100"/>
                  <a:gd name="connsiteY4" fmla="*/ 1151806 h 1786399"/>
                  <a:gd name="connsiteX5" fmla="*/ 290717 w 419100"/>
                  <a:gd name="connsiteY5" fmla="*/ 1786399 h 1786399"/>
                  <a:gd name="connsiteX6" fmla="*/ 117476 w 419100"/>
                  <a:gd name="connsiteY6" fmla="*/ 1776412 h 1786399"/>
                  <a:gd name="connsiteX7" fmla="*/ 44245 w 419100"/>
                  <a:gd name="connsiteY7" fmla="*/ 1151807 h 1786399"/>
                  <a:gd name="connsiteX8" fmla="*/ 0 w 419100"/>
                  <a:gd name="connsiteY8" fmla="*/ 69851 h 17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100" h="1786399">
                    <a:moveTo>
                      <a:pt x="0" y="69851"/>
                    </a:moveTo>
                    <a:cubicBezTo>
                      <a:pt x="0" y="31273"/>
                      <a:pt x="31273" y="0"/>
                      <a:pt x="69851" y="0"/>
                    </a:cubicBezTo>
                    <a:lnTo>
                      <a:pt x="349249" y="0"/>
                    </a:lnTo>
                    <a:cubicBezTo>
                      <a:pt x="387827" y="0"/>
                      <a:pt x="419100" y="31273"/>
                      <a:pt x="419100" y="69851"/>
                    </a:cubicBezTo>
                    <a:cubicBezTo>
                      <a:pt x="419100" y="607484"/>
                      <a:pt x="374855" y="614173"/>
                      <a:pt x="374855" y="1151806"/>
                    </a:cubicBezTo>
                    <a:cubicBezTo>
                      <a:pt x="374855" y="1190384"/>
                      <a:pt x="329295" y="1786399"/>
                      <a:pt x="290717" y="1786399"/>
                    </a:cubicBezTo>
                    <a:lnTo>
                      <a:pt x="117476" y="1776412"/>
                    </a:lnTo>
                    <a:cubicBezTo>
                      <a:pt x="78898" y="1776412"/>
                      <a:pt x="44245" y="1190385"/>
                      <a:pt x="44245" y="1151807"/>
                    </a:cubicBezTo>
                    <a:lnTo>
                      <a:pt x="0" y="6985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7">
                <a:extLst>
                  <a:ext uri="{FF2B5EF4-FFF2-40B4-BE49-F238E27FC236}">
                    <a16:creationId xmlns:a16="http://schemas.microsoft.com/office/drawing/2014/main" id="{B90BC55F-1D3E-4BFB-97B5-25A8311E0F1C}"/>
                  </a:ext>
                </a:extLst>
              </p:cNvPr>
              <p:cNvSpPr/>
              <p:nvPr/>
            </p:nvSpPr>
            <p:spPr>
              <a:xfrm rot="266631">
                <a:off x="1952096" y="1911333"/>
                <a:ext cx="254863" cy="1225550"/>
              </a:xfrm>
              <a:custGeom>
                <a:avLst/>
                <a:gdLst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54863 w 254863"/>
                  <a:gd name="connsiteY4" fmla="*/ 11767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0 w 254863"/>
                  <a:gd name="connsiteY7" fmla="*/ 11767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29463 w 254863"/>
                  <a:gd name="connsiteY4" fmla="*/ 106877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0 w 254863"/>
                  <a:gd name="connsiteY7" fmla="*/ 11767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29463 w 254863"/>
                  <a:gd name="connsiteY4" fmla="*/ 106877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38100 w 254863"/>
                  <a:gd name="connsiteY7" fmla="*/ 10624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10413 w 254863"/>
                  <a:gd name="connsiteY4" fmla="*/ 8846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38100 w 254863"/>
                  <a:gd name="connsiteY7" fmla="*/ 10624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10413 w 254863"/>
                  <a:gd name="connsiteY4" fmla="*/ 8846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69850 w 254863"/>
                  <a:gd name="connsiteY7" fmla="*/ 859222 h 1219200"/>
                  <a:gd name="connsiteX8" fmla="*/ 0 w 254863"/>
                  <a:gd name="connsiteY8" fmla="*/ 42478 h 1219200"/>
                  <a:gd name="connsiteX0" fmla="*/ 0 w 254863"/>
                  <a:gd name="connsiteY0" fmla="*/ 42478 h 1225550"/>
                  <a:gd name="connsiteX1" fmla="*/ 42478 w 254863"/>
                  <a:gd name="connsiteY1" fmla="*/ 0 h 1225550"/>
                  <a:gd name="connsiteX2" fmla="*/ 212385 w 254863"/>
                  <a:gd name="connsiteY2" fmla="*/ 0 h 1225550"/>
                  <a:gd name="connsiteX3" fmla="*/ 254863 w 254863"/>
                  <a:gd name="connsiteY3" fmla="*/ 42478 h 1225550"/>
                  <a:gd name="connsiteX4" fmla="*/ 210413 w 254863"/>
                  <a:gd name="connsiteY4" fmla="*/ 884622 h 1225550"/>
                  <a:gd name="connsiteX5" fmla="*/ 212385 w 254863"/>
                  <a:gd name="connsiteY5" fmla="*/ 1219200 h 1225550"/>
                  <a:gd name="connsiteX6" fmla="*/ 80578 w 254863"/>
                  <a:gd name="connsiteY6" fmla="*/ 1225550 h 1225550"/>
                  <a:gd name="connsiteX7" fmla="*/ 69850 w 254863"/>
                  <a:gd name="connsiteY7" fmla="*/ 859222 h 1225550"/>
                  <a:gd name="connsiteX8" fmla="*/ 0 w 254863"/>
                  <a:gd name="connsiteY8" fmla="*/ 42478 h 1225550"/>
                  <a:gd name="connsiteX0" fmla="*/ 0 w 254863"/>
                  <a:gd name="connsiteY0" fmla="*/ 42478 h 1225550"/>
                  <a:gd name="connsiteX1" fmla="*/ 42478 w 254863"/>
                  <a:gd name="connsiteY1" fmla="*/ 0 h 1225550"/>
                  <a:gd name="connsiteX2" fmla="*/ 212385 w 254863"/>
                  <a:gd name="connsiteY2" fmla="*/ 0 h 1225550"/>
                  <a:gd name="connsiteX3" fmla="*/ 254863 w 254863"/>
                  <a:gd name="connsiteY3" fmla="*/ 42478 h 1225550"/>
                  <a:gd name="connsiteX4" fmla="*/ 210413 w 254863"/>
                  <a:gd name="connsiteY4" fmla="*/ 884622 h 1225550"/>
                  <a:gd name="connsiteX5" fmla="*/ 180635 w 254863"/>
                  <a:gd name="connsiteY5" fmla="*/ 1219200 h 1225550"/>
                  <a:gd name="connsiteX6" fmla="*/ 80578 w 254863"/>
                  <a:gd name="connsiteY6" fmla="*/ 1225550 h 1225550"/>
                  <a:gd name="connsiteX7" fmla="*/ 69850 w 254863"/>
                  <a:gd name="connsiteY7" fmla="*/ 859222 h 1225550"/>
                  <a:gd name="connsiteX8" fmla="*/ 0 w 254863"/>
                  <a:gd name="connsiteY8" fmla="*/ 42478 h 122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863" h="1225550">
                    <a:moveTo>
                      <a:pt x="0" y="42478"/>
                    </a:moveTo>
                    <a:cubicBezTo>
                      <a:pt x="0" y="19018"/>
                      <a:pt x="19018" y="0"/>
                      <a:pt x="42478" y="0"/>
                    </a:cubicBezTo>
                    <a:lnTo>
                      <a:pt x="212385" y="0"/>
                    </a:lnTo>
                    <a:cubicBezTo>
                      <a:pt x="235845" y="0"/>
                      <a:pt x="254863" y="19018"/>
                      <a:pt x="254863" y="42478"/>
                    </a:cubicBezTo>
                    <a:cubicBezTo>
                      <a:pt x="254863" y="420559"/>
                      <a:pt x="210413" y="506541"/>
                      <a:pt x="210413" y="884622"/>
                    </a:cubicBezTo>
                    <a:cubicBezTo>
                      <a:pt x="210413" y="908082"/>
                      <a:pt x="204095" y="1219200"/>
                      <a:pt x="180635" y="1219200"/>
                    </a:cubicBezTo>
                    <a:lnTo>
                      <a:pt x="80578" y="1225550"/>
                    </a:lnTo>
                    <a:cubicBezTo>
                      <a:pt x="57118" y="1225550"/>
                      <a:pt x="69850" y="882682"/>
                      <a:pt x="69850" y="859222"/>
                    </a:cubicBezTo>
                    <a:lnTo>
                      <a:pt x="0" y="4247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ie 5">
                <a:extLst>
                  <a:ext uri="{FF2B5EF4-FFF2-40B4-BE49-F238E27FC236}">
                    <a16:creationId xmlns:a16="http://schemas.microsoft.com/office/drawing/2014/main" id="{E7F20466-D7DB-465C-92E5-60DC7C50940A}"/>
                  </a:ext>
                </a:extLst>
              </p:cNvPr>
              <p:cNvSpPr/>
              <p:nvPr/>
            </p:nvSpPr>
            <p:spPr>
              <a:xfrm>
                <a:off x="1970301" y="1465047"/>
                <a:ext cx="609599" cy="631326"/>
              </a:xfrm>
              <a:custGeom>
                <a:avLst/>
                <a:gdLst>
                  <a:gd name="connsiteX0" fmla="*/ 387 w 1219200"/>
                  <a:gd name="connsiteY0" fmla="*/ 631326 h 1219200"/>
                  <a:gd name="connsiteX1" fmla="*/ 170933 w 1219200"/>
                  <a:gd name="connsiteY1" fmla="*/ 186299 h 1219200"/>
                  <a:gd name="connsiteX2" fmla="*/ 609599 w 1219200"/>
                  <a:gd name="connsiteY2" fmla="*/ 0 h 1219200"/>
                  <a:gd name="connsiteX3" fmla="*/ 609600 w 1219200"/>
                  <a:gd name="connsiteY3" fmla="*/ 609600 h 1219200"/>
                  <a:gd name="connsiteX4" fmla="*/ 387 w 1219200"/>
                  <a:gd name="connsiteY4" fmla="*/ 631326 h 1219200"/>
                  <a:gd name="connsiteX0" fmla="*/ 387 w 609599"/>
                  <a:gd name="connsiteY0" fmla="*/ 631326 h 631326"/>
                  <a:gd name="connsiteX1" fmla="*/ 170933 w 609599"/>
                  <a:gd name="connsiteY1" fmla="*/ 186299 h 631326"/>
                  <a:gd name="connsiteX2" fmla="*/ 609599 w 609599"/>
                  <a:gd name="connsiteY2" fmla="*/ 0 h 631326"/>
                  <a:gd name="connsiteX3" fmla="*/ 508000 w 609599"/>
                  <a:gd name="connsiteY3" fmla="*/ 533400 h 631326"/>
                  <a:gd name="connsiteX4" fmla="*/ 387 w 609599"/>
                  <a:gd name="connsiteY4" fmla="*/ 631326 h 631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631326">
                    <a:moveTo>
                      <a:pt x="387" y="631326"/>
                    </a:moveTo>
                    <a:cubicBezTo>
                      <a:pt x="-5509" y="465987"/>
                      <a:pt x="56050" y="305352"/>
                      <a:pt x="170933" y="186299"/>
                    </a:cubicBezTo>
                    <a:cubicBezTo>
                      <a:pt x="285816" y="67246"/>
                      <a:pt x="444155" y="0"/>
                      <a:pt x="609599" y="0"/>
                    </a:cubicBezTo>
                    <a:cubicBezTo>
                      <a:pt x="609599" y="203200"/>
                      <a:pt x="508000" y="330200"/>
                      <a:pt x="508000" y="533400"/>
                    </a:cubicBezTo>
                    <a:cubicBezTo>
                      <a:pt x="304929" y="540642"/>
                      <a:pt x="203458" y="624084"/>
                      <a:pt x="387" y="63132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">
                <a:extLst>
                  <a:ext uri="{FF2B5EF4-FFF2-40B4-BE49-F238E27FC236}">
                    <a16:creationId xmlns:a16="http://schemas.microsoft.com/office/drawing/2014/main" id="{E66266B5-ED55-444D-B817-2915576921CB}"/>
                  </a:ext>
                </a:extLst>
              </p:cNvPr>
              <p:cNvSpPr/>
              <p:nvPr/>
            </p:nvSpPr>
            <p:spPr>
              <a:xfrm>
                <a:off x="2056171" y="1447800"/>
                <a:ext cx="1573162" cy="2327562"/>
              </a:xfrm>
              <a:custGeom>
                <a:avLst/>
                <a:gdLst>
                  <a:gd name="connsiteX0" fmla="*/ 0 w 1219200"/>
                  <a:gd name="connsiteY0" fmla="*/ 203204 h 2286000"/>
                  <a:gd name="connsiteX1" fmla="*/ 203204 w 1219200"/>
                  <a:gd name="connsiteY1" fmla="*/ 0 h 2286000"/>
                  <a:gd name="connsiteX2" fmla="*/ 1015996 w 1219200"/>
                  <a:gd name="connsiteY2" fmla="*/ 0 h 2286000"/>
                  <a:gd name="connsiteX3" fmla="*/ 1219200 w 1219200"/>
                  <a:gd name="connsiteY3" fmla="*/ 203204 h 2286000"/>
                  <a:gd name="connsiteX4" fmla="*/ 1219200 w 1219200"/>
                  <a:gd name="connsiteY4" fmla="*/ 2082796 h 2286000"/>
                  <a:gd name="connsiteX5" fmla="*/ 1015996 w 1219200"/>
                  <a:gd name="connsiteY5" fmla="*/ 2286000 h 2286000"/>
                  <a:gd name="connsiteX6" fmla="*/ 203204 w 1219200"/>
                  <a:gd name="connsiteY6" fmla="*/ 2286000 h 2286000"/>
                  <a:gd name="connsiteX7" fmla="*/ 0 w 1219200"/>
                  <a:gd name="connsiteY7" fmla="*/ 2082796 h 2286000"/>
                  <a:gd name="connsiteX8" fmla="*/ 0 w 1219200"/>
                  <a:gd name="connsiteY8" fmla="*/ 203204 h 2286000"/>
                  <a:gd name="connsiteX0" fmla="*/ 191729 w 1410929"/>
                  <a:gd name="connsiteY0" fmla="*/ 203204 h 2308300"/>
                  <a:gd name="connsiteX1" fmla="*/ 394933 w 1410929"/>
                  <a:gd name="connsiteY1" fmla="*/ 0 h 2308300"/>
                  <a:gd name="connsiteX2" fmla="*/ 1207725 w 1410929"/>
                  <a:gd name="connsiteY2" fmla="*/ 0 h 2308300"/>
                  <a:gd name="connsiteX3" fmla="*/ 1410929 w 1410929"/>
                  <a:gd name="connsiteY3" fmla="*/ 203204 h 2308300"/>
                  <a:gd name="connsiteX4" fmla="*/ 1410929 w 1410929"/>
                  <a:gd name="connsiteY4" fmla="*/ 2082796 h 2308300"/>
                  <a:gd name="connsiteX5" fmla="*/ 1207725 w 1410929"/>
                  <a:gd name="connsiteY5" fmla="*/ 2286000 h 2308300"/>
                  <a:gd name="connsiteX6" fmla="*/ 394933 w 1410929"/>
                  <a:gd name="connsiteY6" fmla="*/ 2286000 h 2308300"/>
                  <a:gd name="connsiteX7" fmla="*/ 0 w 1410929"/>
                  <a:gd name="connsiteY7" fmla="*/ 2245028 h 2308300"/>
                  <a:gd name="connsiteX8" fmla="*/ 191729 w 1410929"/>
                  <a:gd name="connsiteY8" fmla="*/ 203204 h 2308300"/>
                  <a:gd name="connsiteX0" fmla="*/ 191729 w 1573162"/>
                  <a:gd name="connsiteY0" fmla="*/ 203204 h 2327562"/>
                  <a:gd name="connsiteX1" fmla="*/ 394933 w 1573162"/>
                  <a:gd name="connsiteY1" fmla="*/ 0 h 2327562"/>
                  <a:gd name="connsiteX2" fmla="*/ 1207725 w 1573162"/>
                  <a:gd name="connsiteY2" fmla="*/ 0 h 2327562"/>
                  <a:gd name="connsiteX3" fmla="*/ 1410929 w 1573162"/>
                  <a:gd name="connsiteY3" fmla="*/ 203204 h 2327562"/>
                  <a:gd name="connsiteX4" fmla="*/ 1573162 w 1573162"/>
                  <a:gd name="connsiteY4" fmla="*/ 2274525 h 2327562"/>
                  <a:gd name="connsiteX5" fmla="*/ 1207725 w 1573162"/>
                  <a:gd name="connsiteY5" fmla="*/ 2286000 h 2327562"/>
                  <a:gd name="connsiteX6" fmla="*/ 394933 w 1573162"/>
                  <a:gd name="connsiteY6" fmla="*/ 2286000 h 2327562"/>
                  <a:gd name="connsiteX7" fmla="*/ 0 w 1573162"/>
                  <a:gd name="connsiteY7" fmla="*/ 2245028 h 2327562"/>
                  <a:gd name="connsiteX8" fmla="*/ 191729 w 1573162"/>
                  <a:gd name="connsiteY8" fmla="*/ 203204 h 2327562"/>
                  <a:gd name="connsiteX0" fmla="*/ 356829 w 1573162"/>
                  <a:gd name="connsiteY0" fmla="*/ 279404 h 2327562"/>
                  <a:gd name="connsiteX1" fmla="*/ 394933 w 1573162"/>
                  <a:gd name="connsiteY1" fmla="*/ 0 h 2327562"/>
                  <a:gd name="connsiteX2" fmla="*/ 1207725 w 1573162"/>
                  <a:gd name="connsiteY2" fmla="*/ 0 h 2327562"/>
                  <a:gd name="connsiteX3" fmla="*/ 1410929 w 1573162"/>
                  <a:gd name="connsiteY3" fmla="*/ 203204 h 2327562"/>
                  <a:gd name="connsiteX4" fmla="*/ 1573162 w 1573162"/>
                  <a:gd name="connsiteY4" fmla="*/ 2274525 h 2327562"/>
                  <a:gd name="connsiteX5" fmla="*/ 1207725 w 1573162"/>
                  <a:gd name="connsiteY5" fmla="*/ 2286000 h 2327562"/>
                  <a:gd name="connsiteX6" fmla="*/ 394933 w 1573162"/>
                  <a:gd name="connsiteY6" fmla="*/ 2286000 h 2327562"/>
                  <a:gd name="connsiteX7" fmla="*/ 0 w 1573162"/>
                  <a:gd name="connsiteY7" fmla="*/ 2245028 h 2327562"/>
                  <a:gd name="connsiteX8" fmla="*/ 356829 w 1573162"/>
                  <a:gd name="connsiteY8" fmla="*/ 279404 h 2327562"/>
                  <a:gd name="connsiteX0" fmla="*/ 356829 w 1573162"/>
                  <a:gd name="connsiteY0" fmla="*/ 279404 h 2327562"/>
                  <a:gd name="connsiteX1" fmla="*/ 394933 w 1573162"/>
                  <a:gd name="connsiteY1" fmla="*/ 0 h 2327562"/>
                  <a:gd name="connsiteX2" fmla="*/ 1207725 w 1573162"/>
                  <a:gd name="connsiteY2" fmla="*/ 0 h 2327562"/>
                  <a:gd name="connsiteX3" fmla="*/ 1233129 w 1573162"/>
                  <a:gd name="connsiteY3" fmla="*/ 241304 h 2327562"/>
                  <a:gd name="connsiteX4" fmla="*/ 1573162 w 1573162"/>
                  <a:gd name="connsiteY4" fmla="*/ 2274525 h 2327562"/>
                  <a:gd name="connsiteX5" fmla="*/ 1207725 w 1573162"/>
                  <a:gd name="connsiteY5" fmla="*/ 2286000 h 2327562"/>
                  <a:gd name="connsiteX6" fmla="*/ 394933 w 1573162"/>
                  <a:gd name="connsiteY6" fmla="*/ 2286000 h 2327562"/>
                  <a:gd name="connsiteX7" fmla="*/ 0 w 1573162"/>
                  <a:gd name="connsiteY7" fmla="*/ 2245028 h 2327562"/>
                  <a:gd name="connsiteX8" fmla="*/ 356829 w 1573162"/>
                  <a:gd name="connsiteY8" fmla="*/ 279404 h 232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3162" h="2327562">
                    <a:moveTo>
                      <a:pt x="356829" y="279404"/>
                    </a:moveTo>
                    <a:cubicBezTo>
                      <a:pt x="356829" y="167178"/>
                      <a:pt x="282707" y="0"/>
                      <a:pt x="394933" y="0"/>
                    </a:cubicBezTo>
                    <a:lnTo>
                      <a:pt x="1207725" y="0"/>
                    </a:lnTo>
                    <a:cubicBezTo>
                      <a:pt x="1319951" y="0"/>
                      <a:pt x="1233129" y="129078"/>
                      <a:pt x="1233129" y="241304"/>
                    </a:cubicBezTo>
                    <a:lnTo>
                      <a:pt x="1573162" y="2274525"/>
                    </a:lnTo>
                    <a:cubicBezTo>
                      <a:pt x="1573162" y="2386751"/>
                      <a:pt x="1319951" y="2286000"/>
                      <a:pt x="1207725" y="2286000"/>
                    </a:cubicBezTo>
                    <a:lnTo>
                      <a:pt x="394933" y="2286000"/>
                    </a:lnTo>
                    <a:cubicBezTo>
                      <a:pt x="282707" y="2286000"/>
                      <a:pt x="0" y="2357254"/>
                      <a:pt x="0" y="2245028"/>
                    </a:cubicBezTo>
                    <a:cubicBezTo>
                      <a:pt x="0" y="1618497"/>
                      <a:pt x="356829" y="905935"/>
                      <a:pt x="356829" y="279404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24002D4-C556-4746-A8D8-D0DE965D0F67}"/>
                  </a:ext>
                </a:extLst>
              </p:cNvPr>
              <p:cNvSpPr/>
              <p:nvPr/>
            </p:nvSpPr>
            <p:spPr>
              <a:xfrm>
                <a:off x="2362200" y="6096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6" name="Picture 2" descr="See the source image">
            <a:extLst>
              <a:ext uri="{FF2B5EF4-FFF2-40B4-BE49-F238E27FC236}">
                <a16:creationId xmlns:a16="http://schemas.microsoft.com/office/drawing/2014/main" id="{A71DE7A2-124D-4366-82D1-0CC49511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98" y="3731959"/>
            <a:ext cx="1005097" cy="95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D65B81-8293-432E-8F4B-AFA8C6352034}"/>
              </a:ext>
            </a:extLst>
          </p:cNvPr>
          <p:cNvGrpSpPr/>
          <p:nvPr/>
        </p:nvGrpSpPr>
        <p:grpSpPr>
          <a:xfrm>
            <a:off x="7306513" y="3584208"/>
            <a:ext cx="460047" cy="1086728"/>
            <a:chOff x="1828800" y="609600"/>
            <a:chExt cx="1981200" cy="4680012"/>
          </a:xfrm>
        </p:grpSpPr>
        <p:sp>
          <p:nvSpPr>
            <p:cNvPr id="23" name="Rounded Rectangle 10">
              <a:extLst>
                <a:ext uri="{FF2B5EF4-FFF2-40B4-BE49-F238E27FC236}">
                  <a16:creationId xmlns:a16="http://schemas.microsoft.com/office/drawing/2014/main" id="{63FC9213-453F-4295-81DB-C9F0D49A6939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11">
              <a:extLst>
                <a:ext uri="{FF2B5EF4-FFF2-40B4-BE49-F238E27FC236}">
                  <a16:creationId xmlns:a16="http://schemas.microsoft.com/office/drawing/2014/main" id="{6FC2FCE2-8FB0-4827-8AFC-142CA973B54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9">
              <a:extLst>
                <a:ext uri="{FF2B5EF4-FFF2-40B4-BE49-F238E27FC236}">
                  <a16:creationId xmlns:a16="http://schemas.microsoft.com/office/drawing/2014/main" id="{20C2D472-B58C-46B2-AE6D-E95C929A9AA9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7">
              <a:extLst>
                <a:ext uri="{FF2B5EF4-FFF2-40B4-BE49-F238E27FC236}">
                  <a16:creationId xmlns:a16="http://schemas.microsoft.com/office/drawing/2014/main" id="{F845F405-958A-4BDF-9181-5157A5487B15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ie 5">
              <a:extLst>
                <a:ext uri="{FF2B5EF4-FFF2-40B4-BE49-F238E27FC236}">
                  <a16:creationId xmlns:a16="http://schemas.microsoft.com/office/drawing/2014/main" id="{87976C26-8E19-47A8-8CE7-75B0CF62BF22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Pie 8">
              <a:extLst>
                <a:ext uri="{FF2B5EF4-FFF2-40B4-BE49-F238E27FC236}">
                  <a16:creationId xmlns:a16="http://schemas.microsoft.com/office/drawing/2014/main" id="{844C8274-EDD9-4310-82F8-D77948A831D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4F4BE10E-FDEF-4C16-B236-EF5B738F256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E85E5A-BAB6-4B04-8B35-92AFCA90ADE4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763951-BBCB-4EF2-84BE-9C6F25B8C187}"/>
              </a:ext>
            </a:extLst>
          </p:cNvPr>
          <p:cNvGrpSpPr/>
          <p:nvPr/>
        </p:nvGrpSpPr>
        <p:grpSpPr>
          <a:xfrm>
            <a:off x="8781620" y="3096431"/>
            <a:ext cx="460047" cy="1086728"/>
            <a:chOff x="1828800" y="609600"/>
            <a:chExt cx="1981200" cy="4680012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06AD2515-2AA7-441E-93D3-4B7B64F47C9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0A5EEE8E-0719-4DA1-BC24-66EF64425575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18FCDBE8-B4F6-4DD5-8C12-8C061491FF2D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7">
              <a:extLst>
                <a:ext uri="{FF2B5EF4-FFF2-40B4-BE49-F238E27FC236}">
                  <a16:creationId xmlns:a16="http://schemas.microsoft.com/office/drawing/2014/main" id="{3BE8547D-AA36-4886-9FC2-3F20E1D8CA5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ie 5">
              <a:extLst>
                <a:ext uri="{FF2B5EF4-FFF2-40B4-BE49-F238E27FC236}">
                  <a16:creationId xmlns:a16="http://schemas.microsoft.com/office/drawing/2014/main" id="{C4965BEB-2D24-4BE6-92C0-50842E5712B6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ie 8">
              <a:extLst>
                <a:ext uri="{FF2B5EF4-FFF2-40B4-BE49-F238E27FC236}">
                  <a16:creationId xmlns:a16="http://schemas.microsoft.com/office/drawing/2014/main" id="{661EEEB0-329C-4DDA-809B-58380BA37D8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13F757D4-EE3B-4320-90AE-EF243F5A9D0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28F90E-C46B-4056-82D9-6139A2C82F6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C3F947F9-29E2-4E5C-A0FB-5D3609AA7235}"/>
              </a:ext>
            </a:extLst>
          </p:cNvPr>
          <p:cNvSpPr/>
          <p:nvPr/>
        </p:nvSpPr>
        <p:spPr>
          <a:xfrm>
            <a:off x="3767505" y="2355858"/>
            <a:ext cx="3387559" cy="3773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Goods &amp; Services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5E1A9E-084D-4429-9A8D-D9310D6FDCA2}"/>
              </a:ext>
            </a:extLst>
          </p:cNvPr>
          <p:cNvGrpSpPr/>
          <p:nvPr/>
        </p:nvGrpSpPr>
        <p:grpSpPr>
          <a:xfrm>
            <a:off x="5080861" y="2592973"/>
            <a:ext cx="460047" cy="1086728"/>
            <a:chOff x="1828800" y="609600"/>
            <a:chExt cx="1981200" cy="4680012"/>
          </a:xfrm>
        </p:grpSpPr>
        <p:sp>
          <p:nvSpPr>
            <p:cNvPr id="61" name="Rounded Rectangle 10">
              <a:extLst>
                <a:ext uri="{FF2B5EF4-FFF2-40B4-BE49-F238E27FC236}">
                  <a16:creationId xmlns:a16="http://schemas.microsoft.com/office/drawing/2014/main" id="{51067626-4B6E-4C36-A18E-5DEA0516FBC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9">
              <a:extLst>
                <a:ext uri="{FF2B5EF4-FFF2-40B4-BE49-F238E27FC236}">
                  <a16:creationId xmlns:a16="http://schemas.microsoft.com/office/drawing/2014/main" id="{2405DCBF-940C-45BE-8B17-3177906DA663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7">
              <a:extLst>
                <a:ext uri="{FF2B5EF4-FFF2-40B4-BE49-F238E27FC236}">
                  <a16:creationId xmlns:a16="http://schemas.microsoft.com/office/drawing/2014/main" id="{F83D1AE3-97EF-4A03-B02B-5A8FEAE88B4B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ie 5">
              <a:extLst>
                <a:ext uri="{FF2B5EF4-FFF2-40B4-BE49-F238E27FC236}">
                  <a16:creationId xmlns:a16="http://schemas.microsoft.com/office/drawing/2014/main" id="{086528AE-F402-49F3-AA38-D8813A883171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Pie 8">
              <a:extLst>
                <a:ext uri="{FF2B5EF4-FFF2-40B4-BE49-F238E27FC236}">
                  <a16:creationId xmlns:a16="http://schemas.microsoft.com/office/drawing/2014/main" id="{267E2E79-00EB-4A3E-89C4-192EBD724885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4">
              <a:extLst>
                <a:ext uri="{FF2B5EF4-FFF2-40B4-BE49-F238E27FC236}">
                  <a16:creationId xmlns:a16="http://schemas.microsoft.com/office/drawing/2014/main" id="{46EC23F2-D8B2-4484-A1C2-8AA56AB7D161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76139B-CBA4-4EB0-B0C7-AE558BED59B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11">
              <a:extLst>
                <a:ext uri="{FF2B5EF4-FFF2-40B4-BE49-F238E27FC236}">
                  <a16:creationId xmlns:a16="http://schemas.microsoft.com/office/drawing/2014/main" id="{CA28157D-6B76-40C4-9ECD-FA31CFD1503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rrow: Left 2">
            <a:extLst>
              <a:ext uri="{FF2B5EF4-FFF2-40B4-BE49-F238E27FC236}">
                <a16:creationId xmlns:a16="http://schemas.microsoft.com/office/drawing/2014/main" id="{EFECE88A-E7D9-476B-BC8C-1AFA098F260E}"/>
              </a:ext>
            </a:extLst>
          </p:cNvPr>
          <p:cNvSpPr/>
          <p:nvPr/>
        </p:nvSpPr>
        <p:spPr>
          <a:xfrm>
            <a:off x="3776169" y="3419340"/>
            <a:ext cx="3303551" cy="4458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Dollars</a:t>
            </a:r>
          </a:p>
        </p:txBody>
      </p:sp>
    </p:spTree>
    <p:extLst>
      <p:ext uri="{BB962C8B-B14F-4D97-AF65-F5344CB8AC3E}">
        <p14:creationId xmlns:p14="http://schemas.microsoft.com/office/powerpoint/2010/main" val="279145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8DA7BDC-3A53-4890-8A62-891B98C7997A}"/>
              </a:ext>
            </a:extLst>
          </p:cNvPr>
          <p:cNvGrpSpPr/>
          <p:nvPr/>
        </p:nvGrpSpPr>
        <p:grpSpPr>
          <a:xfrm>
            <a:off x="6049654" y="983603"/>
            <a:ext cx="3513749" cy="2355708"/>
            <a:chOff x="6049654" y="983603"/>
            <a:chExt cx="3513749" cy="235570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DBC80DC-63F3-4908-B0D2-516CB4E9DF5B}"/>
                </a:ext>
              </a:extLst>
            </p:cNvPr>
            <p:cNvGrpSpPr/>
            <p:nvPr/>
          </p:nvGrpSpPr>
          <p:grpSpPr>
            <a:xfrm>
              <a:off x="7370643" y="1155984"/>
              <a:ext cx="299469" cy="1889133"/>
              <a:chOff x="5396052" y="1127917"/>
              <a:chExt cx="299469" cy="1889133"/>
            </a:xfrm>
          </p:grpSpPr>
          <p:sp>
            <p:nvSpPr>
              <p:cNvPr id="139" name="Trapezoid 138">
                <a:extLst>
                  <a:ext uri="{FF2B5EF4-FFF2-40B4-BE49-F238E27FC236}">
                    <a16:creationId xmlns:a16="http://schemas.microsoft.com/office/drawing/2014/main" id="{77271A1C-F92D-4737-931B-849895D4E2A5}"/>
                  </a:ext>
                </a:extLst>
              </p:cNvPr>
              <p:cNvSpPr/>
              <p:nvPr/>
            </p:nvSpPr>
            <p:spPr>
              <a:xfrm>
                <a:off x="5396052" y="1153320"/>
                <a:ext cx="299469" cy="1863730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Parallelogram 139">
                <a:extLst>
                  <a:ext uri="{FF2B5EF4-FFF2-40B4-BE49-F238E27FC236}">
                    <a16:creationId xmlns:a16="http://schemas.microsoft.com/office/drawing/2014/main" id="{141906B3-C690-4B2A-9414-96CD5F33F748}"/>
                  </a:ext>
                </a:extLst>
              </p:cNvPr>
              <p:cNvSpPr/>
              <p:nvPr/>
            </p:nvSpPr>
            <p:spPr>
              <a:xfrm flipV="1">
                <a:off x="5599929" y="1153318"/>
                <a:ext cx="81968" cy="1863731"/>
              </a:xfrm>
              <a:prstGeom prst="parallelogram">
                <a:avLst>
                  <a:gd name="adj" fmla="val 74320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9AF2EFB-F5FB-40F7-B417-C39CAF95C804}"/>
                  </a:ext>
                </a:extLst>
              </p:cNvPr>
              <p:cNvSpPr/>
              <p:nvPr/>
            </p:nvSpPr>
            <p:spPr>
              <a:xfrm>
                <a:off x="5421238" y="1127917"/>
                <a:ext cx="241300" cy="50800"/>
              </a:xfrm>
              <a:prstGeom prst="rect">
                <a:avLst/>
              </a:prstGeom>
              <a:solidFill>
                <a:srgbClr val="E1D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8F725EF-DBDA-42E1-8CB3-3A43214718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834" y="1188244"/>
                <a:ext cx="66163" cy="1828805"/>
              </a:xfrm>
              <a:prstGeom prst="line">
                <a:avLst/>
              </a:prstGeom>
              <a:ln w="25400">
                <a:solidFill>
                  <a:srgbClr val="E6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6D3BB3A0-4A1D-4CF5-AABB-BEEC6CC8462B}"/>
                  </a:ext>
                </a:extLst>
              </p:cNvPr>
              <p:cNvGrpSpPr/>
              <p:nvPr/>
            </p:nvGrpSpPr>
            <p:grpSpPr>
              <a:xfrm>
                <a:off x="5450829" y="1314047"/>
                <a:ext cx="186662" cy="657629"/>
                <a:chOff x="5049055" y="667124"/>
                <a:chExt cx="186662" cy="65762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D1D19B16-1F1B-4326-BE55-9A5D18B96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156" y="1250935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41DF1AC9-E8E2-40E7-9F04-67268DF5D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2871" y="933037"/>
                  <a:ext cx="181595" cy="0"/>
                </a:xfrm>
                <a:prstGeom prst="line">
                  <a:avLst/>
                </a:prstGeom>
                <a:ln w="31750">
                  <a:solidFill>
                    <a:srgbClr val="E4595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8983333-B369-44BB-87D7-9235F58312FB}"/>
                    </a:ext>
                  </a:extLst>
                </p:cNvPr>
                <p:cNvGrpSpPr/>
                <p:nvPr/>
              </p:nvGrpSpPr>
              <p:grpSpPr>
                <a:xfrm>
                  <a:off x="5054122" y="675649"/>
                  <a:ext cx="181595" cy="152400"/>
                  <a:chOff x="4746568" y="1153318"/>
                  <a:chExt cx="181595" cy="152400"/>
                </a:xfrm>
              </p:grpSpPr>
              <p:sp>
                <p:nvSpPr>
                  <p:cNvPr id="151" name="Trapezoid 150">
                    <a:extLst>
                      <a:ext uri="{FF2B5EF4-FFF2-40B4-BE49-F238E27FC236}">
                        <a16:creationId xmlns:a16="http://schemas.microsoft.com/office/drawing/2014/main" id="{E4FEE35F-B9AE-4CB7-B805-0D82BBFCF01E}"/>
                      </a:ext>
                    </a:extLst>
                  </p:cNvPr>
                  <p:cNvSpPr/>
                  <p:nvPr/>
                </p:nvSpPr>
                <p:spPr>
                  <a:xfrm>
                    <a:off x="4746568" y="1153318"/>
                    <a:ext cx="181595" cy="152400"/>
                  </a:xfrm>
                  <a:prstGeom prst="trapezoid">
                    <a:avLst>
                      <a:gd name="adj" fmla="val 4687"/>
                    </a:avLst>
                  </a:prstGeom>
                  <a:solidFill>
                    <a:srgbClr val="E459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F3304688-567A-4925-A4C8-04E63B4DB1FA}"/>
                      </a:ext>
                    </a:extLst>
                  </p:cNvPr>
                  <p:cNvSpPr/>
                  <p:nvPr/>
                </p:nvSpPr>
                <p:spPr>
                  <a:xfrm>
                    <a:off x="4902559" y="1156537"/>
                    <a:ext cx="14289" cy="145249"/>
                  </a:xfrm>
                  <a:custGeom>
                    <a:avLst/>
                    <a:gdLst>
                      <a:gd name="connsiteX0" fmla="*/ 2381 w 9818"/>
                      <a:gd name="connsiteY0" fmla="*/ 0 h 145256"/>
                      <a:gd name="connsiteX1" fmla="*/ 0 w 9818"/>
                      <a:gd name="connsiteY1" fmla="*/ 40481 h 145256"/>
                      <a:gd name="connsiteX2" fmla="*/ 2381 w 9818"/>
                      <a:gd name="connsiteY2" fmla="*/ 59531 h 145256"/>
                      <a:gd name="connsiteX3" fmla="*/ 4763 w 9818"/>
                      <a:gd name="connsiteY3" fmla="*/ 90487 h 145256"/>
                      <a:gd name="connsiteX4" fmla="*/ 7144 w 9818"/>
                      <a:gd name="connsiteY4" fmla="*/ 102394 h 145256"/>
                      <a:gd name="connsiteX5" fmla="*/ 9525 w 9818"/>
                      <a:gd name="connsiteY5" fmla="*/ 109537 h 145256"/>
                      <a:gd name="connsiteX6" fmla="*/ 9525 w 9818"/>
                      <a:gd name="connsiteY6" fmla="*/ 145256 h 145256"/>
                      <a:gd name="connsiteX0" fmla="*/ 2477 w 10052"/>
                      <a:gd name="connsiteY0" fmla="*/ 0 h 10000"/>
                      <a:gd name="connsiteX1" fmla="*/ 52 w 10052"/>
                      <a:gd name="connsiteY1" fmla="*/ 2787 h 10000"/>
                      <a:gd name="connsiteX2" fmla="*/ 4903 w 10052"/>
                      <a:gd name="connsiteY2" fmla="*/ 6229 h 10000"/>
                      <a:gd name="connsiteX3" fmla="*/ 7328 w 10052"/>
                      <a:gd name="connsiteY3" fmla="*/ 7049 h 10000"/>
                      <a:gd name="connsiteX4" fmla="*/ 9754 w 10052"/>
                      <a:gd name="connsiteY4" fmla="*/ 7541 h 10000"/>
                      <a:gd name="connsiteX5" fmla="*/ 9754 w 10052"/>
                      <a:gd name="connsiteY5" fmla="*/ 10000 h 10000"/>
                      <a:gd name="connsiteX0" fmla="*/ 0 w 7575"/>
                      <a:gd name="connsiteY0" fmla="*/ 0 h 10000"/>
                      <a:gd name="connsiteX1" fmla="*/ 2426 w 7575"/>
                      <a:gd name="connsiteY1" fmla="*/ 6229 h 10000"/>
                      <a:gd name="connsiteX2" fmla="*/ 4851 w 7575"/>
                      <a:gd name="connsiteY2" fmla="*/ 7049 h 10000"/>
                      <a:gd name="connsiteX3" fmla="*/ 7277 w 7575"/>
                      <a:gd name="connsiteY3" fmla="*/ 7541 h 10000"/>
                      <a:gd name="connsiteX4" fmla="*/ 7277 w 7575"/>
                      <a:gd name="connsiteY4" fmla="*/ 10000 h 10000"/>
                      <a:gd name="connsiteX0" fmla="*/ 0 w 10001"/>
                      <a:gd name="connsiteY0" fmla="*/ 0 h 10000"/>
                      <a:gd name="connsiteX1" fmla="*/ 3203 w 10001"/>
                      <a:gd name="connsiteY1" fmla="*/ 6229 h 10000"/>
                      <a:gd name="connsiteX2" fmla="*/ 9607 w 10001"/>
                      <a:gd name="connsiteY2" fmla="*/ 7541 h 10000"/>
                      <a:gd name="connsiteX3" fmla="*/ 9607 w 10001"/>
                      <a:gd name="connsiteY3" fmla="*/ 10000 h 10000"/>
                      <a:gd name="connsiteX0" fmla="*/ 0 w 10001"/>
                      <a:gd name="connsiteY0" fmla="*/ 0 h 10000"/>
                      <a:gd name="connsiteX1" fmla="*/ 9607 w 10001"/>
                      <a:gd name="connsiteY1" fmla="*/ 7541 h 10000"/>
                      <a:gd name="connsiteX2" fmla="*/ 9607 w 10001"/>
                      <a:gd name="connsiteY2" fmla="*/ 10000 h 10000"/>
                      <a:gd name="connsiteX0" fmla="*/ 0 w 9607"/>
                      <a:gd name="connsiteY0" fmla="*/ 0 h 10000"/>
                      <a:gd name="connsiteX1" fmla="*/ 9607 w 9607"/>
                      <a:gd name="connsiteY1" fmla="*/ 10000 h 10000"/>
                      <a:gd name="connsiteX0" fmla="*/ 0 w 16666"/>
                      <a:gd name="connsiteY0" fmla="*/ 0 h 9508"/>
                      <a:gd name="connsiteX1" fmla="*/ 16666 w 16666"/>
                      <a:gd name="connsiteY1" fmla="*/ 9508 h 9508"/>
                      <a:gd name="connsiteX0" fmla="*/ 0 w 2001"/>
                      <a:gd name="connsiteY0" fmla="*/ 0 h 10517"/>
                      <a:gd name="connsiteX1" fmla="*/ 2001 w 2001"/>
                      <a:gd name="connsiteY1" fmla="*/ 10517 h 10517"/>
                      <a:gd name="connsiteX0" fmla="*/ 0 w 59962"/>
                      <a:gd name="connsiteY0" fmla="*/ 0 h 10000"/>
                      <a:gd name="connsiteX1" fmla="*/ 59962 w 59962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962" h="10000">
                        <a:moveTo>
                          <a:pt x="0" y="0"/>
                        </a:moveTo>
                        <a:lnTo>
                          <a:pt x="59962" y="10000"/>
                        </a:lnTo>
                      </a:path>
                    </a:pathLst>
                  </a:custGeom>
                  <a:noFill/>
                  <a:ln w="28575">
                    <a:solidFill>
                      <a:srgbClr val="E351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B2DF9414-8C53-4B4E-9276-BBFED492D5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8746" y="667124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FB586CA4-B901-48AA-9485-47506C3AB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55" y="668547"/>
                  <a:ext cx="1783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0DED7DB9-CDE3-47BE-9C75-1C3DFCADA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9088" y="933037"/>
                  <a:ext cx="55314" cy="0"/>
                </a:xfrm>
                <a:prstGeom prst="line">
                  <a:avLst/>
                </a:prstGeom>
                <a:ln w="31750">
                  <a:solidFill>
                    <a:srgbClr val="E24C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6CA5D987-3B52-416E-B65B-3FD6A36D8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12484" y="781425"/>
                  <a:ext cx="4587" cy="430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B995C01-237F-47A8-A039-A34F01E0A932}"/>
                </a:ext>
              </a:extLst>
            </p:cNvPr>
            <p:cNvGrpSpPr/>
            <p:nvPr/>
          </p:nvGrpSpPr>
          <p:grpSpPr>
            <a:xfrm>
              <a:off x="7040557" y="1155984"/>
              <a:ext cx="299469" cy="1889133"/>
              <a:chOff x="5396052" y="1127917"/>
              <a:chExt cx="299469" cy="1889133"/>
            </a:xfrm>
          </p:grpSpPr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60BEEF4C-8BF1-4C8D-9F89-3A7A6A826B37}"/>
                  </a:ext>
                </a:extLst>
              </p:cNvPr>
              <p:cNvSpPr/>
              <p:nvPr/>
            </p:nvSpPr>
            <p:spPr>
              <a:xfrm>
                <a:off x="5396052" y="1153320"/>
                <a:ext cx="299469" cy="1863730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CC1547F8-6C7A-4D9F-B2B5-D040FF47BF65}"/>
                  </a:ext>
                </a:extLst>
              </p:cNvPr>
              <p:cNvSpPr/>
              <p:nvPr/>
            </p:nvSpPr>
            <p:spPr>
              <a:xfrm flipV="1">
                <a:off x="5599929" y="1153318"/>
                <a:ext cx="81968" cy="1863731"/>
              </a:xfrm>
              <a:prstGeom prst="parallelogram">
                <a:avLst>
                  <a:gd name="adj" fmla="val 74320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F49037B-DDB6-473E-B082-85B8960632AD}"/>
                  </a:ext>
                </a:extLst>
              </p:cNvPr>
              <p:cNvSpPr/>
              <p:nvPr/>
            </p:nvSpPr>
            <p:spPr>
              <a:xfrm>
                <a:off x="5421238" y="1127917"/>
                <a:ext cx="241300" cy="50800"/>
              </a:xfrm>
              <a:prstGeom prst="rect">
                <a:avLst/>
              </a:prstGeom>
              <a:solidFill>
                <a:srgbClr val="E1D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F816718-CA73-465F-9082-BADCAF9B83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834" y="1188244"/>
                <a:ext cx="66163" cy="1828805"/>
              </a:xfrm>
              <a:prstGeom prst="line">
                <a:avLst/>
              </a:prstGeom>
              <a:ln w="25400">
                <a:solidFill>
                  <a:srgbClr val="E6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6D4D47F-FBC1-4D57-B4F0-7CE694100302}"/>
                  </a:ext>
                </a:extLst>
              </p:cNvPr>
              <p:cNvGrpSpPr/>
              <p:nvPr/>
            </p:nvGrpSpPr>
            <p:grpSpPr>
              <a:xfrm>
                <a:off x="5450829" y="1314047"/>
                <a:ext cx="186662" cy="657629"/>
                <a:chOff x="5049055" y="667124"/>
                <a:chExt cx="186662" cy="657629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1B385164-AB3D-4F17-8D37-ED396790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156" y="1250935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AB02FAE3-86D4-4044-A04B-6B1101D24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2871" y="933037"/>
                  <a:ext cx="181595" cy="0"/>
                </a:xfrm>
                <a:prstGeom prst="line">
                  <a:avLst/>
                </a:prstGeom>
                <a:ln w="31750">
                  <a:solidFill>
                    <a:srgbClr val="E4595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014C6D9E-7F39-42F7-A87B-A4A0D7A82A67}"/>
                    </a:ext>
                  </a:extLst>
                </p:cNvPr>
                <p:cNvGrpSpPr/>
                <p:nvPr/>
              </p:nvGrpSpPr>
              <p:grpSpPr>
                <a:xfrm>
                  <a:off x="5054122" y="675649"/>
                  <a:ext cx="181595" cy="152400"/>
                  <a:chOff x="4746568" y="1153318"/>
                  <a:chExt cx="181595" cy="152400"/>
                </a:xfrm>
              </p:grpSpPr>
              <p:sp>
                <p:nvSpPr>
                  <p:cNvPr id="97" name="Trapezoid 96">
                    <a:extLst>
                      <a:ext uri="{FF2B5EF4-FFF2-40B4-BE49-F238E27FC236}">
                        <a16:creationId xmlns:a16="http://schemas.microsoft.com/office/drawing/2014/main" id="{1F4B494F-820D-4904-83E1-22D3432C02A7}"/>
                      </a:ext>
                    </a:extLst>
                  </p:cNvPr>
                  <p:cNvSpPr/>
                  <p:nvPr/>
                </p:nvSpPr>
                <p:spPr>
                  <a:xfrm>
                    <a:off x="4746568" y="1153318"/>
                    <a:ext cx="181595" cy="152400"/>
                  </a:xfrm>
                  <a:prstGeom prst="trapezoid">
                    <a:avLst>
                      <a:gd name="adj" fmla="val 4687"/>
                    </a:avLst>
                  </a:prstGeom>
                  <a:solidFill>
                    <a:srgbClr val="E459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A073176B-B027-47C2-82B7-407D1A9B1995}"/>
                      </a:ext>
                    </a:extLst>
                  </p:cNvPr>
                  <p:cNvSpPr/>
                  <p:nvPr/>
                </p:nvSpPr>
                <p:spPr>
                  <a:xfrm>
                    <a:off x="4902559" y="1156537"/>
                    <a:ext cx="14289" cy="145249"/>
                  </a:xfrm>
                  <a:custGeom>
                    <a:avLst/>
                    <a:gdLst>
                      <a:gd name="connsiteX0" fmla="*/ 2381 w 9818"/>
                      <a:gd name="connsiteY0" fmla="*/ 0 h 145256"/>
                      <a:gd name="connsiteX1" fmla="*/ 0 w 9818"/>
                      <a:gd name="connsiteY1" fmla="*/ 40481 h 145256"/>
                      <a:gd name="connsiteX2" fmla="*/ 2381 w 9818"/>
                      <a:gd name="connsiteY2" fmla="*/ 59531 h 145256"/>
                      <a:gd name="connsiteX3" fmla="*/ 4763 w 9818"/>
                      <a:gd name="connsiteY3" fmla="*/ 90487 h 145256"/>
                      <a:gd name="connsiteX4" fmla="*/ 7144 w 9818"/>
                      <a:gd name="connsiteY4" fmla="*/ 102394 h 145256"/>
                      <a:gd name="connsiteX5" fmla="*/ 9525 w 9818"/>
                      <a:gd name="connsiteY5" fmla="*/ 109537 h 145256"/>
                      <a:gd name="connsiteX6" fmla="*/ 9525 w 9818"/>
                      <a:gd name="connsiteY6" fmla="*/ 145256 h 145256"/>
                      <a:gd name="connsiteX0" fmla="*/ 2477 w 10052"/>
                      <a:gd name="connsiteY0" fmla="*/ 0 h 10000"/>
                      <a:gd name="connsiteX1" fmla="*/ 52 w 10052"/>
                      <a:gd name="connsiteY1" fmla="*/ 2787 h 10000"/>
                      <a:gd name="connsiteX2" fmla="*/ 4903 w 10052"/>
                      <a:gd name="connsiteY2" fmla="*/ 6229 h 10000"/>
                      <a:gd name="connsiteX3" fmla="*/ 7328 w 10052"/>
                      <a:gd name="connsiteY3" fmla="*/ 7049 h 10000"/>
                      <a:gd name="connsiteX4" fmla="*/ 9754 w 10052"/>
                      <a:gd name="connsiteY4" fmla="*/ 7541 h 10000"/>
                      <a:gd name="connsiteX5" fmla="*/ 9754 w 10052"/>
                      <a:gd name="connsiteY5" fmla="*/ 10000 h 10000"/>
                      <a:gd name="connsiteX0" fmla="*/ 0 w 7575"/>
                      <a:gd name="connsiteY0" fmla="*/ 0 h 10000"/>
                      <a:gd name="connsiteX1" fmla="*/ 2426 w 7575"/>
                      <a:gd name="connsiteY1" fmla="*/ 6229 h 10000"/>
                      <a:gd name="connsiteX2" fmla="*/ 4851 w 7575"/>
                      <a:gd name="connsiteY2" fmla="*/ 7049 h 10000"/>
                      <a:gd name="connsiteX3" fmla="*/ 7277 w 7575"/>
                      <a:gd name="connsiteY3" fmla="*/ 7541 h 10000"/>
                      <a:gd name="connsiteX4" fmla="*/ 7277 w 7575"/>
                      <a:gd name="connsiteY4" fmla="*/ 10000 h 10000"/>
                      <a:gd name="connsiteX0" fmla="*/ 0 w 10001"/>
                      <a:gd name="connsiteY0" fmla="*/ 0 h 10000"/>
                      <a:gd name="connsiteX1" fmla="*/ 3203 w 10001"/>
                      <a:gd name="connsiteY1" fmla="*/ 6229 h 10000"/>
                      <a:gd name="connsiteX2" fmla="*/ 9607 w 10001"/>
                      <a:gd name="connsiteY2" fmla="*/ 7541 h 10000"/>
                      <a:gd name="connsiteX3" fmla="*/ 9607 w 10001"/>
                      <a:gd name="connsiteY3" fmla="*/ 10000 h 10000"/>
                      <a:gd name="connsiteX0" fmla="*/ 0 w 10001"/>
                      <a:gd name="connsiteY0" fmla="*/ 0 h 10000"/>
                      <a:gd name="connsiteX1" fmla="*/ 9607 w 10001"/>
                      <a:gd name="connsiteY1" fmla="*/ 7541 h 10000"/>
                      <a:gd name="connsiteX2" fmla="*/ 9607 w 10001"/>
                      <a:gd name="connsiteY2" fmla="*/ 10000 h 10000"/>
                      <a:gd name="connsiteX0" fmla="*/ 0 w 9607"/>
                      <a:gd name="connsiteY0" fmla="*/ 0 h 10000"/>
                      <a:gd name="connsiteX1" fmla="*/ 9607 w 9607"/>
                      <a:gd name="connsiteY1" fmla="*/ 10000 h 10000"/>
                      <a:gd name="connsiteX0" fmla="*/ 0 w 16666"/>
                      <a:gd name="connsiteY0" fmla="*/ 0 h 9508"/>
                      <a:gd name="connsiteX1" fmla="*/ 16666 w 16666"/>
                      <a:gd name="connsiteY1" fmla="*/ 9508 h 9508"/>
                      <a:gd name="connsiteX0" fmla="*/ 0 w 2001"/>
                      <a:gd name="connsiteY0" fmla="*/ 0 h 10517"/>
                      <a:gd name="connsiteX1" fmla="*/ 2001 w 2001"/>
                      <a:gd name="connsiteY1" fmla="*/ 10517 h 10517"/>
                      <a:gd name="connsiteX0" fmla="*/ 0 w 59962"/>
                      <a:gd name="connsiteY0" fmla="*/ 0 h 10000"/>
                      <a:gd name="connsiteX1" fmla="*/ 59962 w 59962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962" h="10000">
                        <a:moveTo>
                          <a:pt x="0" y="0"/>
                        </a:moveTo>
                        <a:lnTo>
                          <a:pt x="59962" y="10000"/>
                        </a:lnTo>
                      </a:path>
                    </a:pathLst>
                  </a:custGeom>
                  <a:noFill/>
                  <a:ln w="28575">
                    <a:solidFill>
                      <a:srgbClr val="E351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D1AA534-569D-4748-A6EE-E79308BF4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8746" y="667124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666DA360-985E-413F-839F-6DB774816C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55" y="668547"/>
                  <a:ext cx="1783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DE31C620-B5BD-4311-A14F-A671DE2A2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9088" y="933037"/>
                  <a:ext cx="55314" cy="0"/>
                </a:xfrm>
                <a:prstGeom prst="line">
                  <a:avLst/>
                </a:prstGeom>
                <a:ln w="31750">
                  <a:solidFill>
                    <a:srgbClr val="E24C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CCE3CAA7-1324-4890-956B-9500C6FCA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12484" y="781425"/>
                  <a:ext cx="4587" cy="430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Cloud 78">
              <a:extLst>
                <a:ext uri="{FF2B5EF4-FFF2-40B4-BE49-F238E27FC236}">
                  <a16:creationId xmlns:a16="http://schemas.microsoft.com/office/drawing/2014/main" id="{5ED304DF-FCB9-4F78-865B-B7C0674EF81C}"/>
                </a:ext>
              </a:extLst>
            </p:cNvPr>
            <p:cNvSpPr/>
            <p:nvPr/>
          </p:nvSpPr>
          <p:spPr>
            <a:xfrm rot="9135065">
              <a:off x="6050991" y="1050431"/>
              <a:ext cx="867704" cy="114401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35431 w 53476"/>
                <a:gd name="connsiteY12" fmla="*/ 35960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46028 w 53476"/>
                <a:gd name="connsiteY12" fmla="*/ 35541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6028 w 53476"/>
                <a:gd name="connsiteY12" fmla="*/ 35541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0139 w 53476"/>
                <a:gd name="connsiteY6" fmla="*/ 33803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42555 w 53476"/>
                <a:gd name="connsiteY9" fmla="*/ 31474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33339 w 53463"/>
                <a:gd name="connsiteY9" fmla="*/ 28327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2945 w 53463"/>
                <a:gd name="connsiteY9" fmla="*/ 31316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0280 w 53463"/>
                <a:gd name="connsiteY9" fmla="*/ 30525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8423 w 56089"/>
                <a:gd name="connsiteY12" fmla="*/ 38446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41834 w 56089"/>
                <a:gd name="connsiteY8" fmla="*/ 15213 h 45233"/>
                <a:gd name="connsiteX9" fmla="*/ 40386 w 56089"/>
                <a:gd name="connsiteY9" fmla="*/ 17889 h 45233"/>
                <a:gd name="connsiteX10" fmla="*/ 38360 w 56089"/>
                <a:gd name="connsiteY10" fmla="*/ 5285 h 45233"/>
                <a:gd name="connsiteX11" fmla="*/ 38436 w 56089"/>
                <a:gd name="connsiteY11" fmla="*/ 6549 h 45233"/>
                <a:gd name="connsiteX12" fmla="*/ 29114 w 56089"/>
                <a:gd name="connsiteY12" fmla="*/ 3811 h 45233"/>
                <a:gd name="connsiteX13" fmla="*/ 29856 w 56089"/>
                <a:gd name="connsiteY13" fmla="*/ 2199 h 45233"/>
                <a:gd name="connsiteX14" fmla="*/ 22177 w 56089"/>
                <a:gd name="connsiteY14" fmla="*/ 4579 h 45233"/>
                <a:gd name="connsiteX15" fmla="*/ 22536 w 56089"/>
                <a:gd name="connsiteY15" fmla="*/ 3189 h 45233"/>
                <a:gd name="connsiteX16" fmla="*/ 14036 w 56089"/>
                <a:gd name="connsiteY16" fmla="*/ 5051 h 45233"/>
                <a:gd name="connsiteX17" fmla="*/ 15336 w 56089"/>
                <a:gd name="connsiteY17" fmla="*/ 6399 h 45233"/>
                <a:gd name="connsiteX18" fmla="*/ 4163 w 56089"/>
                <a:gd name="connsiteY18" fmla="*/ 15648 h 45233"/>
                <a:gd name="connsiteX19" fmla="*/ 3936 w 56089"/>
                <a:gd name="connsiteY19" fmla="*/ 14229 h 45233"/>
                <a:gd name="connsiteX0" fmla="*/ 3936 w 53529"/>
                <a:gd name="connsiteY0" fmla="*/ 14229 h 45233"/>
                <a:gd name="connsiteX1" fmla="*/ 5659 w 53529"/>
                <a:gd name="connsiteY1" fmla="*/ 6766 h 45233"/>
                <a:gd name="connsiteX2" fmla="*/ 14041 w 53529"/>
                <a:gd name="connsiteY2" fmla="*/ 5061 h 45233"/>
                <a:gd name="connsiteX3" fmla="*/ 22492 w 53529"/>
                <a:gd name="connsiteY3" fmla="*/ 3291 h 45233"/>
                <a:gd name="connsiteX4" fmla="*/ 25785 w 53529"/>
                <a:gd name="connsiteY4" fmla="*/ 59 h 45233"/>
                <a:gd name="connsiteX5" fmla="*/ 29869 w 53529"/>
                <a:gd name="connsiteY5" fmla="*/ 2340 h 45233"/>
                <a:gd name="connsiteX6" fmla="*/ 35499 w 53529"/>
                <a:gd name="connsiteY6" fmla="*/ 549 h 45233"/>
                <a:gd name="connsiteX7" fmla="*/ 38354 w 53529"/>
                <a:gd name="connsiteY7" fmla="*/ 5435 h 45233"/>
                <a:gd name="connsiteX8" fmla="*/ 42018 w 53529"/>
                <a:gd name="connsiteY8" fmla="*/ 10177 h 45233"/>
                <a:gd name="connsiteX9" fmla="*/ 41854 w 53529"/>
                <a:gd name="connsiteY9" fmla="*/ 15319 h 45233"/>
                <a:gd name="connsiteX10" fmla="*/ 53459 w 53529"/>
                <a:gd name="connsiteY10" fmla="*/ 25311 h 45233"/>
                <a:gd name="connsiteX11" fmla="*/ 46169 w 53529"/>
                <a:gd name="connsiteY11" fmla="*/ 36954 h 45233"/>
                <a:gd name="connsiteX12" fmla="*/ 35223 w 53529"/>
                <a:gd name="connsiteY12" fmla="*/ 39465 h 45233"/>
                <a:gd name="connsiteX13" fmla="*/ 32087 w 53529"/>
                <a:gd name="connsiteY13" fmla="*/ 45180 h 45233"/>
                <a:gd name="connsiteX14" fmla="*/ 16516 w 53529"/>
                <a:gd name="connsiteY14" fmla="*/ 39125 h 45233"/>
                <a:gd name="connsiteX15" fmla="*/ 5840 w 53529"/>
                <a:gd name="connsiteY15" fmla="*/ 35331 h 45233"/>
                <a:gd name="connsiteX16" fmla="*/ 1146 w 53529"/>
                <a:gd name="connsiteY16" fmla="*/ 31109 h 45233"/>
                <a:gd name="connsiteX17" fmla="*/ 2149 w 53529"/>
                <a:gd name="connsiteY17" fmla="*/ 25410 h 45233"/>
                <a:gd name="connsiteX18" fmla="*/ 31 w 53529"/>
                <a:gd name="connsiteY18" fmla="*/ 19563 h 45233"/>
                <a:gd name="connsiteX19" fmla="*/ 3899 w 53529"/>
                <a:gd name="connsiteY19" fmla="*/ 14366 h 45233"/>
                <a:gd name="connsiteX20" fmla="*/ 3936 w 53529"/>
                <a:gd name="connsiteY20" fmla="*/ 14229 h 45233"/>
                <a:gd name="connsiteX0" fmla="*/ 4729 w 53529"/>
                <a:gd name="connsiteY0" fmla="*/ 26036 h 45233"/>
                <a:gd name="connsiteX1" fmla="*/ 2196 w 53529"/>
                <a:gd name="connsiteY1" fmla="*/ 25239 h 45233"/>
                <a:gd name="connsiteX2" fmla="*/ 6964 w 53529"/>
                <a:gd name="connsiteY2" fmla="*/ 34758 h 45233"/>
                <a:gd name="connsiteX3" fmla="*/ 5856 w 53529"/>
                <a:gd name="connsiteY3" fmla="*/ 35139 h 45233"/>
                <a:gd name="connsiteX4" fmla="*/ 16514 w 53529"/>
                <a:gd name="connsiteY4" fmla="*/ 38949 h 45233"/>
                <a:gd name="connsiteX5" fmla="*/ 15846 w 53529"/>
                <a:gd name="connsiteY5" fmla="*/ 37209 h 45233"/>
                <a:gd name="connsiteX6" fmla="*/ 32900 w 53529"/>
                <a:gd name="connsiteY6" fmla="*/ 32106 h 45233"/>
                <a:gd name="connsiteX7" fmla="*/ 35698 w 53529"/>
                <a:gd name="connsiteY7" fmla="*/ 39587 h 45233"/>
                <a:gd name="connsiteX8" fmla="*/ 41834 w 53529"/>
                <a:gd name="connsiteY8" fmla="*/ 15213 h 45233"/>
                <a:gd name="connsiteX9" fmla="*/ 40386 w 53529"/>
                <a:gd name="connsiteY9" fmla="*/ 17889 h 45233"/>
                <a:gd name="connsiteX10" fmla="*/ 38360 w 53529"/>
                <a:gd name="connsiteY10" fmla="*/ 5285 h 45233"/>
                <a:gd name="connsiteX11" fmla="*/ 38436 w 53529"/>
                <a:gd name="connsiteY11" fmla="*/ 6549 h 45233"/>
                <a:gd name="connsiteX12" fmla="*/ 29114 w 53529"/>
                <a:gd name="connsiteY12" fmla="*/ 3811 h 45233"/>
                <a:gd name="connsiteX13" fmla="*/ 29856 w 53529"/>
                <a:gd name="connsiteY13" fmla="*/ 2199 h 45233"/>
                <a:gd name="connsiteX14" fmla="*/ 22177 w 53529"/>
                <a:gd name="connsiteY14" fmla="*/ 4579 h 45233"/>
                <a:gd name="connsiteX15" fmla="*/ 22536 w 53529"/>
                <a:gd name="connsiteY15" fmla="*/ 3189 h 45233"/>
                <a:gd name="connsiteX16" fmla="*/ 14036 w 53529"/>
                <a:gd name="connsiteY16" fmla="*/ 5051 h 45233"/>
                <a:gd name="connsiteX17" fmla="*/ 15336 w 53529"/>
                <a:gd name="connsiteY17" fmla="*/ 6399 h 45233"/>
                <a:gd name="connsiteX18" fmla="*/ 4163 w 53529"/>
                <a:gd name="connsiteY18" fmla="*/ 15648 h 45233"/>
                <a:gd name="connsiteX19" fmla="*/ 3936 w 53529"/>
                <a:gd name="connsiteY19" fmla="*/ 14229 h 45233"/>
                <a:gd name="connsiteX0" fmla="*/ 3936 w 54696"/>
                <a:gd name="connsiteY0" fmla="*/ 14229 h 45233"/>
                <a:gd name="connsiteX1" fmla="*/ 5659 w 54696"/>
                <a:gd name="connsiteY1" fmla="*/ 6766 h 45233"/>
                <a:gd name="connsiteX2" fmla="*/ 14041 w 54696"/>
                <a:gd name="connsiteY2" fmla="*/ 5061 h 45233"/>
                <a:gd name="connsiteX3" fmla="*/ 22492 w 54696"/>
                <a:gd name="connsiteY3" fmla="*/ 3291 h 45233"/>
                <a:gd name="connsiteX4" fmla="*/ 25785 w 54696"/>
                <a:gd name="connsiteY4" fmla="*/ 59 h 45233"/>
                <a:gd name="connsiteX5" fmla="*/ 29869 w 54696"/>
                <a:gd name="connsiteY5" fmla="*/ 2340 h 45233"/>
                <a:gd name="connsiteX6" fmla="*/ 35499 w 54696"/>
                <a:gd name="connsiteY6" fmla="*/ 549 h 45233"/>
                <a:gd name="connsiteX7" fmla="*/ 38354 w 54696"/>
                <a:gd name="connsiteY7" fmla="*/ 5435 h 45233"/>
                <a:gd name="connsiteX8" fmla="*/ 42018 w 54696"/>
                <a:gd name="connsiteY8" fmla="*/ 10177 h 45233"/>
                <a:gd name="connsiteX9" fmla="*/ 41854 w 54696"/>
                <a:gd name="connsiteY9" fmla="*/ 15319 h 45233"/>
                <a:gd name="connsiteX10" fmla="*/ 53459 w 54696"/>
                <a:gd name="connsiteY10" fmla="*/ 25311 h 45233"/>
                <a:gd name="connsiteX11" fmla="*/ 52308 w 54696"/>
                <a:gd name="connsiteY11" fmla="*/ 34800 h 45233"/>
                <a:gd name="connsiteX12" fmla="*/ 35223 w 54696"/>
                <a:gd name="connsiteY12" fmla="*/ 39465 h 45233"/>
                <a:gd name="connsiteX13" fmla="*/ 32087 w 54696"/>
                <a:gd name="connsiteY13" fmla="*/ 45180 h 45233"/>
                <a:gd name="connsiteX14" fmla="*/ 16516 w 54696"/>
                <a:gd name="connsiteY14" fmla="*/ 39125 h 45233"/>
                <a:gd name="connsiteX15" fmla="*/ 5840 w 54696"/>
                <a:gd name="connsiteY15" fmla="*/ 35331 h 45233"/>
                <a:gd name="connsiteX16" fmla="*/ 1146 w 54696"/>
                <a:gd name="connsiteY16" fmla="*/ 31109 h 45233"/>
                <a:gd name="connsiteX17" fmla="*/ 2149 w 54696"/>
                <a:gd name="connsiteY17" fmla="*/ 25410 h 45233"/>
                <a:gd name="connsiteX18" fmla="*/ 31 w 54696"/>
                <a:gd name="connsiteY18" fmla="*/ 19563 h 45233"/>
                <a:gd name="connsiteX19" fmla="*/ 3899 w 54696"/>
                <a:gd name="connsiteY19" fmla="*/ 14366 h 45233"/>
                <a:gd name="connsiteX20" fmla="*/ 3936 w 54696"/>
                <a:gd name="connsiteY20" fmla="*/ 14229 h 45233"/>
                <a:gd name="connsiteX0" fmla="*/ 4729 w 54696"/>
                <a:gd name="connsiteY0" fmla="*/ 26036 h 45233"/>
                <a:gd name="connsiteX1" fmla="*/ 2196 w 54696"/>
                <a:gd name="connsiteY1" fmla="*/ 25239 h 45233"/>
                <a:gd name="connsiteX2" fmla="*/ 6964 w 54696"/>
                <a:gd name="connsiteY2" fmla="*/ 34758 h 45233"/>
                <a:gd name="connsiteX3" fmla="*/ 5856 w 54696"/>
                <a:gd name="connsiteY3" fmla="*/ 35139 h 45233"/>
                <a:gd name="connsiteX4" fmla="*/ 16514 w 54696"/>
                <a:gd name="connsiteY4" fmla="*/ 38949 h 45233"/>
                <a:gd name="connsiteX5" fmla="*/ 15846 w 54696"/>
                <a:gd name="connsiteY5" fmla="*/ 37209 h 45233"/>
                <a:gd name="connsiteX6" fmla="*/ 32900 w 54696"/>
                <a:gd name="connsiteY6" fmla="*/ 32106 h 45233"/>
                <a:gd name="connsiteX7" fmla="*/ 35698 w 54696"/>
                <a:gd name="connsiteY7" fmla="*/ 39587 h 45233"/>
                <a:gd name="connsiteX8" fmla="*/ 41834 w 54696"/>
                <a:gd name="connsiteY8" fmla="*/ 15213 h 45233"/>
                <a:gd name="connsiteX9" fmla="*/ 40386 w 54696"/>
                <a:gd name="connsiteY9" fmla="*/ 17889 h 45233"/>
                <a:gd name="connsiteX10" fmla="*/ 38360 w 54696"/>
                <a:gd name="connsiteY10" fmla="*/ 5285 h 45233"/>
                <a:gd name="connsiteX11" fmla="*/ 38436 w 54696"/>
                <a:gd name="connsiteY11" fmla="*/ 6549 h 45233"/>
                <a:gd name="connsiteX12" fmla="*/ 29114 w 54696"/>
                <a:gd name="connsiteY12" fmla="*/ 3811 h 45233"/>
                <a:gd name="connsiteX13" fmla="*/ 29856 w 54696"/>
                <a:gd name="connsiteY13" fmla="*/ 2199 h 45233"/>
                <a:gd name="connsiteX14" fmla="*/ 22177 w 54696"/>
                <a:gd name="connsiteY14" fmla="*/ 4579 h 45233"/>
                <a:gd name="connsiteX15" fmla="*/ 22536 w 54696"/>
                <a:gd name="connsiteY15" fmla="*/ 3189 h 45233"/>
                <a:gd name="connsiteX16" fmla="*/ 14036 w 54696"/>
                <a:gd name="connsiteY16" fmla="*/ 5051 h 45233"/>
                <a:gd name="connsiteX17" fmla="*/ 15336 w 54696"/>
                <a:gd name="connsiteY17" fmla="*/ 6399 h 45233"/>
                <a:gd name="connsiteX18" fmla="*/ 4163 w 54696"/>
                <a:gd name="connsiteY18" fmla="*/ 15648 h 45233"/>
                <a:gd name="connsiteX19" fmla="*/ 3936 w 54696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35698 w 54969"/>
                <a:gd name="connsiteY7" fmla="*/ 39587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25420 w 54969"/>
                <a:gd name="connsiteY7" fmla="*/ 36536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41834 w 54969"/>
                <a:gd name="connsiteY6" fmla="*/ 15213 h 45233"/>
                <a:gd name="connsiteX7" fmla="*/ 40386 w 54969"/>
                <a:gd name="connsiteY7" fmla="*/ 17889 h 45233"/>
                <a:gd name="connsiteX8" fmla="*/ 38360 w 54969"/>
                <a:gd name="connsiteY8" fmla="*/ 5285 h 45233"/>
                <a:gd name="connsiteX9" fmla="*/ 38436 w 54969"/>
                <a:gd name="connsiteY9" fmla="*/ 6549 h 45233"/>
                <a:gd name="connsiteX10" fmla="*/ 29114 w 54969"/>
                <a:gd name="connsiteY10" fmla="*/ 3811 h 45233"/>
                <a:gd name="connsiteX11" fmla="*/ 29856 w 54969"/>
                <a:gd name="connsiteY11" fmla="*/ 2199 h 45233"/>
                <a:gd name="connsiteX12" fmla="*/ 22177 w 54969"/>
                <a:gd name="connsiteY12" fmla="*/ 4579 h 45233"/>
                <a:gd name="connsiteX13" fmla="*/ 22536 w 54969"/>
                <a:gd name="connsiteY13" fmla="*/ 3189 h 45233"/>
                <a:gd name="connsiteX14" fmla="*/ 14036 w 54969"/>
                <a:gd name="connsiteY14" fmla="*/ 5051 h 45233"/>
                <a:gd name="connsiteX15" fmla="*/ 15336 w 54969"/>
                <a:gd name="connsiteY15" fmla="*/ 6399 h 45233"/>
                <a:gd name="connsiteX16" fmla="*/ 4163 w 54969"/>
                <a:gd name="connsiteY16" fmla="*/ 15648 h 45233"/>
                <a:gd name="connsiteX17" fmla="*/ 3936 w 54969"/>
                <a:gd name="connsiteY17" fmla="*/ 14229 h 45233"/>
                <a:gd name="connsiteX0" fmla="*/ 3936 w 54545"/>
                <a:gd name="connsiteY0" fmla="*/ 14229 h 45455"/>
                <a:gd name="connsiteX1" fmla="*/ 5659 w 54545"/>
                <a:gd name="connsiteY1" fmla="*/ 6766 h 45455"/>
                <a:gd name="connsiteX2" fmla="*/ 14041 w 54545"/>
                <a:gd name="connsiteY2" fmla="*/ 5061 h 45455"/>
                <a:gd name="connsiteX3" fmla="*/ 22492 w 54545"/>
                <a:gd name="connsiteY3" fmla="*/ 3291 h 45455"/>
                <a:gd name="connsiteX4" fmla="*/ 25785 w 54545"/>
                <a:gd name="connsiteY4" fmla="*/ 59 h 45455"/>
                <a:gd name="connsiteX5" fmla="*/ 29869 w 54545"/>
                <a:gd name="connsiteY5" fmla="*/ 2340 h 45455"/>
                <a:gd name="connsiteX6" fmla="*/ 35499 w 54545"/>
                <a:gd name="connsiteY6" fmla="*/ 549 h 45455"/>
                <a:gd name="connsiteX7" fmla="*/ 38354 w 54545"/>
                <a:gd name="connsiteY7" fmla="*/ 5435 h 45455"/>
                <a:gd name="connsiteX8" fmla="*/ 42018 w 54545"/>
                <a:gd name="connsiteY8" fmla="*/ 10177 h 45455"/>
                <a:gd name="connsiteX9" fmla="*/ 41854 w 54545"/>
                <a:gd name="connsiteY9" fmla="*/ 15319 h 45455"/>
                <a:gd name="connsiteX10" fmla="*/ 53459 w 54545"/>
                <a:gd name="connsiteY10" fmla="*/ 25311 h 45455"/>
                <a:gd name="connsiteX11" fmla="*/ 52308 w 54545"/>
                <a:gd name="connsiteY11" fmla="*/ 34800 h 45455"/>
                <a:gd name="connsiteX12" fmla="*/ 38078 w 54545"/>
                <a:gd name="connsiteY12" fmla="*/ 40312 h 45455"/>
                <a:gd name="connsiteX13" fmla="*/ 32087 w 54545"/>
                <a:gd name="connsiteY13" fmla="*/ 45180 h 45455"/>
                <a:gd name="connsiteX14" fmla="*/ 16516 w 54545"/>
                <a:gd name="connsiteY14" fmla="*/ 39125 h 45455"/>
                <a:gd name="connsiteX15" fmla="*/ 5840 w 54545"/>
                <a:gd name="connsiteY15" fmla="*/ 35331 h 45455"/>
                <a:gd name="connsiteX16" fmla="*/ 1146 w 54545"/>
                <a:gd name="connsiteY16" fmla="*/ 31109 h 45455"/>
                <a:gd name="connsiteX17" fmla="*/ 2149 w 54545"/>
                <a:gd name="connsiteY17" fmla="*/ 25410 h 45455"/>
                <a:gd name="connsiteX18" fmla="*/ 31 w 54545"/>
                <a:gd name="connsiteY18" fmla="*/ 19563 h 45455"/>
                <a:gd name="connsiteX19" fmla="*/ 3899 w 54545"/>
                <a:gd name="connsiteY19" fmla="*/ 14366 h 45455"/>
                <a:gd name="connsiteX20" fmla="*/ 3936 w 54545"/>
                <a:gd name="connsiteY20" fmla="*/ 14229 h 45455"/>
                <a:gd name="connsiteX0" fmla="*/ 4729 w 54545"/>
                <a:gd name="connsiteY0" fmla="*/ 26036 h 45455"/>
                <a:gd name="connsiteX1" fmla="*/ 2196 w 54545"/>
                <a:gd name="connsiteY1" fmla="*/ 25239 h 45455"/>
                <a:gd name="connsiteX2" fmla="*/ 6964 w 54545"/>
                <a:gd name="connsiteY2" fmla="*/ 34758 h 45455"/>
                <a:gd name="connsiteX3" fmla="*/ 5856 w 54545"/>
                <a:gd name="connsiteY3" fmla="*/ 35139 h 45455"/>
                <a:gd name="connsiteX4" fmla="*/ 16514 w 54545"/>
                <a:gd name="connsiteY4" fmla="*/ 38949 h 45455"/>
                <a:gd name="connsiteX5" fmla="*/ 15846 w 54545"/>
                <a:gd name="connsiteY5" fmla="*/ 37209 h 45455"/>
                <a:gd name="connsiteX6" fmla="*/ 41834 w 54545"/>
                <a:gd name="connsiteY6" fmla="*/ 15213 h 45455"/>
                <a:gd name="connsiteX7" fmla="*/ 40386 w 54545"/>
                <a:gd name="connsiteY7" fmla="*/ 17889 h 45455"/>
                <a:gd name="connsiteX8" fmla="*/ 38360 w 54545"/>
                <a:gd name="connsiteY8" fmla="*/ 5285 h 45455"/>
                <a:gd name="connsiteX9" fmla="*/ 38436 w 54545"/>
                <a:gd name="connsiteY9" fmla="*/ 6549 h 45455"/>
                <a:gd name="connsiteX10" fmla="*/ 29114 w 54545"/>
                <a:gd name="connsiteY10" fmla="*/ 3811 h 45455"/>
                <a:gd name="connsiteX11" fmla="*/ 29856 w 54545"/>
                <a:gd name="connsiteY11" fmla="*/ 2199 h 45455"/>
                <a:gd name="connsiteX12" fmla="*/ 22177 w 54545"/>
                <a:gd name="connsiteY12" fmla="*/ 4579 h 45455"/>
                <a:gd name="connsiteX13" fmla="*/ 22536 w 54545"/>
                <a:gd name="connsiteY13" fmla="*/ 3189 h 45455"/>
                <a:gd name="connsiteX14" fmla="*/ 14036 w 54545"/>
                <a:gd name="connsiteY14" fmla="*/ 5051 h 45455"/>
                <a:gd name="connsiteX15" fmla="*/ 15336 w 54545"/>
                <a:gd name="connsiteY15" fmla="*/ 6399 h 45455"/>
                <a:gd name="connsiteX16" fmla="*/ 4163 w 54545"/>
                <a:gd name="connsiteY16" fmla="*/ 15648 h 45455"/>
                <a:gd name="connsiteX17" fmla="*/ 3936 w 54545"/>
                <a:gd name="connsiteY17" fmla="*/ 14229 h 45455"/>
                <a:gd name="connsiteX0" fmla="*/ 3936 w 54545"/>
                <a:gd name="connsiteY0" fmla="*/ 14229 h 47060"/>
                <a:gd name="connsiteX1" fmla="*/ 5659 w 54545"/>
                <a:gd name="connsiteY1" fmla="*/ 6766 h 47060"/>
                <a:gd name="connsiteX2" fmla="*/ 14041 w 54545"/>
                <a:gd name="connsiteY2" fmla="*/ 5061 h 47060"/>
                <a:gd name="connsiteX3" fmla="*/ 22492 w 54545"/>
                <a:gd name="connsiteY3" fmla="*/ 3291 h 47060"/>
                <a:gd name="connsiteX4" fmla="*/ 25785 w 54545"/>
                <a:gd name="connsiteY4" fmla="*/ 59 h 47060"/>
                <a:gd name="connsiteX5" fmla="*/ 29869 w 54545"/>
                <a:gd name="connsiteY5" fmla="*/ 2340 h 47060"/>
                <a:gd name="connsiteX6" fmla="*/ 35499 w 54545"/>
                <a:gd name="connsiteY6" fmla="*/ 549 h 47060"/>
                <a:gd name="connsiteX7" fmla="*/ 38354 w 54545"/>
                <a:gd name="connsiteY7" fmla="*/ 5435 h 47060"/>
                <a:gd name="connsiteX8" fmla="*/ 42018 w 54545"/>
                <a:gd name="connsiteY8" fmla="*/ 10177 h 47060"/>
                <a:gd name="connsiteX9" fmla="*/ 41854 w 54545"/>
                <a:gd name="connsiteY9" fmla="*/ 15319 h 47060"/>
                <a:gd name="connsiteX10" fmla="*/ 53459 w 54545"/>
                <a:gd name="connsiteY10" fmla="*/ 25311 h 47060"/>
                <a:gd name="connsiteX11" fmla="*/ 52308 w 54545"/>
                <a:gd name="connsiteY11" fmla="*/ 34800 h 47060"/>
                <a:gd name="connsiteX12" fmla="*/ 38078 w 54545"/>
                <a:gd name="connsiteY12" fmla="*/ 40312 h 47060"/>
                <a:gd name="connsiteX13" fmla="*/ 32087 w 54545"/>
                <a:gd name="connsiteY13" fmla="*/ 45180 h 47060"/>
                <a:gd name="connsiteX14" fmla="*/ 16516 w 54545"/>
                <a:gd name="connsiteY14" fmla="*/ 39125 h 47060"/>
                <a:gd name="connsiteX15" fmla="*/ 5840 w 54545"/>
                <a:gd name="connsiteY15" fmla="*/ 35331 h 47060"/>
                <a:gd name="connsiteX16" fmla="*/ 1146 w 54545"/>
                <a:gd name="connsiteY16" fmla="*/ 31109 h 47060"/>
                <a:gd name="connsiteX17" fmla="*/ 2149 w 54545"/>
                <a:gd name="connsiteY17" fmla="*/ 25410 h 47060"/>
                <a:gd name="connsiteX18" fmla="*/ 31 w 54545"/>
                <a:gd name="connsiteY18" fmla="*/ 19563 h 47060"/>
                <a:gd name="connsiteX19" fmla="*/ 3899 w 54545"/>
                <a:gd name="connsiteY19" fmla="*/ 14366 h 47060"/>
                <a:gd name="connsiteX20" fmla="*/ 3936 w 54545"/>
                <a:gd name="connsiteY20" fmla="*/ 14229 h 47060"/>
                <a:gd name="connsiteX0" fmla="*/ 4729 w 54545"/>
                <a:gd name="connsiteY0" fmla="*/ 26036 h 47060"/>
                <a:gd name="connsiteX1" fmla="*/ 2196 w 54545"/>
                <a:gd name="connsiteY1" fmla="*/ 25239 h 47060"/>
                <a:gd name="connsiteX2" fmla="*/ 6964 w 54545"/>
                <a:gd name="connsiteY2" fmla="*/ 34758 h 47060"/>
                <a:gd name="connsiteX3" fmla="*/ 5856 w 54545"/>
                <a:gd name="connsiteY3" fmla="*/ 35139 h 47060"/>
                <a:gd name="connsiteX4" fmla="*/ 16514 w 54545"/>
                <a:gd name="connsiteY4" fmla="*/ 38949 h 47060"/>
                <a:gd name="connsiteX5" fmla="*/ 15846 w 54545"/>
                <a:gd name="connsiteY5" fmla="*/ 37209 h 47060"/>
                <a:gd name="connsiteX6" fmla="*/ 41834 w 54545"/>
                <a:gd name="connsiteY6" fmla="*/ 15213 h 47060"/>
                <a:gd name="connsiteX7" fmla="*/ 40386 w 54545"/>
                <a:gd name="connsiteY7" fmla="*/ 17889 h 47060"/>
                <a:gd name="connsiteX8" fmla="*/ 38360 w 54545"/>
                <a:gd name="connsiteY8" fmla="*/ 5285 h 47060"/>
                <a:gd name="connsiteX9" fmla="*/ 38436 w 54545"/>
                <a:gd name="connsiteY9" fmla="*/ 6549 h 47060"/>
                <a:gd name="connsiteX10" fmla="*/ 29114 w 54545"/>
                <a:gd name="connsiteY10" fmla="*/ 3811 h 47060"/>
                <a:gd name="connsiteX11" fmla="*/ 29856 w 54545"/>
                <a:gd name="connsiteY11" fmla="*/ 2199 h 47060"/>
                <a:gd name="connsiteX12" fmla="*/ 22177 w 54545"/>
                <a:gd name="connsiteY12" fmla="*/ 4579 h 47060"/>
                <a:gd name="connsiteX13" fmla="*/ 22536 w 54545"/>
                <a:gd name="connsiteY13" fmla="*/ 3189 h 47060"/>
                <a:gd name="connsiteX14" fmla="*/ 14036 w 54545"/>
                <a:gd name="connsiteY14" fmla="*/ 5051 h 47060"/>
                <a:gd name="connsiteX15" fmla="*/ 15336 w 54545"/>
                <a:gd name="connsiteY15" fmla="*/ 6399 h 47060"/>
                <a:gd name="connsiteX16" fmla="*/ 4163 w 54545"/>
                <a:gd name="connsiteY16" fmla="*/ 15648 h 47060"/>
                <a:gd name="connsiteX17" fmla="*/ 3936 w 54545"/>
                <a:gd name="connsiteY17" fmla="*/ 14229 h 47060"/>
                <a:gd name="connsiteX0" fmla="*/ 3936 w 54545"/>
                <a:gd name="connsiteY0" fmla="*/ 14229 h 47732"/>
                <a:gd name="connsiteX1" fmla="*/ 5659 w 54545"/>
                <a:gd name="connsiteY1" fmla="*/ 6766 h 47732"/>
                <a:gd name="connsiteX2" fmla="*/ 14041 w 54545"/>
                <a:gd name="connsiteY2" fmla="*/ 5061 h 47732"/>
                <a:gd name="connsiteX3" fmla="*/ 22492 w 54545"/>
                <a:gd name="connsiteY3" fmla="*/ 3291 h 47732"/>
                <a:gd name="connsiteX4" fmla="*/ 25785 w 54545"/>
                <a:gd name="connsiteY4" fmla="*/ 59 h 47732"/>
                <a:gd name="connsiteX5" fmla="*/ 29869 w 54545"/>
                <a:gd name="connsiteY5" fmla="*/ 2340 h 47732"/>
                <a:gd name="connsiteX6" fmla="*/ 35499 w 54545"/>
                <a:gd name="connsiteY6" fmla="*/ 549 h 47732"/>
                <a:gd name="connsiteX7" fmla="*/ 38354 w 54545"/>
                <a:gd name="connsiteY7" fmla="*/ 5435 h 47732"/>
                <a:gd name="connsiteX8" fmla="*/ 42018 w 54545"/>
                <a:gd name="connsiteY8" fmla="*/ 10177 h 47732"/>
                <a:gd name="connsiteX9" fmla="*/ 41854 w 54545"/>
                <a:gd name="connsiteY9" fmla="*/ 15319 h 47732"/>
                <a:gd name="connsiteX10" fmla="*/ 53459 w 54545"/>
                <a:gd name="connsiteY10" fmla="*/ 25311 h 47732"/>
                <a:gd name="connsiteX11" fmla="*/ 52308 w 54545"/>
                <a:gd name="connsiteY11" fmla="*/ 34800 h 47732"/>
                <a:gd name="connsiteX12" fmla="*/ 38078 w 54545"/>
                <a:gd name="connsiteY12" fmla="*/ 40312 h 47732"/>
                <a:gd name="connsiteX13" fmla="*/ 25978 w 54545"/>
                <a:gd name="connsiteY13" fmla="*/ 46520 h 47732"/>
                <a:gd name="connsiteX14" fmla="*/ 16516 w 54545"/>
                <a:gd name="connsiteY14" fmla="*/ 39125 h 47732"/>
                <a:gd name="connsiteX15" fmla="*/ 5840 w 54545"/>
                <a:gd name="connsiteY15" fmla="*/ 35331 h 47732"/>
                <a:gd name="connsiteX16" fmla="*/ 1146 w 54545"/>
                <a:gd name="connsiteY16" fmla="*/ 31109 h 47732"/>
                <a:gd name="connsiteX17" fmla="*/ 2149 w 54545"/>
                <a:gd name="connsiteY17" fmla="*/ 25410 h 47732"/>
                <a:gd name="connsiteX18" fmla="*/ 31 w 54545"/>
                <a:gd name="connsiteY18" fmla="*/ 19563 h 47732"/>
                <a:gd name="connsiteX19" fmla="*/ 3899 w 54545"/>
                <a:gd name="connsiteY19" fmla="*/ 14366 h 47732"/>
                <a:gd name="connsiteX20" fmla="*/ 3936 w 54545"/>
                <a:gd name="connsiteY20" fmla="*/ 14229 h 47732"/>
                <a:gd name="connsiteX0" fmla="*/ 4729 w 54545"/>
                <a:gd name="connsiteY0" fmla="*/ 26036 h 47732"/>
                <a:gd name="connsiteX1" fmla="*/ 2196 w 54545"/>
                <a:gd name="connsiteY1" fmla="*/ 25239 h 47732"/>
                <a:gd name="connsiteX2" fmla="*/ 6964 w 54545"/>
                <a:gd name="connsiteY2" fmla="*/ 34758 h 47732"/>
                <a:gd name="connsiteX3" fmla="*/ 5856 w 54545"/>
                <a:gd name="connsiteY3" fmla="*/ 35139 h 47732"/>
                <a:gd name="connsiteX4" fmla="*/ 16514 w 54545"/>
                <a:gd name="connsiteY4" fmla="*/ 38949 h 47732"/>
                <a:gd name="connsiteX5" fmla="*/ 15846 w 54545"/>
                <a:gd name="connsiteY5" fmla="*/ 37209 h 47732"/>
                <a:gd name="connsiteX6" fmla="*/ 41834 w 54545"/>
                <a:gd name="connsiteY6" fmla="*/ 15213 h 47732"/>
                <a:gd name="connsiteX7" fmla="*/ 40386 w 54545"/>
                <a:gd name="connsiteY7" fmla="*/ 17889 h 47732"/>
                <a:gd name="connsiteX8" fmla="*/ 38360 w 54545"/>
                <a:gd name="connsiteY8" fmla="*/ 5285 h 47732"/>
                <a:gd name="connsiteX9" fmla="*/ 38436 w 54545"/>
                <a:gd name="connsiteY9" fmla="*/ 6549 h 47732"/>
                <a:gd name="connsiteX10" fmla="*/ 29114 w 54545"/>
                <a:gd name="connsiteY10" fmla="*/ 3811 h 47732"/>
                <a:gd name="connsiteX11" fmla="*/ 29856 w 54545"/>
                <a:gd name="connsiteY11" fmla="*/ 2199 h 47732"/>
                <a:gd name="connsiteX12" fmla="*/ 22177 w 54545"/>
                <a:gd name="connsiteY12" fmla="*/ 4579 h 47732"/>
                <a:gd name="connsiteX13" fmla="*/ 22536 w 54545"/>
                <a:gd name="connsiteY13" fmla="*/ 3189 h 47732"/>
                <a:gd name="connsiteX14" fmla="*/ 14036 w 54545"/>
                <a:gd name="connsiteY14" fmla="*/ 5051 h 47732"/>
                <a:gd name="connsiteX15" fmla="*/ 15336 w 54545"/>
                <a:gd name="connsiteY15" fmla="*/ 6399 h 47732"/>
                <a:gd name="connsiteX16" fmla="*/ 4163 w 54545"/>
                <a:gd name="connsiteY16" fmla="*/ 15648 h 47732"/>
                <a:gd name="connsiteX17" fmla="*/ 3936 w 54545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16514 w 53690"/>
                <a:gd name="connsiteY4" fmla="*/ 38949 h 47732"/>
                <a:gd name="connsiteX5" fmla="*/ 15846 w 53690"/>
                <a:gd name="connsiteY5" fmla="*/ 37209 h 47732"/>
                <a:gd name="connsiteX6" fmla="*/ 41834 w 53690"/>
                <a:gd name="connsiteY6" fmla="*/ 15213 h 47732"/>
                <a:gd name="connsiteX7" fmla="*/ 40386 w 53690"/>
                <a:gd name="connsiteY7" fmla="*/ 17889 h 47732"/>
                <a:gd name="connsiteX8" fmla="*/ 38360 w 53690"/>
                <a:gd name="connsiteY8" fmla="*/ 5285 h 47732"/>
                <a:gd name="connsiteX9" fmla="*/ 38436 w 53690"/>
                <a:gd name="connsiteY9" fmla="*/ 6549 h 47732"/>
                <a:gd name="connsiteX10" fmla="*/ 29114 w 53690"/>
                <a:gd name="connsiteY10" fmla="*/ 3811 h 47732"/>
                <a:gd name="connsiteX11" fmla="*/ 29856 w 53690"/>
                <a:gd name="connsiteY11" fmla="*/ 2199 h 47732"/>
                <a:gd name="connsiteX12" fmla="*/ 22177 w 53690"/>
                <a:gd name="connsiteY12" fmla="*/ 4579 h 47732"/>
                <a:gd name="connsiteX13" fmla="*/ 22536 w 53690"/>
                <a:gd name="connsiteY13" fmla="*/ 3189 h 47732"/>
                <a:gd name="connsiteX14" fmla="*/ 14036 w 53690"/>
                <a:gd name="connsiteY14" fmla="*/ 5051 h 47732"/>
                <a:gd name="connsiteX15" fmla="*/ 15336 w 53690"/>
                <a:gd name="connsiteY15" fmla="*/ 6399 h 47732"/>
                <a:gd name="connsiteX16" fmla="*/ 4163 w 53690"/>
                <a:gd name="connsiteY16" fmla="*/ 15648 h 47732"/>
                <a:gd name="connsiteX17" fmla="*/ 3936 w 53690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41834 w 53690"/>
                <a:gd name="connsiteY4" fmla="*/ 15213 h 47732"/>
                <a:gd name="connsiteX5" fmla="*/ 40386 w 53690"/>
                <a:gd name="connsiteY5" fmla="*/ 17889 h 47732"/>
                <a:gd name="connsiteX6" fmla="*/ 38360 w 53690"/>
                <a:gd name="connsiteY6" fmla="*/ 5285 h 47732"/>
                <a:gd name="connsiteX7" fmla="*/ 38436 w 53690"/>
                <a:gd name="connsiteY7" fmla="*/ 6549 h 47732"/>
                <a:gd name="connsiteX8" fmla="*/ 29114 w 53690"/>
                <a:gd name="connsiteY8" fmla="*/ 3811 h 47732"/>
                <a:gd name="connsiteX9" fmla="*/ 29856 w 53690"/>
                <a:gd name="connsiteY9" fmla="*/ 2199 h 47732"/>
                <a:gd name="connsiteX10" fmla="*/ 22177 w 53690"/>
                <a:gd name="connsiteY10" fmla="*/ 4579 h 47732"/>
                <a:gd name="connsiteX11" fmla="*/ 22536 w 53690"/>
                <a:gd name="connsiteY11" fmla="*/ 3189 h 47732"/>
                <a:gd name="connsiteX12" fmla="*/ 14036 w 53690"/>
                <a:gd name="connsiteY12" fmla="*/ 5051 h 47732"/>
                <a:gd name="connsiteX13" fmla="*/ 15336 w 53690"/>
                <a:gd name="connsiteY13" fmla="*/ 6399 h 47732"/>
                <a:gd name="connsiteX14" fmla="*/ 4163 w 53690"/>
                <a:gd name="connsiteY14" fmla="*/ 15648 h 47732"/>
                <a:gd name="connsiteX15" fmla="*/ 3936 w 53690"/>
                <a:gd name="connsiteY15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41834 w 53690"/>
                <a:gd name="connsiteY2" fmla="*/ 15213 h 47732"/>
                <a:gd name="connsiteX3" fmla="*/ 40386 w 53690"/>
                <a:gd name="connsiteY3" fmla="*/ 17889 h 47732"/>
                <a:gd name="connsiteX4" fmla="*/ 38360 w 53690"/>
                <a:gd name="connsiteY4" fmla="*/ 5285 h 47732"/>
                <a:gd name="connsiteX5" fmla="*/ 38436 w 53690"/>
                <a:gd name="connsiteY5" fmla="*/ 6549 h 47732"/>
                <a:gd name="connsiteX6" fmla="*/ 29114 w 53690"/>
                <a:gd name="connsiteY6" fmla="*/ 3811 h 47732"/>
                <a:gd name="connsiteX7" fmla="*/ 29856 w 53690"/>
                <a:gd name="connsiteY7" fmla="*/ 2199 h 47732"/>
                <a:gd name="connsiteX8" fmla="*/ 22177 w 53690"/>
                <a:gd name="connsiteY8" fmla="*/ 4579 h 47732"/>
                <a:gd name="connsiteX9" fmla="*/ 22536 w 53690"/>
                <a:gd name="connsiteY9" fmla="*/ 3189 h 47732"/>
                <a:gd name="connsiteX10" fmla="*/ 14036 w 53690"/>
                <a:gd name="connsiteY10" fmla="*/ 5051 h 47732"/>
                <a:gd name="connsiteX11" fmla="*/ 15336 w 53690"/>
                <a:gd name="connsiteY11" fmla="*/ 6399 h 47732"/>
                <a:gd name="connsiteX12" fmla="*/ 4163 w 53690"/>
                <a:gd name="connsiteY12" fmla="*/ 15648 h 47732"/>
                <a:gd name="connsiteX13" fmla="*/ 3936 w 53690"/>
                <a:gd name="connsiteY13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10" fmla="*/ 4163 w 53690"/>
                <a:gd name="connsiteY10" fmla="*/ 15648 h 47732"/>
                <a:gd name="connsiteX11" fmla="*/ 3936 w 53690"/>
                <a:gd name="connsiteY11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0" fmla="*/ 3936 w 60036"/>
                <a:gd name="connsiteY0" fmla="*/ 14229 h 47732"/>
                <a:gd name="connsiteX1" fmla="*/ 5659 w 60036"/>
                <a:gd name="connsiteY1" fmla="*/ 6766 h 47732"/>
                <a:gd name="connsiteX2" fmla="*/ 14041 w 60036"/>
                <a:gd name="connsiteY2" fmla="*/ 5061 h 47732"/>
                <a:gd name="connsiteX3" fmla="*/ 22492 w 60036"/>
                <a:gd name="connsiteY3" fmla="*/ 3291 h 47732"/>
                <a:gd name="connsiteX4" fmla="*/ 25785 w 60036"/>
                <a:gd name="connsiteY4" fmla="*/ 59 h 47732"/>
                <a:gd name="connsiteX5" fmla="*/ 29869 w 60036"/>
                <a:gd name="connsiteY5" fmla="*/ 2340 h 47732"/>
                <a:gd name="connsiteX6" fmla="*/ 35499 w 60036"/>
                <a:gd name="connsiteY6" fmla="*/ 549 h 47732"/>
                <a:gd name="connsiteX7" fmla="*/ 38354 w 60036"/>
                <a:gd name="connsiteY7" fmla="*/ 5435 h 47732"/>
                <a:gd name="connsiteX8" fmla="*/ 42018 w 60036"/>
                <a:gd name="connsiteY8" fmla="*/ 10177 h 47732"/>
                <a:gd name="connsiteX9" fmla="*/ 41854 w 60036"/>
                <a:gd name="connsiteY9" fmla="*/ 15319 h 47732"/>
                <a:gd name="connsiteX10" fmla="*/ 53459 w 60036"/>
                <a:gd name="connsiteY10" fmla="*/ 25311 h 47732"/>
                <a:gd name="connsiteX11" fmla="*/ 59380 w 60036"/>
                <a:gd name="connsiteY11" fmla="*/ 36077 h 47732"/>
                <a:gd name="connsiteX12" fmla="*/ 38078 w 60036"/>
                <a:gd name="connsiteY12" fmla="*/ 40312 h 47732"/>
                <a:gd name="connsiteX13" fmla="*/ 25978 w 60036"/>
                <a:gd name="connsiteY13" fmla="*/ 46520 h 47732"/>
                <a:gd name="connsiteX14" fmla="*/ 16516 w 60036"/>
                <a:gd name="connsiteY14" fmla="*/ 39125 h 47732"/>
                <a:gd name="connsiteX15" fmla="*/ 5840 w 60036"/>
                <a:gd name="connsiteY15" fmla="*/ 35331 h 47732"/>
                <a:gd name="connsiteX16" fmla="*/ 1146 w 60036"/>
                <a:gd name="connsiteY16" fmla="*/ 31109 h 47732"/>
                <a:gd name="connsiteX17" fmla="*/ 2149 w 60036"/>
                <a:gd name="connsiteY17" fmla="*/ 25410 h 47732"/>
                <a:gd name="connsiteX18" fmla="*/ 31 w 60036"/>
                <a:gd name="connsiteY18" fmla="*/ 19563 h 47732"/>
                <a:gd name="connsiteX19" fmla="*/ 3899 w 60036"/>
                <a:gd name="connsiteY19" fmla="*/ 14366 h 47732"/>
                <a:gd name="connsiteX20" fmla="*/ 3936 w 60036"/>
                <a:gd name="connsiteY20" fmla="*/ 14229 h 47732"/>
                <a:gd name="connsiteX0" fmla="*/ 41834 w 60036"/>
                <a:gd name="connsiteY0" fmla="*/ 15213 h 47732"/>
                <a:gd name="connsiteX1" fmla="*/ 40386 w 60036"/>
                <a:gd name="connsiteY1" fmla="*/ 17889 h 47732"/>
                <a:gd name="connsiteX2" fmla="*/ 38360 w 60036"/>
                <a:gd name="connsiteY2" fmla="*/ 5285 h 47732"/>
                <a:gd name="connsiteX3" fmla="*/ 38436 w 60036"/>
                <a:gd name="connsiteY3" fmla="*/ 6549 h 47732"/>
                <a:gd name="connsiteX4" fmla="*/ 29114 w 60036"/>
                <a:gd name="connsiteY4" fmla="*/ 3811 h 47732"/>
                <a:gd name="connsiteX5" fmla="*/ 29856 w 60036"/>
                <a:gd name="connsiteY5" fmla="*/ 2199 h 47732"/>
                <a:gd name="connsiteX6" fmla="*/ 22177 w 60036"/>
                <a:gd name="connsiteY6" fmla="*/ 4579 h 47732"/>
                <a:gd name="connsiteX7" fmla="*/ 22536 w 60036"/>
                <a:gd name="connsiteY7" fmla="*/ 3189 h 47732"/>
                <a:gd name="connsiteX8" fmla="*/ 14036 w 60036"/>
                <a:gd name="connsiteY8" fmla="*/ 5051 h 47732"/>
                <a:gd name="connsiteX9" fmla="*/ 15336 w 60036"/>
                <a:gd name="connsiteY9" fmla="*/ 6399 h 47732"/>
                <a:gd name="connsiteX0" fmla="*/ 3936 w 59902"/>
                <a:gd name="connsiteY0" fmla="*/ 14229 h 48251"/>
                <a:gd name="connsiteX1" fmla="*/ 5659 w 59902"/>
                <a:gd name="connsiteY1" fmla="*/ 6766 h 48251"/>
                <a:gd name="connsiteX2" fmla="*/ 14041 w 59902"/>
                <a:gd name="connsiteY2" fmla="*/ 5061 h 48251"/>
                <a:gd name="connsiteX3" fmla="*/ 22492 w 59902"/>
                <a:gd name="connsiteY3" fmla="*/ 3291 h 48251"/>
                <a:gd name="connsiteX4" fmla="*/ 25785 w 59902"/>
                <a:gd name="connsiteY4" fmla="*/ 59 h 48251"/>
                <a:gd name="connsiteX5" fmla="*/ 29869 w 59902"/>
                <a:gd name="connsiteY5" fmla="*/ 2340 h 48251"/>
                <a:gd name="connsiteX6" fmla="*/ 35499 w 59902"/>
                <a:gd name="connsiteY6" fmla="*/ 549 h 48251"/>
                <a:gd name="connsiteX7" fmla="*/ 38354 w 59902"/>
                <a:gd name="connsiteY7" fmla="*/ 5435 h 48251"/>
                <a:gd name="connsiteX8" fmla="*/ 42018 w 59902"/>
                <a:gd name="connsiteY8" fmla="*/ 10177 h 48251"/>
                <a:gd name="connsiteX9" fmla="*/ 41854 w 59902"/>
                <a:gd name="connsiteY9" fmla="*/ 15319 h 48251"/>
                <a:gd name="connsiteX10" fmla="*/ 53459 w 59902"/>
                <a:gd name="connsiteY10" fmla="*/ 25311 h 48251"/>
                <a:gd name="connsiteX11" fmla="*/ 59380 w 59902"/>
                <a:gd name="connsiteY11" fmla="*/ 36077 h 48251"/>
                <a:gd name="connsiteX12" fmla="*/ 40352 w 59902"/>
                <a:gd name="connsiteY12" fmla="*/ 41261 h 48251"/>
                <a:gd name="connsiteX13" fmla="*/ 25978 w 59902"/>
                <a:gd name="connsiteY13" fmla="*/ 46520 h 48251"/>
                <a:gd name="connsiteX14" fmla="*/ 16516 w 59902"/>
                <a:gd name="connsiteY14" fmla="*/ 39125 h 48251"/>
                <a:gd name="connsiteX15" fmla="*/ 5840 w 59902"/>
                <a:gd name="connsiteY15" fmla="*/ 35331 h 48251"/>
                <a:gd name="connsiteX16" fmla="*/ 1146 w 59902"/>
                <a:gd name="connsiteY16" fmla="*/ 31109 h 48251"/>
                <a:gd name="connsiteX17" fmla="*/ 2149 w 59902"/>
                <a:gd name="connsiteY17" fmla="*/ 25410 h 48251"/>
                <a:gd name="connsiteX18" fmla="*/ 31 w 59902"/>
                <a:gd name="connsiteY18" fmla="*/ 19563 h 48251"/>
                <a:gd name="connsiteX19" fmla="*/ 3899 w 59902"/>
                <a:gd name="connsiteY19" fmla="*/ 14366 h 48251"/>
                <a:gd name="connsiteX20" fmla="*/ 3936 w 59902"/>
                <a:gd name="connsiteY20" fmla="*/ 14229 h 48251"/>
                <a:gd name="connsiteX0" fmla="*/ 41834 w 59902"/>
                <a:gd name="connsiteY0" fmla="*/ 15213 h 48251"/>
                <a:gd name="connsiteX1" fmla="*/ 40386 w 59902"/>
                <a:gd name="connsiteY1" fmla="*/ 17889 h 48251"/>
                <a:gd name="connsiteX2" fmla="*/ 38360 w 59902"/>
                <a:gd name="connsiteY2" fmla="*/ 5285 h 48251"/>
                <a:gd name="connsiteX3" fmla="*/ 38436 w 59902"/>
                <a:gd name="connsiteY3" fmla="*/ 6549 h 48251"/>
                <a:gd name="connsiteX4" fmla="*/ 29114 w 59902"/>
                <a:gd name="connsiteY4" fmla="*/ 3811 h 48251"/>
                <a:gd name="connsiteX5" fmla="*/ 29856 w 59902"/>
                <a:gd name="connsiteY5" fmla="*/ 2199 h 48251"/>
                <a:gd name="connsiteX6" fmla="*/ 22177 w 59902"/>
                <a:gd name="connsiteY6" fmla="*/ 4579 h 48251"/>
                <a:gd name="connsiteX7" fmla="*/ 22536 w 59902"/>
                <a:gd name="connsiteY7" fmla="*/ 3189 h 48251"/>
                <a:gd name="connsiteX8" fmla="*/ 14036 w 59902"/>
                <a:gd name="connsiteY8" fmla="*/ 5051 h 48251"/>
                <a:gd name="connsiteX9" fmla="*/ 15336 w 59902"/>
                <a:gd name="connsiteY9" fmla="*/ 6399 h 48251"/>
                <a:gd name="connsiteX0" fmla="*/ 3936 w 59902"/>
                <a:gd name="connsiteY0" fmla="*/ 14229 h 48070"/>
                <a:gd name="connsiteX1" fmla="*/ 5659 w 59902"/>
                <a:gd name="connsiteY1" fmla="*/ 6766 h 48070"/>
                <a:gd name="connsiteX2" fmla="*/ 14041 w 59902"/>
                <a:gd name="connsiteY2" fmla="*/ 5061 h 48070"/>
                <a:gd name="connsiteX3" fmla="*/ 22492 w 59902"/>
                <a:gd name="connsiteY3" fmla="*/ 3291 h 48070"/>
                <a:gd name="connsiteX4" fmla="*/ 25785 w 59902"/>
                <a:gd name="connsiteY4" fmla="*/ 59 h 48070"/>
                <a:gd name="connsiteX5" fmla="*/ 29869 w 59902"/>
                <a:gd name="connsiteY5" fmla="*/ 2340 h 48070"/>
                <a:gd name="connsiteX6" fmla="*/ 35499 w 59902"/>
                <a:gd name="connsiteY6" fmla="*/ 549 h 48070"/>
                <a:gd name="connsiteX7" fmla="*/ 38354 w 59902"/>
                <a:gd name="connsiteY7" fmla="*/ 5435 h 48070"/>
                <a:gd name="connsiteX8" fmla="*/ 42018 w 59902"/>
                <a:gd name="connsiteY8" fmla="*/ 10177 h 48070"/>
                <a:gd name="connsiteX9" fmla="*/ 41854 w 59902"/>
                <a:gd name="connsiteY9" fmla="*/ 15319 h 48070"/>
                <a:gd name="connsiteX10" fmla="*/ 53459 w 59902"/>
                <a:gd name="connsiteY10" fmla="*/ 25311 h 48070"/>
                <a:gd name="connsiteX11" fmla="*/ 59380 w 59902"/>
                <a:gd name="connsiteY11" fmla="*/ 36077 h 48070"/>
                <a:gd name="connsiteX12" fmla="*/ 40352 w 59902"/>
                <a:gd name="connsiteY12" fmla="*/ 41261 h 48070"/>
                <a:gd name="connsiteX13" fmla="*/ 25978 w 59902"/>
                <a:gd name="connsiteY13" fmla="*/ 46520 h 48070"/>
                <a:gd name="connsiteX14" fmla="*/ 16887 w 59902"/>
                <a:gd name="connsiteY14" fmla="*/ 42115 h 48070"/>
                <a:gd name="connsiteX15" fmla="*/ 5840 w 59902"/>
                <a:gd name="connsiteY15" fmla="*/ 35331 h 48070"/>
                <a:gd name="connsiteX16" fmla="*/ 1146 w 59902"/>
                <a:gd name="connsiteY16" fmla="*/ 31109 h 48070"/>
                <a:gd name="connsiteX17" fmla="*/ 2149 w 59902"/>
                <a:gd name="connsiteY17" fmla="*/ 25410 h 48070"/>
                <a:gd name="connsiteX18" fmla="*/ 31 w 59902"/>
                <a:gd name="connsiteY18" fmla="*/ 19563 h 48070"/>
                <a:gd name="connsiteX19" fmla="*/ 3899 w 59902"/>
                <a:gd name="connsiteY19" fmla="*/ 14366 h 48070"/>
                <a:gd name="connsiteX20" fmla="*/ 3936 w 59902"/>
                <a:gd name="connsiteY20" fmla="*/ 14229 h 48070"/>
                <a:gd name="connsiteX0" fmla="*/ 41834 w 59902"/>
                <a:gd name="connsiteY0" fmla="*/ 15213 h 48070"/>
                <a:gd name="connsiteX1" fmla="*/ 40386 w 59902"/>
                <a:gd name="connsiteY1" fmla="*/ 17889 h 48070"/>
                <a:gd name="connsiteX2" fmla="*/ 38360 w 59902"/>
                <a:gd name="connsiteY2" fmla="*/ 5285 h 48070"/>
                <a:gd name="connsiteX3" fmla="*/ 38436 w 59902"/>
                <a:gd name="connsiteY3" fmla="*/ 6549 h 48070"/>
                <a:gd name="connsiteX4" fmla="*/ 29114 w 59902"/>
                <a:gd name="connsiteY4" fmla="*/ 3811 h 48070"/>
                <a:gd name="connsiteX5" fmla="*/ 29856 w 59902"/>
                <a:gd name="connsiteY5" fmla="*/ 2199 h 48070"/>
                <a:gd name="connsiteX6" fmla="*/ 22177 w 59902"/>
                <a:gd name="connsiteY6" fmla="*/ 4579 h 48070"/>
                <a:gd name="connsiteX7" fmla="*/ 22536 w 59902"/>
                <a:gd name="connsiteY7" fmla="*/ 3189 h 48070"/>
                <a:gd name="connsiteX8" fmla="*/ 14036 w 59902"/>
                <a:gd name="connsiteY8" fmla="*/ 5051 h 48070"/>
                <a:gd name="connsiteX9" fmla="*/ 15336 w 59902"/>
                <a:gd name="connsiteY9" fmla="*/ 6399 h 48070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5840 w 59902"/>
                <a:gd name="connsiteY15" fmla="*/ 35331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1073 w 59902"/>
                <a:gd name="connsiteY15" fmla="*/ 36795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7556 w 63522"/>
                <a:gd name="connsiteY0" fmla="*/ 14229 h 49702"/>
                <a:gd name="connsiteX1" fmla="*/ 9279 w 63522"/>
                <a:gd name="connsiteY1" fmla="*/ 6766 h 49702"/>
                <a:gd name="connsiteX2" fmla="*/ 17661 w 63522"/>
                <a:gd name="connsiteY2" fmla="*/ 5061 h 49702"/>
                <a:gd name="connsiteX3" fmla="*/ 26112 w 63522"/>
                <a:gd name="connsiteY3" fmla="*/ 3291 h 49702"/>
                <a:gd name="connsiteX4" fmla="*/ 29405 w 63522"/>
                <a:gd name="connsiteY4" fmla="*/ 59 h 49702"/>
                <a:gd name="connsiteX5" fmla="*/ 33489 w 63522"/>
                <a:gd name="connsiteY5" fmla="*/ 2340 h 49702"/>
                <a:gd name="connsiteX6" fmla="*/ 39119 w 63522"/>
                <a:gd name="connsiteY6" fmla="*/ 549 h 49702"/>
                <a:gd name="connsiteX7" fmla="*/ 41974 w 63522"/>
                <a:gd name="connsiteY7" fmla="*/ 5435 h 49702"/>
                <a:gd name="connsiteX8" fmla="*/ 45638 w 63522"/>
                <a:gd name="connsiteY8" fmla="*/ 10177 h 49702"/>
                <a:gd name="connsiteX9" fmla="*/ 45474 w 63522"/>
                <a:gd name="connsiteY9" fmla="*/ 15319 h 49702"/>
                <a:gd name="connsiteX10" fmla="*/ 57079 w 63522"/>
                <a:gd name="connsiteY10" fmla="*/ 25311 h 49702"/>
                <a:gd name="connsiteX11" fmla="*/ 63000 w 63522"/>
                <a:gd name="connsiteY11" fmla="*/ 36077 h 49702"/>
                <a:gd name="connsiteX12" fmla="*/ 43972 w 63522"/>
                <a:gd name="connsiteY12" fmla="*/ 41261 h 49702"/>
                <a:gd name="connsiteX13" fmla="*/ 30360 w 63522"/>
                <a:gd name="connsiteY13" fmla="*/ 49351 h 49702"/>
                <a:gd name="connsiteX14" fmla="*/ 20507 w 63522"/>
                <a:gd name="connsiteY14" fmla="*/ 42115 h 49702"/>
                <a:gd name="connsiteX15" fmla="*/ 4693 w 63522"/>
                <a:gd name="connsiteY15" fmla="*/ 36795 h 49702"/>
                <a:gd name="connsiteX16" fmla="*/ 8 w 63522"/>
                <a:gd name="connsiteY16" fmla="*/ 29697 h 49702"/>
                <a:gd name="connsiteX17" fmla="*/ 5769 w 63522"/>
                <a:gd name="connsiteY17" fmla="*/ 25410 h 49702"/>
                <a:gd name="connsiteX18" fmla="*/ 3651 w 63522"/>
                <a:gd name="connsiteY18" fmla="*/ 19563 h 49702"/>
                <a:gd name="connsiteX19" fmla="*/ 7519 w 63522"/>
                <a:gd name="connsiteY19" fmla="*/ 14366 h 49702"/>
                <a:gd name="connsiteX20" fmla="*/ 7556 w 63522"/>
                <a:gd name="connsiteY20" fmla="*/ 14229 h 49702"/>
                <a:gd name="connsiteX0" fmla="*/ 45454 w 63522"/>
                <a:gd name="connsiteY0" fmla="*/ 15213 h 49702"/>
                <a:gd name="connsiteX1" fmla="*/ 44006 w 63522"/>
                <a:gd name="connsiteY1" fmla="*/ 17889 h 49702"/>
                <a:gd name="connsiteX2" fmla="*/ 41980 w 63522"/>
                <a:gd name="connsiteY2" fmla="*/ 5285 h 49702"/>
                <a:gd name="connsiteX3" fmla="*/ 42056 w 63522"/>
                <a:gd name="connsiteY3" fmla="*/ 6549 h 49702"/>
                <a:gd name="connsiteX4" fmla="*/ 32734 w 63522"/>
                <a:gd name="connsiteY4" fmla="*/ 3811 h 49702"/>
                <a:gd name="connsiteX5" fmla="*/ 33476 w 63522"/>
                <a:gd name="connsiteY5" fmla="*/ 2199 h 49702"/>
                <a:gd name="connsiteX6" fmla="*/ 25797 w 63522"/>
                <a:gd name="connsiteY6" fmla="*/ 4579 h 49702"/>
                <a:gd name="connsiteX7" fmla="*/ 26156 w 63522"/>
                <a:gd name="connsiteY7" fmla="*/ 3189 h 49702"/>
                <a:gd name="connsiteX8" fmla="*/ 17656 w 63522"/>
                <a:gd name="connsiteY8" fmla="*/ 5051 h 49702"/>
                <a:gd name="connsiteX9" fmla="*/ 18956 w 6352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8110 w 64076"/>
                <a:gd name="connsiteY0" fmla="*/ 14229 h 49702"/>
                <a:gd name="connsiteX1" fmla="*/ 9833 w 64076"/>
                <a:gd name="connsiteY1" fmla="*/ 6766 h 49702"/>
                <a:gd name="connsiteX2" fmla="*/ 18215 w 64076"/>
                <a:gd name="connsiteY2" fmla="*/ 5061 h 49702"/>
                <a:gd name="connsiteX3" fmla="*/ 26666 w 64076"/>
                <a:gd name="connsiteY3" fmla="*/ 3291 h 49702"/>
                <a:gd name="connsiteX4" fmla="*/ 29959 w 64076"/>
                <a:gd name="connsiteY4" fmla="*/ 59 h 49702"/>
                <a:gd name="connsiteX5" fmla="*/ 34043 w 64076"/>
                <a:gd name="connsiteY5" fmla="*/ 2340 h 49702"/>
                <a:gd name="connsiteX6" fmla="*/ 39673 w 64076"/>
                <a:gd name="connsiteY6" fmla="*/ 549 h 49702"/>
                <a:gd name="connsiteX7" fmla="*/ 42528 w 64076"/>
                <a:gd name="connsiteY7" fmla="*/ 5435 h 49702"/>
                <a:gd name="connsiteX8" fmla="*/ 46192 w 64076"/>
                <a:gd name="connsiteY8" fmla="*/ 10177 h 49702"/>
                <a:gd name="connsiteX9" fmla="*/ 46028 w 64076"/>
                <a:gd name="connsiteY9" fmla="*/ 15319 h 49702"/>
                <a:gd name="connsiteX10" fmla="*/ 57633 w 64076"/>
                <a:gd name="connsiteY10" fmla="*/ 25311 h 49702"/>
                <a:gd name="connsiteX11" fmla="*/ 63554 w 64076"/>
                <a:gd name="connsiteY11" fmla="*/ 36077 h 49702"/>
                <a:gd name="connsiteX12" fmla="*/ 44526 w 64076"/>
                <a:gd name="connsiteY12" fmla="*/ 41261 h 49702"/>
                <a:gd name="connsiteX13" fmla="*/ 30914 w 64076"/>
                <a:gd name="connsiteY13" fmla="*/ 49351 h 49702"/>
                <a:gd name="connsiteX14" fmla="*/ 21061 w 64076"/>
                <a:gd name="connsiteY14" fmla="*/ 42115 h 49702"/>
                <a:gd name="connsiteX15" fmla="*/ 8472 w 64076"/>
                <a:gd name="connsiteY15" fmla="*/ 35421 h 49702"/>
                <a:gd name="connsiteX16" fmla="*/ 562 w 64076"/>
                <a:gd name="connsiteY16" fmla="*/ 29697 h 49702"/>
                <a:gd name="connsiteX17" fmla="*/ 6323 w 64076"/>
                <a:gd name="connsiteY17" fmla="*/ 25410 h 49702"/>
                <a:gd name="connsiteX18" fmla="*/ 4205 w 64076"/>
                <a:gd name="connsiteY18" fmla="*/ 19563 h 49702"/>
                <a:gd name="connsiteX19" fmla="*/ 8073 w 64076"/>
                <a:gd name="connsiteY19" fmla="*/ 14366 h 49702"/>
                <a:gd name="connsiteX20" fmla="*/ 8110 w 64076"/>
                <a:gd name="connsiteY20" fmla="*/ 14229 h 49702"/>
                <a:gd name="connsiteX0" fmla="*/ 46008 w 64076"/>
                <a:gd name="connsiteY0" fmla="*/ 15213 h 49702"/>
                <a:gd name="connsiteX1" fmla="*/ 44560 w 64076"/>
                <a:gd name="connsiteY1" fmla="*/ 17889 h 49702"/>
                <a:gd name="connsiteX2" fmla="*/ 42534 w 64076"/>
                <a:gd name="connsiteY2" fmla="*/ 5285 h 49702"/>
                <a:gd name="connsiteX3" fmla="*/ 42610 w 64076"/>
                <a:gd name="connsiteY3" fmla="*/ 6549 h 49702"/>
                <a:gd name="connsiteX4" fmla="*/ 33288 w 64076"/>
                <a:gd name="connsiteY4" fmla="*/ 3811 h 49702"/>
                <a:gd name="connsiteX5" fmla="*/ 34030 w 64076"/>
                <a:gd name="connsiteY5" fmla="*/ 2199 h 49702"/>
                <a:gd name="connsiteX6" fmla="*/ 26351 w 64076"/>
                <a:gd name="connsiteY6" fmla="*/ 4579 h 49702"/>
                <a:gd name="connsiteX7" fmla="*/ 26710 w 64076"/>
                <a:gd name="connsiteY7" fmla="*/ 3189 h 49702"/>
                <a:gd name="connsiteX8" fmla="*/ 18210 w 64076"/>
                <a:gd name="connsiteY8" fmla="*/ 5051 h 49702"/>
                <a:gd name="connsiteX9" fmla="*/ 19510 w 64076"/>
                <a:gd name="connsiteY9" fmla="*/ 6399 h 49702"/>
                <a:gd name="connsiteX0" fmla="*/ 9145 w 65111"/>
                <a:gd name="connsiteY0" fmla="*/ 14229 h 49702"/>
                <a:gd name="connsiteX1" fmla="*/ 10868 w 65111"/>
                <a:gd name="connsiteY1" fmla="*/ 6766 h 49702"/>
                <a:gd name="connsiteX2" fmla="*/ 19250 w 65111"/>
                <a:gd name="connsiteY2" fmla="*/ 5061 h 49702"/>
                <a:gd name="connsiteX3" fmla="*/ 27701 w 65111"/>
                <a:gd name="connsiteY3" fmla="*/ 3291 h 49702"/>
                <a:gd name="connsiteX4" fmla="*/ 30994 w 65111"/>
                <a:gd name="connsiteY4" fmla="*/ 59 h 49702"/>
                <a:gd name="connsiteX5" fmla="*/ 35078 w 65111"/>
                <a:gd name="connsiteY5" fmla="*/ 2340 h 49702"/>
                <a:gd name="connsiteX6" fmla="*/ 40708 w 65111"/>
                <a:gd name="connsiteY6" fmla="*/ 549 h 49702"/>
                <a:gd name="connsiteX7" fmla="*/ 43563 w 65111"/>
                <a:gd name="connsiteY7" fmla="*/ 5435 h 49702"/>
                <a:gd name="connsiteX8" fmla="*/ 47227 w 65111"/>
                <a:gd name="connsiteY8" fmla="*/ 10177 h 49702"/>
                <a:gd name="connsiteX9" fmla="*/ 47063 w 65111"/>
                <a:gd name="connsiteY9" fmla="*/ 15319 h 49702"/>
                <a:gd name="connsiteX10" fmla="*/ 58668 w 65111"/>
                <a:gd name="connsiteY10" fmla="*/ 25311 h 49702"/>
                <a:gd name="connsiteX11" fmla="*/ 64589 w 65111"/>
                <a:gd name="connsiteY11" fmla="*/ 36077 h 49702"/>
                <a:gd name="connsiteX12" fmla="*/ 45561 w 65111"/>
                <a:gd name="connsiteY12" fmla="*/ 41261 h 49702"/>
                <a:gd name="connsiteX13" fmla="*/ 31949 w 65111"/>
                <a:gd name="connsiteY13" fmla="*/ 49351 h 49702"/>
                <a:gd name="connsiteX14" fmla="*/ 22096 w 65111"/>
                <a:gd name="connsiteY14" fmla="*/ 42115 h 49702"/>
                <a:gd name="connsiteX15" fmla="*/ 9507 w 65111"/>
                <a:gd name="connsiteY15" fmla="*/ 35421 h 49702"/>
                <a:gd name="connsiteX16" fmla="*/ 1597 w 65111"/>
                <a:gd name="connsiteY16" fmla="*/ 29697 h 49702"/>
                <a:gd name="connsiteX17" fmla="*/ 7358 w 65111"/>
                <a:gd name="connsiteY17" fmla="*/ 25410 h 49702"/>
                <a:gd name="connsiteX18" fmla="*/ 5240 w 65111"/>
                <a:gd name="connsiteY18" fmla="*/ 19563 h 49702"/>
                <a:gd name="connsiteX19" fmla="*/ 9108 w 65111"/>
                <a:gd name="connsiteY19" fmla="*/ 14366 h 49702"/>
                <a:gd name="connsiteX20" fmla="*/ 9145 w 65111"/>
                <a:gd name="connsiteY20" fmla="*/ 14229 h 49702"/>
                <a:gd name="connsiteX0" fmla="*/ 47043 w 65111"/>
                <a:gd name="connsiteY0" fmla="*/ 15213 h 49702"/>
                <a:gd name="connsiteX1" fmla="*/ 45595 w 65111"/>
                <a:gd name="connsiteY1" fmla="*/ 17889 h 49702"/>
                <a:gd name="connsiteX2" fmla="*/ 43569 w 65111"/>
                <a:gd name="connsiteY2" fmla="*/ 5285 h 49702"/>
                <a:gd name="connsiteX3" fmla="*/ 43645 w 65111"/>
                <a:gd name="connsiteY3" fmla="*/ 6549 h 49702"/>
                <a:gd name="connsiteX4" fmla="*/ 34323 w 65111"/>
                <a:gd name="connsiteY4" fmla="*/ 3811 h 49702"/>
                <a:gd name="connsiteX5" fmla="*/ 35065 w 65111"/>
                <a:gd name="connsiteY5" fmla="*/ 2199 h 49702"/>
                <a:gd name="connsiteX6" fmla="*/ 27386 w 65111"/>
                <a:gd name="connsiteY6" fmla="*/ 4579 h 49702"/>
                <a:gd name="connsiteX7" fmla="*/ 27745 w 65111"/>
                <a:gd name="connsiteY7" fmla="*/ 3189 h 49702"/>
                <a:gd name="connsiteX8" fmla="*/ 19245 w 65111"/>
                <a:gd name="connsiteY8" fmla="*/ 5051 h 49702"/>
                <a:gd name="connsiteX9" fmla="*/ 20545 w 65111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960 w 64926"/>
                <a:gd name="connsiteY0" fmla="*/ 14229 h 49702"/>
                <a:gd name="connsiteX1" fmla="*/ 10683 w 64926"/>
                <a:gd name="connsiteY1" fmla="*/ 6766 h 49702"/>
                <a:gd name="connsiteX2" fmla="*/ 19065 w 64926"/>
                <a:gd name="connsiteY2" fmla="*/ 5061 h 49702"/>
                <a:gd name="connsiteX3" fmla="*/ 27516 w 64926"/>
                <a:gd name="connsiteY3" fmla="*/ 3291 h 49702"/>
                <a:gd name="connsiteX4" fmla="*/ 30809 w 64926"/>
                <a:gd name="connsiteY4" fmla="*/ 59 h 49702"/>
                <a:gd name="connsiteX5" fmla="*/ 34893 w 64926"/>
                <a:gd name="connsiteY5" fmla="*/ 2340 h 49702"/>
                <a:gd name="connsiteX6" fmla="*/ 40523 w 64926"/>
                <a:gd name="connsiteY6" fmla="*/ 549 h 49702"/>
                <a:gd name="connsiteX7" fmla="*/ 43378 w 64926"/>
                <a:gd name="connsiteY7" fmla="*/ 5435 h 49702"/>
                <a:gd name="connsiteX8" fmla="*/ 47042 w 64926"/>
                <a:gd name="connsiteY8" fmla="*/ 10177 h 49702"/>
                <a:gd name="connsiteX9" fmla="*/ 46878 w 64926"/>
                <a:gd name="connsiteY9" fmla="*/ 15319 h 49702"/>
                <a:gd name="connsiteX10" fmla="*/ 58483 w 64926"/>
                <a:gd name="connsiteY10" fmla="*/ 25311 h 49702"/>
                <a:gd name="connsiteX11" fmla="*/ 64404 w 64926"/>
                <a:gd name="connsiteY11" fmla="*/ 36077 h 49702"/>
                <a:gd name="connsiteX12" fmla="*/ 45376 w 64926"/>
                <a:gd name="connsiteY12" fmla="*/ 41261 h 49702"/>
                <a:gd name="connsiteX13" fmla="*/ 31764 w 64926"/>
                <a:gd name="connsiteY13" fmla="*/ 49351 h 49702"/>
                <a:gd name="connsiteX14" fmla="*/ 21911 w 64926"/>
                <a:gd name="connsiteY14" fmla="*/ 42115 h 49702"/>
                <a:gd name="connsiteX15" fmla="*/ 9322 w 64926"/>
                <a:gd name="connsiteY15" fmla="*/ 35421 h 49702"/>
                <a:gd name="connsiteX16" fmla="*/ 1412 w 64926"/>
                <a:gd name="connsiteY16" fmla="*/ 29697 h 49702"/>
                <a:gd name="connsiteX17" fmla="*/ 7173 w 64926"/>
                <a:gd name="connsiteY17" fmla="*/ 25410 h 49702"/>
                <a:gd name="connsiteX18" fmla="*/ 5055 w 64926"/>
                <a:gd name="connsiteY18" fmla="*/ 19563 h 49702"/>
                <a:gd name="connsiteX19" fmla="*/ 8923 w 64926"/>
                <a:gd name="connsiteY19" fmla="*/ 14366 h 49702"/>
                <a:gd name="connsiteX20" fmla="*/ 8960 w 64926"/>
                <a:gd name="connsiteY20" fmla="*/ 14229 h 49702"/>
                <a:gd name="connsiteX0" fmla="*/ 46858 w 64926"/>
                <a:gd name="connsiteY0" fmla="*/ 15213 h 49702"/>
                <a:gd name="connsiteX1" fmla="*/ 45410 w 64926"/>
                <a:gd name="connsiteY1" fmla="*/ 17889 h 49702"/>
                <a:gd name="connsiteX2" fmla="*/ 43384 w 64926"/>
                <a:gd name="connsiteY2" fmla="*/ 5285 h 49702"/>
                <a:gd name="connsiteX3" fmla="*/ 43460 w 64926"/>
                <a:gd name="connsiteY3" fmla="*/ 6549 h 49702"/>
                <a:gd name="connsiteX4" fmla="*/ 34138 w 64926"/>
                <a:gd name="connsiteY4" fmla="*/ 3811 h 49702"/>
                <a:gd name="connsiteX5" fmla="*/ 34880 w 64926"/>
                <a:gd name="connsiteY5" fmla="*/ 2199 h 49702"/>
                <a:gd name="connsiteX6" fmla="*/ 27201 w 64926"/>
                <a:gd name="connsiteY6" fmla="*/ 4579 h 49702"/>
                <a:gd name="connsiteX7" fmla="*/ 27560 w 64926"/>
                <a:gd name="connsiteY7" fmla="*/ 3189 h 49702"/>
                <a:gd name="connsiteX8" fmla="*/ 19060 w 64926"/>
                <a:gd name="connsiteY8" fmla="*/ 5051 h 49702"/>
                <a:gd name="connsiteX9" fmla="*/ 20360 w 64926"/>
                <a:gd name="connsiteY9" fmla="*/ 6399 h 49702"/>
                <a:gd name="connsiteX0" fmla="*/ 10526 w 66492"/>
                <a:gd name="connsiteY0" fmla="*/ 14229 h 49702"/>
                <a:gd name="connsiteX1" fmla="*/ 12249 w 66492"/>
                <a:gd name="connsiteY1" fmla="*/ 6766 h 49702"/>
                <a:gd name="connsiteX2" fmla="*/ 20631 w 66492"/>
                <a:gd name="connsiteY2" fmla="*/ 5061 h 49702"/>
                <a:gd name="connsiteX3" fmla="*/ 29082 w 66492"/>
                <a:gd name="connsiteY3" fmla="*/ 3291 h 49702"/>
                <a:gd name="connsiteX4" fmla="*/ 32375 w 66492"/>
                <a:gd name="connsiteY4" fmla="*/ 59 h 49702"/>
                <a:gd name="connsiteX5" fmla="*/ 36459 w 66492"/>
                <a:gd name="connsiteY5" fmla="*/ 2340 h 49702"/>
                <a:gd name="connsiteX6" fmla="*/ 42089 w 66492"/>
                <a:gd name="connsiteY6" fmla="*/ 549 h 49702"/>
                <a:gd name="connsiteX7" fmla="*/ 44944 w 66492"/>
                <a:gd name="connsiteY7" fmla="*/ 5435 h 49702"/>
                <a:gd name="connsiteX8" fmla="*/ 48608 w 66492"/>
                <a:gd name="connsiteY8" fmla="*/ 10177 h 49702"/>
                <a:gd name="connsiteX9" fmla="*/ 48444 w 66492"/>
                <a:gd name="connsiteY9" fmla="*/ 15319 h 49702"/>
                <a:gd name="connsiteX10" fmla="*/ 60049 w 66492"/>
                <a:gd name="connsiteY10" fmla="*/ 25311 h 49702"/>
                <a:gd name="connsiteX11" fmla="*/ 65970 w 66492"/>
                <a:gd name="connsiteY11" fmla="*/ 36077 h 49702"/>
                <a:gd name="connsiteX12" fmla="*/ 46942 w 66492"/>
                <a:gd name="connsiteY12" fmla="*/ 41261 h 49702"/>
                <a:gd name="connsiteX13" fmla="*/ 33330 w 66492"/>
                <a:gd name="connsiteY13" fmla="*/ 49351 h 49702"/>
                <a:gd name="connsiteX14" fmla="*/ 23477 w 66492"/>
                <a:gd name="connsiteY14" fmla="*/ 42115 h 49702"/>
                <a:gd name="connsiteX15" fmla="*/ 10888 w 66492"/>
                <a:gd name="connsiteY15" fmla="*/ 35421 h 49702"/>
                <a:gd name="connsiteX16" fmla="*/ 2978 w 66492"/>
                <a:gd name="connsiteY16" fmla="*/ 29697 h 49702"/>
                <a:gd name="connsiteX17" fmla="*/ 8739 w 66492"/>
                <a:gd name="connsiteY17" fmla="*/ 25410 h 49702"/>
                <a:gd name="connsiteX18" fmla="*/ 6621 w 66492"/>
                <a:gd name="connsiteY18" fmla="*/ 19563 h 49702"/>
                <a:gd name="connsiteX19" fmla="*/ 10489 w 66492"/>
                <a:gd name="connsiteY19" fmla="*/ 14366 h 49702"/>
                <a:gd name="connsiteX20" fmla="*/ 10526 w 66492"/>
                <a:gd name="connsiteY20" fmla="*/ 14229 h 49702"/>
                <a:gd name="connsiteX0" fmla="*/ 48424 w 66492"/>
                <a:gd name="connsiteY0" fmla="*/ 15213 h 49702"/>
                <a:gd name="connsiteX1" fmla="*/ 46976 w 66492"/>
                <a:gd name="connsiteY1" fmla="*/ 17889 h 49702"/>
                <a:gd name="connsiteX2" fmla="*/ 44950 w 66492"/>
                <a:gd name="connsiteY2" fmla="*/ 5285 h 49702"/>
                <a:gd name="connsiteX3" fmla="*/ 45026 w 66492"/>
                <a:gd name="connsiteY3" fmla="*/ 6549 h 49702"/>
                <a:gd name="connsiteX4" fmla="*/ 35704 w 66492"/>
                <a:gd name="connsiteY4" fmla="*/ 3811 h 49702"/>
                <a:gd name="connsiteX5" fmla="*/ 36446 w 66492"/>
                <a:gd name="connsiteY5" fmla="*/ 2199 h 49702"/>
                <a:gd name="connsiteX6" fmla="*/ 28767 w 66492"/>
                <a:gd name="connsiteY6" fmla="*/ 4579 h 49702"/>
                <a:gd name="connsiteX7" fmla="*/ 29126 w 66492"/>
                <a:gd name="connsiteY7" fmla="*/ 3189 h 49702"/>
                <a:gd name="connsiteX8" fmla="*/ 20626 w 66492"/>
                <a:gd name="connsiteY8" fmla="*/ 5051 h 49702"/>
                <a:gd name="connsiteX9" fmla="*/ 21926 w 66492"/>
                <a:gd name="connsiteY9" fmla="*/ 6399 h 49702"/>
                <a:gd name="connsiteX0" fmla="*/ 8961 w 64927"/>
                <a:gd name="connsiteY0" fmla="*/ 14229 h 49702"/>
                <a:gd name="connsiteX1" fmla="*/ 10684 w 64927"/>
                <a:gd name="connsiteY1" fmla="*/ 6766 h 49702"/>
                <a:gd name="connsiteX2" fmla="*/ 19066 w 64927"/>
                <a:gd name="connsiteY2" fmla="*/ 5061 h 49702"/>
                <a:gd name="connsiteX3" fmla="*/ 27517 w 64927"/>
                <a:gd name="connsiteY3" fmla="*/ 3291 h 49702"/>
                <a:gd name="connsiteX4" fmla="*/ 30810 w 64927"/>
                <a:gd name="connsiteY4" fmla="*/ 59 h 49702"/>
                <a:gd name="connsiteX5" fmla="*/ 34894 w 64927"/>
                <a:gd name="connsiteY5" fmla="*/ 2340 h 49702"/>
                <a:gd name="connsiteX6" fmla="*/ 40524 w 64927"/>
                <a:gd name="connsiteY6" fmla="*/ 549 h 49702"/>
                <a:gd name="connsiteX7" fmla="*/ 43379 w 64927"/>
                <a:gd name="connsiteY7" fmla="*/ 5435 h 49702"/>
                <a:gd name="connsiteX8" fmla="*/ 47043 w 64927"/>
                <a:gd name="connsiteY8" fmla="*/ 10177 h 49702"/>
                <a:gd name="connsiteX9" fmla="*/ 46879 w 64927"/>
                <a:gd name="connsiteY9" fmla="*/ 15319 h 49702"/>
                <a:gd name="connsiteX10" fmla="*/ 58484 w 64927"/>
                <a:gd name="connsiteY10" fmla="*/ 25311 h 49702"/>
                <a:gd name="connsiteX11" fmla="*/ 64405 w 64927"/>
                <a:gd name="connsiteY11" fmla="*/ 36077 h 49702"/>
                <a:gd name="connsiteX12" fmla="*/ 45377 w 64927"/>
                <a:gd name="connsiteY12" fmla="*/ 41261 h 49702"/>
                <a:gd name="connsiteX13" fmla="*/ 31765 w 64927"/>
                <a:gd name="connsiteY13" fmla="*/ 49351 h 49702"/>
                <a:gd name="connsiteX14" fmla="*/ 21912 w 64927"/>
                <a:gd name="connsiteY14" fmla="*/ 42115 h 49702"/>
                <a:gd name="connsiteX15" fmla="*/ 9323 w 64927"/>
                <a:gd name="connsiteY15" fmla="*/ 35421 h 49702"/>
                <a:gd name="connsiteX16" fmla="*/ 1413 w 64927"/>
                <a:gd name="connsiteY16" fmla="*/ 29697 h 49702"/>
                <a:gd name="connsiteX17" fmla="*/ 5056 w 64927"/>
                <a:gd name="connsiteY17" fmla="*/ 19563 h 49702"/>
                <a:gd name="connsiteX18" fmla="*/ 8924 w 64927"/>
                <a:gd name="connsiteY18" fmla="*/ 14366 h 49702"/>
                <a:gd name="connsiteX19" fmla="*/ 8961 w 64927"/>
                <a:gd name="connsiteY19" fmla="*/ 14229 h 49702"/>
                <a:gd name="connsiteX0" fmla="*/ 46859 w 64927"/>
                <a:gd name="connsiteY0" fmla="*/ 15213 h 49702"/>
                <a:gd name="connsiteX1" fmla="*/ 45411 w 64927"/>
                <a:gd name="connsiteY1" fmla="*/ 17889 h 49702"/>
                <a:gd name="connsiteX2" fmla="*/ 43385 w 64927"/>
                <a:gd name="connsiteY2" fmla="*/ 5285 h 49702"/>
                <a:gd name="connsiteX3" fmla="*/ 43461 w 64927"/>
                <a:gd name="connsiteY3" fmla="*/ 6549 h 49702"/>
                <a:gd name="connsiteX4" fmla="*/ 34139 w 64927"/>
                <a:gd name="connsiteY4" fmla="*/ 3811 h 49702"/>
                <a:gd name="connsiteX5" fmla="*/ 34881 w 64927"/>
                <a:gd name="connsiteY5" fmla="*/ 2199 h 49702"/>
                <a:gd name="connsiteX6" fmla="*/ 27202 w 64927"/>
                <a:gd name="connsiteY6" fmla="*/ 4579 h 49702"/>
                <a:gd name="connsiteX7" fmla="*/ 27561 w 64927"/>
                <a:gd name="connsiteY7" fmla="*/ 3189 h 49702"/>
                <a:gd name="connsiteX8" fmla="*/ 19061 w 64927"/>
                <a:gd name="connsiteY8" fmla="*/ 5051 h 49702"/>
                <a:gd name="connsiteX9" fmla="*/ 20361 w 64927"/>
                <a:gd name="connsiteY9" fmla="*/ 6399 h 49702"/>
                <a:gd name="connsiteX0" fmla="*/ 10335 w 66301"/>
                <a:gd name="connsiteY0" fmla="*/ 14229 h 49702"/>
                <a:gd name="connsiteX1" fmla="*/ 12058 w 66301"/>
                <a:gd name="connsiteY1" fmla="*/ 6766 h 49702"/>
                <a:gd name="connsiteX2" fmla="*/ 20440 w 66301"/>
                <a:gd name="connsiteY2" fmla="*/ 5061 h 49702"/>
                <a:gd name="connsiteX3" fmla="*/ 28891 w 66301"/>
                <a:gd name="connsiteY3" fmla="*/ 3291 h 49702"/>
                <a:gd name="connsiteX4" fmla="*/ 32184 w 66301"/>
                <a:gd name="connsiteY4" fmla="*/ 59 h 49702"/>
                <a:gd name="connsiteX5" fmla="*/ 36268 w 66301"/>
                <a:gd name="connsiteY5" fmla="*/ 2340 h 49702"/>
                <a:gd name="connsiteX6" fmla="*/ 41898 w 66301"/>
                <a:gd name="connsiteY6" fmla="*/ 549 h 49702"/>
                <a:gd name="connsiteX7" fmla="*/ 44753 w 66301"/>
                <a:gd name="connsiteY7" fmla="*/ 5435 h 49702"/>
                <a:gd name="connsiteX8" fmla="*/ 48417 w 66301"/>
                <a:gd name="connsiteY8" fmla="*/ 10177 h 49702"/>
                <a:gd name="connsiteX9" fmla="*/ 48253 w 66301"/>
                <a:gd name="connsiteY9" fmla="*/ 15319 h 49702"/>
                <a:gd name="connsiteX10" fmla="*/ 59858 w 66301"/>
                <a:gd name="connsiteY10" fmla="*/ 25311 h 49702"/>
                <a:gd name="connsiteX11" fmla="*/ 65779 w 66301"/>
                <a:gd name="connsiteY11" fmla="*/ 36077 h 49702"/>
                <a:gd name="connsiteX12" fmla="*/ 46751 w 66301"/>
                <a:gd name="connsiteY12" fmla="*/ 41261 h 49702"/>
                <a:gd name="connsiteX13" fmla="*/ 33139 w 66301"/>
                <a:gd name="connsiteY13" fmla="*/ 49351 h 49702"/>
                <a:gd name="connsiteX14" fmla="*/ 23286 w 66301"/>
                <a:gd name="connsiteY14" fmla="*/ 42115 h 49702"/>
                <a:gd name="connsiteX15" fmla="*/ 10697 w 66301"/>
                <a:gd name="connsiteY15" fmla="*/ 35421 h 49702"/>
                <a:gd name="connsiteX16" fmla="*/ 2787 w 66301"/>
                <a:gd name="connsiteY16" fmla="*/ 29697 h 49702"/>
                <a:gd name="connsiteX17" fmla="*/ 6430 w 66301"/>
                <a:gd name="connsiteY17" fmla="*/ 19563 h 49702"/>
                <a:gd name="connsiteX18" fmla="*/ 10298 w 66301"/>
                <a:gd name="connsiteY18" fmla="*/ 14366 h 49702"/>
                <a:gd name="connsiteX19" fmla="*/ 10335 w 66301"/>
                <a:gd name="connsiteY19" fmla="*/ 14229 h 49702"/>
                <a:gd name="connsiteX0" fmla="*/ 48233 w 66301"/>
                <a:gd name="connsiteY0" fmla="*/ 15213 h 49702"/>
                <a:gd name="connsiteX1" fmla="*/ 46785 w 66301"/>
                <a:gd name="connsiteY1" fmla="*/ 17889 h 49702"/>
                <a:gd name="connsiteX2" fmla="*/ 44759 w 66301"/>
                <a:gd name="connsiteY2" fmla="*/ 5285 h 49702"/>
                <a:gd name="connsiteX3" fmla="*/ 44835 w 66301"/>
                <a:gd name="connsiteY3" fmla="*/ 6549 h 49702"/>
                <a:gd name="connsiteX4" fmla="*/ 35513 w 66301"/>
                <a:gd name="connsiteY4" fmla="*/ 3811 h 49702"/>
                <a:gd name="connsiteX5" fmla="*/ 36255 w 66301"/>
                <a:gd name="connsiteY5" fmla="*/ 2199 h 49702"/>
                <a:gd name="connsiteX6" fmla="*/ 28576 w 66301"/>
                <a:gd name="connsiteY6" fmla="*/ 4579 h 49702"/>
                <a:gd name="connsiteX7" fmla="*/ 28935 w 66301"/>
                <a:gd name="connsiteY7" fmla="*/ 3189 h 49702"/>
                <a:gd name="connsiteX8" fmla="*/ 20435 w 66301"/>
                <a:gd name="connsiteY8" fmla="*/ 5051 h 49702"/>
                <a:gd name="connsiteX9" fmla="*/ 21735 w 66301"/>
                <a:gd name="connsiteY9" fmla="*/ 6399 h 49702"/>
                <a:gd name="connsiteX0" fmla="*/ 12883 w 68849"/>
                <a:gd name="connsiteY0" fmla="*/ 14229 h 49702"/>
                <a:gd name="connsiteX1" fmla="*/ 14606 w 68849"/>
                <a:gd name="connsiteY1" fmla="*/ 6766 h 49702"/>
                <a:gd name="connsiteX2" fmla="*/ 22988 w 68849"/>
                <a:gd name="connsiteY2" fmla="*/ 5061 h 49702"/>
                <a:gd name="connsiteX3" fmla="*/ 31439 w 68849"/>
                <a:gd name="connsiteY3" fmla="*/ 3291 h 49702"/>
                <a:gd name="connsiteX4" fmla="*/ 34732 w 68849"/>
                <a:gd name="connsiteY4" fmla="*/ 59 h 49702"/>
                <a:gd name="connsiteX5" fmla="*/ 38816 w 68849"/>
                <a:gd name="connsiteY5" fmla="*/ 2340 h 49702"/>
                <a:gd name="connsiteX6" fmla="*/ 44446 w 68849"/>
                <a:gd name="connsiteY6" fmla="*/ 549 h 49702"/>
                <a:gd name="connsiteX7" fmla="*/ 47301 w 68849"/>
                <a:gd name="connsiteY7" fmla="*/ 5435 h 49702"/>
                <a:gd name="connsiteX8" fmla="*/ 50965 w 68849"/>
                <a:gd name="connsiteY8" fmla="*/ 10177 h 49702"/>
                <a:gd name="connsiteX9" fmla="*/ 50801 w 68849"/>
                <a:gd name="connsiteY9" fmla="*/ 15319 h 49702"/>
                <a:gd name="connsiteX10" fmla="*/ 62406 w 68849"/>
                <a:gd name="connsiteY10" fmla="*/ 25311 h 49702"/>
                <a:gd name="connsiteX11" fmla="*/ 68327 w 68849"/>
                <a:gd name="connsiteY11" fmla="*/ 36077 h 49702"/>
                <a:gd name="connsiteX12" fmla="*/ 49299 w 68849"/>
                <a:gd name="connsiteY12" fmla="*/ 41261 h 49702"/>
                <a:gd name="connsiteX13" fmla="*/ 35687 w 68849"/>
                <a:gd name="connsiteY13" fmla="*/ 49351 h 49702"/>
                <a:gd name="connsiteX14" fmla="*/ 25834 w 68849"/>
                <a:gd name="connsiteY14" fmla="*/ 42115 h 49702"/>
                <a:gd name="connsiteX15" fmla="*/ 13245 w 68849"/>
                <a:gd name="connsiteY15" fmla="*/ 35421 h 49702"/>
                <a:gd name="connsiteX16" fmla="*/ 5335 w 68849"/>
                <a:gd name="connsiteY16" fmla="*/ 29697 h 49702"/>
                <a:gd name="connsiteX17" fmla="*/ 8978 w 68849"/>
                <a:gd name="connsiteY17" fmla="*/ 19563 h 49702"/>
                <a:gd name="connsiteX18" fmla="*/ 12846 w 68849"/>
                <a:gd name="connsiteY18" fmla="*/ 14366 h 49702"/>
                <a:gd name="connsiteX19" fmla="*/ 12883 w 68849"/>
                <a:gd name="connsiteY19" fmla="*/ 14229 h 49702"/>
                <a:gd name="connsiteX0" fmla="*/ 50781 w 68849"/>
                <a:gd name="connsiteY0" fmla="*/ 15213 h 49702"/>
                <a:gd name="connsiteX1" fmla="*/ 49333 w 68849"/>
                <a:gd name="connsiteY1" fmla="*/ 17889 h 49702"/>
                <a:gd name="connsiteX2" fmla="*/ 47307 w 68849"/>
                <a:gd name="connsiteY2" fmla="*/ 5285 h 49702"/>
                <a:gd name="connsiteX3" fmla="*/ 47383 w 68849"/>
                <a:gd name="connsiteY3" fmla="*/ 6549 h 49702"/>
                <a:gd name="connsiteX4" fmla="*/ 38061 w 68849"/>
                <a:gd name="connsiteY4" fmla="*/ 3811 h 49702"/>
                <a:gd name="connsiteX5" fmla="*/ 38803 w 68849"/>
                <a:gd name="connsiteY5" fmla="*/ 2199 h 49702"/>
                <a:gd name="connsiteX6" fmla="*/ 31124 w 68849"/>
                <a:gd name="connsiteY6" fmla="*/ 4579 h 49702"/>
                <a:gd name="connsiteX7" fmla="*/ 31483 w 68849"/>
                <a:gd name="connsiteY7" fmla="*/ 3189 h 49702"/>
                <a:gd name="connsiteX8" fmla="*/ 22983 w 68849"/>
                <a:gd name="connsiteY8" fmla="*/ 5051 h 49702"/>
                <a:gd name="connsiteX9" fmla="*/ 24283 w 68849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3096"/>
                <a:gd name="connsiteX1" fmla="*/ 15463 w 69706"/>
                <a:gd name="connsiteY1" fmla="*/ 6766 h 43096"/>
                <a:gd name="connsiteX2" fmla="*/ 23845 w 69706"/>
                <a:gd name="connsiteY2" fmla="*/ 5061 h 43096"/>
                <a:gd name="connsiteX3" fmla="*/ 32296 w 69706"/>
                <a:gd name="connsiteY3" fmla="*/ 3291 h 43096"/>
                <a:gd name="connsiteX4" fmla="*/ 35589 w 69706"/>
                <a:gd name="connsiteY4" fmla="*/ 59 h 43096"/>
                <a:gd name="connsiteX5" fmla="*/ 39673 w 69706"/>
                <a:gd name="connsiteY5" fmla="*/ 2340 h 43096"/>
                <a:gd name="connsiteX6" fmla="*/ 45303 w 69706"/>
                <a:gd name="connsiteY6" fmla="*/ 549 h 43096"/>
                <a:gd name="connsiteX7" fmla="*/ 48158 w 69706"/>
                <a:gd name="connsiteY7" fmla="*/ 5435 h 43096"/>
                <a:gd name="connsiteX8" fmla="*/ 51822 w 69706"/>
                <a:gd name="connsiteY8" fmla="*/ 10177 h 43096"/>
                <a:gd name="connsiteX9" fmla="*/ 51658 w 69706"/>
                <a:gd name="connsiteY9" fmla="*/ 15319 h 43096"/>
                <a:gd name="connsiteX10" fmla="*/ 63263 w 69706"/>
                <a:gd name="connsiteY10" fmla="*/ 25311 h 43096"/>
                <a:gd name="connsiteX11" fmla="*/ 69184 w 69706"/>
                <a:gd name="connsiteY11" fmla="*/ 36077 h 43096"/>
                <a:gd name="connsiteX12" fmla="*/ 50156 w 69706"/>
                <a:gd name="connsiteY12" fmla="*/ 41261 h 43096"/>
                <a:gd name="connsiteX13" fmla="*/ 26691 w 69706"/>
                <a:gd name="connsiteY13" fmla="*/ 42115 h 43096"/>
                <a:gd name="connsiteX14" fmla="*/ 14102 w 69706"/>
                <a:gd name="connsiteY14" fmla="*/ 35421 h 43096"/>
                <a:gd name="connsiteX15" fmla="*/ 6192 w 69706"/>
                <a:gd name="connsiteY15" fmla="*/ 29697 h 43096"/>
                <a:gd name="connsiteX16" fmla="*/ 9835 w 69706"/>
                <a:gd name="connsiteY16" fmla="*/ 19563 h 43096"/>
                <a:gd name="connsiteX17" fmla="*/ 13703 w 69706"/>
                <a:gd name="connsiteY17" fmla="*/ 14366 h 43096"/>
                <a:gd name="connsiteX18" fmla="*/ 13740 w 69706"/>
                <a:gd name="connsiteY18" fmla="*/ 14229 h 43096"/>
                <a:gd name="connsiteX0" fmla="*/ 51638 w 69706"/>
                <a:gd name="connsiteY0" fmla="*/ 15213 h 43096"/>
                <a:gd name="connsiteX1" fmla="*/ 50190 w 69706"/>
                <a:gd name="connsiteY1" fmla="*/ 17889 h 43096"/>
                <a:gd name="connsiteX2" fmla="*/ 48164 w 69706"/>
                <a:gd name="connsiteY2" fmla="*/ 5285 h 43096"/>
                <a:gd name="connsiteX3" fmla="*/ 48240 w 69706"/>
                <a:gd name="connsiteY3" fmla="*/ 6549 h 43096"/>
                <a:gd name="connsiteX4" fmla="*/ 38918 w 69706"/>
                <a:gd name="connsiteY4" fmla="*/ 3811 h 43096"/>
                <a:gd name="connsiteX5" fmla="*/ 39660 w 69706"/>
                <a:gd name="connsiteY5" fmla="*/ 2199 h 43096"/>
                <a:gd name="connsiteX6" fmla="*/ 31981 w 69706"/>
                <a:gd name="connsiteY6" fmla="*/ 4579 h 43096"/>
                <a:gd name="connsiteX7" fmla="*/ 32340 w 69706"/>
                <a:gd name="connsiteY7" fmla="*/ 3189 h 43096"/>
                <a:gd name="connsiteX8" fmla="*/ 23840 w 69706"/>
                <a:gd name="connsiteY8" fmla="*/ 5051 h 43096"/>
                <a:gd name="connsiteX9" fmla="*/ 25140 w 69706"/>
                <a:gd name="connsiteY9" fmla="*/ 6399 h 43096"/>
                <a:gd name="connsiteX0" fmla="*/ 13740 w 69706"/>
                <a:gd name="connsiteY0" fmla="*/ 14229 h 45315"/>
                <a:gd name="connsiteX1" fmla="*/ 15463 w 69706"/>
                <a:gd name="connsiteY1" fmla="*/ 6766 h 45315"/>
                <a:gd name="connsiteX2" fmla="*/ 23845 w 69706"/>
                <a:gd name="connsiteY2" fmla="*/ 5061 h 45315"/>
                <a:gd name="connsiteX3" fmla="*/ 32296 w 69706"/>
                <a:gd name="connsiteY3" fmla="*/ 3291 h 45315"/>
                <a:gd name="connsiteX4" fmla="*/ 35589 w 69706"/>
                <a:gd name="connsiteY4" fmla="*/ 59 h 45315"/>
                <a:gd name="connsiteX5" fmla="*/ 39673 w 69706"/>
                <a:gd name="connsiteY5" fmla="*/ 2340 h 45315"/>
                <a:gd name="connsiteX6" fmla="*/ 45303 w 69706"/>
                <a:gd name="connsiteY6" fmla="*/ 549 h 45315"/>
                <a:gd name="connsiteX7" fmla="*/ 48158 w 69706"/>
                <a:gd name="connsiteY7" fmla="*/ 5435 h 45315"/>
                <a:gd name="connsiteX8" fmla="*/ 51822 w 69706"/>
                <a:gd name="connsiteY8" fmla="*/ 10177 h 45315"/>
                <a:gd name="connsiteX9" fmla="*/ 51658 w 69706"/>
                <a:gd name="connsiteY9" fmla="*/ 15319 h 45315"/>
                <a:gd name="connsiteX10" fmla="*/ 63263 w 69706"/>
                <a:gd name="connsiteY10" fmla="*/ 25311 h 45315"/>
                <a:gd name="connsiteX11" fmla="*/ 69184 w 69706"/>
                <a:gd name="connsiteY11" fmla="*/ 36077 h 45315"/>
                <a:gd name="connsiteX12" fmla="*/ 50156 w 69706"/>
                <a:gd name="connsiteY12" fmla="*/ 41261 h 45315"/>
                <a:gd name="connsiteX13" fmla="*/ 26691 w 69706"/>
                <a:gd name="connsiteY13" fmla="*/ 42115 h 45315"/>
                <a:gd name="connsiteX14" fmla="*/ 14102 w 69706"/>
                <a:gd name="connsiteY14" fmla="*/ 35421 h 45315"/>
                <a:gd name="connsiteX15" fmla="*/ 6192 w 69706"/>
                <a:gd name="connsiteY15" fmla="*/ 29697 h 45315"/>
                <a:gd name="connsiteX16" fmla="*/ 9835 w 69706"/>
                <a:gd name="connsiteY16" fmla="*/ 19563 h 45315"/>
                <a:gd name="connsiteX17" fmla="*/ 13703 w 69706"/>
                <a:gd name="connsiteY17" fmla="*/ 14366 h 45315"/>
                <a:gd name="connsiteX18" fmla="*/ 13740 w 69706"/>
                <a:gd name="connsiteY18" fmla="*/ 14229 h 45315"/>
                <a:gd name="connsiteX0" fmla="*/ 51638 w 69706"/>
                <a:gd name="connsiteY0" fmla="*/ 15213 h 45315"/>
                <a:gd name="connsiteX1" fmla="*/ 50190 w 69706"/>
                <a:gd name="connsiteY1" fmla="*/ 17889 h 45315"/>
                <a:gd name="connsiteX2" fmla="*/ 48164 w 69706"/>
                <a:gd name="connsiteY2" fmla="*/ 5285 h 45315"/>
                <a:gd name="connsiteX3" fmla="*/ 48240 w 69706"/>
                <a:gd name="connsiteY3" fmla="*/ 6549 h 45315"/>
                <a:gd name="connsiteX4" fmla="*/ 38918 w 69706"/>
                <a:gd name="connsiteY4" fmla="*/ 3811 h 45315"/>
                <a:gd name="connsiteX5" fmla="*/ 39660 w 69706"/>
                <a:gd name="connsiteY5" fmla="*/ 2199 h 45315"/>
                <a:gd name="connsiteX6" fmla="*/ 31981 w 69706"/>
                <a:gd name="connsiteY6" fmla="*/ 4579 h 45315"/>
                <a:gd name="connsiteX7" fmla="*/ 32340 w 69706"/>
                <a:gd name="connsiteY7" fmla="*/ 3189 h 45315"/>
                <a:gd name="connsiteX8" fmla="*/ 23840 w 69706"/>
                <a:gd name="connsiteY8" fmla="*/ 5051 h 45315"/>
                <a:gd name="connsiteX9" fmla="*/ 25140 w 69706"/>
                <a:gd name="connsiteY9" fmla="*/ 6399 h 45315"/>
                <a:gd name="connsiteX0" fmla="*/ 13740 w 69706"/>
                <a:gd name="connsiteY0" fmla="*/ 14229 h 48954"/>
                <a:gd name="connsiteX1" fmla="*/ 15463 w 69706"/>
                <a:gd name="connsiteY1" fmla="*/ 6766 h 48954"/>
                <a:gd name="connsiteX2" fmla="*/ 23845 w 69706"/>
                <a:gd name="connsiteY2" fmla="*/ 5061 h 48954"/>
                <a:gd name="connsiteX3" fmla="*/ 32296 w 69706"/>
                <a:gd name="connsiteY3" fmla="*/ 3291 h 48954"/>
                <a:gd name="connsiteX4" fmla="*/ 35589 w 69706"/>
                <a:gd name="connsiteY4" fmla="*/ 59 h 48954"/>
                <a:gd name="connsiteX5" fmla="*/ 39673 w 69706"/>
                <a:gd name="connsiteY5" fmla="*/ 2340 h 48954"/>
                <a:gd name="connsiteX6" fmla="*/ 45303 w 69706"/>
                <a:gd name="connsiteY6" fmla="*/ 549 h 48954"/>
                <a:gd name="connsiteX7" fmla="*/ 48158 w 69706"/>
                <a:gd name="connsiteY7" fmla="*/ 5435 h 48954"/>
                <a:gd name="connsiteX8" fmla="*/ 51822 w 69706"/>
                <a:gd name="connsiteY8" fmla="*/ 10177 h 48954"/>
                <a:gd name="connsiteX9" fmla="*/ 51658 w 69706"/>
                <a:gd name="connsiteY9" fmla="*/ 15319 h 48954"/>
                <a:gd name="connsiteX10" fmla="*/ 63263 w 69706"/>
                <a:gd name="connsiteY10" fmla="*/ 25311 h 48954"/>
                <a:gd name="connsiteX11" fmla="*/ 69184 w 69706"/>
                <a:gd name="connsiteY11" fmla="*/ 36077 h 48954"/>
                <a:gd name="connsiteX12" fmla="*/ 50156 w 69706"/>
                <a:gd name="connsiteY12" fmla="*/ 41261 h 48954"/>
                <a:gd name="connsiteX13" fmla="*/ 26691 w 69706"/>
                <a:gd name="connsiteY13" fmla="*/ 42115 h 48954"/>
                <a:gd name="connsiteX14" fmla="*/ 14102 w 69706"/>
                <a:gd name="connsiteY14" fmla="*/ 35421 h 48954"/>
                <a:gd name="connsiteX15" fmla="*/ 6192 w 69706"/>
                <a:gd name="connsiteY15" fmla="*/ 29697 h 48954"/>
                <a:gd name="connsiteX16" fmla="*/ 9835 w 69706"/>
                <a:gd name="connsiteY16" fmla="*/ 19563 h 48954"/>
                <a:gd name="connsiteX17" fmla="*/ 13703 w 69706"/>
                <a:gd name="connsiteY17" fmla="*/ 14366 h 48954"/>
                <a:gd name="connsiteX18" fmla="*/ 13740 w 69706"/>
                <a:gd name="connsiteY18" fmla="*/ 14229 h 48954"/>
                <a:gd name="connsiteX0" fmla="*/ 51638 w 69706"/>
                <a:gd name="connsiteY0" fmla="*/ 15213 h 48954"/>
                <a:gd name="connsiteX1" fmla="*/ 50190 w 69706"/>
                <a:gd name="connsiteY1" fmla="*/ 17889 h 48954"/>
                <a:gd name="connsiteX2" fmla="*/ 48164 w 69706"/>
                <a:gd name="connsiteY2" fmla="*/ 5285 h 48954"/>
                <a:gd name="connsiteX3" fmla="*/ 48240 w 69706"/>
                <a:gd name="connsiteY3" fmla="*/ 6549 h 48954"/>
                <a:gd name="connsiteX4" fmla="*/ 38918 w 69706"/>
                <a:gd name="connsiteY4" fmla="*/ 3811 h 48954"/>
                <a:gd name="connsiteX5" fmla="*/ 39660 w 69706"/>
                <a:gd name="connsiteY5" fmla="*/ 2199 h 48954"/>
                <a:gd name="connsiteX6" fmla="*/ 31981 w 69706"/>
                <a:gd name="connsiteY6" fmla="*/ 4579 h 48954"/>
                <a:gd name="connsiteX7" fmla="*/ 32340 w 69706"/>
                <a:gd name="connsiteY7" fmla="*/ 3189 h 48954"/>
                <a:gd name="connsiteX8" fmla="*/ 23840 w 69706"/>
                <a:gd name="connsiteY8" fmla="*/ 5051 h 48954"/>
                <a:gd name="connsiteX9" fmla="*/ 25140 w 69706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4494"/>
                <a:gd name="connsiteY0" fmla="*/ 14229 h 48954"/>
                <a:gd name="connsiteX1" fmla="*/ 15463 w 64494"/>
                <a:gd name="connsiteY1" fmla="*/ 6766 h 48954"/>
                <a:gd name="connsiteX2" fmla="*/ 23845 w 64494"/>
                <a:gd name="connsiteY2" fmla="*/ 5061 h 48954"/>
                <a:gd name="connsiteX3" fmla="*/ 32296 w 64494"/>
                <a:gd name="connsiteY3" fmla="*/ 3291 h 48954"/>
                <a:gd name="connsiteX4" fmla="*/ 35589 w 64494"/>
                <a:gd name="connsiteY4" fmla="*/ 59 h 48954"/>
                <a:gd name="connsiteX5" fmla="*/ 39673 w 64494"/>
                <a:gd name="connsiteY5" fmla="*/ 2340 h 48954"/>
                <a:gd name="connsiteX6" fmla="*/ 45303 w 64494"/>
                <a:gd name="connsiteY6" fmla="*/ 549 h 48954"/>
                <a:gd name="connsiteX7" fmla="*/ 48158 w 64494"/>
                <a:gd name="connsiteY7" fmla="*/ 5435 h 48954"/>
                <a:gd name="connsiteX8" fmla="*/ 51822 w 64494"/>
                <a:gd name="connsiteY8" fmla="*/ 10177 h 48954"/>
                <a:gd name="connsiteX9" fmla="*/ 51658 w 64494"/>
                <a:gd name="connsiteY9" fmla="*/ 15319 h 48954"/>
                <a:gd name="connsiteX10" fmla="*/ 63263 w 64494"/>
                <a:gd name="connsiteY10" fmla="*/ 25311 h 48954"/>
                <a:gd name="connsiteX11" fmla="*/ 59921 w 64494"/>
                <a:gd name="connsiteY11" fmla="*/ 34870 h 48954"/>
                <a:gd name="connsiteX12" fmla="*/ 50156 w 64494"/>
                <a:gd name="connsiteY12" fmla="*/ 41261 h 48954"/>
                <a:gd name="connsiteX13" fmla="*/ 26691 w 64494"/>
                <a:gd name="connsiteY13" fmla="*/ 42115 h 48954"/>
                <a:gd name="connsiteX14" fmla="*/ 14102 w 64494"/>
                <a:gd name="connsiteY14" fmla="*/ 35421 h 48954"/>
                <a:gd name="connsiteX15" fmla="*/ 6192 w 64494"/>
                <a:gd name="connsiteY15" fmla="*/ 29697 h 48954"/>
                <a:gd name="connsiteX16" fmla="*/ 9835 w 64494"/>
                <a:gd name="connsiteY16" fmla="*/ 19563 h 48954"/>
                <a:gd name="connsiteX17" fmla="*/ 13703 w 64494"/>
                <a:gd name="connsiteY17" fmla="*/ 14366 h 48954"/>
                <a:gd name="connsiteX18" fmla="*/ 13740 w 64494"/>
                <a:gd name="connsiteY18" fmla="*/ 14229 h 48954"/>
                <a:gd name="connsiteX0" fmla="*/ 51638 w 64494"/>
                <a:gd name="connsiteY0" fmla="*/ 15213 h 48954"/>
                <a:gd name="connsiteX1" fmla="*/ 50190 w 64494"/>
                <a:gd name="connsiteY1" fmla="*/ 17889 h 48954"/>
                <a:gd name="connsiteX2" fmla="*/ 48164 w 64494"/>
                <a:gd name="connsiteY2" fmla="*/ 5285 h 48954"/>
                <a:gd name="connsiteX3" fmla="*/ 48240 w 64494"/>
                <a:gd name="connsiteY3" fmla="*/ 6549 h 48954"/>
                <a:gd name="connsiteX4" fmla="*/ 38918 w 64494"/>
                <a:gd name="connsiteY4" fmla="*/ 3811 h 48954"/>
                <a:gd name="connsiteX5" fmla="*/ 39660 w 64494"/>
                <a:gd name="connsiteY5" fmla="*/ 2199 h 48954"/>
                <a:gd name="connsiteX6" fmla="*/ 31981 w 64494"/>
                <a:gd name="connsiteY6" fmla="*/ 4579 h 48954"/>
                <a:gd name="connsiteX7" fmla="*/ 32340 w 64494"/>
                <a:gd name="connsiteY7" fmla="*/ 3189 h 48954"/>
                <a:gd name="connsiteX8" fmla="*/ 23840 w 64494"/>
                <a:gd name="connsiteY8" fmla="*/ 5051 h 48954"/>
                <a:gd name="connsiteX9" fmla="*/ 25140 w 64494"/>
                <a:gd name="connsiteY9" fmla="*/ 6399 h 48954"/>
                <a:gd name="connsiteX0" fmla="*/ 13740 w 69067"/>
                <a:gd name="connsiteY0" fmla="*/ 14229 h 48954"/>
                <a:gd name="connsiteX1" fmla="*/ 15463 w 69067"/>
                <a:gd name="connsiteY1" fmla="*/ 6766 h 48954"/>
                <a:gd name="connsiteX2" fmla="*/ 23845 w 69067"/>
                <a:gd name="connsiteY2" fmla="*/ 5061 h 48954"/>
                <a:gd name="connsiteX3" fmla="*/ 32296 w 69067"/>
                <a:gd name="connsiteY3" fmla="*/ 3291 h 48954"/>
                <a:gd name="connsiteX4" fmla="*/ 35589 w 69067"/>
                <a:gd name="connsiteY4" fmla="*/ 59 h 48954"/>
                <a:gd name="connsiteX5" fmla="*/ 39673 w 69067"/>
                <a:gd name="connsiteY5" fmla="*/ 2340 h 48954"/>
                <a:gd name="connsiteX6" fmla="*/ 45303 w 69067"/>
                <a:gd name="connsiteY6" fmla="*/ 549 h 48954"/>
                <a:gd name="connsiteX7" fmla="*/ 48158 w 69067"/>
                <a:gd name="connsiteY7" fmla="*/ 5435 h 48954"/>
                <a:gd name="connsiteX8" fmla="*/ 51822 w 69067"/>
                <a:gd name="connsiteY8" fmla="*/ 10177 h 48954"/>
                <a:gd name="connsiteX9" fmla="*/ 51658 w 69067"/>
                <a:gd name="connsiteY9" fmla="*/ 15319 h 48954"/>
                <a:gd name="connsiteX10" fmla="*/ 63263 w 69067"/>
                <a:gd name="connsiteY10" fmla="*/ 25311 h 48954"/>
                <a:gd name="connsiteX11" fmla="*/ 59921 w 69067"/>
                <a:gd name="connsiteY11" fmla="*/ 34870 h 48954"/>
                <a:gd name="connsiteX12" fmla="*/ 50156 w 69067"/>
                <a:gd name="connsiteY12" fmla="*/ 41261 h 48954"/>
                <a:gd name="connsiteX13" fmla="*/ 26691 w 69067"/>
                <a:gd name="connsiteY13" fmla="*/ 42115 h 48954"/>
                <a:gd name="connsiteX14" fmla="*/ 14102 w 69067"/>
                <a:gd name="connsiteY14" fmla="*/ 35421 h 48954"/>
                <a:gd name="connsiteX15" fmla="*/ 6192 w 69067"/>
                <a:gd name="connsiteY15" fmla="*/ 29697 h 48954"/>
                <a:gd name="connsiteX16" fmla="*/ 9835 w 69067"/>
                <a:gd name="connsiteY16" fmla="*/ 19563 h 48954"/>
                <a:gd name="connsiteX17" fmla="*/ 13703 w 69067"/>
                <a:gd name="connsiteY17" fmla="*/ 14366 h 48954"/>
                <a:gd name="connsiteX18" fmla="*/ 13740 w 69067"/>
                <a:gd name="connsiteY18" fmla="*/ 14229 h 48954"/>
                <a:gd name="connsiteX0" fmla="*/ 51638 w 69067"/>
                <a:gd name="connsiteY0" fmla="*/ 15213 h 48954"/>
                <a:gd name="connsiteX1" fmla="*/ 50190 w 69067"/>
                <a:gd name="connsiteY1" fmla="*/ 17889 h 48954"/>
                <a:gd name="connsiteX2" fmla="*/ 48164 w 69067"/>
                <a:gd name="connsiteY2" fmla="*/ 5285 h 48954"/>
                <a:gd name="connsiteX3" fmla="*/ 48240 w 69067"/>
                <a:gd name="connsiteY3" fmla="*/ 6549 h 48954"/>
                <a:gd name="connsiteX4" fmla="*/ 38918 w 69067"/>
                <a:gd name="connsiteY4" fmla="*/ 3811 h 48954"/>
                <a:gd name="connsiteX5" fmla="*/ 39660 w 69067"/>
                <a:gd name="connsiteY5" fmla="*/ 2199 h 48954"/>
                <a:gd name="connsiteX6" fmla="*/ 31981 w 69067"/>
                <a:gd name="connsiteY6" fmla="*/ 4579 h 48954"/>
                <a:gd name="connsiteX7" fmla="*/ 32340 w 69067"/>
                <a:gd name="connsiteY7" fmla="*/ 3189 h 48954"/>
                <a:gd name="connsiteX8" fmla="*/ 23840 w 69067"/>
                <a:gd name="connsiteY8" fmla="*/ 5051 h 48954"/>
                <a:gd name="connsiteX9" fmla="*/ 25140 w 69067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01" h="48954">
                  <a:moveTo>
                    <a:pt x="13740" y="14229"/>
                  </a:moveTo>
                  <a:cubicBezTo>
                    <a:pt x="13469" y="11516"/>
                    <a:pt x="14101" y="8780"/>
                    <a:pt x="15463" y="6766"/>
                  </a:cubicBezTo>
                  <a:cubicBezTo>
                    <a:pt x="17615" y="3585"/>
                    <a:pt x="21104" y="2876"/>
                    <a:pt x="23845" y="5061"/>
                  </a:cubicBezTo>
                  <a:cubicBezTo>
                    <a:pt x="25518" y="768"/>
                    <a:pt x="29754" y="-119"/>
                    <a:pt x="32296" y="3291"/>
                  </a:cubicBezTo>
                  <a:cubicBezTo>
                    <a:pt x="32937" y="1542"/>
                    <a:pt x="34168" y="333"/>
                    <a:pt x="35589" y="59"/>
                  </a:cubicBezTo>
                  <a:cubicBezTo>
                    <a:pt x="37153" y="-243"/>
                    <a:pt x="38715" y="629"/>
                    <a:pt x="39673" y="2340"/>
                  </a:cubicBezTo>
                  <a:cubicBezTo>
                    <a:pt x="41055" y="126"/>
                    <a:pt x="43341" y="-601"/>
                    <a:pt x="45303" y="549"/>
                  </a:cubicBezTo>
                  <a:cubicBezTo>
                    <a:pt x="46798" y="1425"/>
                    <a:pt x="47870" y="3259"/>
                    <a:pt x="48158" y="5435"/>
                  </a:cubicBezTo>
                  <a:cubicBezTo>
                    <a:pt x="49886" y="6077"/>
                    <a:pt x="51262" y="7857"/>
                    <a:pt x="51822" y="10177"/>
                  </a:cubicBezTo>
                  <a:cubicBezTo>
                    <a:pt x="52229" y="11861"/>
                    <a:pt x="52171" y="13690"/>
                    <a:pt x="51658" y="15319"/>
                  </a:cubicBezTo>
                  <a:cubicBezTo>
                    <a:pt x="52919" y="17553"/>
                    <a:pt x="76294" y="20674"/>
                    <a:pt x="54685" y="27084"/>
                  </a:cubicBezTo>
                  <a:cubicBezTo>
                    <a:pt x="72092" y="28005"/>
                    <a:pt x="77453" y="34711"/>
                    <a:pt x="59921" y="34870"/>
                  </a:cubicBezTo>
                  <a:cubicBezTo>
                    <a:pt x="68818" y="40303"/>
                    <a:pt x="64296" y="46644"/>
                    <a:pt x="50156" y="41261"/>
                  </a:cubicBezTo>
                  <a:cubicBezTo>
                    <a:pt x="51475" y="49286"/>
                    <a:pt x="49718" y="53179"/>
                    <a:pt x="26691" y="42115"/>
                  </a:cubicBezTo>
                  <a:cubicBezTo>
                    <a:pt x="22983" y="45159"/>
                    <a:pt x="8000" y="40018"/>
                    <a:pt x="14102" y="35421"/>
                  </a:cubicBezTo>
                  <a:cubicBezTo>
                    <a:pt x="5933" y="35606"/>
                    <a:pt x="911" y="31866"/>
                    <a:pt x="6192" y="29697"/>
                  </a:cubicBezTo>
                  <a:cubicBezTo>
                    <a:pt x="-1317" y="27504"/>
                    <a:pt x="-4016" y="21361"/>
                    <a:pt x="9835" y="19563"/>
                  </a:cubicBezTo>
                  <a:cubicBezTo>
                    <a:pt x="2198" y="15291"/>
                    <a:pt x="11685" y="14650"/>
                    <a:pt x="13703" y="14366"/>
                  </a:cubicBezTo>
                  <a:cubicBezTo>
                    <a:pt x="13715" y="14320"/>
                    <a:pt x="13728" y="14275"/>
                    <a:pt x="13740" y="14229"/>
                  </a:cubicBezTo>
                  <a:close/>
                </a:path>
                <a:path w="70701" h="48954" fill="none" extrusionOk="0">
                  <a:moveTo>
                    <a:pt x="51638" y="15213"/>
                  </a:moveTo>
                  <a:cubicBezTo>
                    <a:pt x="51313" y="16245"/>
                    <a:pt x="50818" y="17161"/>
                    <a:pt x="50190" y="17889"/>
                  </a:cubicBezTo>
                  <a:moveTo>
                    <a:pt x="48164" y="5285"/>
                  </a:moveTo>
                  <a:cubicBezTo>
                    <a:pt x="48219" y="5702"/>
                    <a:pt x="48245" y="6125"/>
                    <a:pt x="48240" y="6549"/>
                  </a:cubicBezTo>
                  <a:moveTo>
                    <a:pt x="38918" y="3811"/>
                  </a:moveTo>
                  <a:cubicBezTo>
                    <a:pt x="39107" y="3228"/>
                    <a:pt x="39356" y="2685"/>
                    <a:pt x="39660" y="2199"/>
                  </a:cubicBezTo>
                  <a:moveTo>
                    <a:pt x="31981" y="4579"/>
                  </a:moveTo>
                  <a:cubicBezTo>
                    <a:pt x="32058" y="4097"/>
                    <a:pt x="32179" y="3630"/>
                    <a:pt x="32340" y="3189"/>
                  </a:cubicBezTo>
                  <a:moveTo>
                    <a:pt x="23840" y="5051"/>
                  </a:moveTo>
                  <a:cubicBezTo>
                    <a:pt x="24312" y="5427"/>
                    <a:pt x="24748" y="5880"/>
                    <a:pt x="25140" y="6399"/>
                  </a:cubicBezTo>
                </a:path>
              </a:pathLst>
            </a:custGeom>
            <a:solidFill>
              <a:srgbClr val="DBDBDB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loud 78">
              <a:extLst>
                <a:ext uri="{FF2B5EF4-FFF2-40B4-BE49-F238E27FC236}">
                  <a16:creationId xmlns:a16="http://schemas.microsoft.com/office/drawing/2014/main" id="{3475FF0A-BC78-494E-83EC-19E2D99EFDC6}"/>
                </a:ext>
              </a:extLst>
            </p:cNvPr>
            <p:cNvSpPr/>
            <p:nvPr/>
          </p:nvSpPr>
          <p:spPr>
            <a:xfrm rot="9135065">
              <a:off x="6076252" y="983603"/>
              <a:ext cx="867704" cy="114401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35431 w 53476"/>
                <a:gd name="connsiteY12" fmla="*/ 35960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46028 w 53476"/>
                <a:gd name="connsiteY12" fmla="*/ 35541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6028 w 53476"/>
                <a:gd name="connsiteY12" fmla="*/ 35541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0139 w 53476"/>
                <a:gd name="connsiteY6" fmla="*/ 33803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42555 w 53476"/>
                <a:gd name="connsiteY9" fmla="*/ 31474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33339 w 53463"/>
                <a:gd name="connsiteY9" fmla="*/ 28327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2945 w 53463"/>
                <a:gd name="connsiteY9" fmla="*/ 31316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0280 w 53463"/>
                <a:gd name="connsiteY9" fmla="*/ 30525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8423 w 56089"/>
                <a:gd name="connsiteY12" fmla="*/ 38446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41834 w 56089"/>
                <a:gd name="connsiteY8" fmla="*/ 15213 h 45233"/>
                <a:gd name="connsiteX9" fmla="*/ 40386 w 56089"/>
                <a:gd name="connsiteY9" fmla="*/ 17889 h 45233"/>
                <a:gd name="connsiteX10" fmla="*/ 38360 w 56089"/>
                <a:gd name="connsiteY10" fmla="*/ 5285 h 45233"/>
                <a:gd name="connsiteX11" fmla="*/ 38436 w 56089"/>
                <a:gd name="connsiteY11" fmla="*/ 6549 h 45233"/>
                <a:gd name="connsiteX12" fmla="*/ 29114 w 56089"/>
                <a:gd name="connsiteY12" fmla="*/ 3811 h 45233"/>
                <a:gd name="connsiteX13" fmla="*/ 29856 w 56089"/>
                <a:gd name="connsiteY13" fmla="*/ 2199 h 45233"/>
                <a:gd name="connsiteX14" fmla="*/ 22177 w 56089"/>
                <a:gd name="connsiteY14" fmla="*/ 4579 h 45233"/>
                <a:gd name="connsiteX15" fmla="*/ 22536 w 56089"/>
                <a:gd name="connsiteY15" fmla="*/ 3189 h 45233"/>
                <a:gd name="connsiteX16" fmla="*/ 14036 w 56089"/>
                <a:gd name="connsiteY16" fmla="*/ 5051 h 45233"/>
                <a:gd name="connsiteX17" fmla="*/ 15336 w 56089"/>
                <a:gd name="connsiteY17" fmla="*/ 6399 h 45233"/>
                <a:gd name="connsiteX18" fmla="*/ 4163 w 56089"/>
                <a:gd name="connsiteY18" fmla="*/ 15648 h 45233"/>
                <a:gd name="connsiteX19" fmla="*/ 3936 w 56089"/>
                <a:gd name="connsiteY19" fmla="*/ 14229 h 45233"/>
                <a:gd name="connsiteX0" fmla="*/ 3936 w 53529"/>
                <a:gd name="connsiteY0" fmla="*/ 14229 h 45233"/>
                <a:gd name="connsiteX1" fmla="*/ 5659 w 53529"/>
                <a:gd name="connsiteY1" fmla="*/ 6766 h 45233"/>
                <a:gd name="connsiteX2" fmla="*/ 14041 w 53529"/>
                <a:gd name="connsiteY2" fmla="*/ 5061 h 45233"/>
                <a:gd name="connsiteX3" fmla="*/ 22492 w 53529"/>
                <a:gd name="connsiteY3" fmla="*/ 3291 h 45233"/>
                <a:gd name="connsiteX4" fmla="*/ 25785 w 53529"/>
                <a:gd name="connsiteY4" fmla="*/ 59 h 45233"/>
                <a:gd name="connsiteX5" fmla="*/ 29869 w 53529"/>
                <a:gd name="connsiteY5" fmla="*/ 2340 h 45233"/>
                <a:gd name="connsiteX6" fmla="*/ 35499 w 53529"/>
                <a:gd name="connsiteY6" fmla="*/ 549 h 45233"/>
                <a:gd name="connsiteX7" fmla="*/ 38354 w 53529"/>
                <a:gd name="connsiteY7" fmla="*/ 5435 h 45233"/>
                <a:gd name="connsiteX8" fmla="*/ 42018 w 53529"/>
                <a:gd name="connsiteY8" fmla="*/ 10177 h 45233"/>
                <a:gd name="connsiteX9" fmla="*/ 41854 w 53529"/>
                <a:gd name="connsiteY9" fmla="*/ 15319 h 45233"/>
                <a:gd name="connsiteX10" fmla="*/ 53459 w 53529"/>
                <a:gd name="connsiteY10" fmla="*/ 25311 h 45233"/>
                <a:gd name="connsiteX11" fmla="*/ 46169 w 53529"/>
                <a:gd name="connsiteY11" fmla="*/ 36954 h 45233"/>
                <a:gd name="connsiteX12" fmla="*/ 35223 w 53529"/>
                <a:gd name="connsiteY12" fmla="*/ 39465 h 45233"/>
                <a:gd name="connsiteX13" fmla="*/ 32087 w 53529"/>
                <a:gd name="connsiteY13" fmla="*/ 45180 h 45233"/>
                <a:gd name="connsiteX14" fmla="*/ 16516 w 53529"/>
                <a:gd name="connsiteY14" fmla="*/ 39125 h 45233"/>
                <a:gd name="connsiteX15" fmla="*/ 5840 w 53529"/>
                <a:gd name="connsiteY15" fmla="*/ 35331 h 45233"/>
                <a:gd name="connsiteX16" fmla="*/ 1146 w 53529"/>
                <a:gd name="connsiteY16" fmla="*/ 31109 h 45233"/>
                <a:gd name="connsiteX17" fmla="*/ 2149 w 53529"/>
                <a:gd name="connsiteY17" fmla="*/ 25410 h 45233"/>
                <a:gd name="connsiteX18" fmla="*/ 31 w 53529"/>
                <a:gd name="connsiteY18" fmla="*/ 19563 h 45233"/>
                <a:gd name="connsiteX19" fmla="*/ 3899 w 53529"/>
                <a:gd name="connsiteY19" fmla="*/ 14366 h 45233"/>
                <a:gd name="connsiteX20" fmla="*/ 3936 w 53529"/>
                <a:gd name="connsiteY20" fmla="*/ 14229 h 45233"/>
                <a:gd name="connsiteX0" fmla="*/ 4729 w 53529"/>
                <a:gd name="connsiteY0" fmla="*/ 26036 h 45233"/>
                <a:gd name="connsiteX1" fmla="*/ 2196 w 53529"/>
                <a:gd name="connsiteY1" fmla="*/ 25239 h 45233"/>
                <a:gd name="connsiteX2" fmla="*/ 6964 w 53529"/>
                <a:gd name="connsiteY2" fmla="*/ 34758 h 45233"/>
                <a:gd name="connsiteX3" fmla="*/ 5856 w 53529"/>
                <a:gd name="connsiteY3" fmla="*/ 35139 h 45233"/>
                <a:gd name="connsiteX4" fmla="*/ 16514 w 53529"/>
                <a:gd name="connsiteY4" fmla="*/ 38949 h 45233"/>
                <a:gd name="connsiteX5" fmla="*/ 15846 w 53529"/>
                <a:gd name="connsiteY5" fmla="*/ 37209 h 45233"/>
                <a:gd name="connsiteX6" fmla="*/ 32900 w 53529"/>
                <a:gd name="connsiteY6" fmla="*/ 32106 h 45233"/>
                <a:gd name="connsiteX7" fmla="*/ 35698 w 53529"/>
                <a:gd name="connsiteY7" fmla="*/ 39587 h 45233"/>
                <a:gd name="connsiteX8" fmla="*/ 41834 w 53529"/>
                <a:gd name="connsiteY8" fmla="*/ 15213 h 45233"/>
                <a:gd name="connsiteX9" fmla="*/ 40386 w 53529"/>
                <a:gd name="connsiteY9" fmla="*/ 17889 h 45233"/>
                <a:gd name="connsiteX10" fmla="*/ 38360 w 53529"/>
                <a:gd name="connsiteY10" fmla="*/ 5285 h 45233"/>
                <a:gd name="connsiteX11" fmla="*/ 38436 w 53529"/>
                <a:gd name="connsiteY11" fmla="*/ 6549 h 45233"/>
                <a:gd name="connsiteX12" fmla="*/ 29114 w 53529"/>
                <a:gd name="connsiteY12" fmla="*/ 3811 h 45233"/>
                <a:gd name="connsiteX13" fmla="*/ 29856 w 53529"/>
                <a:gd name="connsiteY13" fmla="*/ 2199 h 45233"/>
                <a:gd name="connsiteX14" fmla="*/ 22177 w 53529"/>
                <a:gd name="connsiteY14" fmla="*/ 4579 h 45233"/>
                <a:gd name="connsiteX15" fmla="*/ 22536 w 53529"/>
                <a:gd name="connsiteY15" fmla="*/ 3189 h 45233"/>
                <a:gd name="connsiteX16" fmla="*/ 14036 w 53529"/>
                <a:gd name="connsiteY16" fmla="*/ 5051 h 45233"/>
                <a:gd name="connsiteX17" fmla="*/ 15336 w 53529"/>
                <a:gd name="connsiteY17" fmla="*/ 6399 h 45233"/>
                <a:gd name="connsiteX18" fmla="*/ 4163 w 53529"/>
                <a:gd name="connsiteY18" fmla="*/ 15648 h 45233"/>
                <a:gd name="connsiteX19" fmla="*/ 3936 w 53529"/>
                <a:gd name="connsiteY19" fmla="*/ 14229 h 45233"/>
                <a:gd name="connsiteX0" fmla="*/ 3936 w 54696"/>
                <a:gd name="connsiteY0" fmla="*/ 14229 h 45233"/>
                <a:gd name="connsiteX1" fmla="*/ 5659 w 54696"/>
                <a:gd name="connsiteY1" fmla="*/ 6766 h 45233"/>
                <a:gd name="connsiteX2" fmla="*/ 14041 w 54696"/>
                <a:gd name="connsiteY2" fmla="*/ 5061 h 45233"/>
                <a:gd name="connsiteX3" fmla="*/ 22492 w 54696"/>
                <a:gd name="connsiteY3" fmla="*/ 3291 h 45233"/>
                <a:gd name="connsiteX4" fmla="*/ 25785 w 54696"/>
                <a:gd name="connsiteY4" fmla="*/ 59 h 45233"/>
                <a:gd name="connsiteX5" fmla="*/ 29869 w 54696"/>
                <a:gd name="connsiteY5" fmla="*/ 2340 h 45233"/>
                <a:gd name="connsiteX6" fmla="*/ 35499 w 54696"/>
                <a:gd name="connsiteY6" fmla="*/ 549 h 45233"/>
                <a:gd name="connsiteX7" fmla="*/ 38354 w 54696"/>
                <a:gd name="connsiteY7" fmla="*/ 5435 h 45233"/>
                <a:gd name="connsiteX8" fmla="*/ 42018 w 54696"/>
                <a:gd name="connsiteY8" fmla="*/ 10177 h 45233"/>
                <a:gd name="connsiteX9" fmla="*/ 41854 w 54696"/>
                <a:gd name="connsiteY9" fmla="*/ 15319 h 45233"/>
                <a:gd name="connsiteX10" fmla="*/ 53459 w 54696"/>
                <a:gd name="connsiteY10" fmla="*/ 25311 h 45233"/>
                <a:gd name="connsiteX11" fmla="*/ 52308 w 54696"/>
                <a:gd name="connsiteY11" fmla="*/ 34800 h 45233"/>
                <a:gd name="connsiteX12" fmla="*/ 35223 w 54696"/>
                <a:gd name="connsiteY12" fmla="*/ 39465 h 45233"/>
                <a:gd name="connsiteX13" fmla="*/ 32087 w 54696"/>
                <a:gd name="connsiteY13" fmla="*/ 45180 h 45233"/>
                <a:gd name="connsiteX14" fmla="*/ 16516 w 54696"/>
                <a:gd name="connsiteY14" fmla="*/ 39125 h 45233"/>
                <a:gd name="connsiteX15" fmla="*/ 5840 w 54696"/>
                <a:gd name="connsiteY15" fmla="*/ 35331 h 45233"/>
                <a:gd name="connsiteX16" fmla="*/ 1146 w 54696"/>
                <a:gd name="connsiteY16" fmla="*/ 31109 h 45233"/>
                <a:gd name="connsiteX17" fmla="*/ 2149 w 54696"/>
                <a:gd name="connsiteY17" fmla="*/ 25410 h 45233"/>
                <a:gd name="connsiteX18" fmla="*/ 31 w 54696"/>
                <a:gd name="connsiteY18" fmla="*/ 19563 h 45233"/>
                <a:gd name="connsiteX19" fmla="*/ 3899 w 54696"/>
                <a:gd name="connsiteY19" fmla="*/ 14366 h 45233"/>
                <a:gd name="connsiteX20" fmla="*/ 3936 w 54696"/>
                <a:gd name="connsiteY20" fmla="*/ 14229 h 45233"/>
                <a:gd name="connsiteX0" fmla="*/ 4729 w 54696"/>
                <a:gd name="connsiteY0" fmla="*/ 26036 h 45233"/>
                <a:gd name="connsiteX1" fmla="*/ 2196 w 54696"/>
                <a:gd name="connsiteY1" fmla="*/ 25239 h 45233"/>
                <a:gd name="connsiteX2" fmla="*/ 6964 w 54696"/>
                <a:gd name="connsiteY2" fmla="*/ 34758 h 45233"/>
                <a:gd name="connsiteX3" fmla="*/ 5856 w 54696"/>
                <a:gd name="connsiteY3" fmla="*/ 35139 h 45233"/>
                <a:gd name="connsiteX4" fmla="*/ 16514 w 54696"/>
                <a:gd name="connsiteY4" fmla="*/ 38949 h 45233"/>
                <a:gd name="connsiteX5" fmla="*/ 15846 w 54696"/>
                <a:gd name="connsiteY5" fmla="*/ 37209 h 45233"/>
                <a:gd name="connsiteX6" fmla="*/ 32900 w 54696"/>
                <a:gd name="connsiteY6" fmla="*/ 32106 h 45233"/>
                <a:gd name="connsiteX7" fmla="*/ 35698 w 54696"/>
                <a:gd name="connsiteY7" fmla="*/ 39587 h 45233"/>
                <a:gd name="connsiteX8" fmla="*/ 41834 w 54696"/>
                <a:gd name="connsiteY8" fmla="*/ 15213 h 45233"/>
                <a:gd name="connsiteX9" fmla="*/ 40386 w 54696"/>
                <a:gd name="connsiteY9" fmla="*/ 17889 h 45233"/>
                <a:gd name="connsiteX10" fmla="*/ 38360 w 54696"/>
                <a:gd name="connsiteY10" fmla="*/ 5285 h 45233"/>
                <a:gd name="connsiteX11" fmla="*/ 38436 w 54696"/>
                <a:gd name="connsiteY11" fmla="*/ 6549 h 45233"/>
                <a:gd name="connsiteX12" fmla="*/ 29114 w 54696"/>
                <a:gd name="connsiteY12" fmla="*/ 3811 h 45233"/>
                <a:gd name="connsiteX13" fmla="*/ 29856 w 54696"/>
                <a:gd name="connsiteY13" fmla="*/ 2199 h 45233"/>
                <a:gd name="connsiteX14" fmla="*/ 22177 w 54696"/>
                <a:gd name="connsiteY14" fmla="*/ 4579 h 45233"/>
                <a:gd name="connsiteX15" fmla="*/ 22536 w 54696"/>
                <a:gd name="connsiteY15" fmla="*/ 3189 h 45233"/>
                <a:gd name="connsiteX16" fmla="*/ 14036 w 54696"/>
                <a:gd name="connsiteY16" fmla="*/ 5051 h 45233"/>
                <a:gd name="connsiteX17" fmla="*/ 15336 w 54696"/>
                <a:gd name="connsiteY17" fmla="*/ 6399 h 45233"/>
                <a:gd name="connsiteX18" fmla="*/ 4163 w 54696"/>
                <a:gd name="connsiteY18" fmla="*/ 15648 h 45233"/>
                <a:gd name="connsiteX19" fmla="*/ 3936 w 54696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35698 w 54969"/>
                <a:gd name="connsiteY7" fmla="*/ 39587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25420 w 54969"/>
                <a:gd name="connsiteY7" fmla="*/ 36536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41834 w 54969"/>
                <a:gd name="connsiteY6" fmla="*/ 15213 h 45233"/>
                <a:gd name="connsiteX7" fmla="*/ 40386 w 54969"/>
                <a:gd name="connsiteY7" fmla="*/ 17889 h 45233"/>
                <a:gd name="connsiteX8" fmla="*/ 38360 w 54969"/>
                <a:gd name="connsiteY8" fmla="*/ 5285 h 45233"/>
                <a:gd name="connsiteX9" fmla="*/ 38436 w 54969"/>
                <a:gd name="connsiteY9" fmla="*/ 6549 h 45233"/>
                <a:gd name="connsiteX10" fmla="*/ 29114 w 54969"/>
                <a:gd name="connsiteY10" fmla="*/ 3811 h 45233"/>
                <a:gd name="connsiteX11" fmla="*/ 29856 w 54969"/>
                <a:gd name="connsiteY11" fmla="*/ 2199 h 45233"/>
                <a:gd name="connsiteX12" fmla="*/ 22177 w 54969"/>
                <a:gd name="connsiteY12" fmla="*/ 4579 h 45233"/>
                <a:gd name="connsiteX13" fmla="*/ 22536 w 54969"/>
                <a:gd name="connsiteY13" fmla="*/ 3189 h 45233"/>
                <a:gd name="connsiteX14" fmla="*/ 14036 w 54969"/>
                <a:gd name="connsiteY14" fmla="*/ 5051 h 45233"/>
                <a:gd name="connsiteX15" fmla="*/ 15336 w 54969"/>
                <a:gd name="connsiteY15" fmla="*/ 6399 h 45233"/>
                <a:gd name="connsiteX16" fmla="*/ 4163 w 54969"/>
                <a:gd name="connsiteY16" fmla="*/ 15648 h 45233"/>
                <a:gd name="connsiteX17" fmla="*/ 3936 w 54969"/>
                <a:gd name="connsiteY17" fmla="*/ 14229 h 45233"/>
                <a:gd name="connsiteX0" fmla="*/ 3936 w 54545"/>
                <a:gd name="connsiteY0" fmla="*/ 14229 h 45455"/>
                <a:gd name="connsiteX1" fmla="*/ 5659 w 54545"/>
                <a:gd name="connsiteY1" fmla="*/ 6766 h 45455"/>
                <a:gd name="connsiteX2" fmla="*/ 14041 w 54545"/>
                <a:gd name="connsiteY2" fmla="*/ 5061 h 45455"/>
                <a:gd name="connsiteX3" fmla="*/ 22492 w 54545"/>
                <a:gd name="connsiteY3" fmla="*/ 3291 h 45455"/>
                <a:gd name="connsiteX4" fmla="*/ 25785 w 54545"/>
                <a:gd name="connsiteY4" fmla="*/ 59 h 45455"/>
                <a:gd name="connsiteX5" fmla="*/ 29869 w 54545"/>
                <a:gd name="connsiteY5" fmla="*/ 2340 h 45455"/>
                <a:gd name="connsiteX6" fmla="*/ 35499 w 54545"/>
                <a:gd name="connsiteY6" fmla="*/ 549 h 45455"/>
                <a:gd name="connsiteX7" fmla="*/ 38354 w 54545"/>
                <a:gd name="connsiteY7" fmla="*/ 5435 h 45455"/>
                <a:gd name="connsiteX8" fmla="*/ 42018 w 54545"/>
                <a:gd name="connsiteY8" fmla="*/ 10177 h 45455"/>
                <a:gd name="connsiteX9" fmla="*/ 41854 w 54545"/>
                <a:gd name="connsiteY9" fmla="*/ 15319 h 45455"/>
                <a:gd name="connsiteX10" fmla="*/ 53459 w 54545"/>
                <a:gd name="connsiteY10" fmla="*/ 25311 h 45455"/>
                <a:gd name="connsiteX11" fmla="*/ 52308 w 54545"/>
                <a:gd name="connsiteY11" fmla="*/ 34800 h 45455"/>
                <a:gd name="connsiteX12" fmla="*/ 38078 w 54545"/>
                <a:gd name="connsiteY12" fmla="*/ 40312 h 45455"/>
                <a:gd name="connsiteX13" fmla="*/ 32087 w 54545"/>
                <a:gd name="connsiteY13" fmla="*/ 45180 h 45455"/>
                <a:gd name="connsiteX14" fmla="*/ 16516 w 54545"/>
                <a:gd name="connsiteY14" fmla="*/ 39125 h 45455"/>
                <a:gd name="connsiteX15" fmla="*/ 5840 w 54545"/>
                <a:gd name="connsiteY15" fmla="*/ 35331 h 45455"/>
                <a:gd name="connsiteX16" fmla="*/ 1146 w 54545"/>
                <a:gd name="connsiteY16" fmla="*/ 31109 h 45455"/>
                <a:gd name="connsiteX17" fmla="*/ 2149 w 54545"/>
                <a:gd name="connsiteY17" fmla="*/ 25410 h 45455"/>
                <a:gd name="connsiteX18" fmla="*/ 31 w 54545"/>
                <a:gd name="connsiteY18" fmla="*/ 19563 h 45455"/>
                <a:gd name="connsiteX19" fmla="*/ 3899 w 54545"/>
                <a:gd name="connsiteY19" fmla="*/ 14366 h 45455"/>
                <a:gd name="connsiteX20" fmla="*/ 3936 w 54545"/>
                <a:gd name="connsiteY20" fmla="*/ 14229 h 45455"/>
                <a:gd name="connsiteX0" fmla="*/ 4729 w 54545"/>
                <a:gd name="connsiteY0" fmla="*/ 26036 h 45455"/>
                <a:gd name="connsiteX1" fmla="*/ 2196 w 54545"/>
                <a:gd name="connsiteY1" fmla="*/ 25239 h 45455"/>
                <a:gd name="connsiteX2" fmla="*/ 6964 w 54545"/>
                <a:gd name="connsiteY2" fmla="*/ 34758 h 45455"/>
                <a:gd name="connsiteX3" fmla="*/ 5856 w 54545"/>
                <a:gd name="connsiteY3" fmla="*/ 35139 h 45455"/>
                <a:gd name="connsiteX4" fmla="*/ 16514 w 54545"/>
                <a:gd name="connsiteY4" fmla="*/ 38949 h 45455"/>
                <a:gd name="connsiteX5" fmla="*/ 15846 w 54545"/>
                <a:gd name="connsiteY5" fmla="*/ 37209 h 45455"/>
                <a:gd name="connsiteX6" fmla="*/ 41834 w 54545"/>
                <a:gd name="connsiteY6" fmla="*/ 15213 h 45455"/>
                <a:gd name="connsiteX7" fmla="*/ 40386 w 54545"/>
                <a:gd name="connsiteY7" fmla="*/ 17889 h 45455"/>
                <a:gd name="connsiteX8" fmla="*/ 38360 w 54545"/>
                <a:gd name="connsiteY8" fmla="*/ 5285 h 45455"/>
                <a:gd name="connsiteX9" fmla="*/ 38436 w 54545"/>
                <a:gd name="connsiteY9" fmla="*/ 6549 h 45455"/>
                <a:gd name="connsiteX10" fmla="*/ 29114 w 54545"/>
                <a:gd name="connsiteY10" fmla="*/ 3811 h 45455"/>
                <a:gd name="connsiteX11" fmla="*/ 29856 w 54545"/>
                <a:gd name="connsiteY11" fmla="*/ 2199 h 45455"/>
                <a:gd name="connsiteX12" fmla="*/ 22177 w 54545"/>
                <a:gd name="connsiteY12" fmla="*/ 4579 h 45455"/>
                <a:gd name="connsiteX13" fmla="*/ 22536 w 54545"/>
                <a:gd name="connsiteY13" fmla="*/ 3189 h 45455"/>
                <a:gd name="connsiteX14" fmla="*/ 14036 w 54545"/>
                <a:gd name="connsiteY14" fmla="*/ 5051 h 45455"/>
                <a:gd name="connsiteX15" fmla="*/ 15336 w 54545"/>
                <a:gd name="connsiteY15" fmla="*/ 6399 h 45455"/>
                <a:gd name="connsiteX16" fmla="*/ 4163 w 54545"/>
                <a:gd name="connsiteY16" fmla="*/ 15648 h 45455"/>
                <a:gd name="connsiteX17" fmla="*/ 3936 w 54545"/>
                <a:gd name="connsiteY17" fmla="*/ 14229 h 45455"/>
                <a:gd name="connsiteX0" fmla="*/ 3936 w 54545"/>
                <a:gd name="connsiteY0" fmla="*/ 14229 h 47060"/>
                <a:gd name="connsiteX1" fmla="*/ 5659 w 54545"/>
                <a:gd name="connsiteY1" fmla="*/ 6766 h 47060"/>
                <a:gd name="connsiteX2" fmla="*/ 14041 w 54545"/>
                <a:gd name="connsiteY2" fmla="*/ 5061 h 47060"/>
                <a:gd name="connsiteX3" fmla="*/ 22492 w 54545"/>
                <a:gd name="connsiteY3" fmla="*/ 3291 h 47060"/>
                <a:gd name="connsiteX4" fmla="*/ 25785 w 54545"/>
                <a:gd name="connsiteY4" fmla="*/ 59 h 47060"/>
                <a:gd name="connsiteX5" fmla="*/ 29869 w 54545"/>
                <a:gd name="connsiteY5" fmla="*/ 2340 h 47060"/>
                <a:gd name="connsiteX6" fmla="*/ 35499 w 54545"/>
                <a:gd name="connsiteY6" fmla="*/ 549 h 47060"/>
                <a:gd name="connsiteX7" fmla="*/ 38354 w 54545"/>
                <a:gd name="connsiteY7" fmla="*/ 5435 h 47060"/>
                <a:gd name="connsiteX8" fmla="*/ 42018 w 54545"/>
                <a:gd name="connsiteY8" fmla="*/ 10177 h 47060"/>
                <a:gd name="connsiteX9" fmla="*/ 41854 w 54545"/>
                <a:gd name="connsiteY9" fmla="*/ 15319 h 47060"/>
                <a:gd name="connsiteX10" fmla="*/ 53459 w 54545"/>
                <a:gd name="connsiteY10" fmla="*/ 25311 h 47060"/>
                <a:gd name="connsiteX11" fmla="*/ 52308 w 54545"/>
                <a:gd name="connsiteY11" fmla="*/ 34800 h 47060"/>
                <a:gd name="connsiteX12" fmla="*/ 38078 w 54545"/>
                <a:gd name="connsiteY12" fmla="*/ 40312 h 47060"/>
                <a:gd name="connsiteX13" fmla="*/ 32087 w 54545"/>
                <a:gd name="connsiteY13" fmla="*/ 45180 h 47060"/>
                <a:gd name="connsiteX14" fmla="*/ 16516 w 54545"/>
                <a:gd name="connsiteY14" fmla="*/ 39125 h 47060"/>
                <a:gd name="connsiteX15" fmla="*/ 5840 w 54545"/>
                <a:gd name="connsiteY15" fmla="*/ 35331 h 47060"/>
                <a:gd name="connsiteX16" fmla="*/ 1146 w 54545"/>
                <a:gd name="connsiteY16" fmla="*/ 31109 h 47060"/>
                <a:gd name="connsiteX17" fmla="*/ 2149 w 54545"/>
                <a:gd name="connsiteY17" fmla="*/ 25410 h 47060"/>
                <a:gd name="connsiteX18" fmla="*/ 31 w 54545"/>
                <a:gd name="connsiteY18" fmla="*/ 19563 h 47060"/>
                <a:gd name="connsiteX19" fmla="*/ 3899 w 54545"/>
                <a:gd name="connsiteY19" fmla="*/ 14366 h 47060"/>
                <a:gd name="connsiteX20" fmla="*/ 3936 w 54545"/>
                <a:gd name="connsiteY20" fmla="*/ 14229 h 47060"/>
                <a:gd name="connsiteX0" fmla="*/ 4729 w 54545"/>
                <a:gd name="connsiteY0" fmla="*/ 26036 h 47060"/>
                <a:gd name="connsiteX1" fmla="*/ 2196 w 54545"/>
                <a:gd name="connsiteY1" fmla="*/ 25239 h 47060"/>
                <a:gd name="connsiteX2" fmla="*/ 6964 w 54545"/>
                <a:gd name="connsiteY2" fmla="*/ 34758 h 47060"/>
                <a:gd name="connsiteX3" fmla="*/ 5856 w 54545"/>
                <a:gd name="connsiteY3" fmla="*/ 35139 h 47060"/>
                <a:gd name="connsiteX4" fmla="*/ 16514 w 54545"/>
                <a:gd name="connsiteY4" fmla="*/ 38949 h 47060"/>
                <a:gd name="connsiteX5" fmla="*/ 15846 w 54545"/>
                <a:gd name="connsiteY5" fmla="*/ 37209 h 47060"/>
                <a:gd name="connsiteX6" fmla="*/ 41834 w 54545"/>
                <a:gd name="connsiteY6" fmla="*/ 15213 h 47060"/>
                <a:gd name="connsiteX7" fmla="*/ 40386 w 54545"/>
                <a:gd name="connsiteY7" fmla="*/ 17889 h 47060"/>
                <a:gd name="connsiteX8" fmla="*/ 38360 w 54545"/>
                <a:gd name="connsiteY8" fmla="*/ 5285 h 47060"/>
                <a:gd name="connsiteX9" fmla="*/ 38436 w 54545"/>
                <a:gd name="connsiteY9" fmla="*/ 6549 h 47060"/>
                <a:gd name="connsiteX10" fmla="*/ 29114 w 54545"/>
                <a:gd name="connsiteY10" fmla="*/ 3811 h 47060"/>
                <a:gd name="connsiteX11" fmla="*/ 29856 w 54545"/>
                <a:gd name="connsiteY11" fmla="*/ 2199 h 47060"/>
                <a:gd name="connsiteX12" fmla="*/ 22177 w 54545"/>
                <a:gd name="connsiteY12" fmla="*/ 4579 h 47060"/>
                <a:gd name="connsiteX13" fmla="*/ 22536 w 54545"/>
                <a:gd name="connsiteY13" fmla="*/ 3189 h 47060"/>
                <a:gd name="connsiteX14" fmla="*/ 14036 w 54545"/>
                <a:gd name="connsiteY14" fmla="*/ 5051 h 47060"/>
                <a:gd name="connsiteX15" fmla="*/ 15336 w 54545"/>
                <a:gd name="connsiteY15" fmla="*/ 6399 h 47060"/>
                <a:gd name="connsiteX16" fmla="*/ 4163 w 54545"/>
                <a:gd name="connsiteY16" fmla="*/ 15648 h 47060"/>
                <a:gd name="connsiteX17" fmla="*/ 3936 w 54545"/>
                <a:gd name="connsiteY17" fmla="*/ 14229 h 47060"/>
                <a:gd name="connsiteX0" fmla="*/ 3936 w 54545"/>
                <a:gd name="connsiteY0" fmla="*/ 14229 h 47732"/>
                <a:gd name="connsiteX1" fmla="*/ 5659 w 54545"/>
                <a:gd name="connsiteY1" fmla="*/ 6766 h 47732"/>
                <a:gd name="connsiteX2" fmla="*/ 14041 w 54545"/>
                <a:gd name="connsiteY2" fmla="*/ 5061 h 47732"/>
                <a:gd name="connsiteX3" fmla="*/ 22492 w 54545"/>
                <a:gd name="connsiteY3" fmla="*/ 3291 h 47732"/>
                <a:gd name="connsiteX4" fmla="*/ 25785 w 54545"/>
                <a:gd name="connsiteY4" fmla="*/ 59 h 47732"/>
                <a:gd name="connsiteX5" fmla="*/ 29869 w 54545"/>
                <a:gd name="connsiteY5" fmla="*/ 2340 h 47732"/>
                <a:gd name="connsiteX6" fmla="*/ 35499 w 54545"/>
                <a:gd name="connsiteY6" fmla="*/ 549 h 47732"/>
                <a:gd name="connsiteX7" fmla="*/ 38354 w 54545"/>
                <a:gd name="connsiteY7" fmla="*/ 5435 h 47732"/>
                <a:gd name="connsiteX8" fmla="*/ 42018 w 54545"/>
                <a:gd name="connsiteY8" fmla="*/ 10177 h 47732"/>
                <a:gd name="connsiteX9" fmla="*/ 41854 w 54545"/>
                <a:gd name="connsiteY9" fmla="*/ 15319 h 47732"/>
                <a:gd name="connsiteX10" fmla="*/ 53459 w 54545"/>
                <a:gd name="connsiteY10" fmla="*/ 25311 h 47732"/>
                <a:gd name="connsiteX11" fmla="*/ 52308 w 54545"/>
                <a:gd name="connsiteY11" fmla="*/ 34800 h 47732"/>
                <a:gd name="connsiteX12" fmla="*/ 38078 w 54545"/>
                <a:gd name="connsiteY12" fmla="*/ 40312 h 47732"/>
                <a:gd name="connsiteX13" fmla="*/ 25978 w 54545"/>
                <a:gd name="connsiteY13" fmla="*/ 46520 h 47732"/>
                <a:gd name="connsiteX14" fmla="*/ 16516 w 54545"/>
                <a:gd name="connsiteY14" fmla="*/ 39125 h 47732"/>
                <a:gd name="connsiteX15" fmla="*/ 5840 w 54545"/>
                <a:gd name="connsiteY15" fmla="*/ 35331 h 47732"/>
                <a:gd name="connsiteX16" fmla="*/ 1146 w 54545"/>
                <a:gd name="connsiteY16" fmla="*/ 31109 h 47732"/>
                <a:gd name="connsiteX17" fmla="*/ 2149 w 54545"/>
                <a:gd name="connsiteY17" fmla="*/ 25410 h 47732"/>
                <a:gd name="connsiteX18" fmla="*/ 31 w 54545"/>
                <a:gd name="connsiteY18" fmla="*/ 19563 h 47732"/>
                <a:gd name="connsiteX19" fmla="*/ 3899 w 54545"/>
                <a:gd name="connsiteY19" fmla="*/ 14366 h 47732"/>
                <a:gd name="connsiteX20" fmla="*/ 3936 w 54545"/>
                <a:gd name="connsiteY20" fmla="*/ 14229 h 47732"/>
                <a:gd name="connsiteX0" fmla="*/ 4729 w 54545"/>
                <a:gd name="connsiteY0" fmla="*/ 26036 h 47732"/>
                <a:gd name="connsiteX1" fmla="*/ 2196 w 54545"/>
                <a:gd name="connsiteY1" fmla="*/ 25239 h 47732"/>
                <a:gd name="connsiteX2" fmla="*/ 6964 w 54545"/>
                <a:gd name="connsiteY2" fmla="*/ 34758 h 47732"/>
                <a:gd name="connsiteX3" fmla="*/ 5856 w 54545"/>
                <a:gd name="connsiteY3" fmla="*/ 35139 h 47732"/>
                <a:gd name="connsiteX4" fmla="*/ 16514 w 54545"/>
                <a:gd name="connsiteY4" fmla="*/ 38949 h 47732"/>
                <a:gd name="connsiteX5" fmla="*/ 15846 w 54545"/>
                <a:gd name="connsiteY5" fmla="*/ 37209 h 47732"/>
                <a:gd name="connsiteX6" fmla="*/ 41834 w 54545"/>
                <a:gd name="connsiteY6" fmla="*/ 15213 h 47732"/>
                <a:gd name="connsiteX7" fmla="*/ 40386 w 54545"/>
                <a:gd name="connsiteY7" fmla="*/ 17889 h 47732"/>
                <a:gd name="connsiteX8" fmla="*/ 38360 w 54545"/>
                <a:gd name="connsiteY8" fmla="*/ 5285 h 47732"/>
                <a:gd name="connsiteX9" fmla="*/ 38436 w 54545"/>
                <a:gd name="connsiteY9" fmla="*/ 6549 h 47732"/>
                <a:gd name="connsiteX10" fmla="*/ 29114 w 54545"/>
                <a:gd name="connsiteY10" fmla="*/ 3811 h 47732"/>
                <a:gd name="connsiteX11" fmla="*/ 29856 w 54545"/>
                <a:gd name="connsiteY11" fmla="*/ 2199 h 47732"/>
                <a:gd name="connsiteX12" fmla="*/ 22177 w 54545"/>
                <a:gd name="connsiteY12" fmla="*/ 4579 h 47732"/>
                <a:gd name="connsiteX13" fmla="*/ 22536 w 54545"/>
                <a:gd name="connsiteY13" fmla="*/ 3189 h 47732"/>
                <a:gd name="connsiteX14" fmla="*/ 14036 w 54545"/>
                <a:gd name="connsiteY14" fmla="*/ 5051 h 47732"/>
                <a:gd name="connsiteX15" fmla="*/ 15336 w 54545"/>
                <a:gd name="connsiteY15" fmla="*/ 6399 h 47732"/>
                <a:gd name="connsiteX16" fmla="*/ 4163 w 54545"/>
                <a:gd name="connsiteY16" fmla="*/ 15648 h 47732"/>
                <a:gd name="connsiteX17" fmla="*/ 3936 w 54545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16514 w 53690"/>
                <a:gd name="connsiteY4" fmla="*/ 38949 h 47732"/>
                <a:gd name="connsiteX5" fmla="*/ 15846 w 53690"/>
                <a:gd name="connsiteY5" fmla="*/ 37209 h 47732"/>
                <a:gd name="connsiteX6" fmla="*/ 41834 w 53690"/>
                <a:gd name="connsiteY6" fmla="*/ 15213 h 47732"/>
                <a:gd name="connsiteX7" fmla="*/ 40386 w 53690"/>
                <a:gd name="connsiteY7" fmla="*/ 17889 h 47732"/>
                <a:gd name="connsiteX8" fmla="*/ 38360 w 53690"/>
                <a:gd name="connsiteY8" fmla="*/ 5285 h 47732"/>
                <a:gd name="connsiteX9" fmla="*/ 38436 w 53690"/>
                <a:gd name="connsiteY9" fmla="*/ 6549 h 47732"/>
                <a:gd name="connsiteX10" fmla="*/ 29114 w 53690"/>
                <a:gd name="connsiteY10" fmla="*/ 3811 h 47732"/>
                <a:gd name="connsiteX11" fmla="*/ 29856 w 53690"/>
                <a:gd name="connsiteY11" fmla="*/ 2199 h 47732"/>
                <a:gd name="connsiteX12" fmla="*/ 22177 w 53690"/>
                <a:gd name="connsiteY12" fmla="*/ 4579 h 47732"/>
                <a:gd name="connsiteX13" fmla="*/ 22536 w 53690"/>
                <a:gd name="connsiteY13" fmla="*/ 3189 h 47732"/>
                <a:gd name="connsiteX14" fmla="*/ 14036 w 53690"/>
                <a:gd name="connsiteY14" fmla="*/ 5051 h 47732"/>
                <a:gd name="connsiteX15" fmla="*/ 15336 w 53690"/>
                <a:gd name="connsiteY15" fmla="*/ 6399 h 47732"/>
                <a:gd name="connsiteX16" fmla="*/ 4163 w 53690"/>
                <a:gd name="connsiteY16" fmla="*/ 15648 h 47732"/>
                <a:gd name="connsiteX17" fmla="*/ 3936 w 53690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41834 w 53690"/>
                <a:gd name="connsiteY4" fmla="*/ 15213 h 47732"/>
                <a:gd name="connsiteX5" fmla="*/ 40386 w 53690"/>
                <a:gd name="connsiteY5" fmla="*/ 17889 h 47732"/>
                <a:gd name="connsiteX6" fmla="*/ 38360 w 53690"/>
                <a:gd name="connsiteY6" fmla="*/ 5285 h 47732"/>
                <a:gd name="connsiteX7" fmla="*/ 38436 w 53690"/>
                <a:gd name="connsiteY7" fmla="*/ 6549 h 47732"/>
                <a:gd name="connsiteX8" fmla="*/ 29114 w 53690"/>
                <a:gd name="connsiteY8" fmla="*/ 3811 h 47732"/>
                <a:gd name="connsiteX9" fmla="*/ 29856 w 53690"/>
                <a:gd name="connsiteY9" fmla="*/ 2199 h 47732"/>
                <a:gd name="connsiteX10" fmla="*/ 22177 w 53690"/>
                <a:gd name="connsiteY10" fmla="*/ 4579 h 47732"/>
                <a:gd name="connsiteX11" fmla="*/ 22536 w 53690"/>
                <a:gd name="connsiteY11" fmla="*/ 3189 h 47732"/>
                <a:gd name="connsiteX12" fmla="*/ 14036 w 53690"/>
                <a:gd name="connsiteY12" fmla="*/ 5051 h 47732"/>
                <a:gd name="connsiteX13" fmla="*/ 15336 w 53690"/>
                <a:gd name="connsiteY13" fmla="*/ 6399 h 47732"/>
                <a:gd name="connsiteX14" fmla="*/ 4163 w 53690"/>
                <a:gd name="connsiteY14" fmla="*/ 15648 h 47732"/>
                <a:gd name="connsiteX15" fmla="*/ 3936 w 53690"/>
                <a:gd name="connsiteY15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41834 w 53690"/>
                <a:gd name="connsiteY2" fmla="*/ 15213 h 47732"/>
                <a:gd name="connsiteX3" fmla="*/ 40386 w 53690"/>
                <a:gd name="connsiteY3" fmla="*/ 17889 h 47732"/>
                <a:gd name="connsiteX4" fmla="*/ 38360 w 53690"/>
                <a:gd name="connsiteY4" fmla="*/ 5285 h 47732"/>
                <a:gd name="connsiteX5" fmla="*/ 38436 w 53690"/>
                <a:gd name="connsiteY5" fmla="*/ 6549 h 47732"/>
                <a:gd name="connsiteX6" fmla="*/ 29114 w 53690"/>
                <a:gd name="connsiteY6" fmla="*/ 3811 h 47732"/>
                <a:gd name="connsiteX7" fmla="*/ 29856 w 53690"/>
                <a:gd name="connsiteY7" fmla="*/ 2199 h 47732"/>
                <a:gd name="connsiteX8" fmla="*/ 22177 w 53690"/>
                <a:gd name="connsiteY8" fmla="*/ 4579 h 47732"/>
                <a:gd name="connsiteX9" fmla="*/ 22536 w 53690"/>
                <a:gd name="connsiteY9" fmla="*/ 3189 h 47732"/>
                <a:gd name="connsiteX10" fmla="*/ 14036 w 53690"/>
                <a:gd name="connsiteY10" fmla="*/ 5051 h 47732"/>
                <a:gd name="connsiteX11" fmla="*/ 15336 w 53690"/>
                <a:gd name="connsiteY11" fmla="*/ 6399 h 47732"/>
                <a:gd name="connsiteX12" fmla="*/ 4163 w 53690"/>
                <a:gd name="connsiteY12" fmla="*/ 15648 h 47732"/>
                <a:gd name="connsiteX13" fmla="*/ 3936 w 53690"/>
                <a:gd name="connsiteY13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10" fmla="*/ 4163 w 53690"/>
                <a:gd name="connsiteY10" fmla="*/ 15648 h 47732"/>
                <a:gd name="connsiteX11" fmla="*/ 3936 w 53690"/>
                <a:gd name="connsiteY11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0" fmla="*/ 3936 w 60036"/>
                <a:gd name="connsiteY0" fmla="*/ 14229 h 47732"/>
                <a:gd name="connsiteX1" fmla="*/ 5659 w 60036"/>
                <a:gd name="connsiteY1" fmla="*/ 6766 h 47732"/>
                <a:gd name="connsiteX2" fmla="*/ 14041 w 60036"/>
                <a:gd name="connsiteY2" fmla="*/ 5061 h 47732"/>
                <a:gd name="connsiteX3" fmla="*/ 22492 w 60036"/>
                <a:gd name="connsiteY3" fmla="*/ 3291 h 47732"/>
                <a:gd name="connsiteX4" fmla="*/ 25785 w 60036"/>
                <a:gd name="connsiteY4" fmla="*/ 59 h 47732"/>
                <a:gd name="connsiteX5" fmla="*/ 29869 w 60036"/>
                <a:gd name="connsiteY5" fmla="*/ 2340 h 47732"/>
                <a:gd name="connsiteX6" fmla="*/ 35499 w 60036"/>
                <a:gd name="connsiteY6" fmla="*/ 549 h 47732"/>
                <a:gd name="connsiteX7" fmla="*/ 38354 w 60036"/>
                <a:gd name="connsiteY7" fmla="*/ 5435 h 47732"/>
                <a:gd name="connsiteX8" fmla="*/ 42018 w 60036"/>
                <a:gd name="connsiteY8" fmla="*/ 10177 h 47732"/>
                <a:gd name="connsiteX9" fmla="*/ 41854 w 60036"/>
                <a:gd name="connsiteY9" fmla="*/ 15319 h 47732"/>
                <a:gd name="connsiteX10" fmla="*/ 53459 w 60036"/>
                <a:gd name="connsiteY10" fmla="*/ 25311 h 47732"/>
                <a:gd name="connsiteX11" fmla="*/ 59380 w 60036"/>
                <a:gd name="connsiteY11" fmla="*/ 36077 h 47732"/>
                <a:gd name="connsiteX12" fmla="*/ 38078 w 60036"/>
                <a:gd name="connsiteY12" fmla="*/ 40312 h 47732"/>
                <a:gd name="connsiteX13" fmla="*/ 25978 w 60036"/>
                <a:gd name="connsiteY13" fmla="*/ 46520 h 47732"/>
                <a:gd name="connsiteX14" fmla="*/ 16516 w 60036"/>
                <a:gd name="connsiteY14" fmla="*/ 39125 h 47732"/>
                <a:gd name="connsiteX15" fmla="*/ 5840 w 60036"/>
                <a:gd name="connsiteY15" fmla="*/ 35331 h 47732"/>
                <a:gd name="connsiteX16" fmla="*/ 1146 w 60036"/>
                <a:gd name="connsiteY16" fmla="*/ 31109 h 47732"/>
                <a:gd name="connsiteX17" fmla="*/ 2149 w 60036"/>
                <a:gd name="connsiteY17" fmla="*/ 25410 h 47732"/>
                <a:gd name="connsiteX18" fmla="*/ 31 w 60036"/>
                <a:gd name="connsiteY18" fmla="*/ 19563 h 47732"/>
                <a:gd name="connsiteX19" fmla="*/ 3899 w 60036"/>
                <a:gd name="connsiteY19" fmla="*/ 14366 h 47732"/>
                <a:gd name="connsiteX20" fmla="*/ 3936 w 60036"/>
                <a:gd name="connsiteY20" fmla="*/ 14229 h 47732"/>
                <a:gd name="connsiteX0" fmla="*/ 41834 w 60036"/>
                <a:gd name="connsiteY0" fmla="*/ 15213 h 47732"/>
                <a:gd name="connsiteX1" fmla="*/ 40386 w 60036"/>
                <a:gd name="connsiteY1" fmla="*/ 17889 h 47732"/>
                <a:gd name="connsiteX2" fmla="*/ 38360 w 60036"/>
                <a:gd name="connsiteY2" fmla="*/ 5285 h 47732"/>
                <a:gd name="connsiteX3" fmla="*/ 38436 w 60036"/>
                <a:gd name="connsiteY3" fmla="*/ 6549 h 47732"/>
                <a:gd name="connsiteX4" fmla="*/ 29114 w 60036"/>
                <a:gd name="connsiteY4" fmla="*/ 3811 h 47732"/>
                <a:gd name="connsiteX5" fmla="*/ 29856 w 60036"/>
                <a:gd name="connsiteY5" fmla="*/ 2199 h 47732"/>
                <a:gd name="connsiteX6" fmla="*/ 22177 w 60036"/>
                <a:gd name="connsiteY6" fmla="*/ 4579 h 47732"/>
                <a:gd name="connsiteX7" fmla="*/ 22536 w 60036"/>
                <a:gd name="connsiteY7" fmla="*/ 3189 h 47732"/>
                <a:gd name="connsiteX8" fmla="*/ 14036 w 60036"/>
                <a:gd name="connsiteY8" fmla="*/ 5051 h 47732"/>
                <a:gd name="connsiteX9" fmla="*/ 15336 w 60036"/>
                <a:gd name="connsiteY9" fmla="*/ 6399 h 47732"/>
                <a:gd name="connsiteX0" fmla="*/ 3936 w 59902"/>
                <a:gd name="connsiteY0" fmla="*/ 14229 h 48251"/>
                <a:gd name="connsiteX1" fmla="*/ 5659 w 59902"/>
                <a:gd name="connsiteY1" fmla="*/ 6766 h 48251"/>
                <a:gd name="connsiteX2" fmla="*/ 14041 w 59902"/>
                <a:gd name="connsiteY2" fmla="*/ 5061 h 48251"/>
                <a:gd name="connsiteX3" fmla="*/ 22492 w 59902"/>
                <a:gd name="connsiteY3" fmla="*/ 3291 h 48251"/>
                <a:gd name="connsiteX4" fmla="*/ 25785 w 59902"/>
                <a:gd name="connsiteY4" fmla="*/ 59 h 48251"/>
                <a:gd name="connsiteX5" fmla="*/ 29869 w 59902"/>
                <a:gd name="connsiteY5" fmla="*/ 2340 h 48251"/>
                <a:gd name="connsiteX6" fmla="*/ 35499 w 59902"/>
                <a:gd name="connsiteY6" fmla="*/ 549 h 48251"/>
                <a:gd name="connsiteX7" fmla="*/ 38354 w 59902"/>
                <a:gd name="connsiteY7" fmla="*/ 5435 h 48251"/>
                <a:gd name="connsiteX8" fmla="*/ 42018 w 59902"/>
                <a:gd name="connsiteY8" fmla="*/ 10177 h 48251"/>
                <a:gd name="connsiteX9" fmla="*/ 41854 w 59902"/>
                <a:gd name="connsiteY9" fmla="*/ 15319 h 48251"/>
                <a:gd name="connsiteX10" fmla="*/ 53459 w 59902"/>
                <a:gd name="connsiteY10" fmla="*/ 25311 h 48251"/>
                <a:gd name="connsiteX11" fmla="*/ 59380 w 59902"/>
                <a:gd name="connsiteY11" fmla="*/ 36077 h 48251"/>
                <a:gd name="connsiteX12" fmla="*/ 40352 w 59902"/>
                <a:gd name="connsiteY12" fmla="*/ 41261 h 48251"/>
                <a:gd name="connsiteX13" fmla="*/ 25978 w 59902"/>
                <a:gd name="connsiteY13" fmla="*/ 46520 h 48251"/>
                <a:gd name="connsiteX14" fmla="*/ 16516 w 59902"/>
                <a:gd name="connsiteY14" fmla="*/ 39125 h 48251"/>
                <a:gd name="connsiteX15" fmla="*/ 5840 w 59902"/>
                <a:gd name="connsiteY15" fmla="*/ 35331 h 48251"/>
                <a:gd name="connsiteX16" fmla="*/ 1146 w 59902"/>
                <a:gd name="connsiteY16" fmla="*/ 31109 h 48251"/>
                <a:gd name="connsiteX17" fmla="*/ 2149 w 59902"/>
                <a:gd name="connsiteY17" fmla="*/ 25410 h 48251"/>
                <a:gd name="connsiteX18" fmla="*/ 31 w 59902"/>
                <a:gd name="connsiteY18" fmla="*/ 19563 h 48251"/>
                <a:gd name="connsiteX19" fmla="*/ 3899 w 59902"/>
                <a:gd name="connsiteY19" fmla="*/ 14366 h 48251"/>
                <a:gd name="connsiteX20" fmla="*/ 3936 w 59902"/>
                <a:gd name="connsiteY20" fmla="*/ 14229 h 48251"/>
                <a:gd name="connsiteX0" fmla="*/ 41834 w 59902"/>
                <a:gd name="connsiteY0" fmla="*/ 15213 h 48251"/>
                <a:gd name="connsiteX1" fmla="*/ 40386 w 59902"/>
                <a:gd name="connsiteY1" fmla="*/ 17889 h 48251"/>
                <a:gd name="connsiteX2" fmla="*/ 38360 w 59902"/>
                <a:gd name="connsiteY2" fmla="*/ 5285 h 48251"/>
                <a:gd name="connsiteX3" fmla="*/ 38436 w 59902"/>
                <a:gd name="connsiteY3" fmla="*/ 6549 h 48251"/>
                <a:gd name="connsiteX4" fmla="*/ 29114 w 59902"/>
                <a:gd name="connsiteY4" fmla="*/ 3811 h 48251"/>
                <a:gd name="connsiteX5" fmla="*/ 29856 w 59902"/>
                <a:gd name="connsiteY5" fmla="*/ 2199 h 48251"/>
                <a:gd name="connsiteX6" fmla="*/ 22177 w 59902"/>
                <a:gd name="connsiteY6" fmla="*/ 4579 h 48251"/>
                <a:gd name="connsiteX7" fmla="*/ 22536 w 59902"/>
                <a:gd name="connsiteY7" fmla="*/ 3189 h 48251"/>
                <a:gd name="connsiteX8" fmla="*/ 14036 w 59902"/>
                <a:gd name="connsiteY8" fmla="*/ 5051 h 48251"/>
                <a:gd name="connsiteX9" fmla="*/ 15336 w 59902"/>
                <a:gd name="connsiteY9" fmla="*/ 6399 h 48251"/>
                <a:gd name="connsiteX0" fmla="*/ 3936 w 59902"/>
                <a:gd name="connsiteY0" fmla="*/ 14229 h 48070"/>
                <a:gd name="connsiteX1" fmla="*/ 5659 w 59902"/>
                <a:gd name="connsiteY1" fmla="*/ 6766 h 48070"/>
                <a:gd name="connsiteX2" fmla="*/ 14041 w 59902"/>
                <a:gd name="connsiteY2" fmla="*/ 5061 h 48070"/>
                <a:gd name="connsiteX3" fmla="*/ 22492 w 59902"/>
                <a:gd name="connsiteY3" fmla="*/ 3291 h 48070"/>
                <a:gd name="connsiteX4" fmla="*/ 25785 w 59902"/>
                <a:gd name="connsiteY4" fmla="*/ 59 h 48070"/>
                <a:gd name="connsiteX5" fmla="*/ 29869 w 59902"/>
                <a:gd name="connsiteY5" fmla="*/ 2340 h 48070"/>
                <a:gd name="connsiteX6" fmla="*/ 35499 w 59902"/>
                <a:gd name="connsiteY6" fmla="*/ 549 h 48070"/>
                <a:gd name="connsiteX7" fmla="*/ 38354 w 59902"/>
                <a:gd name="connsiteY7" fmla="*/ 5435 h 48070"/>
                <a:gd name="connsiteX8" fmla="*/ 42018 w 59902"/>
                <a:gd name="connsiteY8" fmla="*/ 10177 h 48070"/>
                <a:gd name="connsiteX9" fmla="*/ 41854 w 59902"/>
                <a:gd name="connsiteY9" fmla="*/ 15319 h 48070"/>
                <a:gd name="connsiteX10" fmla="*/ 53459 w 59902"/>
                <a:gd name="connsiteY10" fmla="*/ 25311 h 48070"/>
                <a:gd name="connsiteX11" fmla="*/ 59380 w 59902"/>
                <a:gd name="connsiteY11" fmla="*/ 36077 h 48070"/>
                <a:gd name="connsiteX12" fmla="*/ 40352 w 59902"/>
                <a:gd name="connsiteY12" fmla="*/ 41261 h 48070"/>
                <a:gd name="connsiteX13" fmla="*/ 25978 w 59902"/>
                <a:gd name="connsiteY13" fmla="*/ 46520 h 48070"/>
                <a:gd name="connsiteX14" fmla="*/ 16887 w 59902"/>
                <a:gd name="connsiteY14" fmla="*/ 42115 h 48070"/>
                <a:gd name="connsiteX15" fmla="*/ 5840 w 59902"/>
                <a:gd name="connsiteY15" fmla="*/ 35331 h 48070"/>
                <a:gd name="connsiteX16" fmla="*/ 1146 w 59902"/>
                <a:gd name="connsiteY16" fmla="*/ 31109 h 48070"/>
                <a:gd name="connsiteX17" fmla="*/ 2149 w 59902"/>
                <a:gd name="connsiteY17" fmla="*/ 25410 h 48070"/>
                <a:gd name="connsiteX18" fmla="*/ 31 w 59902"/>
                <a:gd name="connsiteY18" fmla="*/ 19563 h 48070"/>
                <a:gd name="connsiteX19" fmla="*/ 3899 w 59902"/>
                <a:gd name="connsiteY19" fmla="*/ 14366 h 48070"/>
                <a:gd name="connsiteX20" fmla="*/ 3936 w 59902"/>
                <a:gd name="connsiteY20" fmla="*/ 14229 h 48070"/>
                <a:gd name="connsiteX0" fmla="*/ 41834 w 59902"/>
                <a:gd name="connsiteY0" fmla="*/ 15213 h 48070"/>
                <a:gd name="connsiteX1" fmla="*/ 40386 w 59902"/>
                <a:gd name="connsiteY1" fmla="*/ 17889 h 48070"/>
                <a:gd name="connsiteX2" fmla="*/ 38360 w 59902"/>
                <a:gd name="connsiteY2" fmla="*/ 5285 h 48070"/>
                <a:gd name="connsiteX3" fmla="*/ 38436 w 59902"/>
                <a:gd name="connsiteY3" fmla="*/ 6549 h 48070"/>
                <a:gd name="connsiteX4" fmla="*/ 29114 w 59902"/>
                <a:gd name="connsiteY4" fmla="*/ 3811 h 48070"/>
                <a:gd name="connsiteX5" fmla="*/ 29856 w 59902"/>
                <a:gd name="connsiteY5" fmla="*/ 2199 h 48070"/>
                <a:gd name="connsiteX6" fmla="*/ 22177 w 59902"/>
                <a:gd name="connsiteY6" fmla="*/ 4579 h 48070"/>
                <a:gd name="connsiteX7" fmla="*/ 22536 w 59902"/>
                <a:gd name="connsiteY7" fmla="*/ 3189 h 48070"/>
                <a:gd name="connsiteX8" fmla="*/ 14036 w 59902"/>
                <a:gd name="connsiteY8" fmla="*/ 5051 h 48070"/>
                <a:gd name="connsiteX9" fmla="*/ 15336 w 59902"/>
                <a:gd name="connsiteY9" fmla="*/ 6399 h 48070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5840 w 59902"/>
                <a:gd name="connsiteY15" fmla="*/ 35331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1073 w 59902"/>
                <a:gd name="connsiteY15" fmla="*/ 36795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7556 w 63522"/>
                <a:gd name="connsiteY0" fmla="*/ 14229 h 49702"/>
                <a:gd name="connsiteX1" fmla="*/ 9279 w 63522"/>
                <a:gd name="connsiteY1" fmla="*/ 6766 h 49702"/>
                <a:gd name="connsiteX2" fmla="*/ 17661 w 63522"/>
                <a:gd name="connsiteY2" fmla="*/ 5061 h 49702"/>
                <a:gd name="connsiteX3" fmla="*/ 26112 w 63522"/>
                <a:gd name="connsiteY3" fmla="*/ 3291 h 49702"/>
                <a:gd name="connsiteX4" fmla="*/ 29405 w 63522"/>
                <a:gd name="connsiteY4" fmla="*/ 59 h 49702"/>
                <a:gd name="connsiteX5" fmla="*/ 33489 w 63522"/>
                <a:gd name="connsiteY5" fmla="*/ 2340 h 49702"/>
                <a:gd name="connsiteX6" fmla="*/ 39119 w 63522"/>
                <a:gd name="connsiteY6" fmla="*/ 549 h 49702"/>
                <a:gd name="connsiteX7" fmla="*/ 41974 w 63522"/>
                <a:gd name="connsiteY7" fmla="*/ 5435 h 49702"/>
                <a:gd name="connsiteX8" fmla="*/ 45638 w 63522"/>
                <a:gd name="connsiteY8" fmla="*/ 10177 h 49702"/>
                <a:gd name="connsiteX9" fmla="*/ 45474 w 63522"/>
                <a:gd name="connsiteY9" fmla="*/ 15319 h 49702"/>
                <a:gd name="connsiteX10" fmla="*/ 57079 w 63522"/>
                <a:gd name="connsiteY10" fmla="*/ 25311 h 49702"/>
                <a:gd name="connsiteX11" fmla="*/ 63000 w 63522"/>
                <a:gd name="connsiteY11" fmla="*/ 36077 h 49702"/>
                <a:gd name="connsiteX12" fmla="*/ 43972 w 63522"/>
                <a:gd name="connsiteY12" fmla="*/ 41261 h 49702"/>
                <a:gd name="connsiteX13" fmla="*/ 30360 w 63522"/>
                <a:gd name="connsiteY13" fmla="*/ 49351 h 49702"/>
                <a:gd name="connsiteX14" fmla="*/ 20507 w 63522"/>
                <a:gd name="connsiteY14" fmla="*/ 42115 h 49702"/>
                <a:gd name="connsiteX15" fmla="*/ 4693 w 63522"/>
                <a:gd name="connsiteY15" fmla="*/ 36795 h 49702"/>
                <a:gd name="connsiteX16" fmla="*/ 8 w 63522"/>
                <a:gd name="connsiteY16" fmla="*/ 29697 h 49702"/>
                <a:gd name="connsiteX17" fmla="*/ 5769 w 63522"/>
                <a:gd name="connsiteY17" fmla="*/ 25410 h 49702"/>
                <a:gd name="connsiteX18" fmla="*/ 3651 w 63522"/>
                <a:gd name="connsiteY18" fmla="*/ 19563 h 49702"/>
                <a:gd name="connsiteX19" fmla="*/ 7519 w 63522"/>
                <a:gd name="connsiteY19" fmla="*/ 14366 h 49702"/>
                <a:gd name="connsiteX20" fmla="*/ 7556 w 63522"/>
                <a:gd name="connsiteY20" fmla="*/ 14229 h 49702"/>
                <a:gd name="connsiteX0" fmla="*/ 45454 w 63522"/>
                <a:gd name="connsiteY0" fmla="*/ 15213 h 49702"/>
                <a:gd name="connsiteX1" fmla="*/ 44006 w 63522"/>
                <a:gd name="connsiteY1" fmla="*/ 17889 h 49702"/>
                <a:gd name="connsiteX2" fmla="*/ 41980 w 63522"/>
                <a:gd name="connsiteY2" fmla="*/ 5285 h 49702"/>
                <a:gd name="connsiteX3" fmla="*/ 42056 w 63522"/>
                <a:gd name="connsiteY3" fmla="*/ 6549 h 49702"/>
                <a:gd name="connsiteX4" fmla="*/ 32734 w 63522"/>
                <a:gd name="connsiteY4" fmla="*/ 3811 h 49702"/>
                <a:gd name="connsiteX5" fmla="*/ 33476 w 63522"/>
                <a:gd name="connsiteY5" fmla="*/ 2199 h 49702"/>
                <a:gd name="connsiteX6" fmla="*/ 25797 w 63522"/>
                <a:gd name="connsiteY6" fmla="*/ 4579 h 49702"/>
                <a:gd name="connsiteX7" fmla="*/ 26156 w 63522"/>
                <a:gd name="connsiteY7" fmla="*/ 3189 h 49702"/>
                <a:gd name="connsiteX8" fmla="*/ 17656 w 63522"/>
                <a:gd name="connsiteY8" fmla="*/ 5051 h 49702"/>
                <a:gd name="connsiteX9" fmla="*/ 18956 w 6352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8110 w 64076"/>
                <a:gd name="connsiteY0" fmla="*/ 14229 h 49702"/>
                <a:gd name="connsiteX1" fmla="*/ 9833 w 64076"/>
                <a:gd name="connsiteY1" fmla="*/ 6766 h 49702"/>
                <a:gd name="connsiteX2" fmla="*/ 18215 w 64076"/>
                <a:gd name="connsiteY2" fmla="*/ 5061 h 49702"/>
                <a:gd name="connsiteX3" fmla="*/ 26666 w 64076"/>
                <a:gd name="connsiteY3" fmla="*/ 3291 h 49702"/>
                <a:gd name="connsiteX4" fmla="*/ 29959 w 64076"/>
                <a:gd name="connsiteY4" fmla="*/ 59 h 49702"/>
                <a:gd name="connsiteX5" fmla="*/ 34043 w 64076"/>
                <a:gd name="connsiteY5" fmla="*/ 2340 h 49702"/>
                <a:gd name="connsiteX6" fmla="*/ 39673 w 64076"/>
                <a:gd name="connsiteY6" fmla="*/ 549 h 49702"/>
                <a:gd name="connsiteX7" fmla="*/ 42528 w 64076"/>
                <a:gd name="connsiteY7" fmla="*/ 5435 h 49702"/>
                <a:gd name="connsiteX8" fmla="*/ 46192 w 64076"/>
                <a:gd name="connsiteY8" fmla="*/ 10177 h 49702"/>
                <a:gd name="connsiteX9" fmla="*/ 46028 w 64076"/>
                <a:gd name="connsiteY9" fmla="*/ 15319 h 49702"/>
                <a:gd name="connsiteX10" fmla="*/ 57633 w 64076"/>
                <a:gd name="connsiteY10" fmla="*/ 25311 h 49702"/>
                <a:gd name="connsiteX11" fmla="*/ 63554 w 64076"/>
                <a:gd name="connsiteY11" fmla="*/ 36077 h 49702"/>
                <a:gd name="connsiteX12" fmla="*/ 44526 w 64076"/>
                <a:gd name="connsiteY12" fmla="*/ 41261 h 49702"/>
                <a:gd name="connsiteX13" fmla="*/ 30914 w 64076"/>
                <a:gd name="connsiteY13" fmla="*/ 49351 h 49702"/>
                <a:gd name="connsiteX14" fmla="*/ 21061 w 64076"/>
                <a:gd name="connsiteY14" fmla="*/ 42115 h 49702"/>
                <a:gd name="connsiteX15" fmla="*/ 8472 w 64076"/>
                <a:gd name="connsiteY15" fmla="*/ 35421 h 49702"/>
                <a:gd name="connsiteX16" fmla="*/ 562 w 64076"/>
                <a:gd name="connsiteY16" fmla="*/ 29697 h 49702"/>
                <a:gd name="connsiteX17" fmla="*/ 6323 w 64076"/>
                <a:gd name="connsiteY17" fmla="*/ 25410 h 49702"/>
                <a:gd name="connsiteX18" fmla="*/ 4205 w 64076"/>
                <a:gd name="connsiteY18" fmla="*/ 19563 h 49702"/>
                <a:gd name="connsiteX19" fmla="*/ 8073 w 64076"/>
                <a:gd name="connsiteY19" fmla="*/ 14366 h 49702"/>
                <a:gd name="connsiteX20" fmla="*/ 8110 w 64076"/>
                <a:gd name="connsiteY20" fmla="*/ 14229 h 49702"/>
                <a:gd name="connsiteX0" fmla="*/ 46008 w 64076"/>
                <a:gd name="connsiteY0" fmla="*/ 15213 h 49702"/>
                <a:gd name="connsiteX1" fmla="*/ 44560 w 64076"/>
                <a:gd name="connsiteY1" fmla="*/ 17889 h 49702"/>
                <a:gd name="connsiteX2" fmla="*/ 42534 w 64076"/>
                <a:gd name="connsiteY2" fmla="*/ 5285 h 49702"/>
                <a:gd name="connsiteX3" fmla="*/ 42610 w 64076"/>
                <a:gd name="connsiteY3" fmla="*/ 6549 h 49702"/>
                <a:gd name="connsiteX4" fmla="*/ 33288 w 64076"/>
                <a:gd name="connsiteY4" fmla="*/ 3811 h 49702"/>
                <a:gd name="connsiteX5" fmla="*/ 34030 w 64076"/>
                <a:gd name="connsiteY5" fmla="*/ 2199 h 49702"/>
                <a:gd name="connsiteX6" fmla="*/ 26351 w 64076"/>
                <a:gd name="connsiteY6" fmla="*/ 4579 h 49702"/>
                <a:gd name="connsiteX7" fmla="*/ 26710 w 64076"/>
                <a:gd name="connsiteY7" fmla="*/ 3189 h 49702"/>
                <a:gd name="connsiteX8" fmla="*/ 18210 w 64076"/>
                <a:gd name="connsiteY8" fmla="*/ 5051 h 49702"/>
                <a:gd name="connsiteX9" fmla="*/ 19510 w 64076"/>
                <a:gd name="connsiteY9" fmla="*/ 6399 h 49702"/>
                <a:gd name="connsiteX0" fmla="*/ 9145 w 65111"/>
                <a:gd name="connsiteY0" fmla="*/ 14229 h 49702"/>
                <a:gd name="connsiteX1" fmla="*/ 10868 w 65111"/>
                <a:gd name="connsiteY1" fmla="*/ 6766 h 49702"/>
                <a:gd name="connsiteX2" fmla="*/ 19250 w 65111"/>
                <a:gd name="connsiteY2" fmla="*/ 5061 h 49702"/>
                <a:gd name="connsiteX3" fmla="*/ 27701 w 65111"/>
                <a:gd name="connsiteY3" fmla="*/ 3291 h 49702"/>
                <a:gd name="connsiteX4" fmla="*/ 30994 w 65111"/>
                <a:gd name="connsiteY4" fmla="*/ 59 h 49702"/>
                <a:gd name="connsiteX5" fmla="*/ 35078 w 65111"/>
                <a:gd name="connsiteY5" fmla="*/ 2340 h 49702"/>
                <a:gd name="connsiteX6" fmla="*/ 40708 w 65111"/>
                <a:gd name="connsiteY6" fmla="*/ 549 h 49702"/>
                <a:gd name="connsiteX7" fmla="*/ 43563 w 65111"/>
                <a:gd name="connsiteY7" fmla="*/ 5435 h 49702"/>
                <a:gd name="connsiteX8" fmla="*/ 47227 w 65111"/>
                <a:gd name="connsiteY8" fmla="*/ 10177 h 49702"/>
                <a:gd name="connsiteX9" fmla="*/ 47063 w 65111"/>
                <a:gd name="connsiteY9" fmla="*/ 15319 h 49702"/>
                <a:gd name="connsiteX10" fmla="*/ 58668 w 65111"/>
                <a:gd name="connsiteY10" fmla="*/ 25311 h 49702"/>
                <a:gd name="connsiteX11" fmla="*/ 64589 w 65111"/>
                <a:gd name="connsiteY11" fmla="*/ 36077 h 49702"/>
                <a:gd name="connsiteX12" fmla="*/ 45561 w 65111"/>
                <a:gd name="connsiteY12" fmla="*/ 41261 h 49702"/>
                <a:gd name="connsiteX13" fmla="*/ 31949 w 65111"/>
                <a:gd name="connsiteY13" fmla="*/ 49351 h 49702"/>
                <a:gd name="connsiteX14" fmla="*/ 22096 w 65111"/>
                <a:gd name="connsiteY14" fmla="*/ 42115 h 49702"/>
                <a:gd name="connsiteX15" fmla="*/ 9507 w 65111"/>
                <a:gd name="connsiteY15" fmla="*/ 35421 h 49702"/>
                <a:gd name="connsiteX16" fmla="*/ 1597 w 65111"/>
                <a:gd name="connsiteY16" fmla="*/ 29697 h 49702"/>
                <a:gd name="connsiteX17" fmla="*/ 7358 w 65111"/>
                <a:gd name="connsiteY17" fmla="*/ 25410 h 49702"/>
                <a:gd name="connsiteX18" fmla="*/ 5240 w 65111"/>
                <a:gd name="connsiteY18" fmla="*/ 19563 h 49702"/>
                <a:gd name="connsiteX19" fmla="*/ 9108 w 65111"/>
                <a:gd name="connsiteY19" fmla="*/ 14366 h 49702"/>
                <a:gd name="connsiteX20" fmla="*/ 9145 w 65111"/>
                <a:gd name="connsiteY20" fmla="*/ 14229 h 49702"/>
                <a:gd name="connsiteX0" fmla="*/ 47043 w 65111"/>
                <a:gd name="connsiteY0" fmla="*/ 15213 h 49702"/>
                <a:gd name="connsiteX1" fmla="*/ 45595 w 65111"/>
                <a:gd name="connsiteY1" fmla="*/ 17889 h 49702"/>
                <a:gd name="connsiteX2" fmla="*/ 43569 w 65111"/>
                <a:gd name="connsiteY2" fmla="*/ 5285 h 49702"/>
                <a:gd name="connsiteX3" fmla="*/ 43645 w 65111"/>
                <a:gd name="connsiteY3" fmla="*/ 6549 h 49702"/>
                <a:gd name="connsiteX4" fmla="*/ 34323 w 65111"/>
                <a:gd name="connsiteY4" fmla="*/ 3811 h 49702"/>
                <a:gd name="connsiteX5" fmla="*/ 35065 w 65111"/>
                <a:gd name="connsiteY5" fmla="*/ 2199 h 49702"/>
                <a:gd name="connsiteX6" fmla="*/ 27386 w 65111"/>
                <a:gd name="connsiteY6" fmla="*/ 4579 h 49702"/>
                <a:gd name="connsiteX7" fmla="*/ 27745 w 65111"/>
                <a:gd name="connsiteY7" fmla="*/ 3189 h 49702"/>
                <a:gd name="connsiteX8" fmla="*/ 19245 w 65111"/>
                <a:gd name="connsiteY8" fmla="*/ 5051 h 49702"/>
                <a:gd name="connsiteX9" fmla="*/ 20545 w 65111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960 w 64926"/>
                <a:gd name="connsiteY0" fmla="*/ 14229 h 49702"/>
                <a:gd name="connsiteX1" fmla="*/ 10683 w 64926"/>
                <a:gd name="connsiteY1" fmla="*/ 6766 h 49702"/>
                <a:gd name="connsiteX2" fmla="*/ 19065 w 64926"/>
                <a:gd name="connsiteY2" fmla="*/ 5061 h 49702"/>
                <a:gd name="connsiteX3" fmla="*/ 27516 w 64926"/>
                <a:gd name="connsiteY3" fmla="*/ 3291 h 49702"/>
                <a:gd name="connsiteX4" fmla="*/ 30809 w 64926"/>
                <a:gd name="connsiteY4" fmla="*/ 59 h 49702"/>
                <a:gd name="connsiteX5" fmla="*/ 34893 w 64926"/>
                <a:gd name="connsiteY5" fmla="*/ 2340 h 49702"/>
                <a:gd name="connsiteX6" fmla="*/ 40523 w 64926"/>
                <a:gd name="connsiteY6" fmla="*/ 549 h 49702"/>
                <a:gd name="connsiteX7" fmla="*/ 43378 w 64926"/>
                <a:gd name="connsiteY7" fmla="*/ 5435 h 49702"/>
                <a:gd name="connsiteX8" fmla="*/ 47042 w 64926"/>
                <a:gd name="connsiteY8" fmla="*/ 10177 h 49702"/>
                <a:gd name="connsiteX9" fmla="*/ 46878 w 64926"/>
                <a:gd name="connsiteY9" fmla="*/ 15319 h 49702"/>
                <a:gd name="connsiteX10" fmla="*/ 58483 w 64926"/>
                <a:gd name="connsiteY10" fmla="*/ 25311 h 49702"/>
                <a:gd name="connsiteX11" fmla="*/ 64404 w 64926"/>
                <a:gd name="connsiteY11" fmla="*/ 36077 h 49702"/>
                <a:gd name="connsiteX12" fmla="*/ 45376 w 64926"/>
                <a:gd name="connsiteY12" fmla="*/ 41261 h 49702"/>
                <a:gd name="connsiteX13" fmla="*/ 31764 w 64926"/>
                <a:gd name="connsiteY13" fmla="*/ 49351 h 49702"/>
                <a:gd name="connsiteX14" fmla="*/ 21911 w 64926"/>
                <a:gd name="connsiteY14" fmla="*/ 42115 h 49702"/>
                <a:gd name="connsiteX15" fmla="*/ 9322 w 64926"/>
                <a:gd name="connsiteY15" fmla="*/ 35421 h 49702"/>
                <a:gd name="connsiteX16" fmla="*/ 1412 w 64926"/>
                <a:gd name="connsiteY16" fmla="*/ 29697 h 49702"/>
                <a:gd name="connsiteX17" fmla="*/ 7173 w 64926"/>
                <a:gd name="connsiteY17" fmla="*/ 25410 h 49702"/>
                <a:gd name="connsiteX18" fmla="*/ 5055 w 64926"/>
                <a:gd name="connsiteY18" fmla="*/ 19563 h 49702"/>
                <a:gd name="connsiteX19" fmla="*/ 8923 w 64926"/>
                <a:gd name="connsiteY19" fmla="*/ 14366 h 49702"/>
                <a:gd name="connsiteX20" fmla="*/ 8960 w 64926"/>
                <a:gd name="connsiteY20" fmla="*/ 14229 h 49702"/>
                <a:gd name="connsiteX0" fmla="*/ 46858 w 64926"/>
                <a:gd name="connsiteY0" fmla="*/ 15213 h 49702"/>
                <a:gd name="connsiteX1" fmla="*/ 45410 w 64926"/>
                <a:gd name="connsiteY1" fmla="*/ 17889 h 49702"/>
                <a:gd name="connsiteX2" fmla="*/ 43384 w 64926"/>
                <a:gd name="connsiteY2" fmla="*/ 5285 h 49702"/>
                <a:gd name="connsiteX3" fmla="*/ 43460 w 64926"/>
                <a:gd name="connsiteY3" fmla="*/ 6549 h 49702"/>
                <a:gd name="connsiteX4" fmla="*/ 34138 w 64926"/>
                <a:gd name="connsiteY4" fmla="*/ 3811 h 49702"/>
                <a:gd name="connsiteX5" fmla="*/ 34880 w 64926"/>
                <a:gd name="connsiteY5" fmla="*/ 2199 h 49702"/>
                <a:gd name="connsiteX6" fmla="*/ 27201 w 64926"/>
                <a:gd name="connsiteY6" fmla="*/ 4579 h 49702"/>
                <a:gd name="connsiteX7" fmla="*/ 27560 w 64926"/>
                <a:gd name="connsiteY7" fmla="*/ 3189 h 49702"/>
                <a:gd name="connsiteX8" fmla="*/ 19060 w 64926"/>
                <a:gd name="connsiteY8" fmla="*/ 5051 h 49702"/>
                <a:gd name="connsiteX9" fmla="*/ 20360 w 64926"/>
                <a:gd name="connsiteY9" fmla="*/ 6399 h 49702"/>
                <a:gd name="connsiteX0" fmla="*/ 10526 w 66492"/>
                <a:gd name="connsiteY0" fmla="*/ 14229 h 49702"/>
                <a:gd name="connsiteX1" fmla="*/ 12249 w 66492"/>
                <a:gd name="connsiteY1" fmla="*/ 6766 h 49702"/>
                <a:gd name="connsiteX2" fmla="*/ 20631 w 66492"/>
                <a:gd name="connsiteY2" fmla="*/ 5061 h 49702"/>
                <a:gd name="connsiteX3" fmla="*/ 29082 w 66492"/>
                <a:gd name="connsiteY3" fmla="*/ 3291 h 49702"/>
                <a:gd name="connsiteX4" fmla="*/ 32375 w 66492"/>
                <a:gd name="connsiteY4" fmla="*/ 59 h 49702"/>
                <a:gd name="connsiteX5" fmla="*/ 36459 w 66492"/>
                <a:gd name="connsiteY5" fmla="*/ 2340 h 49702"/>
                <a:gd name="connsiteX6" fmla="*/ 42089 w 66492"/>
                <a:gd name="connsiteY6" fmla="*/ 549 h 49702"/>
                <a:gd name="connsiteX7" fmla="*/ 44944 w 66492"/>
                <a:gd name="connsiteY7" fmla="*/ 5435 h 49702"/>
                <a:gd name="connsiteX8" fmla="*/ 48608 w 66492"/>
                <a:gd name="connsiteY8" fmla="*/ 10177 h 49702"/>
                <a:gd name="connsiteX9" fmla="*/ 48444 w 66492"/>
                <a:gd name="connsiteY9" fmla="*/ 15319 h 49702"/>
                <a:gd name="connsiteX10" fmla="*/ 60049 w 66492"/>
                <a:gd name="connsiteY10" fmla="*/ 25311 h 49702"/>
                <a:gd name="connsiteX11" fmla="*/ 65970 w 66492"/>
                <a:gd name="connsiteY11" fmla="*/ 36077 h 49702"/>
                <a:gd name="connsiteX12" fmla="*/ 46942 w 66492"/>
                <a:gd name="connsiteY12" fmla="*/ 41261 h 49702"/>
                <a:gd name="connsiteX13" fmla="*/ 33330 w 66492"/>
                <a:gd name="connsiteY13" fmla="*/ 49351 h 49702"/>
                <a:gd name="connsiteX14" fmla="*/ 23477 w 66492"/>
                <a:gd name="connsiteY14" fmla="*/ 42115 h 49702"/>
                <a:gd name="connsiteX15" fmla="*/ 10888 w 66492"/>
                <a:gd name="connsiteY15" fmla="*/ 35421 h 49702"/>
                <a:gd name="connsiteX16" fmla="*/ 2978 w 66492"/>
                <a:gd name="connsiteY16" fmla="*/ 29697 h 49702"/>
                <a:gd name="connsiteX17" fmla="*/ 8739 w 66492"/>
                <a:gd name="connsiteY17" fmla="*/ 25410 h 49702"/>
                <a:gd name="connsiteX18" fmla="*/ 6621 w 66492"/>
                <a:gd name="connsiteY18" fmla="*/ 19563 h 49702"/>
                <a:gd name="connsiteX19" fmla="*/ 10489 w 66492"/>
                <a:gd name="connsiteY19" fmla="*/ 14366 h 49702"/>
                <a:gd name="connsiteX20" fmla="*/ 10526 w 66492"/>
                <a:gd name="connsiteY20" fmla="*/ 14229 h 49702"/>
                <a:gd name="connsiteX0" fmla="*/ 48424 w 66492"/>
                <a:gd name="connsiteY0" fmla="*/ 15213 h 49702"/>
                <a:gd name="connsiteX1" fmla="*/ 46976 w 66492"/>
                <a:gd name="connsiteY1" fmla="*/ 17889 h 49702"/>
                <a:gd name="connsiteX2" fmla="*/ 44950 w 66492"/>
                <a:gd name="connsiteY2" fmla="*/ 5285 h 49702"/>
                <a:gd name="connsiteX3" fmla="*/ 45026 w 66492"/>
                <a:gd name="connsiteY3" fmla="*/ 6549 h 49702"/>
                <a:gd name="connsiteX4" fmla="*/ 35704 w 66492"/>
                <a:gd name="connsiteY4" fmla="*/ 3811 h 49702"/>
                <a:gd name="connsiteX5" fmla="*/ 36446 w 66492"/>
                <a:gd name="connsiteY5" fmla="*/ 2199 h 49702"/>
                <a:gd name="connsiteX6" fmla="*/ 28767 w 66492"/>
                <a:gd name="connsiteY6" fmla="*/ 4579 h 49702"/>
                <a:gd name="connsiteX7" fmla="*/ 29126 w 66492"/>
                <a:gd name="connsiteY7" fmla="*/ 3189 h 49702"/>
                <a:gd name="connsiteX8" fmla="*/ 20626 w 66492"/>
                <a:gd name="connsiteY8" fmla="*/ 5051 h 49702"/>
                <a:gd name="connsiteX9" fmla="*/ 21926 w 66492"/>
                <a:gd name="connsiteY9" fmla="*/ 6399 h 49702"/>
                <a:gd name="connsiteX0" fmla="*/ 8961 w 64927"/>
                <a:gd name="connsiteY0" fmla="*/ 14229 h 49702"/>
                <a:gd name="connsiteX1" fmla="*/ 10684 w 64927"/>
                <a:gd name="connsiteY1" fmla="*/ 6766 h 49702"/>
                <a:gd name="connsiteX2" fmla="*/ 19066 w 64927"/>
                <a:gd name="connsiteY2" fmla="*/ 5061 h 49702"/>
                <a:gd name="connsiteX3" fmla="*/ 27517 w 64927"/>
                <a:gd name="connsiteY3" fmla="*/ 3291 h 49702"/>
                <a:gd name="connsiteX4" fmla="*/ 30810 w 64927"/>
                <a:gd name="connsiteY4" fmla="*/ 59 h 49702"/>
                <a:gd name="connsiteX5" fmla="*/ 34894 w 64927"/>
                <a:gd name="connsiteY5" fmla="*/ 2340 h 49702"/>
                <a:gd name="connsiteX6" fmla="*/ 40524 w 64927"/>
                <a:gd name="connsiteY6" fmla="*/ 549 h 49702"/>
                <a:gd name="connsiteX7" fmla="*/ 43379 w 64927"/>
                <a:gd name="connsiteY7" fmla="*/ 5435 h 49702"/>
                <a:gd name="connsiteX8" fmla="*/ 47043 w 64927"/>
                <a:gd name="connsiteY8" fmla="*/ 10177 h 49702"/>
                <a:gd name="connsiteX9" fmla="*/ 46879 w 64927"/>
                <a:gd name="connsiteY9" fmla="*/ 15319 h 49702"/>
                <a:gd name="connsiteX10" fmla="*/ 58484 w 64927"/>
                <a:gd name="connsiteY10" fmla="*/ 25311 h 49702"/>
                <a:gd name="connsiteX11" fmla="*/ 64405 w 64927"/>
                <a:gd name="connsiteY11" fmla="*/ 36077 h 49702"/>
                <a:gd name="connsiteX12" fmla="*/ 45377 w 64927"/>
                <a:gd name="connsiteY12" fmla="*/ 41261 h 49702"/>
                <a:gd name="connsiteX13" fmla="*/ 31765 w 64927"/>
                <a:gd name="connsiteY13" fmla="*/ 49351 h 49702"/>
                <a:gd name="connsiteX14" fmla="*/ 21912 w 64927"/>
                <a:gd name="connsiteY14" fmla="*/ 42115 h 49702"/>
                <a:gd name="connsiteX15" fmla="*/ 9323 w 64927"/>
                <a:gd name="connsiteY15" fmla="*/ 35421 h 49702"/>
                <a:gd name="connsiteX16" fmla="*/ 1413 w 64927"/>
                <a:gd name="connsiteY16" fmla="*/ 29697 h 49702"/>
                <a:gd name="connsiteX17" fmla="*/ 5056 w 64927"/>
                <a:gd name="connsiteY17" fmla="*/ 19563 h 49702"/>
                <a:gd name="connsiteX18" fmla="*/ 8924 w 64927"/>
                <a:gd name="connsiteY18" fmla="*/ 14366 h 49702"/>
                <a:gd name="connsiteX19" fmla="*/ 8961 w 64927"/>
                <a:gd name="connsiteY19" fmla="*/ 14229 h 49702"/>
                <a:gd name="connsiteX0" fmla="*/ 46859 w 64927"/>
                <a:gd name="connsiteY0" fmla="*/ 15213 h 49702"/>
                <a:gd name="connsiteX1" fmla="*/ 45411 w 64927"/>
                <a:gd name="connsiteY1" fmla="*/ 17889 h 49702"/>
                <a:gd name="connsiteX2" fmla="*/ 43385 w 64927"/>
                <a:gd name="connsiteY2" fmla="*/ 5285 h 49702"/>
                <a:gd name="connsiteX3" fmla="*/ 43461 w 64927"/>
                <a:gd name="connsiteY3" fmla="*/ 6549 h 49702"/>
                <a:gd name="connsiteX4" fmla="*/ 34139 w 64927"/>
                <a:gd name="connsiteY4" fmla="*/ 3811 h 49702"/>
                <a:gd name="connsiteX5" fmla="*/ 34881 w 64927"/>
                <a:gd name="connsiteY5" fmla="*/ 2199 h 49702"/>
                <a:gd name="connsiteX6" fmla="*/ 27202 w 64927"/>
                <a:gd name="connsiteY6" fmla="*/ 4579 h 49702"/>
                <a:gd name="connsiteX7" fmla="*/ 27561 w 64927"/>
                <a:gd name="connsiteY7" fmla="*/ 3189 h 49702"/>
                <a:gd name="connsiteX8" fmla="*/ 19061 w 64927"/>
                <a:gd name="connsiteY8" fmla="*/ 5051 h 49702"/>
                <a:gd name="connsiteX9" fmla="*/ 20361 w 64927"/>
                <a:gd name="connsiteY9" fmla="*/ 6399 h 49702"/>
                <a:gd name="connsiteX0" fmla="*/ 10335 w 66301"/>
                <a:gd name="connsiteY0" fmla="*/ 14229 h 49702"/>
                <a:gd name="connsiteX1" fmla="*/ 12058 w 66301"/>
                <a:gd name="connsiteY1" fmla="*/ 6766 h 49702"/>
                <a:gd name="connsiteX2" fmla="*/ 20440 w 66301"/>
                <a:gd name="connsiteY2" fmla="*/ 5061 h 49702"/>
                <a:gd name="connsiteX3" fmla="*/ 28891 w 66301"/>
                <a:gd name="connsiteY3" fmla="*/ 3291 h 49702"/>
                <a:gd name="connsiteX4" fmla="*/ 32184 w 66301"/>
                <a:gd name="connsiteY4" fmla="*/ 59 h 49702"/>
                <a:gd name="connsiteX5" fmla="*/ 36268 w 66301"/>
                <a:gd name="connsiteY5" fmla="*/ 2340 h 49702"/>
                <a:gd name="connsiteX6" fmla="*/ 41898 w 66301"/>
                <a:gd name="connsiteY6" fmla="*/ 549 h 49702"/>
                <a:gd name="connsiteX7" fmla="*/ 44753 w 66301"/>
                <a:gd name="connsiteY7" fmla="*/ 5435 h 49702"/>
                <a:gd name="connsiteX8" fmla="*/ 48417 w 66301"/>
                <a:gd name="connsiteY8" fmla="*/ 10177 h 49702"/>
                <a:gd name="connsiteX9" fmla="*/ 48253 w 66301"/>
                <a:gd name="connsiteY9" fmla="*/ 15319 h 49702"/>
                <a:gd name="connsiteX10" fmla="*/ 59858 w 66301"/>
                <a:gd name="connsiteY10" fmla="*/ 25311 h 49702"/>
                <a:gd name="connsiteX11" fmla="*/ 65779 w 66301"/>
                <a:gd name="connsiteY11" fmla="*/ 36077 h 49702"/>
                <a:gd name="connsiteX12" fmla="*/ 46751 w 66301"/>
                <a:gd name="connsiteY12" fmla="*/ 41261 h 49702"/>
                <a:gd name="connsiteX13" fmla="*/ 33139 w 66301"/>
                <a:gd name="connsiteY13" fmla="*/ 49351 h 49702"/>
                <a:gd name="connsiteX14" fmla="*/ 23286 w 66301"/>
                <a:gd name="connsiteY14" fmla="*/ 42115 h 49702"/>
                <a:gd name="connsiteX15" fmla="*/ 10697 w 66301"/>
                <a:gd name="connsiteY15" fmla="*/ 35421 h 49702"/>
                <a:gd name="connsiteX16" fmla="*/ 2787 w 66301"/>
                <a:gd name="connsiteY16" fmla="*/ 29697 h 49702"/>
                <a:gd name="connsiteX17" fmla="*/ 6430 w 66301"/>
                <a:gd name="connsiteY17" fmla="*/ 19563 h 49702"/>
                <a:gd name="connsiteX18" fmla="*/ 10298 w 66301"/>
                <a:gd name="connsiteY18" fmla="*/ 14366 h 49702"/>
                <a:gd name="connsiteX19" fmla="*/ 10335 w 66301"/>
                <a:gd name="connsiteY19" fmla="*/ 14229 h 49702"/>
                <a:gd name="connsiteX0" fmla="*/ 48233 w 66301"/>
                <a:gd name="connsiteY0" fmla="*/ 15213 h 49702"/>
                <a:gd name="connsiteX1" fmla="*/ 46785 w 66301"/>
                <a:gd name="connsiteY1" fmla="*/ 17889 h 49702"/>
                <a:gd name="connsiteX2" fmla="*/ 44759 w 66301"/>
                <a:gd name="connsiteY2" fmla="*/ 5285 h 49702"/>
                <a:gd name="connsiteX3" fmla="*/ 44835 w 66301"/>
                <a:gd name="connsiteY3" fmla="*/ 6549 h 49702"/>
                <a:gd name="connsiteX4" fmla="*/ 35513 w 66301"/>
                <a:gd name="connsiteY4" fmla="*/ 3811 h 49702"/>
                <a:gd name="connsiteX5" fmla="*/ 36255 w 66301"/>
                <a:gd name="connsiteY5" fmla="*/ 2199 h 49702"/>
                <a:gd name="connsiteX6" fmla="*/ 28576 w 66301"/>
                <a:gd name="connsiteY6" fmla="*/ 4579 h 49702"/>
                <a:gd name="connsiteX7" fmla="*/ 28935 w 66301"/>
                <a:gd name="connsiteY7" fmla="*/ 3189 h 49702"/>
                <a:gd name="connsiteX8" fmla="*/ 20435 w 66301"/>
                <a:gd name="connsiteY8" fmla="*/ 5051 h 49702"/>
                <a:gd name="connsiteX9" fmla="*/ 21735 w 66301"/>
                <a:gd name="connsiteY9" fmla="*/ 6399 h 49702"/>
                <a:gd name="connsiteX0" fmla="*/ 12883 w 68849"/>
                <a:gd name="connsiteY0" fmla="*/ 14229 h 49702"/>
                <a:gd name="connsiteX1" fmla="*/ 14606 w 68849"/>
                <a:gd name="connsiteY1" fmla="*/ 6766 h 49702"/>
                <a:gd name="connsiteX2" fmla="*/ 22988 w 68849"/>
                <a:gd name="connsiteY2" fmla="*/ 5061 h 49702"/>
                <a:gd name="connsiteX3" fmla="*/ 31439 w 68849"/>
                <a:gd name="connsiteY3" fmla="*/ 3291 h 49702"/>
                <a:gd name="connsiteX4" fmla="*/ 34732 w 68849"/>
                <a:gd name="connsiteY4" fmla="*/ 59 h 49702"/>
                <a:gd name="connsiteX5" fmla="*/ 38816 w 68849"/>
                <a:gd name="connsiteY5" fmla="*/ 2340 h 49702"/>
                <a:gd name="connsiteX6" fmla="*/ 44446 w 68849"/>
                <a:gd name="connsiteY6" fmla="*/ 549 h 49702"/>
                <a:gd name="connsiteX7" fmla="*/ 47301 w 68849"/>
                <a:gd name="connsiteY7" fmla="*/ 5435 h 49702"/>
                <a:gd name="connsiteX8" fmla="*/ 50965 w 68849"/>
                <a:gd name="connsiteY8" fmla="*/ 10177 h 49702"/>
                <a:gd name="connsiteX9" fmla="*/ 50801 w 68849"/>
                <a:gd name="connsiteY9" fmla="*/ 15319 h 49702"/>
                <a:gd name="connsiteX10" fmla="*/ 62406 w 68849"/>
                <a:gd name="connsiteY10" fmla="*/ 25311 h 49702"/>
                <a:gd name="connsiteX11" fmla="*/ 68327 w 68849"/>
                <a:gd name="connsiteY11" fmla="*/ 36077 h 49702"/>
                <a:gd name="connsiteX12" fmla="*/ 49299 w 68849"/>
                <a:gd name="connsiteY12" fmla="*/ 41261 h 49702"/>
                <a:gd name="connsiteX13" fmla="*/ 35687 w 68849"/>
                <a:gd name="connsiteY13" fmla="*/ 49351 h 49702"/>
                <a:gd name="connsiteX14" fmla="*/ 25834 w 68849"/>
                <a:gd name="connsiteY14" fmla="*/ 42115 h 49702"/>
                <a:gd name="connsiteX15" fmla="*/ 13245 w 68849"/>
                <a:gd name="connsiteY15" fmla="*/ 35421 h 49702"/>
                <a:gd name="connsiteX16" fmla="*/ 5335 w 68849"/>
                <a:gd name="connsiteY16" fmla="*/ 29697 h 49702"/>
                <a:gd name="connsiteX17" fmla="*/ 8978 w 68849"/>
                <a:gd name="connsiteY17" fmla="*/ 19563 h 49702"/>
                <a:gd name="connsiteX18" fmla="*/ 12846 w 68849"/>
                <a:gd name="connsiteY18" fmla="*/ 14366 h 49702"/>
                <a:gd name="connsiteX19" fmla="*/ 12883 w 68849"/>
                <a:gd name="connsiteY19" fmla="*/ 14229 h 49702"/>
                <a:gd name="connsiteX0" fmla="*/ 50781 w 68849"/>
                <a:gd name="connsiteY0" fmla="*/ 15213 h 49702"/>
                <a:gd name="connsiteX1" fmla="*/ 49333 w 68849"/>
                <a:gd name="connsiteY1" fmla="*/ 17889 h 49702"/>
                <a:gd name="connsiteX2" fmla="*/ 47307 w 68849"/>
                <a:gd name="connsiteY2" fmla="*/ 5285 h 49702"/>
                <a:gd name="connsiteX3" fmla="*/ 47383 w 68849"/>
                <a:gd name="connsiteY3" fmla="*/ 6549 h 49702"/>
                <a:gd name="connsiteX4" fmla="*/ 38061 w 68849"/>
                <a:gd name="connsiteY4" fmla="*/ 3811 h 49702"/>
                <a:gd name="connsiteX5" fmla="*/ 38803 w 68849"/>
                <a:gd name="connsiteY5" fmla="*/ 2199 h 49702"/>
                <a:gd name="connsiteX6" fmla="*/ 31124 w 68849"/>
                <a:gd name="connsiteY6" fmla="*/ 4579 h 49702"/>
                <a:gd name="connsiteX7" fmla="*/ 31483 w 68849"/>
                <a:gd name="connsiteY7" fmla="*/ 3189 h 49702"/>
                <a:gd name="connsiteX8" fmla="*/ 22983 w 68849"/>
                <a:gd name="connsiteY8" fmla="*/ 5051 h 49702"/>
                <a:gd name="connsiteX9" fmla="*/ 24283 w 68849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3096"/>
                <a:gd name="connsiteX1" fmla="*/ 15463 w 69706"/>
                <a:gd name="connsiteY1" fmla="*/ 6766 h 43096"/>
                <a:gd name="connsiteX2" fmla="*/ 23845 w 69706"/>
                <a:gd name="connsiteY2" fmla="*/ 5061 h 43096"/>
                <a:gd name="connsiteX3" fmla="*/ 32296 w 69706"/>
                <a:gd name="connsiteY3" fmla="*/ 3291 h 43096"/>
                <a:gd name="connsiteX4" fmla="*/ 35589 w 69706"/>
                <a:gd name="connsiteY4" fmla="*/ 59 h 43096"/>
                <a:gd name="connsiteX5" fmla="*/ 39673 w 69706"/>
                <a:gd name="connsiteY5" fmla="*/ 2340 h 43096"/>
                <a:gd name="connsiteX6" fmla="*/ 45303 w 69706"/>
                <a:gd name="connsiteY6" fmla="*/ 549 h 43096"/>
                <a:gd name="connsiteX7" fmla="*/ 48158 w 69706"/>
                <a:gd name="connsiteY7" fmla="*/ 5435 h 43096"/>
                <a:gd name="connsiteX8" fmla="*/ 51822 w 69706"/>
                <a:gd name="connsiteY8" fmla="*/ 10177 h 43096"/>
                <a:gd name="connsiteX9" fmla="*/ 51658 w 69706"/>
                <a:gd name="connsiteY9" fmla="*/ 15319 h 43096"/>
                <a:gd name="connsiteX10" fmla="*/ 63263 w 69706"/>
                <a:gd name="connsiteY10" fmla="*/ 25311 h 43096"/>
                <a:gd name="connsiteX11" fmla="*/ 69184 w 69706"/>
                <a:gd name="connsiteY11" fmla="*/ 36077 h 43096"/>
                <a:gd name="connsiteX12" fmla="*/ 50156 w 69706"/>
                <a:gd name="connsiteY12" fmla="*/ 41261 h 43096"/>
                <a:gd name="connsiteX13" fmla="*/ 26691 w 69706"/>
                <a:gd name="connsiteY13" fmla="*/ 42115 h 43096"/>
                <a:gd name="connsiteX14" fmla="*/ 14102 w 69706"/>
                <a:gd name="connsiteY14" fmla="*/ 35421 h 43096"/>
                <a:gd name="connsiteX15" fmla="*/ 6192 w 69706"/>
                <a:gd name="connsiteY15" fmla="*/ 29697 h 43096"/>
                <a:gd name="connsiteX16" fmla="*/ 9835 w 69706"/>
                <a:gd name="connsiteY16" fmla="*/ 19563 h 43096"/>
                <a:gd name="connsiteX17" fmla="*/ 13703 w 69706"/>
                <a:gd name="connsiteY17" fmla="*/ 14366 h 43096"/>
                <a:gd name="connsiteX18" fmla="*/ 13740 w 69706"/>
                <a:gd name="connsiteY18" fmla="*/ 14229 h 43096"/>
                <a:gd name="connsiteX0" fmla="*/ 51638 w 69706"/>
                <a:gd name="connsiteY0" fmla="*/ 15213 h 43096"/>
                <a:gd name="connsiteX1" fmla="*/ 50190 w 69706"/>
                <a:gd name="connsiteY1" fmla="*/ 17889 h 43096"/>
                <a:gd name="connsiteX2" fmla="*/ 48164 w 69706"/>
                <a:gd name="connsiteY2" fmla="*/ 5285 h 43096"/>
                <a:gd name="connsiteX3" fmla="*/ 48240 w 69706"/>
                <a:gd name="connsiteY3" fmla="*/ 6549 h 43096"/>
                <a:gd name="connsiteX4" fmla="*/ 38918 w 69706"/>
                <a:gd name="connsiteY4" fmla="*/ 3811 h 43096"/>
                <a:gd name="connsiteX5" fmla="*/ 39660 w 69706"/>
                <a:gd name="connsiteY5" fmla="*/ 2199 h 43096"/>
                <a:gd name="connsiteX6" fmla="*/ 31981 w 69706"/>
                <a:gd name="connsiteY6" fmla="*/ 4579 h 43096"/>
                <a:gd name="connsiteX7" fmla="*/ 32340 w 69706"/>
                <a:gd name="connsiteY7" fmla="*/ 3189 h 43096"/>
                <a:gd name="connsiteX8" fmla="*/ 23840 w 69706"/>
                <a:gd name="connsiteY8" fmla="*/ 5051 h 43096"/>
                <a:gd name="connsiteX9" fmla="*/ 25140 w 69706"/>
                <a:gd name="connsiteY9" fmla="*/ 6399 h 43096"/>
                <a:gd name="connsiteX0" fmla="*/ 13740 w 69706"/>
                <a:gd name="connsiteY0" fmla="*/ 14229 h 45315"/>
                <a:gd name="connsiteX1" fmla="*/ 15463 w 69706"/>
                <a:gd name="connsiteY1" fmla="*/ 6766 h 45315"/>
                <a:gd name="connsiteX2" fmla="*/ 23845 w 69706"/>
                <a:gd name="connsiteY2" fmla="*/ 5061 h 45315"/>
                <a:gd name="connsiteX3" fmla="*/ 32296 w 69706"/>
                <a:gd name="connsiteY3" fmla="*/ 3291 h 45315"/>
                <a:gd name="connsiteX4" fmla="*/ 35589 w 69706"/>
                <a:gd name="connsiteY4" fmla="*/ 59 h 45315"/>
                <a:gd name="connsiteX5" fmla="*/ 39673 w 69706"/>
                <a:gd name="connsiteY5" fmla="*/ 2340 h 45315"/>
                <a:gd name="connsiteX6" fmla="*/ 45303 w 69706"/>
                <a:gd name="connsiteY6" fmla="*/ 549 h 45315"/>
                <a:gd name="connsiteX7" fmla="*/ 48158 w 69706"/>
                <a:gd name="connsiteY7" fmla="*/ 5435 h 45315"/>
                <a:gd name="connsiteX8" fmla="*/ 51822 w 69706"/>
                <a:gd name="connsiteY8" fmla="*/ 10177 h 45315"/>
                <a:gd name="connsiteX9" fmla="*/ 51658 w 69706"/>
                <a:gd name="connsiteY9" fmla="*/ 15319 h 45315"/>
                <a:gd name="connsiteX10" fmla="*/ 63263 w 69706"/>
                <a:gd name="connsiteY10" fmla="*/ 25311 h 45315"/>
                <a:gd name="connsiteX11" fmla="*/ 69184 w 69706"/>
                <a:gd name="connsiteY11" fmla="*/ 36077 h 45315"/>
                <a:gd name="connsiteX12" fmla="*/ 50156 w 69706"/>
                <a:gd name="connsiteY12" fmla="*/ 41261 h 45315"/>
                <a:gd name="connsiteX13" fmla="*/ 26691 w 69706"/>
                <a:gd name="connsiteY13" fmla="*/ 42115 h 45315"/>
                <a:gd name="connsiteX14" fmla="*/ 14102 w 69706"/>
                <a:gd name="connsiteY14" fmla="*/ 35421 h 45315"/>
                <a:gd name="connsiteX15" fmla="*/ 6192 w 69706"/>
                <a:gd name="connsiteY15" fmla="*/ 29697 h 45315"/>
                <a:gd name="connsiteX16" fmla="*/ 9835 w 69706"/>
                <a:gd name="connsiteY16" fmla="*/ 19563 h 45315"/>
                <a:gd name="connsiteX17" fmla="*/ 13703 w 69706"/>
                <a:gd name="connsiteY17" fmla="*/ 14366 h 45315"/>
                <a:gd name="connsiteX18" fmla="*/ 13740 w 69706"/>
                <a:gd name="connsiteY18" fmla="*/ 14229 h 45315"/>
                <a:gd name="connsiteX0" fmla="*/ 51638 w 69706"/>
                <a:gd name="connsiteY0" fmla="*/ 15213 h 45315"/>
                <a:gd name="connsiteX1" fmla="*/ 50190 w 69706"/>
                <a:gd name="connsiteY1" fmla="*/ 17889 h 45315"/>
                <a:gd name="connsiteX2" fmla="*/ 48164 w 69706"/>
                <a:gd name="connsiteY2" fmla="*/ 5285 h 45315"/>
                <a:gd name="connsiteX3" fmla="*/ 48240 w 69706"/>
                <a:gd name="connsiteY3" fmla="*/ 6549 h 45315"/>
                <a:gd name="connsiteX4" fmla="*/ 38918 w 69706"/>
                <a:gd name="connsiteY4" fmla="*/ 3811 h 45315"/>
                <a:gd name="connsiteX5" fmla="*/ 39660 w 69706"/>
                <a:gd name="connsiteY5" fmla="*/ 2199 h 45315"/>
                <a:gd name="connsiteX6" fmla="*/ 31981 w 69706"/>
                <a:gd name="connsiteY6" fmla="*/ 4579 h 45315"/>
                <a:gd name="connsiteX7" fmla="*/ 32340 w 69706"/>
                <a:gd name="connsiteY7" fmla="*/ 3189 h 45315"/>
                <a:gd name="connsiteX8" fmla="*/ 23840 w 69706"/>
                <a:gd name="connsiteY8" fmla="*/ 5051 h 45315"/>
                <a:gd name="connsiteX9" fmla="*/ 25140 w 69706"/>
                <a:gd name="connsiteY9" fmla="*/ 6399 h 45315"/>
                <a:gd name="connsiteX0" fmla="*/ 13740 w 69706"/>
                <a:gd name="connsiteY0" fmla="*/ 14229 h 48954"/>
                <a:gd name="connsiteX1" fmla="*/ 15463 w 69706"/>
                <a:gd name="connsiteY1" fmla="*/ 6766 h 48954"/>
                <a:gd name="connsiteX2" fmla="*/ 23845 w 69706"/>
                <a:gd name="connsiteY2" fmla="*/ 5061 h 48954"/>
                <a:gd name="connsiteX3" fmla="*/ 32296 w 69706"/>
                <a:gd name="connsiteY3" fmla="*/ 3291 h 48954"/>
                <a:gd name="connsiteX4" fmla="*/ 35589 w 69706"/>
                <a:gd name="connsiteY4" fmla="*/ 59 h 48954"/>
                <a:gd name="connsiteX5" fmla="*/ 39673 w 69706"/>
                <a:gd name="connsiteY5" fmla="*/ 2340 h 48954"/>
                <a:gd name="connsiteX6" fmla="*/ 45303 w 69706"/>
                <a:gd name="connsiteY6" fmla="*/ 549 h 48954"/>
                <a:gd name="connsiteX7" fmla="*/ 48158 w 69706"/>
                <a:gd name="connsiteY7" fmla="*/ 5435 h 48954"/>
                <a:gd name="connsiteX8" fmla="*/ 51822 w 69706"/>
                <a:gd name="connsiteY8" fmla="*/ 10177 h 48954"/>
                <a:gd name="connsiteX9" fmla="*/ 51658 w 69706"/>
                <a:gd name="connsiteY9" fmla="*/ 15319 h 48954"/>
                <a:gd name="connsiteX10" fmla="*/ 63263 w 69706"/>
                <a:gd name="connsiteY10" fmla="*/ 25311 h 48954"/>
                <a:gd name="connsiteX11" fmla="*/ 69184 w 69706"/>
                <a:gd name="connsiteY11" fmla="*/ 36077 h 48954"/>
                <a:gd name="connsiteX12" fmla="*/ 50156 w 69706"/>
                <a:gd name="connsiteY12" fmla="*/ 41261 h 48954"/>
                <a:gd name="connsiteX13" fmla="*/ 26691 w 69706"/>
                <a:gd name="connsiteY13" fmla="*/ 42115 h 48954"/>
                <a:gd name="connsiteX14" fmla="*/ 14102 w 69706"/>
                <a:gd name="connsiteY14" fmla="*/ 35421 h 48954"/>
                <a:gd name="connsiteX15" fmla="*/ 6192 w 69706"/>
                <a:gd name="connsiteY15" fmla="*/ 29697 h 48954"/>
                <a:gd name="connsiteX16" fmla="*/ 9835 w 69706"/>
                <a:gd name="connsiteY16" fmla="*/ 19563 h 48954"/>
                <a:gd name="connsiteX17" fmla="*/ 13703 w 69706"/>
                <a:gd name="connsiteY17" fmla="*/ 14366 h 48954"/>
                <a:gd name="connsiteX18" fmla="*/ 13740 w 69706"/>
                <a:gd name="connsiteY18" fmla="*/ 14229 h 48954"/>
                <a:gd name="connsiteX0" fmla="*/ 51638 w 69706"/>
                <a:gd name="connsiteY0" fmla="*/ 15213 h 48954"/>
                <a:gd name="connsiteX1" fmla="*/ 50190 w 69706"/>
                <a:gd name="connsiteY1" fmla="*/ 17889 h 48954"/>
                <a:gd name="connsiteX2" fmla="*/ 48164 w 69706"/>
                <a:gd name="connsiteY2" fmla="*/ 5285 h 48954"/>
                <a:gd name="connsiteX3" fmla="*/ 48240 w 69706"/>
                <a:gd name="connsiteY3" fmla="*/ 6549 h 48954"/>
                <a:gd name="connsiteX4" fmla="*/ 38918 w 69706"/>
                <a:gd name="connsiteY4" fmla="*/ 3811 h 48954"/>
                <a:gd name="connsiteX5" fmla="*/ 39660 w 69706"/>
                <a:gd name="connsiteY5" fmla="*/ 2199 h 48954"/>
                <a:gd name="connsiteX6" fmla="*/ 31981 w 69706"/>
                <a:gd name="connsiteY6" fmla="*/ 4579 h 48954"/>
                <a:gd name="connsiteX7" fmla="*/ 32340 w 69706"/>
                <a:gd name="connsiteY7" fmla="*/ 3189 h 48954"/>
                <a:gd name="connsiteX8" fmla="*/ 23840 w 69706"/>
                <a:gd name="connsiteY8" fmla="*/ 5051 h 48954"/>
                <a:gd name="connsiteX9" fmla="*/ 25140 w 69706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4494"/>
                <a:gd name="connsiteY0" fmla="*/ 14229 h 48954"/>
                <a:gd name="connsiteX1" fmla="*/ 15463 w 64494"/>
                <a:gd name="connsiteY1" fmla="*/ 6766 h 48954"/>
                <a:gd name="connsiteX2" fmla="*/ 23845 w 64494"/>
                <a:gd name="connsiteY2" fmla="*/ 5061 h 48954"/>
                <a:gd name="connsiteX3" fmla="*/ 32296 w 64494"/>
                <a:gd name="connsiteY3" fmla="*/ 3291 h 48954"/>
                <a:gd name="connsiteX4" fmla="*/ 35589 w 64494"/>
                <a:gd name="connsiteY4" fmla="*/ 59 h 48954"/>
                <a:gd name="connsiteX5" fmla="*/ 39673 w 64494"/>
                <a:gd name="connsiteY5" fmla="*/ 2340 h 48954"/>
                <a:gd name="connsiteX6" fmla="*/ 45303 w 64494"/>
                <a:gd name="connsiteY6" fmla="*/ 549 h 48954"/>
                <a:gd name="connsiteX7" fmla="*/ 48158 w 64494"/>
                <a:gd name="connsiteY7" fmla="*/ 5435 h 48954"/>
                <a:gd name="connsiteX8" fmla="*/ 51822 w 64494"/>
                <a:gd name="connsiteY8" fmla="*/ 10177 h 48954"/>
                <a:gd name="connsiteX9" fmla="*/ 51658 w 64494"/>
                <a:gd name="connsiteY9" fmla="*/ 15319 h 48954"/>
                <a:gd name="connsiteX10" fmla="*/ 63263 w 64494"/>
                <a:gd name="connsiteY10" fmla="*/ 25311 h 48954"/>
                <a:gd name="connsiteX11" fmla="*/ 59921 w 64494"/>
                <a:gd name="connsiteY11" fmla="*/ 34870 h 48954"/>
                <a:gd name="connsiteX12" fmla="*/ 50156 w 64494"/>
                <a:gd name="connsiteY12" fmla="*/ 41261 h 48954"/>
                <a:gd name="connsiteX13" fmla="*/ 26691 w 64494"/>
                <a:gd name="connsiteY13" fmla="*/ 42115 h 48954"/>
                <a:gd name="connsiteX14" fmla="*/ 14102 w 64494"/>
                <a:gd name="connsiteY14" fmla="*/ 35421 h 48954"/>
                <a:gd name="connsiteX15" fmla="*/ 6192 w 64494"/>
                <a:gd name="connsiteY15" fmla="*/ 29697 h 48954"/>
                <a:gd name="connsiteX16" fmla="*/ 9835 w 64494"/>
                <a:gd name="connsiteY16" fmla="*/ 19563 h 48954"/>
                <a:gd name="connsiteX17" fmla="*/ 13703 w 64494"/>
                <a:gd name="connsiteY17" fmla="*/ 14366 h 48954"/>
                <a:gd name="connsiteX18" fmla="*/ 13740 w 64494"/>
                <a:gd name="connsiteY18" fmla="*/ 14229 h 48954"/>
                <a:gd name="connsiteX0" fmla="*/ 51638 w 64494"/>
                <a:gd name="connsiteY0" fmla="*/ 15213 h 48954"/>
                <a:gd name="connsiteX1" fmla="*/ 50190 w 64494"/>
                <a:gd name="connsiteY1" fmla="*/ 17889 h 48954"/>
                <a:gd name="connsiteX2" fmla="*/ 48164 w 64494"/>
                <a:gd name="connsiteY2" fmla="*/ 5285 h 48954"/>
                <a:gd name="connsiteX3" fmla="*/ 48240 w 64494"/>
                <a:gd name="connsiteY3" fmla="*/ 6549 h 48954"/>
                <a:gd name="connsiteX4" fmla="*/ 38918 w 64494"/>
                <a:gd name="connsiteY4" fmla="*/ 3811 h 48954"/>
                <a:gd name="connsiteX5" fmla="*/ 39660 w 64494"/>
                <a:gd name="connsiteY5" fmla="*/ 2199 h 48954"/>
                <a:gd name="connsiteX6" fmla="*/ 31981 w 64494"/>
                <a:gd name="connsiteY6" fmla="*/ 4579 h 48954"/>
                <a:gd name="connsiteX7" fmla="*/ 32340 w 64494"/>
                <a:gd name="connsiteY7" fmla="*/ 3189 h 48954"/>
                <a:gd name="connsiteX8" fmla="*/ 23840 w 64494"/>
                <a:gd name="connsiteY8" fmla="*/ 5051 h 48954"/>
                <a:gd name="connsiteX9" fmla="*/ 25140 w 64494"/>
                <a:gd name="connsiteY9" fmla="*/ 6399 h 48954"/>
                <a:gd name="connsiteX0" fmla="*/ 13740 w 69067"/>
                <a:gd name="connsiteY0" fmla="*/ 14229 h 48954"/>
                <a:gd name="connsiteX1" fmla="*/ 15463 w 69067"/>
                <a:gd name="connsiteY1" fmla="*/ 6766 h 48954"/>
                <a:gd name="connsiteX2" fmla="*/ 23845 w 69067"/>
                <a:gd name="connsiteY2" fmla="*/ 5061 h 48954"/>
                <a:gd name="connsiteX3" fmla="*/ 32296 w 69067"/>
                <a:gd name="connsiteY3" fmla="*/ 3291 h 48954"/>
                <a:gd name="connsiteX4" fmla="*/ 35589 w 69067"/>
                <a:gd name="connsiteY4" fmla="*/ 59 h 48954"/>
                <a:gd name="connsiteX5" fmla="*/ 39673 w 69067"/>
                <a:gd name="connsiteY5" fmla="*/ 2340 h 48954"/>
                <a:gd name="connsiteX6" fmla="*/ 45303 w 69067"/>
                <a:gd name="connsiteY6" fmla="*/ 549 h 48954"/>
                <a:gd name="connsiteX7" fmla="*/ 48158 w 69067"/>
                <a:gd name="connsiteY7" fmla="*/ 5435 h 48954"/>
                <a:gd name="connsiteX8" fmla="*/ 51822 w 69067"/>
                <a:gd name="connsiteY8" fmla="*/ 10177 h 48954"/>
                <a:gd name="connsiteX9" fmla="*/ 51658 w 69067"/>
                <a:gd name="connsiteY9" fmla="*/ 15319 h 48954"/>
                <a:gd name="connsiteX10" fmla="*/ 63263 w 69067"/>
                <a:gd name="connsiteY10" fmla="*/ 25311 h 48954"/>
                <a:gd name="connsiteX11" fmla="*/ 59921 w 69067"/>
                <a:gd name="connsiteY11" fmla="*/ 34870 h 48954"/>
                <a:gd name="connsiteX12" fmla="*/ 50156 w 69067"/>
                <a:gd name="connsiteY12" fmla="*/ 41261 h 48954"/>
                <a:gd name="connsiteX13" fmla="*/ 26691 w 69067"/>
                <a:gd name="connsiteY13" fmla="*/ 42115 h 48954"/>
                <a:gd name="connsiteX14" fmla="*/ 14102 w 69067"/>
                <a:gd name="connsiteY14" fmla="*/ 35421 h 48954"/>
                <a:gd name="connsiteX15" fmla="*/ 6192 w 69067"/>
                <a:gd name="connsiteY15" fmla="*/ 29697 h 48954"/>
                <a:gd name="connsiteX16" fmla="*/ 9835 w 69067"/>
                <a:gd name="connsiteY16" fmla="*/ 19563 h 48954"/>
                <a:gd name="connsiteX17" fmla="*/ 13703 w 69067"/>
                <a:gd name="connsiteY17" fmla="*/ 14366 h 48954"/>
                <a:gd name="connsiteX18" fmla="*/ 13740 w 69067"/>
                <a:gd name="connsiteY18" fmla="*/ 14229 h 48954"/>
                <a:gd name="connsiteX0" fmla="*/ 51638 w 69067"/>
                <a:gd name="connsiteY0" fmla="*/ 15213 h 48954"/>
                <a:gd name="connsiteX1" fmla="*/ 50190 w 69067"/>
                <a:gd name="connsiteY1" fmla="*/ 17889 h 48954"/>
                <a:gd name="connsiteX2" fmla="*/ 48164 w 69067"/>
                <a:gd name="connsiteY2" fmla="*/ 5285 h 48954"/>
                <a:gd name="connsiteX3" fmla="*/ 48240 w 69067"/>
                <a:gd name="connsiteY3" fmla="*/ 6549 h 48954"/>
                <a:gd name="connsiteX4" fmla="*/ 38918 w 69067"/>
                <a:gd name="connsiteY4" fmla="*/ 3811 h 48954"/>
                <a:gd name="connsiteX5" fmla="*/ 39660 w 69067"/>
                <a:gd name="connsiteY5" fmla="*/ 2199 h 48954"/>
                <a:gd name="connsiteX6" fmla="*/ 31981 w 69067"/>
                <a:gd name="connsiteY6" fmla="*/ 4579 h 48954"/>
                <a:gd name="connsiteX7" fmla="*/ 32340 w 69067"/>
                <a:gd name="connsiteY7" fmla="*/ 3189 h 48954"/>
                <a:gd name="connsiteX8" fmla="*/ 23840 w 69067"/>
                <a:gd name="connsiteY8" fmla="*/ 5051 h 48954"/>
                <a:gd name="connsiteX9" fmla="*/ 25140 w 69067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01" h="48954">
                  <a:moveTo>
                    <a:pt x="13740" y="14229"/>
                  </a:moveTo>
                  <a:cubicBezTo>
                    <a:pt x="13469" y="11516"/>
                    <a:pt x="14101" y="8780"/>
                    <a:pt x="15463" y="6766"/>
                  </a:cubicBezTo>
                  <a:cubicBezTo>
                    <a:pt x="17615" y="3585"/>
                    <a:pt x="21104" y="2876"/>
                    <a:pt x="23845" y="5061"/>
                  </a:cubicBezTo>
                  <a:cubicBezTo>
                    <a:pt x="25518" y="768"/>
                    <a:pt x="29754" y="-119"/>
                    <a:pt x="32296" y="3291"/>
                  </a:cubicBezTo>
                  <a:cubicBezTo>
                    <a:pt x="32937" y="1542"/>
                    <a:pt x="34168" y="333"/>
                    <a:pt x="35589" y="59"/>
                  </a:cubicBezTo>
                  <a:cubicBezTo>
                    <a:pt x="37153" y="-243"/>
                    <a:pt x="38715" y="629"/>
                    <a:pt x="39673" y="2340"/>
                  </a:cubicBezTo>
                  <a:cubicBezTo>
                    <a:pt x="41055" y="126"/>
                    <a:pt x="43341" y="-601"/>
                    <a:pt x="45303" y="549"/>
                  </a:cubicBezTo>
                  <a:cubicBezTo>
                    <a:pt x="46798" y="1425"/>
                    <a:pt x="47870" y="3259"/>
                    <a:pt x="48158" y="5435"/>
                  </a:cubicBezTo>
                  <a:cubicBezTo>
                    <a:pt x="49886" y="6077"/>
                    <a:pt x="51262" y="7857"/>
                    <a:pt x="51822" y="10177"/>
                  </a:cubicBezTo>
                  <a:cubicBezTo>
                    <a:pt x="52229" y="11861"/>
                    <a:pt x="52171" y="13690"/>
                    <a:pt x="51658" y="15319"/>
                  </a:cubicBezTo>
                  <a:cubicBezTo>
                    <a:pt x="52919" y="17553"/>
                    <a:pt x="76294" y="20674"/>
                    <a:pt x="54685" y="27084"/>
                  </a:cubicBezTo>
                  <a:cubicBezTo>
                    <a:pt x="72092" y="28005"/>
                    <a:pt x="77453" y="34711"/>
                    <a:pt x="59921" y="34870"/>
                  </a:cubicBezTo>
                  <a:cubicBezTo>
                    <a:pt x="68818" y="40303"/>
                    <a:pt x="64296" y="46644"/>
                    <a:pt x="50156" y="41261"/>
                  </a:cubicBezTo>
                  <a:cubicBezTo>
                    <a:pt x="51475" y="49286"/>
                    <a:pt x="49718" y="53179"/>
                    <a:pt x="26691" y="42115"/>
                  </a:cubicBezTo>
                  <a:cubicBezTo>
                    <a:pt x="22983" y="45159"/>
                    <a:pt x="8000" y="40018"/>
                    <a:pt x="14102" y="35421"/>
                  </a:cubicBezTo>
                  <a:cubicBezTo>
                    <a:pt x="5933" y="35606"/>
                    <a:pt x="911" y="31866"/>
                    <a:pt x="6192" y="29697"/>
                  </a:cubicBezTo>
                  <a:cubicBezTo>
                    <a:pt x="-1317" y="27504"/>
                    <a:pt x="-4016" y="21361"/>
                    <a:pt x="9835" y="19563"/>
                  </a:cubicBezTo>
                  <a:cubicBezTo>
                    <a:pt x="2198" y="15291"/>
                    <a:pt x="11685" y="14650"/>
                    <a:pt x="13703" y="14366"/>
                  </a:cubicBezTo>
                  <a:cubicBezTo>
                    <a:pt x="13715" y="14320"/>
                    <a:pt x="13728" y="14275"/>
                    <a:pt x="13740" y="14229"/>
                  </a:cubicBezTo>
                  <a:close/>
                </a:path>
                <a:path w="70701" h="48954" fill="none" extrusionOk="0">
                  <a:moveTo>
                    <a:pt x="51638" y="15213"/>
                  </a:moveTo>
                  <a:cubicBezTo>
                    <a:pt x="51313" y="16245"/>
                    <a:pt x="50818" y="17161"/>
                    <a:pt x="50190" y="17889"/>
                  </a:cubicBezTo>
                  <a:moveTo>
                    <a:pt x="48164" y="5285"/>
                  </a:moveTo>
                  <a:cubicBezTo>
                    <a:pt x="48219" y="5702"/>
                    <a:pt x="48245" y="6125"/>
                    <a:pt x="48240" y="6549"/>
                  </a:cubicBezTo>
                  <a:moveTo>
                    <a:pt x="38918" y="3811"/>
                  </a:moveTo>
                  <a:cubicBezTo>
                    <a:pt x="39107" y="3228"/>
                    <a:pt x="39356" y="2685"/>
                    <a:pt x="39660" y="2199"/>
                  </a:cubicBezTo>
                  <a:moveTo>
                    <a:pt x="31981" y="4579"/>
                  </a:moveTo>
                  <a:cubicBezTo>
                    <a:pt x="32058" y="4097"/>
                    <a:pt x="32179" y="3630"/>
                    <a:pt x="32340" y="3189"/>
                  </a:cubicBezTo>
                  <a:moveTo>
                    <a:pt x="23840" y="5051"/>
                  </a:moveTo>
                  <a:cubicBezTo>
                    <a:pt x="24312" y="5427"/>
                    <a:pt x="24748" y="5880"/>
                    <a:pt x="25140" y="6399"/>
                  </a:cubicBezTo>
                </a:path>
              </a:pathLst>
            </a:custGeom>
            <a:solidFill>
              <a:srgbClr val="E6E6E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06BC119-A860-47D2-AAAC-50C9CD8DDA34}"/>
                </a:ext>
              </a:extLst>
            </p:cNvPr>
            <p:cNvSpPr/>
            <p:nvPr/>
          </p:nvSpPr>
          <p:spPr>
            <a:xfrm>
              <a:off x="6049655" y="3171037"/>
              <a:ext cx="3513748" cy="132698"/>
            </a:xfrm>
            <a:prstGeom prst="rect">
              <a:avLst/>
            </a:prstGeom>
            <a:solidFill>
              <a:srgbClr val="89A61A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3E23DF68-FD7A-4B69-B44F-BD0E93F05CFC}"/>
                </a:ext>
              </a:extLst>
            </p:cNvPr>
            <p:cNvSpPr/>
            <p:nvPr/>
          </p:nvSpPr>
          <p:spPr>
            <a:xfrm flipH="1">
              <a:off x="6049654" y="3017050"/>
              <a:ext cx="870379" cy="307975"/>
            </a:xfrm>
            <a:prstGeom prst="arc">
              <a:avLst>
                <a:gd name="adj1" fmla="val 16200000"/>
                <a:gd name="adj2" fmla="val 31116"/>
              </a:avLst>
            </a:prstGeom>
            <a:solidFill>
              <a:srgbClr val="89A61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5D3D0917-922A-4822-99F6-96E87B8B5037}"/>
                </a:ext>
              </a:extLst>
            </p:cNvPr>
            <p:cNvSpPr/>
            <p:nvPr/>
          </p:nvSpPr>
          <p:spPr>
            <a:xfrm>
              <a:off x="8693023" y="3031336"/>
              <a:ext cx="870379" cy="307975"/>
            </a:xfrm>
            <a:prstGeom prst="arc">
              <a:avLst>
                <a:gd name="adj1" fmla="val 16200000"/>
                <a:gd name="adj2" fmla="val 31116"/>
              </a:avLst>
            </a:prstGeom>
            <a:solidFill>
              <a:srgbClr val="89A61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D92582F-7545-4FB8-88D0-A8947BA9972B}"/>
                </a:ext>
              </a:extLst>
            </p:cNvPr>
            <p:cNvGrpSpPr/>
            <p:nvPr/>
          </p:nvGrpSpPr>
          <p:grpSpPr>
            <a:xfrm>
              <a:off x="6096000" y="1814059"/>
              <a:ext cx="1124125" cy="1357934"/>
              <a:chOff x="6096000" y="1814059"/>
              <a:chExt cx="1124125" cy="1357934"/>
            </a:xfrm>
          </p:grpSpPr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06CE1BEB-C604-4839-89F0-70BCAF418F5A}"/>
                  </a:ext>
                </a:extLst>
              </p:cNvPr>
              <p:cNvSpPr/>
              <p:nvPr/>
            </p:nvSpPr>
            <p:spPr>
              <a:xfrm>
                <a:off x="6096000" y="1820410"/>
                <a:ext cx="1124125" cy="1350627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A3C74FAD-BFF9-49CC-8708-4D0A909DA123}"/>
                  </a:ext>
                </a:extLst>
              </p:cNvPr>
              <p:cNvSpPr/>
              <p:nvPr/>
            </p:nvSpPr>
            <p:spPr>
              <a:xfrm>
                <a:off x="6172900" y="1872784"/>
                <a:ext cx="1047225" cy="1291903"/>
              </a:xfrm>
              <a:prstGeom prst="trapezoid">
                <a:avLst>
                  <a:gd name="adj" fmla="val 26095"/>
                </a:avLst>
              </a:prstGeom>
              <a:solidFill>
                <a:srgbClr val="D9CAC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74AEDD8F-AEA1-42EB-A3CA-2E6A1ECEA411}"/>
                  </a:ext>
                </a:extLst>
              </p:cNvPr>
              <p:cNvSpPr/>
              <p:nvPr/>
            </p:nvSpPr>
            <p:spPr>
              <a:xfrm rot="21114404" flipV="1">
                <a:off x="7029095" y="1821366"/>
                <a:ext cx="81968" cy="1350627"/>
              </a:xfrm>
              <a:prstGeom prst="parallelogram">
                <a:avLst>
                  <a:gd name="adj" fmla="val 65605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D11B2A-86A7-403C-A6E1-C2A251610303}"/>
                  </a:ext>
                </a:extLst>
              </p:cNvPr>
              <p:cNvSpPr/>
              <p:nvPr/>
            </p:nvSpPr>
            <p:spPr>
              <a:xfrm>
                <a:off x="6348413" y="1820409"/>
                <a:ext cx="616743" cy="51254"/>
              </a:xfrm>
              <a:prstGeom prst="rect">
                <a:avLst/>
              </a:prstGeom>
              <a:solidFill>
                <a:srgbClr val="ECD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D96C444-29BD-4B2C-8282-D214BD9FE273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6369844" y="1872784"/>
                <a:ext cx="32666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1CC735-979B-4482-9BAC-91843C1FB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375" y="1872784"/>
                <a:ext cx="15478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3ECEEF8-EE57-41A3-8EF0-A5889397F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363" y="1814059"/>
                <a:ext cx="65484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F15061-75D9-4D8F-8E00-983695462D36}"/>
                </a:ext>
              </a:extLst>
            </p:cNvPr>
            <p:cNvGrpSpPr/>
            <p:nvPr/>
          </p:nvGrpSpPr>
          <p:grpSpPr>
            <a:xfrm>
              <a:off x="7578402" y="1878806"/>
              <a:ext cx="1502569" cy="1299374"/>
              <a:chOff x="7775076" y="1871663"/>
              <a:chExt cx="1502569" cy="129937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09BAA3-3463-4A98-A909-E76C9A797C3C}"/>
                  </a:ext>
                </a:extLst>
              </p:cNvPr>
              <p:cNvSpPr/>
              <p:nvPr/>
            </p:nvSpPr>
            <p:spPr>
              <a:xfrm>
                <a:off x="7791745" y="1871663"/>
                <a:ext cx="1485900" cy="1299374"/>
              </a:xfrm>
              <a:prstGeom prst="rect">
                <a:avLst/>
              </a:prstGeom>
              <a:solidFill>
                <a:srgbClr val="D9CB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4814CE2-ACFD-4718-820F-749998F09073}"/>
                  </a:ext>
                </a:extLst>
              </p:cNvPr>
              <p:cNvSpPr/>
              <p:nvPr/>
            </p:nvSpPr>
            <p:spPr>
              <a:xfrm>
                <a:off x="7794126" y="1878808"/>
                <a:ext cx="1483519" cy="85725"/>
              </a:xfrm>
              <a:prstGeom prst="rect">
                <a:avLst/>
              </a:prstGeom>
              <a:solidFill>
                <a:srgbClr val="ECD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0BD8377-69F1-4531-9386-DC1A99E7C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076" y="1964533"/>
                <a:ext cx="51167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DFA3E46-A373-4133-A951-9C4634BDA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8482" y="1964533"/>
                <a:ext cx="9191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8D72FE4-A928-4A23-9699-A6F16F020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076" y="1871663"/>
                <a:ext cx="1502569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A764EA8-A1EF-449E-9B5F-0B15F9E32233}"/>
                </a:ext>
              </a:extLst>
            </p:cNvPr>
            <p:cNvSpPr/>
            <p:nvPr/>
          </p:nvSpPr>
          <p:spPr>
            <a:xfrm>
              <a:off x="7915363" y="2085546"/>
              <a:ext cx="1212850" cy="1124807"/>
            </a:xfrm>
            <a:custGeom>
              <a:avLst/>
              <a:gdLst>
                <a:gd name="connsiteX0" fmla="*/ 0 w 748023"/>
                <a:gd name="connsiteY0" fmla="*/ 0 h 711194"/>
                <a:gd name="connsiteX1" fmla="*/ 748019 w 748023"/>
                <a:gd name="connsiteY1" fmla="*/ 336545 h 711194"/>
                <a:gd name="connsiteX2" fmla="*/ 748023 w 748023"/>
                <a:gd name="connsiteY2" fmla="*/ 336545 h 711194"/>
                <a:gd name="connsiteX3" fmla="*/ 748023 w 748023"/>
                <a:gd name="connsiteY3" fmla="*/ 336547 h 711194"/>
                <a:gd name="connsiteX4" fmla="*/ 748023 w 748023"/>
                <a:gd name="connsiteY4" fmla="*/ 711194 h 711194"/>
                <a:gd name="connsiteX5" fmla="*/ 0 w 748023"/>
                <a:gd name="connsiteY5" fmla="*/ 711194 h 711194"/>
                <a:gd name="connsiteX6" fmla="*/ 0 w 748023"/>
                <a:gd name="connsiteY6" fmla="*/ 336547 h 711194"/>
                <a:gd name="connsiteX7" fmla="*/ 0 w 748023"/>
                <a:gd name="connsiteY7" fmla="*/ 336545 h 71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8023" h="711194">
                  <a:moveTo>
                    <a:pt x="0" y="0"/>
                  </a:moveTo>
                  <a:lnTo>
                    <a:pt x="748019" y="336545"/>
                  </a:lnTo>
                  <a:lnTo>
                    <a:pt x="748023" y="336545"/>
                  </a:lnTo>
                  <a:lnTo>
                    <a:pt x="748023" y="336547"/>
                  </a:lnTo>
                  <a:lnTo>
                    <a:pt x="748023" y="711194"/>
                  </a:lnTo>
                  <a:lnTo>
                    <a:pt x="0" y="711194"/>
                  </a:lnTo>
                  <a:lnTo>
                    <a:pt x="0" y="336547"/>
                  </a:lnTo>
                  <a:lnTo>
                    <a:pt x="0" y="336545"/>
                  </a:lnTo>
                  <a:close/>
                </a:path>
              </a:pathLst>
            </a:custGeom>
            <a:solidFill>
              <a:srgbClr val="CFC0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92C3A21-8695-4A17-A710-D973E87F4124}"/>
                </a:ext>
              </a:extLst>
            </p:cNvPr>
            <p:cNvGrpSpPr/>
            <p:nvPr/>
          </p:nvGrpSpPr>
          <p:grpSpPr>
            <a:xfrm>
              <a:off x="6734175" y="2471738"/>
              <a:ext cx="1288549" cy="818328"/>
              <a:chOff x="6734175" y="2471738"/>
              <a:chExt cx="1288549" cy="81832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4926292-C5DC-4795-ACEE-964E7A641345}"/>
                  </a:ext>
                </a:extLst>
              </p:cNvPr>
              <p:cNvSpPr/>
              <p:nvPr/>
            </p:nvSpPr>
            <p:spPr>
              <a:xfrm>
                <a:off x="6734175" y="2471738"/>
                <a:ext cx="1247775" cy="792163"/>
              </a:xfrm>
              <a:prstGeom prst="rect">
                <a:avLst/>
              </a:prstGeom>
              <a:solidFill>
                <a:srgbClr val="ECDED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7888AD4-764E-470E-BA32-A067FC076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375" y="2536033"/>
                <a:ext cx="10620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8BAFCF8-16F2-49DB-9715-4DA7DC2A3D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4145" y="2536033"/>
                <a:ext cx="0" cy="4167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01D6242-668A-4ECB-BD0B-0CFC0B9C6FB6}"/>
                  </a:ext>
                </a:extLst>
              </p:cNvPr>
              <p:cNvSpPr/>
              <p:nvPr/>
            </p:nvSpPr>
            <p:spPr>
              <a:xfrm>
                <a:off x="7220125" y="3052764"/>
                <a:ext cx="237916" cy="217338"/>
              </a:xfrm>
              <a:prstGeom prst="rect">
                <a:avLst/>
              </a:prstGeom>
              <a:solidFill>
                <a:srgbClr val="3E39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C54C0DDD-2DCD-4ABC-8476-40AC7D73AE84}"/>
                  </a:ext>
                </a:extLst>
              </p:cNvPr>
              <p:cNvSpPr/>
              <p:nvPr/>
            </p:nvSpPr>
            <p:spPr>
              <a:xfrm flipH="1">
                <a:off x="7137566" y="3045117"/>
                <a:ext cx="479426" cy="244949"/>
              </a:xfrm>
              <a:prstGeom prst="parallelogram">
                <a:avLst>
                  <a:gd name="adj" fmla="val 20186"/>
                </a:avLst>
              </a:prstGeom>
              <a:solidFill>
                <a:srgbClr val="3E3933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54AA2B5-9FD7-43EF-8EAB-6DD154FF6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040859"/>
                <a:ext cx="4333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E24DE79-A522-4085-95E7-0538FD39E666}"/>
                  </a:ext>
                </a:extLst>
              </p:cNvPr>
              <p:cNvGrpSpPr/>
              <p:nvPr/>
            </p:nvGrpSpPr>
            <p:grpSpPr>
              <a:xfrm>
                <a:off x="6818011" y="2603443"/>
                <a:ext cx="1054402" cy="46349"/>
                <a:chOff x="5982903" y="3590785"/>
                <a:chExt cx="1054402" cy="46349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530AD8E-39F2-46C2-BEEC-64AB4767FECF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8EB8309-4942-4C51-A4C2-E0CD6BFEA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592361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7B69EFF-B0CB-453F-86FD-CFBCC6E2B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96750E96-BD96-4AF0-9FC3-DDAA839B9769}"/>
                  </a:ext>
                </a:extLst>
              </p:cNvPr>
              <p:cNvSpPr/>
              <p:nvPr/>
            </p:nvSpPr>
            <p:spPr>
              <a:xfrm rot="327339" flipV="1">
                <a:off x="7926414" y="2480484"/>
                <a:ext cx="96310" cy="792235"/>
              </a:xfrm>
              <a:prstGeom prst="parallelogram">
                <a:avLst>
                  <a:gd name="adj" fmla="val 84065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D769C1C-DAFD-4A26-BDDA-0A7C1D2ABBAA}"/>
                  </a:ext>
                </a:extLst>
              </p:cNvPr>
              <p:cNvCxnSpPr>
                <a:cxnSpLocks/>
                <a:stCxn id="43" idx="0"/>
                <a:endCxn id="43" idx="2"/>
              </p:cNvCxnSpPr>
              <p:nvPr/>
            </p:nvCxnSpPr>
            <p:spPr>
              <a:xfrm>
                <a:off x="7339083" y="3052764"/>
                <a:ext cx="0" cy="21733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8FE293A-CF06-4883-82F2-555B2179621A}"/>
                  </a:ext>
                </a:extLst>
              </p:cNvPr>
              <p:cNvSpPr/>
              <p:nvPr/>
            </p:nvSpPr>
            <p:spPr>
              <a:xfrm>
                <a:off x="7251341" y="3092493"/>
                <a:ext cx="51254" cy="51254"/>
              </a:xfrm>
              <a:prstGeom prst="rect">
                <a:avLst/>
              </a:prstGeom>
              <a:solidFill>
                <a:srgbClr val="1F99A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6B3A0DB-DE26-465A-851F-1EB64F24EDB3}"/>
                  </a:ext>
                </a:extLst>
              </p:cNvPr>
              <p:cNvSpPr/>
              <p:nvPr/>
            </p:nvSpPr>
            <p:spPr>
              <a:xfrm>
                <a:off x="7373555" y="3092493"/>
                <a:ext cx="51254" cy="51254"/>
              </a:xfrm>
              <a:prstGeom prst="rect">
                <a:avLst/>
              </a:prstGeom>
              <a:solidFill>
                <a:srgbClr val="1F99A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77F28F0-A935-4BCE-9727-F9BB75318D6E}"/>
                  </a:ext>
                </a:extLst>
              </p:cNvPr>
              <p:cNvGrpSpPr/>
              <p:nvPr/>
            </p:nvGrpSpPr>
            <p:grpSpPr>
              <a:xfrm>
                <a:off x="6818011" y="2716884"/>
                <a:ext cx="1054402" cy="46349"/>
                <a:chOff x="5982903" y="3590785"/>
                <a:chExt cx="1054402" cy="46349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E670EF4-59F5-4C44-B996-61C7B9CFE0FC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67C817D-6592-4BF4-BE40-507298411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592361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83FE859-E5A1-45D9-A8E0-7440CB8AC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A279EAA-2A1A-4508-A6B6-BCBE98D2F22D}"/>
                  </a:ext>
                </a:extLst>
              </p:cNvPr>
              <p:cNvGrpSpPr/>
              <p:nvPr/>
            </p:nvGrpSpPr>
            <p:grpSpPr>
              <a:xfrm>
                <a:off x="6811882" y="2830325"/>
                <a:ext cx="1060531" cy="46349"/>
                <a:chOff x="5976774" y="3590785"/>
                <a:chExt cx="1060531" cy="46349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FCCC8B1-2151-4917-8AD2-ABCF5D825F2C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661FC55-DA18-43FA-A7C1-3925F147C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6774" y="3590785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97C93F7-B30F-4ED7-8382-DE523746F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852E047-59C3-4E68-A9BC-4B6E8C62F603}"/>
                </a:ext>
              </a:extLst>
            </p:cNvPr>
            <p:cNvSpPr/>
            <p:nvPr/>
          </p:nvSpPr>
          <p:spPr>
            <a:xfrm>
              <a:off x="8045058" y="2626302"/>
              <a:ext cx="953309" cy="156914"/>
            </a:xfrm>
            <a:prstGeom prst="rect">
              <a:avLst/>
            </a:prstGeom>
            <a:solidFill>
              <a:srgbClr val="25B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8745B59-D162-476A-8574-E90049AAF71C}"/>
                </a:ext>
              </a:extLst>
            </p:cNvPr>
            <p:cNvCxnSpPr>
              <a:cxnSpLocks/>
            </p:cNvCxnSpPr>
            <p:nvPr/>
          </p:nvCxnSpPr>
          <p:spPr>
            <a:xfrm>
              <a:off x="8256567" y="2599636"/>
              <a:ext cx="6548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E8F3822-2570-4533-AE12-91EE72190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180" y="2626302"/>
              <a:ext cx="960187" cy="1047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C3E0A23-CC69-49E9-9186-8B5E387F8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180" y="2772744"/>
              <a:ext cx="960187" cy="1047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7E6AFB7-68F3-4E74-9A07-58BCF2A72EF3}"/>
                </a:ext>
              </a:extLst>
            </p:cNvPr>
            <p:cNvCxnSpPr>
              <a:cxnSpLocks/>
            </p:cNvCxnSpPr>
            <p:nvPr/>
          </p:nvCxnSpPr>
          <p:spPr>
            <a:xfrm>
              <a:off x="8991550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ACD806F-A1D1-4A9B-9AB2-654AB5A01019}"/>
                </a:ext>
              </a:extLst>
            </p:cNvPr>
            <p:cNvCxnSpPr>
              <a:cxnSpLocks/>
            </p:cNvCxnSpPr>
            <p:nvPr/>
          </p:nvCxnSpPr>
          <p:spPr>
            <a:xfrm>
              <a:off x="8049770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4E8AA98-6B96-4F87-A604-0921DA1F4D6A}"/>
                </a:ext>
              </a:extLst>
            </p:cNvPr>
            <p:cNvCxnSpPr>
              <a:cxnSpLocks/>
            </p:cNvCxnSpPr>
            <p:nvPr/>
          </p:nvCxnSpPr>
          <p:spPr>
            <a:xfrm>
              <a:off x="820455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9ECA7F2-593C-40C9-9016-B3FE2DDDDAE3}"/>
                </a:ext>
              </a:extLst>
            </p:cNvPr>
            <p:cNvCxnSpPr>
              <a:cxnSpLocks/>
            </p:cNvCxnSpPr>
            <p:nvPr/>
          </p:nvCxnSpPr>
          <p:spPr>
            <a:xfrm>
              <a:off x="8365786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48353A2-B72E-46D7-A756-3FEE0306164E}"/>
                </a:ext>
              </a:extLst>
            </p:cNvPr>
            <p:cNvCxnSpPr>
              <a:cxnSpLocks/>
            </p:cNvCxnSpPr>
            <p:nvPr/>
          </p:nvCxnSpPr>
          <p:spPr>
            <a:xfrm>
              <a:off x="852702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FB5BDAA-10A5-4202-B3DD-9CED068829FF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56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804D089-CD94-4B4E-B7E8-33CDA4EC102F}"/>
                </a:ext>
              </a:extLst>
            </p:cNvPr>
            <p:cNvCxnSpPr>
              <a:cxnSpLocks/>
            </p:cNvCxnSpPr>
            <p:nvPr/>
          </p:nvCxnSpPr>
          <p:spPr>
            <a:xfrm>
              <a:off x="884949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6529C78-A03C-4C66-B4CC-538D810566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8467" y="2122740"/>
              <a:ext cx="1069900" cy="4706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11E5C84-CDC3-4964-85DB-F2E1FDB39B9A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8998367" y="2593341"/>
              <a:ext cx="129840" cy="244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AF6F57A-B8B3-47EF-B97A-596755219919}"/>
                </a:ext>
              </a:extLst>
            </p:cNvPr>
            <p:cNvSpPr/>
            <p:nvPr/>
          </p:nvSpPr>
          <p:spPr>
            <a:xfrm>
              <a:off x="8155486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3F94391-3692-4D84-B23A-F17487186F4F}"/>
                </a:ext>
              </a:extLst>
            </p:cNvPr>
            <p:cNvSpPr/>
            <p:nvPr/>
          </p:nvSpPr>
          <p:spPr>
            <a:xfrm>
              <a:off x="8407420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D0631AD-55C4-4BAF-83CA-8EBFAD6520FA}"/>
                </a:ext>
              </a:extLst>
            </p:cNvPr>
            <p:cNvSpPr/>
            <p:nvPr/>
          </p:nvSpPr>
          <p:spPr>
            <a:xfrm>
              <a:off x="8659354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5E0692E-ABE1-4D48-B1D0-5139B6F09B95}"/>
                </a:ext>
              </a:extLst>
            </p:cNvPr>
            <p:cNvSpPr/>
            <p:nvPr/>
          </p:nvSpPr>
          <p:spPr>
            <a:xfrm>
              <a:off x="8064509" y="3063942"/>
              <a:ext cx="960187" cy="141828"/>
            </a:xfrm>
            <a:prstGeom prst="rect">
              <a:avLst/>
            </a:prstGeom>
            <a:solidFill>
              <a:srgbClr val="CFC0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ight Triangle 154">
              <a:extLst>
                <a:ext uri="{FF2B5EF4-FFF2-40B4-BE49-F238E27FC236}">
                  <a16:creationId xmlns:a16="http://schemas.microsoft.com/office/drawing/2014/main" id="{AD03594E-D512-4814-B9F6-C57B536C86A3}"/>
                </a:ext>
              </a:extLst>
            </p:cNvPr>
            <p:cNvSpPr/>
            <p:nvPr/>
          </p:nvSpPr>
          <p:spPr>
            <a:xfrm>
              <a:off x="7974952" y="2472528"/>
              <a:ext cx="834824" cy="836317"/>
            </a:xfrm>
            <a:prstGeom prst="rtTriangle">
              <a:avLst/>
            </a:prstGeom>
            <a:solidFill>
              <a:schemeClr val="tx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38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14218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25</cp:revision>
  <dcterms:created xsi:type="dcterms:W3CDTF">2021-01-16T10:15:37Z</dcterms:created>
  <dcterms:modified xsi:type="dcterms:W3CDTF">2021-01-29T15:49:01Z</dcterms:modified>
</cp:coreProperties>
</file>