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85399-D81E-4C9A-93B4-155375C3138D}" v="261" dt="2023-01-23T12:55:2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8FB85399-D81E-4C9A-93B4-155375C3138D}"/>
    <pc:docChg chg="undo custSel addSld modSld">
      <pc:chgData name="Conrad Schiff" userId="49072068966f43fb" providerId="LiveId" clId="{8FB85399-D81E-4C9A-93B4-155375C3138D}" dt="2023-01-23T12:55:39.846" v="713" actId="1076"/>
      <pc:docMkLst>
        <pc:docMk/>
      </pc:docMkLst>
      <pc:sldChg chg="addSp delSp modSp mod">
        <pc:chgData name="Conrad Schiff" userId="49072068966f43fb" providerId="LiveId" clId="{8FB85399-D81E-4C9A-93B4-155375C3138D}" dt="2023-01-11T22:49:37.544" v="310" actId="20577"/>
        <pc:sldMkLst>
          <pc:docMk/>
          <pc:sldMk cId="799734789" sldId="256"/>
        </pc:sldMkLst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" creationId="{5B845B59-425D-DC82-1E09-F6BF87CC6931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3" creationId="{96E8D440-81DC-D87C-039C-22D4F4040F17}"/>
          </ac:spMkLst>
        </pc:spChg>
        <pc:spChg chg="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4" creationId="{D5FE379E-F1C6-46D7-E7A2-4629391008F5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5" creationId="{A6A3D026-C18C-408B-0025-2855FC8271E7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6" creationId="{FF2E8E83-A0E9-F29B-A402-22182AA95690}"/>
          </ac:spMkLst>
        </pc:spChg>
        <pc:spChg chg="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7" creationId="{F9F08B7F-772F-471D-5375-518FFCFA0083}"/>
          </ac:spMkLst>
        </pc:spChg>
        <pc:spChg chg="del mod">
          <ac:chgData name="Conrad Schiff" userId="49072068966f43fb" providerId="LiveId" clId="{8FB85399-D81E-4C9A-93B4-155375C3138D}" dt="2023-01-11T22:15:42.979" v="27" actId="478"/>
          <ac:spMkLst>
            <pc:docMk/>
            <pc:sldMk cId="799734789" sldId="256"/>
            <ac:spMk id="8" creationId="{AC5885FF-CA21-E445-6411-A4B5B3D77E5A}"/>
          </ac:spMkLst>
        </pc:spChg>
        <pc:spChg chg="add del mod">
          <ac:chgData name="Conrad Schiff" userId="49072068966f43fb" providerId="LiveId" clId="{8FB85399-D81E-4C9A-93B4-155375C3138D}" dt="2023-01-11T22:14:03.519" v="15" actId="478"/>
          <ac:spMkLst>
            <pc:docMk/>
            <pc:sldMk cId="799734789" sldId="256"/>
            <ac:spMk id="9" creationId="{D136842E-21FD-83AC-5602-695CDF91FA7F}"/>
          </ac:spMkLst>
        </pc:spChg>
        <pc:spChg chg="add del mod">
          <ac:chgData name="Conrad Schiff" userId="49072068966f43fb" providerId="LiveId" clId="{8FB85399-D81E-4C9A-93B4-155375C3138D}" dt="2023-01-11T22:13:57.385" v="14" actId="478"/>
          <ac:spMkLst>
            <pc:docMk/>
            <pc:sldMk cId="799734789" sldId="256"/>
            <ac:spMk id="10" creationId="{C16EF1EE-2405-4B1D-2B4C-9B559B07403D}"/>
          </ac:spMkLst>
        </pc:spChg>
        <pc:spChg chg="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11" creationId="{2BAA4E38-F272-9588-53E5-9532042A3533}"/>
          </ac:spMkLst>
        </pc:spChg>
        <pc:spChg chg="add del mod">
          <ac:chgData name="Conrad Schiff" userId="49072068966f43fb" providerId="LiveId" clId="{8FB85399-D81E-4C9A-93B4-155375C3138D}" dt="2023-01-11T22:18:02.142" v="43" actId="478"/>
          <ac:spMkLst>
            <pc:docMk/>
            <pc:sldMk cId="799734789" sldId="256"/>
            <ac:spMk id="12" creationId="{2F52F480-2E7B-9082-F8FC-3F33F04DFDB6}"/>
          </ac:spMkLst>
        </pc:spChg>
        <pc:spChg chg="add del mod">
          <ac:chgData name="Conrad Schiff" userId="49072068966f43fb" providerId="LiveId" clId="{8FB85399-D81E-4C9A-93B4-155375C3138D}" dt="2023-01-11T22:18:02.142" v="43" actId="478"/>
          <ac:spMkLst>
            <pc:docMk/>
            <pc:sldMk cId="799734789" sldId="256"/>
            <ac:spMk id="13" creationId="{C70789B5-CA80-73ED-E2EA-FC5D0CB1498C}"/>
          </ac:spMkLst>
        </pc:spChg>
        <pc:spChg chg="add del mod">
          <ac:chgData name="Conrad Schiff" userId="49072068966f43fb" providerId="LiveId" clId="{8FB85399-D81E-4C9A-93B4-155375C3138D}" dt="2023-01-11T22:18:02.142" v="43" actId="478"/>
          <ac:spMkLst>
            <pc:docMk/>
            <pc:sldMk cId="799734789" sldId="256"/>
            <ac:spMk id="14" creationId="{6967112F-BCDA-A73E-C8D0-923E1361BDCF}"/>
          </ac:spMkLst>
        </pc:spChg>
        <pc:spChg chg="add del mod">
          <ac:chgData name="Conrad Schiff" userId="49072068966f43fb" providerId="LiveId" clId="{8FB85399-D81E-4C9A-93B4-155375C3138D}" dt="2023-01-11T22:18:02.142" v="43" actId="478"/>
          <ac:spMkLst>
            <pc:docMk/>
            <pc:sldMk cId="799734789" sldId="256"/>
            <ac:spMk id="15" creationId="{A3D44981-E0BF-9161-011D-42953A8298FE}"/>
          </ac:spMkLst>
        </pc:spChg>
        <pc:spChg chg="add del mod">
          <ac:chgData name="Conrad Schiff" userId="49072068966f43fb" providerId="LiveId" clId="{8FB85399-D81E-4C9A-93B4-155375C3138D}" dt="2023-01-11T22:18:02.142" v="43" actId="478"/>
          <ac:spMkLst>
            <pc:docMk/>
            <pc:sldMk cId="799734789" sldId="256"/>
            <ac:spMk id="16" creationId="{B4C5A64D-B671-BF01-7140-A1219A21BECD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17" creationId="{87D975AC-868E-8861-A391-ACD62A0A78C0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18" creationId="{81F57C1E-566E-0099-E2FD-F05D54BDD1FF}"/>
          </ac:spMkLst>
        </pc:spChg>
        <pc:spChg chg="add mod">
          <ac:chgData name="Conrad Schiff" userId="49072068966f43fb" providerId="LiveId" clId="{8FB85399-D81E-4C9A-93B4-155375C3138D}" dt="2023-01-11T22:14:38.749" v="20" actId="571"/>
          <ac:spMkLst>
            <pc:docMk/>
            <pc:sldMk cId="799734789" sldId="256"/>
            <ac:spMk id="19" creationId="{9036D2E5-DAB1-5E6C-7EAD-0B84CA622A06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0" creationId="{2ECAC34C-CADD-97C7-1AB1-B8B5443FBF28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1" creationId="{EAF52B45-9E54-FA97-48B4-BE29D69AAFA5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2" creationId="{EB4FB5E5-29F5-B67C-8D29-D56FE14C728C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3" creationId="{4E967007-94FE-77C4-4297-60FB2D0D1DC8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4" creationId="{6272B229-9FB6-C006-C4E6-DFC9507C121E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5" creationId="{48E44F1E-E11F-AFAC-46EF-7E7D588B2D75}"/>
          </ac:spMkLst>
        </pc:spChg>
        <pc:spChg chg="add del mod">
          <ac:chgData name="Conrad Schiff" userId="49072068966f43fb" providerId="LiveId" clId="{8FB85399-D81E-4C9A-93B4-155375C3138D}" dt="2023-01-11T22:29:42.303" v="217" actId="478"/>
          <ac:spMkLst>
            <pc:docMk/>
            <pc:sldMk cId="799734789" sldId="256"/>
            <ac:spMk id="26" creationId="{94CB29E4-FDBF-2BD2-0365-9E1AAFED6D0E}"/>
          </ac:spMkLst>
        </pc:spChg>
        <pc:spChg chg="add del mod">
          <ac:chgData name="Conrad Schiff" userId="49072068966f43fb" providerId="LiveId" clId="{8FB85399-D81E-4C9A-93B4-155375C3138D}" dt="2023-01-11T22:29:40.906" v="216" actId="478"/>
          <ac:spMkLst>
            <pc:docMk/>
            <pc:sldMk cId="799734789" sldId="256"/>
            <ac:spMk id="27" creationId="{E452EE87-3D09-2EDE-2331-450776947359}"/>
          </ac:spMkLst>
        </pc:spChg>
        <pc:spChg chg="add del mod">
          <ac:chgData name="Conrad Schiff" userId="49072068966f43fb" providerId="LiveId" clId="{8FB85399-D81E-4C9A-93B4-155375C3138D}" dt="2023-01-11T22:29:38.879" v="215" actId="478"/>
          <ac:spMkLst>
            <pc:docMk/>
            <pc:sldMk cId="799734789" sldId="256"/>
            <ac:spMk id="28" creationId="{75149E98-258A-0BBB-A688-F979B8C3FE5C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9" creationId="{D5DF3FC6-B2D1-5776-9F08-44F6DE923F2D}"/>
          </ac:spMkLst>
        </pc:spChg>
        <pc:spChg chg="add del mod">
          <ac:chgData name="Conrad Schiff" userId="49072068966f43fb" providerId="LiveId" clId="{8FB85399-D81E-4C9A-93B4-155375C3138D}" dt="2023-01-11T22:15:42.979" v="27" actId="478"/>
          <ac:spMkLst>
            <pc:docMk/>
            <pc:sldMk cId="799734789" sldId="256"/>
            <ac:spMk id="30" creationId="{B820C386-02BC-30ED-2D24-F78BDFE5C7E3}"/>
          </ac:spMkLst>
        </pc:spChg>
        <pc:spChg chg="add del mod">
          <ac:chgData name="Conrad Schiff" userId="49072068966f43fb" providerId="LiveId" clId="{8FB85399-D81E-4C9A-93B4-155375C3138D}" dt="2023-01-11T22:15:42.979" v="27" actId="478"/>
          <ac:spMkLst>
            <pc:docMk/>
            <pc:sldMk cId="799734789" sldId="256"/>
            <ac:spMk id="31" creationId="{26F0F417-D478-223E-1D2B-573174C37712}"/>
          </ac:spMkLst>
        </pc:spChg>
        <pc:spChg chg="add del mod">
          <ac:chgData name="Conrad Schiff" userId="49072068966f43fb" providerId="LiveId" clId="{8FB85399-D81E-4C9A-93B4-155375C3138D}" dt="2023-01-11T22:15:42.979" v="27" actId="478"/>
          <ac:spMkLst>
            <pc:docMk/>
            <pc:sldMk cId="799734789" sldId="256"/>
            <ac:spMk id="32" creationId="{D09EFC73-04D9-6CC7-7996-F9C7F6AA5D34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33" creationId="{6E39B49D-1BBE-04B0-404B-52EACA3FDCE3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34" creationId="{25E25471-4FA0-F18D-B176-6CC7DE82D160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35" creationId="{66C1EF30-EF63-9476-B784-663911F8B222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36" creationId="{C024F032-43A6-CA22-50E5-4EB7408FD26C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37" creationId="{3B6032B1-7369-4C7E-A471-1D9F8113899C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49" creationId="{C338FE6C-9166-43C8-02E8-095EB8C26790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50" creationId="{50FDA7C7-8912-F316-E7AC-3F5B0EC6C8F7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14" creationId="{408429A7-0CC6-0616-4D51-1D2AF5219790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28" creationId="{592EA67A-B084-CBF1-BEE3-7E122C147536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29" creationId="{254CADCD-EFBF-4CAE-3C90-E21C2BB3978F}"/>
          </ac:spMkLst>
        </pc:spChg>
        <pc:spChg chg="add mod">
          <ac:chgData name="Conrad Schiff" userId="49072068966f43fb" providerId="LiveId" clId="{8FB85399-D81E-4C9A-93B4-155375C3138D}" dt="2023-01-11T22:47:22.838" v="282" actId="1035"/>
          <ac:spMkLst>
            <pc:docMk/>
            <pc:sldMk cId="799734789" sldId="256"/>
            <ac:spMk id="230" creationId="{3F74E148-34DD-6332-220F-5D5517C26203}"/>
          </ac:spMkLst>
        </pc:spChg>
        <pc:spChg chg="add mod">
          <ac:chgData name="Conrad Schiff" userId="49072068966f43fb" providerId="LiveId" clId="{8FB85399-D81E-4C9A-93B4-155375C3138D}" dt="2023-01-11T22:49:31.787" v="309" actId="1076"/>
          <ac:spMkLst>
            <pc:docMk/>
            <pc:sldMk cId="799734789" sldId="256"/>
            <ac:spMk id="231" creationId="{DA22560D-D291-A8D9-E2AE-3F0FADB3D0BA}"/>
          </ac:spMkLst>
        </pc:spChg>
        <pc:spChg chg="add mod">
          <ac:chgData name="Conrad Schiff" userId="49072068966f43fb" providerId="LiveId" clId="{8FB85399-D81E-4C9A-93B4-155375C3138D}" dt="2023-01-11T22:49:25.179" v="308" actId="1076"/>
          <ac:spMkLst>
            <pc:docMk/>
            <pc:sldMk cId="799734789" sldId="256"/>
            <ac:spMk id="232" creationId="{1B8C2E17-F960-1875-9CF1-52B232D641B5}"/>
          </ac:spMkLst>
        </pc:spChg>
        <pc:spChg chg="add mod">
          <ac:chgData name="Conrad Schiff" userId="49072068966f43fb" providerId="LiveId" clId="{8FB85399-D81E-4C9A-93B4-155375C3138D}" dt="2023-01-11T22:49:37.544" v="310" actId="20577"/>
          <ac:spMkLst>
            <pc:docMk/>
            <pc:sldMk cId="799734789" sldId="256"/>
            <ac:spMk id="233" creationId="{B27329F2-0EFE-4097-DB0A-40C624E5C879}"/>
          </ac:spMkLst>
        </pc:sp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39" creationId="{E1AA5E93-7C70-CF9B-F7DB-F60C0D48BBAC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42" creationId="{5E4CBC36-D3B4-5F70-C2F0-7DDC81B398B5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45" creationId="{D607A0D3-A2E8-8668-B090-CB63199266E4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51" creationId="{9F1C074A-1866-686E-9FBB-4C7A8E920126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54" creationId="{4F006D62-48D6-42AD-8213-83EC9F4FA3FE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57" creationId="{C4F127EC-734D-A94A-2F08-BCEEA3F14771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60" creationId="{89A6E336-17D7-FD8F-5E16-C0101E71F05D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63" creationId="{838B15BD-3B25-5CB9-95D0-1DE5B9A68603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66" creationId="{E5CD2BDC-C757-1068-443E-B7FA12DDA120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69" creationId="{5B8CFB42-05F2-970A-5010-574FCB3D5355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70" creationId="{94A0A5EE-6CF4-5B89-C1CE-83820BD67B46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71" creationId="{55B7D350-E00C-A0DD-1CDC-281F4E45B867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72" creationId="{503D57D6-3202-2E58-84B2-9048D9AF56F9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73" creationId="{5431866B-04E7-E9ED-404C-033084FBF19D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84" creationId="{13B29297-8434-2F5D-2AAF-F11BB6E63A22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85" creationId="{744BD06B-C91E-23C0-B712-90E14B20E783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86" creationId="{110B6EA9-1454-4EF1-A7B2-1DF6056EC13E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87" creationId="{3EB70C60-5BC1-03A2-09CA-EFD8E6567F0F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88" creationId="{4ECC9DF4-90CC-555F-E85A-1BB7722A5011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89" creationId="{F0D88961-2247-6215-FBEE-2068DF74EFF9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04" creationId="{FA17A59B-AB56-1421-6667-64762823FC62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05" creationId="{2E918B82-1C8C-359D-E8E9-F60A684BE89A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06" creationId="{E57968A6-EB83-A312-B48E-85EE5B8AEBCC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07" creationId="{100A32D3-63E5-D270-FC60-589D0D560858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08" creationId="{352F4FDF-0FD2-5876-D00C-6AE803B44569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09" creationId="{AE50FE45-CD68-8CBB-62FA-EFFCEE610DD1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10" creationId="{6BC2CD08-0A63-EE83-4EAC-128843B0B1B3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11" creationId="{1E1228D1-1147-ADB6-136F-9EC4871B19D4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12" creationId="{F0BBD70A-C861-7E01-B110-83AFACB38FE6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13" creationId="{18E64710-8C8C-0064-610A-1B4DF198E1AA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23" creationId="{FA183757-E22E-5201-62E5-5566BEE5F2C5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24" creationId="{2934A355-B55D-663F-F4C0-A4ECC8C379BE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25" creationId="{234276C5-710D-B0A4-AC88-3F0FA3EC6C25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26" creationId="{843874F1-7063-1803-ED1A-C5468AB76A19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27" creationId="{B50E41B1-F7B8-2B30-BC89-76D55A0C1BFF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28" creationId="{9D36E147-F1F7-CAA6-1C78-4861E9634DAB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29" creationId="{EDF35AD0-2EAA-B96B-782B-3D6932DE7635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0" creationId="{BF82D5C5-1075-3989-DFF9-6BE858D2502C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1" creationId="{7CAF34FF-1F3B-F717-F7F9-68451110D66A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2" creationId="{01506710-9444-9241-19AE-9CB7D4A64F8E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3" creationId="{330C3797-AD67-EB2A-5AD1-5EACD7B41EE5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4" creationId="{DD709C88-933D-9280-C562-CF619B63D0DC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5" creationId="{B4635B3D-27F1-E52F-3AEB-F522A315C10A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6" creationId="{BAFC8BC2-6663-6E1E-2173-02630D330856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37" creationId="{C0B45945-925F-65AD-C7F1-FBC33546E62A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84" creationId="{F1C8381A-D2D4-E511-9985-6A15EB03F203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85" creationId="{1AEC498F-D95F-B9FB-9B13-9789C472E54F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86" creationId="{9483C0A6-B54B-EBAF-7715-49631881CC51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87" creationId="{B2621F87-A7B4-452D-B520-8BDF59D5B11E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88" creationId="{4C90DF55-AE1D-C401-7A46-E6E53220CFC0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89" creationId="{808C800F-AAF3-9AB1-0C35-EFC7CE1FD8F6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90" creationId="{FEA551E1-7BC7-D7DD-1322-DFC9D6046CE5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91" creationId="{2D213F13-14D3-DB03-56D1-39BB24BD5CAC}"/>
          </ac:cxnSpMkLst>
        </pc:cxnChg>
        <pc:cxnChg chg="add mod">
          <ac:chgData name="Conrad Schiff" userId="49072068966f43fb" providerId="LiveId" clId="{8FB85399-D81E-4C9A-93B4-155375C3138D}" dt="2023-01-11T22:47:22.838" v="282" actId="1035"/>
          <ac:cxnSpMkLst>
            <pc:docMk/>
            <pc:sldMk cId="799734789" sldId="256"/>
            <ac:cxnSpMk id="192" creationId="{A2FE5DE6-B59D-34C3-2225-1F10651675E9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193" creationId="{AFD67C57-A9CA-207C-2ABD-F02DF0B06206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194" creationId="{E7D37D33-DA6C-838D-AC14-CC30CF970559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195" creationId="{953064D8-EC98-5AB9-4756-BEA83FC57084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196" creationId="{C1F75F18-5D7D-F73B-399D-B0371E97D9C2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197" creationId="{3087D0F4-F658-7A14-2A4C-8D1681EE98CD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198" creationId="{7819904F-BD11-134D-45D2-E314D4E0263D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199" creationId="{88FDFA42-1A69-4E5F-9288-71C1EB8323B9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200" creationId="{4A4E0FF9-FFAB-351D-F15D-312B248200D8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201" creationId="{D144FAAB-9E35-2653-7E32-5B8D8F0EEC83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202" creationId="{8DD2E5AA-68AE-3CAD-4647-863F0914E9E7}"/>
          </ac:cxnSpMkLst>
        </pc:cxnChg>
        <pc:cxnChg chg="add del mod">
          <ac:chgData name="Conrad Schiff" userId="49072068966f43fb" providerId="LiveId" clId="{8FB85399-D81E-4C9A-93B4-155375C3138D}" dt="2023-01-11T22:31:02.825" v="236" actId="478"/>
          <ac:cxnSpMkLst>
            <pc:docMk/>
            <pc:sldMk cId="799734789" sldId="256"/>
            <ac:cxnSpMk id="203" creationId="{F90DC9EF-8BF5-753F-FB3F-C2B07EDB7E07}"/>
          </ac:cxnSpMkLst>
        </pc:cxnChg>
      </pc:sldChg>
      <pc:sldChg chg="addSp delSp modSp add mod">
        <pc:chgData name="Conrad Schiff" userId="49072068966f43fb" providerId="LiveId" clId="{8FB85399-D81E-4C9A-93B4-155375C3138D}" dt="2023-01-23T12:36:54.310" v="575" actId="14100"/>
        <pc:sldMkLst>
          <pc:docMk/>
          <pc:sldMk cId="1411147227" sldId="257"/>
        </pc:sldMkLst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2" creationId="{5B845B59-425D-DC82-1E09-F6BF87CC6931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3" creationId="{96E8D440-81DC-D87C-039C-22D4F4040F17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4" creationId="{D5FE379E-F1C6-46D7-E7A2-4629391008F5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5" creationId="{A6A3D026-C18C-408B-0025-2855FC8271E7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6" creationId="{FF2E8E83-A0E9-F29B-A402-22182AA95690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7" creationId="{F9F08B7F-772F-471D-5375-518FFCFA0083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11" creationId="{2BAA4E38-F272-9588-53E5-9532042A3533}"/>
          </ac:spMkLst>
        </pc:spChg>
        <pc:spChg chg="add del">
          <ac:chgData name="Conrad Schiff" userId="49072068966f43fb" providerId="LiveId" clId="{8FB85399-D81E-4C9A-93B4-155375C3138D}" dt="2023-01-23T11:32:16.728" v="321" actId="22"/>
          <ac:spMkLst>
            <pc:docMk/>
            <pc:sldMk cId="1411147227" sldId="257"/>
            <ac:spMk id="12" creationId="{45042BC4-8558-DBD4-62EB-3507CADFE2A2}"/>
          </ac:spMkLst>
        </pc:spChg>
        <pc:spChg chg="add del mod">
          <ac:chgData name="Conrad Schiff" userId="49072068966f43fb" providerId="LiveId" clId="{8FB85399-D81E-4C9A-93B4-155375C3138D}" dt="2023-01-23T11:44:38.637" v="327" actId="478"/>
          <ac:spMkLst>
            <pc:docMk/>
            <pc:sldMk cId="1411147227" sldId="257"/>
            <ac:spMk id="14" creationId="{29806CAA-2579-CCDC-C254-A48542701A87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16" creationId="{C6B03907-ACC4-2587-48FE-04271EC1CCAA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17" creationId="{87D975AC-868E-8861-A391-ACD62A0A78C0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18" creationId="{81F57C1E-566E-0099-E2FD-F05D54BDD1FF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0" creationId="{2ECAC34C-CADD-97C7-1AB1-B8B5443FBF28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1" creationId="{EAF52B45-9E54-FA97-48B4-BE29D69AAFA5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2" creationId="{EB4FB5E5-29F5-B67C-8D29-D56FE14C728C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3" creationId="{4E967007-94FE-77C4-4297-60FB2D0D1DC8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4" creationId="{6272B229-9FB6-C006-C4E6-DFC9507C121E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5" creationId="{48E44F1E-E11F-AFAC-46EF-7E7D588B2D75}"/>
          </ac:spMkLst>
        </pc:spChg>
        <pc:spChg chg="add del mod">
          <ac:chgData name="Conrad Schiff" userId="49072068966f43fb" providerId="LiveId" clId="{8FB85399-D81E-4C9A-93B4-155375C3138D}" dt="2023-01-23T11:47:57.120" v="346"/>
          <ac:spMkLst>
            <pc:docMk/>
            <pc:sldMk cId="1411147227" sldId="257"/>
            <ac:spMk id="27" creationId="{7C0074A0-8FDA-D0C5-45CE-687E8694A3A3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9" creationId="{D5DF3FC6-B2D1-5776-9F08-44F6DE923F2D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33" creationId="{6E39B49D-1BBE-04B0-404B-52EACA3FDCE3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34" creationId="{25E25471-4FA0-F18D-B176-6CC7DE82D160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35" creationId="{66C1EF30-EF63-9476-B784-663911F8B222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36" creationId="{C024F032-43A6-CA22-50E5-4EB7408FD26C}"/>
          </ac:spMkLst>
        </pc:spChg>
        <pc:spChg chg="mod">
          <ac:chgData name="Conrad Schiff" userId="49072068966f43fb" providerId="LiveId" clId="{8FB85399-D81E-4C9A-93B4-155375C3138D}" dt="2023-01-23T11:48:05.309" v="347" actId="1076"/>
          <ac:spMkLst>
            <pc:docMk/>
            <pc:sldMk cId="1411147227" sldId="257"/>
            <ac:spMk id="37" creationId="{3B6032B1-7369-4C7E-A471-1D9F8113899C}"/>
          </ac:spMkLst>
        </pc:spChg>
        <pc:spChg chg="add mod">
          <ac:chgData name="Conrad Schiff" userId="49072068966f43fb" providerId="LiveId" clId="{8FB85399-D81E-4C9A-93B4-155375C3138D}" dt="2023-01-23T11:48:23.480" v="362" actId="1035"/>
          <ac:spMkLst>
            <pc:docMk/>
            <pc:sldMk cId="1411147227" sldId="257"/>
            <ac:spMk id="40" creationId="{545F3E4D-8D4D-D381-5213-A46AAFA8C406}"/>
          </ac:spMkLst>
        </pc:spChg>
        <pc:spChg chg="add mod">
          <ac:chgData name="Conrad Schiff" userId="49072068966f43fb" providerId="LiveId" clId="{8FB85399-D81E-4C9A-93B4-155375C3138D}" dt="2023-01-23T11:54:40.321" v="422" actId="20577"/>
          <ac:spMkLst>
            <pc:docMk/>
            <pc:sldMk cId="1411147227" sldId="257"/>
            <ac:spMk id="41" creationId="{6560716B-AFCC-5A53-CE5A-11B1A5C89346}"/>
          </ac:spMkLst>
        </pc:spChg>
        <pc:spChg chg="add mod">
          <ac:chgData name="Conrad Schiff" userId="49072068966f43fb" providerId="LiveId" clId="{8FB85399-D81E-4C9A-93B4-155375C3138D}" dt="2023-01-23T11:53:40.639" v="409" actId="1076"/>
          <ac:spMkLst>
            <pc:docMk/>
            <pc:sldMk cId="1411147227" sldId="257"/>
            <ac:spMk id="43" creationId="{61C4B603-5A30-E467-21D7-90668307D25A}"/>
          </ac:spMkLst>
        </pc:spChg>
        <pc:spChg chg="add mod">
          <ac:chgData name="Conrad Schiff" userId="49072068966f43fb" providerId="LiveId" clId="{8FB85399-D81E-4C9A-93B4-155375C3138D}" dt="2023-01-23T11:55:02.430" v="427" actId="1076"/>
          <ac:spMkLst>
            <pc:docMk/>
            <pc:sldMk cId="1411147227" sldId="257"/>
            <ac:spMk id="44" creationId="{4256A3E2-67E2-A192-672F-89AAB2BBA3A1}"/>
          </ac:spMkLst>
        </pc:spChg>
        <pc:spChg chg="add mod">
          <ac:chgData name="Conrad Schiff" userId="49072068966f43fb" providerId="LiveId" clId="{8FB85399-D81E-4C9A-93B4-155375C3138D}" dt="2023-01-23T11:54:35.497" v="420" actId="1076"/>
          <ac:spMkLst>
            <pc:docMk/>
            <pc:sldMk cId="1411147227" sldId="257"/>
            <ac:spMk id="46" creationId="{1D891C78-A562-3FA8-D92E-1A878EC0EDF1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47" creationId="{5D9000DA-5CD0-BAE3-6307-E8C248A0FB83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49" creationId="{C338FE6C-9166-43C8-02E8-095EB8C26790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50" creationId="{50FDA7C7-8912-F316-E7AC-3F5B0EC6C8F7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52" creationId="{2996DA13-3A3A-1FD6-700F-7E9FF9DD3518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55" creationId="{1036C660-27E5-6A2A-DC42-6400324F86B8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58" creationId="{FA807F7B-18D6-B9CF-8782-19D83FF58F24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61" creationId="{A10D1D9A-D59C-41D8-B4DE-ACCE00E92669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64" creationId="{68B974B5-300D-26BB-EC3D-7994F279F2F8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67" creationId="{B5C46812-BE02-2E08-DB42-6053B41C2561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74" creationId="{7CE1F30E-43B7-28BD-4C3D-724FF34EBF9E}"/>
          </ac:spMkLst>
        </pc:spChg>
        <pc:spChg chg="add 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76" creationId="{48E4D155-FA67-03C5-A8CC-46AA55AC3C3D}"/>
          </ac:spMkLst>
        </pc:spChg>
        <pc:spChg chg="add mod">
          <ac:chgData name="Conrad Schiff" userId="49072068966f43fb" providerId="LiveId" clId="{8FB85399-D81E-4C9A-93B4-155375C3138D}" dt="2023-01-23T12:35:59.954" v="488" actId="14100"/>
          <ac:spMkLst>
            <pc:docMk/>
            <pc:sldMk cId="1411147227" sldId="257"/>
            <ac:spMk id="77" creationId="{887AA898-2948-D9D5-7CF1-3AD040F52AC4}"/>
          </ac:spMkLst>
        </pc:spChg>
        <pc:spChg chg="add mod">
          <ac:chgData name="Conrad Schiff" userId="49072068966f43fb" providerId="LiveId" clId="{8FB85399-D81E-4C9A-93B4-155375C3138D}" dt="2023-01-23T12:35:52.316" v="484" actId="1076"/>
          <ac:spMkLst>
            <pc:docMk/>
            <pc:sldMk cId="1411147227" sldId="257"/>
            <ac:spMk id="78" creationId="{7159F391-A71B-FFED-77CE-048C753357A0}"/>
          </ac:spMkLst>
        </pc:spChg>
        <pc:spChg chg="add del mod">
          <ac:chgData name="Conrad Schiff" userId="49072068966f43fb" providerId="LiveId" clId="{8FB85399-D81E-4C9A-93B4-155375C3138D}" dt="2023-01-23T12:36:20.560" v="493" actId="478"/>
          <ac:spMkLst>
            <pc:docMk/>
            <pc:sldMk cId="1411147227" sldId="257"/>
            <ac:spMk id="79" creationId="{A6216B62-DC8A-0894-0742-4ABE8F0EDBDB}"/>
          </ac:spMkLst>
        </pc:spChg>
        <pc:spChg chg="add mod">
          <ac:chgData name="Conrad Schiff" userId="49072068966f43fb" providerId="LiveId" clId="{8FB85399-D81E-4C9A-93B4-155375C3138D}" dt="2023-01-23T12:36:17.855" v="492" actId="1076"/>
          <ac:spMkLst>
            <pc:docMk/>
            <pc:sldMk cId="1411147227" sldId="257"/>
            <ac:spMk id="80" creationId="{0F4ED9E6-B7AF-C2F4-B74C-6CF34B613BA1}"/>
          </ac:spMkLst>
        </pc:spChg>
        <pc:spChg chg="add mod">
          <ac:chgData name="Conrad Schiff" userId="49072068966f43fb" providerId="LiveId" clId="{8FB85399-D81E-4C9A-93B4-155375C3138D}" dt="2023-01-23T12:36:54.310" v="575" actId="14100"/>
          <ac:spMkLst>
            <pc:docMk/>
            <pc:sldMk cId="1411147227" sldId="257"/>
            <ac:spMk id="81" creationId="{26AC4CBB-2903-6054-D4D6-EACD7DB5E970}"/>
          </ac:spMkLst>
        </pc:spChg>
        <pc:spChg chg="mod">
          <ac:chgData name="Conrad Schiff" userId="49072068966f43fb" providerId="LiveId" clId="{8FB85399-D81E-4C9A-93B4-155375C3138D}" dt="2023-01-23T12:34:39.429" v="470" actId="1036"/>
          <ac:spMkLst>
            <pc:docMk/>
            <pc:sldMk cId="1411147227" sldId="257"/>
            <ac:spMk id="214" creationId="{408429A7-0CC6-0616-4D51-1D2AF5219790}"/>
          </ac:spMkLst>
        </pc:spChg>
        <pc:spChg chg="mod">
          <ac:chgData name="Conrad Schiff" userId="49072068966f43fb" providerId="LiveId" clId="{8FB85399-D81E-4C9A-93B4-155375C3138D}" dt="2023-01-23T11:54:51.189" v="426" actId="1076"/>
          <ac:spMkLst>
            <pc:docMk/>
            <pc:sldMk cId="1411147227" sldId="257"/>
            <ac:spMk id="228" creationId="{592EA67A-B084-CBF1-BEE3-7E122C147536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229" creationId="{254CADCD-EFBF-4CAE-3C90-E21C2BB3978F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230" creationId="{3F74E148-34DD-6332-220F-5D5517C26203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231" creationId="{DA22560D-D291-A8D9-E2AE-3F0FADB3D0BA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232" creationId="{1B8C2E17-F960-1875-9CF1-52B232D641B5}"/>
          </ac:spMkLst>
        </pc:spChg>
        <pc:spChg chg="mod">
          <ac:chgData name="Conrad Schiff" userId="49072068966f43fb" providerId="LiveId" clId="{8FB85399-D81E-4C9A-93B4-155375C3138D}" dt="2023-01-23T11:29:52.226" v="313" actId="1076"/>
          <ac:spMkLst>
            <pc:docMk/>
            <pc:sldMk cId="1411147227" sldId="257"/>
            <ac:spMk id="233" creationId="{B27329F2-0EFE-4097-DB0A-40C624E5C879}"/>
          </ac:spMkLst>
        </pc:spChg>
        <pc:picChg chg="add del mod">
          <ac:chgData name="Conrad Schiff" userId="49072068966f43fb" providerId="LiveId" clId="{8FB85399-D81E-4C9A-93B4-155375C3138D}" dt="2023-01-23T11:44:47.538" v="330" actId="478"/>
          <ac:picMkLst>
            <pc:docMk/>
            <pc:sldMk cId="1411147227" sldId="257"/>
            <ac:picMk id="9" creationId="{EFE0147F-D421-58EA-04BE-470DB27B351A}"/>
          </ac:picMkLst>
        </pc:picChg>
        <pc:picChg chg="add mod modCrop">
          <ac:chgData name="Conrad Schiff" userId="49072068966f43fb" providerId="LiveId" clId="{8FB85399-D81E-4C9A-93B4-155375C3138D}" dt="2023-01-23T12:35:01.905" v="473" actId="1076"/>
          <ac:picMkLst>
            <pc:docMk/>
            <pc:sldMk cId="1411147227" sldId="257"/>
            <ac:picMk id="26" creationId="{88D81755-CBD0-70AB-5B90-01BA8ADC0D43}"/>
          </ac:picMkLst>
        </pc:pic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39" creationId="{E1AA5E93-7C70-CF9B-F7DB-F60C0D48BBAC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42" creationId="{5E4CBC36-D3B4-5F70-C2F0-7DDC81B398B5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45" creationId="{D607A0D3-A2E8-8668-B090-CB63199266E4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51" creationId="{9F1C074A-1866-686E-9FBB-4C7A8E920126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54" creationId="{4F006D62-48D6-42AD-8213-83EC9F4FA3FE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57" creationId="{C4F127EC-734D-A94A-2F08-BCEEA3F14771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60" creationId="{89A6E336-17D7-FD8F-5E16-C0101E71F05D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63" creationId="{838B15BD-3B25-5CB9-95D0-1DE5B9A68603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66" creationId="{E5CD2BDC-C757-1068-443E-B7FA12DDA120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69" creationId="{5B8CFB42-05F2-970A-5010-574FCB3D5355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70" creationId="{94A0A5EE-6CF4-5B89-C1CE-83820BD67B46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71" creationId="{55B7D350-E00C-A0DD-1CDC-281F4E45B867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72" creationId="{503D57D6-3202-2E58-84B2-9048D9AF56F9}"/>
          </ac:cxnSpMkLst>
        </pc:cxnChg>
        <pc:cxnChg chg="mod">
          <ac:chgData name="Conrad Schiff" userId="49072068966f43fb" providerId="LiveId" clId="{8FB85399-D81E-4C9A-93B4-155375C3138D}" dt="2023-01-23T11:29:52.226" v="313" actId="1076"/>
          <ac:cxnSpMkLst>
            <pc:docMk/>
            <pc:sldMk cId="1411147227" sldId="257"/>
            <ac:cxnSpMk id="73" creationId="{5431866B-04E7-E9ED-404C-033084FBF19D}"/>
          </ac:cxnSpMkLst>
        </pc:cxnChg>
        <pc:cxnChg chg="mod">
          <ac:chgData name="Conrad Schiff" userId="49072068966f43fb" providerId="LiveId" clId="{8FB85399-D81E-4C9A-93B4-155375C3138D}" dt="2023-01-23T11:48:05.309" v="347" actId="1076"/>
          <ac:cxnSpMkLst>
            <pc:docMk/>
            <pc:sldMk cId="1411147227" sldId="257"/>
            <ac:cxnSpMk id="84" creationId="{13B29297-8434-2F5D-2AAF-F11BB6E63A22}"/>
          </ac:cxnSpMkLst>
        </pc:cxnChg>
        <pc:cxnChg chg="mod">
          <ac:chgData name="Conrad Schiff" userId="49072068966f43fb" providerId="LiveId" clId="{8FB85399-D81E-4C9A-93B4-155375C3138D}" dt="2023-01-23T11:48:05.309" v="347" actId="1076"/>
          <ac:cxnSpMkLst>
            <pc:docMk/>
            <pc:sldMk cId="1411147227" sldId="257"/>
            <ac:cxnSpMk id="85" creationId="{744BD06B-C91E-23C0-B712-90E14B20E783}"/>
          </ac:cxnSpMkLst>
        </pc:cxnChg>
        <pc:cxnChg chg="mod">
          <ac:chgData name="Conrad Schiff" userId="49072068966f43fb" providerId="LiveId" clId="{8FB85399-D81E-4C9A-93B4-155375C3138D}" dt="2023-01-23T11:48:05.309" v="347" actId="1076"/>
          <ac:cxnSpMkLst>
            <pc:docMk/>
            <pc:sldMk cId="1411147227" sldId="257"/>
            <ac:cxnSpMk id="86" creationId="{110B6EA9-1454-4EF1-A7B2-1DF6056EC13E}"/>
          </ac:cxnSpMkLst>
        </pc:cxnChg>
        <pc:cxnChg chg="mod">
          <ac:chgData name="Conrad Schiff" userId="49072068966f43fb" providerId="LiveId" clId="{8FB85399-D81E-4C9A-93B4-155375C3138D}" dt="2023-01-23T11:48:05.309" v="347" actId="1076"/>
          <ac:cxnSpMkLst>
            <pc:docMk/>
            <pc:sldMk cId="1411147227" sldId="257"/>
            <ac:cxnSpMk id="87" creationId="{3EB70C60-5BC1-03A2-09CA-EFD8E6567F0F}"/>
          </ac:cxnSpMkLst>
        </pc:cxnChg>
        <pc:cxnChg chg="mod">
          <ac:chgData name="Conrad Schiff" userId="49072068966f43fb" providerId="LiveId" clId="{8FB85399-D81E-4C9A-93B4-155375C3138D}" dt="2023-01-23T11:48:05.309" v="347" actId="1076"/>
          <ac:cxnSpMkLst>
            <pc:docMk/>
            <pc:sldMk cId="1411147227" sldId="257"/>
            <ac:cxnSpMk id="88" creationId="{4ECC9DF4-90CC-555F-E85A-1BB7722A5011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89" creationId="{F0D88961-2247-6215-FBEE-2068DF74EFF9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04" creationId="{FA17A59B-AB56-1421-6667-64762823FC62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05" creationId="{2E918B82-1C8C-359D-E8E9-F60A684BE89A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06" creationId="{E57968A6-EB83-A312-B48E-85EE5B8AEBCC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07" creationId="{100A32D3-63E5-D270-FC60-589D0D560858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08" creationId="{352F4FDF-0FD2-5876-D00C-6AE803B44569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09" creationId="{AE50FE45-CD68-8CBB-62FA-EFFCEE610DD1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10" creationId="{6BC2CD08-0A63-EE83-4EAC-128843B0B1B3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11" creationId="{1E1228D1-1147-ADB6-136F-9EC4871B19D4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12" creationId="{F0BBD70A-C861-7E01-B110-83AFACB38FE6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13" creationId="{18E64710-8C8C-0064-610A-1B4DF198E1AA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23" creationId="{FA183757-E22E-5201-62E5-5566BEE5F2C5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24" creationId="{2934A355-B55D-663F-F4C0-A4ECC8C379BE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25" creationId="{234276C5-710D-B0A4-AC88-3F0FA3EC6C25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26" creationId="{843874F1-7063-1803-ED1A-C5468AB76A19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27" creationId="{B50E41B1-F7B8-2B30-BC89-76D55A0C1BFF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28" creationId="{9D36E147-F1F7-CAA6-1C78-4861E9634DAB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29" creationId="{EDF35AD0-2EAA-B96B-782B-3D6932DE7635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0" creationId="{BF82D5C5-1075-3989-DFF9-6BE858D2502C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1" creationId="{7CAF34FF-1F3B-F717-F7F9-68451110D66A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2" creationId="{01506710-9444-9241-19AE-9CB7D4A64F8E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3" creationId="{330C3797-AD67-EB2A-5AD1-5EACD7B41EE5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4" creationId="{DD709C88-933D-9280-C562-CF619B63D0DC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5" creationId="{B4635B3D-27F1-E52F-3AEB-F522A315C10A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6" creationId="{BAFC8BC2-6663-6E1E-2173-02630D330856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37" creationId="{C0B45945-925F-65AD-C7F1-FBC33546E62A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84" creationId="{F1C8381A-D2D4-E511-9985-6A15EB03F203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85" creationId="{1AEC498F-D95F-B9FB-9B13-9789C472E54F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86" creationId="{9483C0A6-B54B-EBAF-7715-49631881CC51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87" creationId="{B2621F87-A7B4-452D-B520-8BDF59D5B11E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88" creationId="{4C90DF55-AE1D-C401-7A46-E6E53220CFC0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89" creationId="{808C800F-AAF3-9AB1-0C35-EFC7CE1FD8F6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90" creationId="{FEA551E1-7BC7-D7DD-1322-DFC9D6046CE5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91" creationId="{2D213F13-14D3-DB03-56D1-39BB24BD5CAC}"/>
          </ac:cxnSpMkLst>
        </pc:cxnChg>
        <pc:cxnChg chg="mod">
          <ac:chgData name="Conrad Schiff" userId="49072068966f43fb" providerId="LiveId" clId="{8FB85399-D81E-4C9A-93B4-155375C3138D}" dt="2023-01-23T12:34:39.429" v="470" actId="1036"/>
          <ac:cxnSpMkLst>
            <pc:docMk/>
            <pc:sldMk cId="1411147227" sldId="257"/>
            <ac:cxnSpMk id="192" creationId="{A2FE5DE6-B59D-34C3-2225-1F10651675E9}"/>
          </ac:cxnSpMkLst>
        </pc:cxnChg>
      </pc:sldChg>
      <pc:sldChg chg="addSp modSp add mod">
        <pc:chgData name="Conrad Schiff" userId="49072068966f43fb" providerId="LiveId" clId="{8FB85399-D81E-4C9A-93B4-155375C3138D}" dt="2023-01-23T12:55:39.846" v="713" actId="1076"/>
        <pc:sldMkLst>
          <pc:docMk/>
          <pc:sldMk cId="3406190139" sldId="258"/>
        </pc:sldMkLst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3" creationId="{96E8D440-81DC-D87C-039C-22D4F4040F17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5" creationId="{A6A3D026-C18C-408B-0025-2855FC8271E7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6" creationId="{FF2E8E83-A0E9-F29B-A402-22182AA95690}"/>
          </ac:spMkLst>
        </pc:spChg>
        <pc:spChg chg="add mod">
          <ac:chgData name="Conrad Schiff" userId="49072068966f43fb" providerId="LiveId" clId="{8FB85399-D81E-4C9A-93B4-155375C3138D}" dt="2023-01-23T12:55:39.846" v="713" actId="1076"/>
          <ac:spMkLst>
            <pc:docMk/>
            <pc:sldMk cId="3406190139" sldId="258"/>
            <ac:spMk id="8" creationId="{FB855D50-CEC5-A858-4FA4-B08BAF5A7598}"/>
          </ac:spMkLst>
        </pc:spChg>
        <pc:spChg chg="add mod">
          <ac:chgData name="Conrad Schiff" userId="49072068966f43fb" providerId="LiveId" clId="{8FB85399-D81E-4C9A-93B4-155375C3138D}" dt="2023-01-23T12:54:38.488" v="685" actId="207"/>
          <ac:spMkLst>
            <pc:docMk/>
            <pc:sldMk cId="3406190139" sldId="258"/>
            <ac:spMk id="9" creationId="{C15C719D-FF5D-DB7A-8A19-388DFCD1975D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17" creationId="{87D975AC-868E-8861-A391-ACD62A0A78C0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18" creationId="{81F57C1E-566E-0099-E2FD-F05D54BDD1FF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0" creationId="{2ECAC34C-CADD-97C7-1AB1-B8B5443FBF28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1" creationId="{EAF52B45-9E54-FA97-48B4-BE29D69AAFA5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2" creationId="{EB4FB5E5-29F5-B67C-8D29-D56FE14C728C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3" creationId="{4E967007-94FE-77C4-4297-60FB2D0D1DC8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4" creationId="{6272B229-9FB6-C006-C4E6-DFC9507C121E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5" creationId="{48E44F1E-E11F-AFAC-46EF-7E7D588B2D75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9" creationId="{D5DF3FC6-B2D1-5776-9F08-44F6DE923F2D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49" creationId="{C338FE6C-9166-43C8-02E8-095EB8C26790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50" creationId="{50FDA7C7-8912-F316-E7AC-3F5B0EC6C8F7}"/>
          </ac:spMkLst>
        </pc:spChg>
        <pc:spChg chg="add mod">
          <ac:chgData name="Conrad Schiff" userId="49072068966f43fb" providerId="LiveId" clId="{8FB85399-D81E-4C9A-93B4-155375C3138D}" dt="2023-01-23T12:55:29.333" v="712" actId="20577"/>
          <ac:spMkLst>
            <pc:docMk/>
            <pc:sldMk cId="3406190139" sldId="258"/>
            <ac:spMk id="101" creationId="{5814EFEA-0B19-B515-27AC-E53B9720B853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14" creationId="{408429A7-0CC6-0616-4D51-1D2AF5219790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229" creationId="{254CADCD-EFBF-4CAE-3C90-E21C2BB3978F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30" creationId="{3F74E148-34DD-6332-220F-5D5517C26203}"/>
          </ac:spMkLst>
        </pc:spChg>
        <pc:spChg chg="mod">
          <ac:chgData name="Conrad Schiff" userId="49072068966f43fb" providerId="LiveId" clId="{8FB85399-D81E-4C9A-93B4-155375C3138D}" dt="2023-01-23T12:54:26.341" v="683" actId="1076"/>
          <ac:spMkLst>
            <pc:docMk/>
            <pc:sldMk cId="3406190139" sldId="258"/>
            <ac:spMk id="232" creationId="{1B8C2E17-F960-1875-9CF1-52B232D641B5}"/>
          </ac:spMkLst>
        </pc:spChg>
        <pc:spChg chg="mod">
          <ac:chgData name="Conrad Schiff" userId="49072068966f43fb" providerId="LiveId" clId="{8FB85399-D81E-4C9A-93B4-155375C3138D}" dt="2023-01-23T12:54:49.375" v="686" actId="1076"/>
          <ac:spMkLst>
            <pc:docMk/>
            <pc:sldMk cId="3406190139" sldId="258"/>
            <ac:spMk id="233" creationId="{B27329F2-0EFE-4097-DB0A-40C624E5C879}"/>
          </ac:spMkLst>
        </pc:sp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39" creationId="{E1AA5E93-7C70-CF9B-F7DB-F60C0D48BBAC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42" creationId="{5E4CBC36-D3B4-5F70-C2F0-7DDC81B398B5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45" creationId="{D607A0D3-A2E8-8668-B090-CB63199266E4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51" creationId="{9F1C074A-1866-686E-9FBB-4C7A8E920126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54" creationId="{4F006D62-48D6-42AD-8213-83EC9F4FA3FE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57" creationId="{C4F127EC-734D-A94A-2F08-BCEEA3F14771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60" creationId="{89A6E336-17D7-FD8F-5E16-C0101E71F05D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63" creationId="{838B15BD-3B25-5CB9-95D0-1DE5B9A68603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66" creationId="{E5CD2BDC-C757-1068-443E-B7FA12DDA120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69" creationId="{5B8CFB42-05F2-970A-5010-574FCB3D5355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70" creationId="{94A0A5EE-6CF4-5B89-C1CE-83820BD67B46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71" creationId="{55B7D350-E00C-A0DD-1CDC-281F4E45B867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72" creationId="{503D57D6-3202-2E58-84B2-9048D9AF56F9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73" creationId="{5431866B-04E7-E9ED-404C-033084FBF19D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84" creationId="{13B29297-8434-2F5D-2AAF-F11BB6E63A22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85" creationId="{744BD06B-C91E-23C0-B712-90E14B20E783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86" creationId="{110B6EA9-1454-4EF1-A7B2-1DF6056EC13E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87" creationId="{3EB70C60-5BC1-03A2-09CA-EFD8E6567F0F}"/>
          </ac:cxnSpMkLst>
        </pc:cxnChg>
        <pc:cxnChg chg="mod">
          <ac:chgData name="Conrad Schiff" userId="49072068966f43fb" providerId="LiveId" clId="{8FB85399-D81E-4C9A-93B4-155375C3138D}" dt="2023-01-23T12:54:26.341" v="683" actId="1076"/>
          <ac:cxnSpMkLst>
            <pc:docMk/>
            <pc:sldMk cId="3406190139" sldId="258"/>
            <ac:cxnSpMk id="88" creationId="{4ECC9DF4-90CC-555F-E85A-1BB7722A5011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89" creationId="{F0D88961-2247-6215-FBEE-2068DF74EFF9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04" creationId="{FA17A59B-AB56-1421-6667-64762823FC62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05" creationId="{2E918B82-1C8C-359D-E8E9-F60A684BE89A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06" creationId="{E57968A6-EB83-A312-B48E-85EE5B8AEBCC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07" creationId="{100A32D3-63E5-D270-FC60-589D0D560858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08" creationId="{352F4FDF-0FD2-5876-D00C-6AE803B44569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09" creationId="{AE50FE45-CD68-8CBB-62FA-EFFCEE610DD1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10" creationId="{6BC2CD08-0A63-EE83-4EAC-128843B0B1B3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11" creationId="{1E1228D1-1147-ADB6-136F-9EC4871B19D4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12" creationId="{F0BBD70A-C861-7E01-B110-83AFACB38FE6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13" creationId="{18E64710-8C8C-0064-610A-1B4DF198E1AA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23" creationId="{FA183757-E22E-5201-62E5-5566BEE5F2C5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24" creationId="{2934A355-B55D-663F-F4C0-A4ECC8C379BE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25" creationId="{234276C5-710D-B0A4-AC88-3F0FA3EC6C25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26" creationId="{843874F1-7063-1803-ED1A-C5468AB76A19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27" creationId="{B50E41B1-F7B8-2B30-BC89-76D55A0C1BFF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28" creationId="{9D36E147-F1F7-CAA6-1C78-4861E9634DAB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29" creationId="{EDF35AD0-2EAA-B96B-782B-3D6932DE7635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30" creationId="{BF82D5C5-1075-3989-DFF9-6BE858D2502C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31" creationId="{7CAF34FF-1F3B-F717-F7F9-68451110D66A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32" creationId="{01506710-9444-9241-19AE-9CB7D4A64F8E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33" creationId="{330C3797-AD67-EB2A-5AD1-5EACD7B41EE5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34" creationId="{DD709C88-933D-9280-C562-CF619B63D0DC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35" creationId="{B4635B3D-27F1-E52F-3AEB-F522A315C10A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36" creationId="{BAFC8BC2-6663-6E1E-2173-02630D330856}"/>
          </ac:cxnSpMkLst>
        </pc:cxnChg>
        <pc:cxnChg chg="mod">
          <ac:chgData name="Conrad Schiff" userId="49072068966f43fb" providerId="LiveId" clId="{8FB85399-D81E-4C9A-93B4-155375C3138D}" dt="2023-01-23T12:54:54.132" v="687" actId="14100"/>
          <ac:cxnSpMkLst>
            <pc:docMk/>
            <pc:sldMk cId="3406190139" sldId="258"/>
            <ac:cxnSpMk id="137" creationId="{C0B45945-925F-65AD-C7F1-FBC33546E62A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84" creationId="{F1C8381A-D2D4-E511-9985-6A15EB03F203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85" creationId="{1AEC498F-D95F-B9FB-9B13-9789C472E54F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86" creationId="{9483C0A6-B54B-EBAF-7715-49631881CC51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87" creationId="{B2621F87-A7B4-452D-B520-8BDF59D5B11E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88" creationId="{4C90DF55-AE1D-C401-7A46-E6E53220CFC0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89" creationId="{808C800F-AAF3-9AB1-0C35-EFC7CE1FD8F6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90" creationId="{FEA551E1-7BC7-D7DD-1322-DFC9D6046CE5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91" creationId="{2D213F13-14D3-DB03-56D1-39BB24BD5CAC}"/>
          </ac:cxnSpMkLst>
        </pc:cxnChg>
        <pc:cxnChg chg="mod">
          <ac:chgData name="Conrad Schiff" userId="49072068966f43fb" providerId="LiveId" clId="{8FB85399-D81E-4C9A-93B4-155375C3138D}" dt="2023-01-23T12:54:49.375" v="686" actId="1076"/>
          <ac:cxnSpMkLst>
            <pc:docMk/>
            <pc:sldMk cId="3406190139" sldId="258"/>
            <ac:cxnSpMk id="192" creationId="{A2FE5DE6-B59D-34C3-2225-1F10651675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5AC7-FB5D-3FB1-87ED-4FEEB6BC6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0F719-887D-6BD0-C204-5251E7357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2129-58E9-B900-CB09-385B81C5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79B7-1E24-8DE6-C29F-CDECBBCF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BD2F-16DB-415D-3E7F-467DEC82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4CEC-1490-8F48-74C3-8F2BE537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C6B4-26B4-4D05-3075-44396A3E7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F57F-59AC-EDED-065C-ABAFA79B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F89C-8469-234C-BABE-6593BB0C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8EE7-40B7-EFDE-42A6-92D7F2C0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B12AF-3C80-6799-EAEE-03FDE775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3D2AC-8E0F-B191-A727-19019B68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B17D-AF68-6EC9-6AF4-2086F2C6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399D-6BA3-520E-6E69-E3B23D83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E9BD-59F4-86BD-4A9D-78CC2ED2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1721-B7CE-9CC0-4430-30ABC7B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FE7C-EF21-A747-61B2-94289449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DDFC-6599-D64A-367A-7B282A0E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7184-2E79-A2E1-1535-2C4B2E08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40B2-03FE-4946-619D-63D057D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465F-D09A-E745-3CDA-A47D5CF7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84AB-46A6-A6D8-4130-91D53C65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9BC9-5392-96D1-F5E8-E7B17FD5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4191-40E7-8AE5-3297-0DB25905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BE96-DD29-530D-3D39-D317BDB3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BDD3-139D-7F85-C2E9-5A619F3E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DDF7-3C52-63A1-55CE-A5D017239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4B0C-3232-2CFD-5996-6FCBD65B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E5BF-7F29-CB2F-3BD1-D5159450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A66F-6157-ACE1-D2E1-893E3D6B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7043D-0110-B978-52F8-E9D5913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DECC-4ADF-2C7D-0F93-24C79A12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7956-4305-6F7C-9473-4438B2B4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696C8-1651-B31E-997D-A26E9276B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FEDB4-43D0-6E16-6CBF-8E840EA79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E9383-AA78-CD54-CDE7-D603F3383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7D78-ACF7-B3EB-6A9B-7CBA400D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16DC1-A715-7D0B-0CFB-5E17B08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D17A1-C3F3-AAAC-1058-554317D7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2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F945-CA4E-6589-BC7B-42602334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D77F9-E17C-B1F2-04E8-BF9B2947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6F25-4677-F397-3309-5440751C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B4C2-5D1D-D0A7-8B90-C08347C2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26F53-57B1-6C00-6FEB-B1119DED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9EE50-414A-C318-978E-F8297D9A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7EC94-9368-0A3E-A5DE-3F2FAD33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B8D3-F24F-2D48-8DBD-2A22BE39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AF9D-227C-CBD6-D757-66C045F8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7A84-7697-D385-254A-BF50247C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AC83-9309-2584-2D74-6A062163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FAC2-DC03-D077-6917-ABFC73B8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6283-E5B2-6F8A-0CAF-4A95DBAB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33E-896D-2FF0-41BD-075F8DD0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0BD96-12F3-B004-CF61-EA1792419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047DA-E97E-A16D-48A7-4DA06909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302E3-408C-EBCB-1F3F-8FE9681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4F82-A47C-FB19-764F-DB08D10A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549A-9E23-7E83-21B9-0AFAE3B7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72B2D-0393-109D-56FD-709D4641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A9CD-7E3C-A673-1BD4-10054AB5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C8AE-C4D9-C19D-44BD-C3F93A3E4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5852-2A5C-4314-A6AF-3EC9C39F05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4383-8AAB-A2E7-4AE3-31BF3EB4F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C860D-3D0A-F586-B0A4-F06397DC8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2500-BDD4-4BBC-9555-87F44743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FE379E-F1C6-46D7-E7A2-4629391008F5}"/>
              </a:ext>
            </a:extLst>
          </p:cNvPr>
          <p:cNvSpPr/>
          <p:nvPr/>
        </p:nvSpPr>
        <p:spPr>
          <a:xfrm>
            <a:off x="1302589" y="694605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F08B7F-772F-471D-5375-518FFCFA0083}"/>
              </a:ext>
            </a:extLst>
          </p:cNvPr>
          <p:cNvSpPr/>
          <p:nvPr/>
        </p:nvSpPr>
        <p:spPr>
          <a:xfrm>
            <a:off x="1302589" y="112799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AA4E38-F272-9588-53E5-9532042A3533}"/>
              </a:ext>
            </a:extLst>
          </p:cNvPr>
          <p:cNvSpPr/>
          <p:nvPr/>
        </p:nvSpPr>
        <p:spPr>
          <a:xfrm>
            <a:off x="1302589" y="6213086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45B59-425D-DC82-1E09-F6BF87CC6931}"/>
              </a:ext>
            </a:extLst>
          </p:cNvPr>
          <p:cNvSpPr txBox="1"/>
          <p:nvPr/>
        </p:nvSpPr>
        <p:spPr>
          <a:xfrm>
            <a:off x="1255143" y="4999186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E8D440-81DC-D87C-039C-22D4F4040F17}"/>
              </a:ext>
            </a:extLst>
          </p:cNvPr>
          <p:cNvSpPr/>
          <p:nvPr/>
        </p:nvSpPr>
        <p:spPr>
          <a:xfrm>
            <a:off x="3165895" y="1475117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A3D026-C18C-408B-0025-2855FC8271E7}"/>
              </a:ext>
            </a:extLst>
          </p:cNvPr>
          <p:cNvSpPr/>
          <p:nvPr/>
        </p:nvSpPr>
        <p:spPr>
          <a:xfrm>
            <a:off x="3165895" y="1904940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2E8E83-A0E9-F29B-A402-22182AA95690}"/>
              </a:ext>
            </a:extLst>
          </p:cNvPr>
          <p:cNvSpPr/>
          <p:nvPr/>
        </p:nvSpPr>
        <p:spPr>
          <a:xfrm>
            <a:off x="3165895" y="233476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975AC-868E-8861-A391-ACD62A0A78C0}"/>
              </a:ext>
            </a:extLst>
          </p:cNvPr>
          <p:cNvSpPr/>
          <p:nvPr/>
        </p:nvSpPr>
        <p:spPr>
          <a:xfrm>
            <a:off x="3165895" y="4913701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F57C1E-566E-0099-E2FD-F05D54BDD1FF}"/>
              </a:ext>
            </a:extLst>
          </p:cNvPr>
          <p:cNvSpPr/>
          <p:nvPr/>
        </p:nvSpPr>
        <p:spPr>
          <a:xfrm>
            <a:off x="3165895" y="5343528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CAC34C-CADD-97C7-1AB1-B8B5443FBF28}"/>
              </a:ext>
            </a:extLst>
          </p:cNvPr>
          <p:cNvSpPr/>
          <p:nvPr/>
        </p:nvSpPr>
        <p:spPr>
          <a:xfrm>
            <a:off x="4809228" y="1475117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F52B45-9E54-FA97-48B4-BE29D69AAFA5}"/>
              </a:ext>
            </a:extLst>
          </p:cNvPr>
          <p:cNvSpPr/>
          <p:nvPr/>
        </p:nvSpPr>
        <p:spPr>
          <a:xfrm>
            <a:off x="4809228" y="1904940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4FB5E5-29F5-B67C-8D29-D56FE14C728C}"/>
              </a:ext>
            </a:extLst>
          </p:cNvPr>
          <p:cNvSpPr/>
          <p:nvPr/>
        </p:nvSpPr>
        <p:spPr>
          <a:xfrm>
            <a:off x="4809228" y="233476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967007-94FE-77C4-4297-60FB2D0D1DC8}"/>
              </a:ext>
            </a:extLst>
          </p:cNvPr>
          <p:cNvSpPr/>
          <p:nvPr/>
        </p:nvSpPr>
        <p:spPr>
          <a:xfrm>
            <a:off x="4809228" y="2764586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72B229-9FB6-C006-C4E6-DFC9507C121E}"/>
              </a:ext>
            </a:extLst>
          </p:cNvPr>
          <p:cNvSpPr/>
          <p:nvPr/>
        </p:nvSpPr>
        <p:spPr>
          <a:xfrm>
            <a:off x="4809228" y="3194409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44F1E-E11F-AFAC-46EF-7E7D588B2D75}"/>
              </a:ext>
            </a:extLst>
          </p:cNvPr>
          <p:cNvSpPr/>
          <p:nvPr/>
        </p:nvSpPr>
        <p:spPr>
          <a:xfrm>
            <a:off x="4809228" y="3624232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DF3FC6-B2D1-5776-9F08-44F6DE923F2D}"/>
              </a:ext>
            </a:extLst>
          </p:cNvPr>
          <p:cNvSpPr/>
          <p:nvPr/>
        </p:nvSpPr>
        <p:spPr>
          <a:xfrm>
            <a:off x="4809228" y="5343528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9B49D-1BBE-04B0-404B-52EACA3FDCE3}"/>
              </a:ext>
            </a:extLst>
          </p:cNvPr>
          <p:cNvSpPr txBox="1"/>
          <p:nvPr/>
        </p:nvSpPr>
        <p:spPr>
          <a:xfrm>
            <a:off x="1255143" y="3885901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25471-4FA0-F18D-B176-6CC7DE82D160}"/>
              </a:ext>
            </a:extLst>
          </p:cNvPr>
          <p:cNvSpPr txBox="1"/>
          <p:nvPr/>
        </p:nvSpPr>
        <p:spPr>
          <a:xfrm>
            <a:off x="1255143" y="2772616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C1EF30-EF63-9476-B784-663911F8B222}"/>
              </a:ext>
            </a:extLst>
          </p:cNvPr>
          <p:cNvSpPr txBox="1"/>
          <p:nvPr/>
        </p:nvSpPr>
        <p:spPr>
          <a:xfrm>
            <a:off x="1255143" y="1659331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24F032-43A6-CA22-50E5-4EB7408FD26C}"/>
              </a:ext>
            </a:extLst>
          </p:cNvPr>
          <p:cNvSpPr/>
          <p:nvPr/>
        </p:nvSpPr>
        <p:spPr>
          <a:xfrm>
            <a:off x="1302589" y="1138572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6032B1-7369-4C7E-A471-1D9F8113899C}"/>
              </a:ext>
            </a:extLst>
          </p:cNvPr>
          <p:cNvSpPr/>
          <p:nvPr/>
        </p:nvSpPr>
        <p:spPr>
          <a:xfrm>
            <a:off x="1302589" y="1571960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AA5E93-7C70-CF9B-F7DB-F60C0D48BBAC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475118" y="780870"/>
            <a:ext cx="1690777" cy="78051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4CBC36-D3B4-5F70-C2F0-7DDC81B398B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475118" y="780870"/>
            <a:ext cx="1690777" cy="121033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07A0D3-A2E8-8668-B090-CB63199266E4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1475118" y="780870"/>
            <a:ext cx="1716043" cy="415809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38FE6C-9166-43C8-02E8-095EB8C26790}"/>
              </a:ext>
            </a:extLst>
          </p:cNvPr>
          <p:cNvSpPr txBox="1"/>
          <p:nvPr/>
        </p:nvSpPr>
        <p:spPr>
          <a:xfrm>
            <a:off x="3131083" y="3531539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DA7C7-8912-F316-E7AC-3F5B0EC6C8F7}"/>
              </a:ext>
            </a:extLst>
          </p:cNvPr>
          <p:cNvSpPr txBox="1"/>
          <p:nvPr/>
        </p:nvSpPr>
        <p:spPr>
          <a:xfrm>
            <a:off x="3130470" y="2429644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1C074A-1866-686E-9FBB-4C7A8E920126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1475118" y="780870"/>
            <a:ext cx="1716043" cy="4587924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006D62-48D6-42AD-8213-83EC9F4FA3FE}"/>
              </a:ext>
            </a:extLst>
          </p:cNvPr>
          <p:cNvCxnSpPr>
            <a:cxnSpLocks/>
            <a:stCxn id="36" idx="6"/>
            <a:endCxn id="3" idx="2"/>
          </p:cNvCxnSpPr>
          <p:nvPr/>
        </p:nvCxnSpPr>
        <p:spPr>
          <a:xfrm>
            <a:off x="1475118" y="1224837"/>
            <a:ext cx="1690777" cy="33654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F127EC-734D-A94A-2F08-BCEEA3F14771}"/>
              </a:ext>
            </a:extLst>
          </p:cNvPr>
          <p:cNvCxnSpPr>
            <a:cxnSpLocks/>
            <a:stCxn id="36" idx="6"/>
            <a:endCxn id="5" idx="2"/>
          </p:cNvCxnSpPr>
          <p:nvPr/>
        </p:nvCxnSpPr>
        <p:spPr>
          <a:xfrm>
            <a:off x="1475118" y="1224837"/>
            <a:ext cx="1690777" cy="766368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6E336-17D7-FD8F-5E16-C0101E71F05D}"/>
              </a:ext>
            </a:extLst>
          </p:cNvPr>
          <p:cNvCxnSpPr>
            <a:cxnSpLocks/>
            <a:stCxn id="36" idx="6"/>
            <a:endCxn id="6" idx="1"/>
          </p:cNvCxnSpPr>
          <p:nvPr/>
        </p:nvCxnSpPr>
        <p:spPr>
          <a:xfrm>
            <a:off x="1475118" y="1224837"/>
            <a:ext cx="1716043" cy="113519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B15BD-3B25-5CB9-95D0-1DE5B9A68603}"/>
              </a:ext>
            </a:extLst>
          </p:cNvPr>
          <p:cNvCxnSpPr>
            <a:cxnSpLocks/>
            <a:stCxn id="36" idx="6"/>
            <a:endCxn id="17" idx="1"/>
          </p:cNvCxnSpPr>
          <p:nvPr/>
        </p:nvCxnSpPr>
        <p:spPr>
          <a:xfrm>
            <a:off x="1475118" y="1224837"/>
            <a:ext cx="1716043" cy="371413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CD2BDC-C757-1068-443E-B7FA12DDA120}"/>
              </a:ext>
            </a:extLst>
          </p:cNvPr>
          <p:cNvCxnSpPr>
            <a:cxnSpLocks/>
            <a:stCxn id="36" idx="6"/>
            <a:endCxn id="18" idx="1"/>
          </p:cNvCxnSpPr>
          <p:nvPr/>
        </p:nvCxnSpPr>
        <p:spPr>
          <a:xfrm>
            <a:off x="1475118" y="1224837"/>
            <a:ext cx="1716043" cy="414395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8CFB42-05F2-970A-5010-574FCB3D5355}"/>
              </a:ext>
            </a:extLst>
          </p:cNvPr>
          <p:cNvCxnSpPr>
            <a:cxnSpLocks/>
            <a:stCxn id="11" idx="6"/>
            <a:endCxn id="18" idx="1"/>
          </p:cNvCxnSpPr>
          <p:nvPr/>
        </p:nvCxnSpPr>
        <p:spPr>
          <a:xfrm flipV="1">
            <a:off x="1475118" y="5368794"/>
            <a:ext cx="1716043" cy="93055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A0A5EE-6CF4-5B89-C1CE-83820BD67B46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475118" y="4938967"/>
            <a:ext cx="1716043" cy="1360384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B7D350-E00C-A0DD-1CDC-281F4E45B867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1475118" y="2360029"/>
            <a:ext cx="1716043" cy="393932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3D57D6-3202-2E58-84B2-9048D9AF56F9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 flipV="1">
            <a:off x="1475118" y="1930206"/>
            <a:ext cx="1716043" cy="436914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31866B-04E7-E9ED-404C-033084FBF19D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 flipV="1">
            <a:off x="1475118" y="1561382"/>
            <a:ext cx="1690777" cy="47379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B29297-8434-2F5D-2AAF-F11BB6E63A22}"/>
              </a:ext>
            </a:extLst>
          </p:cNvPr>
          <p:cNvCxnSpPr>
            <a:cxnSpLocks/>
            <a:stCxn id="37" idx="6"/>
            <a:endCxn id="3" idx="2"/>
          </p:cNvCxnSpPr>
          <p:nvPr/>
        </p:nvCxnSpPr>
        <p:spPr>
          <a:xfrm flipV="1">
            <a:off x="1475118" y="1561382"/>
            <a:ext cx="1690777" cy="9684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44BD06B-C91E-23C0-B712-90E14B20E783}"/>
              </a:ext>
            </a:extLst>
          </p:cNvPr>
          <p:cNvCxnSpPr>
            <a:cxnSpLocks/>
            <a:stCxn id="5" idx="2"/>
            <a:endCxn id="37" idx="6"/>
          </p:cNvCxnSpPr>
          <p:nvPr/>
        </p:nvCxnSpPr>
        <p:spPr>
          <a:xfrm flipH="1" flipV="1">
            <a:off x="1475118" y="1658225"/>
            <a:ext cx="1690777" cy="33298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0B6EA9-1454-4EF1-A7B2-1DF6056EC13E}"/>
              </a:ext>
            </a:extLst>
          </p:cNvPr>
          <p:cNvCxnSpPr>
            <a:cxnSpLocks/>
            <a:stCxn id="37" idx="6"/>
            <a:endCxn id="6" idx="1"/>
          </p:cNvCxnSpPr>
          <p:nvPr/>
        </p:nvCxnSpPr>
        <p:spPr>
          <a:xfrm>
            <a:off x="1475118" y="1658225"/>
            <a:ext cx="1716043" cy="701804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B70C60-5BC1-03A2-09CA-EFD8E6567F0F}"/>
              </a:ext>
            </a:extLst>
          </p:cNvPr>
          <p:cNvCxnSpPr>
            <a:cxnSpLocks/>
            <a:stCxn id="17" idx="1"/>
            <a:endCxn id="37" idx="6"/>
          </p:cNvCxnSpPr>
          <p:nvPr/>
        </p:nvCxnSpPr>
        <p:spPr>
          <a:xfrm flipH="1" flipV="1">
            <a:off x="1475118" y="1658225"/>
            <a:ext cx="1716043" cy="328074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ECC9DF4-90CC-555F-E85A-1BB7722A5011}"/>
              </a:ext>
            </a:extLst>
          </p:cNvPr>
          <p:cNvCxnSpPr>
            <a:cxnSpLocks/>
            <a:stCxn id="18" idx="1"/>
            <a:endCxn id="37" idx="6"/>
          </p:cNvCxnSpPr>
          <p:nvPr/>
        </p:nvCxnSpPr>
        <p:spPr>
          <a:xfrm flipH="1" flipV="1">
            <a:off x="1475118" y="1658225"/>
            <a:ext cx="1716043" cy="37105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88961-2247-6215-FBEE-2068DF74EFF9}"/>
              </a:ext>
            </a:extLst>
          </p:cNvPr>
          <p:cNvCxnSpPr>
            <a:cxnSpLocks/>
            <a:stCxn id="3" idx="6"/>
            <a:endCxn id="20" idx="2"/>
          </p:cNvCxnSpPr>
          <p:nvPr/>
        </p:nvCxnSpPr>
        <p:spPr>
          <a:xfrm>
            <a:off x="3338424" y="1561382"/>
            <a:ext cx="1470804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A17A59B-AB56-1421-6667-64762823FC62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3338424" y="1561382"/>
            <a:ext cx="1470804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18B82-1C8C-359D-E8E9-F60A684BE89A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>
            <a:off x="3338424" y="1561382"/>
            <a:ext cx="1470804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57968A6-EB83-A312-B48E-85EE5B8AEBCC}"/>
              </a:ext>
            </a:extLst>
          </p:cNvPr>
          <p:cNvCxnSpPr>
            <a:cxnSpLocks/>
            <a:stCxn id="20" idx="2"/>
            <a:endCxn id="17" idx="7"/>
          </p:cNvCxnSpPr>
          <p:nvPr/>
        </p:nvCxnSpPr>
        <p:spPr>
          <a:xfrm flipH="1">
            <a:off x="3313158" y="1561382"/>
            <a:ext cx="1496070" cy="337758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00A32D3-63E5-D270-FC60-589D0D560858}"/>
              </a:ext>
            </a:extLst>
          </p:cNvPr>
          <p:cNvCxnSpPr>
            <a:cxnSpLocks/>
            <a:stCxn id="20" idx="2"/>
            <a:endCxn id="18" idx="7"/>
          </p:cNvCxnSpPr>
          <p:nvPr/>
        </p:nvCxnSpPr>
        <p:spPr>
          <a:xfrm flipH="1">
            <a:off x="3313158" y="1561382"/>
            <a:ext cx="1496070" cy="380741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2F4FDF-0FD2-5876-D00C-6AE803B44569}"/>
              </a:ext>
            </a:extLst>
          </p:cNvPr>
          <p:cNvCxnSpPr>
            <a:cxnSpLocks/>
            <a:stCxn id="21" idx="2"/>
            <a:endCxn id="3" idx="6"/>
          </p:cNvCxnSpPr>
          <p:nvPr/>
        </p:nvCxnSpPr>
        <p:spPr>
          <a:xfrm flipH="1" flipV="1">
            <a:off x="3338424" y="1561382"/>
            <a:ext cx="1470804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E50FE45-CD68-8CBB-62FA-EFFCEE610DD1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>
            <a:off x="3338424" y="1991205"/>
            <a:ext cx="1470804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C2CD08-0A63-EE83-4EAC-128843B0B1B3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>
            <a:off x="3338424" y="1991205"/>
            <a:ext cx="1470804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E1228D1-1147-ADB6-136F-9EC4871B19D4}"/>
              </a:ext>
            </a:extLst>
          </p:cNvPr>
          <p:cNvCxnSpPr>
            <a:cxnSpLocks/>
            <a:stCxn id="17" idx="7"/>
            <a:endCxn id="21" idx="2"/>
          </p:cNvCxnSpPr>
          <p:nvPr/>
        </p:nvCxnSpPr>
        <p:spPr>
          <a:xfrm flipV="1">
            <a:off x="3313158" y="1991205"/>
            <a:ext cx="1496070" cy="294776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0BBD70A-C861-7E01-B110-83AFACB38FE6}"/>
              </a:ext>
            </a:extLst>
          </p:cNvPr>
          <p:cNvCxnSpPr>
            <a:cxnSpLocks/>
            <a:stCxn id="18" idx="7"/>
            <a:endCxn id="21" idx="2"/>
          </p:cNvCxnSpPr>
          <p:nvPr/>
        </p:nvCxnSpPr>
        <p:spPr>
          <a:xfrm flipV="1">
            <a:off x="3313158" y="1991205"/>
            <a:ext cx="1496070" cy="337758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E64710-8C8C-0064-610A-1B4DF198E1AA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>
            <a:off x="3338424" y="1561382"/>
            <a:ext cx="1470804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183757-E22E-5201-62E5-5566BEE5F2C5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3338424" y="1991205"/>
            <a:ext cx="1470804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34A355-B55D-663F-F4C0-A4ECC8C379BE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3338424" y="2421028"/>
            <a:ext cx="1470804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276C5-710D-B0A4-AC88-3F0FA3EC6C25}"/>
              </a:ext>
            </a:extLst>
          </p:cNvPr>
          <p:cNvCxnSpPr>
            <a:cxnSpLocks/>
            <a:stCxn id="17" idx="7"/>
            <a:endCxn id="22" idx="2"/>
          </p:cNvCxnSpPr>
          <p:nvPr/>
        </p:nvCxnSpPr>
        <p:spPr>
          <a:xfrm flipV="1">
            <a:off x="3313158" y="2421028"/>
            <a:ext cx="1496070" cy="251793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43874F1-7063-1803-ED1A-C5468AB76A19}"/>
              </a:ext>
            </a:extLst>
          </p:cNvPr>
          <p:cNvCxnSpPr>
            <a:cxnSpLocks/>
            <a:stCxn id="18" idx="7"/>
            <a:endCxn id="22" idx="2"/>
          </p:cNvCxnSpPr>
          <p:nvPr/>
        </p:nvCxnSpPr>
        <p:spPr>
          <a:xfrm flipV="1">
            <a:off x="3313158" y="2421028"/>
            <a:ext cx="1496070" cy="294776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0E41B1-F7B8-2B30-BC89-76D55A0C1BFF}"/>
              </a:ext>
            </a:extLst>
          </p:cNvPr>
          <p:cNvCxnSpPr>
            <a:cxnSpLocks/>
            <a:stCxn id="3" idx="6"/>
            <a:endCxn id="23" idx="2"/>
          </p:cNvCxnSpPr>
          <p:nvPr/>
        </p:nvCxnSpPr>
        <p:spPr>
          <a:xfrm>
            <a:off x="3338424" y="1561382"/>
            <a:ext cx="1470804" cy="12894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D36E147-F1F7-CAA6-1C78-4861E9634DAB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3338424" y="1991205"/>
            <a:ext cx="1470804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DF35AD0-2EAA-B96B-782B-3D6932DE7635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3338424" y="2421028"/>
            <a:ext cx="1470804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82D5C5-1075-3989-DFF9-6BE858D2502C}"/>
              </a:ext>
            </a:extLst>
          </p:cNvPr>
          <p:cNvCxnSpPr>
            <a:cxnSpLocks/>
            <a:stCxn id="17" idx="7"/>
            <a:endCxn id="23" idx="2"/>
          </p:cNvCxnSpPr>
          <p:nvPr/>
        </p:nvCxnSpPr>
        <p:spPr>
          <a:xfrm flipV="1">
            <a:off x="3313158" y="2850851"/>
            <a:ext cx="1496070" cy="208811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AF34FF-1F3B-F717-F7F9-68451110D66A}"/>
              </a:ext>
            </a:extLst>
          </p:cNvPr>
          <p:cNvCxnSpPr>
            <a:cxnSpLocks/>
            <a:stCxn id="18" idx="7"/>
            <a:endCxn id="23" idx="2"/>
          </p:cNvCxnSpPr>
          <p:nvPr/>
        </p:nvCxnSpPr>
        <p:spPr>
          <a:xfrm flipV="1">
            <a:off x="3313158" y="2850851"/>
            <a:ext cx="1496070" cy="251794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1506710-9444-9241-19AE-9CB7D4A64F8E}"/>
              </a:ext>
            </a:extLst>
          </p:cNvPr>
          <p:cNvCxnSpPr>
            <a:cxnSpLocks/>
            <a:stCxn id="3" idx="6"/>
            <a:endCxn id="24" idx="2"/>
          </p:cNvCxnSpPr>
          <p:nvPr/>
        </p:nvCxnSpPr>
        <p:spPr>
          <a:xfrm>
            <a:off x="3338424" y="1561382"/>
            <a:ext cx="1470804" cy="171929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0C3797-AD67-EB2A-5AD1-5EACD7B41EE5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3338424" y="1991205"/>
            <a:ext cx="1470804" cy="12894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D709C88-933D-9280-C562-CF619B63D0DC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338424" y="2421028"/>
            <a:ext cx="1470804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4635B3D-27F1-E52F-3AEB-F522A315C10A}"/>
              </a:ext>
            </a:extLst>
          </p:cNvPr>
          <p:cNvCxnSpPr>
            <a:cxnSpLocks/>
            <a:stCxn id="17" idx="7"/>
            <a:endCxn id="23" idx="2"/>
          </p:cNvCxnSpPr>
          <p:nvPr/>
        </p:nvCxnSpPr>
        <p:spPr>
          <a:xfrm flipV="1">
            <a:off x="3313158" y="2850851"/>
            <a:ext cx="1496070" cy="208811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FC8BC2-6663-6E1E-2173-02630D330856}"/>
              </a:ext>
            </a:extLst>
          </p:cNvPr>
          <p:cNvCxnSpPr>
            <a:cxnSpLocks/>
            <a:stCxn id="18" idx="7"/>
            <a:endCxn id="24" idx="2"/>
          </p:cNvCxnSpPr>
          <p:nvPr/>
        </p:nvCxnSpPr>
        <p:spPr>
          <a:xfrm flipV="1">
            <a:off x="3313158" y="3280674"/>
            <a:ext cx="1496070" cy="208812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B45945-925F-65AD-C7F1-FBC33546E62A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3363690" y="1585442"/>
            <a:ext cx="1445538" cy="212505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1C8381A-D2D4-E511-9985-6A15EB03F203}"/>
              </a:ext>
            </a:extLst>
          </p:cNvPr>
          <p:cNvCxnSpPr>
            <a:cxnSpLocks/>
            <a:stCxn id="25" idx="2"/>
            <a:endCxn id="5" idx="6"/>
          </p:cNvCxnSpPr>
          <p:nvPr/>
        </p:nvCxnSpPr>
        <p:spPr>
          <a:xfrm flipH="1" flipV="1">
            <a:off x="3338424" y="1991205"/>
            <a:ext cx="1470804" cy="171929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EC498F-D95F-B9FB-9B13-9789C472E54F}"/>
              </a:ext>
            </a:extLst>
          </p:cNvPr>
          <p:cNvCxnSpPr>
            <a:cxnSpLocks/>
            <a:stCxn id="25" idx="2"/>
            <a:endCxn id="6" idx="6"/>
          </p:cNvCxnSpPr>
          <p:nvPr/>
        </p:nvCxnSpPr>
        <p:spPr>
          <a:xfrm flipH="1" flipV="1">
            <a:off x="3338424" y="2421028"/>
            <a:ext cx="1470804" cy="12894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483C0A6-B54B-EBAF-7715-49631881CC51}"/>
              </a:ext>
            </a:extLst>
          </p:cNvPr>
          <p:cNvCxnSpPr>
            <a:cxnSpLocks/>
            <a:stCxn id="25" idx="2"/>
            <a:endCxn id="17" idx="7"/>
          </p:cNvCxnSpPr>
          <p:nvPr/>
        </p:nvCxnSpPr>
        <p:spPr>
          <a:xfrm flipH="1">
            <a:off x="3313158" y="3710497"/>
            <a:ext cx="1496070" cy="122847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2621F87-A7B4-452D-B520-8BDF59D5B11E}"/>
              </a:ext>
            </a:extLst>
          </p:cNvPr>
          <p:cNvCxnSpPr>
            <a:cxnSpLocks/>
            <a:stCxn id="25" idx="2"/>
            <a:endCxn id="18" idx="7"/>
          </p:cNvCxnSpPr>
          <p:nvPr/>
        </p:nvCxnSpPr>
        <p:spPr>
          <a:xfrm flipH="1">
            <a:off x="3313158" y="3710497"/>
            <a:ext cx="1496070" cy="165829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C90DF55-AE1D-C401-7A46-E6E53220CFC0}"/>
              </a:ext>
            </a:extLst>
          </p:cNvPr>
          <p:cNvCxnSpPr>
            <a:cxnSpLocks/>
            <a:stCxn id="29" idx="1"/>
            <a:endCxn id="3" idx="6"/>
          </p:cNvCxnSpPr>
          <p:nvPr/>
        </p:nvCxnSpPr>
        <p:spPr>
          <a:xfrm flipH="1" flipV="1">
            <a:off x="3338424" y="1561382"/>
            <a:ext cx="1496070" cy="380741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08C800F-AAF3-9AB1-0C35-EFC7CE1FD8F6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 flipV="1">
            <a:off x="3338424" y="1991205"/>
            <a:ext cx="1496070" cy="337758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EA551E1-7BC7-D7DD-1322-DFC9D6046CE5}"/>
              </a:ext>
            </a:extLst>
          </p:cNvPr>
          <p:cNvCxnSpPr>
            <a:cxnSpLocks/>
            <a:stCxn id="29" idx="1"/>
            <a:endCxn id="6" idx="6"/>
          </p:cNvCxnSpPr>
          <p:nvPr/>
        </p:nvCxnSpPr>
        <p:spPr>
          <a:xfrm flipH="1" flipV="1">
            <a:off x="3338424" y="2421028"/>
            <a:ext cx="1496070" cy="294776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D213F13-14D3-DB03-56D1-39BB24BD5CAC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flipH="1" flipV="1">
            <a:off x="3252160" y="4913701"/>
            <a:ext cx="1582334" cy="45509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2FE5DE6-B59D-34C3-2225-1F10651675E9}"/>
              </a:ext>
            </a:extLst>
          </p:cNvPr>
          <p:cNvCxnSpPr>
            <a:cxnSpLocks/>
            <a:stCxn id="18" idx="7"/>
            <a:endCxn id="29" idx="1"/>
          </p:cNvCxnSpPr>
          <p:nvPr/>
        </p:nvCxnSpPr>
        <p:spPr>
          <a:xfrm>
            <a:off x="3313158" y="5368794"/>
            <a:ext cx="1521336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408429A7-0CC6-0616-4D51-1D2AF5219790}"/>
              </a:ext>
            </a:extLst>
          </p:cNvPr>
          <p:cNvSpPr txBox="1"/>
          <p:nvPr/>
        </p:nvSpPr>
        <p:spPr>
          <a:xfrm>
            <a:off x="4766273" y="3904083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92EA67A-B084-CBF1-BEE3-7E122C147536}"/>
                  </a:ext>
                </a:extLst>
              </p:cNvPr>
              <p:cNvSpPr txBox="1"/>
              <p:nvPr/>
            </p:nvSpPr>
            <p:spPr>
              <a:xfrm>
                <a:off x="763284" y="6437844"/>
                <a:ext cx="1251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92EA67A-B084-CBF1-BEE3-7E122C14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4" y="6437844"/>
                <a:ext cx="12511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54CADCD-EFBF-4CAE-3C90-E21C2BB3978F}"/>
                  </a:ext>
                </a:extLst>
              </p:cNvPr>
              <p:cNvSpPr txBox="1"/>
              <p:nvPr/>
            </p:nvSpPr>
            <p:spPr>
              <a:xfrm>
                <a:off x="3017474" y="5575893"/>
                <a:ext cx="44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54CADCD-EFBF-4CAE-3C90-E21C2BB3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74" y="5575893"/>
                <a:ext cx="4428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F74E148-34DD-6332-220F-5D5517C26203}"/>
                  </a:ext>
                </a:extLst>
              </p:cNvPr>
              <p:cNvSpPr txBox="1"/>
              <p:nvPr/>
            </p:nvSpPr>
            <p:spPr>
              <a:xfrm>
                <a:off x="4686073" y="5575893"/>
                <a:ext cx="44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F74E148-34DD-6332-220F-5D5517C2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073" y="5575893"/>
                <a:ext cx="4428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22560D-D291-A8D9-E2AE-3F0FADB3D0BA}"/>
                  </a:ext>
                </a:extLst>
              </p:cNvPr>
              <p:cNvSpPr txBox="1"/>
              <p:nvPr/>
            </p:nvSpPr>
            <p:spPr>
              <a:xfrm>
                <a:off x="1119199" y="298300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22560D-D291-A8D9-E2AE-3F0FADB3D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99" y="298300"/>
                <a:ext cx="5393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B8C2E17-F960-1875-9CF1-52B232D641B5}"/>
                  </a:ext>
                </a:extLst>
              </p:cNvPr>
              <p:cNvSpPr txBox="1"/>
              <p:nvPr/>
            </p:nvSpPr>
            <p:spPr>
              <a:xfrm>
                <a:off x="3043505" y="298300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𝐻𝐿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B8C2E17-F960-1875-9CF1-52B232D64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05" y="298300"/>
                <a:ext cx="539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27329F2-0EFE-4097-DB0A-40C624E5C879}"/>
                  </a:ext>
                </a:extLst>
              </p:cNvPr>
              <p:cNvSpPr txBox="1"/>
              <p:nvPr/>
            </p:nvSpPr>
            <p:spPr>
              <a:xfrm>
                <a:off x="4564841" y="290044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27329F2-0EFE-4097-DB0A-40C624E5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841" y="290044"/>
                <a:ext cx="5393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7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FE379E-F1C6-46D7-E7A2-4629391008F5}"/>
              </a:ext>
            </a:extLst>
          </p:cNvPr>
          <p:cNvSpPr/>
          <p:nvPr/>
        </p:nvSpPr>
        <p:spPr>
          <a:xfrm>
            <a:off x="4701397" y="608340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F08B7F-772F-471D-5375-518FFCFA0083}"/>
              </a:ext>
            </a:extLst>
          </p:cNvPr>
          <p:cNvSpPr/>
          <p:nvPr/>
        </p:nvSpPr>
        <p:spPr>
          <a:xfrm>
            <a:off x="4701397" y="1041728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AA4E38-F272-9588-53E5-9532042A3533}"/>
              </a:ext>
            </a:extLst>
          </p:cNvPr>
          <p:cNvSpPr/>
          <p:nvPr/>
        </p:nvSpPr>
        <p:spPr>
          <a:xfrm>
            <a:off x="4701397" y="6126821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45B59-425D-DC82-1E09-F6BF87CC6931}"/>
              </a:ext>
            </a:extLst>
          </p:cNvPr>
          <p:cNvSpPr txBox="1"/>
          <p:nvPr/>
        </p:nvSpPr>
        <p:spPr>
          <a:xfrm>
            <a:off x="4653951" y="4912921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E8D440-81DC-D87C-039C-22D4F4040F17}"/>
              </a:ext>
            </a:extLst>
          </p:cNvPr>
          <p:cNvSpPr/>
          <p:nvPr/>
        </p:nvSpPr>
        <p:spPr>
          <a:xfrm>
            <a:off x="6564703" y="1388852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A3D026-C18C-408B-0025-2855FC8271E7}"/>
              </a:ext>
            </a:extLst>
          </p:cNvPr>
          <p:cNvSpPr/>
          <p:nvPr/>
        </p:nvSpPr>
        <p:spPr>
          <a:xfrm>
            <a:off x="6564703" y="1818675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2E8E83-A0E9-F29B-A402-22182AA95690}"/>
              </a:ext>
            </a:extLst>
          </p:cNvPr>
          <p:cNvSpPr/>
          <p:nvPr/>
        </p:nvSpPr>
        <p:spPr>
          <a:xfrm>
            <a:off x="6564703" y="2248498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975AC-868E-8861-A391-ACD62A0A78C0}"/>
              </a:ext>
            </a:extLst>
          </p:cNvPr>
          <p:cNvSpPr/>
          <p:nvPr/>
        </p:nvSpPr>
        <p:spPr>
          <a:xfrm>
            <a:off x="6564703" y="4827436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F57C1E-566E-0099-E2FD-F05D54BDD1FF}"/>
              </a:ext>
            </a:extLst>
          </p:cNvPr>
          <p:cNvSpPr/>
          <p:nvPr/>
        </p:nvSpPr>
        <p:spPr>
          <a:xfrm>
            <a:off x="6564703" y="525726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CAC34C-CADD-97C7-1AB1-B8B5443FBF28}"/>
              </a:ext>
            </a:extLst>
          </p:cNvPr>
          <p:cNvSpPr/>
          <p:nvPr/>
        </p:nvSpPr>
        <p:spPr>
          <a:xfrm>
            <a:off x="8208036" y="1407902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F52B45-9E54-FA97-48B4-BE29D69AAFA5}"/>
              </a:ext>
            </a:extLst>
          </p:cNvPr>
          <p:cNvSpPr/>
          <p:nvPr/>
        </p:nvSpPr>
        <p:spPr>
          <a:xfrm>
            <a:off x="8208036" y="1837725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4FB5E5-29F5-B67C-8D29-D56FE14C728C}"/>
              </a:ext>
            </a:extLst>
          </p:cNvPr>
          <p:cNvSpPr/>
          <p:nvPr/>
        </p:nvSpPr>
        <p:spPr>
          <a:xfrm>
            <a:off x="8208036" y="2267548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967007-94FE-77C4-4297-60FB2D0D1DC8}"/>
              </a:ext>
            </a:extLst>
          </p:cNvPr>
          <p:cNvSpPr/>
          <p:nvPr/>
        </p:nvSpPr>
        <p:spPr>
          <a:xfrm>
            <a:off x="8208036" y="2697371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72B229-9FB6-C006-C4E6-DFC9507C121E}"/>
              </a:ext>
            </a:extLst>
          </p:cNvPr>
          <p:cNvSpPr/>
          <p:nvPr/>
        </p:nvSpPr>
        <p:spPr>
          <a:xfrm>
            <a:off x="8208036" y="3127194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44F1E-E11F-AFAC-46EF-7E7D588B2D75}"/>
              </a:ext>
            </a:extLst>
          </p:cNvPr>
          <p:cNvSpPr/>
          <p:nvPr/>
        </p:nvSpPr>
        <p:spPr>
          <a:xfrm>
            <a:off x="8208036" y="3557017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DF3FC6-B2D1-5776-9F08-44F6DE923F2D}"/>
              </a:ext>
            </a:extLst>
          </p:cNvPr>
          <p:cNvSpPr/>
          <p:nvPr/>
        </p:nvSpPr>
        <p:spPr>
          <a:xfrm>
            <a:off x="8208036" y="527631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9B49D-1BBE-04B0-404B-52EACA3FDCE3}"/>
              </a:ext>
            </a:extLst>
          </p:cNvPr>
          <p:cNvSpPr txBox="1"/>
          <p:nvPr/>
        </p:nvSpPr>
        <p:spPr>
          <a:xfrm>
            <a:off x="4653951" y="3799636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25471-4FA0-F18D-B176-6CC7DE82D160}"/>
              </a:ext>
            </a:extLst>
          </p:cNvPr>
          <p:cNvSpPr txBox="1"/>
          <p:nvPr/>
        </p:nvSpPr>
        <p:spPr>
          <a:xfrm>
            <a:off x="4653951" y="2686351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C1EF30-EF63-9476-B784-663911F8B222}"/>
              </a:ext>
            </a:extLst>
          </p:cNvPr>
          <p:cNvSpPr txBox="1"/>
          <p:nvPr/>
        </p:nvSpPr>
        <p:spPr>
          <a:xfrm>
            <a:off x="4653951" y="1573066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24F032-43A6-CA22-50E5-4EB7408FD26C}"/>
              </a:ext>
            </a:extLst>
          </p:cNvPr>
          <p:cNvSpPr/>
          <p:nvPr/>
        </p:nvSpPr>
        <p:spPr>
          <a:xfrm>
            <a:off x="4701397" y="1052307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6032B1-7369-4C7E-A471-1D9F8113899C}"/>
              </a:ext>
            </a:extLst>
          </p:cNvPr>
          <p:cNvSpPr/>
          <p:nvPr/>
        </p:nvSpPr>
        <p:spPr>
          <a:xfrm>
            <a:off x="4693076" y="3634672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AA5E93-7C70-CF9B-F7DB-F60C0D48BBAC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4873926" y="694605"/>
            <a:ext cx="1690777" cy="78051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4CBC36-D3B4-5F70-C2F0-7DDC81B398B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73926" y="694605"/>
            <a:ext cx="1690777" cy="121033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07A0D3-A2E8-8668-B090-CB63199266E4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4873926" y="694605"/>
            <a:ext cx="1716043" cy="415809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38FE6C-9166-43C8-02E8-095EB8C26790}"/>
              </a:ext>
            </a:extLst>
          </p:cNvPr>
          <p:cNvSpPr txBox="1"/>
          <p:nvPr/>
        </p:nvSpPr>
        <p:spPr>
          <a:xfrm>
            <a:off x="6529891" y="3445274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DA7C7-8912-F316-E7AC-3F5B0EC6C8F7}"/>
              </a:ext>
            </a:extLst>
          </p:cNvPr>
          <p:cNvSpPr txBox="1"/>
          <p:nvPr/>
        </p:nvSpPr>
        <p:spPr>
          <a:xfrm>
            <a:off x="6529278" y="2343379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1C074A-1866-686E-9FBB-4C7A8E920126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4873926" y="694605"/>
            <a:ext cx="1716043" cy="4587924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006D62-48D6-42AD-8213-83EC9F4FA3FE}"/>
              </a:ext>
            </a:extLst>
          </p:cNvPr>
          <p:cNvCxnSpPr>
            <a:cxnSpLocks/>
            <a:stCxn id="36" idx="6"/>
            <a:endCxn id="3" idx="2"/>
          </p:cNvCxnSpPr>
          <p:nvPr/>
        </p:nvCxnSpPr>
        <p:spPr>
          <a:xfrm>
            <a:off x="4873926" y="1138572"/>
            <a:ext cx="1690777" cy="33654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F127EC-734D-A94A-2F08-BCEEA3F14771}"/>
              </a:ext>
            </a:extLst>
          </p:cNvPr>
          <p:cNvCxnSpPr>
            <a:cxnSpLocks/>
            <a:stCxn id="36" idx="6"/>
            <a:endCxn id="5" idx="2"/>
          </p:cNvCxnSpPr>
          <p:nvPr/>
        </p:nvCxnSpPr>
        <p:spPr>
          <a:xfrm>
            <a:off x="4873926" y="1138572"/>
            <a:ext cx="1690777" cy="766368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6E336-17D7-FD8F-5E16-C0101E71F05D}"/>
              </a:ext>
            </a:extLst>
          </p:cNvPr>
          <p:cNvCxnSpPr>
            <a:cxnSpLocks/>
            <a:stCxn id="36" idx="6"/>
            <a:endCxn id="6" idx="1"/>
          </p:cNvCxnSpPr>
          <p:nvPr/>
        </p:nvCxnSpPr>
        <p:spPr>
          <a:xfrm>
            <a:off x="4873926" y="1138572"/>
            <a:ext cx="1716043" cy="113519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B15BD-3B25-5CB9-95D0-1DE5B9A68603}"/>
              </a:ext>
            </a:extLst>
          </p:cNvPr>
          <p:cNvCxnSpPr>
            <a:cxnSpLocks/>
            <a:stCxn id="36" idx="6"/>
            <a:endCxn id="17" idx="1"/>
          </p:cNvCxnSpPr>
          <p:nvPr/>
        </p:nvCxnSpPr>
        <p:spPr>
          <a:xfrm>
            <a:off x="4873926" y="1138572"/>
            <a:ext cx="1716043" cy="371413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CD2BDC-C757-1068-443E-B7FA12DDA120}"/>
              </a:ext>
            </a:extLst>
          </p:cNvPr>
          <p:cNvCxnSpPr>
            <a:cxnSpLocks/>
            <a:stCxn id="36" idx="6"/>
            <a:endCxn id="18" idx="1"/>
          </p:cNvCxnSpPr>
          <p:nvPr/>
        </p:nvCxnSpPr>
        <p:spPr>
          <a:xfrm>
            <a:off x="4873926" y="1138572"/>
            <a:ext cx="1716043" cy="414395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8CFB42-05F2-970A-5010-574FCB3D5355}"/>
              </a:ext>
            </a:extLst>
          </p:cNvPr>
          <p:cNvCxnSpPr>
            <a:cxnSpLocks/>
            <a:stCxn id="11" idx="6"/>
            <a:endCxn id="18" idx="1"/>
          </p:cNvCxnSpPr>
          <p:nvPr/>
        </p:nvCxnSpPr>
        <p:spPr>
          <a:xfrm flipV="1">
            <a:off x="4873926" y="5282529"/>
            <a:ext cx="1716043" cy="93055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A0A5EE-6CF4-5B89-C1CE-83820BD67B46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4873926" y="4852702"/>
            <a:ext cx="1716043" cy="1360384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B7D350-E00C-A0DD-1CDC-281F4E45B867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4873926" y="2273764"/>
            <a:ext cx="1716043" cy="393932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3D57D6-3202-2E58-84B2-9048D9AF56F9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 flipV="1">
            <a:off x="4873926" y="1843941"/>
            <a:ext cx="1716043" cy="436914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31866B-04E7-E9ED-404C-033084FBF19D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 flipV="1">
            <a:off x="4873926" y="1475117"/>
            <a:ext cx="1690777" cy="47379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B29297-8434-2F5D-2AAF-F11BB6E63A22}"/>
              </a:ext>
            </a:extLst>
          </p:cNvPr>
          <p:cNvCxnSpPr>
            <a:cxnSpLocks/>
            <a:stCxn id="37" idx="6"/>
            <a:endCxn id="3" idx="2"/>
          </p:cNvCxnSpPr>
          <p:nvPr/>
        </p:nvCxnSpPr>
        <p:spPr>
          <a:xfrm flipV="1">
            <a:off x="4865605" y="1475117"/>
            <a:ext cx="1699098" cy="224582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44BD06B-C91E-23C0-B712-90E14B20E783}"/>
              </a:ext>
            </a:extLst>
          </p:cNvPr>
          <p:cNvCxnSpPr>
            <a:cxnSpLocks/>
            <a:stCxn id="5" idx="2"/>
            <a:endCxn id="37" idx="6"/>
          </p:cNvCxnSpPr>
          <p:nvPr/>
        </p:nvCxnSpPr>
        <p:spPr>
          <a:xfrm flipH="1">
            <a:off x="4865605" y="1904940"/>
            <a:ext cx="1699098" cy="181599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0B6EA9-1454-4EF1-A7B2-1DF6056EC13E}"/>
              </a:ext>
            </a:extLst>
          </p:cNvPr>
          <p:cNvCxnSpPr>
            <a:cxnSpLocks/>
            <a:stCxn id="37" idx="6"/>
            <a:endCxn id="6" idx="1"/>
          </p:cNvCxnSpPr>
          <p:nvPr/>
        </p:nvCxnSpPr>
        <p:spPr>
          <a:xfrm flipV="1">
            <a:off x="4865605" y="2273764"/>
            <a:ext cx="1724364" cy="144717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B70C60-5BC1-03A2-09CA-EFD8E6567F0F}"/>
              </a:ext>
            </a:extLst>
          </p:cNvPr>
          <p:cNvCxnSpPr>
            <a:cxnSpLocks/>
            <a:stCxn id="17" idx="1"/>
            <a:endCxn id="37" idx="6"/>
          </p:cNvCxnSpPr>
          <p:nvPr/>
        </p:nvCxnSpPr>
        <p:spPr>
          <a:xfrm flipH="1" flipV="1">
            <a:off x="4865605" y="3720937"/>
            <a:ext cx="1724364" cy="113176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ECC9DF4-90CC-555F-E85A-1BB7722A5011}"/>
              </a:ext>
            </a:extLst>
          </p:cNvPr>
          <p:cNvCxnSpPr>
            <a:cxnSpLocks/>
            <a:stCxn id="18" idx="1"/>
            <a:endCxn id="37" idx="6"/>
          </p:cNvCxnSpPr>
          <p:nvPr/>
        </p:nvCxnSpPr>
        <p:spPr>
          <a:xfrm flipH="1" flipV="1">
            <a:off x="4865605" y="3720937"/>
            <a:ext cx="1724364" cy="156159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88961-2247-6215-FBEE-2068DF74EFF9}"/>
              </a:ext>
            </a:extLst>
          </p:cNvPr>
          <p:cNvCxnSpPr>
            <a:cxnSpLocks/>
            <a:stCxn id="3" idx="6"/>
            <a:endCxn id="20" idx="2"/>
          </p:cNvCxnSpPr>
          <p:nvPr/>
        </p:nvCxnSpPr>
        <p:spPr>
          <a:xfrm>
            <a:off x="6737232" y="1475117"/>
            <a:ext cx="1470804" cy="1905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A17A59B-AB56-1421-6667-64762823FC62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6737232" y="1494167"/>
            <a:ext cx="1470804" cy="41077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18B82-1C8C-359D-E8E9-F60A684BE89A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>
            <a:off x="6737232" y="1494167"/>
            <a:ext cx="1470804" cy="84059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57968A6-EB83-A312-B48E-85EE5B8AEBCC}"/>
              </a:ext>
            </a:extLst>
          </p:cNvPr>
          <p:cNvCxnSpPr>
            <a:cxnSpLocks/>
            <a:stCxn id="20" idx="2"/>
            <a:endCxn id="17" idx="7"/>
          </p:cNvCxnSpPr>
          <p:nvPr/>
        </p:nvCxnSpPr>
        <p:spPr>
          <a:xfrm flipH="1">
            <a:off x="6711966" y="1494167"/>
            <a:ext cx="1496070" cy="335853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00A32D3-63E5-D270-FC60-589D0D560858}"/>
              </a:ext>
            </a:extLst>
          </p:cNvPr>
          <p:cNvCxnSpPr>
            <a:cxnSpLocks/>
            <a:stCxn id="20" idx="2"/>
            <a:endCxn id="18" idx="7"/>
          </p:cNvCxnSpPr>
          <p:nvPr/>
        </p:nvCxnSpPr>
        <p:spPr>
          <a:xfrm flipH="1">
            <a:off x="6711966" y="1494167"/>
            <a:ext cx="1496070" cy="378836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2F4FDF-0FD2-5876-D00C-6AE803B44569}"/>
              </a:ext>
            </a:extLst>
          </p:cNvPr>
          <p:cNvCxnSpPr>
            <a:cxnSpLocks/>
            <a:stCxn id="21" idx="2"/>
            <a:endCxn id="3" idx="6"/>
          </p:cNvCxnSpPr>
          <p:nvPr/>
        </p:nvCxnSpPr>
        <p:spPr>
          <a:xfrm flipH="1" flipV="1">
            <a:off x="6737232" y="1475117"/>
            <a:ext cx="1470804" cy="44887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E50FE45-CD68-8CBB-62FA-EFFCEE610DD1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6737232" y="1904940"/>
            <a:ext cx="1470804" cy="1905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C2CD08-0A63-EE83-4EAC-128843B0B1B3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>
            <a:off x="6737232" y="1923990"/>
            <a:ext cx="1470804" cy="41077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E1228D1-1147-ADB6-136F-9EC4871B19D4}"/>
              </a:ext>
            </a:extLst>
          </p:cNvPr>
          <p:cNvCxnSpPr>
            <a:cxnSpLocks/>
            <a:stCxn id="17" idx="7"/>
            <a:endCxn id="21" idx="2"/>
          </p:cNvCxnSpPr>
          <p:nvPr/>
        </p:nvCxnSpPr>
        <p:spPr>
          <a:xfrm flipV="1">
            <a:off x="6711966" y="1923990"/>
            <a:ext cx="1496070" cy="292871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0BBD70A-C861-7E01-B110-83AFACB38FE6}"/>
              </a:ext>
            </a:extLst>
          </p:cNvPr>
          <p:cNvCxnSpPr>
            <a:cxnSpLocks/>
            <a:stCxn id="18" idx="7"/>
            <a:endCxn id="21" idx="2"/>
          </p:cNvCxnSpPr>
          <p:nvPr/>
        </p:nvCxnSpPr>
        <p:spPr>
          <a:xfrm flipV="1">
            <a:off x="6711966" y="1923990"/>
            <a:ext cx="1496070" cy="335853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E64710-8C8C-0064-610A-1B4DF198E1AA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>
            <a:off x="6737232" y="1475117"/>
            <a:ext cx="1470804" cy="87869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183757-E22E-5201-62E5-5566BEE5F2C5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6737232" y="1904940"/>
            <a:ext cx="1470804" cy="44887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34A355-B55D-663F-F4C0-A4ECC8C379BE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737232" y="2334763"/>
            <a:ext cx="1470804" cy="1905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276C5-710D-B0A4-AC88-3F0FA3EC6C25}"/>
              </a:ext>
            </a:extLst>
          </p:cNvPr>
          <p:cNvCxnSpPr>
            <a:cxnSpLocks/>
            <a:stCxn id="17" idx="7"/>
            <a:endCxn id="22" idx="2"/>
          </p:cNvCxnSpPr>
          <p:nvPr/>
        </p:nvCxnSpPr>
        <p:spPr>
          <a:xfrm flipV="1">
            <a:off x="6711966" y="2353813"/>
            <a:ext cx="1496070" cy="249888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43874F1-7063-1803-ED1A-C5468AB76A19}"/>
              </a:ext>
            </a:extLst>
          </p:cNvPr>
          <p:cNvCxnSpPr>
            <a:cxnSpLocks/>
            <a:stCxn id="18" idx="7"/>
            <a:endCxn id="22" idx="2"/>
          </p:cNvCxnSpPr>
          <p:nvPr/>
        </p:nvCxnSpPr>
        <p:spPr>
          <a:xfrm flipV="1">
            <a:off x="6711966" y="2353813"/>
            <a:ext cx="1496070" cy="292871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0E41B1-F7B8-2B30-BC89-76D55A0C1BFF}"/>
              </a:ext>
            </a:extLst>
          </p:cNvPr>
          <p:cNvCxnSpPr>
            <a:cxnSpLocks/>
            <a:stCxn id="3" idx="6"/>
            <a:endCxn id="23" idx="2"/>
          </p:cNvCxnSpPr>
          <p:nvPr/>
        </p:nvCxnSpPr>
        <p:spPr>
          <a:xfrm>
            <a:off x="6737232" y="1475117"/>
            <a:ext cx="1470804" cy="130851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D36E147-F1F7-CAA6-1C78-4861E9634DAB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6737232" y="1904940"/>
            <a:ext cx="1470804" cy="87869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DF35AD0-2EAA-B96B-782B-3D6932DE7635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6737232" y="2334763"/>
            <a:ext cx="1470804" cy="44887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82D5C5-1075-3989-DFF9-6BE858D2502C}"/>
              </a:ext>
            </a:extLst>
          </p:cNvPr>
          <p:cNvCxnSpPr>
            <a:cxnSpLocks/>
            <a:stCxn id="17" idx="7"/>
            <a:endCxn id="23" idx="2"/>
          </p:cNvCxnSpPr>
          <p:nvPr/>
        </p:nvCxnSpPr>
        <p:spPr>
          <a:xfrm flipV="1">
            <a:off x="6711966" y="2783636"/>
            <a:ext cx="1496070" cy="206906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AF34FF-1F3B-F717-F7F9-68451110D66A}"/>
              </a:ext>
            </a:extLst>
          </p:cNvPr>
          <p:cNvCxnSpPr>
            <a:cxnSpLocks/>
            <a:stCxn id="18" idx="7"/>
            <a:endCxn id="23" idx="2"/>
          </p:cNvCxnSpPr>
          <p:nvPr/>
        </p:nvCxnSpPr>
        <p:spPr>
          <a:xfrm flipV="1">
            <a:off x="6711966" y="2783636"/>
            <a:ext cx="1496070" cy="249889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1506710-9444-9241-19AE-9CB7D4A64F8E}"/>
              </a:ext>
            </a:extLst>
          </p:cNvPr>
          <p:cNvCxnSpPr>
            <a:cxnSpLocks/>
            <a:stCxn id="3" idx="6"/>
            <a:endCxn id="24" idx="2"/>
          </p:cNvCxnSpPr>
          <p:nvPr/>
        </p:nvCxnSpPr>
        <p:spPr>
          <a:xfrm>
            <a:off x="6737232" y="1475117"/>
            <a:ext cx="1470804" cy="173834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0C3797-AD67-EB2A-5AD1-5EACD7B41EE5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6737232" y="1904940"/>
            <a:ext cx="1470804" cy="130851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D709C88-933D-9280-C562-CF619B63D0DC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6737232" y="2334763"/>
            <a:ext cx="1470804" cy="87869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4635B3D-27F1-E52F-3AEB-F522A315C10A}"/>
              </a:ext>
            </a:extLst>
          </p:cNvPr>
          <p:cNvCxnSpPr>
            <a:cxnSpLocks/>
            <a:stCxn id="17" idx="7"/>
            <a:endCxn id="23" idx="2"/>
          </p:cNvCxnSpPr>
          <p:nvPr/>
        </p:nvCxnSpPr>
        <p:spPr>
          <a:xfrm flipV="1">
            <a:off x="6711966" y="2783636"/>
            <a:ext cx="1496070" cy="206906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FC8BC2-6663-6E1E-2173-02630D330856}"/>
              </a:ext>
            </a:extLst>
          </p:cNvPr>
          <p:cNvCxnSpPr>
            <a:cxnSpLocks/>
            <a:stCxn id="18" idx="7"/>
            <a:endCxn id="24" idx="2"/>
          </p:cNvCxnSpPr>
          <p:nvPr/>
        </p:nvCxnSpPr>
        <p:spPr>
          <a:xfrm flipV="1">
            <a:off x="6711966" y="3213459"/>
            <a:ext cx="1496070" cy="206907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B45945-925F-65AD-C7F1-FBC33546E62A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6762498" y="1518227"/>
            <a:ext cx="1445538" cy="212505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1C8381A-D2D4-E511-9985-6A15EB03F203}"/>
              </a:ext>
            </a:extLst>
          </p:cNvPr>
          <p:cNvCxnSpPr>
            <a:cxnSpLocks/>
            <a:stCxn id="25" idx="2"/>
            <a:endCxn id="5" idx="6"/>
          </p:cNvCxnSpPr>
          <p:nvPr/>
        </p:nvCxnSpPr>
        <p:spPr>
          <a:xfrm flipH="1" flipV="1">
            <a:off x="6737232" y="1904940"/>
            <a:ext cx="1470804" cy="173834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EC498F-D95F-B9FB-9B13-9789C472E54F}"/>
              </a:ext>
            </a:extLst>
          </p:cNvPr>
          <p:cNvCxnSpPr>
            <a:cxnSpLocks/>
            <a:stCxn id="25" idx="2"/>
            <a:endCxn id="6" idx="6"/>
          </p:cNvCxnSpPr>
          <p:nvPr/>
        </p:nvCxnSpPr>
        <p:spPr>
          <a:xfrm flipH="1" flipV="1">
            <a:off x="6737232" y="2334763"/>
            <a:ext cx="1470804" cy="130851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483C0A6-B54B-EBAF-7715-49631881CC51}"/>
              </a:ext>
            </a:extLst>
          </p:cNvPr>
          <p:cNvCxnSpPr>
            <a:cxnSpLocks/>
            <a:stCxn id="25" idx="2"/>
            <a:endCxn id="17" idx="7"/>
          </p:cNvCxnSpPr>
          <p:nvPr/>
        </p:nvCxnSpPr>
        <p:spPr>
          <a:xfrm flipH="1">
            <a:off x="6711966" y="3643282"/>
            <a:ext cx="1496070" cy="120942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2621F87-A7B4-452D-B520-8BDF59D5B11E}"/>
              </a:ext>
            </a:extLst>
          </p:cNvPr>
          <p:cNvCxnSpPr>
            <a:cxnSpLocks/>
            <a:stCxn id="25" idx="2"/>
            <a:endCxn id="18" idx="7"/>
          </p:cNvCxnSpPr>
          <p:nvPr/>
        </p:nvCxnSpPr>
        <p:spPr>
          <a:xfrm flipH="1">
            <a:off x="6711966" y="3643282"/>
            <a:ext cx="1496070" cy="163924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C90DF55-AE1D-C401-7A46-E6E53220CFC0}"/>
              </a:ext>
            </a:extLst>
          </p:cNvPr>
          <p:cNvCxnSpPr>
            <a:cxnSpLocks/>
            <a:stCxn id="29" idx="1"/>
            <a:endCxn id="3" idx="6"/>
          </p:cNvCxnSpPr>
          <p:nvPr/>
        </p:nvCxnSpPr>
        <p:spPr>
          <a:xfrm flipH="1" flipV="1">
            <a:off x="6737232" y="1475117"/>
            <a:ext cx="1496070" cy="382646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08C800F-AAF3-9AB1-0C35-EFC7CE1FD8F6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 flipV="1">
            <a:off x="6737232" y="1904940"/>
            <a:ext cx="1496070" cy="339663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EA551E1-7BC7-D7DD-1322-DFC9D6046CE5}"/>
              </a:ext>
            </a:extLst>
          </p:cNvPr>
          <p:cNvCxnSpPr>
            <a:cxnSpLocks/>
            <a:stCxn id="29" idx="1"/>
            <a:endCxn id="6" idx="6"/>
          </p:cNvCxnSpPr>
          <p:nvPr/>
        </p:nvCxnSpPr>
        <p:spPr>
          <a:xfrm flipH="1" flipV="1">
            <a:off x="6737232" y="2334763"/>
            <a:ext cx="1496070" cy="296681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D213F13-14D3-DB03-56D1-39BB24BD5CAC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flipH="1" flipV="1">
            <a:off x="6650968" y="4827436"/>
            <a:ext cx="1582334" cy="47414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2FE5DE6-B59D-34C3-2225-1F10651675E9}"/>
              </a:ext>
            </a:extLst>
          </p:cNvPr>
          <p:cNvCxnSpPr>
            <a:cxnSpLocks/>
            <a:stCxn id="18" idx="7"/>
            <a:endCxn id="29" idx="1"/>
          </p:cNvCxnSpPr>
          <p:nvPr/>
        </p:nvCxnSpPr>
        <p:spPr>
          <a:xfrm>
            <a:off x="6711966" y="5282529"/>
            <a:ext cx="1521336" cy="1905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408429A7-0CC6-0616-4D51-1D2AF5219790}"/>
              </a:ext>
            </a:extLst>
          </p:cNvPr>
          <p:cNvSpPr txBox="1"/>
          <p:nvPr/>
        </p:nvSpPr>
        <p:spPr>
          <a:xfrm>
            <a:off x="8165081" y="3836868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92EA67A-B084-CBF1-BEE3-7E122C147536}"/>
                  </a:ext>
                </a:extLst>
              </p:cNvPr>
              <p:cNvSpPr txBox="1"/>
              <p:nvPr/>
            </p:nvSpPr>
            <p:spPr>
              <a:xfrm>
                <a:off x="4162092" y="6351579"/>
                <a:ext cx="1251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92EA67A-B084-CBF1-BEE3-7E122C14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092" y="6351579"/>
                <a:ext cx="12511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54CADCD-EFBF-4CAE-3C90-E21C2BB3978F}"/>
                  </a:ext>
                </a:extLst>
              </p:cNvPr>
              <p:cNvSpPr txBox="1"/>
              <p:nvPr/>
            </p:nvSpPr>
            <p:spPr>
              <a:xfrm>
                <a:off x="6416282" y="5489628"/>
                <a:ext cx="44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54CADCD-EFBF-4CAE-3C90-E21C2BB3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82" y="5489628"/>
                <a:ext cx="4428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F74E148-34DD-6332-220F-5D5517C26203}"/>
                  </a:ext>
                </a:extLst>
              </p:cNvPr>
              <p:cNvSpPr txBox="1"/>
              <p:nvPr/>
            </p:nvSpPr>
            <p:spPr>
              <a:xfrm>
                <a:off x="8084881" y="5489628"/>
                <a:ext cx="44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F74E148-34DD-6332-220F-5D5517C2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881" y="5489628"/>
                <a:ext cx="4428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22560D-D291-A8D9-E2AE-3F0FADB3D0BA}"/>
                  </a:ext>
                </a:extLst>
              </p:cNvPr>
              <p:cNvSpPr txBox="1"/>
              <p:nvPr/>
            </p:nvSpPr>
            <p:spPr>
              <a:xfrm>
                <a:off x="4518007" y="212035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22560D-D291-A8D9-E2AE-3F0FADB3D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07" y="212035"/>
                <a:ext cx="5393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B8C2E17-F960-1875-9CF1-52B232D641B5}"/>
                  </a:ext>
                </a:extLst>
              </p:cNvPr>
              <p:cNvSpPr txBox="1"/>
              <p:nvPr/>
            </p:nvSpPr>
            <p:spPr>
              <a:xfrm>
                <a:off x="6442313" y="212035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𝐻𝐿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B8C2E17-F960-1875-9CF1-52B232D64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13" y="212035"/>
                <a:ext cx="539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27329F2-0EFE-4097-DB0A-40C624E5C879}"/>
                  </a:ext>
                </a:extLst>
              </p:cNvPr>
              <p:cNvSpPr txBox="1"/>
              <p:nvPr/>
            </p:nvSpPr>
            <p:spPr>
              <a:xfrm>
                <a:off x="7963649" y="203779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27329F2-0EFE-4097-DB0A-40C624E5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49" y="203779"/>
                <a:ext cx="5393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6B03907-ACC4-2587-48FE-04271EC1CCAA}"/>
              </a:ext>
            </a:extLst>
          </p:cNvPr>
          <p:cNvSpPr txBox="1"/>
          <p:nvPr/>
        </p:nvSpPr>
        <p:spPr>
          <a:xfrm>
            <a:off x="8484268" y="1314092"/>
            <a:ext cx="192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6.89707059e-01</a:t>
            </a:r>
          </a:p>
        </p:txBody>
      </p:sp>
      <p:pic>
        <p:nvPicPr>
          <p:cNvPr id="26" name="Picture 2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D81755-CBD0-70AB-5B90-01BA8ADC0D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0" t="10798" r="17716" b="4734"/>
          <a:stretch/>
        </p:blipFill>
        <p:spPr>
          <a:xfrm>
            <a:off x="1725207" y="3072362"/>
            <a:ext cx="1433832" cy="13858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5F3E4D-8D4D-D381-5213-A46AAFA8C406}"/>
              </a:ext>
            </a:extLst>
          </p:cNvPr>
          <p:cNvSpPr txBox="1"/>
          <p:nvPr/>
        </p:nvSpPr>
        <p:spPr>
          <a:xfrm>
            <a:off x="4653316" y="1210155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60716B-AFCC-5A53-CE5A-11B1A5C89346}"/>
              </a:ext>
            </a:extLst>
          </p:cNvPr>
          <p:cNvSpPr txBox="1"/>
          <p:nvPr/>
        </p:nvSpPr>
        <p:spPr>
          <a:xfrm>
            <a:off x="4243861" y="495377"/>
            <a:ext cx="48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C4B603-5A30-E467-21D7-90668307D25A}"/>
              </a:ext>
            </a:extLst>
          </p:cNvPr>
          <p:cNvSpPr txBox="1"/>
          <p:nvPr/>
        </p:nvSpPr>
        <p:spPr>
          <a:xfrm>
            <a:off x="4307380" y="934855"/>
            <a:ext cx="48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56A3E2-67E2-A192-672F-89AAB2BBA3A1}"/>
              </a:ext>
            </a:extLst>
          </p:cNvPr>
          <p:cNvSpPr txBox="1"/>
          <p:nvPr/>
        </p:nvSpPr>
        <p:spPr>
          <a:xfrm>
            <a:off x="4242848" y="6001439"/>
            <a:ext cx="50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891C78-A562-3FA8-D92E-1A878EC0EDF1}"/>
              </a:ext>
            </a:extLst>
          </p:cNvPr>
          <p:cNvSpPr txBox="1"/>
          <p:nvPr/>
        </p:nvSpPr>
        <p:spPr>
          <a:xfrm>
            <a:off x="3400820" y="3560480"/>
            <a:ext cx="159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0.99607843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9000DA-5CD0-BAE3-6307-E8C248A0FB83}"/>
              </a:ext>
            </a:extLst>
          </p:cNvPr>
          <p:cNvSpPr txBox="1"/>
          <p:nvPr/>
        </p:nvSpPr>
        <p:spPr>
          <a:xfrm>
            <a:off x="8484268" y="5133490"/>
            <a:ext cx="192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5.20515331e-03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96DA13-3A3A-1FD6-700F-7E9FF9DD3518}"/>
              </a:ext>
            </a:extLst>
          </p:cNvPr>
          <p:cNvSpPr txBox="1"/>
          <p:nvPr/>
        </p:nvSpPr>
        <p:spPr>
          <a:xfrm>
            <a:off x="8484268" y="1738470"/>
            <a:ext cx="172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1.07995135e-08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36C660-27E5-6A2A-DC42-6400324F86B8}"/>
              </a:ext>
            </a:extLst>
          </p:cNvPr>
          <p:cNvSpPr txBox="1"/>
          <p:nvPr/>
        </p:nvSpPr>
        <p:spPr>
          <a:xfrm>
            <a:off x="8484268" y="2162848"/>
            <a:ext cx="1801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6.49872052e-04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807F7B-18D6-B9CF-8782-19D83FF58F24}"/>
              </a:ext>
            </a:extLst>
          </p:cNvPr>
          <p:cNvSpPr txBox="1"/>
          <p:nvPr/>
        </p:nvSpPr>
        <p:spPr>
          <a:xfrm>
            <a:off x="8484268" y="2587226"/>
            <a:ext cx="1801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8.72099318e-04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0D1D9A-D59C-41D8-B4DE-ACCE00E92669}"/>
              </a:ext>
            </a:extLst>
          </p:cNvPr>
          <p:cNvSpPr txBox="1"/>
          <p:nvPr/>
        </p:nvSpPr>
        <p:spPr>
          <a:xfrm>
            <a:off x="8484268" y="3011604"/>
            <a:ext cx="1872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1.01031184e-02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B974B5-300D-26BB-EC3D-7994F279F2F8}"/>
              </a:ext>
            </a:extLst>
          </p:cNvPr>
          <p:cNvSpPr txBox="1"/>
          <p:nvPr/>
        </p:nvSpPr>
        <p:spPr>
          <a:xfrm>
            <a:off x="8484268" y="3435982"/>
            <a:ext cx="1801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1.86985953e-01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C46812-BE02-2E08-DB42-6053B41C2561}"/>
              </a:ext>
            </a:extLst>
          </p:cNvPr>
          <p:cNvSpPr txBox="1"/>
          <p:nvPr/>
        </p:nvSpPr>
        <p:spPr>
          <a:xfrm>
            <a:off x="8484268" y="3860360"/>
            <a:ext cx="1729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1.21456247e-03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E1F30E-43B7-28BD-4C3D-724FF34EBF9E}"/>
              </a:ext>
            </a:extLst>
          </p:cNvPr>
          <p:cNvSpPr txBox="1"/>
          <p:nvPr/>
        </p:nvSpPr>
        <p:spPr>
          <a:xfrm>
            <a:off x="8484268" y="4284738"/>
            <a:ext cx="1764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1.49845572e-06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E4D155-FA67-03C5-A8CC-46AA55AC3C3D}"/>
              </a:ext>
            </a:extLst>
          </p:cNvPr>
          <p:cNvSpPr txBox="1"/>
          <p:nvPr/>
        </p:nvSpPr>
        <p:spPr>
          <a:xfrm>
            <a:off x="8484268" y="4709116"/>
            <a:ext cx="179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1.05260674e-01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87AA898-2948-D9D5-7CF1-3AD040F52AC4}"/>
              </a:ext>
            </a:extLst>
          </p:cNvPr>
          <p:cNvSpPr/>
          <p:nvPr/>
        </p:nvSpPr>
        <p:spPr>
          <a:xfrm rot="19174830">
            <a:off x="2673506" y="2464310"/>
            <a:ext cx="1637042" cy="238244"/>
          </a:xfrm>
          <a:prstGeom prst="rightArrow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159F391-A71B-FFED-77CE-048C753357A0}"/>
              </a:ext>
            </a:extLst>
          </p:cNvPr>
          <p:cNvSpPr/>
          <p:nvPr/>
        </p:nvSpPr>
        <p:spPr>
          <a:xfrm>
            <a:off x="2976533" y="3643281"/>
            <a:ext cx="487009" cy="238244"/>
          </a:xfrm>
          <a:prstGeom prst="rightArrow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0F4ED9E6-B7AF-C2F4-B74C-6CF34B613BA1}"/>
              </a:ext>
            </a:extLst>
          </p:cNvPr>
          <p:cNvSpPr/>
          <p:nvPr/>
        </p:nvSpPr>
        <p:spPr>
          <a:xfrm rot="2425170" flipV="1">
            <a:off x="2673506" y="4720603"/>
            <a:ext cx="1637042" cy="238244"/>
          </a:xfrm>
          <a:prstGeom prst="rightArrow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6AC4CBB-2903-6054-D4D6-EACD7DB5E970}"/>
              </a:ext>
            </a:extLst>
          </p:cNvPr>
          <p:cNvSpPr/>
          <p:nvPr/>
        </p:nvSpPr>
        <p:spPr>
          <a:xfrm>
            <a:off x="8484268" y="1306844"/>
            <a:ext cx="1716043" cy="390351"/>
          </a:xfrm>
          <a:prstGeom prst="ellipse">
            <a:avLst/>
          </a:prstGeom>
          <a:solidFill>
            <a:srgbClr val="FF6666">
              <a:alpha val="25000"/>
            </a:srgbClr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FE379E-F1C6-46D7-E7A2-4629391008F5}"/>
              </a:ext>
            </a:extLst>
          </p:cNvPr>
          <p:cNvSpPr/>
          <p:nvPr/>
        </p:nvSpPr>
        <p:spPr>
          <a:xfrm>
            <a:off x="1302589" y="694605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F08B7F-772F-471D-5375-518FFCFA0083}"/>
              </a:ext>
            </a:extLst>
          </p:cNvPr>
          <p:cNvSpPr/>
          <p:nvPr/>
        </p:nvSpPr>
        <p:spPr>
          <a:xfrm>
            <a:off x="1302589" y="112799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AA4E38-F272-9588-53E5-9532042A3533}"/>
              </a:ext>
            </a:extLst>
          </p:cNvPr>
          <p:cNvSpPr/>
          <p:nvPr/>
        </p:nvSpPr>
        <p:spPr>
          <a:xfrm>
            <a:off x="1302589" y="6213086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45B59-425D-DC82-1E09-F6BF87CC6931}"/>
              </a:ext>
            </a:extLst>
          </p:cNvPr>
          <p:cNvSpPr txBox="1"/>
          <p:nvPr/>
        </p:nvSpPr>
        <p:spPr>
          <a:xfrm>
            <a:off x="1255143" y="4999186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E8D440-81DC-D87C-039C-22D4F4040F17}"/>
              </a:ext>
            </a:extLst>
          </p:cNvPr>
          <p:cNvSpPr/>
          <p:nvPr/>
        </p:nvSpPr>
        <p:spPr>
          <a:xfrm>
            <a:off x="4641012" y="148337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A3D026-C18C-408B-0025-2855FC8271E7}"/>
              </a:ext>
            </a:extLst>
          </p:cNvPr>
          <p:cNvSpPr/>
          <p:nvPr/>
        </p:nvSpPr>
        <p:spPr>
          <a:xfrm>
            <a:off x="4641012" y="1913196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2E8E83-A0E9-F29B-A402-22182AA95690}"/>
              </a:ext>
            </a:extLst>
          </p:cNvPr>
          <p:cNvSpPr/>
          <p:nvPr/>
        </p:nvSpPr>
        <p:spPr>
          <a:xfrm>
            <a:off x="4641012" y="2343019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975AC-868E-8861-A391-ACD62A0A78C0}"/>
              </a:ext>
            </a:extLst>
          </p:cNvPr>
          <p:cNvSpPr/>
          <p:nvPr/>
        </p:nvSpPr>
        <p:spPr>
          <a:xfrm>
            <a:off x="4641012" y="4921957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F57C1E-566E-0099-E2FD-F05D54BDD1FF}"/>
              </a:ext>
            </a:extLst>
          </p:cNvPr>
          <p:cNvSpPr/>
          <p:nvPr/>
        </p:nvSpPr>
        <p:spPr>
          <a:xfrm>
            <a:off x="4641012" y="5351784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CAC34C-CADD-97C7-1AB1-B8B5443FBF28}"/>
              </a:ext>
            </a:extLst>
          </p:cNvPr>
          <p:cNvSpPr/>
          <p:nvPr/>
        </p:nvSpPr>
        <p:spPr>
          <a:xfrm>
            <a:off x="8162432" y="1483373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F52B45-9E54-FA97-48B4-BE29D69AAFA5}"/>
              </a:ext>
            </a:extLst>
          </p:cNvPr>
          <p:cNvSpPr/>
          <p:nvPr/>
        </p:nvSpPr>
        <p:spPr>
          <a:xfrm>
            <a:off x="8162432" y="1913196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4FB5E5-29F5-B67C-8D29-D56FE14C728C}"/>
              </a:ext>
            </a:extLst>
          </p:cNvPr>
          <p:cNvSpPr/>
          <p:nvPr/>
        </p:nvSpPr>
        <p:spPr>
          <a:xfrm>
            <a:off x="8162432" y="2343019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967007-94FE-77C4-4297-60FB2D0D1DC8}"/>
              </a:ext>
            </a:extLst>
          </p:cNvPr>
          <p:cNvSpPr/>
          <p:nvPr/>
        </p:nvSpPr>
        <p:spPr>
          <a:xfrm>
            <a:off x="8162432" y="2772842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72B229-9FB6-C006-C4E6-DFC9507C121E}"/>
              </a:ext>
            </a:extLst>
          </p:cNvPr>
          <p:cNvSpPr/>
          <p:nvPr/>
        </p:nvSpPr>
        <p:spPr>
          <a:xfrm>
            <a:off x="8162432" y="3202665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44F1E-E11F-AFAC-46EF-7E7D588B2D75}"/>
              </a:ext>
            </a:extLst>
          </p:cNvPr>
          <p:cNvSpPr/>
          <p:nvPr/>
        </p:nvSpPr>
        <p:spPr>
          <a:xfrm>
            <a:off x="8162432" y="3632488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DF3FC6-B2D1-5776-9F08-44F6DE923F2D}"/>
              </a:ext>
            </a:extLst>
          </p:cNvPr>
          <p:cNvSpPr/>
          <p:nvPr/>
        </p:nvSpPr>
        <p:spPr>
          <a:xfrm>
            <a:off x="8162432" y="5351784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9B49D-1BBE-04B0-404B-52EACA3FDCE3}"/>
              </a:ext>
            </a:extLst>
          </p:cNvPr>
          <p:cNvSpPr txBox="1"/>
          <p:nvPr/>
        </p:nvSpPr>
        <p:spPr>
          <a:xfrm>
            <a:off x="1255143" y="3885901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25471-4FA0-F18D-B176-6CC7DE82D160}"/>
              </a:ext>
            </a:extLst>
          </p:cNvPr>
          <p:cNvSpPr txBox="1"/>
          <p:nvPr/>
        </p:nvSpPr>
        <p:spPr>
          <a:xfrm>
            <a:off x="1255143" y="2772616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C1EF30-EF63-9476-B784-663911F8B222}"/>
              </a:ext>
            </a:extLst>
          </p:cNvPr>
          <p:cNvSpPr txBox="1"/>
          <p:nvPr/>
        </p:nvSpPr>
        <p:spPr>
          <a:xfrm>
            <a:off x="1255143" y="1659331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24F032-43A6-CA22-50E5-4EB7408FD26C}"/>
              </a:ext>
            </a:extLst>
          </p:cNvPr>
          <p:cNvSpPr/>
          <p:nvPr/>
        </p:nvSpPr>
        <p:spPr>
          <a:xfrm>
            <a:off x="1302589" y="1138572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B6032B1-7369-4C7E-A471-1D9F8113899C}"/>
              </a:ext>
            </a:extLst>
          </p:cNvPr>
          <p:cNvSpPr/>
          <p:nvPr/>
        </p:nvSpPr>
        <p:spPr>
          <a:xfrm>
            <a:off x="1302589" y="1571960"/>
            <a:ext cx="172529" cy="172529"/>
          </a:xfrm>
          <a:prstGeom prst="ellipse">
            <a:avLst/>
          </a:prstGeom>
          <a:solidFill>
            <a:srgbClr val="FF6666"/>
          </a:solidFill>
          <a:ln>
            <a:solidFill>
              <a:srgbClr val="D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AA5E93-7C70-CF9B-F7DB-F60C0D48BBAC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475118" y="780870"/>
            <a:ext cx="3165894" cy="788768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4CBC36-D3B4-5F70-C2F0-7DDC81B398B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475118" y="780870"/>
            <a:ext cx="3165894" cy="1218591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07A0D3-A2E8-8668-B090-CB63199266E4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>
            <a:off x="1475118" y="780870"/>
            <a:ext cx="3191160" cy="416635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38FE6C-9166-43C8-02E8-095EB8C26790}"/>
              </a:ext>
            </a:extLst>
          </p:cNvPr>
          <p:cNvSpPr txBox="1"/>
          <p:nvPr/>
        </p:nvSpPr>
        <p:spPr>
          <a:xfrm>
            <a:off x="4606200" y="3539795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FDA7C7-8912-F316-E7AC-3F5B0EC6C8F7}"/>
              </a:ext>
            </a:extLst>
          </p:cNvPr>
          <p:cNvSpPr txBox="1"/>
          <p:nvPr/>
        </p:nvSpPr>
        <p:spPr>
          <a:xfrm>
            <a:off x="4605587" y="2437900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1C074A-1866-686E-9FBB-4C7A8E920126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1475118" y="780870"/>
            <a:ext cx="3191160" cy="459618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006D62-48D6-42AD-8213-83EC9F4FA3FE}"/>
              </a:ext>
            </a:extLst>
          </p:cNvPr>
          <p:cNvCxnSpPr>
            <a:cxnSpLocks/>
            <a:stCxn id="36" idx="6"/>
            <a:endCxn id="3" idx="2"/>
          </p:cNvCxnSpPr>
          <p:nvPr/>
        </p:nvCxnSpPr>
        <p:spPr>
          <a:xfrm>
            <a:off x="1475118" y="1224837"/>
            <a:ext cx="3165894" cy="344801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F127EC-734D-A94A-2F08-BCEEA3F14771}"/>
              </a:ext>
            </a:extLst>
          </p:cNvPr>
          <p:cNvCxnSpPr>
            <a:cxnSpLocks/>
            <a:stCxn id="36" idx="6"/>
            <a:endCxn id="5" idx="2"/>
          </p:cNvCxnSpPr>
          <p:nvPr/>
        </p:nvCxnSpPr>
        <p:spPr>
          <a:xfrm>
            <a:off x="1475118" y="1224837"/>
            <a:ext cx="3165894" cy="774624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A6E336-17D7-FD8F-5E16-C0101E71F05D}"/>
              </a:ext>
            </a:extLst>
          </p:cNvPr>
          <p:cNvCxnSpPr>
            <a:cxnSpLocks/>
            <a:stCxn id="36" idx="6"/>
            <a:endCxn id="6" idx="1"/>
          </p:cNvCxnSpPr>
          <p:nvPr/>
        </p:nvCxnSpPr>
        <p:spPr>
          <a:xfrm>
            <a:off x="1475118" y="1224837"/>
            <a:ext cx="3191160" cy="1143448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B15BD-3B25-5CB9-95D0-1DE5B9A68603}"/>
              </a:ext>
            </a:extLst>
          </p:cNvPr>
          <p:cNvCxnSpPr>
            <a:cxnSpLocks/>
            <a:stCxn id="36" idx="6"/>
            <a:endCxn id="17" idx="1"/>
          </p:cNvCxnSpPr>
          <p:nvPr/>
        </p:nvCxnSpPr>
        <p:spPr>
          <a:xfrm>
            <a:off x="1475118" y="1224837"/>
            <a:ext cx="3191160" cy="372238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CD2BDC-C757-1068-443E-B7FA12DDA120}"/>
              </a:ext>
            </a:extLst>
          </p:cNvPr>
          <p:cNvCxnSpPr>
            <a:cxnSpLocks/>
            <a:stCxn id="36" idx="6"/>
            <a:endCxn id="18" idx="1"/>
          </p:cNvCxnSpPr>
          <p:nvPr/>
        </p:nvCxnSpPr>
        <p:spPr>
          <a:xfrm>
            <a:off x="1475118" y="1224837"/>
            <a:ext cx="3191160" cy="415221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8CFB42-05F2-970A-5010-574FCB3D5355}"/>
              </a:ext>
            </a:extLst>
          </p:cNvPr>
          <p:cNvCxnSpPr>
            <a:cxnSpLocks/>
            <a:stCxn id="11" idx="6"/>
            <a:endCxn id="18" idx="1"/>
          </p:cNvCxnSpPr>
          <p:nvPr/>
        </p:nvCxnSpPr>
        <p:spPr>
          <a:xfrm flipV="1">
            <a:off x="1475118" y="5377050"/>
            <a:ext cx="3191160" cy="922301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A0A5EE-6CF4-5B89-C1CE-83820BD67B46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1475118" y="4947223"/>
            <a:ext cx="3191160" cy="1352128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B7D350-E00C-A0DD-1CDC-281F4E45B867}"/>
              </a:ext>
            </a:extLst>
          </p:cNvPr>
          <p:cNvCxnSpPr>
            <a:cxnSpLocks/>
            <a:stCxn id="11" idx="6"/>
            <a:endCxn id="6" idx="1"/>
          </p:cNvCxnSpPr>
          <p:nvPr/>
        </p:nvCxnSpPr>
        <p:spPr>
          <a:xfrm flipV="1">
            <a:off x="1475118" y="2368285"/>
            <a:ext cx="3191160" cy="393106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3D57D6-3202-2E58-84B2-9048D9AF56F9}"/>
              </a:ext>
            </a:extLst>
          </p:cNvPr>
          <p:cNvCxnSpPr>
            <a:cxnSpLocks/>
            <a:stCxn id="11" idx="6"/>
            <a:endCxn id="5" idx="1"/>
          </p:cNvCxnSpPr>
          <p:nvPr/>
        </p:nvCxnSpPr>
        <p:spPr>
          <a:xfrm flipV="1">
            <a:off x="1475118" y="1938462"/>
            <a:ext cx="3191160" cy="436088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31866B-04E7-E9ED-404C-033084FBF19D}"/>
              </a:ext>
            </a:extLst>
          </p:cNvPr>
          <p:cNvCxnSpPr>
            <a:cxnSpLocks/>
            <a:stCxn id="11" idx="6"/>
            <a:endCxn id="3" idx="2"/>
          </p:cNvCxnSpPr>
          <p:nvPr/>
        </p:nvCxnSpPr>
        <p:spPr>
          <a:xfrm flipV="1">
            <a:off x="1475118" y="1569638"/>
            <a:ext cx="3165894" cy="472971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3B29297-8434-2F5D-2AAF-F11BB6E63A22}"/>
              </a:ext>
            </a:extLst>
          </p:cNvPr>
          <p:cNvCxnSpPr>
            <a:cxnSpLocks/>
            <a:stCxn id="37" idx="6"/>
            <a:endCxn id="3" idx="2"/>
          </p:cNvCxnSpPr>
          <p:nvPr/>
        </p:nvCxnSpPr>
        <p:spPr>
          <a:xfrm flipV="1">
            <a:off x="1475118" y="1569638"/>
            <a:ext cx="3165894" cy="8858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44BD06B-C91E-23C0-B712-90E14B20E783}"/>
              </a:ext>
            </a:extLst>
          </p:cNvPr>
          <p:cNvCxnSpPr>
            <a:cxnSpLocks/>
            <a:stCxn id="5" idx="2"/>
            <a:endCxn id="37" idx="6"/>
          </p:cNvCxnSpPr>
          <p:nvPr/>
        </p:nvCxnSpPr>
        <p:spPr>
          <a:xfrm flipH="1" flipV="1">
            <a:off x="1475118" y="1658225"/>
            <a:ext cx="3165894" cy="34123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10B6EA9-1454-4EF1-A7B2-1DF6056EC13E}"/>
              </a:ext>
            </a:extLst>
          </p:cNvPr>
          <p:cNvCxnSpPr>
            <a:cxnSpLocks/>
            <a:stCxn id="37" idx="6"/>
            <a:endCxn id="6" idx="1"/>
          </p:cNvCxnSpPr>
          <p:nvPr/>
        </p:nvCxnSpPr>
        <p:spPr>
          <a:xfrm>
            <a:off x="1475118" y="1658225"/>
            <a:ext cx="3191160" cy="71006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B70C60-5BC1-03A2-09CA-EFD8E6567F0F}"/>
              </a:ext>
            </a:extLst>
          </p:cNvPr>
          <p:cNvCxnSpPr>
            <a:cxnSpLocks/>
            <a:stCxn id="17" idx="1"/>
            <a:endCxn id="37" idx="6"/>
          </p:cNvCxnSpPr>
          <p:nvPr/>
        </p:nvCxnSpPr>
        <p:spPr>
          <a:xfrm flipH="1" flipV="1">
            <a:off x="1475118" y="1658225"/>
            <a:ext cx="3191160" cy="3288998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ECC9DF4-90CC-555F-E85A-1BB7722A5011}"/>
              </a:ext>
            </a:extLst>
          </p:cNvPr>
          <p:cNvCxnSpPr>
            <a:cxnSpLocks/>
            <a:stCxn id="18" idx="1"/>
            <a:endCxn id="37" idx="6"/>
          </p:cNvCxnSpPr>
          <p:nvPr/>
        </p:nvCxnSpPr>
        <p:spPr>
          <a:xfrm flipH="1" flipV="1">
            <a:off x="1475118" y="1658225"/>
            <a:ext cx="3191160" cy="371882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D88961-2247-6215-FBEE-2068DF74EFF9}"/>
              </a:ext>
            </a:extLst>
          </p:cNvPr>
          <p:cNvCxnSpPr>
            <a:cxnSpLocks/>
            <a:stCxn id="3" idx="6"/>
            <a:endCxn id="20" idx="2"/>
          </p:cNvCxnSpPr>
          <p:nvPr/>
        </p:nvCxnSpPr>
        <p:spPr>
          <a:xfrm>
            <a:off x="4813541" y="1569638"/>
            <a:ext cx="3348891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A17A59B-AB56-1421-6667-64762823FC62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V="1">
            <a:off x="4813541" y="1569638"/>
            <a:ext cx="3348891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18B82-1C8C-359D-E8E9-F60A684BE89A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>
            <a:off x="4813541" y="1569638"/>
            <a:ext cx="3348891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57968A6-EB83-A312-B48E-85EE5B8AEBCC}"/>
              </a:ext>
            </a:extLst>
          </p:cNvPr>
          <p:cNvCxnSpPr>
            <a:cxnSpLocks/>
            <a:stCxn id="20" idx="2"/>
            <a:endCxn id="17" idx="7"/>
          </p:cNvCxnSpPr>
          <p:nvPr/>
        </p:nvCxnSpPr>
        <p:spPr>
          <a:xfrm flipH="1">
            <a:off x="4788275" y="1569638"/>
            <a:ext cx="3374157" cy="337758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00A32D3-63E5-D270-FC60-589D0D560858}"/>
              </a:ext>
            </a:extLst>
          </p:cNvPr>
          <p:cNvCxnSpPr>
            <a:cxnSpLocks/>
            <a:stCxn id="20" idx="2"/>
            <a:endCxn id="18" idx="7"/>
          </p:cNvCxnSpPr>
          <p:nvPr/>
        </p:nvCxnSpPr>
        <p:spPr>
          <a:xfrm flipH="1">
            <a:off x="4788275" y="1569638"/>
            <a:ext cx="3374157" cy="380741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2F4FDF-0FD2-5876-D00C-6AE803B44569}"/>
              </a:ext>
            </a:extLst>
          </p:cNvPr>
          <p:cNvCxnSpPr>
            <a:cxnSpLocks/>
            <a:stCxn id="21" idx="2"/>
            <a:endCxn id="3" idx="6"/>
          </p:cNvCxnSpPr>
          <p:nvPr/>
        </p:nvCxnSpPr>
        <p:spPr>
          <a:xfrm flipH="1" flipV="1">
            <a:off x="4813541" y="1569638"/>
            <a:ext cx="3348891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E50FE45-CD68-8CBB-62FA-EFFCEE610DD1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>
            <a:off x="4813541" y="1999461"/>
            <a:ext cx="3348891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C2CD08-0A63-EE83-4EAC-128843B0B1B3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>
            <a:off x="4813541" y="1999461"/>
            <a:ext cx="3348891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E1228D1-1147-ADB6-136F-9EC4871B19D4}"/>
              </a:ext>
            </a:extLst>
          </p:cNvPr>
          <p:cNvCxnSpPr>
            <a:cxnSpLocks/>
            <a:stCxn id="17" idx="7"/>
            <a:endCxn id="21" idx="2"/>
          </p:cNvCxnSpPr>
          <p:nvPr/>
        </p:nvCxnSpPr>
        <p:spPr>
          <a:xfrm flipV="1">
            <a:off x="4788275" y="1999461"/>
            <a:ext cx="3374157" cy="294776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0BBD70A-C861-7E01-B110-83AFACB38FE6}"/>
              </a:ext>
            </a:extLst>
          </p:cNvPr>
          <p:cNvCxnSpPr>
            <a:cxnSpLocks/>
            <a:stCxn id="18" idx="7"/>
            <a:endCxn id="21" idx="2"/>
          </p:cNvCxnSpPr>
          <p:nvPr/>
        </p:nvCxnSpPr>
        <p:spPr>
          <a:xfrm flipV="1">
            <a:off x="4788275" y="1999461"/>
            <a:ext cx="3374157" cy="337758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E64710-8C8C-0064-610A-1B4DF198E1AA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>
            <a:off x="4813541" y="1569638"/>
            <a:ext cx="3348891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183757-E22E-5201-62E5-5566BEE5F2C5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813541" y="1999461"/>
            <a:ext cx="3348891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934A355-B55D-663F-F4C0-A4ECC8C379BE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813541" y="2429284"/>
            <a:ext cx="3348891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4276C5-710D-B0A4-AC88-3F0FA3EC6C25}"/>
              </a:ext>
            </a:extLst>
          </p:cNvPr>
          <p:cNvCxnSpPr>
            <a:cxnSpLocks/>
            <a:stCxn id="17" idx="7"/>
            <a:endCxn id="22" idx="2"/>
          </p:cNvCxnSpPr>
          <p:nvPr/>
        </p:nvCxnSpPr>
        <p:spPr>
          <a:xfrm flipV="1">
            <a:off x="4788275" y="2429284"/>
            <a:ext cx="3374157" cy="251793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43874F1-7063-1803-ED1A-C5468AB76A19}"/>
              </a:ext>
            </a:extLst>
          </p:cNvPr>
          <p:cNvCxnSpPr>
            <a:cxnSpLocks/>
            <a:stCxn id="18" idx="7"/>
            <a:endCxn id="22" idx="2"/>
          </p:cNvCxnSpPr>
          <p:nvPr/>
        </p:nvCxnSpPr>
        <p:spPr>
          <a:xfrm flipV="1">
            <a:off x="4788275" y="2429284"/>
            <a:ext cx="3374157" cy="294776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0E41B1-F7B8-2B30-BC89-76D55A0C1BFF}"/>
              </a:ext>
            </a:extLst>
          </p:cNvPr>
          <p:cNvCxnSpPr>
            <a:cxnSpLocks/>
            <a:stCxn id="3" idx="6"/>
            <a:endCxn id="23" idx="2"/>
          </p:cNvCxnSpPr>
          <p:nvPr/>
        </p:nvCxnSpPr>
        <p:spPr>
          <a:xfrm>
            <a:off x="4813541" y="1569638"/>
            <a:ext cx="3348891" cy="12894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D36E147-F1F7-CAA6-1C78-4861E9634DAB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4813541" y="1999461"/>
            <a:ext cx="3348891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DF35AD0-2EAA-B96B-782B-3D6932DE7635}"/>
              </a:ext>
            </a:extLst>
          </p:cNvPr>
          <p:cNvCxnSpPr>
            <a:cxnSpLocks/>
            <a:stCxn id="6" idx="6"/>
            <a:endCxn id="23" idx="2"/>
          </p:cNvCxnSpPr>
          <p:nvPr/>
        </p:nvCxnSpPr>
        <p:spPr>
          <a:xfrm>
            <a:off x="4813541" y="2429284"/>
            <a:ext cx="3348891" cy="42982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82D5C5-1075-3989-DFF9-6BE858D2502C}"/>
              </a:ext>
            </a:extLst>
          </p:cNvPr>
          <p:cNvCxnSpPr>
            <a:cxnSpLocks/>
            <a:stCxn id="17" idx="7"/>
            <a:endCxn id="23" idx="2"/>
          </p:cNvCxnSpPr>
          <p:nvPr/>
        </p:nvCxnSpPr>
        <p:spPr>
          <a:xfrm flipV="1">
            <a:off x="4788275" y="2859107"/>
            <a:ext cx="3374157" cy="208811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AF34FF-1F3B-F717-F7F9-68451110D66A}"/>
              </a:ext>
            </a:extLst>
          </p:cNvPr>
          <p:cNvCxnSpPr>
            <a:cxnSpLocks/>
            <a:stCxn id="18" idx="7"/>
            <a:endCxn id="23" idx="2"/>
          </p:cNvCxnSpPr>
          <p:nvPr/>
        </p:nvCxnSpPr>
        <p:spPr>
          <a:xfrm flipV="1">
            <a:off x="4788275" y="2859107"/>
            <a:ext cx="3374157" cy="251794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1506710-9444-9241-19AE-9CB7D4A64F8E}"/>
              </a:ext>
            </a:extLst>
          </p:cNvPr>
          <p:cNvCxnSpPr>
            <a:cxnSpLocks/>
            <a:stCxn id="3" idx="6"/>
            <a:endCxn id="24" idx="2"/>
          </p:cNvCxnSpPr>
          <p:nvPr/>
        </p:nvCxnSpPr>
        <p:spPr>
          <a:xfrm>
            <a:off x="4813541" y="1569638"/>
            <a:ext cx="3348891" cy="171929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0C3797-AD67-EB2A-5AD1-5EACD7B41EE5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4813541" y="1999461"/>
            <a:ext cx="3348891" cy="12894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D709C88-933D-9280-C562-CF619B63D0DC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4813541" y="2429284"/>
            <a:ext cx="3348891" cy="85964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4635B3D-27F1-E52F-3AEB-F522A315C10A}"/>
              </a:ext>
            </a:extLst>
          </p:cNvPr>
          <p:cNvCxnSpPr>
            <a:cxnSpLocks/>
            <a:stCxn id="17" idx="7"/>
            <a:endCxn id="23" idx="2"/>
          </p:cNvCxnSpPr>
          <p:nvPr/>
        </p:nvCxnSpPr>
        <p:spPr>
          <a:xfrm flipV="1">
            <a:off x="4788275" y="2859107"/>
            <a:ext cx="3374157" cy="208811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FC8BC2-6663-6E1E-2173-02630D330856}"/>
              </a:ext>
            </a:extLst>
          </p:cNvPr>
          <p:cNvCxnSpPr>
            <a:cxnSpLocks/>
            <a:stCxn id="18" idx="7"/>
            <a:endCxn id="24" idx="2"/>
          </p:cNvCxnSpPr>
          <p:nvPr/>
        </p:nvCxnSpPr>
        <p:spPr>
          <a:xfrm flipV="1">
            <a:off x="4788275" y="3288930"/>
            <a:ext cx="3374157" cy="208812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B45945-925F-65AD-C7F1-FBC33546E62A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H="1" flipV="1">
            <a:off x="4813541" y="1569638"/>
            <a:ext cx="3348891" cy="2149115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1C8381A-D2D4-E511-9985-6A15EB03F203}"/>
              </a:ext>
            </a:extLst>
          </p:cNvPr>
          <p:cNvCxnSpPr>
            <a:cxnSpLocks/>
            <a:stCxn id="25" idx="2"/>
            <a:endCxn id="5" idx="6"/>
          </p:cNvCxnSpPr>
          <p:nvPr/>
        </p:nvCxnSpPr>
        <p:spPr>
          <a:xfrm flipH="1" flipV="1">
            <a:off x="4813541" y="1999461"/>
            <a:ext cx="3348891" cy="171929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AEC498F-D95F-B9FB-9B13-9789C472E54F}"/>
              </a:ext>
            </a:extLst>
          </p:cNvPr>
          <p:cNvCxnSpPr>
            <a:cxnSpLocks/>
            <a:stCxn id="25" idx="2"/>
            <a:endCxn id="6" idx="6"/>
          </p:cNvCxnSpPr>
          <p:nvPr/>
        </p:nvCxnSpPr>
        <p:spPr>
          <a:xfrm flipH="1" flipV="1">
            <a:off x="4813541" y="2429284"/>
            <a:ext cx="3348891" cy="128946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483C0A6-B54B-EBAF-7715-49631881CC51}"/>
              </a:ext>
            </a:extLst>
          </p:cNvPr>
          <p:cNvCxnSpPr>
            <a:cxnSpLocks/>
            <a:stCxn id="25" idx="2"/>
            <a:endCxn id="17" idx="7"/>
          </p:cNvCxnSpPr>
          <p:nvPr/>
        </p:nvCxnSpPr>
        <p:spPr>
          <a:xfrm flipH="1">
            <a:off x="4788275" y="3718753"/>
            <a:ext cx="3374157" cy="122847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2621F87-A7B4-452D-B520-8BDF59D5B11E}"/>
              </a:ext>
            </a:extLst>
          </p:cNvPr>
          <p:cNvCxnSpPr>
            <a:cxnSpLocks/>
            <a:stCxn id="25" idx="2"/>
            <a:endCxn id="18" idx="7"/>
          </p:cNvCxnSpPr>
          <p:nvPr/>
        </p:nvCxnSpPr>
        <p:spPr>
          <a:xfrm flipH="1">
            <a:off x="4788275" y="3718753"/>
            <a:ext cx="3374157" cy="1658297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C90DF55-AE1D-C401-7A46-E6E53220CFC0}"/>
              </a:ext>
            </a:extLst>
          </p:cNvPr>
          <p:cNvCxnSpPr>
            <a:cxnSpLocks/>
            <a:stCxn id="29" idx="1"/>
            <a:endCxn id="3" idx="6"/>
          </p:cNvCxnSpPr>
          <p:nvPr/>
        </p:nvCxnSpPr>
        <p:spPr>
          <a:xfrm flipH="1" flipV="1">
            <a:off x="4813541" y="1569638"/>
            <a:ext cx="3374157" cy="3807412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08C800F-AAF3-9AB1-0C35-EFC7CE1FD8F6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 flipV="1">
            <a:off x="4813541" y="1999461"/>
            <a:ext cx="3374157" cy="3377589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EA551E1-7BC7-D7DD-1322-DFC9D6046CE5}"/>
              </a:ext>
            </a:extLst>
          </p:cNvPr>
          <p:cNvCxnSpPr>
            <a:cxnSpLocks/>
            <a:stCxn id="29" idx="1"/>
            <a:endCxn id="6" idx="6"/>
          </p:cNvCxnSpPr>
          <p:nvPr/>
        </p:nvCxnSpPr>
        <p:spPr>
          <a:xfrm flipH="1" flipV="1">
            <a:off x="4813541" y="2429284"/>
            <a:ext cx="3374157" cy="2947766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D213F13-14D3-DB03-56D1-39BB24BD5CAC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flipH="1" flipV="1">
            <a:off x="4727277" y="4921957"/>
            <a:ext cx="3460421" cy="455093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2FE5DE6-B59D-34C3-2225-1F10651675E9}"/>
              </a:ext>
            </a:extLst>
          </p:cNvPr>
          <p:cNvCxnSpPr>
            <a:cxnSpLocks/>
            <a:stCxn id="18" idx="7"/>
            <a:endCxn id="29" idx="1"/>
          </p:cNvCxnSpPr>
          <p:nvPr/>
        </p:nvCxnSpPr>
        <p:spPr>
          <a:xfrm>
            <a:off x="4788275" y="5377050"/>
            <a:ext cx="3399423" cy="0"/>
          </a:xfrm>
          <a:prstGeom prst="line">
            <a:avLst/>
          </a:prstGeom>
          <a:ln>
            <a:solidFill>
              <a:srgbClr val="D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408429A7-0CC6-0616-4D51-1D2AF5219790}"/>
              </a:ext>
            </a:extLst>
          </p:cNvPr>
          <p:cNvSpPr txBox="1"/>
          <p:nvPr/>
        </p:nvSpPr>
        <p:spPr>
          <a:xfrm>
            <a:off x="8119477" y="3912339"/>
            <a:ext cx="26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D0000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92EA67A-B084-CBF1-BEE3-7E122C147536}"/>
                  </a:ext>
                </a:extLst>
              </p:cNvPr>
              <p:cNvSpPr txBox="1"/>
              <p:nvPr/>
            </p:nvSpPr>
            <p:spPr>
              <a:xfrm>
                <a:off x="763284" y="6437844"/>
                <a:ext cx="1251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784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92EA67A-B084-CBF1-BEE3-7E122C147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4" y="6437844"/>
                <a:ext cx="125113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54CADCD-EFBF-4CAE-3C90-E21C2BB3978F}"/>
                  </a:ext>
                </a:extLst>
              </p:cNvPr>
              <p:cNvSpPr txBox="1"/>
              <p:nvPr/>
            </p:nvSpPr>
            <p:spPr>
              <a:xfrm>
                <a:off x="4492591" y="5584149"/>
                <a:ext cx="44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254CADCD-EFBF-4CAE-3C90-E21C2BB3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91" y="5584149"/>
                <a:ext cx="4428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F74E148-34DD-6332-220F-5D5517C26203}"/>
                  </a:ext>
                </a:extLst>
              </p:cNvPr>
              <p:cNvSpPr txBox="1"/>
              <p:nvPr/>
            </p:nvSpPr>
            <p:spPr>
              <a:xfrm>
                <a:off x="8039277" y="5584149"/>
                <a:ext cx="44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F74E148-34DD-6332-220F-5D5517C2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77" y="5584149"/>
                <a:ext cx="44288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22560D-D291-A8D9-E2AE-3F0FADB3D0BA}"/>
                  </a:ext>
                </a:extLst>
              </p:cNvPr>
              <p:cNvSpPr txBox="1"/>
              <p:nvPr/>
            </p:nvSpPr>
            <p:spPr>
              <a:xfrm>
                <a:off x="1119199" y="298300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22560D-D291-A8D9-E2AE-3F0FADB3D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99" y="298300"/>
                <a:ext cx="5393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B8C2E17-F960-1875-9CF1-52B232D641B5}"/>
                  </a:ext>
                </a:extLst>
              </p:cNvPr>
              <p:cNvSpPr txBox="1"/>
              <p:nvPr/>
            </p:nvSpPr>
            <p:spPr>
              <a:xfrm>
                <a:off x="4518622" y="306556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𝐻𝐿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B8C2E17-F960-1875-9CF1-52B232D64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22" y="306556"/>
                <a:ext cx="539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27329F2-0EFE-4097-DB0A-40C624E5C879}"/>
                  </a:ext>
                </a:extLst>
              </p:cNvPr>
              <p:cNvSpPr txBox="1"/>
              <p:nvPr/>
            </p:nvSpPr>
            <p:spPr>
              <a:xfrm>
                <a:off x="7918045" y="298300"/>
                <a:ext cx="5393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27329F2-0EFE-4097-DB0A-40C624E5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45" y="298300"/>
                <a:ext cx="5393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55D50-CEC5-A858-4FA4-B08BAF5A7598}"/>
                  </a:ext>
                </a:extLst>
              </p:cNvPr>
              <p:cNvSpPr txBox="1"/>
              <p:nvPr/>
            </p:nvSpPr>
            <p:spPr>
              <a:xfrm>
                <a:off x="557089" y="3340024"/>
                <a:ext cx="539305" cy="35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55D50-CEC5-A858-4FA4-B08BAF5A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9" y="3340024"/>
                <a:ext cx="539305" cy="355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5C719D-FF5D-DB7A-8A19-388DFCD1975D}"/>
                  </a:ext>
                </a:extLst>
              </p:cNvPr>
              <p:cNvSpPr txBox="1"/>
              <p:nvPr/>
            </p:nvSpPr>
            <p:spPr>
              <a:xfrm>
                <a:off x="1973074" y="3308455"/>
                <a:ext cx="2442348" cy="618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0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0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b="0" dirty="0">
                  <a:solidFill>
                    <a:srgbClr val="DD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𝑅𝑒𝑙𝑈</m:t>
                      </m:r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5C719D-FF5D-DB7A-8A19-388DFCD1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74" y="3308455"/>
                <a:ext cx="2442348" cy="618118"/>
              </a:xfrm>
              <a:prstGeom prst="rect">
                <a:avLst/>
              </a:prstGeom>
              <a:blipFill>
                <a:blip r:embed="rId9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814EFEA-0B19-B515-27AC-E53B9720B853}"/>
                  </a:ext>
                </a:extLst>
              </p:cNvPr>
              <p:cNvSpPr txBox="1"/>
              <p:nvPr/>
            </p:nvSpPr>
            <p:spPr>
              <a:xfrm>
                <a:off x="5312735" y="3308455"/>
                <a:ext cx="2442348" cy="6181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1600" b="0" i="1" dirty="0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0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0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dirty="0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b="0" dirty="0">
                  <a:solidFill>
                    <a:srgbClr val="DD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𝑆𝑜𝑓𝑡𝑀𝑎𝑥</m:t>
                      </m:r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DD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DD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solidFill>
                            <a:srgbClr val="DD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rgbClr val="DD0000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814EFEA-0B19-B515-27AC-E53B972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735" y="3308455"/>
                <a:ext cx="2442348" cy="618118"/>
              </a:xfrm>
              <a:prstGeom prst="rect">
                <a:avLst/>
              </a:prstGeom>
              <a:blipFill>
                <a:blip r:embed="rId10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19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85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2</cp:revision>
  <dcterms:created xsi:type="dcterms:W3CDTF">2023-01-09T00:50:13Z</dcterms:created>
  <dcterms:modified xsi:type="dcterms:W3CDTF">2023-01-23T12:55:44Z</dcterms:modified>
</cp:coreProperties>
</file>