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6" autoAdjust="0"/>
    <p:restoredTop sz="94660"/>
  </p:normalViewPr>
  <p:slideViewPr>
    <p:cSldViewPr snapToGrid="0">
      <p:cViewPr>
        <p:scale>
          <a:sx n="125" d="100"/>
          <a:sy n="125" d="100"/>
        </p:scale>
        <p:origin x="432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5E2B9-2893-4C30-B3FC-C24090952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4EC8C-E72F-4BE9-B015-7381CED83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BCF74-4B42-4F7A-B25F-B9CEFCB4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1EAB-61D5-4F04-A418-87A60B851F6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20F4F-6E97-4A25-948B-846EE4A0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13364-E2E9-44D0-B798-21088369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962D-2ADC-4176-BC07-A8576FA12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7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62B0-360F-4DCA-A0FB-2B92448B4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35647-3212-4267-9F4E-18245B8AC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5A6F0-4CFF-495E-B9F7-DA22F0451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1EAB-61D5-4F04-A418-87A60B851F6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86103-2157-4740-901F-1243C303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4D25B-BB86-484B-9BDC-ADB6037F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962D-2ADC-4176-BC07-A8576FA12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4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C773D5-443C-4848-9E33-277EDE7E7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0170B-B359-42FD-BFF6-DCA759D6E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82548-E35E-4FFD-882B-5EF5B4332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1EAB-61D5-4F04-A418-87A60B851F6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9CA25-D062-47D9-81FA-76CEA386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31F93-73B3-412F-A177-1EB77CA8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962D-2ADC-4176-BC07-A8576FA12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1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A358-0CC7-4E82-9B47-9BB52738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B43AF-5CEF-457F-AF32-7506D15BF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BD2AE-7F1B-4AF1-8C68-A3CC3EEF8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1EAB-61D5-4F04-A418-87A60B851F6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60A2B-FA92-4316-9629-1901FA61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4673E-0EEB-4F47-9CA4-449CFD07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962D-2ADC-4176-BC07-A8576FA12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3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099D-9719-451F-A54D-326322A32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3398B-6769-4292-938E-575347B88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DF679-207A-4F80-BC4A-67A030027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1EAB-61D5-4F04-A418-87A60B851F6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52C92-5CED-4EE6-AB1B-56885797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AA9A4-77AD-48E9-B68F-52D8D43A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962D-2ADC-4176-BC07-A8576FA12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5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4D43D-3735-4978-81C1-8AF7FA45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CB98F-232A-46C9-91B7-A66D68093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2A36B-806A-4595-91BB-2BD11EE80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8214A-7E3D-447A-B25C-6E1F5D38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1EAB-61D5-4F04-A418-87A60B851F6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7A8F2-D8CE-4482-B393-2ACAC842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8B62C-44D7-41ED-B3B7-9FF20621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962D-2ADC-4176-BC07-A8576FA12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6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75FE5-6CC5-499B-9FB4-870FDF362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67725-288F-410C-8A3F-0473F8749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05BF8-0B08-494F-AF80-2FA3E2975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67C425-6FB0-4BEA-94E8-B0E9EED3E4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0D7F3-0A1C-4826-8070-37977F250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F76EC7-1C46-4343-8E0C-6C0589C23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1EAB-61D5-4F04-A418-87A60B851F6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EC1C44-4200-4BA7-B98A-A08F102A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42164B-C597-49C6-BADA-E2BF9DAD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962D-2ADC-4176-BC07-A8576FA12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5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B34D-08D3-4594-9335-94CC28F9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952D44-A4EB-482F-8AFB-216F2ADB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1EAB-61D5-4F04-A418-87A60B851F6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05BAA-84C3-44BE-8E41-58F4242BC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981E1B-4711-4A28-8579-F3B0ED63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962D-2ADC-4176-BC07-A8576FA12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9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DB711-6552-41D6-8437-2F251295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1EAB-61D5-4F04-A418-87A60B851F6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30F691-DA5C-4AA7-8A06-E2959924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4A807-074A-4293-9E2F-BB66E118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962D-2ADC-4176-BC07-A8576FA12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C463B-65D5-437F-8D86-091DF1E5D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8B490-6E58-44E1-8243-1D9360628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79978-BD5B-4C5A-AD09-F61BE2A79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8FFDA-9E8E-4C9F-9470-719292DD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1EAB-61D5-4F04-A418-87A60B851F6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C0717-6654-4FD4-9EA6-48E88805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510B7-F24D-480D-8070-5916DD2C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962D-2ADC-4176-BC07-A8576FA12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4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A51C-0BE9-4E51-9277-4E15377C1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82C845-0CBC-4C63-9A16-6824B8E0B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5F77-C89E-4617-9C6D-690DEF84A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7D181-1B33-4AE8-A09A-43B6BA8F4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1EAB-61D5-4F04-A418-87A60B851F6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A5EA0-EA88-45C2-B73E-ED25DB26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B47B7-69F9-4686-84A5-829098E0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962D-2ADC-4176-BC07-A8576FA12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8FFEB2-957E-4896-AF31-043367B25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91CAF-BDFB-4C9F-A4D5-D597F52EA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23382-98BB-4DC1-AC43-C1E7C17B3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01EAB-61D5-4F04-A418-87A60B851F6A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5233A-896A-4F55-91D1-570BB2932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D465E-F790-4861-BAF3-8FFA8CDB1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2962D-2ADC-4176-BC07-A8576FA12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7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implicable.com/en/sectors-econom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6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Green Delivery Truck Clipart">
            <a:extLst>
              <a:ext uri="{FF2B5EF4-FFF2-40B4-BE49-F238E27FC236}">
                <a16:creationId xmlns:a16="http://schemas.microsoft.com/office/drawing/2014/main" id="{0B7C0E18-2FF3-44DA-8E0B-F5AF19874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622" y="637705"/>
            <a:ext cx="1907802" cy="90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ruck semi trailer for transportation of goods concept ...">
            <a:extLst>
              <a:ext uri="{FF2B5EF4-FFF2-40B4-BE49-F238E27FC236}">
                <a16:creationId xmlns:a16="http://schemas.microsoft.com/office/drawing/2014/main" id="{894248FD-4B84-465E-907B-334B161B9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37" y="3194275"/>
            <a:ext cx="2580154" cy="117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ruck semi trailer for transportation of goods vector ...">
            <a:extLst>
              <a:ext uri="{FF2B5EF4-FFF2-40B4-BE49-F238E27FC236}">
                <a16:creationId xmlns:a16="http://schemas.microsoft.com/office/drawing/2014/main" id="{5CD9E2C3-445E-4828-A0BE-E124DF25E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223" y="5254851"/>
            <a:ext cx="2580154" cy="117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721750B-CDC9-47D1-A36C-CAA5CF997722}"/>
              </a:ext>
            </a:extLst>
          </p:cNvPr>
          <p:cNvGrpSpPr/>
          <p:nvPr/>
        </p:nvGrpSpPr>
        <p:grpSpPr>
          <a:xfrm>
            <a:off x="300167" y="1782459"/>
            <a:ext cx="2500089" cy="1676124"/>
            <a:chOff x="6049654" y="983603"/>
            <a:chExt cx="3513749" cy="235570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BAF13FD-4E89-4D66-95A8-053A04CDCB19}"/>
                </a:ext>
              </a:extLst>
            </p:cNvPr>
            <p:cNvGrpSpPr/>
            <p:nvPr/>
          </p:nvGrpSpPr>
          <p:grpSpPr>
            <a:xfrm>
              <a:off x="7370643" y="1155984"/>
              <a:ext cx="299469" cy="1889133"/>
              <a:chOff x="5396052" y="1127917"/>
              <a:chExt cx="299469" cy="1889133"/>
            </a:xfrm>
          </p:grpSpPr>
          <p:sp>
            <p:nvSpPr>
              <p:cNvPr id="88" name="Trapezoid 87">
                <a:extLst>
                  <a:ext uri="{FF2B5EF4-FFF2-40B4-BE49-F238E27FC236}">
                    <a16:creationId xmlns:a16="http://schemas.microsoft.com/office/drawing/2014/main" id="{31FF57B0-70F3-442E-9072-566DC6C49DED}"/>
                  </a:ext>
                </a:extLst>
              </p:cNvPr>
              <p:cNvSpPr/>
              <p:nvPr/>
            </p:nvSpPr>
            <p:spPr>
              <a:xfrm>
                <a:off x="5396052" y="1153320"/>
                <a:ext cx="299469" cy="1863730"/>
              </a:xfrm>
              <a:prstGeom prst="trapezoid">
                <a:avLst>
                  <a:gd name="adj" fmla="val 22761"/>
                </a:avLst>
              </a:prstGeom>
              <a:solidFill>
                <a:srgbClr val="ECDED8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Parallelogram 88">
                <a:extLst>
                  <a:ext uri="{FF2B5EF4-FFF2-40B4-BE49-F238E27FC236}">
                    <a16:creationId xmlns:a16="http://schemas.microsoft.com/office/drawing/2014/main" id="{88FF489A-C17F-453E-ADF9-C4E516E66E64}"/>
                  </a:ext>
                </a:extLst>
              </p:cNvPr>
              <p:cNvSpPr/>
              <p:nvPr/>
            </p:nvSpPr>
            <p:spPr>
              <a:xfrm flipV="1">
                <a:off x="5599929" y="1153318"/>
                <a:ext cx="81968" cy="1863731"/>
              </a:xfrm>
              <a:prstGeom prst="parallelogram">
                <a:avLst>
                  <a:gd name="adj" fmla="val 74320"/>
                </a:avLst>
              </a:prstGeom>
              <a:solidFill>
                <a:srgbClr val="CAB9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C6BD9B4-0CA4-459E-A5E4-010605BA87D4}"/>
                  </a:ext>
                </a:extLst>
              </p:cNvPr>
              <p:cNvSpPr/>
              <p:nvPr/>
            </p:nvSpPr>
            <p:spPr>
              <a:xfrm>
                <a:off x="5421238" y="1127917"/>
                <a:ext cx="241300" cy="50800"/>
              </a:xfrm>
              <a:prstGeom prst="rect">
                <a:avLst/>
              </a:prstGeom>
              <a:solidFill>
                <a:srgbClr val="E1D4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C2EC04CB-A671-4375-9F4A-FC7041B54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11834" y="1188244"/>
                <a:ext cx="66163" cy="1828805"/>
              </a:xfrm>
              <a:prstGeom prst="line">
                <a:avLst/>
              </a:prstGeom>
              <a:ln w="25400">
                <a:solidFill>
                  <a:srgbClr val="E6E6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A536173E-E893-4BFB-9728-0181DCCBEDFC}"/>
                  </a:ext>
                </a:extLst>
              </p:cNvPr>
              <p:cNvGrpSpPr/>
              <p:nvPr/>
            </p:nvGrpSpPr>
            <p:grpSpPr>
              <a:xfrm>
                <a:off x="5450829" y="1314047"/>
                <a:ext cx="186662" cy="657629"/>
                <a:chOff x="5049055" y="667124"/>
                <a:chExt cx="186662" cy="657629"/>
              </a:xfrm>
            </p:grpSpPr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DAD2E0C1-2186-4EEF-A7C6-DB13BA6E5A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8156" y="1250935"/>
                  <a:ext cx="2692" cy="7381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7731FA0F-3BD2-41CC-9F66-55DD91CF8C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52871" y="933037"/>
                  <a:ext cx="181595" cy="0"/>
                </a:xfrm>
                <a:prstGeom prst="line">
                  <a:avLst/>
                </a:prstGeom>
                <a:ln w="31750">
                  <a:solidFill>
                    <a:srgbClr val="E4595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C35E43FA-C1FF-41F0-A2CC-C6EFAACAA7E9}"/>
                    </a:ext>
                  </a:extLst>
                </p:cNvPr>
                <p:cNvGrpSpPr/>
                <p:nvPr/>
              </p:nvGrpSpPr>
              <p:grpSpPr>
                <a:xfrm>
                  <a:off x="5054122" y="675649"/>
                  <a:ext cx="181595" cy="152400"/>
                  <a:chOff x="4746568" y="1153318"/>
                  <a:chExt cx="181595" cy="152400"/>
                </a:xfrm>
              </p:grpSpPr>
              <p:sp>
                <p:nvSpPr>
                  <p:cNvPr id="100" name="Trapezoid 99">
                    <a:extLst>
                      <a:ext uri="{FF2B5EF4-FFF2-40B4-BE49-F238E27FC236}">
                        <a16:creationId xmlns:a16="http://schemas.microsoft.com/office/drawing/2014/main" id="{64612833-AA00-4389-885B-63133D1BD2DF}"/>
                      </a:ext>
                    </a:extLst>
                  </p:cNvPr>
                  <p:cNvSpPr/>
                  <p:nvPr/>
                </p:nvSpPr>
                <p:spPr>
                  <a:xfrm>
                    <a:off x="4746568" y="1153318"/>
                    <a:ext cx="181595" cy="152400"/>
                  </a:xfrm>
                  <a:prstGeom prst="trapezoid">
                    <a:avLst>
                      <a:gd name="adj" fmla="val 4687"/>
                    </a:avLst>
                  </a:prstGeom>
                  <a:solidFill>
                    <a:srgbClr val="E4595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Freeform: Shape 100">
                    <a:extLst>
                      <a:ext uri="{FF2B5EF4-FFF2-40B4-BE49-F238E27FC236}">
                        <a16:creationId xmlns:a16="http://schemas.microsoft.com/office/drawing/2014/main" id="{7BC68841-B55D-404F-9154-22F302BC2FD1}"/>
                      </a:ext>
                    </a:extLst>
                  </p:cNvPr>
                  <p:cNvSpPr/>
                  <p:nvPr/>
                </p:nvSpPr>
                <p:spPr>
                  <a:xfrm>
                    <a:off x="4902559" y="1156537"/>
                    <a:ext cx="14289" cy="145249"/>
                  </a:xfrm>
                  <a:custGeom>
                    <a:avLst/>
                    <a:gdLst>
                      <a:gd name="connsiteX0" fmla="*/ 2381 w 9818"/>
                      <a:gd name="connsiteY0" fmla="*/ 0 h 145256"/>
                      <a:gd name="connsiteX1" fmla="*/ 0 w 9818"/>
                      <a:gd name="connsiteY1" fmla="*/ 40481 h 145256"/>
                      <a:gd name="connsiteX2" fmla="*/ 2381 w 9818"/>
                      <a:gd name="connsiteY2" fmla="*/ 59531 h 145256"/>
                      <a:gd name="connsiteX3" fmla="*/ 4763 w 9818"/>
                      <a:gd name="connsiteY3" fmla="*/ 90487 h 145256"/>
                      <a:gd name="connsiteX4" fmla="*/ 7144 w 9818"/>
                      <a:gd name="connsiteY4" fmla="*/ 102394 h 145256"/>
                      <a:gd name="connsiteX5" fmla="*/ 9525 w 9818"/>
                      <a:gd name="connsiteY5" fmla="*/ 109537 h 145256"/>
                      <a:gd name="connsiteX6" fmla="*/ 9525 w 9818"/>
                      <a:gd name="connsiteY6" fmla="*/ 145256 h 145256"/>
                      <a:gd name="connsiteX0" fmla="*/ 2477 w 10052"/>
                      <a:gd name="connsiteY0" fmla="*/ 0 h 10000"/>
                      <a:gd name="connsiteX1" fmla="*/ 52 w 10052"/>
                      <a:gd name="connsiteY1" fmla="*/ 2787 h 10000"/>
                      <a:gd name="connsiteX2" fmla="*/ 4903 w 10052"/>
                      <a:gd name="connsiteY2" fmla="*/ 6229 h 10000"/>
                      <a:gd name="connsiteX3" fmla="*/ 7328 w 10052"/>
                      <a:gd name="connsiteY3" fmla="*/ 7049 h 10000"/>
                      <a:gd name="connsiteX4" fmla="*/ 9754 w 10052"/>
                      <a:gd name="connsiteY4" fmla="*/ 7541 h 10000"/>
                      <a:gd name="connsiteX5" fmla="*/ 9754 w 10052"/>
                      <a:gd name="connsiteY5" fmla="*/ 10000 h 10000"/>
                      <a:gd name="connsiteX0" fmla="*/ 0 w 7575"/>
                      <a:gd name="connsiteY0" fmla="*/ 0 h 10000"/>
                      <a:gd name="connsiteX1" fmla="*/ 2426 w 7575"/>
                      <a:gd name="connsiteY1" fmla="*/ 6229 h 10000"/>
                      <a:gd name="connsiteX2" fmla="*/ 4851 w 7575"/>
                      <a:gd name="connsiteY2" fmla="*/ 7049 h 10000"/>
                      <a:gd name="connsiteX3" fmla="*/ 7277 w 7575"/>
                      <a:gd name="connsiteY3" fmla="*/ 7541 h 10000"/>
                      <a:gd name="connsiteX4" fmla="*/ 7277 w 7575"/>
                      <a:gd name="connsiteY4" fmla="*/ 10000 h 10000"/>
                      <a:gd name="connsiteX0" fmla="*/ 0 w 10001"/>
                      <a:gd name="connsiteY0" fmla="*/ 0 h 10000"/>
                      <a:gd name="connsiteX1" fmla="*/ 3203 w 10001"/>
                      <a:gd name="connsiteY1" fmla="*/ 6229 h 10000"/>
                      <a:gd name="connsiteX2" fmla="*/ 9607 w 10001"/>
                      <a:gd name="connsiteY2" fmla="*/ 7541 h 10000"/>
                      <a:gd name="connsiteX3" fmla="*/ 9607 w 10001"/>
                      <a:gd name="connsiteY3" fmla="*/ 10000 h 10000"/>
                      <a:gd name="connsiteX0" fmla="*/ 0 w 10001"/>
                      <a:gd name="connsiteY0" fmla="*/ 0 h 10000"/>
                      <a:gd name="connsiteX1" fmla="*/ 9607 w 10001"/>
                      <a:gd name="connsiteY1" fmla="*/ 7541 h 10000"/>
                      <a:gd name="connsiteX2" fmla="*/ 9607 w 10001"/>
                      <a:gd name="connsiteY2" fmla="*/ 10000 h 10000"/>
                      <a:gd name="connsiteX0" fmla="*/ 0 w 9607"/>
                      <a:gd name="connsiteY0" fmla="*/ 0 h 10000"/>
                      <a:gd name="connsiteX1" fmla="*/ 9607 w 9607"/>
                      <a:gd name="connsiteY1" fmla="*/ 10000 h 10000"/>
                      <a:gd name="connsiteX0" fmla="*/ 0 w 16666"/>
                      <a:gd name="connsiteY0" fmla="*/ 0 h 9508"/>
                      <a:gd name="connsiteX1" fmla="*/ 16666 w 16666"/>
                      <a:gd name="connsiteY1" fmla="*/ 9508 h 9508"/>
                      <a:gd name="connsiteX0" fmla="*/ 0 w 2001"/>
                      <a:gd name="connsiteY0" fmla="*/ 0 h 10517"/>
                      <a:gd name="connsiteX1" fmla="*/ 2001 w 2001"/>
                      <a:gd name="connsiteY1" fmla="*/ 10517 h 10517"/>
                      <a:gd name="connsiteX0" fmla="*/ 0 w 59962"/>
                      <a:gd name="connsiteY0" fmla="*/ 0 h 10000"/>
                      <a:gd name="connsiteX1" fmla="*/ 59962 w 59962"/>
                      <a:gd name="connsiteY1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9962" h="10000">
                        <a:moveTo>
                          <a:pt x="0" y="0"/>
                        </a:moveTo>
                        <a:lnTo>
                          <a:pt x="59962" y="10000"/>
                        </a:lnTo>
                      </a:path>
                    </a:pathLst>
                  </a:custGeom>
                  <a:noFill/>
                  <a:ln w="28575">
                    <a:solidFill>
                      <a:srgbClr val="E3515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0481497B-6607-4D16-BA3A-DB1BB17D19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08746" y="667124"/>
                  <a:ext cx="2692" cy="7381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11684AAC-33C3-4087-93E0-D3A1AE4739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49055" y="668547"/>
                  <a:ext cx="178367" cy="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C7F2B642-8ABD-4BA8-8C38-FFB1DDCB70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69088" y="933037"/>
                  <a:ext cx="55314" cy="0"/>
                </a:xfrm>
                <a:prstGeom prst="line">
                  <a:avLst/>
                </a:prstGeom>
                <a:ln w="31750">
                  <a:solidFill>
                    <a:srgbClr val="E24C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4ED721D9-F676-4CC7-883A-9699F5A01A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12484" y="781425"/>
                  <a:ext cx="4587" cy="43021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3179ECD-7BF4-43BE-A85F-52267E42E838}"/>
                </a:ext>
              </a:extLst>
            </p:cNvPr>
            <p:cNvGrpSpPr/>
            <p:nvPr/>
          </p:nvGrpSpPr>
          <p:grpSpPr>
            <a:xfrm>
              <a:off x="7040557" y="1155984"/>
              <a:ext cx="299469" cy="1889133"/>
              <a:chOff x="5396052" y="1127917"/>
              <a:chExt cx="299469" cy="1889133"/>
            </a:xfrm>
          </p:grpSpPr>
          <p:sp>
            <p:nvSpPr>
              <p:cNvPr id="74" name="Trapezoid 73">
                <a:extLst>
                  <a:ext uri="{FF2B5EF4-FFF2-40B4-BE49-F238E27FC236}">
                    <a16:creationId xmlns:a16="http://schemas.microsoft.com/office/drawing/2014/main" id="{66743752-F56D-4F0A-9470-8F77D9CFEFAA}"/>
                  </a:ext>
                </a:extLst>
              </p:cNvPr>
              <p:cNvSpPr/>
              <p:nvPr/>
            </p:nvSpPr>
            <p:spPr>
              <a:xfrm>
                <a:off x="5396052" y="1153320"/>
                <a:ext cx="299469" cy="1863730"/>
              </a:xfrm>
              <a:prstGeom prst="trapezoid">
                <a:avLst>
                  <a:gd name="adj" fmla="val 22761"/>
                </a:avLst>
              </a:prstGeom>
              <a:solidFill>
                <a:srgbClr val="ECDED8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Parallelogram 74">
                <a:extLst>
                  <a:ext uri="{FF2B5EF4-FFF2-40B4-BE49-F238E27FC236}">
                    <a16:creationId xmlns:a16="http://schemas.microsoft.com/office/drawing/2014/main" id="{B8EDA5B6-843F-441B-9630-93EE494206F5}"/>
                  </a:ext>
                </a:extLst>
              </p:cNvPr>
              <p:cNvSpPr/>
              <p:nvPr/>
            </p:nvSpPr>
            <p:spPr>
              <a:xfrm flipV="1">
                <a:off x="5599929" y="1153318"/>
                <a:ext cx="81968" cy="1863731"/>
              </a:xfrm>
              <a:prstGeom prst="parallelogram">
                <a:avLst>
                  <a:gd name="adj" fmla="val 74320"/>
                </a:avLst>
              </a:prstGeom>
              <a:solidFill>
                <a:srgbClr val="CAB9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6C65CDF-29BB-4B8C-887E-454300543ADA}"/>
                  </a:ext>
                </a:extLst>
              </p:cNvPr>
              <p:cNvSpPr/>
              <p:nvPr/>
            </p:nvSpPr>
            <p:spPr>
              <a:xfrm>
                <a:off x="5421238" y="1127917"/>
                <a:ext cx="241300" cy="50800"/>
              </a:xfrm>
              <a:prstGeom prst="rect">
                <a:avLst/>
              </a:prstGeom>
              <a:solidFill>
                <a:srgbClr val="E1D4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B3C678C-DC3A-4859-8B8F-72D6C166A0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11834" y="1188244"/>
                <a:ext cx="66163" cy="1828805"/>
              </a:xfrm>
              <a:prstGeom prst="line">
                <a:avLst/>
              </a:prstGeom>
              <a:ln w="25400">
                <a:solidFill>
                  <a:srgbClr val="E6E6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A9037240-2857-47E5-B535-DDC79EF280CD}"/>
                  </a:ext>
                </a:extLst>
              </p:cNvPr>
              <p:cNvGrpSpPr/>
              <p:nvPr/>
            </p:nvGrpSpPr>
            <p:grpSpPr>
              <a:xfrm>
                <a:off x="5450829" y="1314047"/>
                <a:ext cx="186662" cy="657629"/>
                <a:chOff x="5049055" y="667124"/>
                <a:chExt cx="186662" cy="657629"/>
              </a:xfrm>
            </p:grpSpPr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480ADAB2-78C9-42C7-8601-73ED215600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8156" y="1250935"/>
                  <a:ext cx="2692" cy="7381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A7C76EBC-1CAB-40F7-ABB1-0872BFF6E2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52871" y="933037"/>
                  <a:ext cx="181595" cy="0"/>
                </a:xfrm>
                <a:prstGeom prst="line">
                  <a:avLst/>
                </a:prstGeom>
                <a:ln w="31750">
                  <a:solidFill>
                    <a:srgbClr val="E4595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CAEA32E9-CB20-4B69-9F19-1DCEA2563A0B}"/>
                    </a:ext>
                  </a:extLst>
                </p:cNvPr>
                <p:cNvGrpSpPr/>
                <p:nvPr/>
              </p:nvGrpSpPr>
              <p:grpSpPr>
                <a:xfrm>
                  <a:off x="5054122" y="675649"/>
                  <a:ext cx="181595" cy="152400"/>
                  <a:chOff x="4746568" y="1153318"/>
                  <a:chExt cx="181595" cy="152400"/>
                </a:xfrm>
              </p:grpSpPr>
              <p:sp>
                <p:nvSpPr>
                  <p:cNvPr id="86" name="Trapezoid 85">
                    <a:extLst>
                      <a:ext uri="{FF2B5EF4-FFF2-40B4-BE49-F238E27FC236}">
                        <a16:creationId xmlns:a16="http://schemas.microsoft.com/office/drawing/2014/main" id="{1903B4EE-5CA2-4F7D-913E-A44543F45AB1}"/>
                      </a:ext>
                    </a:extLst>
                  </p:cNvPr>
                  <p:cNvSpPr/>
                  <p:nvPr/>
                </p:nvSpPr>
                <p:spPr>
                  <a:xfrm>
                    <a:off x="4746568" y="1153318"/>
                    <a:ext cx="181595" cy="152400"/>
                  </a:xfrm>
                  <a:prstGeom prst="trapezoid">
                    <a:avLst>
                      <a:gd name="adj" fmla="val 4687"/>
                    </a:avLst>
                  </a:prstGeom>
                  <a:solidFill>
                    <a:srgbClr val="E4595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Freeform: Shape 86">
                    <a:extLst>
                      <a:ext uri="{FF2B5EF4-FFF2-40B4-BE49-F238E27FC236}">
                        <a16:creationId xmlns:a16="http://schemas.microsoft.com/office/drawing/2014/main" id="{B699BBE1-CD04-4682-A502-2496A5FA665A}"/>
                      </a:ext>
                    </a:extLst>
                  </p:cNvPr>
                  <p:cNvSpPr/>
                  <p:nvPr/>
                </p:nvSpPr>
                <p:spPr>
                  <a:xfrm>
                    <a:off x="4902559" y="1156537"/>
                    <a:ext cx="14289" cy="145249"/>
                  </a:xfrm>
                  <a:custGeom>
                    <a:avLst/>
                    <a:gdLst>
                      <a:gd name="connsiteX0" fmla="*/ 2381 w 9818"/>
                      <a:gd name="connsiteY0" fmla="*/ 0 h 145256"/>
                      <a:gd name="connsiteX1" fmla="*/ 0 w 9818"/>
                      <a:gd name="connsiteY1" fmla="*/ 40481 h 145256"/>
                      <a:gd name="connsiteX2" fmla="*/ 2381 w 9818"/>
                      <a:gd name="connsiteY2" fmla="*/ 59531 h 145256"/>
                      <a:gd name="connsiteX3" fmla="*/ 4763 w 9818"/>
                      <a:gd name="connsiteY3" fmla="*/ 90487 h 145256"/>
                      <a:gd name="connsiteX4" fmla="*/ 7144 w 9818"/>
                      <a:gd name="connsiteY4" fmla="*/ 102394 h 145256"/>
                      <a:gd name="connsiteX5" fmla="*/ 9525 w 9818"/>
                      <a:gd name="connsiteY5" fmla="*/ 109537 h 145256"/>
                      <a:gd name="connsiteX6" fmla="*/ 9525 w 9818"/>
                      <a:gd name="connsiteY6" fmla="*/ 145256 h 145256"/>
                      <a:gd name="connsiteX0" fmla="*/ 2477 w 10052"/>
                      <a:gd name="connsiteY0" fmla="*/ 0 h 10000"/>
                      <a:gd name="connsiteX1" fmla="*/ 52 w 10052"/>
                      <a:gd name="connsiteY1" fmla="*/ 2787 h 10000"/>
                      <a:gd name="connsiteX2" fmla="*/ 4903 w 10052"/>
                      <a:gd name="connsiteY2" fmla="*/ 6229 h 10000"/>
                      <a:gd name="connsiteX3" fmla="*/ 7328 w 10052"/>
                      <a:gd name="connsiteY3" fmla="*/ 7049 h 10000"/>
                      <a:gd name="connsiteX4" fmla="*/ 9754 w 10052"/>
                      <a:gd name="connsiteY4" fmla="*/ 7541 h 10000"/>
                      <a:gd name="connsiteX5" fmla="*/ 9754 w 10052"/>
                      <a:gd name="connsiteY5" fmla="*/ 10000 h 10000"/>
                      <a:gd name="connsiteX0" fmla="*/ 0 w 7575"/>
                      <a:gd name="connsiteY0" fmla="*/ 0 h 10000"/>
                      <a:gd name="connsiteX1" fmla="*/ 2426 w 7575"/>
                      <a:gd name="connsiteY1" fmla="*/ 6229 h 10000"/>
                      <a:gd name="connsiteX2" fmla="*/ 4851 w 7575"/>
                      <a:gd name="connsiteY2" fmla="*/ 7049 h 10000"/>
                      <a:gd name="connsiteX3" fmla="*/ 7277 w 7575"/>
                      <a:gd name="connsiteY3" fmla="*/ 7541 h 10000"/>
                      <a:gd name="connsiteX4" fmla="*/ 7277 w 7575"/>
                      <a:gd name="connsiteY4" fmla="*/ 10000 h 10000"/>
                      <a:gd name="connsiteX0" fmla="*/ 0 w 10001"/>
                      <a:gd name="connsiteY0" fmla="*/ 0 h 10000"/>
                      <a:gd name="connsiteX1" fmla="*/ 3203 w 10001"/>
                      <a:gd name="connsiteY1" fmla="*/ 6229 h 10000"/>
                      <a:gd name="connsiteX2" fmla="*/ 9607 w 10001"/>
                      <a:gd name="connsiteY2" fmla="*/ 7541 h 10000"/>
                      <a:gd name="connsiteX3" fmla="*/ 9607 w 10001"/>
                      <a:gd name="connsiteY3" fmla="*/ 10000 h 10000"/>
                      <a:gd name="connsiteX0" fmla="*/ 0 w 10001"/>
                      <a:gd name="connsiteY0" fmla="*/ 0 h 10000"/>
                      <a:gd name="connsiteX1" fmla="*/ 9607 w 10001"/>
                      <a:gd name="connsiteY1" fmla="*/ 7541 h 10000"/>
                      <a:gd name="connsiteX2" fmla="*/ 9607 w 10001"/>
                      <a:gd name="connsiteY2" fmla="*/ 10000 h 10000"/>
                      <a:gd name="connsiteX0" fmla="*/ 0 w 9607"/>
                      <a:gd name="connsiteY0" fmla="*/ 0 h 10000"/>
                      <a:gd name="connsiteX1" fmla="*/ 9607 w 9607"/>
                      <a:gd name="connsiteY1" fmla="*/ 10000 h 10000"/>
                      <a:gd name="connsiteX0" fmla="*/ 0 w 16666"/>
                      <a:gd name="connsiteY0" fmla="*/ 0 h 9508"/>
                      <a:gd name="connsiteX1" fmla="*/ 16666 w 16666"/>
                      <a:gd name="connsiteY1" fmla="*/ 9508 h 9508"/>
                      <a:gd name="connsiteX0" fmla="*/ 0 w 2001"/>
                      <a:gd name="connsiteY0" fmla="*/ 0 h 10517"/>
                      <a:gd name="connsiteX1" fmla="*/ 2001 w 2001"/>
                      <a:gd name="connsiteY1" fmla="*/ 10517 h 10517"/>
                      <a:gd name="connsiteX0" fmla="*/ 0 w 59962"/>
                      <a:gd name="connsiteY0" fmla="*/ 0 h 10000"/>
                      <a:gd name="connsiteX1" fmla="*/ 59962 w 59962"/>
                      <a:gd name="connsiteY1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9962" h="10000">
                        <a:moveTo>
                          <a:pt x="0" y="0"/>
                        </a:moveTo>
                        <a:lnTo>
                          <a:pt x="59962" y="10000"/>
                        </a:lnTo>
                      </a:path>
                    </a:pathLst>
                  </a:custGeom>
                  <a:noFill/>
                  <a:ln w="28575">
                    <a:solidFill>
                      <a:srgbClr val="E3515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C14A6928-8C5C-42F6-B996-CB4A85DADE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08746" y="667124"/>
                  <a:ext cx="2692" cy="7381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193ECD17-B847-4DA3-9558-A250975D1B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49055" y="668547"/>
                  <a:ext cx="178367" cy="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CAA169D7-E0CE-4A2B-881C-427179E936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69088" y="933037"/>
                  <a:ext cx="55314" cy="0"/>
                </a:xfrm>
                <a:prstGeom prst="line">
                  <a:avLst/>
                </a:prstGeom>
                <a:ln w="31750">
                  <a:solidFill>
                    <a:srgbClr val="E24C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C53EB5B2-CFE9-40F1-8D5E-BD93A32C47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12484" y="781425"/>
                  <a:ext cx="4587" cy="43021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" name="Cloud 78">
              <a:extLst>
                <a:ext uri="{FF2B5EF4-FFF2-40B4-BE49-F238E27FC236}">
                  <a16:creationId xmlns:a16="http://schemas.microsoft.com/office/drawing/2014/main" id="{A5B328D9-79DD-4194-934E-3EF0FFDFD382}"/>
                </a:ext>
              </a:extLst>
            </p:cNvPr>
            <p:cNvSpPr/>
            <p:nvPr/>
          </p:nvSpPr>
          <p:spPr>
            <a:xfrm rot="9135065">
              <a:off x="6050991" y="1050431"/>
              <a:ext cx="867704" cy="1144018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53476"/>
                <a:gd name="connsiteY0" fmla="*/ 14229 h 43219"/>
                <a:gd name="connsiteX1" fmla="*/ 5659 w 53476"/>
                <a:gd name="connsiteY1" fmla="*/ 6766 h 43219"/>
                <a:gd name="connsiteX2" fmla="*/ 14041 w 53476"/>
                <a:gd name="connsiteY2" fmla="*/ 5061 h 43219"/>
                <a:gd name="connsiteX3" fmla="*/ 22492 w 53476"/>
                <a:gd name="connsiteY3" fmla="*/ 3291 h 43219"/>
                <a:gd name="connsiteX4" fmla="*/ 25785 w 53476"/>
                <a:gd name="connsiteY4" fmla="*/ 59 h 43219"/>
                <a:gd name="connsiteX5" fmla="*/ 29869 w 53476"/>
                <a:gd name="connsiteY5" fmla="*/ 2340 h 43219"/>
                <a:gd name="connsiteX6" fmla="*/ 35499 w 53476"/>
                <a:gd name="connsiteY6" fmla="*/ 549 h 43219"/>
                <a:gd name="connsiteX7" fmla="*/ 38354 w 53476"/>
                <a:gd name="connsiteY7" fmla="*/ 5435 h 43219"/>
                <a:gd name="connsiteX8" fmla="*/ 42018 w 53476"/>
                <a:gd name="connsiteY8" fmla="*/ 10177 h 43219"/>
                <a:gd name="connsiteX9" fmla="*/ 41854 w 53476"/>
                <a:gd name="connsiteY9" fmla="*/ 15319 h 43219"/>
                <a:gd name="connsiteX10" fmla="*/ 53459 w 53476"/>
                <a:gd name="connsiteY10" fmla="*/ 25311 h 43219"/>
                <a:gd name="connsiteX11" fmla="*/ 37440 w 53476"/>
                <a:gd name="connsiteY11" fmla="*/ 30063 h 43219"/>
                <a:gd name="connsiteX12" fmla="*/ 35431 w 53476"/>
                <a:gd name="connsiteY12" fmla="*/ 35960 h 43219"/>
                <a:gd name="connsiteX13" fmla="*/ 28591 w 53476"/>
                <a:gd name="connsiteY13" fmla="*/ 36674 h 43219"/>
                <a:gd name="connsiteX14" fmla="*/ 23703 w 53476"/>
                <a:gd name="connsiteY14" fmla="*/ 42965 h 43219"/>
                <a:gd name="connsiteX15" fmla="*/ 16516 w 53476"/>
                <a:gd name="connsiteY15" fmla="*/ 39125 h 43219"/>
                <a:gd name="connsiteX16" fmla="*/ 5840 w 53476"/>
                <a:gd name="connsiteY16" fmla="*/ 35331 h 43219"/>
                <a:gd name="connsiteX17" fmla="*/ 1146 w 53476"/>
                <a:gd name="connsiteY17" fmla="*/ 31109 h 43219"/>
                <a:gd name="connsiteX18" fmla="*/ 2149 w 53476"/>
                <a:gd name="connsiteY18" fmla="*/ 25410 h 43219"/>
                <a:gd name="connsiteX19" fmla="*/ 31 w 53476"/>
                <a:gd name="connsiteY19" fmla="*/ 19563 h 43219"/>
                <a:gd name="connsiteX20" fmla="*/ 3899 w 53476"/>
                <a:gd name="connsiteY20" fmla="*/ 14366 h 43219"/>
                <a:gd name="connsiteX21" fmla="*/ 3936 w 53476"/>
                <a:gd name="connsiteY21" fmla="*/ 14229 h 43219"/>
                <a:gd name="connsiteX0" fmla="*/ 4729 w 53476"/>
                <a:gd name="connsiteY0" fmla="*/ 26036 h 43219"/>
                <a:gd name="connsiteX1" fmla="*/ 2196 w 53476"/>
                <a:gd name="connsiteY1" fmla="*/ 25239 h 43219"/>
                <a:gd name="connsiteX2" fmla="*/ 6964 w 53476"/>
                <a:gd name="connsiteY2" fmla="*/ 34758 h 43219"/>
                <a:gd name="connsiteX3" fmla="*/ 5856 w 53476"/>
                <a:gd name="connsiteY3" fmla="*/ 35139 h 43219"/>
                <a:gd name="connsiteX4" fmla="*/ 16514 w 53476"/>
                <a:gd name="connsiteY4" fmla="*/ 38949 h 43219"/>
                <a:gd name="connsiteX5" fmla="*/ 15846 w 53476"/>
                <a:gd name="connsiteY5" fmla="*/ 37209 h 43219"/>
                <a:gd name="connsiteX6" fmla="*/ 28863 w 53476"/>
                <a:gd name="connsiteY6" fmla="*/ 34610 h 43219"/>
                <a:gd name="connsiteX7" fmla="*/ 28596 w 53476"/>
                <a:gd name="connsiteY7" fmla="*/ 36519 h 43219"/>
                <a:gd name="connsiteX8" fmla="*/ 34165 w 53476"/>
                <a:gd name="connsiteY8" fmla="*/ 22813 h 43219"/>
                <a:gd name="connsiteX9" fmla="*/ 37416 w 53476"/>
                <a:gd name="connsiteY9" fmla="*/ 29949 h 43219"/>
                <a:gd name="connsiteX10" fmla="*/ 41834 w 53476"/>
                <a:gd name="connsiteY10" fmla="*/ 15213 h 43219"/>
                <a:gd name="connsiteX11" fmla="*/ 40386 w 53476"/>
                <a:gd name="connsiteY11" fmla="*/ 17889 h 43219"/>
                <a:gd name="connsiteX12" fmla="*/ 38360 w 53476"/>
                <a:gd name="connsiteY12" fmla="*/ 5285 h 43219"/>
                <a:gd name="connsiteX13" fmla="*/ 38436 w 53476"/>
                <a:gd name="connsiteY13" fmla="*/ 6549 h 43219"/>
                <a:gd name="connsiteX14" fmla="*/ 29114 w 53476"/>
                <a:gd name="connsiteY14" fmla="*/ 3811 h 43219"/>
                <a:gd name="connsiteX15" fmla="*/ 29856 w 53476"/>
                <a:gd name="connsiteY15" fmla="*/ 2199 h 43219"/>
                <a:gd name="connsiteX16" fmla="*/ 22177 w 53476"/>
                <a:gd name="connsiteY16" fmla="*/ 4579 h 43219"/>
                <a:gd name="connsiteX17" fmla="*/ 22536 w 53476"/>
                <a:gd name="connsiteY17" fmla="*/ 3189 h 43219"/>
                <a:gd name="connsiteX18" fmla="*/ 14036 w 53476"/>
                <a:gd name="connsiteY18" fmla="*/ 5051 h 43219"/>
                <a:gd name="connsiteX19" fmla="*/ 15336 w 53476"/>
                <a:gd name="connsiteY19" fmla="*/ 6399 h 43219"/>
                <a:gd name="connsiteX20" fmla="*/ 4163 w 53476"/>
                <a:gd name="connsiteY20" fmla="*/ 15648 h 43219"/>
                <a:gd name="connsiteX21" fmla="*/ 3936 w 53476"/>
                <a:gd name="connsiteY21" fmla="*/ 14229 h 43219"/>
                <a:gd name="connsiteX0" fmla="*/ 3936 w 53476"/>
                <a:gd name="connsiteY0" fmla="*/ 14229 h 43219"/>
                <a:gd name="connsiteX1" fmla="*/ 5659 w 53476"/>
                <a:gd name="connsiteY1" fmla="*/ 6766 h 43219"/>
                <a:gd name="connsiteX2" fmla="*/ 14041 w 53476"/>
                <a:gd name="connsiteY2" fmla="*/ 5061 h 43219"/>
                <a:gd name="connsiteX3" fmla="*/ 22492 w 53476"/>
                <a:gd name="connsiteY3" fmla="*/ 3291 h 43219"/>
                <a:gd name="connsiteX4" fmla="*/ 25785 w 53476"/>
                <a:gd name="connsiteY4" fmla="*/ 59 h 43219"/>
                <a:gd name="connsiteX5" fmla="*/ 29869 w 53476"/>
                <a:gd name="connsiteY5" fmla="*/ 2340 h 43219"/>
                <a:gd name="connsiteX6" fmla="*/ 35499 w 53476"/>
                <a:gd name="connsiteY6" fmla="*/ 549 h 43219"/>
                <a:gd name="connsiteX7" fmla="*/ 38354 w 53476"/>
                <a:gd name="connsiteY7" fmla="*/ 5435 h 43219"/>
                <a:gd name="connsiteX8" fmla="*/ 42018 w 53476"/>
                <a:gd name="connsiteY8" fmla="*/ 10177 h 43219"/>
                <a:gd name="connsiteX9" fmla="*/ 41854 w 53476"/>
                <a:gd name="connsiteY9" fmla="*/ 15319 h 43219"/>
                <a:gd name="connsiteX10" fmla="*/ 53459 w 53476"/>
                <a:gd name="connsiteY10" fmla="*/ 25311 h 43219"/>
                <a:gd name="connsiteX11" fmla="*/ 37440 w 53476"/>
                <a:gd name="connsiteY11" fmla="*/ 30063 h 43219"/>
                <a:gd name="connsiteX12" fmla="*/ 46028 w 53476"/>
                <a:gd name="connsiteY12" fmla="*/ 35541 h 43219"/>
                <a:gd name="connsiteX13" fmla="*/ 28591 w 53476"/>
                <a:gd name="connsiteY13" fmla="*/ 36674 h 43219"/>
                <a:gd name="connsiteX14" fmla="*/ 23703 w 53476"/>
                <a:gd name="connsiteY14" fmla="*/ 42965 h 43219"/>
                <a:gd name="connsiteX15" fmla="*/ 16516 w 53476"/>
                <a:gd name="connsiteY15" fmla="*/ 39125 h 43219"/>
                <a:gd name="connsiteX16" fmla="*/ 5840 w 53476"/>
                <a:gd name="connsiteY16" fmla="*/ 35331 h 43219"/>
                <a:gd name="connsiteX17" fmla="*/ 1146 w 53476"/>
                <a:gd name="connsiteY17" fmla="*/ 31109 h 43219"/>
                <a:gd name="connsiteX18" fmla="*/ 2149 w 53476"/>
                <a:gd name="connsiteY18" fmla="*/ 25410 h 43219"/>
                <a:gd name="connsiteX19" fmla="*/ 31 w 53476"/>
                <a:gd name="connsiteY19" fmla="*/ 19563 h 43219"/>
                <a:gd name="connsiteX20" fmla="*/ 3899 w 53476"/>
                <a:gd name="connsiteY20" fmla="*/ 14366 h 43219"/>
                <a:gd name="connsiteX21" fmla="*/ 3936 w 53476"/>
                <a:gd name="connsiteY21" fmla="*/ 14229 h 43219"/>
                <a:gd name="connsiteX0" fmla="*/ 4729 w 53476"/>
                <a:gd name="connsiteY0" fmla="*/ 26036 h 43219"/>
                <a:gd name="connsiteX1" fmla="*/ 2196 w 53476"/>
                <a:gd name="connsiteY1" fmla="*/ 25239 h 43219"/>
                <a:gd name="connsiteX2" fmla="*/ 6964 w 53476"/>
                <a:gd name="connsiteY2" fmla="*/ 34758 h 43219"/>
                <a:gd name="connsiteX3" fmla="*/ 5856 w 53476"/>
                <a:gd name="connsiteY3" fmla="*/ 35139 h 43219"/>
                <a:gd name="connsiteX4" fmla="*/ 16514 w 53476"/>
                <a:gd name="connsiteY4" fmla="*/ 38949 h 43219"/>
                <a:gd name="connsiteX5" fmla="*/ 15846 w 53476"/>
                <a:gd name="connsiteY5" fmla="*/ 37209 h 43219"/>
                <a:gd name="connsiteX6" fmla="*/ 28863 w 53476"/>
                <a:gd name="connsiteY6" fmla="*/ 34610 h 43219"/>
                <a:gd name="connsiteX7" fmla="*/ 28596 w 53476"/>
                <a:gd name="connsiteY7" fmla="*/ 36519 h 43219"/>
                <a:gd name="connsiteX8" fmla="*/ 34165 w 53476"/>
                <a:gd name="connsiteY8" fmla="*/ 22813 h 43219"/>
                <a:gd name="connsiteX9" fmla="*/ 37416 w 53476"/>
                <a:gd name="connsiteY9" fmla="*/ 29949 h 43219"/>
                <a:gd name="connsiteX10" fmla="*/ 41834 w 53476"/>
                <a:gd name="connsiteY10" fmla="*/ 15213 h 43219"/>
                <a:gd name="connsiteX11" fmla="*/ 40386 w 53476"/>
                <a:gd name="connsiteY11" fmla="*/ 17889 h 43219"/>
                <a:gd name="connsiteX12" fmla="*/ 38360 w 53476"/>
                <a:gd name="connsiteY12" fmla="*/ 5285 h 43219"/>
                <a:gd name="connsiteX13" fmla="*/ 38436 w 53476"/>
                <a:gd name="connsiteY13" fmla="*/ 6549 h 43219"/>
                <a:gd name="connsiteX14" fmla="*/ 29114 w 53476"/>
                <a:gd name="connsiteY14" fmla="*/ 3811 h 43219"/>
                <a:gd name="connsiteX15" fmla="*/ 29856 w 53476"/>
                <a:gd name="connsiteY15" fmla="*/ 2199 h 43219"/>
                <a:gd name="connsiteX16" fmla="*/ 22177 w 53476"/>
                <a:gd name="connsiteY16" fmla="*/ 4579 h 43219"/>
                <a:gd name="connsiteX17" fmla="*/ 22536 w 53476"/>
                <a:gd name="connsiteY17" fmla="*/ 3189 h 43219"/>
                <a:gd name="connsiteX18" fmla="*/ 14036 w 53476"/>
                <a:gd name="connsiteY18" fmla="*/ 5051 h 43219"/>
                <a:gd name="connsiteX19" fmla="*/ 15336 w 53476"/>
                <a:gd name="connsiteY19" fmla="*/ 6399 h 43219"/>
                <a:gd name="connsiteX20" fmla="*/ 4163 w 53476"/>
                <a:gd name="connsiteY20" fmla="*/ 15648 h 43219"/>
                <a:gd name="connsiteX21" fmla="*/ 3936 w 53476"/>
                <a:gd name="connsiteY21" fmla="*/ 14229 h 43219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6028 w 53476"/>
                <a:gd name="connsiteY12" fmla="*/ 35541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8863 w 53476"/>
                <a:gd name="connsiteY6" fmla="*/ 34610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8863 w 53476"/>
                <a:gd name="connsiteY6" fmla="*/ 34610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0139 w 53476"/>
                <a:gd name="connsiteY6" fmla="*/ 33803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42555 w 53476"/>
                <a:gd name="connsiteY9" fmla="*/ 31474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3339 w 53476"/>
                <a:gd name="connsiteY9" fmla="*/ 28327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3339 w 53476"/>
                <a:gd name="connsiteY9" fmla="*/ 28327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3339 w 53476"/>
                <a:gd name="connsiteY9" fmla="*/ 28327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3339 w 53476"/>
                <a:gd name="connsiteY9" fmla="*/ 28327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596 w 53463"/>
                <a:gd name="connsiteY7" fmla="*/ 36519 h 45315"/>
                <a:gd name="connsiteX8" fmla="*/ 34165 w 53463"/>
                <a:gd name="connsiteY8" fmla="*/ 22813 h 45315"/>
                <a:gd name="connsiteX9" fmla="*/ 33339 w 53463"/>
                <a:gd name="connsiteY9" fmla="*/ 28327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596 w 53463"/>
                <a:gd name="connsiteY7" fmla="*/ 36519 h 45315"/>
                <a:gd name="connsiteX8" fmla="*/ 34165 w 53463"/>
                <a:gd name="connsiteY8" fmla="*/ 22813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596 w 53463"/>
                <a:gd name="connsiteY7" fmla="*/ 36519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596 w 53463"/>
                <a:gd name="connsiteY7" fmla="*/ 36519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946 w 53463"/>
                <a:gd name="connsiteY7" fmla="*/ 34840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946 w 53463"/>
                <a:gd name="connsiteY7" fmla="*/ 34840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946 w 53463"/>
                <a:gd name="connsiteY7" fmla="*/ 34840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233"/>
                <a:gd name="connsiteX1" fmla="*/ 5659 w 53463"/>
                <a:gd name="connsiteY1" fmla="*/ 6766 h 45233"/>
                <a:gd name="connsiteX2" fmla="*/ 14041 w 53463"/>
                <a:gd name="connsiteY2" fmla="*/ 5061 h 45233"/>
                <a:gd name="connsiteX3" fmla="*/ 22492 w 53463"/>
                <a:gd name="connsiteY3" fmla="*/ 3291 h 45233"/>
                <a:gd name="connsiteX4" fmla="*/ 25785 w 53463"/>
                <a:gd name="connsiteY4" fmla="*/ 59 h 45233"/>
                <a:gd name="connsiteX5" fmla="*/ 29869 w 53463"/>
                <a:gd name="connsiteY5" fmla="*/ 2340 h 45233"/>
                <a:gd name="connsiteX6" fmla="*/ 35499 w 53463"/>
                <a:gd name="connsiteY6" fmla="*/ 549 h 45233"/>
                <a:gd name="connsiteX7" fmla="*/ 38354 w 53463"/>
                <a:gd name="connsiteY7" fmla="*/ 5435 h 45233"/>
                <a:gd name="connsiteX8" fmla="*/ 42018 w 53463"/>
                <a:gd name="connsiteY8" fmla="*/ 10177 h 45233"/>
                <a:gd name="connsiteX9" fmla="*/ 41854 w 53463"/>
                <a:gd name="connsiteY9" fmla="*/ 15319 h 45233"/>
                <a:gd name="connsiteX10" fmla="*/ 53459 w 53463"/>
                <a:gd name="connsiteY10" fmla="*/ 25311 h 45233"/>
                <a:gd name="connsiteX11" fmla="*/ 42489 w 53463"/>
                <a:gd name="connsiteY11" fmla="*/ 31425 h 45233"/>
                <a:gd name="connsiteX12" fmla="*/ 48423 w 53463"/>
                <a:gd name="connsiteY12" fmla="*/ 38446 h 45233"/>
                <a:gd name="connsiteX13" fmla="*/ 35223 w 53463"/>
                <a:gd name="connsiteY13" fmla="*/ 39465 h 45233"/>
                <a:gd name="connsiteX14" fmla="*/ 32087 w 53463"/>
                <a:gd name="connsiteY14" fmla="*/ 45180 h 45233"/>
                <a:gd name="connsiteX15" fmla="*/ 16516 w 53463"/>
                <a:gd name="connsiteY15" fmla="*/ 39125 h 45233"/>
                <a:gd name="connsiteX16" fmla="*/ 5840 w 53463"/>
                <a:gd name="connsiteY16" fmla="*/ 35331 h 45233"/>
                <a:gd name="connsiteX17" fmla="*/ 1146 w 53463"/>
                <a:gd name="connsiteY17" fmla="*/ 31109 h 45233"/>
                <a:gd name="connsiteX18" fmla="*/ 2149 w 53463"/>
                <a:gd name="connsiteY18" fmla="*/ 25410 h 45233"/>
                <a:gd name="connsiteX19" fmla="*/ 31 w 53463"/>
                <a:gd name="connsiteY19" fmla="*/ 19563 h 45233"/>
                <a:gd name="connsiteX20" fmla="*/ 3899 w 53463"/>
                <a:gd name="connsiteY20" fmla="*/ 14366 h 45233"/>
                <a:gd name="connsiteX21" fmla="*/ 3936 w 53463"/>
                <a:gd name="connsiteY21" fmla="*/ 14229 h 45233"/>
                <a:gd name="connsiteX0" fmla="*/ 4729 w 53463"/>
                <a:gd name="connsiteY0" fmla="*/ 26036 h 45233"/>
                <a:gd name="connsiteX1" fmla="*/ 2196 w 53463"/>
                <a:gd name="connsiteY1" fmla="*/ 25239 h 45233"/>
                <a:gd name="connsiteX2" fmla="*/ 6964 w 53463"/>
                <a:gd name="connsiteY2" fmla="*/ 34758 h 45233"/>
                <a:gd name="connsiteX3" fmla="*/ 5856 w 53463"/>
                <a:gd name="connsiteY3" fmla="*/ 35139 h 45233"/>
                <a:gd name="connsiteX4" fmla="*/ 16514 w 53463"/>
                <a:gd name="connsiteY4" fmla="*/ 38949 h 45233"/>
                <a:gd name="connsiteX5" fmla="*/ 15846 w 53463"/>
                <a:gd name="connsiteY5" fmla="*/ 37209 h 45233"/>
                <a:gd name="connsiteX6" fmla="*/ 24225 w 53463"/>
                <a:gd name="connsiteY6" fmla="*/ 29942 h 45233"/>
                <a:gd name="connsiteX7" fmla="*/ 28946 w 53463"/>
                <a:gd name="connsiteY7" fmla="*/ 34840 h 45233"/>
                <a:gd name="connsiteX8" fmla="*/ 37020 w 53463"/>
                <a:gd name="connsiteY8" fmla="*/ 23660 h 45233"/>
                <a:gd name="connsiteX9" fmla="*/ 42945 w 53463"/>
                <a:gd name="connsiteY9" fmla="*/ 31316 h 45233"/>
                <a:gd name="connsiteX10" fmla="*/ 41834 w 53463"/>
                <a:gd name="connsiteY10" fmla="*/ 15213 h 45233"/>
                <a:gd name="connsiteX11" fmla="*/ 40386 w 53463"/>
                <a:gd name="connsiteY11" fmla="*/ 17889 h 45233"/>
                <a:gd name="connsiteX12" fmla="*/ 38360 w 53463"/>
                <a:gd name="connsiteY12" fmla="*/ 5285 h 45233"/>
                <a:gd name="connsiteX13" fmla="*/ 38436 w 53463"/>
                <a:gd name="connsiteY13" fmla="*/ 6549 h 45233"/>
                <a:gd name="connsiteX14" fmla="*/ 29114 w 53463"/>
                <a:gd name="connsiteY14" fmla="*/ 3811 h 45233"/>
                <a:gd name="connsiteX15" fmla="*/ 29856 w 53463"/>
                <a:gd name="connsiteY15" fmla="*/ 2199 h 45233"/>
                <a:gd name="connsiteX16" fmla="*/ 22177 w 53463"/>
                <a:gd name="connsiteY16" fmla="*/ 4579 h 45233"/>
                <a:gd name="connsiteX17" fmla="*/ 22536 w 53463"/>
                <a:gd name="connsiteY17" fmla="*/ 3189 h 45233"/>
                <a:gd name="connsiteX18" fmla="*/ 14036 w 53463"/>
                <a:gd name="connsiteY18" fmla="*/ 5051 h 45233"/>
                <a:gd name="connsiteX19" fmla="*/ 15336 w 53463"/>
                <a:gd name="connsiteY19" fmla="*/ 6399 h 45233"/>
                <a:gd name="connsiteX20" fmla="*/ 4163 w 53463"/>
                <a:gd name="connsiteY20" fmla="*/ 15648 h 45233"/>
                <a:gd name="connsiteX21" fmla="*/ 3936 w 53463"/>
                <a:gd name="connsiteY21" fmla="*/ 14229 h 45233"/>
                <a:gd name="connsiteX0" fmla="*/ 3936 w 53463"/>
                <a:gd name="connsiteY0" fmla="*/ 14229 h 45233"/>
                <a:gd name="connsiteX1" fmla="*/ 5659 w 53463"/>
                <a:gd name="connsiteY1" fmla="*/ 6766 h 45233"/>
                <a:gd name="connsiteX2" fmla="*/ 14041 w 53463"/>
                <a:gd name="connsiteY2" fmla="*/ 5061 h 45233"/>
                <a:gd name="connsiteX3" fmla="*/ 22492 w 53463"/>
                <a:gd name="connsiteY3" fmla="*/ 3291 h 45233"/>
                <a:gd name="connsiteX4" fmla="*/ 25785 w 53463"/>
                <a:gd name="connsiteY4" fmla="*/ 59 h 45233"/>
                <a:gd name="connsiteX5" fmla="*/ 29869 w 53463"/>
                <a:gd name="connsiteY5" fmla="*/ 2340 h 45233"/>
                <a:gd name="connsiteX6" fmla="*/ 35499 w 53463"/>
                <a:gd name="connsiteY6" fmla="*/ 549 h 45233"/>
                <a:gd name="connsiteX7" fmla="*/ 38354 w 53463"/>
                <a:gd name="connsiteY7" fmla="*/ 5435 h 45233"/>
                <a:gd name="connsiteX8" fmla="*/ 42018 w 53463"/>
                <a:gd name="connsiteY8" fmla="*/ 10177 h 45233"/>
                <a:gd name="connsiteX9" fmla="*/ 41854 w 53463"/>
                <a:gd name="connsiteY9" fmla="*/ 15319 h 45233"/>
                <a:gd name="connsiteX10" fmla="*/ 53459 w 53463"/>
                <a:gd name="connsiteY10" fmla="*/ 25311 h 45233"/>
                <a:gd name="connsiteX11" fmla="*/ 42489 w 53463"/>
                <a:gd name="connsiteY11" fmla="*/ 31425 h 45233"/>
                <a:gd name="connsiteX12" fmla="*/ 48423 w 53463"/>
                <a:gd name="connsiteY12" fmla="*/ 38446 h 45233"/>
                <a:gd name="connsiteX13" fmla="*/ 35223 w 53463"/>
                <a:gd name="connsiteY13" fmla="*/ 39465 h 45233"/>
                <a:gd name="connsiteX14" fmla="*/ 32087 w 53463"/>
                <a:gd name="connsiteY14" fmla="*/ 45180 h 45233"/>
                <a:gd name="connsiteX15" fmla="*/ 16516 w 53463"/>
                <a:gd name="connsiteY15" fmla="*/ 39125 h 45233"/>
                <a:gd name="connsiteX16" fmla="*/ 5840 w 53463"/>
                <a:gd name="connsiteY16" fmla="*/ 35331 h 45233"/>
                <a:gd name="connsiteX17" fmla="*/ 1146 w 53463"/>
                <a:gd name="connsiteY17" fmla="*/ 31109 h 45233"/>
                <a:gd name="connsiteX18" fmla="*/ 2149 w 53463"/>
                <a:gd name="connsiteY18" fmla="*/ 25410 h 45233"/>
                <a:gd name="connsiteX19" fmla="*/ 31 w 53463"/>
                <a:gd name="connsiteY19" fmla="*/ 19563 h 45233"/>
                <a:gd name="connsiteX20" fmla="*/ 3899 w 53463"/>
                <a:gd name="connsiteY20" fmla="*/ 14366 h 45233"/>
                <a:gd name="connsiteX21" fmla="*/ 3936 w 53463"/>
                <a:gd name="connsiteY21" fmla="*/ 14229 h 45233"/>
                <a:gd name="connsiteX0" fmla="*/ 4729 w 53463"/>
                <a:gd name="connsiteY0" fmla="*/ 26036 h 45233"/>
                <a:gd name="connsiteX1" fmla="*/ 2196 w 53463"/>
                <a:gd name="connsiteY1" fmla="*/ 25239 h 45233"/>
                <a:gd name="connsiteX2" fmla="*/ 6964 w 53463"/>
                <a:gd name="connsiteY2" fmla="*/ 34758 h 45233"/>
                <a:gd name="connsiteX3" fmla="*/ 5856 w 53463"/>
                <a:gd name="connsiteY3" fmla="*/ 35139 h 45233"/>
                <a:gd name="connsiteX4" fmla="*/ 16514 w 53463"/>
                <a:gd name="connsiteY4" fmla="*/ 38949 h 45233"/>
                <a:gd name="connsiteX5" fmla="*/ 15846 w 53463"/>
                <a:gd name="connsiteY5" fmla="*/ 37209 h 45233"/>
                <a:gd name="connsiteX6" fmla="*/ 24225 w 53463"/>
                <a:gd name="connsiteY6" fmla="*/ 29942 h 45233"/>
                <a:gd name="connsiteX7" fmla="*/ 28946 w 53463"/>
                <a:gd name="connsiteY7" fmla="*/ 34840 h 45233"/>
                <a:gd name="connsiteX8" fmla="*/ 37020 w 53463"/>
                <a:gd name="connsiteY8" fmla="*/ 23660 h 45233"/>
                <a:gd name="connsiteX9" fmla="*/ 40280 w 53463"/>
                <a:gd name="connsiteY9" fmla="*/ 30525 h 45233"/>
                <a:gd name="connsiteX10" fmla="*/ 41834 w 53463"/>
                <a:gd name="connsiteY10" fmla="*/ 15213 h 45233"/>
                <a:gd name="connsiteX11" fmla="*/ 40386 w 53463"/>
                <a:gd name="connsiteY11" fmla="*/ 17889 h 45233"/>
                <a:gd name="connsiteX12" fmla="*/ 38360 w 53463"/>
                <a:gd name="connsiteY12" fmla="*/ 5285 h 45233"/>
                <a:gd name="connsiteX13" fmla="*/ 38436 w 53463"/>
                <a:gd name="connsiteY13" fmla="*/ 6549 h 45233"/>
                <a:gd name="connsiteX14" fmla="*/ 29114 w 53463"/>
                <a:gd name="connsiteY14" fmla="*/ 3811 h 45233"/>
                <a:gd name="connsiteX15" fmla="*/ 29856 w 53463"/>
                <a:gd name="connsiteY15" fmla="*/ 2199 h 45233"/>
                <a:gd name="connsiteX16" fmla="*/ 22177 w 53463"/>
                <a:gd name="connsiteY16" fmla="*/ 4579 h 45233"/>
                <a:gd name="connsiteX17" fmla="*/ 22536 w 53463"/>
                <a:gd name="connsiteY17" fmla="*/ 3189 h 45233"/>
                <a:gd name="connsiteX18" fmla="*/ 14036 w 53463"/>
                <a:gd name="connsiteY18" fmla="*/ 5051 h 45233"/>
                <a:gd name="connsiteX19" fmla="*/ 15336 w 53463"/>
                <a:gd name="connsiteY19" fmla="*/ 6399 h 45233"/>
                <a:gd name="connsiteX20" fmla="*/ 4163 w 53463"/>
                <a:gd name="connsiteY20" fmla="*/ 15648 h 45233"/>
                <a:gd name="connsiteX21" fmla="*/ 3936 w 53463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8423 w 56089"/>
                <a:gd name="connsiteY12" fmla="*/ 38446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28946 w 56089"/>
                <a:gd name="connsiteY7" fmla="*/ 34840 h 45233"/>
                <a:gd name="connsiteX8" fmla="*/ 37020 w 56089"/>
                <a:gd name="connsiteY8" fmla="*/ 23660 h 45233"/>
                <a:gd name="connsiteX9" fmla="*/ 40280 w 56089"/>
                <a:gd name="connsiteY9" fmla="*/ 30525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28946 w 56089"/>
                <a:gd name="connsiteY7" fmla="*/ 34840 h 45233"/>
                <a:gd name="connsiteX8" fmla="*/ 37020 w 56089"/>
                <a:gd name="connsiteY8" fmla="*/ 23660 h 45233"/>
                <a:gd name="connsiteX9" fmla="*/ 40280 w 56089"/>
                <a:gd name="connsiteY9" fmla="*/ 30525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28946 w 56089"/>
                <a:gd name="connsiteY7" fmla="*/ 34840 h 45233"/>
                <a:gd name="connsiteX8" fmla="*/ 37020 w 56089"/>
                <a:gd name="connsiteY8" fmla="*/ 23660 h 45233"/>
                <a:gd name="connsiteX9" fmla="*/ 50507 w 56089"/>
                <a:gd name="connsiteY9" fmla="*/ 32327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28946 w 56089"/>
                <a:gd name="connsiteY7" fmla="*/ 34840 h 45233"/>
                <a:gd name="connsiteX8" fmla="*/ 37872 w 56089"/>
                <a:gd name="connsiteY8" fmla="*/ 26655 h 45233"/>
                <a:gd name="connsiteX9" fmla="*/ 50507 w 56089"/>
                <a:gd name="connsiteY9" fmla="*/ 32327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35698 w 56089"/>
                <a:gd name="connsiteY7" fmla="*/ 39587 h 45233"/>
                <a:gd name="connsiteX8" fmla="*/ 37872 w 56089"/>
                <a:gd name="connsiteY8" fmla="*/ 26655 h 45233"/>
                <a:gd name="connsiteX9" fmla="*/ 50507 w 56089"/>
                <a:gd name="connsiteY9" fmla="*/ 32327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32900 w 56089"/>
                <a:gd name="connsiteY6" fmla="*/ 32106 h 45233"/>
                <a:gd name="connsiteX7" fmla="*/ 35698 w 56089"/>
                <a:gd name="connsiteY7" fmla="*/ 39587 h 45233"/>
                <a:gd name="connsiteX8" fmla="*/ 37872 w 56089"/>
                <a:gd name="connsiteY8" fmla="*/ 26655 h 45233"/>
                <a:gd name="connsiteX9" fmla="*/ 50507 w 56089"/>
                <a:gd name="connsiteY9" fmla="*/ 32327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32900 w 56089"/>
                <a:gd name="connsiteY6" fmla="*/ 32106 h 45233"/>
                <a:gd name="connsiteX7" fmla="*/ 35698 w 56089"/>
                <a:gd name="connsiteY7" fmla="*/ 39587 h 45233"/>
                <a:gd name="connsiteX8" fmla="*/ 41834 w 56089"/>
                <a:gd name="connsiteY8" fmla="*/ 15213 h 45233"/>
                <a:gd name="connsiteX9" fmla="*/ 40386 w 56089"/>
                <a:gd name="connsiteY9" fmla="*/ 17889 h 45233"/>
                <a:gd name="connsiteX10" fmla="*/ 38360 w 56089"/>
                <a:gd name="connsiteY10" fmla="*/ 5285 h 45233"/>
                <a:gd name="connsiteX11" fmla="*/ 38436 w 56089"/>
                <a:gd name="connsiteY11" fmla="*/ 6549 h 45233"/>
                <a:gd name="connsiteX12" fmla="*/ 29114 w 56089"/>
                <a:gd name="connsiteY12" fmla="*/ 3811 h 45233"/>
                <a:gd name="connsiteX13" fmla="*/ 29856 w 56089"/>
                <a:gd name="connsiteY13" fmla="*/ 2199 h 45233"/>
                <a:gd name="connsiteX14" fmla="*/ 22177 w 56089"/>
                <a:gd name="connsiteY14" fmla="*/ 4579 h 45233"/>
                <a:gd name="connsiteX15" fmla="*/ 22536 w 56089"/>
                <a:gd name="connsiteY15" fmla="*/ 3189 h 45233"/>
                <a:gd name="connsiteX16" fmla="*/ 14036 w 56089"/>
                <a:gd name="connsiteY16" fmla="*/ 5051 h 45233"/>
                <a:gd name="connsiteX17" fmla="*/ 15336 w 56089"/>
                <a:gd name="connsiteY17" fmla="*/ 6399 h 45233"/>
                <a:gd name="connsiteX18" fmla="*/ 4163 w 56089"/>
                <a:gd name="connsiteY18" fmla="*/ 15648 h 45233"/>
                <a:gd name="connsiteX19" fmla="*/ 3936 w 56089"/>
                <a:gd name="connsiteY19" fmla="*/ 14229 h 45233"/>
                <a:gd name="connsiteX0" fmla="*/ 3936 w 53529"/>
                <a:gd name="connsiteY0" fmla="*/ 14229 h 45233"/>
                <a:gd name="connsiteX1" fmla="*/ 5659 w 53529"/>
                <a:gd name="connsiteY1" fmla="*/ 6766 h 45233"/>
                <a:gd name="connsiteX2" fmla="*/ 14041 w 53529"/>
                <a:gd name="connsiteY2" fmla="*/ 5061 h 45233"/>
                <a:gd name="connsiteX3" fmla="*/ 22492 w 53529"/>
                <a:gd name="connsiteY3" fmla="*/ 3291 h 45233"/>
                <a:gd name="connsiteX4" fmla="*/ 25785 w 53529"/>
                <a:gd name="connsiteY4" fmla="*/ 59 h 45233"/>
                <a:gd name="connsiteX5" fmla="*/ 29869 w 53529"/>
                <a:gd name="connsiteY5" fmla="*/ 2340 h 45233"/>
                <a:gd name="connsiteX6" fmla="*/ 35499 w 53529"/>
                <a:gd name="connsiteY6" fmla="*/ 549 h 45233"/>
                <a:gd name="connsiteX7" fmla="*/ 38354 w 53529"/>
                <a:gd name="connsiteY7" fmla="*/ 5435 h 45233"/>
                <a:gd name="connsiteX8" fmla="*/ 42018 w 53529"/>
                <a:gd name="connsiteY8" fmla="*/ 10177 h 45233"/>
                <a:gd name="connsiteX9" fmla="*/ 41854 w 53529"/>
                <a:gd name="connsiteY9" fmla="*/ 15319 h 45233"/>
                <a:gd name="connsiteX10" fmla="*/ 53459 w 53529"/>
                <a:gd name="connsiteY10" fmla="*/ 25311 h 45233"/>
                <a:gd name="connsiteX11" fmla="*/ 46169 w 53529"/>
                <a:gd name="connsiteY11" fmla="*/ 36954 h 45233"/>
                <a:gd name="connsiteX12" fmla="*/ 35223 w 53529"/>
                <a:gd name="connsiteY12" fmla="*/ 39465 h 45233"/>
                <a:gd name="connsiteX13" fmla="*/ 32087 w 53529"/>
                <a:gd name="connsiteY13" fmla="*/ 45180 h 45233"/>
                <a:gd name="connsiteX14" fmla="*/ 16516 w 53529"/>
                <a:gd name="connsiteY14" fmla="*/ 39125 h 45233"/>
                <a:gd name="connsiteX15" fmla="*/ 5840 w 53529"/>
                <a:gd name="connsiteY15" fmla="*/ 35331 h 45233"/>
                <a:gd name="connsiteX16" fmla="*/ 1146 w 53529"/>
                <a:gd name="connsiteY16" fmla="*/ 31109 h 45233"/>
                <a:gd name="connsiteX17" fmla="*/ 2149 w 53529"/>
                <a:gd name="connsiteY17" fmla="*/ 25410 h 45233"/>
                <a:gd name="connsiteX18" fmla="*/ 31 w 53529"/>
                <a:gd name="connsiteY18" fmla="*/ 19563 h 45233"/>
                <a:gd name="connsiteX19" fmla="*/ 3899 w 53529"/>
                <a:gd name="connsiteY19" fmla="*/ 14366 h 45233"/>
                <a:gd name="connsiteX20" fmla="*/ 3936 w 53529"/>
                <a:gd name="connsiteY20" fmla="*/ 14229 h 45233"/>
                <a:gd name="connsiteX0" fmla="*/ 4729 w 53529"/>
                <a:gd name="connsiteY0" fmla="*/ 26036 h 45233"/>
                <a:gd name="connsiteX1" fmla="*/ 2196 w 53529"/>
                <a:gd name="connsiteY1" fmla="*/ 25239 h 45233"/>
                <a:gd name="connsiteX2" fmla="*/ 6964 w 53529"/>
                <a:gd name="connsiteY2" fmla="*/ 34758 h 45233"/>
                <a:gd name="connsiteX3" fmla="*/ 5856 w 53529"/>
                <a:gd name="connsiteY3" fmla="*/ 35139 h 45233"/>
                <a:gd name="connsiteX4" fmla="*/ 16514 w 53529"/>
                <a:gd name="connsiteY4" fmla="*/ 38949 h 45233"/>
                <a:gd name="connsiteX5" fmla="*/ 15846 w 53529"/>
                <a:gd name="connsiteY5" fmla="*/ 37209 h 45233"/>
                <a:gd name="connsiteX6" fmla="*/ 32900 w 53529"/>
                <a:gd name="connsiteY6" fmla="*/ 32106 h 45233"/>
                <a:gd name="connsiteX7" fmla="*/ 35698 w 53529"/>
                <a:gd name="connsiteY7" fmla="*/ 39587 h 45233"/>
                <a:gd name="connsiteX8" fmla="*/ 41834 w 53529"/>
                <a:gd name="connsiteY8" fmla="*/ 15213 h 45233"/>
                <a:gd name="connsiteX9" fmla="*/ 40386 w 53529"/>
                <a:gd name="connsiteY9" fmla="*/ 17889 h 45233"/>
                <a:gd name="connsiteX10" fmla="*/ 38360 w 53529"/>
                <a:gd name="connsiteY10" fmla="*/ 5285 h 45233"/>
                <a:gd name="connsiteX11" fmla="*/ 38436 w 53529"/>
                <a:gd name="connsiteY11" fmla="*/ 6549 h 45233"/>
                <a:gd name="connsiteX12" fmla="*/ 29114 w 53529"/>
                <a:gd name="connsiteY12" fmla="*/ 3811 h 45233"/>
                <a:gd name="connsiteX13" fmla="*/ 29856 w 53529"/>
                <a:gd name="connsiteY13" fmla="*/ 2199 h 45233"/>
                <a:gd name="connsiteX14" fmla="*/ 22177 w 53529"/>
                <a:gd name="connsiteY14" fmla="*/ 4579 h 45233"/>
                <a:gd name="connsiteX15" fmla="*/ 22536 w 53529"/>
                <a:gd name="connsiteY15" fmla="*/ 3189 h 45233"/>
                <a:gd name="connsiteX16" fmla="*/ 14036 w 53529"/>
                <a:gd name="connsiteY16" fmla="*/ 5051 h 45233"/>
                <a:gd name="connsiteX17" fmla="*/ 15336 w 53529"/>
                <a:gd name="connsiteY17" fmla="*/ 6399 h 45233"/>
                <a:gd name="connsiteX18" fmla="*/ 4163 w 53529"/>
                <a:gd name="connsiteY18" fmla="*/ 15648 h 45233"/>
                <a:gd name="connsiteX19" fmla="*/ 3936 w 53529"/>
                <a:gd name="connsiteY19" fmla="*/ 14229 h 45233"/>
                <a:gd name="connsiteX0" fmla="*/ 3936 w 54696"/>
                <a:gd name="connsiteY0" fmla="*/ 14229 h 45233"/>
                <a:gd name="connsiteX1" fmla="*/ 5659 w 54696"/>
                <a:gd name="connsiteY1" fmla="*/ 6766 h 45233"/>
                <a:gd name="connsiteX2" fmla="*/ 14041 w 54696"/>
                <a:gd name="connsiteY2" fmla="*/ 5061 h 45233"/>
                <a:gd name="connsiteX3" fmla="*/ 22492 w 54696"/>
                <a:gd name="connsiteY3" fmla="*/ 3291 h 45233"/>
                <a:gd name="connsiteX4" fmla="*/ 25785 w 54696"/>
                <a:gd name="connsiteY4" fmla="*/ 59 h 45233"/>
                <a:gd name="connsiteX5" fmla="*/ 29869 w 54696"/>
                <a:gd name="connsiteY5" fmla="*/ 2340 h 45233"/>
                <a:gd name="connsiteX6" fmla="*/ 35499 w 54696"/>
                <a:gd name="connsiteY6" fmla="*/ 549 h 45233"/>
                <a:gd name="connsiteX7" fmla="*/ 38354 w 54696"/>
                <a:gd name="connsiteY7" fmla="*/ 5435 h 45233"/>
                <a:gd name="connsiteX8" fmla="*/ 42018 w 54696"/>
                <a:gd name="connsiteY8" fmla="*/ 10177 h 45233"/>
                <a:gd name="connsiteX9" fmla="*/ 41854 w 54696"/>
                <a:gd name="connsiteY9" fmla="*/ 15319 h 45233"/>
                <a:gd name="connsiteX10" fmla="*/ 53459 w 54696"/>
                <a:gd name="connsiteY10" fmla="*/ 25311 h 45233"/>
                <a:gd name="connsiteX11" fmla="*/ 52308 w 54696"/>
                <a:gd name="connsiteY11" fmla="*/ 34800 h 45233"/>
                <a:gd name="connsiteX12" fmla="*/ 35223 w 54696"/>
                <a:gd name="connsiteY12" fmla="*/ 39465 h 45233"/>
                <a:gd name="connsiteX13" fmla="*/ 32087 w 54696"/>
                <a:gd name="connsiteY13" fmla="*/ 45180 h 45233"/>
                <a:gd name="connsiteX14" fmla="*/ 16516 w 54696"/>
                <a:gd name="connsiteY14" fmla="*/ 39125 h 45233"/>
                <a:gd name="connsiteX15" fmla="*/ 5840 w 54696"/>
                <a:gd name="connsiteY15" fmla="*/ 35331 h 45233"/>
                <a:gd name="connsiteX16" fmla="*/ 1146 w 54696"/>
                <a:gd name="connsiteY16" fmla="*/ 31109 h 45233"/>
                <a:gd name="connsiteX17" fmla="*/ 2149 w 54696"/>
                <a:gd name="connsiteY17" fmla="*/ 25410 h 45233"/>
                <a:gd name="connsiteX18" fmla="*/ 31 w 54696"/>
                <a:gd name="connsiteY18" fmla="*/ 19563 h 45233"/>
                <a:gd name="connsiteX19" fmla="*/ 3899 w 54696"/>
                <a:gd name="connsiteY19" fmla="*/ 14366 h 45233"/>
                <a:gd name="connsiteX20" fmla="*/ 3936 w 54696"/>
                <a:gd name="connsiteY20" fmla="*/ 14229 h 45233"/>
                <a:gd name="connsiteX0" fmla="*/ 4729 w 54696"/>
                <a:gd name="connsiteY0" fmla="*/ 26036 h 45233"/>
                <a:gd name="connsiteX1" fmla="*/ 2196 w 54696"/>
                <a:gd name="connsiteY1" fmla="*/ 25239 h 45233"/>
                <a:gd name="connsiteX2" fmla="*/ 6964 w 54696"/>
                <a:gd name="connsiteY2" fmla="*/ 34758 h 45233"/>
                <a:gd name="connsiteX3" fmla="*/ 5856 w 54696"/>
                <a:gd name="connsiteY3" fmla="*/ 35139 h 45233"/>
                <a:gd name="connsiteX4" fmla="*/ 16514 w 54696"/>
                <a:gd name="connsiteY4" fmla="*/ 38949 h 45233"/>
                <a:gd name="connsiteX5" fmla="*/ 15846 w 54696"/>
                <a:gd name="connsiteY5" fmla="*/ 37209 h 45233"/>
                <a:gd name="connsiteX6" fmla="*/ 32900 w 54696"/>
                <a:gd name="connsiteY6" fmla="*/ 32106 h 45233"/>
                <a:gd name="connsiteX7" fmla="*/ 35698 w 54696"/>
                <a:gd name="connsiteY7" fmla="*/ 39587 h 45233"/>
                <a:gd name="connsiteX8" fmla="*/ 41834 w 54696"/>
                <a:gd name="connsiteY8" fmla="*/ 15213 h 45233"/>
                <a:gd name="connsiteX9" fmla="*/ 40386 w 54696"/>
                <a:gd name="connsiteY9" fmla="*/ 17889 h 45233"/>
                <a:gd name="connsiteX10" fmla="*/ 38360 w 54696"/>
                <a:gd name="connsiteY10" fmla="*/ 5285 h 45233"/>
                <a:gd name="connsiteX11" fmla="*/ 38436 w 54696"/>
                <a:gd name="connsiteY11" fmla="*/ 6549 h 45233"/>
                <a:gd name="connsiteX12" fmla="*/ 29114 w 54696"/>
                <a:gd name="connsiteY12" fmla="*/ 3811 h 45233"/>
                <a:gd name="connsiteX13" fmla="*/ 29856 w 54696"/>
                <a:gd name="connsiteY13" fmla="*/ 2199 h 45233"/>
                <a:gd name="connsiteX14" fmla="*/ 22177 w 54696"/>
                <a:gd name="connsiteY14" fmla="*/ 4579 h 45233"/>
                <a:gd name="connsiteX15" fmla="*/ 22536 w 54696"/>
                <a:gd name="connsiteY15" fmla="*/ 3189 h 45233"/>
                <a:gd name="connsiteX16" fmla="*/ 14036 w 54696"/>
                <a:gd name="connsiteY16" fmla="*/ 5051 h 45233"/>
                <a:gd name="connsiteX17" fmla="*/ 15336 w 54696"/>
                <a:gd name="connsiteY17" fmla="*/ 6399 h 45233"/>
                <a:gd name="connsiteX18" fmla="*/ 4163 w 54696"/>
                <a:gd name="connsiteY18" fmla="*/ 15648 h 45233"/>
                <a:gd name="connsiteX19" fmla="*/ 3936 w 54696"/>
                <a:gd name="connsiteY19" fmla="*/ 14229 h 45233"/>
                <a:gd name="connsiteX0" fmla="*/ 3936 w 54969"/>
                <a:gd name="connsiteY0" fmla="*/ 14229 h 45233"/>
                <a:gd name="connsiteX1" fmla="*/ 5659 w 54969"/>
                <a:gd name="connsiteY1" fmla="*/ 6766 h 45233"/>
                <a:gd name="connsiteX2" fmla="*/ 14041 w 54969"/>
                <a:gd name="connsiteY2" fmla="*/ 5061 h 45233"/>
                <a:gd name="connsiteX3" fmla="*/ 22492 w 54969"/>
                <a:gd name="connsiteY3" fmla="*/ 3291 h 45233"/>
                <a:gd name="connsiteX4" fmla="*/ 25785 w 54969"/>
                <a:gd name="connsiteY4" fmla="*/ 59 h 45233"/>
                <a:gd name="connsiteX5" fmla="*/ 29869 w 54969"/>
                <a:gd name="connsiteY5" fmla="*/ 2340 h 45233"/>
                <a:gd name="connsiteX6" fmla="*/ 35499 w 54969"/>
                <a:gd name="connsiteY6" fmla="*/ 549 h 45233"/>
                <a:gd name="connsiteX7" fmla="*/ 38354 w 54969"/>
                <a:gd name="connsiteY7" fmla="*/ 5435 h 45233"/>
                <a:gd name="connsiteX8" fmla="*/ 42018 w 54969"/>
                <a:gd name="connsiteY8" fmla="*/ 10177 h 45233"/>
                <a:gd name="connsiteX9" fmla="*/ 41854 w 54969"/>
                <a:gd name="connsiteY9" fmla="*/ 15319 h 45233"/>
                <a:gd name="connsiteX10" fmla="*/ 53459 w 54969"/>
                <a:gd name="connsiteY10" fmla="*/ 25311 h 45233"/>
                <a:gd name="connsiteX11" fmla="*/ 52308 w 54969"/>
                <a:gd name="connsiteY11" fmla="*/ 34800 h 45233"/>
                <a:gd name="connsiteX12" fmla="*/ 35223 w 54969"/>
                <a:gd name="connsiteY12" fmla="*/ 39465 h 45233"/>
                <a:gd name="connsiteX13" fmla="*/ 32087 w 54969"/>
                <a:gd name="connsiteY13" fmla="*/ 45180 h 45233"/>
                <a:gd name="connsiteX14" fmla="*/ 16516 w 54969"/>
                <a:gd name="connsiteY14" fmla="*/ 39125 h 45233"/>
                <a:gd name="connsiteX15" fmla="*/ 5840 w 54969"/>
                <a:gd name="connsiteY15" fmla="*/ 35331 h 45233"/>
                <a:gd name="connsiteX16" fmla="*/ 1146 w 54969"/>
                <a:gd name="connsiteY16" fmla="*/ 31109 h 45233"/>
                <a:gd name="connsiteX17" fmla="*/ 2149 w 54969"/>
                <a:gd name="connsiteY17" fmla="*/ 25410 h 45233"/>
                <a:gd name="connsiteX18" fmla="*/ 31 w 54969"/>
                <a:gd name="connsiteY18" fmla="*/ 19563 h 45233"/>
                <a:gd name="connsiteX19" fmla="*/ 3899 w 54969"/>
                <a:gd name="connsiteY19" fmla="*/ 14366 h 45233"/>
                <a:gd name="connsiteX20" fmla="*/ 3936 w 54969"/>
                <a:gd name="connsiteY20" fmla="*/ 14229 h 45233"/>
                <a:gd name="connsiteX0" fmla="*/ 4729 w 54969"/>
                <a:gd name="connsiteY0" fmla="*/ 26036 h 45233"/>
                <a:gd name="connsiteX1" fmla="*/ 2196 w 54969"/>
                <a:gd name="connsiteY1" fmla="*/ 25239 h 45233"/>
                <a:gd name="connsiteX2" fmla="*/ 6964 w 54969"/>
                <a:gd name="connsiteY2" fmla="*/ 34758 h 45233"/>
                <a:gd name="connsiteX3" fmla="*/ 5856 w 54969"/>
                <a:gd name="connsiteY3" fmla="*/ 35139 h 45233"/>
                <a:gd name="connsiteX4" fmla="*/ 16514 w 54969"/>
                <a:gd name="connsiteY4" fmla="*/ 38949 h 45233"/>
                <a:gd name="connsiteX5" fmla="*/ 15846 w 54969"/>
                <a:gd name="connsiteY5" fmla="*/ 37209 h 45233"/>
                <a:gd name="connsiteX6" fmla="*/ 32900 w 54969"/>
                <a:gd name="connsiteY6" fmla="*/ 32106 h 45233"/>
                <a:gd name="connsiteX7" fmla="*/ 35698 w 54969"/>
                <a:gd name="connsiteY7" fmla="*/ 39587 h 45233"/>
                <a:gd name="connsiteX8" fmla="*/ 41834 w 54969"/>
                <a:gd name="connsiteY8" fmla="*/ 15213 h 45233"/>
                <a:gd name="connsiteX9" fmla="*/ 40386 w 54969"/>
                <a:gd name="connsiteY9" fmla="*/ 17889 h 45233"/>
                <a:gd name="connsiteX10" fmla="*/ 38360 w 54969"/>
                <a:gd name="connsiteY10" fmla="*/ 5285 h 45233"/>
                <a:gd name="connsiteX11" fmla="*/ 38436 w 54969"/>
                <a:gd name="connsiteY11" fmla="*/ 6549 h 45233"/>
                <a:gd name="connsiteX12" fmla="*/ 29114 w 54969"/>
                <a:gd name="connsiteY12" fmla="*/ 3811 h 45233"/>
                <a:gd name="connsiteX13" fmla="*/ 29856 w 54969"/>
                <a:gd name="connsiteY13" fmla="*/ 2199 h 45233"/>
                <a:gd name="connsiteX14" fmla="*/ 22177 w 54969"/>
                <a:gd name="connsiteY14" fmla="*/ 4579 h 45233"/>
                <a:gd name="connsiteX15" fmla="*/ 22536 w 54969"/>
                <a:gd name="connsiteY15" fmla="*/ 3189 h 45233"/>
                <a:gd name="connsiteX16" fmla="*/ 14036 w 54969"/>
                <a:gd name="connsiteY16" fmla="*/ 5051 h 45233"/>
                <a:gd name="connsiteX17" fmla="*/ 15336 w 54969"/>
                <a:gd name="connsiteY17" fmla="*/ 6399 h 45233"/>
                <a:gd name="connsiteX18" fmla="*/ 4163 w 54969"/>
                <a:gd name="connsiteY18" fmla="*/ 15648 h 45233"/>
                <a:gd name="connsiteX19" fmla="*/ 3936 w 54969"/>
                <a:gd name="connsiteY19" fmla="*/ 14229 h 45233"/>
                <a:gd name="connsiteX0" fmla="*/ 3936 w 54969"/>
                <a:gd name="connsiteY0" fmla="*/ 14229 h 45233"/>
                <a:gd name="connsiteX1" fmla="*/ 5659 w 54969"/>
                <a:gd name="connsiteY1" fmla="*/ 6766 h 45233"/>
                <a:gd name="connsiteX2" fmla="*/ 14041 w 54969"/>
                <a:gd name="connsiteY2" fmla="*/ 5061 h 45233"/>
                <a:gd name="connsiteX3" fmla="*/ 22492 w 54969"/>
                <a:gd name="connsiteY3" fmla="*/ 3291 h 45233"/>
                <a:gd name="connsiteX4" fmla="*/ 25785 w 54969"/>
                <a:gd name="connsiteY4" fmla="*/ 59 h 45233"/>
                <a:gd name="connsiteX5" fmla="*/ 29869 w 54969"/>
                <a:gd name="connsiteY5" fmla="*/ 2340 h 45233"/>
                <a:gd name="connsiteX6" fmla="*/ 35499 w 54969"/>
                <a:gd name="connsiteY6" fmla="*/ 549 h 45233"/>
                <a:gd name="connsiteX7" fmla="*/ 38354 w 54969"/>
                <a:gd name="connsiteY7" fmla="*/ 5435 h 45233"/>
                <a:gd name="connsiteX8" fmla="*/ 42018 w 54969"/>
                <a:gd name="connsiteY8" fmla="*/ 10177 h 45233"/>
                <a:gd name="connsiteX9" fmla="*/ 41854 w 54969"/>
                <a:gd name="connsiteY9" fmla="*/ 15319 h 45233"/>
                <a:gd name="connsiteX10" fmla="*/ 53459 w 54969"/>
                <a:gd name="connsiteY10" fmla="*/ 25311 h 45233"/>
                <a:gd name="connsiteX11" fmla="*/ 52308 w 54969"/>
                <a:gd name="connsiteY11" fmla="*/ 34800 h 45233"/>
                <a:gd name="connsiteX12" fmla="*/ 35223 w 54969"/>
                <a:gd name="connsiteY12" fmla="*/ 39465 h 45233"/>
                <a:gd name="connsiteX13" fmla="*/ 32087 w 54969"/>
                <a:gd name="connsiteY13" fmla="*/ 45180 h 45233"/>
                <a:gd name="connsiteX14" fmla="*/ 16516 w 54969"/>
                <a:gd name="connsiteY14" fmla="*/ 39125 h 45233"/>
                <a:gd name="connsiteX15" fmla="*/ 5840 w 54969"/>
                <a:gd name="connsiteY15" fmla="*/ 35331 h 45233"/>
                <a:gd name="connsiteX16" fmla="*/ 1146 w 54969"/>
                <a:gd name="connsiteY16" fmla="*/ 31109 h 45233"/>
                <a:gd name="connsiteX17" fmla="*/ 2149 w 54969"/>
                <a:gd name="connsiteY17" fmla="*/ 25410 h 45233"/>
                <a:gd name="connsiteX18" fmla="*/ 31 w 54969"/>
                <a:gd name="connsiteY18" fmla="*/ 19563 h 45233"/>
                <a:gd name="connsiteX19" fmla="*/ 3899 w 54969"/>
                <a:gd name="connsiteY19" fmla="*/ 14366 h 45233"/>
                <a:gd name="connsiteX20" fmla="*/ 3936 w 54969"/>
                <a:gd name="connsiteY20" fmla="*/ 14229 h 45233"/>
                <a:gd name="connsiteX0" fmla="*/ 4729 w 54969"/>
                <a:gd name="connsiteY0" fmla="*/ 26036 h 45233"/>
                <a:gd name="connsiteX1" fmla="*/ 2196 w 54969"/>
                <a:gd name="connsiteY1" fmla="*/ 25239 h 45233"/>
                <a:gd name="connsiteX2" fmla="*/ 6964 w 54969"/>
                <a:gd name="connsiteY2" fmla="*/ 34758 h 45233"/>
                <a:gd name="connsiteX3" fmla="*/ 5856 w 54969"/>
                <a:gd name="connsiteY3" fmla="*/ 35139 h 45233"/>
                <a:gd name="connsiteX4" fmla="*/ 16514 w 54969"/>
                <a:gd name="connsiteY4" fmla="*/ 38949 h 45233"/>
                <a:gd name="connsiteX5" fmla="*/ 15846 w 54969"/>
                <a:gd name="connsiteY5" fmla="*/ 37209 h 45233"/>
                <a:gd name="connsiteX6" fmla="*/ 32900 w 54969"/>
                <a:gd name="connsiteY6" fmla="*/ 32106 h 45233"/>
                <a:gd name="connsiteX7" fmla="*/ 25420 w 54969"/>
                <a:gd name="connsiteY7" fmla="*/ 36536 h 45233"/>
                <a:gd name="connsiteX8" fmla="*/ 41834 w 54969"/>
                <a:gd name="connsiteY8" fmla="*/ 15213 h 45233"/>
                <a:gd name="connsiteX9" fmla="*/ 40386 w 54969"/>
                <a:gd name="connsiteY9" fmla="*/ 17889 h 45233"/>
                <a:gd name="connsiteX10" fmla="*/ 38360 w 54969"/>
                <a:gd name="connsiteY10" fmla="*/ 5285 h 45233"/>
                <a:gd name="connsiteX11" fmla="*/ 38436 w 54969"/>
                <a:gd name="connsiteY11" fmla="*/ 6549 h 45233"/>
                <a:gd name="connsiteX12" fmla="*/ 29114 w 54969"/>
                <a:gd name="connsiteY12" fmla="*/ 3811 h 45233"/>
                <a:gd name="connsiteX13" fmla="*/ 29856 w 54969"/>
                <a:gd name="connsiteY13" fmla="*/ 2199 h 45233"/>
                <a:gd name="connsiteX14" fmla="*/ 22177 w 54969"/>
                <a:gd name="connsiteY14" fmla="*/ 4579 h 45233"/>
                <a:gd name="connsiteX15" fmla="*/ 22536 w 54969"/>
                <a:gd name="connsiteY15" fmla="*/ 3189 h 45233"/>
                <a:gd name="connsiteX16" fmla="*/ 14036 w 54969"/>
                <a:gd name="connsiteY16" fmla="*/ 5051 h 45233"/>
                <a:gd name="connsiteX17" fmla="*/ 15336 w 54969"/>
                <a:gd name="connsiteY17" fmla="*/ 6399 h 45233"/>
                <a:gd name="connsiteX18" fmla="*/ 4163 w 54969"/>
                <a:gd name="connsiteY18" fmla="*/ 15648 h 45233"/>
                <a:gd name="connsiteX19" fmla="*/ 3936 w 54969"/>
                <a:gd name="connsiteY19" fmla="*/ 14229 h 45233"/>
                <a:gd name="connsiteX0" fmla="*/ 3936 w 54969"/>
                <a:gd name="connsiteY0" fmla="*/ 14229 h 45233"/>
                <a:gd name="connsiteX1" fmla="*/ 5659 w 54969"/>
                <a:gd name="connsiteY1" fmla="*/ 6766 h 45233"/>
                <a:gd name="connsiteX2" fmla="*/ 14041 w 54969"/>
                <a:gd name="connsiteY2" fmla="*/ 5061 h 45233"/>
                <a:gd name="connsiteX3" fmla="*/ 22492 w 54969"/>
                <a:gd name="connsiteY3" fmla="*/ 3291 h 45233"/>
                <a:gd name="connsiteX4" fmla="*/ 25785 w 54969"/>
                <a:gd name="connsiteY4" fmla="*/ 59 h 45233"/>
                <a:gd name="connsiteX5" fmla="*/ 29869 w 54969"/>
                <a:gd name="connsiteY5" fmla="*/ 2340 h 45233"/>
                <a:gd name="connsiteX6" fmla="*/ 35499 w 54969"/>
                <a:gd name="connsiteY6" fmla="*/ 549 h 45233"/>
                <a:gd name="connsiteX7" fmla="*/ 38354 w 54969"/>
                <a:gd name="connsiteY7" fmla="*/ 5435 h 45233"/>
                <a:gd name="connsiteX8" fmla="*/ 42018 w 54969"/>
                <a:gd name="connsiteY8" fmla="*/ 10177 h 45233"/>
                <a:gd name="connsiteX9" fmla="*/ 41854 w 54969"/>
                <a:gd name="connsiteY9" fmla="*/ 15319 h 45233"/>
                <a:gd name="connsiteX10" fmla="*/ 53459 w 54969"/>
                <a:gd name="connsiteY10" fmla="*/ 25311 h 45233"/>
                <a:gd name="connsiteX11" fmla="*/ 52308 w 54969"/>
                <a:gd name="connsiteY11" fmla="*/ 34800 h 45233"/>
                <a:gd name="connsiteX12" fmla="*/ 35223 w 54969"/>
                <a:gd name="connsiteY12" fmla="*/ 39465 h 45233"/>
                <a:gd name="connsiteX13" fmla="*/ 32087 w 54969"/>
                <a:gd name="connsiteY13" fmla="*/ 45180 h 45233"/>
                <a:gd name="connsiteX14" fmla="*/ 16516 w 54969"/>
                <a:gd name="connsiteY14" fmla="*/ 39125 h 45233"/>
                <a:gd name="connsiteX15" fmla="*/ 5840 w 54969"/>
                <a:gd name="connsiteY15" fmla="*/ 35331 h 45233"/>
                <a:gd name="connsiteX16" fmla="*/ 1146 w 54969"/>
                <a:gd name="connsiteY16" fmla="*/ 31109 h 45233"/>
                <a:gd name="connsiteX17" fmla="*/ 2149 w 54969"/>
                <a:gd name="connsiteY17" fmla="*/ 25410 h 45233"/>
                <a:gd name="connsiteX18" fmla="*/ 31 w 54969"/>
                <a:gd name="connsiteY18" fmla="*/ 19563 h 45233"/>
                <a:gd name="connsiteX19" fmla="*/ 3899 w 54969"/>
                <a:gd name="connsiteY19" fmla="*/ 14366 h 45233"/>
                <a:gd name="connsiteX20" fmla="*/ 3936 w 54969"/>
                <a:gd name="connsiteY20" fmla="*/ 14229 h 45233"/>
                <a:gd name="connsiteX0" fmla="*/ 4729 w 54969"/>
                <a:gd name="connsiteY0" fmla="*/ 26036 h 45233"/>
                <a:gd name="connsiteX1" fmla="*/ 2196 w 54969"/>
                <a:gd name="connsiteY1" fmla="*/ 25239 h 45233"/>
                <a:gd name="connsiteX2" fmla="*/ 6964 w 54969"/>
                <a:gd name="connsiteY2" fmla="*/ 34758 h 45233"/>
                <a:gd name="connsiteX3" fmla="*/ 5856 w 54969"/>
                <a:gd name="connsiteY3" fmla="*/ 35139 h 45233"/>
                <a:gd name="connsiteX4" fmla="*/ 16514 w 54969"/>
                <a:gd name="connsiteY4" fmla="*/ 38949 h 45233"/>
                <a:gd name="connsiteX5" fmla="*/ 15846 w 54969"/>
                <a:gd name="connsiteY5" fmla="*/ 37209 h 45233"/>
                <a:gd name="connsiteX6" fmla="*/ 41834 w 54969"/>
                <a:gd name="connsiteY6" fmla="*/ 15213 h 45233"/>
                <a:gd name="connsiteX7" fmla="*/ 40386 w 54969"/>
                <a:gd name="connsiteY7" fmla="*/ 17889 h 45233"/>
                <a:gd name="connsiteX8" fmla="*/ 38360 w 54969"/>
                <a:gd name="connsiteY8" fmla="*/ 5285 h 45233"/>
                <a:gd name="connsiteX9" fmla="*/ 38436 w 54969"/>
                <a:gd name="connsiteY9" fmla="*/ 6549 h 45233"/>
                <a:gd name="connsiteX10" fmla="*/ 29114 w 54969"/>
                <a:gd name="connsiteY10" fmla="*/ 3811 h 45233"/>
                <a:gd name="connsiteX11" fmla="*/ 29856 w 54969"/>
                <a:gd name="connsiteY11" fmla="*/ 2199 h 45233"/>
                <a:gd name="connsiteX12" fmla="*/ 22177 w 54969"/>
                <a:gd name="connsiteY12" fmla="*/ 4579 h 45233"/>
                <a:gd name="connsiteX13" fmla="*/ 22536 w 54969"/>
                <a:gd name="connsiteY13" fmla="*/ 3189 h 45233"/>
                <a:gd name="connsiteX14" fmla="*/ 14036 w 54969"/>
                <a:gd name="connsiteY14" fmla="*/ 5051 h 45233"/>
                <a:gd name="connsiteX15" fmla="*/ 15336 w 54969"/>
                <a:gd name="connsiteY15" fmla="*/ 6399 h 45233"/>
                <a:gd name="connsiteX16" fmla="*/ 4163 w 54969"/>
                <a:gd name="connsiteY16" fmla="*/ 15648 h 45233"/>
                <a:gd name="connsiteX17" fmla="*/ 3936 w 54969"/>
                <a:gd name="connsiteY17" fmla="*/ 14229 h 45233"/>
                <a:gd name="connsiteX0" fmla="*/ 3936 w 54545"/>
                <a:gd name="connsiteY0" fmla="*/ 14229 h 45455"/>
                <a:gd name="connsiteX1" fmla="*/ 5659 w 54545"/>
                <a:gd name="connsiteY1" fmla="*/ 6766 h 45455"/>
                <a:gd name="connsiteX2" fmla="*/ 14041 w 54545"/>
                <a:gd name="connsiteY2" fmla="*/ 5061 h 45455"/>
                <a:gd name="connsiteX3" fmla="*/ 22492 w 54545"/>
                <a:gd name="connsiteY3" fmla="*/ 3291 h 45455"/>
                <a:gd name="connsiteX4" fmla="*/ 25785 w 54545"/>
                <a:gd name="connsiteY4" fmla="*/ 59 h 45455"/>
                <a:gd name="connsiteX5" fmla="*/ 29869 w 54545"/>
                <a:gd name="connsiteY5" fmla="*/ 2340 h 45455"/>
                <a:gd name="connsiteX6" fmla="*/ 35499 w 54545"/>
                <a:gd name="connsiteY6" fmla="*/ 549 h 45455"/>
                <a:gd name="connsiteX7" fmla="*/ 38354 w 54545"/>
                <a:gd name="connsiteY7" fmla="*/ 5435 h 45455"/>
                <a:gd name="connsiteX8" fmla="*/ 42018 w 54545"/>
                <a:gd name="connsiteY8" fmla="*/ 10177 h 45455"/>
                <a:gd name="connsiteX9" fmla="*/ 41854 w 54545"/>
                <a:gd name="connsiteY9" fmla="*/ 15319 h 45455"/>
                <a:gd name="connsiteX10" fmla="*/ 53459 w 54545"/>
                <a:gd name="connsiteY10" fmla="*/ 25311 h 45455"/>
                <a:gd name="connsiteX11" fmla="*/ 52308 w 54545"/>
                <a:gd name="connsiteY11" fmla="*/ 34800 h 45455"/>
                <a:gd name="connsiteX12" fmla="*/ 38078 w 54545"/>
                <a:gd name="connsiteY12" fmla="*/ 40312 h 45455"/>
                <a:gd name="connsiteX13" fmla="*/ 32087 w 54545"/>
                <a:gd name="connsiteY13" fmla="*/ 45180 h 45455"/>
                <a:gd name="connsiteX14" fmla="*/ 16516 w 54545"/>
                <a:gd name="connsiteY14" fmla="*/ 39125 h 45455"/>
                <a:gd name="connsiteX15" fmla="*/ 5840 w 54545"/>
                <a:gd name="connsiteY15" fmla="*/ 35331 h 45455"/>
                <a:gd name="connsiteX16" fmla="*/ 1146 w 54545"/>
                <a:gd name="connsiteY16" fmla="*/ 31109 h 45455"/>
                <a:gd name="connsiteX17" fmla="*/ 2149 w 54545"/>
                <a:gd name="connsiteY17" fmla="*/ 25410 h 45455"/>
                <a:gd name="connsiteX18" fmla="*/ 31 w 54545"/>
                <a:gd name="connsiteY18" fmla="*/ 19563 h 45455"/>
                <a:gd name="connsiteX19" fmla="*/ 3899 w 54545"/>
                <a:gd name="connsiteY19" fmla="*/ 14366 h 45455"/>
                <a:gd name="connsiteX20" fmla="*/ 3936 w 54545"/>
                <a:gd name="connsiteY20" fmla="*/ 14229 h 45455"/>
                <a:gd name="connsiteX0" fmla="*/ 4729 w 54545"/>
                <a:gd name="connsiteY0" fmla="*/ 26036 h 45455"/>
                <a:gd name="connsiteX1" fmla="*/ 2196 w 54545"/>
                <a:gd name="connsiteY1" fmla="*/ 25239 h 45455"/>
                <a:gd name="connsiteX2" fmla="*/ 6964 w 54545"/>
                <a:gd name="connsiteY2" fmla="*/ 34758 h 45455"/>
                <a:gd name="connsiteX3" fmla="*/ 5856 w 54545"/>
                <a:gd name="connsiteY3" fmla="*/ 35139 h 45455"/>
                <a:gd name="connsiteX4" fmla="*/ 16514 w 54545"/>
                <a:gd name="connsiteY4" fmla="*/ 38949 h 45455"/>
                <a:gd name="connsiteX5" fmla="*/ 15846 w 54545"/>
                <a:gd name="connsiteY5" fmla="*/ 37209 h 45455"/>
                <a:gd name="connsiteX6" fmla="*/ 41834 w 54545"/>
                <a:gd name="connsiteY6" fmla="*/ 15213 h 45455"/>
                <a:gd name="connsiteX7" fmla="*/ 40386 w 54545"/>
                <a:gd name="connsiteY7" fmla="*/ 17889 h 45455"/>
                <a:gd name="connsiteX8" fmla="*/ 38360 w 54545"/>
                <a:gd name="connsiteY8" fmla="*/ 5285 h 45455"/>
                <a:gd name="connsiteX9" fmla="*/ 38436 w 54545"/>
                <a:gd name="connsiteY9" fmla="*/ 6549 h 45455"/>
                <a:gd name="connsiteX10" fmla="*/ 29114 w 54545"/>
                <a:gd name="connsiteY10" fmla="*/ 3811 h 45455"/>
                <a:gd name="connsiteX11" fmla="*/ 29856 w 54545"/>
                <a:gd name="connsiteY11" fmla="*/ 2199 h 45455"/>
                <a:gd name="connsiteX12" fmla="*/ 22177 w 54545"/>
                <a:gd name="connsiteY12" fmla="*/ 4579 h 45455"/>
                <a:gd name="connsiteX13" fmla="*/ 22536 w 54545"/>
                <a:gd name="connsiteY13" fmla="*/ 3189 h 45455"/>
                <a:gd name="connsiteX14" fmla="*/ 14036 w 54545"/>
                <a:gd name="connsiteY14" fmla="*/ 5051 h 45455"/>
                <a:gd name="connsiteX15" fmla="*/ 15336 w 54545"/>
                <a:gd name="connsiteY15" fmla="*/ 6399 h 45455"/>
                <a:gd name="connsiteX16" fmla="*/ 4163 w 54545"/>
                <a:gd name="connsiteY16" fmla="*/ 15648 h 45455"/>
                <a:gd name="connsiteX17" fmla="*/ 3936 w 54545"/>
                <a:gd name="connsiteY17" fmla="*/ 14229 h 45455"/>
                <a:gd name="connsiteX0" fmla="*/ 3936 w 54545"/>
                <a:gd name="connsiteY0" fmla="*/ 14229 h 47060"/>
                <a:gd name="connsiteX1" fmla="*/ 5659 w 54545"/>
                <a:gd name="connsiteY1" fmla="*/ 6766 h 47060"/>
                <a:gd name="connsiteX2" fmla="*/ 14041 w 54545"/>
                <a:gd name="connsiteY2" fmla="*/ 5061 h 47060"/>
                <a:gd name="connsiteX3" fmla="*/ 22492 w 54545"/>
                <a:gd name="connsiteY3" fmla="*/ 3291 h 47060"/>
                <a:gd name="connsiteX4" fmla="*/ 25785 w 54545"/>
                <a:gd name="connsiteY4" fmla="*/ 59 h 47060"/>
                <a:gd name="connsiteX5" fmla="*/ 29869 w 54545"/>
                <a:gd name="connsiteY5" fmla="*/ 2340 h 47060"/>
                <a:gd name="connsiteX6" fmla="*/ 35499 w 54545"/>
                <a:gd name="connsiteY6" fmla="*/ 549 h 47060"/>
                <a:gd name="connsiteX7" fmla="*/ 38354 w 54545"/>
                <a:gd name="connsiteY7" fmla="*/ 5435 h 47060"/>
                <a:gd name="connsiteX8" fmla="*/ 42018 w 54545"/>
                <a:gd name="connsiteY8" fmla="*/ 10177 h 47060"/>
                <a:gd name="connsiteX9" fmla="*/ 41854 w 54545"/>
                <a:gd name="connsiteY9" fmla="*/ 15319 h 47060"/>
                <a:gd name="connsiteX10" fmla="*/ 53459 w 54545"/>
                <a:gd name="connsiteY10" fmla="*/ 25311 h 47060"/>
                <a:gd name="connsiteX11" fmla="*/ 52308 w 54545"/>
                <a:gd name="connsiteY11" fmla="*/ 34800 h 47060"/>
                <a:gd name="connsiteX12" fmla="*/ 38078 w 54545"/>
                <a:gd name="connsiteY12" fmla="*/ 40312 h 47060"/>
                <a:gd name="connsiteX13" fmla="*/ 32087 w 54545"/>
                <a:gd name="connsiteY13" fmla="*/ 45180 h 47060"/>
                <a:gd name="connsiteX14" fmla="*/ 16516 w 54545"/>
                <a:gd name="connsiteY14" fmla="*/ 39125 h 47060"/>
                <a:gd name="connsiteX15" fmla="*/ 5840 w 54545"/>
                <a:gd name="connsiteY15" fmla="*/ 35331 h 47060"/>
                <a:gd name="connsiteX16" fmla="*/ 1146 w 54545"/>
                <a:gd name="connsiteY16" fmla="*/ 31109 h 47060"/>
                <a:gd name="connsiteX17" fmla="*/ 2149 w 54545"/>
                <a:gd name="connsiteY17" fmla="*/ 25410 h 47060"/>
                <a:gd name="connsiteX18" fmla="*/ 31 w 54545"/>
                <a:gd name="connsiteY18" fmla="*/ 19563 h 47060"/>
                <a:gd name="connsiteX19" fmla="*/ 3899 w 54545"/>
                <a:gd name="connsiteY19" fmla="*/ 14366 h 47060"/>
                <a:gd name="connsiteX20" fmla="*/ 3936 w 54545"/>
                <a:gd name="connsiteY20" fmla="*/ 14229 h 47060"/>
                <a:gd name="connsiteX0" fmla="*/ 4729 w 54545"/>
                <a:gd name="connsiteY0" fmla="*/ 26036 h 47060"/>
                <a:gd name="connsiteX1" fmla="*/ 2196 w 54545"/>
                <a:gd name="connsiteY1" fmla="*/ 25239 h 47060"/>
                <a:gd name="connsiteX2" fmla="*/ 6964 w 54545"/>
                <a:gd name="connsiteY2" fmla="*/ 34758 h 47060"/>
                <a:gd name="connsiteX3" fmla="*/ 5856 w 54545"/>
                <a:gd name="connsiteY3" fmla="*/ 35139 h 47060"/>
                <a:gd name="connsiteX4" fmla="*/ 16514 w 54545"/>
                <a:gd name="connsiteY4" fmla="*/ 38949 h 47060"/>
                <a:gd name="connsiteX5" fmla="*/ 15846 w 54545"/>
                <a:gd name="connsiteY5" fmla="*/ 37209 h 47060"/>
                <a:gd name="connsiteX6" fmla="*/ 41834 w 54545"/>
                <a:gd name="connsiteY6" fmla="*/ 15213 h 47060"/>
                <a:gd name="connsiteX7" fmla="*/ 40386 w 54545"/>
                <a:gd name="connsiteY7" fmla="*/ 17889 h 47060"/>
                <a:gd name="connsiteX8" fmla="*/ 38360 w 54545"/>
                <a:gd name="connsiteY8" fmla="*/ 5285 h 47060"/>
                <a:gd name="connsiteX9" fmla="*/ 38436 w 54545"/>
                <a:gd name="connsiteY9" fmla="*/ 6549 h 47060"/>
                <a:gd name="connsiteX10" fmla="*/ 29114 w 54545"/>
                <a:gd name="connsiteY10" fmla="*/ 3811 h 47060"/>
                <a:gd name="connsiteX11" fmla="*/ 29856 w 54545"/>
                <a:gd name="connsiteY11" fmla="*/ 2199 h 47060"/>
                <a:gd name="connsiteX12" fmla="*/ 22177 w 54545"/>
                <a:gd name="connsiteY12" fmla="*/ 4579 h 47060"/>
                <a:gd name="connsiteX13" fmla="*/ 22536 w 54545"/>
                <a:gd name="connsiteY13" fmla="*/ 3189 h 47060"/>
                <a:gd name="connsiteX14" fmla="*/ 14036 w 54545"/>
                <a:gd name="connsiteY14" fmla="*/ 5051 h 47060"/>
                <a:gd name="connsiteX15" fmla="*/ 15336 w 54545"/>
                <a:gd name="connsiteY15" fmla="*/ 6399 h 47060"/>
                <a:gd name="connsiteX16" fmla="*/ 4163 w 54545"/>
                <a:gd name="connsiteY16" fmla="*/ 15648 h 47060"/>
                <a:gd name="connsiteX17" fmla="*/ 3936 w 54545"/>
                <a:gd name="connsiteY17" fmla="*/ 14229 h 47060"/>
                <a:gd name="connsiteX0" fmla="*/ 3936 w 54545"/>
                <a:gd name="connsiteY0" fmla="*/ 14229 h 47732"/>
                <a:gd name="connsiteX1" fmla="*/ 5659 w 54545"/>
                <a:gd name="connsiteY1" fmla="*/ 6766 h 47732"/>
                <a:gd name="connsiteX2" fmla="*/ 14041 w 54545"/>
                <a:gd name="connsiteY2" fmla="*/ 5061 h 47732"/>
                <a:gd name="connsiteX3" fmla="*/ 22492 w 54545"/>
                <a:gd name="connsiteY3" fmla="*/ 3291 h 47732"/>
                <a:gd name="connsiteX4" fmla="*/ 25785 w 54545"/>
                <a:gd name="connsiteY4" fmla="*/ 59 h 47732"/>
                <a:gd name="connsiteX5" fmla="*/ 29869 w 54545"/>
                <a:gd name="connsiteY5" fmla="*/ 2340 h 47732"/>
                <a:gd name="connsiteX6" fmla="*/ 35499 w 54545"/>
                <a:gd name="connsiteY6" fmla="*/ 549 h 47732"/>
                <a:gd name="connsiteX7" fmla="*/ 38354 w 54545"/>
                <a:gd name="connsiteY7" fmla="*/ 5435 h 47732"/>
                <a:gd name="connsiteX8" fmla="*/ 42018 w 54545"/>
                <a:gd name="connsiteY8" fmla="*/ 10177 h 47732"/>
                <a:gd name="connsiteX9" fmla="*/ 41854 w 54545"/>
                <a:gd name="connsiteY9" fmla="*/ 15319 h 47732"/>
                <a:gd name="connsiteX10" fmla="*/ 53459 w 54545"/>
                <a:gd name="connsiteY10" fmla="*/ 25311 h 47732"/>
                <a:gd name="connsiteX11" fmla="*/ 52308 w 54545"/>
                <a:gd name="connsiteY11" fmla="*/ 34800 h 47732"/>
                <a:gd name="connsiteX12" fmla="*/ 38078 w 54545"/>
                <a:gd name="connsiteY12" fmla="*/ 40312 h 47732"/>
                <a:gd name="connsiteX13" fmla="*/ 25978 w 54545"/>
                <a:gd name="connsiteY13" fmla="*/ 46520 h 47732"/>
                <a:gd name="connsiteX14" fmla="*/ 16516 w 54545"/>
                <a:gd name="connsiteY14" fmla="*/ 39125 h 47732"/>
                <a:gd name="connsiteX15" fmla="*/ 5840 w 54545"/>
                <a:gd name="connsiteY15" fmla="*/ 35331 h 47732"/>
                <a:gd name="connsiteX16" fmla="*/ 1146 w 54545"/>
                <a:gd name="connsiteY16" fmla="*/ 31109 h 47732"/>
                <a:gd name="connsiteX17" fmla="*/ 2149 w 54545"/>
                <a:gd name="connsiteY17" fmla="*/ 25410 h 47732"/>
                <a:gd name="connsiteX18" fmla="*/ 31 w 54545"/>
                <a:gd name="connsiteY18" fmla="*/ 19563 h 47732"/>
                <a:gd name="connsiteX19" fmla="*/ 3899 w 54545"/>
                <a:gd name="connsiteY19" fmla="*/ 14366 h 47732"/>
                <a:gd name="connsiteX20" fmla="*/ 3936 w 54545"/>
                <a:gd name="connsiteY20" fmla="*/ 14229 h 47732"/>
                <a:gd name="connsiteX0" fmla="*/ 4729 w 54545"/>
                <a:gd name="connsiteY0" fmla="*/ 26036 h 47732"/>
                <a:gd name="connsiteX1" fmla="*/ 2196 w 54545"/>
                <a:gd name="connsiteY1" fmla="*/ 25239 h 47732"/>
                <a:gd name="connsiteX2" fmla="*/ 6964 w 54545"/>
                <a:gd name="connsiteY2" fmla="*/ 34758 h 47732"/>
                <a:gd name="connsiteX3" fmla="*/ 5856 w 54545"/>
                <a:gd name="connsiteY3" fmla="*/ 35139 h 47732"/>
                <a:gd name="connsiteX4" fmla="*/ 16514 w 54545"/>
                <a:gd name="connsiteY4" fmla="*/ 38949 h 47732"/>
                <a:gd name="connsiteX5" fmla="*/ 15846 w 54545"/>
                <a:gd name="connsiteY5" fmla="*/ 37209 h 47732"/>
                <a:gd name="connsiteX6" fmla="*/ 41834 w 54545"/>
                <a:gd name="connsiteY6" fmla="*/ 15213 h 47732"/>
                <a:gd name="connsiteX7" fmla="*/ 40386 w 54545"/>
                <a:gd name="connsiteY7" fmla="*/ 17889 h 47732"/>
                <a:gd name="connsiteX8" fmla="*/ 38360 w 54545"/>
                <a:gd name="connsiteY8" fmla="*/ 5285 h 47732"/>
                <a:gd name="connsiteX9" fmla="*/ 38436 w 54545"/>
                <a:gd name="connsiteY9" fmla="*/ 6549 h 47732"/>
                <a:gd name="connsiteX10" fmla="*/ 29114 w 54545"/>
                <a:gd name="connsiteY10" fmla="*/ 3811 h 47732"/>
                <a:gd name="connsiteX11" fmla="*/ 29856 w 54545"/>
                <a:gd name="connsiteY11" fmla="*/ 2199 h 47732"/>
                <a:gd name="connsiteX12" fmla="*/ 22177 w 54545"/>
                <a:gd name="connsiteY12" fmla="*/ 4579 h 47732"/>
                <a:gd name="connsiteX13" fmla="*/ 22536 w 54545"/>
                <a:gd name="connsiteY13" fmla="*/ 3189 h 47732"/>
                <a:gd name="connsiteX14" fmla="*/ 14036 w 54545"/>
                <a:gd name="connsiteY14" fmla="*/ 5051 h 47732"/>
                <a:gd name="connsiteX15" fmla="*/ 15336 w 54545"/>
                <a:gd name="connsiteY15" fmla="*/ 6399 h 47732"/>
                <a:gd name="connsiteX16" fmla="*/ 4163 w 54545"/>
                <a:gd name="connsiteY16" fmla="*/ 15648 h 47732"/>
                <a:gd name="connsiteX17" fmla="*/ 3936 w 54545"/>
                <a:gd name="connsiteY17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729 w 53690"/>
                <a:gd name="connsiteY0" fmla="*/ 26036 h 47732"/>
                <a:gd name="connsiteX1" fmla="*/ 2196 w 53690"/>
                <a:gd name="connsiteY1" fmla="*/ 25239 h 47732"/>
                <a:gd name="connsiteX2" fmla="*/ 6964 w 53690"/>
                <a:gd name="connsiteY2" fmla="*/ 34758 h 47732"/>
                <a:gd name="connsiteX3" fmla="*/ 5856 w 53690"/>
                <a:gd name="connsiteY3" fmla="*/ 35139 h 47732"/>
                <a:gd name="connsiteX4" fmla="*/ 16514 w 53690"/>
                <a:gd name="connsiteY4" fmla="*/ 38949 h 47732"/>
                <a:gd name="connsiteX5" fmla="*/ 15846 w 53690"/>
                <a:gd name="connsiteY5" fmla="*/ 37209 h 47732"/>
                <a:gd name="connsiteX6" fmla="*/ 41834 w 53690"/>
                <a:gd name="connsiteY6" fmla="*/ 15213 h 47732"/>
                <a:gd name="connsiteX7" fmla="*/ 40386 w 53690"/>
                <a:gd name="connsiteY7" fmla="*/ 17889 h 47732"/>
                <a:gd name="connsiteX8" fmla="*/ 38360 w 53690"/>
                <a:gd name="connsiteY8" fmla="*/ 5285 h 47732"/>
                <a:gd name="connsiteX9" fmla="*/ 38436 w 53690"/>
                <a:gd name="connsiteY9" fmla="*/ 6549 h 47732"/>
                <a:gd name="connsiteX10" fmla="*/ 29114 w 53690"/>
                <a:gd name="connsiteY10" fmla="*/ 3811 h 47732"/>
                <a:gd name="connsiteX11" fmla="*/ 29856 w 53690"/>
                <a:gd name="connsiteY11" fmla="*/ 2199 h 47732"/>
                <a:gd name="connsiteX12" fmla="*/ 22177 w 53690"/>
                <a:gd name="connsiteY12" fmla="*/ 4579 h 47732"/>
                <a:gd name="connsiteX13" fmla="*/ 22536 w 53690"/>
                <a:gd name="connsiteY13" fmla="*/ 3189 h 47732"/>
                <a:gd name="connsiteX14" fmla="*/ 14036 w 53690"/>
                <a:gd name="connsiteY14" fmla="*/ 5051 h 47732"/>
                <a:gd name="connsiteX15" fmla="*/ 15336 w 53690"/>
                <a:gd name="connsiteY15" fmla="*/ 6399 h 47732"/>
                <a:gd name="connsiteX16" fmla="*/ 4163 w 53690"/>
                <a:gd name="connsiteY16" fmla="*/ 15648 h 47732"/>
                <a:gd name="connsiteX17" fmla="*/ 3936 w 53690"/>
                <a:gd name="connsiteY17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729 w 53690"/>
                <a:gd name="connsiteY0" fmla="*/ 26036 h 47732"/>
                <a:gd name="connsiteX1" fmla="*/ 2196 w 53690"/>
                <a:gd name="connsiteY1" fmla="*/ 25239 h 47732"/>
                <a:gd name="connsiteX2" fmla="*/ 6964 w 53690"/>
                <a:gd name="connsiteY2" fmla="*/ 34758 h 47732"/>
                <a:gd name="connsiteX3" fmla="*/ 5856 w 53690"/>
                <a:gd name="connsiteY3" fmla="*/ 35139 h 47732"/>
                <a:gd name="connsiteX4" fmla="*/ 41834 w 53690"/>
                <a:gd name="connsiteY4" fmla="*/ 15213 h 47732"/>
                <a:gd name="connsiteX5" fmla="*/ 40386 w 53690"/>
                <a:gd name="connsiteY5" fmla="*/ 17889 h 47732"/>
                <a:gd name="connsiteX6" fmla="*/ 38360 w 53690"/>
                <a:gd name="connsiteY6" fmla="*/ 5285 h 47732"/>
                <a:gd name="connsiteX7" fmla="*/ 38436 w 53690"/>
                <a:gd name="connsiteY7" fmla="*/ 6549 h 47732"/>
                <a:gd name="connsiteX8" fmla="*/ 29114 w 53690"/>
                <a:gd name="connsiteY8" fmla="*/ 3811 h 47732"/>
                <a:gd name="connsiteX9" fmla="*/ 29856 w 53690"/>
                <a:gd name="connsiteY9" fmla="*/ 2199 h 47732"/>
                <a:gd name="connsiteX10" fmla="*/ 22177 w 53690"/>
                <a:gd name="connsiteY10" fmla="*/ 4579 h 47732"/>
                <a:gd name="connsiteX11" fmla="*/ 22536 w 53690"/>
                <a:gd name="connsiteY11" fmla="*/ 3189 h 47732"/>
                <a:gd name="connsiteX12" fmla="*/ 14036 w 53690"/>
                <a:gd name="connsiteY12" fmla="*/ 5051 h 47732"/>
                <a:gd name="connsiteX13" fmla="*/ 15336 w 53690"/>
                <a:gd name="connsiteY13" fmla="*/ 6399 h 47732"/>
                <a:gd name="connsiteX14" fmla="*/ 4163 w 53690"/>
                <a:gd name="connsiteY14" fmla="*/ 15648 h 47732"/>
                <a:gd name="connsiteX15" fmla="*/ 3936 w 53690"/>
                <a:gd name="connsiteY15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729 w 53690"/>
                <a:gd name="connsiteY0" fmla="*/ 26036 h 47732"/>
                <a:gd name="connsiteX1" fmla="*/ 2196 w 53690"/>
                <a:gd name="connsiteY1" fmla="*/ 25239 h 47732"/>
                <a:gd name="connsiteX2" fmla="*/ 41834 w 53690"/>
                <a:gd name="connsiteY2" fmla="*/ 15213 h 47732"/>
                <a:gd name="connsiteX3" fmla="*/ 40386 w 53690"/>
                <a:gd name="connsiteY3" fmla="*/ 17889 h 47732"/>
                <a:gd name="connsiteX4" fmla="*/ 38360 w 53690"/>
                <a:gd name="connsiteY4" fmla="*/ 5285 h 47732"/>
                <a:gd name="connsiteX5" fmla="*/ 38436 w 53690"/>
                <a:gd name="connsiteY5" fmla="*/ 6549 h 47732"/>
                <a:gd name="connsiteX6" fmla="*/ 29114 w 53690"/>
                <a:gd name="connsiteY6" fmla="*/ 3811 h 47732"/>
                <a:gd name="connsiteX7" fmla="*/ 29856 w 53690"/>
                <a:gd name="connsiteY7" fmla="*/ 2199 h 47732"/>
                <a:gd name="connsiteX8" fmla="*/ 22177 w 53690"/>
                <a:gd name="connsiteY8" fmla="*/ 4579 h 47732"/>
                <a:gd name="connsiteX9" fmla="*/ 22536 w 53690"/>
                <a:gd name="connsiteY9" fmla="*/ 3189 h 47732"/>
                <a:gd name="connsiteX10" fmla="*/ 14036 w 53690"/>
                <a:gd name="connsiteY10" fmla="*/ 5051 h 47732"/>
                <a:gd name="connsiteX11" fmla="*/ 15336 w 53690"/>
                <a:gd name="connsiteY11" fmla="*/ 6399 h 47732"/>
                <a:gd name="connsiteX12" fmla="*/ 4163 w 53690"/>
                <a:gd name="connsiteY12" fmla="*/ 15648 h 47732"/>
                <a:gd name="connsiteX13" fmla="*/ 3936 w 53690"/>
                <a:gd name="connsiteY13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1834 w 53690"/>
                <a:gd name="connsiteY0" fmla="*/ 15213 h 47732"/>
                <a:gd name="connsiteX1" fmla="*/ 40386 w 53690"/>
                <a:gd name="connsiteY1" fmla="*/ 17889 h 47732"/>
                <a:gd name="connsiteX2" fmla="*/ 38360 w 53690"/>
                <a:gd name="connsiteY2" fmla="*/ 5285 h 47732"/>
                <a:gd name="connsiteX3" fmla="*/ 38436 w 53690"/>
                <a:gd name="connsiteY3" fmla="*/ 6549 h 47732"/>
                <a:gd name="connsiteX4" fmla="*/ 29114 w 53690"/>
                <a:gd name="connsiteY4" fmla="*/ 3811 h 47732"/>
                <a:gd name="connsiteX5" fmla="*/ 29856 w 53690"/>
                <a:gd name="connsiteY5" fmla="*/ 2199 h 47732"/>
                <a:gd name="connsiteX6" fmla="*/ 22177 w 53690"/>
                <a:gd name="connsiteY6" fmla="*/ 4579 h 47732"/>
                <a:gd name="connsiteX7" fmla="*/ 22536 w 53690"/>
                <a:gd name="connsiteY7" fmla="*/ 3189 h 47732"/>
                <a:gd name="connsiteX8" fmla="*/ 14036 w 53690"/>
                <a:gd name="connsiteY8" fmla="*/ 5051 h 47732"/>
                <a:gd name="connsiteX9" fmla="*/ 15336 w 53690"/>
                <a:gd name="connsiteY9" fmla="*/ 6399 h 47732"/>
                <a:gd name="connsiteX10" fmla="*/ 4163 w 53690"/>
                <a:gd name="connsiteY10" fmla="*/ 15648 h 47732"/>
                <a:gd name="connsiteX11" fmla="*/ 3936 w 53690"/>
                <a:gd name="connsiteY11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1834 w 53690"/>
                <a:gd name="connsiteY0" fmla="*/ 15213 h 47732"/>
                <a:gd name="connsiteX1" fmla="*/ 40386 w 53690"/>
                <a:gd name="connsiteY1" fmla="*/ 17889 h 47732"/>
                <a:gd name="connsiteX2" fmla="*/ 38360 w 53690"/>
                <a:gd name="connsiteY2" fmla="*/ 5285 h 47732"/>
                <a:gd name="connsiteX3" fmla="*/ 38436 w 53690"/>
                <a:gd name="connsiteY3" fmla="*/ 6549 h 47732"/>
                <a:gd name="connsiteX4" fmla="*/ 29114 w 53690"/>
                <a:gd name="connsiteY4" fmla="*/ 3811 h 47732"/>
                <a:gd name="connsiteX5" fmla="*/ 29856 w 53690"/>
                <a:gd name="connsiteY5" fmla="*/ 2199 h 47732"/>
                <a:gd name="connsiteX6" fmla="*/ 22177 w 53690"/>
                <a:gd name="connsiteY6" fmla="*/ 4579 h 47732"/>
                <a:gd name="connsiteX7" fmla="*/ 22536 w 53690"/>
                <a:gd name="connsiteY7" fmla="*/ 3189 h 47732"/>
                <a:gd name="connsiteX8" fmla="*/ 14036 w 53690"/>
                <a:gd name="connsiteY8" fmla="*/ 5051 h 47732"/>
                <a:gd name="connsiteX9" fmla="*/ 15336 w 53690"/>
                <a:gd name="connsiteY9" fmla="*/ 6399 h 47732"/>
                <a:gd name="connsiteX0" fmla="*/ 3936 w 60036"/>
                <a:gd name="connsiteY0" fmla="*/ 14229 h 47732"/>
                <a:gd name="connsiteX1" fmla="*/ 5659 w 60036"/>
                <a:gd name="connsiteY1" fmla="*/ 6766 h 47732"/>
                <a:gd name="connsiteX2" fmla="*/ 14041 w 60036"/>
                <a:gd name="connsiteY2" fmla="*/ 5061 h 47732"/>
                <a:gd name="connsiteX3" fmla="*/ 22492 w 60036"/>
                <a:gd name="connsiteY3" fmla="*/ 3291 h 47732"/>
                <a:gd name="connsiteX4" fmla="*/ 25785 w 60036"/>
                <a:gd name="connsiteY4" fmla="*/ 59 h 47732"/>
                <a:gd name="connsiteX5" fmla="*/ 29869 w 60036"/>
                <a:gd name="connsiteY5" fmla="*/ 2340 h 47732"/>
                <a:gd name="connsiteX6" fmla="*/ 35499 w 60036"/>
                <a:gd name="connsiteY6" fmla="*/ 549 h 47732"/>
                <a:gd name="connsiteX7" fmla="*/ 38354 w 60036"/>
                <a:gd name="connsiteY7" fmla="*/ 5435 h 47732"/>
                <a:gd name="connsiteX8" fmla="*/ 42018 w 60036"/>
                <a:gd name="connsiteY8" fmla="*/ 10177 h 47732"/>
                <a:gd name="connsiteX9" fmla="*/ 41854 w 60036"/>
                <a:gd name="connsiteY9" fmla="*/ 15319 h 47732"/>
                <a:gd name="connsiteX10" fmla="*/ 53459 w 60036"/>
                <a:gd name="connsiteY10" fmla="*/ 25311 h 47732"/>
                <a:gd name="connsiteX11" fmla="*/ 59380 w 60036"/>
                <a:gd name="connsiteY11" fmla="*/ 36077 h 47732"/>
                <a:gd name="connsiteX12" fmla="*/ 38078 w 60036"/>
                <a:gd name="connsiteY12" fmla="*/ 40312 h 47732"/>
                <a:gd name="connsiteX13" fmla="*/ 25978 w 60036"/>
                <a:gd name="connsiteY13" fmla="*/ 46520 h 47732"/>
                <a:gd name="connsiteX14" fmla="*/ 16516 w 60036"/>
                <a:gd name="connsiteY14" fmla="*/ 39125 h 47732"/>
                <a:gd name="connsiteX15" fmla="*/ 5840 w 60036"/>
                <a:gd name="connsiteY15" fmla="*/ 35331 h 47732"/>
                <a:gd name="connsiteX16" fmla="*/ 1146 w 60036"/>
                <a:gd name="connsiteY16" fmla="*/ 31109 h 47732"/>
                <a:gd name="connsiteX17" fmla="*/ 2149 w 60036"/>
                <a:gd name="connsiteY17" fmla="*/ 25410 h 47732"/>
                <a:gd name="connsiteX18" fmla="*/ 31 w 60036"/>
                <a:gd name="connsiteY18" fmla="*/ 19563 h 47732"/>
                <a:gd name="connsiteX19" fmla="*/ 3899 w 60036"/>
                <a:gd name="connsiteY19" fmla="*/ 14366 h 47732"/>
                <a:gd name="connsiteX20" fmla="*/ 3936 w 60036"/>
                <a:gd name="connsiteY20" fmla="*/ 14229 h 47732"/>
                <a:gd name="connsiteX0" fmla="*/ 41834 w 60036"/>
                <a:gd name="connsiteY0" fmla="*/ 15213 h 47732"/>
                <a:gd name="connsiteX1" fmla="*/ 40386 w 60036"/>
                <a:gd name="connsiteY1" fmla="*/ 17889 h 47732"/>
                <a:gd name="connsiteX2" fmla="*/ 38360 w 60036"/>
                <a:gd name="connsiteY2" fmla="*/ 5285 h 47732"/>
                <a:gd name="connsiteX3" fmla="*/ 38436 w 60036"/>
                <a:gd name="connsiteY3" fmla="*/ 6549 h 47732"/>
                <a:gd name="connsiteX4" fmla="*/ 29114 w 60036"/>
                <a:gd name="connsiteY4" fmla="*/ 3811 h 47732"/>
                <a:gd name="connsiteX5" fmla="*/ 29856 w 60036"/>
                <a:gd name="connsiteY5" fmla="*/ 2199 h 47732"/>
                <a:gd name="connsiteX6" fmla="*/ 22177 w 60036"/>
                <a:gd name="connsiteY6" fmla="*/ 4579 h 47732"/>
                <a:gd name="connsiteX7" fmla="*/ 22536 w 60036"/>
                <a:gd name="connsiteY7" fmla="*/ 3189 h 47732"/>
                <a:gd name="connsiteX8" fmla="*/ 14036 w 60036"/>
                <a:gd name="connsiteY8" fmla="*/ 5051 h 47732"/>
                <a:gd name="connsiteX9" fmla="*/ 15336 w 60036"/>
                <a:gd name="connsiteY9" fmla="*/ 6399 h 47732"/>
                <a:gd name="connsiteX0" fmla="*/ 3936 w 59902"/>
                <a:gd name="connsiteY0" fmla="*/ 14229 h 48251"/>
                <a:gd name="connsiteX1" fmla="*/ 5659 w 59902"/>
                <a:gd name="connsiteY1" fmla="*/ 6766 h 48251"/>
                <a:gd name="connsiteX2" fmla="*/ 14041 w 59902"/>
                <a:gd name="connsiteY2" fmla="*/ 5061 h 48251"/>
                <a:gd name="connsiteX3" fmla="*/ 22492 w 59902"/>
                <a:gd name="connsiteY3" fmla="*/ 3291 h 48251"/>
                <a:gd name="connsiteX4" fmla="*/ 25785 w 59902"/>
                <a:gd name="connsiteY4" fmla="*/ 59 h 48251"/>
                <a:gd name="connsiteX5" fmla="*/ 29869 w 59902"/>
                <a:gd name="connsiteY5" fmla="*/ 2340 h 48251"/>
                <a:gd name="connsiteX6" fmla="*/ 35499 w 59902"/>
                <a:gd name="connsiteY6" fmla="*/ 549 h 48251"/>
                <a:gd name="connsiteX7" fmla="*/ 38354 w 59902"/>
                <a:gd name="connsiteY7" fmla="*/ 5435 h 48251"/>
                <a:gd name="connsiteX8" fmla="*/ 42018 w 59902"/>
                <a:gd name="connsiteY8" fmla="*/ 10177 h 48251"/>
                <a:gd name="connsiteX9" fmla="*/ 41854 w 59902"/>
                <a:gd name="connsiteY9" fmla="*/ 15319 h 48251"/>
                <a:gd name="connsiteX10" fmla="*/ 53459 w 59902"/>
                <a:gd name="connsiteY10" fmla="*/ 25311 h 48251"/>
                <a:gd name="connsiteX11" fmla="*/ 59380 w 59902"/>
                <a:gd name="connsiteY11" fmla="*/ 36077 h 48251"/>
                <a:gd name="connsiteX12" fmla="*/ 40352 w 59902"/>
                <a:gd name="connsiteY12" fmla="*/ 41261 h 48251"/>
                <a:gd name="connsiteX13" fmla="*/ 25978 w 59902"/>
                <a:gd name="connsiteY13" fmla="*/ 46520 h 48251"/>
                <a:gd name="connsiteX14" fmla="*/ 16516 w 59902"/>
                <a:gd name="connsiteY14" fmla="*/ 39125 h 48251"/>
                <a:gd name="connsiteX15" fmla="*/ 5840 w 59902"/>
                <a:gd name="connsiteY15" fmla="*/ 35331 h 48251"/>
                <a:gd name="connsiteX16" fmla="*/ 1146 w 59902"/>
                <a:gd name="connsiteY16" fmla="*/ 31109 h 48251"/>
                <a:gd name="connsiteX17" fmla="*/ 2149 w 59902"/>
                <a:gd name="connsiteY17" fmla="*/ 25410 h 48251"/>
                <a:gd name="connsiteX18" fmla="*/ 31 w 59902"/>
                <a:gd name="connsiteY18" fmla="*/ 19563 h 48251"/>
                <a:gd name="connsiteX19" fmla="*/ 3899 w 59902"/>
                <a:gd name="connsiteY19" fmla="*/ 14366 h 48251"/>
                <a:gd name="connsiteX20" fmla="*/ 3936 w 59902"/>
                <a:gd name="connsiteY20" fmla="*/ 14229 h 48251"/>
                <a:gd name="connsiteX0" fmla="*/ 41834 w 59902"/>
                <a:gd name="connsiteY0" fmla="*/ 15213 h 48251"/>
                <a:gd name="connsiteX1" fmla="*/ 40386 w 59902"/>
                <a:gd name="connsiteY1" fmla="*/ 17889 h 48251"/>
                <a:gd name="connsiteX2" fmla="*/ 38360 w 59902"/>
                <a:gd name="connsiteY2" fmla="*/ 5285 h 48251"/>
                <a:gd name="connsiteX3" fmla="*/ 38436 w 59902"/>
                <a:gd name="connsiteY3" fmla="*/ 6549 h 48251"/>
                <a:gd name="connsiteX4" fmla="*/ 29114 w 59902"/>
                <a:gd name="connsiteY4" fmla="*/ 3811 h 48251"/>
                <a:gd name="connsiteX5" fmla="*/ 29856 w 59902"/>
                <a:gd name="connsiteY5" fmla="*/ 2199 h 48251"/>
                <a:gd name="connsiteX6" fmla="*/ 22177 w 59902"/>
                <a:gd name="connsiteY6" fmla="*/ 4579 h 48251"/>
                <a:gd name="connsiteX7" fmla="*/ 22536 w 59902"/>
                <a:gd name="connsiteY7" fmla="*/ 3189 h 48251"/>
                <a:gd name="connsiteX8" fmla="*/ 14036 w 59902"/>
                <a:gd name="connsiteY8" fmla="*/ 5051 h 48251"/>
                <a:gd name="connsiteX9" fmla="*/ 15336 w 59902"/>
                <a:gd name="connsiteY9" fmla="*/ 6399 h 48251"/>
                <a:gd name="connsiteX0" fmla="*/ 3936 w 59902"/>
                <a:gd name="connsiteY0" fmla="*/ 14229 h 48070"/>
                <a:gd name="connsiteX1" fmla="*/ 5659 w 59902"/>
                <a:gd name="connsiteY1" fmla="*/ 6766 h 48070"/>
                <a:gd name="connsiteX2" fmla="*/ 14041 w 59902"/>
                <a:gd name="connsiteY2" fmla="*/ 5061 h 48070"/>
                <a:gd name="connsiteX3" fmla="*/ 22492 w 59902"/>
                <a:gd name="connsiteY3" fmla="*/ 3291 h 48070"/>
                <a:gd name="connsiteX4" fmla="*/ 25785 w 59902"/>
                <a:gd name="connsiteY4" fmla="*/ 59 h 48070"/>
                <a:gd name="connsiteX5" fmla="*/ 29869 w 59902"/>
                <a:gd name="connsiteY5" fmla="*/ 2340 h 48070"/>
                <a:gd name="connsiteX6" fmla="*/ 35499 w 59902"/>
                <a:gd name="connsiteY6" fmla="*/ 549 h 48070"/>
                <a:gd name="connsiteX7" fmla="*/ 38354 w 59902"/>
                <a:gd name="connsiteY7" fmla="*/ 5435 h 48070"/>
                <a:gd name="connsiteX8" fmla="*/ 42018 w 59902"/>
                <a:gd name="connsiteY8" fmla="*/ 10177 h 48070"/>
                <a:gd name="connsiteX9" fmla="*/ 41854 w 59902"/>
                <a:gd name="connsiteY9" fmla="*/ 15319 h 48070"/>
                <a:gd name="connsiteX10" fmla="*/ 53459 w 59902"/>
                <a:gd name="connsiteY10" fmla="*/ 25311 h 48070"/>
                <a:gd name="connsiteX11" fmla="*/ 59380 w 59902"/>
                <a:gd name="connsiteY11" fmla="*/ 36077 h 48070"/>
                <a:gd name="connsiteX12" fmla="*/ 40352 w 59902"/>
                <a:gd name="connsiteY12" fmla="*/ 41261 h 48070"/>
                <a:gd name="connsiteX13" fmla="*/ 25978 w 59902"/>
                <a:gd name="connsiteY13" fmla="*/ 46520 h 48070"/>
                <a:gd name="connsiteX14" fmla="*/ 16887 w 59902"/>
                <a:gd name="connsiteY14" fmla="*/ 42115 h 48070"/>
                <a:gd name="connsiteX15" fmla="*/ 5840 w 59902"/>
                <a:gd name="connsiteY15" fmla="*/ 35331 h 48070"/>
                <a:gd name="connsiteX16" fmla="*/ 1146 w 59902"/>
                <a:gd name="connsiteY16" fmla="*/ 31109 h 48070"/>
                <a:gd name="connsiteX17" fmla="*/ 2149 w 59902"/>
                <a:gd name="connsiteY17" fmla="*/ 25410 h 48070"/>
                <a:gd name="connsiteX18" fmla="*/ 31 w 59902"/>
                <a:gd name="connsiteY18" fmla="*/ 19563 h 48070"/>
                <a:gd name="connsiteX19" fmla="*/ 3899 w 59902"/>
                <a:gd name="connsiteY19" fmla="*/ 14366 h 48070"/>
                <a:gd name="connsiteX20" fmla="*/ 3936 w 59902"/>
                <a:gd name="connsiteY20" fmla="*/ 14229 h 48070"/>
                <a:gd name="connsiteX0" fmla="*/ 41834 w 59902"/>
                <a:gd name="connsiteY0" fmla="*/ 15213 h 48070"/>
                <a:gd name="connsiteX1" fmla="*/ 40386 w 59902"/>
                <a:gd name="connsiteY1" fmla="*/ 17889 h 48070"/>
                <a:gd name="connsiteX2" fmla="*/ 38360 w 59902"/>
                <a:gd name="connsiteY2" fmla="*/ 5285 h 48070"/>
                <a:gd name="connsiteX3" fmla="*/ 38436 w 59902"/>
                <a:gd name="connsiteY3" fmla="*/ 6549 h 48070"/>
                <a:gd name="connsiteX4" fmla="*/ 29114 w 59902"/>
                <a:gd name="connsiteY4" fmla="*/ 3811 h 48070"/>
                <a:gd name="connsiteX5" fmla="*/ 29856 w 59902"/>
                <a:gd name="connsiteY5" fmla="*/ 2199 h 48070"/>
                <a:gd name="connsiteX6" fmla="*/ 22177 w 59902"/>
                <a:gd name="connsiteY6" fmla="*/ 4579 h 48070"/>
                <a:gd name="connsiteX7" fmla="*/ 22536 w 59902"/>
                <a:gd name="connsiteY7" fmla="*/ 3189 h 48070"/>
                <a:gd name="connsiteX8" fmla="*/ 14036 w 59902"/>
                <a:gd name="connsiteY8" fmla="*/ 5051 h 48070"/>
                <a:gd name="connsiteX9" fmla="*/ 15336 w 59902"/>
                <a:gd name="connsiteY9" fmla="*/ 6399 h 48070"/>
                <a:gd name="connsiteX0" fmla="*/ 3936 w 59902"/>
                <a:gd name="connsiteY0" fmla="*/ 14229 h 49702"/>
                <a:gd name="connsiteX1" fmla="*/ 5659 w 59902"/>
                <a:gd name="connsiteY1" fmla="*/ 6766 h 49702"/>
                <a:gd name="connsiteX2" fmla="*/ 14041 w 59902"/>
                <a:gd name="connsiteY2" fmla="*/ 5061 h 49702"/>
                <a:gd name="connsiteX3" fmla="*/ 22492 w 59902"/>
                <a:gd name="connsiteY3" fmla="*/ 3291 h 49702"/>
                <a:gd name="connsiteX4" fmla="*/ 25785 w 59902"/>
                <a:gd name="connsiteY4" fmla="*/ 59 h 49702"/>
                <a:gd name="connsiteX5" fmla="*/ 29869 w 59902"/>
                <a:gd name="connsiteY5" fmla="*/ 2340 h 49702"/>
                <a:gd name="connsiteX6" fmla="*/ 35499 w 59902"/>
                <a:gd name="connsiteY6" fmla="*/ 549 h 49702"/>
                <a:gd name="connsiteX7" fmla="*/ 38354 w 59902"/>
                <a:gd name="connsiteY7" fmla="*/ 5435 h 49702"/>
                <a:gd name="connsiteX8" fmla="*/ 42018 w 59902"/>
                <a:gd name="connsiteY8" fmla="*/ 10177 h 49702"/>
                <a:gd name="connsiteX9" fmla="*/ 41854 w 59902"/>
                <a:gd name="connsiteY9" fmla="*/ 15319 h 49702"/>
                <a:gd name="connsiteX10" fmla="*/ 53459 w 59902"/>
                <a:gd name="connsiteY10" fmla="*/ 25311 h 49702"/>
                <a:gd name="connsiteX11" fmla="*/ 59380 w 59902"/>
                <a:gd name="connsiteY11" fmla="*/ 36077 h 49702"/>
                <a:gd name="connsiteX12" fmla="*/ 40352 w 59902"/>
                <a:gd name="connsiteY12" fmla="*/ 41261 h 49702"/>
                <a:gd name="connsiteX13" fmla="*/ 26740 w 59902"/>
                <a:gd name="connsiteY13" fmla="*/ 49351 h 49702"/>
                <a:gd name="connsiteX14" fmla="*/ 16887 w 59902"/>
                <a:gd name="connsiteY14" fmla="*/ 42115 h 49702"/>
                <a:gd name="connsiteX15" fmla="*/ 5840 w 59902"/>
                <a:gd name="connsiteY15" fmla="*/ 35331 h 49702"/>
                <a:gd name="connsiteX16" fmla="*/ 1146 w 59902"/>
                <a:gd name="connsiteY16" fmla="*/ 31109 h 49702"/>
                <a:gd name="connsiteX17" fmla="*/ 2149 w 59902"/>
                <a:gd name="connsiteY17" fmla="*/ 25410 h 49702"/>
                <a:gd name="connsiteX18" fmla="*/ 31 w 59902"/>
                <a:gd name="connsiteY18" fmla="*/ 19563 h 49702"/>
                <a:gd name="connsiteX19" fmla="*/ 3899 w 59902"/>
                <a:gd name="connsiteY19" fmla="*/ 14366 h 49702"/>
                <a:gd name="connsiteX20" fmla="*/ 3936 w 59902"/>
                <a:gd name="connsiteY20" fmla="*/ 14229 h 49702"/>
                <a:gd name="connsiteX0" fmla="*/ 41834 w 59902"/>
                <a:gd name="connsiteY0" fmla="*/ 15213 h 49702"/>
                <a:gd name="connsiteX1" fmla="*/ 40386 w 59902"/>
                <a:gd name="connsiteY1" fmla="*/ 17889 h 49702"/>
                <a:gd name="connsiteX2" fmla="*/ 38360 w 59902"/>
                <a:gd name="connsiteY2" fmla="*/ 5285 h 49702"/>
                <a:gd name="connsiteX3" fmla="*/ 38436 w 59902"/>
                <a:gd name="connsiteY3" fmla="*/ 6549 h 49702"/>
                <a:gd name="connsiteX4" fmla="*/ 29114 w 59902"/>
                <a:gd name="connsiteY4" fmla="*/ 3811 h 49702"/>
                <a:gd name="connsiteX5" fmla="*/ 29856 w 59902"/>
                <a:gd name="connsiteY5" fmla="*/ 2199 h 49702"/>
                <a:gd name="connsiteX6" fmla="*/ 22177 w 59902"/>
                <a:gd name="connsiteY6" fmla="*/ 4579 h 49702"/>
                <a:gd name="connsiteX7" fmla="*/ 22536 w 59902"/>
                <a:gd name="connsiteY7" fmla="*/ 3189 h 49702"/>
                <a:gd name="connsiteX8" fmla="*/ 14036 w 59902"/>
                <a:gd name="connsiteY8" fmla="*/ 5051 h 49702"/>
                <a:gd name="connsiteX9" fmla="*/ 15336 w 59902"/>
                <a:gd name="connsiteY9" fmla="*/ 6399 h 49702"/>
                <a:gd name="connsiteX0" fmla="*/ 3936 w 59902"/>
                <a:gd name="connsiteY0" fmla="*/ 14229 h 49702"/>
                <a:gd name="connsiteX1" fmla="*/ 5659 w 59902"/>
                <a:gd name="connsiteY1" fmla="*/ 6766 h 49702"/>
                <a:gd name="connsiteX2" fmla="*/ 14041 w 59902"/>
                <a:gd name="connsiteY2" fmla="*/ 5061 h 49702"/>
                <a:gd name="connsiteX3" fmla="*/ 22492 w 59902"/>
                <a:gd name="connsiteY3" fmla="*/ 3291 h 49702"/>
                <a:gd name="connsiteX4" fmla="*/ 25785 w 59902"/>
                <a:gd name="connsiteY4" fmla="*/ 59 h 49702"/>
                <a:gd name="connsiteX5" fmla="*/ 29869 w 59902"/>
                <a:gd name="connsiteY5" fmla="*/ 2340 h 49702"/>
                <a:gd name="connsiteX6" fmla="*/ 35499 w 59902"/>
                <a:gd name="connsiteY6" fmla="*/ 549 h 49702"/>
                <a:gd name="connsiteX7" fmla="*/ 38354 w 59902"/>
                <a:gd name="connsiteY7" fmla="*/ 5435 h 49702"/>
                <a:gd name="connsiteX8" fmla="*/ 42018 w 59902"/>
                <a:gd name="connsiteY8" fmla="*/ 10177 h 49702"/>
                <a:gd name="connsiteX9" fmla="*/ 41854 w 59902"/>
                <a:gd name="connsiteY9" fmla="*/ 15319 h 49702"/>
                <a:gd name="connsiteX10" fmla="*/ 53459 w 59902"/>
                <a:gd name="connsiteY10" fmla="*/ 25311 h 49702"/>
                <a:gd name="connsiteX11" fmla="*/ 59380 w 59902"/>
                <a:gd name="connsiteY11" fmla="*/ 36077 h 49702"/>
                <a:gd name="connsiteX12" fmla="*/ 40352 w 59902"/>
                <a:gd name="connsiteY12" fmla="*/ 41261 h 49702"/>
                <a:gd name="connsiteX13" fmla="*/ 26740 w 59902"/>
                <a:gd name="connsiteY13" fmla="*/ 49351 h 49702"/>
                <a:gd name="connsiteX14" fmla="*/ 16887 w 59902"/>
                <a:gd name="connsiteY14" fmla="*/ 42115 h 49702"/>
                <a:gd name="connsiteX15" fmla="*/ 1073 w 59902"/>
                <a:gd name="connsiteY15" fmla="*/ 36795 h 49702"/>
                <a:gd name="connsiteX16" fmla="*/ 1146 w 59902"/>
                <a:gd name="connsiteY16" fmla="*/ 31109 h 49702"/>
                <a:gd name="connsiteX17" fmla="*/ 2149 w 59902"/>
                <a:gd name="connsiteY17" fmla="*/ 25410 h 49702"/>
                <a:gd name="connsiteX18" fmla="*/ 31 w 59902"/>
                <a:gd name="connsiteY18" fmla="*/ 19563 h 49702"/>
                <a:gd name="connsiteX19" fmla="*/ 3899 w 59902"/>
                <a:gd name="connsiteY19" fmla="*/ 14366 h 49702"/>
                <a:gd name="connsiteX20" fmla="*/ 3936 w 59902"/>
                <a:gd name="connsiteY20" fmla="*/ 14229 h 49702"/>
                <a:gd name="connsiteX0" fmla="*/ 41834 w 59902"/>
                <a:gd name="connsiteY0" fmla="*/ 15213 h 49702"/>
                <a:gd name="connsiteX1" fmla="*/ 40386 w 59902"/>
                <a:gd name="connsiteY1" fmla="*/ 17889 h 49702"/>
                <a:gd name="connsiteX2" fmla="*/ 38360 w 59902"/>
                <a:gd name="connsiteY2" fmla="*/ 5285 h 49702"/>
                <a:gd name="connsiteX3" fmla="*/ 38436 w 59902"/>
                <a:gd name="connsiteY3" fmla="*/ 6549 h 49702"/>
                <a:gd name="connsiteX4" fmla="*/ 29114 w 59902"/>
                <a:gd name="connsiteY4" fmla="*/ 3811 h 49702"/>
                <a:gd name="connsiteX5" fmla="*/ 29856 w 59902"/>
                <a:gd name="connsiteY5" fmla="*/ 2199 h 49702"/>
                <a:gd name="connsiteX6" fmla="*/ 22177 w 59902"/>
                <a:gd name="connsiteY6" fmla="*/ 4579 h 49702"/>
                <a:gd name="connsiteX7" fmla="*/ 22536 w 59902"/>
                <a:gd name="connsiteY7" fmla="*/ 3189 h 49702"/>
                <a:gd name="connsiteX8" fmla="*/ 14036 w 59902"/>
                <a:gd name="connsiteY8" fmla="*/ 5051 h 49702"/>
                <a:gd name="connsiteX9" fmla="*/ 15336 w 59902"/>
                <a:gd name="connsiteY9" fmla="*/ 6399 h 49702"/>
                <a:gd name="connsiteX0" fmla="*/ 7556 w 63522"/>
                <a:gd name="connsiteY0" fmla="*/ 14229 h 49702"/>
                <a:gd name="connsiteX1" fmla="*/ 9279 w 63522"/>
                <a:gd name="connsiteY1" fmla="*/ 6766 h 49702"/>
                <a:gd name="connsiteX2" fmla="*/ 17661 w 63522"/>
                <a:gd name="connsiteY2" fmla="*/ 5061 h 49702"/>
                <a:gd name="connsiteX3" fmla="*/ 26112 w 63522"/>
                <a:gd name="connsiteY3" fmla="*/ 3291 h 49702"/>
                <a:gd name="connsiteX4" fmla="*/ 29405 w 63522"/>
                <a:gd name="connsiteY4" fmla="*/ 59 h 49702"/>
                <a:gd name="connsiteX5" fmla="*/ 33489 w 63522"/>
                <a:gd name="connsiteY5" fmla="*/ 2340 h 49702"/>
                <a:gd name="connsiteX6" fmla="*/ 39119 w 63522"/>
                <a:gd name="connsiteY6" fmla="*/ 549 h 49702"/>
                <a:gd name="connsiteX7" fmla="*/ 41974 w 63522"/>
                <a:gd name="connsiteY7" fmla="*/ 5435 h 49702"/>
                <a:gd name="connsiteX8" fmla="*/ 45638 w 63522"/>
                <a:gd name="connsiteY8" fmla="*/ 10177 h 49702"/>
                <a:gd name="connsiteX9" fmla="*/ 45474 w 63522"/>
                <a:gd name="connsiteY9" fmla="*/ 15319 h 49702"/>
                <a:gd name="connsiteX10" fmla="*/ 57079 w 63522"/>
                <a:gd name="connsiteY10" fmla="*/ 25311 h 49702"/>
                <a:gd name="connsiteX11" fmla="*/ 63000 w 63522"/>
                <a:gd name="connsiteY11" fmla="*/ 36077 h 49702"/>
                <a:gd name="connsiteX12" fmla="*/ 43972 w 63522"/>
                <a:gd name="connsiteY12" fmla="*/ 41261 h 49702"/>
                <a:gd name="connsiteX13" fmla="*/ 30360 w 63522"/>
                <a:gd name="connsiteY13" fmla="*/ 49351 h 49702"/>
                <a:gd name="connsiteX14" fmla="*/ 20507 w 63522"/>
                <a:gd name="connsiteY14" fmla="*/ 42115 h 49702"/>
                <a:gd name="connsiteX15" fmla="*/ 4693 w 63522"/>
                <a:gd name="connsiteY15" fmla="*/ 36795 h 49702"/>
                <a:gd name="connsiteX16" fmla="*/ 8 w 63522"/>
                <a:gd name="connsiteY16" fmla="*/ 29697 h 49702"/>
                <a:gd name="connsiteX17" fmla="*/ 5769 w 63522"/>
                <a:gd name="connsiteY17" fmla="*/ 25410 h 49702"/>
                <a:gd name="connsiteX18" fmla="*/ 3651 w 63522"/>
                <a:gd name="connsiteY18" fmla="*/ 19563 h 49702"/>
                <a:gd name="connsiteX19" fmla="*/ 7519 w 63522"/>
                <a:gd name="connsiteY19" fmla="*/ 14366 h 49702"/>
                <a:gd name="connsiteX20" fmla="*/ 7556 w 63522"/>
                <a:gd name="connsiteY20" fmla="*/ 14229 h 49702"/>
                <a:gd name="connsiteX0" fmla="*/ 45454 w 63522"/>
                <a:gd name="connsiteY0" fmla="*/ 15213 h 49702"/>
                <a:gd name="connsiteX1" fmla="*/ 44006 w 63522"/>
                <a:gd name="connsiteY1" fmla="*/ 17889 h 49702"/>
                <a:gd name="connsiteX2" fmla="*/ 41980 w 63522"/>
                <a:gd name="connsiteY2" fmla="*/ 5285 h 49702"/>
                <a:gd name="connsiteX3" fmla="*/ 42056 w 63522"/>
                <a:gd name="connsiteY3" fmla="*/ 6549 h 49702"/>
                <a:gd name="connsiteX4" fmla="*/ 32734 w 63522"/>
                <a:gd name="connsiteY4" fmla="*/ 3811 h 49702"/>
                <a:gd name="connsiteX5" fmla="*/ 33476 w 63522"/>
                <a:gd name="connsiteY5" fmla="*/ 2199 h 49702"/>
                <a:gd name="connsiteX6" fmla="*/ 25797 w 63522"/>
                <a:gd name="connsiteY6" fmla="*/ 4579 h 49702"/>
                <a:gd name="connsiteX7" fmla="*/ 26156 w 63522"/>
                <a:gd name="connsiteY7" fmla="*/ 3189 h 49702"/>
                <a:gd name="connsiteX8" fmla="*/ 17656 w 63522"/>
                <a:gd name="connsiteY8" fmla="*/ 5051 h 49702"/>
                <a:gd name="connsiteX9" fmla="*/ 18956 w 63522"/>
                <a:gd name="connsiteY9" fmla="*/ 6399 h 49702"/>
                <a:gd name="connsiteX0" fmla="*/ 7566 w 63532"/>
                <a:gd name="connsiteY0" fmla="*/ 14229 h 49702"/>
                <a:gd name="connsiteX1" fmla="*/ 9289 w 63532"/>
                <a:gd name="connsiteY1" fmla="*/ 6766 h 49702"/>
                <a:gd name="connsiteX2" fmla="*/ 17671 w 63532"/>
                <a:gd name="connsiteY2" fmla="*/ 5061 h 49702"/>
                <a:gd name="connsiteX3" fmla="*/ 26122 w 63532"/>
                <a:gd name="connsiteY3" fmla="*/ 3291 h 49702"/>
                <a:gd name="connsiteX4" fmla="*/ 29415 w 63532"/>
                <a:gd name="connsiteY4" fmla="*/ 59 h 49702"/>
                <a:gd name="connsiteX5" fmla="*/ 33499 w 63532"/>
                <a:gd name="connsiteY5" fmla="*/ 2340 h 49702"/>
                <a:gd name="connsiteX6" fmla="*/ 39129 w 63532"/>
                <a:gd name="connsiteY6" fmla="*/ 549 h 49702"/>
                <a:gd name="connsiteX7" fmla="*/ 41984 w 63532"/>
                <a:gd name="connsiteY7" fmla="*/ 5435 h 49702"/>
                <a:gd name="connsiteX8" fmla="*/ 45648 w 63532"/>
                <a:gd name="connsiteY8" fmla="*/ 10177 h 49702"/>
                <a:gd name="connsiteX9" fmla="*/ 45484 w 63532"/>
                <a:gd name="connsiteY9" fmla="*/ 15319 h 49702"/>
                <a:gd name="connsiteX10" fmla="*/ 57089 w 63532"/>
                <a:gd name="connsiteY10" fmla="*/ 25311 h 49702"/>
                <a:gd name="connsiteX11" fmla="*/ 63010 w 63532"/>
                <a:gd name="connsiteY11" fmla="*/ 36077 h 49702"/>
                <a:gd name="connsiteX12" fmla="*/ 43982 w 63532"/>
                <a:gd name="connsiteY12" fmla="*/ 41261 h 49702"/>
                <a:gd name="connsiteX13" fmla="*/ 30370 w 63532"/>
                <a:gd name="connsiteY13" fmla="*/ 49351 h 49702"/>
                <a:gd name="connsiteX14" fmla="*/ 20517 w 63532"/>
                <a:gd name="connsiteY14" fmla="*/ 42115 h 49702"/>
                <a:gd name="connsiteX15" fmla="*/ 7928 w 63532"/>
                <a:gd name="connsiteY15" fmla="*/ 35421 h 49702"/>
                <a:gd name="connsiteX16" fmla="*/ 18 w 63532"/>
                <a:gd name="connsiteY16" fmla="*/ 29697 h 49702"/>
                <a:gd name="connsiteX17" fmla="*/ 5779 w 63532"/>
                <a:gd name="connsiteY17" fmla="*/ 25410 h 49702"/>
                <a:gd name="connsiteX18" fmla="*/ 3661 w 63532"/>
                <a:gd name="connsiteY18" fmla="*/ 19563 h 49702"/>
                <a:gd name="connsiteX19" fmla="*/ 7529 w 63532"/>
                <a:gd name="connsiteY19" fmla="*/ 14366 h 49702"/>
                <a:gd name="connsiteX20" fmla="*/ 7566 w 63532"/>
                <a:gd name="connsiteY20" fmla="*/ 14229 h 49702"/>
                <a:gd name="connsiteX0" fmla="*/ 45464 w 63532"/>
                <a:gd name="connsiteY0" fmla="*/ 15213 h 49702"/>
                <a:gd name="connsiteX1" fmla="*/ 44016 w 63532"/>
                <a:gd name="connsiteY1" fmla="*/ 17889 h 49702"/>
                <a:gd name="connsiteX2" fmla="*/ 41990 w 63532"/>
                <a:gd name="connsiteY2" fmla="*/ 5285 h 49702"/>
                <a:gd name="connsiteX3" fmla="*/ 42066 w 63532"/>
                <a:gd name="connsiteY3" fmla="*/ 6549 h 49702"/>
                <a:gd name="connsiteX4" fmla="*/ 32744 w 63532"/>
                <a:gd name="connsiteY4" fmla="*/ 3811 h 49702"/>
                <a:gd name="connsiteX5" fmla="*/ 33486 w 63532"/>
                <a:gd name="connsiteY5" fmla="*/ 2199 h 49702"/>
                <a:gd name="connsiteX6" fmla="*/ 25807 w 63532"/>
                <a:gd name="connsiteY6" fmla="*/ 4579 h 49702"/>
                <a:gd name="connsiteX7" fmla="*/ 26166 w 63532"/>
                <a:gd name="connsiteY7" fmla="*/ 3189 h 49702"/>
                <a:gd name="connsiteX8" fmla="*/ 17666 w 63532"/>
                <a:gd name="connsiteY8" fmla="*/ 5051 h 49702"/>
                <a:gd name="connsiteX9" fmla="*/ 18966 w 63532"/>
                <a:gd name="connsiteY9" fmla="*/ 6399 h 49702"/>
                <a:gd name="connsiteX0" fmla="*/ 7566 w 63532"/>
                <a:gd name="connsiteY0" fmla="*/ 14229 h 49702"/>
                <a:gd name="connsiteX1" fmla="*/ 9289 w 63532"/>
                <a:gd name="connsiteY1" fmla="*/ 6766 h 49702"/>
                <a:gd name="connsiteX2" fmla="*/ 17671 w 63532"/>
                <a:gd name="connsiteY2" fmla="*/ 5061 h 49702"/>
                <a:gd name="connsiteX3" fmla="*/ 26122 w 63532"/>
                <a:gd name="connsiteY3" fmla="*/ 3291 h 49702"/>
                <a:gd name="connsiteX4" fmla="*/ 29415 w 63532"/>
                <a:gd name="connsiteY4" fmla="*/ 59 h 49702"/>
                <a:gd name="connsiteX5" fmla="*/ 33499 w 63532"/>
                <a:gd name="connsiteY5" fmla="*/ 2340 h 49702"/>
                <a:gd name="connsiteX6" fmla="*/ 39129 w 63532"/>
                <a:gd name="connsiteY6" fmla="*/ 549 h 49702"/>
                <a:gd name="connsiteX7" fmla="*/ 41984 w 63532"/>
                <a:gd name="connsiteY7" fmla="*/ 5435 h 49702"/>
                <a:gd name="connsiteX8" fmla="*/ 45648 w 63532"/>
                <a:gd name="connsiteY8" fmla="*/ 10177 h 49702"/>
                <a:gd name="connsiteX9" fmla="*/ 45484 w 63532"/>
                <a:gd name="connsiteY9" fmla="*/ 15319 h 49702"/>
                <a:gd name="connsiteX10" fmla="*/ 57089 w 63532"/>
                <a:gd name="connsiteY10" fmla="*/ 25311 h 49702"/>
                <a:gd name="connsiteX11" fmla="*/ 63010 w 63532"/>
                <a:gd name="connsiteY11" fmla="*/ 36077 h 49702"/>
                <a:gd name="connsiteX12" fmla="*/ 43982 w 63532"/>
                <a:gd name="connsiteY12" fmla="*/ 41261 h 49702"/>
                <a:gd name="connsiteX13" fmla="*/ 30370 w 63532"/>
                <a:gd name="connsiteY13" fmla="*/ 49351 h 49702"/>
                <a:gd name="connsiteX14" fmla="*/ 20517 w 63532"/>
                <a:gd name="connsiteY14" fmla="*/ 42115 h 49702"/>
                <a:gd name="connsiteX15" fmla="*/ 7928 w 63532"/>
                <a:gd name="connsiteY15" fmla="*/ 35421 h 49702"/>
                <a:gd name="connsiteX16" fmla="*/ 18 w 63532"/>
                <a:gd name="connsiteY16" fmla="*/ 29697 h 49702"/>
                <a:gd name="connsiteX17" fmla="*/ 5779 w 63532"/>
                <a:gd name="connsiteY17" fmla="*/ 25410 h 49702"/>
                <a:gd name="connsiteX18" fmla="*/ 3661 w 63532"/>
                <a:gd name="connsiteY18" fmla="*/ 19563 h 49702"/>
                <a:gd name="connsiteX19" fmla="*/ 7529 w 63532"/>
                <a:gd name="connsiteY19" fmla="*/ 14366 h 49702"/>
                <a:gd name="connsiteX20" fmla="*/ 7566 w 63532"/>
                <a:gd name="connsiteY20" fmla="*/ 14229 h 49702"/>
                <a:gd name="connsiteX0" fmla="*/ 45464 w 63532"/>
                <a:gd name="connsiteY0" fmla="*/ 15213 h 49702"/>
                <a:gd name="connsiteX1" fmla="*/ 44016 w 63532"/>
                <a:gd name="connsiteY1" fmla="*/ 17889 h 49702"/>
                <a:gd name="connsiteX2" fmla="*/ 41990 w 63532"/>
                <a:gd name="connsiteY2" fmla="*/ 5285 h 49702"/>
                <a:gd name="connsiteX3" fmla="*/ 42066 w 63532"/>
                <a:gd name="connsiteY3" fmla="*/ 6549 h 49702"/>
                <a:gd name="connsiteX4" fmla="*/ 32744 w 63532"/>
                <a:gd name="connsiteY4" fmla="*/ 3811 h 49702"/>
                <a:gd name="connsiteX5" fmla="*/ 33486 w 63532"/>
                <a:gd name="connsiteY5" fmla="*/ 2199 h 49702"/>
                <a:gd name="connsiteX6" fmla="*/ 25807 w 63532"/>
                <a:gd name="connsiteY6" fmla="*/ 4579 h 49702"/>
                <a:gd name="connsiteX7" fmla="*/ 26166 w 63532"/>
                <a:gd name="connsiteY7" fmla="*/ 3189 h 49702"/>
                <a:gd name="connsiteX8" fmla="*/ 17666 w 63532"/>
                <a:gd name="connsiteY8" fmla="*/ 5051 h 49702"/>
                <a:gd name="connsiteX9" fmla="*/ 18966 w 63532"/>
                <a:gd name="connsiteY9" fmla="*/ 6399 h 49702"/>
                <a:gd name="connsiteX0" fmla="*/ 7566 w 63532"/>
                <a:gd name="connsiteY0" fmla="*/ 14229 h 49702"/>
                <a:gd name="connsiteX1" fmla="*/ 9289 w 63532"/>
                <a:gd name="connsiteY1" fmla="*/ 6766 h 49702"/>
                <a:gd name="connsiteX2" fmla="*/ 17671 w 63532"/>
                <a:gd name="connsiteY2" fmla="*/ 5061 h 49702"/>
                <a:gd name="connsiteX3" fmla="*/ 26122 w 63532"/>
                <a:gd name="connsiteY3" fmla="*/ 3291 h 49702"/>
                <a:gd name="connsiteX4" fmla="*/ 29415 w 63532"/>
                <a:gd name="connsiteY4" fmla="*/ 59 h 49702"/>
                <a:gd name="connsiteX5" fmla="*/ 33499 w 63532"/>
                <a:gd name="connsiteY5" fmla="*/ 2340 h 49702"/>
                <a:gd name="connsiteX6" fmla="*/ 39129 w 63532"/>
                <a:gd name="connsiteY6" fmla="*/ 549 h 49702"/>
                <a:gd name="connsiteX7" fmla="*/ 41984 w 63532"/>
                <a:gd name="connsiteY7" fmla="*/ 5435 h 49702"/>
                <a:gd name="connsiteX8" fmla="*/ 45648 w 63532"/>
                <a:gd name="connsiteY8" fmla="*/ 10177 h 49702"/>
                <a:gd name="connsiteX9" fmla="*/ 45484 w 63532"/>
                <a:gd name="connsiteY9" fmla="*/ 15319 h 49702"/>
                <a:gd name="connsiteX10" fmla="*/ 57089 w 63532"/>
                <a:gd name="connsiteY10" fmla="*/ 25311 h 49702"/>
                <a:gd name="connsiteX11" fmla="*/ 63010 w 63532"/>
                <a:gd name="connsiteY11" fmla="*/ 36077 h 49702"/>
                <a:gd name="connsiteX12" fmla="*/ 43982 w 63532"/>
                <a:gd name="connsiteY12" fmla="*/ 41261 h 49702"/>
                <a:gd name="connsiteX13" fmla="*/ 30370 w 63532"/>
                <a:gd name="connsiteY13" fmla="*/ 49351 h 49702"/>
                <a:gd name="connsiteX14" fmla="*/ 20517 w 63532"/>
                <a:gd name="connsiteY14" fmla="*/ 42115 h 49702"/>
                <a:gd name="connsiteX15" fmla="*/ 7928 w 63532"/>
                <a:gd name="connsiteY15" fmla="*/ 35421 h 49702"/>
                <a:gd name="connsiteX16" fmla="*/ 18 w 63532"/>
                <a:gd name="connsiteY16" fmla="*/ 29697 h 49702"/>
                <a:gd name="connsiteX17" fmla="*/ 5779 w 63532"/>
                <a:gd name="connsiteY17" fmla="*/ 25410 h 49702"/>
                <a:gd name="connsiteX18" fmla="*/ 3661 w 63532"/>
                <a:gd name="connsiteY18" fmla="*/ 19563 h 49702"/>
                <a:gd name="connsiteX19" fmla="*/ 7529 w 63532"/>
                <a:gd name="connsiteY19" fmla="*/ 14366 h 49702"/>
                <a:gd name="connsiteX20" fmla="*/ 7566 w 63532"/>
                <a:gd name="connsiteY20" fmla="*/ 14229 h 49702"/>
                <a:gd name="connsiteX0" fmla="*/ 45464 w 63532"/>
                <a:gd name="connsiteY0" fmla="*/ 15213 h 49702"/>
                <a:gd name="connsiteX1" fmla="*/ 44016 w 63532"/>
                <a:gd name="connsiteY1" fmla="*/ 17889 h 49702"/>
                <a:gd name="connsiteX2" fmla="*/ 41990 w 63532"/>
                <a:gd name="connsiteY2" fmla="*/ 5285 h 49702"/>
                <a:gd name="connsiteX3" fmla="*/ 42066 w 63532"/>
                <a:gd name="connsiteY3" fmla="*/ 6549 h 49702"/>
                <a:gd name="connsiteX4" fmla="*/ 32744 w 63532"/>
                <a:gd name="connsiteY4" fmla="*/ 3811 h 49702"/>
                <a:gd name="connsiteX5" fmla="*/ 33486 w 63532"/>
                <a:gd name="connsiteY5" fmla="*/ 2199 h 49702"/>
                <a:gd name="connsiteX6" fmla="*/ 25807 w 63532"/>
                <a:gd name="connsiteY6" fmla="*/ 4579 h 49702"/>
                <a:gd name="connsiteX7" fmla="*/ 26166 w 63532"/>
                <a:gd name="connsiteY7" fmla="*/ 3189 h 49702"/>
                <a:gd name="connsiteX8" fmla="*/ 17666 w 63532"/>
                <a:gd name="connsiteY8" fmla="*/ 5051 h 49702"/>
                <a:gd name="connsiteX9" fmla="*/ 18966 w 63532"/>
                <a:gd name="connsiteY9" fmla="*/ 6399 h 49702"/>
                <a:gd name="connsiteX0" fmla="*/ 7566 w 63532"/>
                <a:gd name="connsiteY0" fmla="*/ 14229 h 49702"/>
                <a:gd name="connsiteX1" fmla="*/ 9289 w 63532"/>
                <a:gd name="connsiteY1" fmla="*/ 6766 h 49702"/>
                <a:gd name="connsiteX2" fmla="*/ 17671 w 63532"/>
                <a:gd name="connsiteY2" fmla="*/ 5061 h 49702"/>
                <a:gd name="connsiteX3" fmla="*/ 26122 w 63532"/>
                <a:gd name="connsiteY3" fmla="*/ 3291 h 49702"/>
                <a:gd name="connsiteX4" fmla="*/ 29415 w 63532"/>
                <a:gd name="connsiteY4" fmla="*/ 59 h 49702"/>
                <a:gd name="connsiteX5" fmla="*/ 33499 w 63532"/>
                <a:gd name="connsiteY5" fmla="*/ 2340 h 49702"/>
                <a:gd name="connsiteX6" fmla="*/ 39129 w 63532"/>
                <a:gd name="connsiteY6" fmla="*/ 549 h 49702"/>
                <a:gd name="connsiteX7" fmla="*/ 41984 w 63532"/>
                <a:gd name="connsiteY7" fmla="*/ 5435 h 49702"/>
                <a:gd name="connsiteX8" fmla="*/ 45648 w 63532"/>
                <a:gd name="connsiteY8" fmla="*/ 10177 h 49702"/>
                <a:gd name="connsiteX9" fmla="*/ 45484 w 63532"/>
                <a:gd name="connsiteY9" fmla="*/ 15319 h 49702"/>
                <a:gd name="connsiteX10" fmla="*/ 57089 w 63532"/>
                <a:gd name="connsiteY10" fmla="*/ 25311 h 49702"/>
                <a:gd name="connsiteX11" fmla="*/ 63010 w 63532"/>
                <a:gd name="connsiteY11" fmla="*/ 36077 h 49702"/>
                <a:gd name="connsiteX12" fmla="*/ 43982 w 63532"/>
                <a:gd name="connsiteY12" fmla="*/ 41261 h 49702"/>
                <a:gd name="connsiteX13" fmla="*/ 30370 w 63532"/>
                <a:gd name="connsiteY13" fmla="*/ 49351 h 49702"/>
                <a:gd name="connsiteX14" fmla="*/ 20517 w 63532"/>
                <a:gd name="connsiteY14" fmla="*/ 42115 h 49702"/>
                <a:gd name="connsiteX15" fmla="*/ 7928 w 63532"/>
                <a:gd name="connsiteY15" fmla="*/ 35421 h 49702"/>
                <a:gd name="connsiteX16" fmla="*/ 18 w 63532"/>
                <a:gd name="connsiteY16" fmla="*/ 29697 h 49702"/>
                <a:gd name="connsiteX17" fmla="*/ 5779 w 63532"/>
                <a:gd name="connsiteY17" fmla="*/ 25410 h 49702"/>
                <a:gd name="connsiteX18" fmla="*/ 3661 w 63532"/>
                <a:gd name="connsiteY18" fmla="*/ 19563 h 49702"/>
                <a:gd name="connsiteX19" fmla="*/ 7529 w 63532"/>
                <a:gd name="connsiteY19" fmla="*/ 14366 h 49702"/>
                <a:gd name="connsiteX20" fmla="*/ 7566 w 63532"/>
                <a:gd name="connsiteY20" fmla="*/ 14229 h 49702"/>
                <a:gd name="connsiteX0" fmla="*/ 45464 w 63532"/>
                <a:gd name="connsiteY0" fmla="*/ 15213 h 49702"/>
                <a:gd name="connsiteX1" fmla="*/ 44016 w 63532"/>
                <a:gd name="connsiteY1" fmla="*/ 17889 h 49702"/>
                <a:gd name="connsiteX2" fmla="*/ 41990 w 63532"/>
                <a:gd name="connsiteY2" fmla="*/ 5285 h 49702"/>
                <a:gd name="connsiteX3" fmla="*/ 42066 w 63532"/>
                <a:gd name="connsiteY3" fmla="*/ 6549 h 49702"/>
                <a:gd name="connsiteX4" fmla="*/ 32744 w 63532"/>
                <a:gd name="connsiteY4" fmla="*/ 3811 h 49702"/>
                <a:gd name="connsiteX5" fmla="*/ 33486 w 63532"/>
                <a:gd name="connsiteY5" fmla="*/ 2199 h 49702"/>
                <a:gd name="connsiteX6" fmla="*/ 25807 w 63532"/>
                <a:gd name="connsiteY6" fmla="*/ 4579 h 49702"/>
                <a:gd name="connsiteX7" fmla="*/ 26166 w 63532"/>
                <a:gd name="connsiteY7" fmla="*/ 3189 h 49702"/>
                <a:gd name="connsiteX8" fmla="*/ 17666 w 63532"/>
                <a:gd name="connsiteY8" fmla="*/ 5051 h 49702"/>
                <a:gd name="connsiteX9" fmla="*/ 18966 w 63532"/>
                <a:gd name="connsiteY9" fmla="*/ 6399 h 49702"/>
                <a:gd name="connsiteX0" fmla="*/ 8110 w 64076"/>
                <a:gd name="connsiteY0" fmla="*/ 14229 h 49702"/>
                <a:gd name="connsiteX1" fmla="*/ 9833 w 64076"/>
                <a:gd name="connsiteY1" fmla="*/ 6766 h 49702"/>
                <a:gd name="connsiteX2" fmla="*/ 18215 w 64076"/>
                <a:gd name="connsiteY2" fmla="*/ 5061 h 49702"/>
                <a:gd name="connsiteX3" fmla="*/ 26666 w 64076"/>
                <a:gd name="connsiteY3" fmla="*/ 3291 h 49702"/>
                <a:gd name="connsiteX4" fmla="*/ 29959 w 64076"/>
                <a:gd name="connsiteY4" fmla="*/ 59 h 49702"/>
                <a:gd name="connsiteX5" fmla="*/ 34043 w 64076"/>
                <a:gd name="connsiteY5" fmla="*/ 2340 h 49702"/>
                <a:gd name="connsiteX6" fmla="*/ 39673 w 64076"/>
                <a:gd name="connsiteY6" fmla="*/ 549 h 49702"/>
                <a:gd name="connsiteX7" fmla="*/ 42528 w 64076"/>
                <a:gd name="connsiteY7" fmla="*/ 5435 h 49702"/>
                <a:gd name="connsiteX8" fmla="*/ 46192 w 64076"/>
                <a:gd name="connsiteY8" fmla="*/ 10177 h 49702"/>
                <a:gd name="connsiteX9" fmla="*/ 46028 w 64076"/>
                <a:gd name="connsiteY9" fmla="*/ 15319 h 49702"/>
                <a:gd name="connsiteX10" fmla="*/ 57633 w 64076"/>
                <a:gd name="connsiteY10" fmla="*/ 25311 h 49702"/>
                <a:gd name="connsiteX11" fmla="*/ 63554 w 64076"/>
                <a:gd name="connsiteY11" fmla="*/ 36077 h 49702"/>
                <a:gd name="connsiteX12" fmla="*/ 44526 w 64076"/>
                <a:gd name="connsiteY12" fmla="*/ 41261 h 49702"/>
                <a:gd name="connsiteX13" fmla="*/ 30914 w 64076"/>
                <a:gd name="connsiteY13" fmla="*/ 49351 h 49702"/>
                <a:gd name="connsiteX14" fmla="*/ 21061 w 64076"/>
                <a:gd name="connsiteY14" fmla="*/ 42115 h 49702"/>
                <a:gd name="connsiteX15" fmla="*/ 8472 w 64076"/>
                <a:gd name="connsiteY15" fmla="*/ 35421 h 49702"/>
                <a:gd name="connsiteX16" fmla="*/ 562 w 64076"/>
                <a:gd name="connsiteY16" fmla="*/ 29697 h 49702"/>
                <a:gd name="connsiteX17" fmla="*/ 6323 w 64076"/>
                <a:gd name="connsiteY17" fmla="*/ 25410 h 49702"/>
                <a:gd name="connsiteX18" fmla="*/ 4205 w 64076"/>
                <a:gd name="connsiteY18" fmla="*/ 19563 h 49702"/>
                <a:gd name="connsiteX19" fmla="*/ 8073 w 64076"/>
                <a:gd name="connsiteY19" fmla="*/ 14366 h 49702"/>
                <a:gd name="connsiteX20" fmla="*/ 8110 w 64076"/>
                <a:gd name="connsiteY20" fmla="*/ 14229 h 49702"/>
                <a:gd name="connsiteX0" fmla="*/ 46008 w 64076"/>
                <a:gd name="connsiteY0" fmla="*/ 15213 h 49702"/>
                <a:gd name="connsiteX1" fmla="*/ 44560 w 64076"/>
                <a:gd name="connsiteY1" fmla="*/ 17889 h 49702"/>
                <a:gd name="connsiteX2" fmla="*/ 42534 w 64076"/>
                <a:gd name="connsiteY2" fmla="*/ 5285 h 49702"/>
                <a:gd name="connsiteX3" fmla="*/ 42610 w 64076"/>
                <a:gd name="connsiteY3" fmla="*/ 6549 h 49702"/>
                <a:gd name="connsiteX4" fmla="*/ 33288 w 64076"/>
                <a:gd name="connsiteY4" fmla="*/ 3811 h 49702"/>
                <a:gd name="connsiteX5" fmla="*/ 34030 w 64076"/>
                <a:gd name="connsiteY5" fmla="*/ 2199 h 49702"/>
                <a:gd name="connsiteX6" fmla="*/ 26351 w 64076"/>
                <a:gd name="connsiteY6" fmla="*/ 4579 h 49702"/>
                <a:gd name="connsiteX7" fmla="*/ 26710 w 64076"/>
                <a:gd name="connsiteY7" fmla="*/ 3189 h 49702"/>
                <a:gd name="connsiteX8" fmla="*/ 18210 w 64076"/>
                <a:gd name="connsiteY8" fmla="*/ 5051 h 49702"/>
                <a:gd name="connsiteX9" fmla="*/ 19510 w 64076"/>
                <a:gd name="connsiteY9" fmla="*/ 6399 h 49702"/>
                <a:gd name="connsiteX0" fmla="*/ 9145 w 65111"/>
                <a:gd name="connsiteY0" fmla="*/ 14229 h 49702"/>
                <a:gd name="connsiteX1" fmla="*/ 10868 w 65111"/>
                <a:gd name="connsiteY1" fmla="*/ 6766 h 49702"/>
                <a:gd name="connsiteX2" fmla="*/ 19250 w 65111"/>
                <a:gd name="connsiteY2" fmla="*/ 5061 h 49702"/>
                <a:gd name="connsiteX3" fmla="*/ 27701 w 65111"/>
                <a:gd name="connsiteY3" fmla="*/ 3291 h 49702"/>
                <a:gd name="connsiteX4" fmla="*/ 30994 w 65111"/>
                <a:gd name="connsiteY4" fmla="*/ 59 h 49702"/>
                <a:gd name="connsiteX5" fmla="*/ 35078 w 65111"/>
                <a:gd name="connsiteY5" fmla="*/ 2340 h 49702"/>
                <a:gd name="connsiteX6" fmla="*/ 40708 w 65111"/>
                <a:gd name="connsiteY6" fmla="*/ 549 h 49702"/>
                <a:gd name="connsiteX7" fmla="*/ 43563 w 65111"/>
                <a:gd name="connsiteY7" fmla="*/ 5435 h 49702"/>
                <a:gd name="connsiteX8" fmla="*/ 47227 w 65111"/>
                <a:gd name="connsiteY8" fmla="*/ 10177 h 49702"/>
                <a:gd name="connsiteX9" fmla="*/ 47063 w 65111"/>
                <a:gd name="connsiteY9" fmla="*/ 15319 h 49702"/>
                <a:gd name="connsiteX10" fmla="*/ 58668 w 65111"/>
                <a:gd name="connsiteY10" fmla="*/ 25311 h 49702"/>
                <a:gd name="connsiteX11" fmla="*/ 64589 w 65111"/>
                <a:gd name="connsiteY11" fmla="*/ 36077 h 49702"/>
                <a:gd name="connsiteX12" fmla="*/ 45561 w 65111"/>
                <a:gd name="connsiteY12" fmla="*/ 41261 h 49702"/>
                <a:gd name="connsiteX13" fmla="*/ 31949 w 65111"/>
                <a:gd name="connsiteY13" fmla="*/ 49351 h 49702"/>
                <a:gd name="connsiteX14" fmla="*/ 22096 w 65111"/>
                <a:gd name="connsiteY14" fmla="*/ 42115 h 49702"/>
                <a:gd name="connsiteX15" fmla="*/ 9507 w 65111"/>
                <a:gd name="connsiteY15" fmla="*/ 35421 h 49702"/>
                <a:gd name="connsiteX16" fmla="*/ 1597 w 65111"/>
                <a:gd name="connsiteY16" fmla="*/ 29697 h 49702"/>
                <a:gd name="connsiteX17" fmla="*/ 7358 w 65111"/>
                <a:gd name="connsiteY17" fmla="*/ 25410 h 49702"/>
                <a:gd name="connsiteX18" fmla="*/ 5240 w 65111"/>
                <a:gd name="connsiteY18" fmla="*/ 19563 h 49702"/>
                <a:gd name="connsiteX19" fmla="*/ 9108 w 65111"/>
                <a:gd name="connsiteY19" fmla="*/ 14366 h 49702"/>
                <a:gd name="connsiteX20" fmla="*/ 9145 w 65111"/>
                <a:gd name="connsiteY20" fmla="*/ 14229 h 49702"/>
                <a:gd name="connsiteX0" fmla="*/ 47043 w 65111"/>
                <a:gd name="connsiteY0" fmla="*/ 15213 h 49702"/>
                <a:gd name="connsiteX1" fmla="*/ 45595 w 65111"/>
                <a:gd name="connsiteY1" fmla="*/ 17889 h 49702"/>
                <a:gd name="connsiteX2" fmla="*/ 43569 w 65111"/>
                <a:gd name="connsiteY2" fmla="*/ 5285 h 49702"/>
                <a:gd name="connsiteX3" fmla="*/ 43645 w 65111"/>
                <a:gd name="connsiteY3" fmla="*/ 6549 h 49702"/>
                <a:gd name="connsiteX4" fmla="*/ 34323 w 65111"/>
                <a:gd name="connsiteY4" fmla="*/ 3811 h 49702"/>
                <a:gd name="connsiteX5" fmla="*/ 35065 w 65111"/>
                <a:gd name="connsiteY5" fmla="*/ 2199 h 49702"/>
                <a:gd name="connsiteX6" fmla="*/ 27386 w 65111"/>
                <a:gd name="connsiteY6" fmla="*/ 4579 h 49702"/>
                <a:gd name="connsiteX7" fmla="*/ 27745 w 65111"/>
                <a:gd name="connsiteY7" fmla="*/ 3189 h 49702"/>
                <a:gd name="connsiteX8" fmla="*/ 19245 w 65111"/>
                <a:gd name="connsiteY8" fmla="*/ 5051 h 49702"/>
                <a:gd name="connsiteX9" fmla="*/ 20545 w 65111"/>
                <a:gd name="connsiteY9" fmla="*/ 6399 h 49702"/>
                <a:gd name="connsiteX0" fmla="*/ 8111 w 64077"/>
                <a:gd name="connsiteY0" fmla="*/ 14229 h 49702"/>
                <a:gd name="connsiteX1" fmla="*/ 9834 w 64077"/>
                <a:gd name="connsiteY1" fmla="*/ 6766 h 49702"/>
                <a:gd name="connsiteX2" fmla="*/ 18216 w 64077"/>
                <a:gd name="connsiteY2" fmla="*/ 5061 h 49702"/>
                <a:gd name="connsiteX3" fmla="*/ 26667 w 64077"/>
                <a:gd name="connsiteY3" fmla="*/ 3291 h 49702"/>
                <a:gd name="connsiteX4" fmla="*/ 29960 w 64077"/>
                <a:gd name="connsiteY4" fmla="*/ 59 h 49702"/>
                <a:gd name="connsiteX5" fmla="*/ 34044 w 64077"/>
                <a:gd name="connsiteY5" fmla="*/ 2340 h 49702"/>
                <a:gd name="connsiteX6" fmla="*/ 39674 w 64077"/>
                <a:gd name="connsiteY6" fmla="*/ 549 h 49702"/>
                <a:gd name="connsiteX7" fmla="*/ 42529 w 64077"/>
                <a:gd name="connsiteY7" fmla="*/ 5435 h 49702"/>
                <a:gd name="connsiteX8" fmla="*/ 46193 w 64077"/>
                <a:gd name="connsiteY8" fmla="*/ 10177 h 49702"/>
                <a:gd name="connsiteX9" fmla="*/ 46029 w 64077"/>
                <a:gd name="connsiteY9" fmla="*/ 15319 h 49702"/>
                <a:gd name="connsiteX10" fmla="*/ 57634 w 64077"/>
                <a:gd name="connsiteY10" fmla="*/ 25311 h 49702"/>
                <a:gd name="connsiteX11" fmla="*/ 63555 w 64077"/>
                <a:gd name="connsiteY11" fmla="*/ 36077 h 49702"/>
                <a:gd name="connsiteX12" fmla="*/ 44527 w 64077"/>
                <a:gd name="connsiteY12" fmla="*/ 41261 h 49702"/>
                <a:gd name="connsiteX13" fmla="*/ 30915 w 64077"/>
                <a:gd name="connsiteY13" fmla="*/ 49351 h 49702"/>
                <a:gd name="connsiteX14" fmla="*/ 21062 w 64077"/>
                <a:gd name="connsiteY14" fmla="*/ 42115 h 49702"/>
                <a:gd name="connsiteX15" fmla="*/ 8473 w 64077"/>
                <a:gd name="connsiteY15" fmla="*/ 35421 h 49702"/>
                <a:gd name="connsiteX16" fmla="*/ 563 w 64077"/>
                <a:gd name="connsiteY16" fmla="*/ 29697 h 49702"/>
                <a:gd name="connsiteX17" fmla="*/ 6324 w 64077"/>
                <a:gd name="connsiteY17" fmla="*/ 25410 h 49702"/>
                <a:gd name="connsiteX18" fmla="*/ 4206 w 64077"/>
                <a:gd name="connsiteY18" fmla="*/ 19563 h 49702"/>
                <a:gd name="connsiteX19" fmla="*/ 8074 w 64077"/>
                <a:gd name="connsiteY19" fmla="*/ 14366 h 49702"/>
                <a:gd name="connsiteX20" fmla="*/ 8111 w 64077"/>
                <a:gd name="connsiteY20" fmla="*/ 14229 h 49702"/>
                <a:gd name="connsiteX0" fmla="*/ 46009 w 64077"/>
                <a:gd name="connsiteY0" fmla="*/ 15213 h 49702"/>
                <a:gd name="connsiteX1" fmla="*/ 44561 w 64077"/>
                <a:gd name="connsiteY1" fmla="*/ 17889 h 49702"/>
                <a:gd name="connsiteX2" fmla="*/ 42535 w 64077"/>
                <a:gd name="connsiteY2" fmla="*/ 5285 h 49702"/>
                <a:gd name="connsiteX3" fmla="*/ 42611 w 64077"/>
                <a:gd name="connsiteY3" fmla="*/ 6549 h 49702"/>
                <a:gd name="connsiteX4" fmla="*/ 33289 w 64077"/>
                <a:gd name="connsiteY4" fmla="*/ 3811 h 49702"/>
                <a:gd name="connsiteX5" fmla="*/ 34031 w 64077"/>
                <a:gd name="connsiteY5" fmla="*/ 2199 h 49702"/>
                <a:gd name="connsiteX6" fmla="*/ 26352 w 64077"/>
                <a:gd name="connsiteY6" fmla="*/ 4579 h 49702"/>
                <a:gd name="connsiteX7" fmla="*/ 26711 w 64077"/>
                <a:gd name="connsiteY7" fmla="*/ 3189 h 49702"/>
                <a:gd name="connsiteX8" fmla="*/ 18211 w 64077"/>
                <a:gd name="connsiteY8" fmla="*/ 5051 h 49702"/>
                <a:gd name="connsiteX9" fmla="*/ 19511 w 64077"/>
                <a:gd name="connsiteY9" fmla="*/ 6399 h 49702"/>
                <a:gd name="connsiteX0" fmla="*/ 8111 w 64077"/>
                <a:gd name="connsiteY0" fmla="*/ 14229 h 49702"/>
                <a:gd name="connsiteX1" fmla="*/ 9834 w 64077"/>
                <a:gd name="connsiteY1" fmla="*/ 6766 h 49702"/>
                <a:gd name="connsiteX2" fmla="*/ 18216 w 64077"/>
                <a:gd name="connsiteY2" fmla="*/ 5061 h 49702"/>
                <a:gd name="connsiteX3" fmla="*/ 26667 w 64077"/>
                <a:gd name="connsiteY3" fmla="*/ 3291 h 49702"/>
                <a:gd name="connsiteX4" fmla="*/ 29960 w 64077"/>
                <a:gd name="connsiteY4" fmla="*/ 59 h 49702"/>
                <a:gd name="connsiteX5" fmla="*/ 34044 w 64077"/>
                <a:gd name="connsiteY5" fmla="*/ 2340 h 49702"/>
                <a:gd name="connsiteX6" fmla="*/ 39674 w 64077"/>
                <a:gd name="connsiteY6" fmla="*/ 549 h 49702"/>
                <a:gd name="connsiteX7" fmla="*/ 42529 w 64077"/>
                <a:gd name="connsiteY7" fmla="*/ 5435 h 49702"/>
                <a:gd name="connsiteX8" fmla="*/ 46193 w 64077"/>
                <a:gd name="connsiteY8" fmla="*/ 10177 h 49702"/>
                <a:gd name="connsiteX9" fmla="*/ 46029 w 64077"/>
                <a:gd name="connsiteY9" fmla="*/ 15319 h 49702"/>
                <a:gd name="connsiteX10" fmla="*/ 57634 w 64077"/>
                <a:gd name="connsiteY10" fmla="*/ 25311 h 49702"/>
                <a:gd name="connsiteX11" fmla="*/ 63555 w 64077"/>
                <a:gd name="connsiteY11" fmla="*/ 36077 h 49702"/>
                <a:gd name="connsiteX12" fmla="*/ 44527 w 64077"/>
                <a:gd name="connsiteY12" fmla="*/ 41261 h 49702"/>
                <a:gd name="connsiteX13" fmla="*/ 30915 w 64077"/>
                <a:gd name="connsiteY13" fmla="*/ 49351 h 49702"/>
                <a:gd name="connsiteX14" fmla="*/ 21062 w 64077"/>
                <a:gd name="connsiteY14" fmla="*/ 42115 h 49702"/>
                <a:gd name="connsiteX15" fmla="*/ 8473 w 64077"/>
                <a:gd name="connsiteY15" fmla="*/ 35421 h 49702"/>
                <a:gd name="connsiteX16" fmla="*/ 563 w 64077"/>
                <a:gd name="connsiteY16" fmla="*/ 29697 h 49702"/>
                <a:gd name="connsiteX17" fmla="*/ 6324 w 64077"/>
                <a:gd name="connsiteY17" fmla="*/ 25410 h 49702"/>
                <a:gd name="connsiteX18" fmla="*/ 4206 w 64077"/>
                <a:gd name="connsiteY18" fmla="*/ 19563 h 49702"/>
                <a:gd name="connsiteX19" fmla="*/ 8074 w 64077"/>
                <a:gd name="connsiteY19" fmla="*/ 14366 h 49702"/>
                <a:gd name="connsiteX20" fmla="*/ 8111 w 64077"/>
                <a:gd name="connsiteY20" fmla="*/ 14229 h 49702"/>
                <a:gd name="connsiteX0" fmla="*/ 46009 w 64077"/>
                <a:gd name="connsiteY0" fmla="*/ 15213 h 49702"/>
                <a:gd name="connsiteX1" fmla="*/ 44561 w 64077"/>
                <a:gd name="connsiteY1" fmla="*/ 17889 h 49702"/>
                <a:gd name="connsiteX2" fmla="*/ 42535 w 64077"/>
                <a:gd name="connsiteY2" fmla="*/ 5285 h 49702"/>
                <a:gd name="connsiteX3" fmla="*/ 42611 w 64077"/>
                <a:gd name="connsiteY3" fmla="*/ 6549 h 49702"/>
                <a:gd name="connsiteX4" fmla="*/ 33289 w 64077"/>
                <a:gd name="connsiteY4" fmla="*/ 3811 h 49702"/>
                <a:gd name="connsiteX5" fmla="*/ 34031 w 64077"/>
                <a:gd name="connsiteY5" fmla="*/ 2199 h 49702"/>
                <a:gd name="connsiteX6" fmla="*/ 26352 w 64077"/>
                <a:gd name="connsiteY6" fmla="*/ 4579 h 49702"/>
                <a:gd name="connsiteX7" fmla="*/ 26711 w 64077"/>
                <a:gd name="connsiteY7" fmla="*/ 3189 h 49702"/>
                <a:gd name="connsiteX8" fmla="*/ 18211 w 64077"/>
                <a:gd name="connsiteY8" fmla="*/ 5051 h 49702"/>
                <a:gd name="connsiteX9" fmla="*/ 19511 w 64077"/>
                <a:gd name="connsiteY9" fmla="*/ 6399 h 49702"/>
                <a:gd name="connsiteX0" fmla="*/ 8960 w 64926"/>
                <a:gd name="connsiteY0" fmla="*/ 14229 h 49702"/>
                <a:gd name="connsiteX1" fmla="*/ 10683 w 64926"/>
                <a:gd name="connsiteY1" fmla="*/ 6766 h 49702"/>
                <a:gd name="connsiteX2" fmla="*/ 19065 w 64926"/>
                <a:gd name="connsiteY2" fmla="*/ 5061 h 49702"/>
                <a:gd name="connsiteX3" fmla="*/ 27516 w 64926"/>
                <a:gd name="connsiteY3" fmla="*/ 3291 h 49702"/>
                <a:gd name="connsiteX4" fmla="*/ 30809 w 64926"/>
                <a:gd name="connsiteY4" fmla="*/ 59 h 49702"/>
                <a:gd name="connsiteX5" fmla="*/ 34893 w 64926"/>
                <a:gd name="connsiteY5" fmla="*/ 2340 h 49702"/>
                <a:gd name="connsiteX6" fmla="*/ 40523 w 64926"/>
                <a:gd name="connsiteY6" fmla="*/ 549 h 49702"/>
                <a:gd name="connsiteX7" fmla="*/ 43378 w 64926"/>
                <a:gd name="connsiteY7" fmla="*/ 5435 h 49702"/>
                <a:gd name="connsiteX8" fmla="*/ 47042 w 64926"/>
                <a:gd name="connsiteY8" fmla="*/ 10177 h 49702"/>
                <a:gd name="connsiteX9" fmla="*/ 46878 w 64926"/>
                <a:gd name="connsiteY9" fmla="*/ 15319 h 49702"/>
                <a:gd name="connsiteX10" fmla="*/ 58483 w 64926"/>
                <a:gd name="connsiteY10" fmla="*/ 25311 h 49702"/>
                <a:gd name="connsiteX11" fmla="*/ 64404 w 64926"/>
                <a:gd name="connsiteY11" fmla="*/ 36077 h 49702"/>
                <a:gd name="connsiteX12" fmla="*/ 45376 w 64926"/>
                <a:gd name="connsiteY12" fmla="*/ 41261 h 49702"/>
                <a:gd name="connsiteX13" fmla="*/ 31764 w 64926"/>
                <a:gd name="connsiteY13" fmla="*/ 49351 h 49702"/>
                <a:gd name="connsiteX14" fmla="*/ 21911 w 64926"/>
                <a:gd name="connsiteY14" fmla="*/ 42115 h 49702"/>
                <a:gd name="connsiteX15" fmla="*/ 9322 w 64926"/>
                <a:gd name="connsiteY15" fmla="*/ 35421 h 49702"/>
                <a:gd name="connsiteX16" fmla="*/ 1412 w 64926"/>
                <a:gd name="connsiteY16" fmla="*/ 29697 h 49702"/>
                <a:gd name="connsiteX17" fmla="*/ 7173 w 64926"/>
                <a:gd name="connsiteY17" fmla="*/ 25410 h 49702"/>
                <a:gd name="connsiteX18" fmla="*/ 5055 w 64926"/>
                <a:gd name="connsiteY18" fmla="*/ 19563 h 49702"/>
                <a:gd name="connsiteX19" fmla="*/ 8923 w 64926"/>
                <a:gd name="connsiteY19" fmla="*/ 14366 h 49702"/>
                <a:gd name="connsiteX20" fmla="*/ 8960 w 64926"/>
                <a:gd name="connsiteY20" fmla="*/ 14229 h 49702"/>
                <a:gd name="connsiteX0" fmla="*/ 46858 w 64926"/>
                <a:gd name="connsiteY0" fmla="*/ 15213 h 49702"/>
                <a:gd name="connsiteX1" fmla="*/ 45410 w 64926"/>
                <a:gd name="connsiteY1" fmla="*/ 17889 h 49702"/>
                <a:gd name="connsiteX2" fmla="*/ 43384 w 64926"/>
                <a:gd name="connsiteY2" fmla="*/ 5285 h 49702"/>
                <a:gd name="connsiteX3" fmla="*/ 43460 w 64926"/>
                <a:gd name="connsiteY3" fmla="*/ 6549 h 49702"/>
                <a:gd name="connsiteX4" fmla="*/ 34138 w 64926"/>
                <a:gd name="connsiteY4" fmla="*/ 3811 h 49702"/>
                <a:gd name="connsiteX5" fmla="*/ 34880 w 64926"/>
                <a:gd name="connsiteY5" fmla="*/ 2199 h 49702"/>
                <a:gd name="connsiteX6" fmla="*/ 27201 w 64926"/>
                <a:gd name="connsiteY6" fmla="*/ 4579 h 49702"/>
                <a:gd name="connsiteX7" fmla="*/ 27560 w 64926"/>
                <a:gd name="connsiteY7" fmla="*/ 3189 h 49702"/>
                <a:gd name="connsiteX8" fmla="*/ 19060 w 64926"/>
                <a:gd name="connsiteY8" fmla="*/ 5051 h 49702"/>
                <a:gd name="connsiteX9" fmla="*/ 20360 w 64926"/>
                <a:gd name="connsiteY9" fmla="*/ 6399 h 49702"/>
                <a:gd name="connsiteX0" fmla="*/ 10526 w 66492"/>
                <a:gd name="connsiteY0" fmla="*/ 14229 h 49702"/>
                <a:gd name="connsiteX1" fmla="*/ 12249 w 66492"/>
                <a:gd name="connsiteY1" fmla="*/ 6766 h 49702"/>
                <a:gd name="connsiteX2" fmla="*/ 20631 w 66492"/>
                <a:gd name="connsiteY2" fmla="*/ 5061 h 49702"/>
                <a:gd name="connsiteX3" fmla="*/ 29082 w 66492"/>
                <a:gd name="connsiteY3" fmla="*/ 3291 h 49702"/>
                <a:gd name="connsiteX4" fmla="*/ 32375 w 66492"/>
                <a:gd name="connsiteY4" fmla="*/ 59 h 49702"/>
                <a:gd name="connsiteX5" fmla="*/ 36459 w 66492"/>
                <a:gd name="connsiteY5" fmla="*/ 2340 h 49702"/>
                <a:gd name="connsiteX6" fmla="*/ 42089 w 66492"/>
                <a:gd name="connsiteY6" fmla="*/ 549 h 49702"/>
                <a:gd name="connsiteX7" fmla="*/ 44944 w 66492"/>
                <a:gd name="connsiteY7" fmla="*/ 5435 h 49702"/>
                <a:gd name="connsiteX8" fmla="*/ 48608 w 66492"/>
                <a:gd name="connsiteY8" fmla="*/ 10177 h 49702"/>
                <a:gd name="connsiteX9" fmla="*/ 48444 w 66492"/>
                <a:gd name="connsiteY9" fmla="*/ 15319 h 49702"/>
                <a:gd name="connsiteX10" fmla="*/ 60049 w 66492"/>
                <a:gd name="connsiteY10" fmla="*/ 25311 h 49702"/>
                <a:gd name="connsiteX11" fmla="*/ 65970 w 66492"/>
                <a:gd name="connsiteY11" fmla="*/ 36077 h 49702"/>
                <a:gd name="connsiteX12" fmla="*/ 46942 w 66492"/>
                <a:gd name="connsiteY12" fmla="*/ 41261 h 49702"/>
                <a:gd name="connsiteX13" fmla="*/ 33330 w 66492"/>
                <a:gd name="connsiteY13" fmla="*/ 49351 h 49702"/>
                <a:gd name="connsiteX14" fmla="*/ 23477 w 66492"/>
                <a:gd name="connsiteY14" fmla="*/ 42115 h 49702"/>
                <a:gd name="connsiteX15" fmla="*/ 10888 w 66492"/>
                <a:gd name="connsiteY15" fmla="*/ 35421 h 49702"/>
                <a:gd name="connsiteX16" fmla="*/ 2978 w 66492"/>
                <a:gd name="connsiteY16" fmla="*/ 29697 h 49702"/>
                <a:gd name="connsiteX17" fmla="*/ 8739 w 66492"/>
                <a:gd name="connsiteY17" fmla="*/ 25410 h 49702"/>
                <a:gd name="connsiteX18" fmla="*/ 6621 w 66492"/>
                <a:gd name="connsiteY18" fmla="*/ 19563 h 49702"/>
                <a:gd name="connsiteX19" fmla="*/ 10489 w 66492"/>
                <a:gd name="connsiteY19" fmla="*/ 14366 h 49702"/>
                <a:gd name="connsiteX20" fmla="*/ 10526 w 66492"/>
                <a:gd name="connsiteY20" fmla="*/ 14229 h 49702"/>
                <a:gd name="connsiteX0" fmla="*/ 48424 w 66492"/>
                <a:gd name="connsiteY0" fmla="*/ 15213 h 49702"/>
                <a:gd name="connsiteX1" fmla="*/ 46976 w 66492"/>
                <a:gd name="connsiteY1" fmla="*/ 17889 h 49702"/>
                <a:gd name="connsiteX2" fmla="*/ 44950 w 66492"/>
                <a:gd name="connsiteY2" fmla="*/ 5285 h 49702"/>
                <a:gd name="connsiteX3" fmla="*/ 45026 w 66492"/>
                <a:gd name="connsiteY3" fmla="*/ 6549 h 49702"/>
                <a:gd name="connsiteX4" fmla="*/ 35704 w 66492"/>
                <a:gd name="connsiteY4" fmla="*/ 3811 h 49702"/>
                <a:gd name="connsiteX5" fmla="*/ 36446 w 66492"/>
                <a:gd name="connsiteY5" fmla="*/ 2199 h 49702"/>
                <a:gd name="connsiteX6" fmla="*/ 28767 w 66492"/>
                <a:gd name="connsiteY6" fmla="*/ 4579 h 49702"/>
                <a:gd name="connsiteX7" fmla="*/ 29126 w 66492"/>
                <a:gd name="connsiteY7" fmla="*/ 3189 h 49702"/>
                <a:gd name="connsiteX8" fmla="*/ 20626 w 66492"/>
                <a:gd name="connsiteY8" fmla="*/ 5051 h 49702"/>
                <a:gd name="connsiteX9" fmla="*/ 21926 w 66492"/>
                <a:gd name="connsiteY9" fmla="*/ 6399 h 49702"/>
                <a:gd name="connsiteX0" fmla="*/ 8961 w 64927"/>
                <a:gd name="connsiteY0" fmla="*/ 14229 h 49702"/>
                <a:gd name="connsiteX1" fmla="*/ 10684 w 64927"/>
                <a:gd name="connsiteY1" fmla="*/ 6766 h 49702"/>
                <a:gd name="connsiteX2" fmla="*/ 19066 w 64927"/>
                <a:gd name="connsiteY2" fmla="*/ 5061 h 49702"/>
                <a:gd name="connsiteX3" fmla="*/ 27517 w 64927"/>
                <a:gd name="connsiteY3" fmla="*/ 3291 h 49702"/>
                <a:gd name="connsiteX4" fmla="*/ 30810 w 64927"/>
                <a:gd name="connsiteY4" fmla="*/ 59 h 49702"/>
                <a:gd name="connsiteX5" fmla="*/ 34894 w 64927"/>
                <a:gd name="connsiteY5" fmla="*/ 2340 h 49702"/>
                <a:gd name="connsiteX6" fmla="*/ 40524 w 64927"/>
                <a:gd name="connsiteY6" fmla="*/ 549 h 49702"/>
                <a:gd name="connsiteX7" fmla="*/ 43379 w 64927"/>
                <a:gd name="connsiteY7" fmla="*/ 5435 h 49702"/>
                <a:gd name="connsiteX8" fmla="*/ 47043 w 64927"/>
                <a:gd name="connsiteY8" fmla="*/ 10177 h 49702"/>
                <a:gd name="connsiteX9" fmla="*/ 46879 w 64927"/>
                <a:gd name="connsiteY9" fmla="*/ 15319 h 49702"/>
                <a:gd name="connsiteX10" fmla="*/ 58484 w 64927"/>
                <a:gd name="connsiteY10" fmla="*/ 25311 h 49702"/>
                <a:gd name="connsiteX11" fmla="*/ 64405 w 64927"/>
                <a:gd name="connsiteY11" fmla="*/ 36077 h 49702"/>
                <a:gd name="connsiteX12" fmla="*/ 45377 w 64927"/>
                <a:gd name="connsiteY12" fmla="*/ 41261 h 49702"/>
                <a:gd name="connsiteX13" fmla="*/ 31765 w 64927"/>
                <a:gd name="connsiteY13" fmla="*/ 49351 h 49702"/>
                <a:gd name="connsiteX14" fmla="*/ 21912 w 64927"/>
                <a:gd name="connsiteY14" fmla="*/ 42115 h 49702"/>
                <a:gd name="connsiteX15" fmla="*/ 9323 w 64927"/>
                <a:gd name="connsiteY15" fmla="*/ 35421 h 49702"/>
                <a:gd name="connsiteX16" fmla="*/ 1413 w 64927"/>
                <a:gd name="connsiteY16" fmla="*/ 29697 h 49702"/>
                <a:gd name="connsiteX17" fmla="*/ 5056 w 64927"/>
                <a:gd name="connsiteY17" fmla="*/ 19563 h 49702"/>
                <a:gd name="connsiteX18" fmla="*/ 8924 w 64927"/>
                <a:gd name="connsiteY18" fmla="*/ 14366 h 49702"/>
                <a:gd name="connsiteX19" fmla="*/ 8961 w 64927"/>
                <a:gd name="connsiteY19" fmla="*/ 14229 h 49702"/>
                <a:gd name="connsiteX0" fmla="*/ 46859 w 64927"/>
                <a:gd name="connsiteY0" fmla="*/ 15213 h 49702"/>
                <a:gd name="connsiteX1" fmla="*/ 45411 w 64927"/>
                <a:gd name="connsiteY1" fmla="*/ 17889 h 49702"/>
                <a:gd name="connsiteX2" fmla="*/ 43385 w 64927"/>
                <a:gd name="connsiteY2" fmla="*/ 5285 h 49702"/>
                <a:gd name="connsiteX3" fmla="*/ 43461 w 64927"/>
                <a:gd name="connsiteY3" fmla="*/ 6549 h 49702"/>
                <a:gd name="connsiteX4" fmla="*/ 34139 w 64927"/>
                <a:gd name="connsiteY4" fmla="*/ 3811 h 49702"/>
                <a:gd name="connsiteX5" fmla="*/ 34881 w 64927"/>
                <a:gd name="connsiteY5" fmla="*/ 2199 h 49702"/>
                <a:gd name="connsiteX6" fmla="*/ 27202 w 64927"/>
                <a:gd name="connsiteY6" fmla="*/ 4579 h 49702"/>
                <a:gd name="connsiteX7" fmla="*/ 27561 w 64927"/>
                <a:gd name="connsiteY7" fmla="*/ 3189 h 49702"/>
                <a:gd name="connsiteX8" fmla="*/ 19061 w 64927"/>
                <a:gd name="connsiteY8" fmla="*/ 5051 h 49702"/>
                <a:gd name="connsiteX9" fmla="*/ 20361 w 64927"/>
                <a:gd name="connsiteY9" fmla="*/ 6399 h 49702"/>
                <a:gd name="connsiteX0" fmla="*/ 10335 w 66301"/>
                <a:gd name="connsiteY0" fmla="*/ 14229 h 49702"/>
                <a:gd name="connsiteX1" fmla="*/ 12058 w 66301"/>
                <a:gd name="connsiteY1" fmla="*/ 6766 h 49702"/>
                <a:gd name="connsiteX2" fmla="*/ 20440 w 66301"/>
                <a:gd name="connsiteY2" fmla="*/ 5061 h 49702"/>
                <a:gd name="connsiteX3" fmla="*/ 28891 w 66301"/>
                <a:gd name="connsiteY3" fmla="*/ 3291 h 49702"/>
                <a:gd name="connsiteX4" fmla="*/ 32184 w 66301"/>
                <a:gd name="connsiteY4" fmla="*/ 59 h 49702"/>
                <a:gd name="connsiteX5" fmla="*/ 36268 w 66301"/>
                <a:gd name="connsiteY5" fmla="*/ 2340 h 49702"/>
                <a:gd name="connsiteX6" fmla="*/ 41898 w 66301"/>
                <a:gd name="connsiteY6" fmla="*/ 549 h 49702"/>
                <a:gd name="connsiteX7" fmla="*/ 44753 w 66301"/>
                <a:gd name="connsiteY7" fmla="*/ 5435 h 49702"/>
                <a:gd name="connsiteX8" fmla="*/ 48417 w 66301"/>
                <a:gd name="connsiteY8" fmla="*/ 10177 h 49702"/>
                <a:gd name="connsiteX9" fmla="*/ 48253 w 66301"/>
                <a:gd name="connsiteY9" fmla="*/ 15319 h 49702"/>
                <a:gd name="connsiteX10" fmla="*/ 59858 w 66301"/>
                <a:gd name="connsiteY10" fmla="*/ 25311 h 49702"/>
                <a:gd name="connsiteX11" fmla="*/ 65779 w 66301"/>
                <a:gd name="connsiteY11" fmla="*/ 36077 h 49702"/>
                <a:gd name="connsiteX12" fmla="*/ 46751 w 66301"/>
                <a:gd name="connsiteY12" fmla="*/ 41261 h 49702"/>
                <a:gd name="connsiteX13" fmla="*/ 33139 w 66301"/>
                <a:gd name="connsiteY13" fmla="*/ 49351 h 49702"/>
                <a:gd name="connsiteX14" fmla="*/ 23286 w 66301"/>
                <a:gd name="connsiteY14" fmla="*/ 42115 h 49702"/>
                <a:gd name="connsiteX15" fmla="*/ 10697 w 66301"/>
                <a:gd name="connsiteY15" fmla="*/ 35421 h 49702"/>
                <a:gd name="connsiteX16" fmla="*/ 2787 w 66301"/>
                <a:gd name="connsiteY16" fmla="*/ 29697 h 49702"/>
                <a:gd name="connsiteX17" fmla="*/ 6430 w 66301"/>
                <a:gd name="connsiteY17" fmla="*/ 19563 h 49702"/>
                <a:gd name="connsiteX18" fmla="*/ 10298 w 66301"/>
                <a:gd name="connsiteY18" fmla="*/ 14366 h 49702"/>
                <a:gd name="connsiteX19" fmla="*/ 10335 w 66301"/>
                <a:gd name="connsiteY19" fmla="*/ 14229 h 49702"/>
                <a:gd name="connsiteX0" fmla="*/ 48233 w 66301"/>
                <a:gd name="connsiteY0" fmla="*/ 15213 h 49702"/>
                <a:gd name="connsiteX1" fmla="*/ 46785 w 66301"/>
                <a:gd name="connsiteY1" fmla="*/ 17889 h 49702"/>
                <a:gd name="connsiteX2" fmla="*/ 44759 w 66301"/>
                <a:gd name="connsiteY2" fmla="*/ 5285 h 49702"/>
                <a:gd name="connsiteX3" fmla="*/ 44835 w 66301"/>
                <a:gd name="connsiteY3" fmla="*/ 6549 h 49702"/>
                <a:gd name="connsiteX4" fmla="*/ 35513 w 66301"/>
                <a:gd name="connsiteY4" fmla="*/ 3811 h 49702"/>
                <a:gd name="connsiteX5" fmla="*/ 36255 w 66301"/>
                <a:gd name="connsiteY5" fmla="*/ 2199 h 49702"/>
                <a:gd name="connsiteX6" fmla="*/ 28576 w 66301"/>
                <a:gd name="connsiteY6" fmla="*/ 4579 h 49702"/>
                <a:gd name="connsiteX7" fmla="*/ 28935 w 66301"/>
                <a:gd name="connsiteY7" fmla="*/ 3189 h 49702"/>
                <a:gd name="connsiteX8" fmla="*/ 20435 w 66301"/>
                <a:gd name="connsiteY8" fmla="*/ 5051 h 49702"/>
                <a:gd name="connsiteX9" fmla="*/ 21735 w 66301"/>
                <a:gd name="connsiteY9" fmla="*/ 6399 h 49702"/>
                <a:gd name="connsiteX0" fmla="*/ 12883 w 68849"/>
                <a:gd name="connsiteY0" fmla="*/ 14229 h 49702"/>
                <a:gd name="connsiteX1" fmla="*/ 14606 w 68849"/>
                <a:gd name="connsiteY1" fmla="*/ 6766 h 49702"/>
                <a:gd name="connsiteX2" fmla="*/ 22988 w 68849"/>
                <a:gd name="connsiteY2" fmla="*/ 5061 h 49702"/>
                <a:gd name="connsiteX3" fmla="*/ 31439 w 68849"/>
                <a:gd name="connsiteY3" fmla="*/ 3291 h 49702"/>
                <a:gd name="connsiteX4" fmla="*/ 34732 w 68849"/>
                <a:gd name="connsiteY4" fmla="*/ 59 h 49702"/>
                <a:gd name="connsiteX5" fmla="*/ 38816 w 68849"/>
                <a:gd name="connsiteY5" fmla="*/ 2340 h 49702"/>
                <a:gd name="connsiteX6" fmla="*/ 44446 w 68849"/>
                <a:gd name="connsiteY6" fmla="*/ 549 h 49702"/>
                <a:gd name="connsiteX7" fmla="*/ 47301 w 68849"/>
                <a:gd name="connsiteY7" fmla="*/ 5435 h 49702"/>
                <a:gd name="connsiteX8" fmla="*/ 50965 w 68849"/>
                <a:gd name="connsiteY8" fmla="*/ 10177 h 49702"/>
                <a:gd name="connsiteX9" fmla="*/ 50801 w 68849"/>
                <a:gd name="connsiteY9" fmla="*/ 15319 h 49702"/>
                <a:gd name="connsiteX10" fmla="*/ 62406 w 68849"/>
                <a:gd name="connsiteY10" fmla="*/ 25311 h 49702"/>
                <a:gd name="connsiteX11" fmla="*/ 68327 w 68849"/>
                <a:gd name="connsiteY11" fmla="*/ 36077 h 49702"/>
                <a:gd name="connsiteX12" fmla="*/ 49299 w 68849"/>
                <a:gd name="connsiteY12" fmla="*/ 41261 h 49702"/>
                <a:gd name="connsiteX13" fmla="*/ 35687 w 68849"/>
                <a:gd name="connsiteY13" fmla="*/ 49351 h 49702"/>
                <a:gd name="connsiteX14" fmla="*/ 25834 w 68849"/>
                <a:gd name="connsiteY14" fmla="*/ 42115 h 49702"/>
                <a:gd name="connsiteX15" fmla="*/ 13245 w 68849"/>
                <a:gd name="connsiteY15" fmla="*/ 35421 h 49702"/>
                <a:gd name="connsiteX16" fmla="*/ 5335 w 68849"/>
                <a:gd name="connsiteY16" fmla="*/ 29697 h 49702"/>
                <a:gd name="connsiteX17" fmla="*/ 8978 w 68849"/>
                <a:gd name="connsiteY17" fmla="*/ 19563 h 49702"/>
                <a:gd name="connsiteX18" fmla="*/ 12846 w 68849"/>
                <a:gd name="connsiteY18" fmla="*/ 14366 h 49702"/>
                <a:gd name="connsiteX19" fmla="*/ 12883 w 68849"/>
                <a:gd name="connsiteY19" fmla="*/ 14229 h 49702"/>
                <a:gd name="connsiteX0" fmla="*/ 50781 w 68849"/>
                <a:gd name="connsiteY0" fmla="*/ 15213 h 49702"/>
                <a:gd name="connsiteX1" fmla="*/ 49333 w 68849"/>
                <a:gd name="connsiteY1" fmla="*/ 17889 h 49702"/>
                <a:gd name="connsiteX2" fmla="*/ 47307 w 68849"/>
                <a:gd name="connsiteY2" fmla="*/ 5285 h 49702"/>
                <a:gd name="connsiteX3" fmla="*/ 47383 w 68849"/>
                <a:gd name="connsiteY3" fmla="*/ 6549 h 49702"/>
                <a:gd name="connsiteX4" fmla="*/ 38061 w 68849"/>
                <a:gd name="connsiteY4" fmla="*/ 3811 h 49702"/>
                <a:gd name="connsiteX5" fmla="*/ 38803 w 68849"/>
                <a:gd name="connsiteY5" fmla="*/ 2199 h 49702"/>
                <a:gd name="connsiteX6" fmla="*/ 31124 w 68849"/>
                <a:gd name="connsiteY6" fmla="*/ 4579 h 49702"/>
                <a:gd name="connsiteX7" fmla="*/ 31483 w 68849"/>
                <a:gd name="connsiteY7" fmla="*/ 3189 h 49702"/>
                <a:gd name="connsiteX8" fmla="*/ 22983 w 68849"/>
                <a:gd name="connsiteY8" fmla="*/ 5051 h 49702"/>
                <a:gd name="connsiteX9" fmla="*/ 24283 w 68849"/>
                <a:gd name="connsiteY9" fmla="*/ 6399 h 49702"/>
                <a:gd name="connsiteX0" fmla="*/ 13740 w 69706"/>
                <a:gd name="connsiteY0" fmla="*/ 14229 h 49702"/>
                <a:gd name="connsiteX1" fmla="*/ 15463 w 69706"/>
                <a:gd name="connsiteY1" fmla="*/ 6766 h 49702"/>
                <a:gd name="connsiteX2" fmla="*/ 23845 w 69706"/>
                <a:gd name="connsiteY2" fmla="*/ 5061 h 49702"/>
                <a:gd name="connsiteX3" fmla="*/ 32296 w 69706"/>
                <a:gd name="connsiteY3" fmla="*/ 3291 h 49702"/>
                <a:gd name="connsiteX4" fmla="*/ 35589 w 69706"/>
                <a:gd name="connsiteY4" fmla="*/ 59 h 49702"/>
                <a:gd name="connsiteX5" fmla="*/ 39673 w 69706"/>
                <a:gd name="connsiteY5" fmla="*/ 2340 h 49702"/>
                <a:gd name="connsiteX6" fmla="*/ 45303 w 69706"/>
                <a:gd name="connsiteY6" fmla="*/ 549 h 49702"/>
                <a:gd name="connsiteX7" fmla="*/ 48158 w 69706"/>
                <a:gd name="connsiteY7" fmla="*/ 5435 h 49702"/>
                <a:gd name="connsiteX8" fmla="*/ 51822 w 69706"/>
                <a:gd name="connsiteY8" fmla="*/ 10177 h 49702"/>
                <a:gd name="connsiteX9" fmla="*/ 51658 w 69706"/>
                <a:gd name="connsiteY9" fmla="*/ 15319 h 49702"/>
                <a:gd name="connsiteX10" fmla="*/ 63263 w 69706"/>
                <a:gd name="connsiteY10" fmla="*/ 25311 h 49702"/>
                <a:gd name="connsiteX11" fmla="*/ 69184 w 69706"/>
                <a:gd name="connsiteY11" fmla="*/ 36077 h 49702"/>
                <a:gd name="connsiteX12" fmla="*/ 50156 w 69706"/>
                <a:gd name="connsiteY12" fmla="*/ 41261 h 49702"/>
                <a:gd name="connsiteX13" fmla="*/ 36544 w 69706"/>
                <a:gd name="connsiteY13" fmla="*/ 49351 h 49702"/>
                <a:gd name="connsiteX14" fmla="*/ 26691 w 69706"/>
                <a:gd name="connsiteY14" fmla="*/ 42115 h 49702"/>
                <a:gd name="connsiteX15" fmla="*/ 14102 w 69706"/>
                <a:gd name="connsiteY15" fmla="*/ 35421 h 49702"/>
                <a:gd name="connsiteX16" fmla="*/ 6192 w 69706"/>
                <a:gd name="connsiteY16" fmla="*/ 29697 h 49702"/>
                <a:gd name="connsiteX17" fmla="*/ 9835 w 69706"/>
                <a:gd name="connsiteY17" fmla="*/ 19563 h 49702"/>
                <a:gd name="connsiteX18" fmla="*/ 13703 w 69706"/>
                <a:gd name="connsiteY18" fmla="*/ 14366 h 49702"/>
                <a:gd name="connsiteX19" fmla="*/ 13740 w 69706"/>
                <a:gd name="connsiteY19" fmla="*/ 14229 h 49702"/>
                <a:gd name="connsiteX0" fmla="*/ 51638 w 69706"/>
                <a:gd name="connsiteY0" fmla="*/ 15213 h 49702"/>
                <a:gd name="connsiteX1" fmla="*/ 50190 w 69706"/>
                <a:gd name="connsiteY1" fmla="*/ 17889 h 49702"/>
                <a:gd name="connsiteX2" fmla="*/ 48164 w 69706"/>
                <a:gd name="connsiteY2" fmla="*/ 5285 h 49702"/>
                <a:gd name="connsiteX3" fmla="*/ 48240 w 69706"/>
                <a:gd name="connsiteY3" fmla="*/ 6549 h 49702"/>
                <a:gd name="connsiteX4" fmla="*/ 38918 w 69706"/>
                <a:gd name="connsiteY4" fmla="*/ 3811 h 49702"/>
                <a:gd name="connsiteX5" fmla="*/ 39660 w 69706"/>
                <a:gd name="connsiteY5" fmla="*/ 2199 h 49702"/>
                <a:gd name="connsiteX6" fmla="*/ 31981 w 69706"/>
                <a:gd name="connsiteY6" fmla="*/ 4579 h 49702"/>
                <a:gd name="connsiteX7" fmla="*/ 32340 w 69706"/>
                <a:gd name="connsiteY7" fmla="*/ 3189 h 49702"/>
                <a:gd name="connsiteX8" fmla="*/ 23840 w 69706"/>
                <a:gd name="connsiteY8" fmla="*/ 5051 h 49702"/>
                <a:gd name="connsiteX9" fmla="*/ 25140 w 69706"/>
                <a:gd name="connsiteY9" fmla="*/ 6399 h 49702"/>
                <a:gd name="connsiteX0" fmla="*/ 13740 w 69706"/>
                <a:gd name="connsiteY0" fmla="*/ 14229 h 49702"/>
                <a:gd name="connsiteX1" fmla="*/ 15463 w 69706"/>
                <a:gd name="connsiteY1" fmla="*/ 6766 h 49702"/>
                <a:gd name="connsiteX2" fmla="*/ 23845 w 69706"/>
                <a:gd name="connsiteY2" fmla="*/ 5061 h 49702"/>
                <a:gd name="connsiteX3" fmla="*/ 32296 w 69706"/>
                <a:gd name="connsiteY3" fmla="*/ 3291 h 49702"/>
                <a:gd name="connsiteX4" fmla="*/ 35589 w 69706"/>
                <a:gd name="connsiteY4" fmla="*/ 59 h 49702"/>
                <a:gd name="connsiteX5" fmla="*/ 39673 w 69706"/>
                <a:gd name="connsiteY5" fmla="*/ 2340 h 49702"/>
                <a:gd name="connsiteX6" fmla="*/ 45303 w 69706"/>
                <a:gd name="connsiteY6" fmla="*/ 549 h 49702"/>
                <a:gd name="connsiteX7" fmla="*/ 48158 w 69706"/>
                <a:gd name="connsiteY7" fmla="*/ 5435 h 49702"/>
                <a:gd name="connsiteX8" fmla="*/ 51822 w 69706"/>
                <a:gd name="connsiteY8" fmla="*/ 10177 h 49702"/>
                <a:gd name="connsiteX9" fmla="*/ 51658 w 69706"/>
                <a:gd name="connsiteY9" fmla="*/ 15319 h 49702"/>
                <a:gd name="connsiteX10" fmla="*/ 63263 w 69706"/>
                <a:gd name="connsiteY10" fmla="*/ 25311 h 49702"/>
                <a:gd name="connsiteX11" fmla="*/ 69184 w 69706"/>
                <a:gd name="connsiteY11" fmla="*/ 36077 h 49702"/>
                <a:gd name="connsiteX12" fmla="*/ 50156 w 69706"/>
                <a:gd name="connsiteY12" fmla="*/ 41261 h 49702"/>
                <a:gd name="connsiteX13" fmla="*/ 36544 w 69706"/>
                <a:gd name="connsiteY13" fmla="*/ 49351 h 49702"/>
                <a:gd name="connsiteX14" fmla="*/ 26691 w 69706"/>
                <a:gd name="connsiteY14" fmla="*/ 42115 h 49702"/>
                <a:gd name="connsiteX15" fmla="*/ 14102 w 69706"/>
                <a:gd name="connsiteY15" fmla="*/ 35421 h 49702"/>
                <a:gd name="connsiteX16" fmla="*/ 6192 w 69706"/>
                <a:gd name="connsiteY16" fmla="*/ 29697 h 49702"/>
                <a:gd name="connsiteX17" fmla="*/ 9835 w 69706"/>
                <a:gd name="connsiteY17" fmla="*/ 19563 h 49702"/>
                <a:gd name="connsiteX18" fmla="*/ 13703 w 69706"/>
                <a:gd name="connsiteY18" fmla="*/ 14366 h 49702"/>
                <a:gd name="connsiteX19" fmla="*/ 13740 w 69706"/>
                <a:gd name="connsiteY19" fmla="*/ 14229 h 49702"/>
                <a:gd name="connsiteX0" fmla="*/ 51638 w 69706"/>
                <a:gd name="connsiteY0" fmla="*/ 15213 h 49702"/>
                <a:gd name="connsiteX1" fmla="*/ 50190 w 69706"/>
                <a:gd name="connsiteY1" fmla="*/ 17889 h 49702"/>
                <a:gd name="connsiteX2" fmla="*/ 48164 w 69706"/>
                <a:gd name="connsiteY2" fmla="*/ 5285 h 49702"/>
                <a:gd name="connsiteX3" fmla="*/ 48240 w 69706"/>
                <a:gd name="connsiteY3" fmla="*/ 6549 h 49702"/>
                <a:gd name="connsiteX4" fmla="*/ 38918 w 69706"/>
                <a:gd name="connsiteY4" fmla="*/ 3811 h 49702"/>
                <a:gd name="connsiteX5" fmla="*/ 39660 w 69706"/>
                <a:gd name="connsiteY5" fmla="*/ 2199 h 49702"/>
                <a:gd name="connsiteX6" fmla="*/ 31981 w 69706"/>
                <a:gd name="connsiteY6" fmla="*/ 4579 h 49702"/>
                <a:gd name="connsiteX7" fmla="*/ 32340 w 69706"/>
                <a:gd name="connsiteY7" fmla="*/ 3189 h 49702"/>
                <a:gd name="connsiteX8" fmla="*/ 23840 w 69706"/>
                <a:gd name="connsiteY8" fmla="*/ 5051 h 49702"/>
                <a:gd name="connsiteX9" fmla="*/ 25140 w 69706"/>
                <a:gd name="connsiteY9" fmla="*/ 6399 h 49702"/>
                <a:gd name="connsiteX0" fmla="*/ 13740 w 69706"/>
                <a:gd name="connsiteY0" fmla="*/ 14229 h 49702"/>
                <a:gd name="connsiteX1" fmla="*/ 15463 w 69706"/>
                <a:gd name="connsiteY1" fmla="*/ 6766 h 49702"/>
                <a:gd name="connsiteX2" fmla="*/ 23845 w 69706"/>
                <a:gd name="connsiteY2" fmla="*/ 5061 h 49702"/>
                <a:gd name="connsiteX3" fmla="*/ 32296 w 69706"/>
                <a:gd name="connsiteY3" fmla="*/ 3291 h 49702"/>
                <a:gd name="connsiteX4" fmla="*/ 35589 w 69706"/>
                <a:gd name="connsiteY4" fmla="*/ 59 h 49702"/>
                <a:gd name="connsiteX5" fmla="*/ 39673 w 69706"/>
                <a:gd name="connsiteY5" fmla="*/ 2340 h 49702"/>
                <a:gd name="connsiteX6" fmla="*/ 45303 w 69706"/>
                <a:gd name="connsiteY6" fmla="*/ 549 h 49702"/>
                <a:gd name="connsiteX7" fmla="*/ 48158 w 69706"/>
                <a:gd name="connsiteY7" fmla="*/ 5435 h 49702"/>
                <a:gd name="connsiteX8" fmla="*/ 51822 w 69706"/>
                <a:gd name="connsiteY8" fmla="*/ 10177 h 49702"/>
                <a:gd name="connsiteX9" fmla="*/ 51658 w 69706"/>
                <a:gd name="connsiteY9" fmla="*/ 15319 h 49702"/>
                <a:gd name="connsiteX10" fmla="*/ 63263 w 69706"/>
                <a:gd name="connsiteY10" fmla="*/ 25311 h 49702"/>
                <a:gd name="connsiteX11" fmla="*/ 69184 w 69706"/>
                <a:gd name="connsiteY11" fmla="*/ 36077 h 49702"/>
                <a:gd name="connsiteX12" fmla="*/ 50156 w 69706"/>
                <a:gd name="connsiteY12" fmla="*/ 41261 h 49702"/>
                <a:gd name="connsiteX13" fmla="*/ 36544 w 69706"/>
                <a:gd name="connsiteY13" fmla="*/ 49351 h 49702"/>
                <a:gd name="connsiteX14" fmla="*/ 26691 w 69706"/>
                <a:gd name="connsiteY14" fmla="*/ 42115 h 49702"/>
                <a:gd name="connsiteX15" fmla="*/ 14102 w 69706"/>
                <a:gd name="connsiteY15" fmla="*/ 35421 h 49702"/>
                <a:gd name="connsiteX16" fmla="*/ 6192 w 69706"/>
                <a:gd name="connsiteY16" fmla="*/ 29697 h 49702"/>
                <a:gd name="connsiteX17" fmla="*/ 9835 w 69706"/>
                <a:gd name="connsiteY17" fmla="*/ 19563 h 49702"/>
                <a:gd name="connsiteX18" fmla="*/ 13703 w 69706"/>
                <a:gd name="connsiteY18" fmla="*/ 14366 h 49702"/>
                <a:gd name="connsiteX19" fmla="*/ 13740 w 69706"/>
                <a:gd name="connsiteY19" fmla="*/ 14229 h 49702"/>
                <a:gd name="connsiteX0" fmla="*/ 51638 w 69706"/>
                <a:gd name="connsiteY0" fmla="*/ 15213 h 49702"/>
                <a:gd name="connsiteX1" fmla="*/ 50190 w 69706"/>
                <a:gd name="connsiteY1" fmla="*/ 17889 h 49702"/>
                <a:gd name="connsiteX2" fmla="*/ 48164 w 69706"/>
                <a:gd name="connsiteY2" fmla="*/ 5285 h 49702"/>
                <a:gd name="connsiteX3" fmla="*/ 48240 w 69706"/>
                <a:gd name="connsiteY3" fmla="*/ 6549 h 49702"/>
                <a:gd name="connsiteX4" fmla="*/ 38918 w 69706"/>
                <a:gd name="connsiteY4" fmla="*/ 3811 h 49702"/>
                <a:gd name="connsiteX5" fmla="*/ 39660 w 69706"/>
                <a:gd name="connsiteY5" fmla="*/ 2199 h 49702"/>
                <a:gd name="connsiteX6" fmla="*/ 31981 w 69706"/>
                <a:gd name="connsiteY6" fmla="*/ 4579 h 49702"/>
                <a:gd name="connsiteX7" fmla="*/ 32340 w 69706"/>
                <a:gd name="connsiteY7" fmla="*/ 3189 h 49702"/>
                <a:gd name="connsiteX8" fmla="*/ 23840 w 69706"/>
                <a:gd name="connsiteY8" fmla="*/ 5051 h 49702"/>
                <a:gd name="connsiteX9" fmla="*/ 25140 w 69706"/>
                <a:gd name="connsiteY9" fmla="*/ 6399 h 49702"/>
                <a:gd name="connsiteX0" fmla="*/ 13740 w 69706"/>
                <a:gd name="connsiteY0" fmla="*/ 14229 h 43096"/>
                <a:gd name="connsiteX1" fmla="*/ 15463 w 69706"/>
                <a:gd name="connsiteY1" fmla="*/ 6766 h 43096"/>
                <a:gd name="connsiteX2" fmla="*/ 23845 w 69706"/>
                <a:gd name="connsiteY2" fmla="*/ 5061 h 43096"/>
                <a:gd name="connsiteX3" fmla="*/ 32296 w 69706"/>
                <a:gd name="connsiteY3" fmla="*/ 3291 h 43096"/>
                <a:gd name="connsiteX4" fmla="*/ 35589 w 69706"/>
                <a:gd name="connsiteY4" fmla="*/ 59 h 43096"/>
                <a:gd name="connsiteX5" fmla="*/ 39673 w 69706"/>
                <a:gd name="connsiteY5" fmla="*/ 2340 h 43096"/>
                <a:gd name="connsiteX6" fmla="*/ 45303 w 69706"/>
                <a:gd name="connsiteY6" fmla="*/ 549 h 43096"/>
                <a:gd name="connsiteX7" fmla="*/ 48158 w 69706"/>
                <a:gd name="connsiteY7" fmla="*/ 5435 h 43096"/>
                <a:gd name="connsiteX8" fmla="*/ 51822 w 69706"/>
                <a:gd name="connsiteY8" fmla="*/ 10177 h 43096"/>
                <a:gd name="connsiteX9" fmla="*/ 51658 w 69706"/>
                <a:gd name="connsiteY9" fmla="*/ 15319 h 43096"/>
                <a:gd name="connsiteX10" fmla="*/ 63263 w 69706"/>
                <a:gd name="connsiteY10" fmla="*/ 25311 h 43096"/>
                <a:gd name="connsiteX11" fmla="*/ 69184 w 69706"/>
                <a:gd name="connsiteY11" fmla="*/ 36077 h 43096"/>
                <a:gd name="connsiteX12" fmla="*/ 50156 w 69706"/>
                <a:gd name="connsiteY12" fmla="*/ 41261 h 43096"/>
                <a:gd name="connsiteX13" fmla="*/ 26691 w 69706"/>
                <a:gd name="connsiteY13" fmla="*/ 42115 h 43096"/>
                <a:gd name="connsiteX14" fmla="*/ 14102 w 69706"/>
                <a:gd name="connsiteY14" fmla="*/ 35421 h 43096"/>
                <a:gd name="connsiteX15" fmla="*/ 6192 w 69706"/>
                <a:gd name="connsiteY15" fmla="*/ 29697 h 43096"/>
                <a:gd name="connsiteX16" fmla="*/ 9835 w 69706"/>
                <a:gd name="connsiteY16" fmla="*/ 19563 h 43096"/>
                <a:gd name="connsiteX17" fmla="*/ 13703 w 69706"/>
                <a:gd name="connsiteY17" fmla="*/ 14366 h 43096"/>
                <a:gd name="connsiteX18" fmla="*/ 13740 w 69706"/>
                <a:gd name="connsiteY18" fmla="*/ 14229 h 43096"/>
                <a:gd name="connsiteX0" fmla="*/ 51638 w 69706"/>
                <a:gd name="connsiteY0" fmla="*/ 15213 h 43096"/>
                <a:gd name="connsiteX1" fmla="*/ 50190 w 69706"/>
                <a:gd name="connsiteY1" fmla="*/ 17889 h 43096"/>
                <a:gd name="connsiteX2" fmla="*/ 48164 w 69706"/>
                <a:gd name="connsiteY2" fmla="*/ 5285 h 43096"/>
                <a:gd name="connsiteX3" fmla="*/ 48240 w 69706"/>
                <a:gd name="connsiteY3" fmla="*/ 6549 h 43096"/>
                <a:gd name="connsiteX4" fmla="*/ 38918 w 69706"/>
                <a:gd name="connsiteY4" fmla="*/ 3811 h 43096"/>
                <a:gd name="connsiteX5" fmla="*/ 39660 w 69706"/>
                <a:gd name="connsiteY5" fmla="*/ 2199 h 43096"/>
                <a:gd name="connsiteX6" fmla="*/ 31981 w 69706"/>
                <a:gd name="connsiteY6" fmla="*/ 4579 h 43096"/>
                <a:gd name="connsiteX7" fmla="*/ 32340 w 69706"/>
                <a:gd name="connsiteY7" fmla="*/ 3189 h 43096"/>
                <a:gd name="connsiteX8" fmla="*/ 23840 w 69706"/>
                <a:gd name="connsiteY8" fmla="*/ 5051 h 43096"/>
                <a:gd name="connsiteX9" fmla="*/ 25140 w 69706"/>
                <a:gd name="connsiteY9" fmla="*/ 6399 h 43096"/>
                <a:gd name="connsiteX0" fmla="*/ 13740 w 69706"/>
                <a:gd name="connsiteY0" fmla="*/ 14229 h 45315"/>
                <a:gd name="connsiteX1" fmla="*/ 15463 w 69706"/>
                <a:gd name="connsiteY1" fmla="*/ 6766 h 45315"/>
                <a:gd name="connsiteX2" fmla="*/ 23845 w 69706"/>
                <a:gd name="connsiteY2" fmla="*/ 5061 h 45315"/>
                <a:gd name="connsiteX3" fmla="*/ 32296 w 69706"/>
                <a:gd name="connsiteY3" fmla="*/ 3291 h 45315"/>
                <a:gd name="connsiteX4" fmla="*/ 35589 w 69706"/>
                <a:gd name="connsiteY4" fmla="*/ 59 h 45315"/>
                <a:gd name="connsiteX5" fmla="*/ 39673 w 69706"/>
                <a:gd name="connsiteY5" fmla="*/ 2340 h 45315"/>
                <a:gd name="connsiteX6" fmla="*/ 45303 w 69706"/>
                <a:gd name="connsiteY6" fmla="*/ 549 h 45315"/>
                <a:gd name="connsiteX7" fmla="*/ 48158 w 69706"/>
                <a:gd name="connsiteY7" fmla="*/ 5435 h 45315"/>
                <a:gd name="connsiteX8" fmla="*/ 51822 w 69706"/>
                <a:gd name="connsiteY8" fmla="*/ 10177 h 45315"/>
                <a:gd name="connsiteX9" fmla="*/ 51658 w 69706"/>
                <a:gd name="connsiteY9" fmla="*/ 15319 h 45315"/>
                <a:gd name="connsiteX10" fmla="*/ 63263 w 69706"/>
                <a:gd name="connsiteY10" fmla="*/ 25311 h 45315"/>
                <a:gd name="connsiteX11" fmla="*/ 69184 w 69706"/>
                <a:gd name="connsiteY11" fmla="*/ 36077 h 45315"/>
                <a:gd name="connsiteX12" fmla="*/ 50156 w 69706"/>
                <a:gd name="connsiteY12" fmla="*/ 41261 h 45315"/>
                <a:gd name="connsiteX13" fmla="*/ 26691 w 69706"/>
                <a:gd name="connsiteY13" fmla="*/ 42115 h 45315"/>
                <a:gd name="connsiteX14" fmla="*/ 14102 w 69706"/>
                <a:gd name="connsiteY14" fmla="*/ 35421 h 45315"/>
                <a:gd name="connsiteX15" fmla="*/ 6192 w 69706"/>
                <a:gd name="connsiteY15" fmla="*/ 29697 h 45315"/>
                <a:gd name="connsiteX16" fmla="*/ 9835 w 69706"/>
                <a:gd name="connsiteY16" fmla="*/ 19563 h 45315"/>
                <a:gd name="connsiteX17" fmla="*/ 13703 w 69706"/>
                <a:gd name="connsiteY17" fmla="*/ 14366 h 45315"/>
                <a:gd name="connsiteX18" fmla="*/ 13740 w 69706"/>
                <a:gd name="connsiteY18" fmla="*/ 14229 h 45315"/>
                <a:gd name="connsiteX0" fmla="*/ 51638 w 69706"/>
                <a:gd name="connsiteY0" fmla="*/ 15213 h 45315"/>
                <a:gd name="connsiteX1" fmla="*/ 50190 w 69706"/>
                <a:gd name="connsiteY1" fmla="*/ 17889 h 45315"/>
                <a:gd name="connsiteX2" fmla="*/ 48164 w 69706"/>
                <a:gd name="connsiteY2" fmla="*/ 5285 h 45315"/>
                <a:gd name="connsiteX3" fmla="*/ 48240 w 69706"/>
                <a:gd name="connsiteY3" fmla="*/ 6549 h 45315"/>
                <a:gd name="connsiteX4" fmla="*/ 38918 w 69706"/>
                <a:gd name="connsiteY4" fmla="*/ 3811 h 45315"/>
                <a:gd name="connsiteX5" fmla="*/ 39660 w 69706"/>
                <a:gd name="connsiteY5" fmla="*/ 2199 h 45315"/>
                <a:gd name="connsiteX6" fmla="*/ 31981 w 69706"/>
                <a:gd name="connsiteY6" fmla="*/ 4579 h 45315"/>
                <a:gd name="connsiteX7" fmla="*/ 32340 w 69706"/>
                <a:gd name="connsiteY7" fmla="*/ 3189 h 45315"/>
                <a:gd name="connsiteX8" fmla="*/ 23840 w 69706"/>
                <a:gd name="connsiteY8" fmla="*/ 5051 h 45315"/>
                <a:gd name="connsiteX9" fmla="*/ 25140 w 69706"/>
                <a:gd name="connsiteY9" fmla="*/ 6399 h 45315"/>
                <a:gd name="connsiteX0" fmla="*/ 13740 w 69706"/>
                <a:gd name="connsiteY0" fmla="*/ 14229 h 48954"/>
                <a:gd name="connsiteX1" fmla="*/ 15463 w 69706"/>
                <a:gd name="connsiteY1" fmla="*/ 6766 h 48954"/>
                <a:gd name="connsiteX2" fmla="*/ 23845 w 69706"/>
                <a:gd name="connsiteY2" fmla="*/ 5061 h 48954"/>
                <a:gd name="connsiteX3" fmla="*/ 32296 w 69706"/>
                <a:gd name="connsiteY3" fmla="*/ 3291 h 48954"/>
                <a:gd name="connsiteX4" fmla="*/ 35589 w 69706"/>
                <a:gd name="connsiteY4" fmla="*/ 59 h 48954"/>
                <a:gd name="connsiteX5" fmla="*/ 39673 w 69706"/>
                <a:gd name="connsiteY5" fmla="*/ 2340 h 48954"/>
                <a:gd name="connsiteX6" fmla="*/ 45303 w 69706"/>
                <a:gd name="connsiteY6" fmla="*/ 549 h 48954"/>
                <a:gd name="connsiteX7" fmla="*/ 48158 w 69706"/>
                <a:gd name="connsiteY7" fmla="*/ 5435 h 48954"/>
                <a:gd name="connsiteX8" fmla="*/ 51822 w 69706"/>
                <a:gd name="connsiteY8" fmla="*/ 10177 h 48954"/>
                <a:gd name="connsiteX9" fmla="*/ 51658 w 69706"/>
                <a:gd name="connsiteY9" fmla="*/ 15319 h 48954"/>
                <a:gd name="connsiteX10" fmla="*/ 63263 w 69706"/>
                <a:gd name="connsiteY10" fmla="*/ 25311 h 48954"/>
                <a:gd name="connsiteX11" fmla="*/ 69184 w 69706"/>
                <a:gd name="connsiteY11" fmla="*/ 36077 h 48954"/>
                <a:gd name="connsiteX12" fmla="*/ 50156 w 69706"/>
                <a:gd name="connsiteY12" fmla="*/ 41261 h 48954"/>
                <a:gd name="connsiteX13" fmla="*/ 26691 w 69706"/>
                <a:gd name="connsiteY13" fmla="*/ 42115 h 48954"/>
                <a:gd name="connsiteX14" fmla="*/ 14102 w 69706"/>
                <a:gd name="connsiteY14" fmla="*/ 35421 h 48954"/>
                <a:gd name="connsiteX15" fmla="*/ 6192 w 69706"/>
                <a:gd name="connsiteY15" fmla="*/ 29697 h 48954"/>
                <a:gd name="connsiteX16" fmla="*/ 9835 w 69706"/>
                <a:gd name="connsiteY16" fmla="*/ 19563 h 48954"/>
                <a:gd name="connsiteX17" fmla="*/ 13703 w 69706"/>
                <a:gd name="connsiteY17" fmla="*/ 14366 h 48954"/>
                <a:gd name="connsiteX18" fmla="*/ 13740 w 69706"/>
                <a:gd name="connsiteY18" fmla="*/ 14229 h 48954"/>
                <a:gd name="connsiteX0" fmla="*/ 51638 w 69706"/>
                <a:gd name="connsiteY0" fmla="*/ 15213 h 48954"/>
                <a:gd name="connsiteX1" fmla="*/ 50190 w 69706"/>
                <a:gd name="connsiteY1" fmla="*/ 17889 h 48954"/>
                <a:gd name="connsiteX2" fmla="*/ 48164 w 69706"/>
                <a:gd name="connsiteY2" fmla="*/ 5285 h 48954"/>
                <a:gd name="connsiteX3" fmla="*/ 48240 w 69706"/>
                <a:gd name="connsiteY3" fmla="*/ 6549 h 48954"/>
                <a:gd name="connsiteX4" fmla="*/ 38918 w 69706"/>
                <a:gd name="connsiteY4" fmla="*/ 3811 h 48954"/>
                <a:gd name="connsiteX5" fmla="*/ 39660 w 69706"/>
                <a:gd name="connsiteY5" fmla="*/ 2199 h 48954"/>
                <a:gd name="connsiteX6" fmla="*/ 31981 w 69706"/>
                <a:gd name="connsiteY6" fmla="*/ 4579 h 48954"/>
                <a:gd name="connsiteX7" fmla="*/ 32340 w 69706"/>
                <a:gd name="connsiteY7" fmla="*/ 3189 h 48954"/>
                <a:gd name="connsiteX8" fmla="*/ 23840 w 69706"/>
                <a:gd name="connsiteY8" fmla="*/ 5051 h 48954"/>
                <a:gd name="connsiteX9" fmla="*/ 25140 w 69706"/>
                <a:gd name="connsiteY9" fmla="*/ 6399 h 48954"/>
                <a:gd name="connsiteX0" fmla="*/ 13740 w 63653"/>
                <a:gd name="connsiteY0" fmla="*/ 14229 h 48954"/>
                <a:gd name="connsiteX1" fmla="*/ 15463 w 63653"/>
                <a:gd name="connsiteY1" fmla="*/ 6766 h 48954"/>
                <a:gd name="connsiteX2" fmla="*/ 23845 w 63653"/>
                <a:gd name="connsiteY2" fmla="*/ 5061 h 48954"/>
                <a:gd name="connsiteX3" fmla="*/ 32296 w 63653"/>
                <a:gd name="connsiteY3" fmla="*/ 3291 h 48954"/>
                <a:gd name="connsiteX4" fmla="*/ 35589 w 63653"/>
                <a:gd name="connsiteY4" fmla="*/ 59 h 48954"/>
                <a:gd name="connsiteX5" fmla="*/ 39673 w 63653"/>
                <a:gd name="connsiteY5" fmla="*/ 2340 h 48954"/>
                <a:gd name="connsiteX6" fmla="*/ 45303 w 63653"/>
                <a:gd name="connsiteY6" fmla="*/ 549 h 48954"/>
                <a:gd name="connsiteX7" fmla="*/ 48158 w 63653"/>
                <a:gd name="connsiteY7" fmla="*/ 5435 h 48954"/>
                <a:gd name="connsiteX8" fmla="*/ 51822 w 63653"/>
                <a:gd name="connsiteY8" fmla="*/ 10177 h 48954"/>
                <a:gd name="connsiteX9" fmla="*/ 51658 w 63653"/>
                <a:gd name="connsiteY9" fmla="*/ 15319 h 48954"/>
                <a:gd name="connsiteX10" fmla="*/ 63263 w 63653"/>
                <a:gd name="connsiteY10" fmla="*/ 25311 h 48954"/>
                <a:gd name="connsiteX11" fmla="*/ 59921 w 63653"/>
                <a:gd name="connsiteY11" fmla="*/ 34870 h 48954"/>
                <a:gd name="connsiteX12" fmla="*/ 50156 w 63653"/>
                <a:gd name="connsiteY12" fmla="*/ 41261 h 48954"/>
                <a:gd name="connsiteX13" fmla="*/ 26691 w 63653"/>
                <a:gd name="connsiteY13" fmla="*/ 42115 h 48954"/>
                <a:gd name="connsiteX14" fmla="*/ 14102 w 63653"/>
                <a:gd name="connsiteY14" fmla="*/ 35421 h 48954"/>
                <a:gd name="connsiteX15" fmla="*/ 6192 w 63653"/>
                <a:gd name="connsiteY15" fmla="*/ 29697 h 48954"/>
                <a:gd name="connsiteX16" fmla="*/ 9835 w 63653"/>
                <a:gd name="connsiteY16" fmla="*/ 19563 h 48954"/>
                <a:gd name="connsiteX17" fmla="*/ 13703 w 63653"/>
                <a:gd name="connsiteY17" fmla="*/ 14366 h 48954"/>
                <a:gd name="connsiteX18" fmla="*/ 13740 w 63653"/>
                <a:gd name="connsiteY18" fmla="*/ 14229 h 48954"/>
                <a:gd name="connsiteX0" fmla="*/ 51638 w 63653"/>
                <a:gd name="connsiteY0" fmla="*/ 15213 h 48954"/>
                <a:gd name="connsiteX1" fmla="*/ 50190 w 63653"/>
                <a:gd name="connsiteY1" fmla="*/ 17889 h 48954"/>
                <a:gd name="connsiteX2" fmla="*/ 48164 w 63653"/>
                <a:gd name="connsiteY2" fmla="*/ 5285 h 48954"/>
                <a:gd name="connsiteX3" fmla="*/ 48240 w 63653"/>
                <a:gd name="connsiteY3" fmla="*/ 6549 h 48954"/>
                <a:gd name="connsiteX4" fmla="*/ 38918 w 63653"/>
                <a:gd name="connsiteY4" fmla="*/ 3811 h 48954"/>
                <a:gd name="connsiteX5" fmla="*/ 39660 w 63653"/>
                <a:gd name="connsiteY5" fmla="*/ 2199 h 48954"/>
                <a:gd name="connsiteX6" fmla="*/ 31981 w 63653"/>
                <a:gd name="connsiteY6" fmla="*/ 4579 h 48954"/>
                <a:gd name="connsiteX7" fmla="*/ 32340 w 63653"/>
                <a:gd name="connsiteY7" fmla="*/ 3189 h 48954"/>
                <a:gd name="connsiteX8" fmla="*/ 23840 w 63653"/>
                <a:gd name="connsiteY8" fmla="*/ 5051 h 48954"/>
                <a:gd name="connsiteX9" fmla="*/ 25140 w 63653"/>
                <a:gd name="connsiteY9" fmla="*/ 6399 h 48954"/>
                <a:gd name="connsiteX0" fmla="*/ 13740 w 63653"/>
                <a:gd name="connsiteY0" fmla="*/ 14229 h 48954"/>
                <a:gd name="connsiteX1" fmla="*/ 15463 w 63653"/>
                <a:gd name="connsiteY1" fmla="*/ 6766 h 48954"/>
                <a:gd name="connsiteX2" fmla="*/ 23845 w 63653"/>
                <a:gd name="connsiteY2" fmla="*/ 5061 h 48954"/>
                <a:gd name="connsiteX3" fmla="*/ 32296 w 63653"/>
                <a:gd name="connsiteY3" fmla="*/ 3291 h 48954"/>
                <a:gd name="connsiteX4" fmla="*/ 35589 w 63653"/>
                <a:gd name="connsiteY4" fmla="*/ 59 h 48954"/>
                <a:gd name="connsiteX5" fmla="*/ 39673 w 63653"/>
                <a:gd name="connsiteY5" fmla="*/ 2340 h 48954"/>
                <a:gd name="connsiteX6" fmla="*/ 45303 w 63653"/>
                <a:gd name="connsiteY6" fmla="*/ 549 h 48954"/>
                <a:gd name="connsiteX7" fmla="*/ 48158 w 63653"/>
                <a:gd name="connsiteY7" fmla="*/ 5435 h 48954"/>
                <a:gd name="connsiteX8" fmla="*/ 51822 w 63653"/>
                <a:gd name="connsiteY8" fmla="*/ 10177 h 48954"/>
                <a:gd name="connsiteX9" fmla="*/ 51658 w 63653"/>
                <a:gd name="connsiteY9" fmla="*/ 15319 h 48954"/>
                <a:gd name="connsiteX10" fmla="*/ 63263 w 63653"/>
                <a:gd name="connsiteY10" fmla="*/ 25311 h 48954"/>
                <a:gd name="connsiteX11" fmla="*/ 59921 w 63653"/>
                <a:gd name="connsiteY11" fmla="*/ 34870 h 48954"/>
                <a:gd name="connsiteX12" fmla="*/ 50156 w 63653"/>
                <a:gd name="connsiteY12" fmla="*/ 41261 h 48954"/>
                <a:gd name="connsiteX13" fmla="*/ 26691 w 63653"/>
                <a:gd name="connsiteY13" fmla="*/ 42115 h 48954"/>
                <a:gd name="connsiteX14" fmla="*/ 14102 w 63653"/>
                <a:gd name="connsiteY14" fmla="*/ 35421 h 48954"/>
                <a:gd name="connsiteX15" fmla="*/ 6192 w 63653"/>
                <a:gd name="connsiteY15" fmla="*/ 29697 h 48954"/>
                <a:gd name="connsiteX16" fmla="*/ 9835 w 63653"/>
                <a:gd name="connsiteY16" fmla="*/ 19563 h 48954"/>
                <a:gd name="connsiteX17" fmla="*/ 13703 w 63653"/>
                <a:gd name="connsiteY17" fmla="*/ 14366 h 48954"/>
                <a:gd name="connsiteX18" fmla="*/ 13740 w 63653"/>
                <a:gd name="connsiteY18" fmla="*/ 14229 h 48954"/>
                <a:gd name="connsiteX0" fmla="*/ 51638 w 63653"/>
                <a:gd name="connsiteY0" fmla="*/ 15213 h 48954"/>
                <a:gd name="connsiteX1" fmla="*/ 50190 w 63653"/>
                <a:gd name="connsiteY1" fmla="*/ 17889 h 48954"/>
                <a:gd name="connsiteX2" fmla="*/ 48164 w 63653"/>
                <a:gd name="connsiteY2" fmla="*/ 5285 h 48954"/>
                <a:gd name="connsiteX3" fmla="*/ 48240 w 63653"/>
                <a:gd name="connsiteY3" fmla="*/ 6549 h 48954"/>
                <a:gd name="connsiteX4" fmla="*/ 38918 w 63653"/>
                <a:gd name="connsiteY4" fmla="*/ 3811 h 48954"/>
                <a:gd name="connsiteX5" fmla="*/ 39660 w 63653"/>
                <a:gd name="connsiteY5" fmla="*/ 2199 h 48954"/>
                <a:gd name="connsiteX6" fmla="*/ 31981 w 63653"/>
                <a:gd name="connsiteY6" fmla="*/ 4579 h 48954"/>
                <a:gd name="connsiteX7" fmla="*/ 32340 w 63653"/>
                <a:gd name="connsiteY7" fmla="*/ 3189 h 48954"/>
                <a:gd name="connsiteX8" fmla="*/ 23840 w 63653"/>
                <a:gd name="connsiteY8" fmla="*/ 5051 h 48954"/>
                <a:gd name="connsiteX9" fmla="*/ 25140 w 63653"/>
                <a:gd name="connsiteY9" fmla="*/ 6399 h 48954"/>
                <a:gd name="connsiteX0" fmla="*/ 13740 w 64494"/>
                <a:gd name="connsiteY0" fmla="*/ 14229 h 48954"/>
                <a:gd name="connsiteX1" fmla="*/ 15463 w 64494"/>
                <a:gd name="connsiteY1" fmla="*/ 6766 h 48954"/>
                <a:gd name="connsiteX2" fmla="*/ 23845 w 64494"/>
                <a:gd name="connsiteY2" fmla="*/ 5061 h 48954"/>
                <a:gd name="connsiteX3" fmla="*/ 32296 w 64494"/>
                <a:gd name="connsiteY3" fmla="*/ 3291 h 48954"/>
                <a:gd name="connsiteX4" fmla="*/ 35589 w 64494"/>
                <a:gd name="connsiteY4" fmla="*/ 59 h 48954"/>
                <a:gd name="connsiteX5" fmla="*/ 39673 w 64494"/>
                <a:gd name="connsiteY5" fmla="*/ 2340 h 48954"/>
                <a:gd name="connsiteX6" fmla="*/ 45303 w 64494"/>
                <a:gd name="connsiteY6" fmla="*/ 549 h 48954"/>
                <a:gd name="connsiteX7" fmla="*/ 48158 w 64494"/>
                <a:gd name="connsiteY7" fmla="*/ 5435 h 48954"/>
                <a:gd name="connsiteX8" fmla="*/ 51822 w 64494"/>
                <a:gd name="connsiteY8" fmla="*/ 10177 h 48954"/>
                <a:gd name="connsiteX9" fmla="*/ 51658 w 64494"/>
                <a:gd name="connsiteY9" fmla="*/ 15319 h 48954"/>
                <a:gd name="connsiteX10" fmla="*/ 63263 w 64494"/>
                <a:gd name="connsiteY10" fmla="*/ 25311 h 48954"/>
                <a:gd name="connsiteX11" fmla="*/ 59921 w 64494"/>
                <a:gd name="connsiteY11" fmla="*/ 34870 h 48954"/>
                <a:gd name="connsiteX12" fmla="*/ 50156 w 64494"/>
                <a:gd name="connsiteY12" fmla="*/ 41261 h 48954"/>
                <a:gd name="connsiteX13" fmla="*/ 26691 w 64494"/>
                <a:gd name="connsiteY13" fmla="*/ 42115 h 48954"/>
                <a:gd name="connsiteX14" fmla="*/ 14102 w 64494"/>
                <a:gd name="connsiteY14" fmla="*/ 35421 h 48954"/>
                <a:gd name="connsiteX15" fmla="*/ 6192 w 64494"/>
                <a:gd name="connsiteY15" fmla="*/ 29697 h 48954"/>
                <a:gd name="connsiteX16" fmla="*/ 9835 w 64494"/>
                <a:gd name="connsiteY16" fmla="*/ 19563 h 48954"/>
                <a:gd name="connsiteX17" fmla="*/ 13703 w 64494"/>
                <a:gd name="connsiteY17" fmla="*/ 14366 h 48954"/>
                <a:gd name="connsiteX18" fmla="*/ 13740 w 64494"/>
                <a:gd name="connsiteY18" fmla="*/ 14229 h 48954"/>
                <a:gd name="connsiteX0" fmla="*/ 51638 w 64494"/>
                <a:gd name="connsiteY0" fmla="*/ 15213 h 48954"/>
                <a:gd name="connsiteX1" fmla="*/ 50190 w 64494"/>
                <a:gd name="connsiteY1" fmla="*/ 17889 h 48954"/>
                <a:gd name="connsiteX2" fmla="*/ 48164 w 64494"/>
                <a:gd name="connsiteY2" fmla="*/ 5285 h 48954"/>
                <a:gd name="connsiteX3" fmla="*/ 48240 w 64494"/>
                <a:gd name="connsiteY3" fmla="*/ 6549 h 48954"/>
                <a:gd name="connsiteX4" fmla="*/ 38918 w 64494"/>
                <a:gd name="connsiteY4" fmla="*/ 3811 h 48954"/>
                <a:gd name="connsiteX5" fmla="*/ 39660 w 64494"/>
                <a:gd name="connsiteY5" fmla="*/ 2199 h 48954"/>
                <a:gd name="connsiteX6" fmla="*/ 31981 w 64494"/>
                <a:gd name="connsiteY6" fmla="*/ 4579 h 48954"/>
                <a:gd name="connsiteX7" fmla="*/ 32340 w 64494"/>
                <a:gd name="connsiteY7" fmla="*/ 3189 h 48954"/>
                <a:gd name="connsiteX8" fmla="*/ 23840 w 64494"/>
                <a:gd name="connsiteY8" fmla="*/ 5051 h 48954"/>
                <a:gd name="connsiteX9" fmla="*/ 25140 w 64494"/>
                <a:gd name="connsiteY9" fmla="*/ 6399 h 48954"/>
                <a:gd name="connsiteX0" fmla="*/ 13740 w 69067"/>
                <a:gd name="connsiteY0" fmla="*/ 14229 h 48954"/>
                <a:gd name="connsiteX1" fmla="*/ 15463 w 69067"/>
                <a:gd name="connsiteY1" fmla="*/ 6766 h 48954"/>
                <a:gd name="connsiteX2" fmla="*/ 23845 w 69067"/>
                <a:gd name="connsiteY2" fmla="*/ 5061 h 48954"/>
                <a:gd name="connsiteX3" fmla="*/ 32296 w 69067"/>
                <a:gd name="connsiteY3" fmla="*/ 3291 h 48954"/>
                <a:gd name="connsiteX4" fmla="*/ 35589 w 69067"/>
                <a:gd name="connsiteY4" fmla="*/ 59 h 48954"/>
                <a:gd name="connsiteX5" fmla="*/ 39673 w 69067"/>
                <a:gd name="connsiteY5" fmla="*/ 2340 h 48954"/>
                <a:gd name="connsiteX6" fmla="*/ 45303 w 69067"/>
                <a:gd name="connsiteY6" fmla="*/ 549 h 48954"/>
                <a:gd name="connsiteX7" fmla="*/ 48158 w 69067"/>
                <a:gd name="connsiteY7" fmla="*/ 5435 h 48954"/>
                <a:gd name="connsiteX8" fmla="*/ 51822 w 69067"/>
                <a:gd name="connsiteY8" fmla="*/ 10177 h 48954"/>
                <a:gd name="connsiteX9" fmla="*/ 51658 w 69067"/>
                <a:gd name="connsiteY9" fmla="*/ 15319 h 48954"/>
                <a:gd name="connsiteX10" fmla="*/ 63263 w 69067"/>
                <a:gd name="connsiteY10" fmla="*/ 25311 h 48954"/>
                <a:gd name="connsiteX11" fmla="*/ 59921 w 69067"/>
                <a:gd name="connsiteY11" fmla="*/ 34870 h 48954"/>
                <a:gd name="connsiteX12" fmla="*/ 50156 w 69067"/>
                <a:gd name="connsiteY12" fmla="*/ 41261 h 48954"/>
                <a:gd name="connsiteX13" fmla="*/ 26691 w 69067"/>
                <a:gd name="connsiteY13" fmla="*/ 42115 h 48954"/>
                <a:gd name="connsiteX14" fmla="*/ 14102 w 69067"/>
                <a:gd name="connsiteY14" fmla="*/ 35421 h 48954"/>
                <a:gd name="connsiteX15" fmla="*/ 6192 w 69067"/>
                <a:gd name="connsiteY15" fmla="*/ 29697 h 48954"/>
                <a:gd name="connsiteX16" fmla="*/ 9835 w 69067"/>
                <a:gd name="connsiteY16" fmla="*/ 19563 h 48954"/>
                <a:gd name="connsiteX17" fmla="*/ 13703 w 69067"/>
                <a:gd name="connsiteY17" fmla="*/ 14366 h 48954"/>
                <a:gd name="connsiteX18" fmla="*/ 13740 w 69067"/>
                <a:gd name="connsiteY18" fmla="*/ 14229 h 48954"/>
                <a:gd name="connsiteX0" fmla="*/ 51638 w 69067"/>
                <a:gd name="connsiteY0" fmla="*/ 15213 h 48954"/>
                <a:gd name="connsiteX1" fmla="*/ 50190 w 69067"/>
                <a:gd name="connsiteY1" fmla="*/ 17889 h 48954"/>
                <a:gd name="connsiteX2" fmla="*/ 48164 w 69067"/>
                <a:gd name="connsiteY2" fmla="*/ 5285 h 48954"/>
                <a:gd name="connsiteX3" fmla="*/ 48240 w 69067"/>
                <a:gd name="connsiteY3" fmla="*/ 6549 h 48954"/>
                <a:gd name="connsiteX4" fmla="*/ 38918 w 69067"/>
                <a:gd name="connsiteY4" fmla="*/ 3811 h 48954"/>
                <a:gd name="connsiteX5" fmla="*/ 39660 w 69067"/>
                <a:gd name="connsiteY5" fmla="*/ 2199 h 48954"/>
                <a:gd name="connsiteX6" fmla="*/ 31981 w 69067"/>
                <a:gd name="connsiteY6" fmla="*/ 4579 h 48954"/>
                <a:gd name="connsiteX7" fmla="*/ 32340 w 69067"/>
                <a:gd name="connsiteY7" fmla="*/ 3189 h 48954"/>
                <a:gd name="connsiteX8" fmla="*/ 23840 w 69067"/>
                <a:gd name="connsiteY8" fmla="*/ 5051 h 48954"/>
                <a:gd name="connsiteX9" fmla="*/ 25140 w 69067"/>
                <a:gd name="connsiteY9" fmla="*/ 6399 h 48954"/>
                <a:gd name="connsiteX0" fmla="*/ 13740 w 66791"/>
                <a:gd name="connsiteY0" fmla="*/ 14229 h 48954"/>
                <a:gd name="connsiteX1" fmla="*/ 15463 w 66791"/>
                <a:gd name="connsiteY1" fmla="*/ 6766 h 48954"/>
                <a:gd name="connsiteX2" fmla="*/ 23845 w 66791"/>
                <a:gd name="connsiteY2" fmla="*/ 5061 h 48954"/>
                <a:gd name="connsiteX3" fmla="*/ 32296 w 66791"/>
                <a:gd name="connsiteY3" fmla="*/ 3291 h 48954"/>
                <a:gd name="connsiteX4" fmla="*/ 35589 w 66791"/>
                <a:gd name="connsiteY4" fmla="*/ 59 h 48954"/>
                <a:gd name="connsiteX5" fmla="*/ 39673 w 66791"/>
                <a:gd name="connsiteY5" fmla="*/ 2340 h 48954"/>
                <a:gd name="connsiteX6" fmla="*/ 45303 w 66791"/>
                <a:gd name="connsiteY6" fmla="*/ 549 h 48954"/>
                <a:gd name="connsiteX7" fmla="*/ 48158 w 66791"/>
                <a:gd name="connsiteY7" fmla="*/ 5435 h 48954"/>
                <a:gd name="connsiteX8" fmla="*/ 51822 w 66791"/>
                <a:gd name="connsiteY8" fmla="*/ 10177 h 48954"/>
                <a:gd name="connsiteX9" fmla="*/ 51658 w 66791"/>
                <a:gd name="connsiteY9" fmla="*/ 15319 h 48954"/>
                <a:gd name="connsiteX10" fmla="*/ 54685 w 66791"/>
                <a:gd name="connsiteY10" fmla="*/ 27084 h 48954"/>
                <a:gd name="connsiteX11" fmla="*/ 59921 w 66791"/>
                <a:gd name="connsiteY11" fmla="*/ 34870 h 48954"/>
                <a:gd name="connsiteX12" fmla="*/ 50156 w 66791"/>
                <a:gd name="connsiteY12" fmla="*/ 41261 h 48954"/>
                <a:gd name="connsiteX13" fmla="*/ 26691 w 66791"/>
                <a:gd name="connsiteY13" fmla="*/ 42115 h 48954"/>
                <a:gd name="connsiteX14" fmla="*/ 14102 w 66791"/>
                <a:gd name="connsiteY14" fmla="*/ 35421 h 48954"/>
                <a:gd name="connsiteX15" fmla="*/ 6192 w 66791"/>
                <a:gd name="connsiteY15" fmla="*/ 29697 h 48954"/>
                <a:gd name="connsiteX16" fmla="*/ 9835 w 66791"/>
                <a:gd name="connsiteY16" fmla="*/ 19563 h 48954"/>
                <a:gd name="connsiteX17" fmla="*/ 13703 w 66791"/>
                <a:gd name="connsiteY17" fmla="*/ 14366 h 48954"/>
                <a:gd name="connsiteX18" fmla="*/ 13740 w 66791"/>
                <a:gd name="connsiteY18" fmla="*/ 14229 h 48954"/>
                <a:gd name="connsiteX0" fmla="*/ 51638 w 66791"/>
                <a:gd name="connsiteY0" fmla="*/ 15213 h 48954"/>
                <a:gd name="connsiteX1" fmla="*/ 50190 w 66791"/>
                <a:gd name="connsiteY1" fmla="*/ 17889 h 48954"/>
                <a:gd name="connsiteX2" fmla="*/ 48164 w 66791"/>
                <a:gd name="connsiteY2" fmla="*/ 5285 h 48954"/>
                <a:gd name="connsiteX3" fmla="*/ 48240 w 66791"/>
                <a:gd name="connsiteY3" fmla="*/ 6549 h 48954"/>
                <a:gd name="connsiteX4" fmla="*/ 38918 w 66791"/>
                <a:gd name="connsiteY4" fmla="*/ 3811 h 48954"/>
                <a:gd name="connsiteX5" fmla="*/ 39660 w 66791"/>
                <a:gd name="connsiteY5" fmla="*/ 2199 h 48954"/>
                <a:gd name="connsiteX6" fmla="*/ 31981 w 66791"/>
                <a:gd name="connsiteY6" fmla="*/ 4579 h 48954"/>
                <a:gd name="connsiteX7" fmla="*/ 32340 w 66791"/>
                <a:gd name="connsiteY7" fmla="*/ 3189 h 48954"/>
                <a:gd name="connsiteX8" fmla="*/ 23840 w 66791"/>
                <a:gd name="connsiteY8" fmla="*/ 5051 h 48954"/>
                <a:gd name="connsiteX9" fmla="*/ 25140 w 66791"/>
                <a:gd name="connsiteY9" fmla="*/ 6399 h 48954"/>
                <a:gd name="connsiteX0" fmla="*/ 13740 w 66791"/>
                <a:gd name="connsiteY0" fmla="*/ 14229 h 48954"/>
                <a:gd name="connsiteX1" fmla="*/ 15463 w 66791"/>
                <a:gd name="connsiteY1" fmla="*/ 6766 h 48954"/>
                <a:gd name="connsiteX2" fmla="*/ 23845 w 66791"/>
                <a:gd name="connsiteY2" fmla="*/ 5061 h 48954"/>
                <a:gd name="connsiteX3" fmla="*/ 32296 w 66791"/>
                <a:gd name="connsiteY3" fmla="*/ 3291 h 48954"/>
                <a:gd name="connsiteX4" fmla="*/ 35589 w 66791"/>
                <a:gd name="connsiteY4" fmla="*/ 59 h 48954"/>
                <a:gd name="connsiteX5" fmla="*/ 39673 w 66791"/>
                <a:gd name="connsiteY5" fmla="*/ 2340 h 48954"/>
                <a:gd name="connsiteX6" fmla="*/ 45303 w 66791"/>
                <a:gd name="connsiteY6" fmla="*/ 549 h 48954"/>
                <a:gd name="connsiteX7" fmla="*/ 48158 w 66791"/>
                <a:gd name="connsiteY7" fmla="*/ 5435 h 48954"/>
                <a:gd name="connsiteX8" fmla="*/ 51822 w 66791"/>
                <a:gd name="connsiteY8" fmla="*/ 10177 h 48954"/>
                <a:gd name="connsiteX9" fmla="*/ 51658 w 66791"/>
                <a:gd name="connsiteY9" fmla="*/ 15319 h 48954"/>
                <a:gd name="connsiteX10" fmla="*/ 54685 w 66791"/>
                <a:gd name="connsiteY10" fmla="*/ 27084 h 48954"/>
                <a:gd name="connsiteX11" fmla="*/ 59921 w 66791"/>
                <a:gd name="connsiteY11" fmla="*/ 34870 h 48954"/>
                <a:gd name="connsiteX12" fmla="*/ 50156 w 66791"/>
                <a:gd name="connsiteY12" fmla="*/ 41261 h 48954"/>
                <a:gd name="connsiteX13" fmla="*/ 26691 w 66791"/>
                <a:gd name="connsiteY13" fmla="*/ 42115 h 48954"/>
                <a:gd name="connsiteX14" fmla="*/ 14102 w 66791"/>
                <a:gd name="connsiteY14" fmla="*/ 35421 h 48954"/>
                <a:gd name="connsiteX15" fmla="*/ 6192 w 66791"/>
                <a:gd name="connsiteY15" fmla="*/ 29697 h 48954"/>
                <a:gd name="connsiteX16" fmla="*/ 9835 w 66791"/>
                <a:gd name="connsiteY16" fmla="*/ 19563 h 48954"/>
                <a:gd name="connsiteX17" fmla="*/ 13703 w 66791"/>
                <a:gd name="connsiteY17" fmla="*/ 14366 h 48954"/>
                <a:gd name="connsiteX18" fmla="*/ 13740 w 66791"/>
                <a:gd name="connsiteY18" fmla="*/ 14229 h 48954"/>
                <a:gd name="connsiteX0" fmla="*/ 51638 w 66791"/>
                <a:gd name="connsiteY0" fmla="*/ 15213 h 48954"/>
                <a:gd name="connsiteX1" fmla="*/ 50190 w 66791"/>
                <a:gd name="connsiteY1" fmla="*/ 17889 h 48954"/>
                <a:gd name="connsiteX2" fmla="*/ 48164 w 66791"/>
                <a:gd name="connsiteY2" fmla="*/ 5285 h 48954"/>
                <a:gd name="connsiteX3" fmla="*/ 48240 w 66791"/>
                <a:gd name="connsiteY3" fmla="*/ 6549 h 48954"/>
                <a:gd name="connsiteX4" fmla="*/ 38918 w 66791"/>
                <a:gd name="connsiteY4" fmla="*/ 3811 h 48954"/>
                <a:gd name="connsiteX5" fmla="*/ 39660 w 66791"/>
                <a:gd name="connsiteY5" fmla="*/ 2199 h 48954"/>
                <a:gd name="connsiteX6" fmla="*/ 31981 w 66791"/>
                <a:gd name="connsiteY6" fmla="*/ 4579 h 48954"/>
                <a:gd name="connsiteX7" fmla="*/ 32340 w 66791"/>
                <a:gd name="connsiteY7" fmla="*/ 3189 h 48954"/>
                <a:gd name="connsiteX8" fmla="*/ 23840 w 66791"/>
                <a:gd name="connsiteY8" fmla="*/ 5051 h 48954"/>
                <a:gd name="connsiteX9" fmla="*/ 25140 w 66791"/>
                <a:gd name="connsiteY9" fmla="*/ 6399 h 48954"/>
                <a:gd name="connsiteX0" fmla="*/ 13740 w 70701"/>
                <a:gd name="connsiteY0" fmla="*/ 14229 h 48954"/>
                <a:gd name="connsiteX1" fmla="*/ 15463 w 70701"/>
                <a:gd name="connsiteY1" fmla="*/ 6766 h 48954"/>
                <a:gd name="connsiteX2" fmla="*/ 23845 w 70701"/>
                <a:gd name="connsiteY2" fmla="*/ 5061 h 48954"/>
                <a:gd name="connsiteX3" fmla="*/ 32296 w 70701"/>
                <a:gd name="connsiteY3" fmla="*/ 3291 h 48954"/>
                <a:gd name="connsiteX4" fmla="*/ 35589 w 70701"/>
                <a:gd name="connsiteY4" fmla="*/ 59 h 48954"/>
                <a:gd name="connsiteX5" fmla="*/ 39673 w 70701"/>
                <a:gd name="connsiteY5" fmla="*/ 2340 h 48954"/>
                <a:gd name="connsiteX6" fmla="*/ 45303 w 70701"/>
                <a:gd name="connsiteY6" fmla="*/ 549 h 48954"/>
                <a:gd name="connsiteX7" fmla="*/ 48158 w 70701"/>
                <a:gd name="connsiteY7" fmla="*/ 5435 h 48954"/>
                <a:gd name="connsiteX8" fmla="*/ 51822 w 70701"/>
                <a:gd name="connsiteY8" fmla="*/ 10177 h 48954"/>
                <a:gd name="connsiteX9" fmla="*/ 51658 w 70701"/>
                <a:gd name="connsiteY9" fmla="*/ 15319 h 48954"/>
                <a:gd name="connsiteX10" fmla="*/ 54685 w 70701"/>
                <a:gd name="connsiteY10" fmla="*/ 27084 h 48954"/>
                <a:gd name="connsiteX11" fmla="*/ 59921 w 70701"/>
                <a:gd name="connsiteY11" fmla="*/ 34870 h 48954"/>
                <a:gd name="connsiteX12" fmla="*/ 50156 w 70701"/>
                <a:gd name="connsiteY12" fmla="*/ 41261 h 48954"/>
                <a:gd name="connsiteX13" fmla="*/ 26691 w 70701"/>
                <a:gd name="connsiteY13" fmla="*/ 42115 h 48954"/>
                <a:gd name="connsiteX14" fmla="*/ 14102 w 70701"/>
                <a:gd name="connsiteY14" fmla="*/ 35421 h 48954"/>
                <a:gd name="connsiteX15" fmla="*/ 6192 w 70701"/>
                <a:gd name="connsiteY15" fmla="*/ 29697 h 48954"/>
                <a:gd name="connsiteX16" fmla="*/ 9835 w 70701"/>
                <a:gd name="connsiteY16" fmla="*/ 19563 h 48954"/>
                <a:gd name="connsiteX17" fmla="*/ 13703 w 70701"/>
                <a:gd name="connsiteY17" fmla="*/ 14366 h 48954"/>
                <a:gd name="connsiteX18" fmla="*/ 13740 w 70701"/>
                <a:gd name="connsiteY18" fmla="*/ 14229 h 48954"/>
                <a:gd name="connsiteX0" fmla="*/ 51638 w 70701"/>
                <a:gd name="connsiteY0" fmla="*/ 15213 h 48954"/>
                <a:gd name="connsiteX1" fmla="*/ 50190 w 70701"/>
                <a:gd name="connsiteY1" fmla="*/ 17889 h 48954"/>
                <a:gd name="connsiteX2" fmla="*/ 48164 w 70701"/>
                <a:gd name="connsiteY2" fmla="*/ 5285 h 48954"/>
                <a:gd name="connsiteX3" fmla="*/ 48240 w 70701"/>
                <a:gd name="connsiteY3" fmla="*/ 6549 h 48954"/>
                <a:gd name="connsiteX4" fmla="*/ 38918 w 70701"/>
                <a:gd name="connsiteY4" fmla="*/ 3811 h 48954"/>
                <a:gd name="connsiteX5" fmla="*/ 39660 w 70701"/>
                <a:gd name="connsiteY5" fmla="*/ 2199 h 48954"/>
                <a:gd name="connsiteX6" fmla="*/ 31981 w 70701"/>
                <a:gd name="connsiteY6" fmla="*/ 4579 h 48954"/>
                <a:gd name="connsiteX7" fmla="*/ 32340 w 70701"/>
                <a:gd name="connsiteY7" fmla="*/ 3189 h 48954"/>
                <a:gd name="connsiteX8" fmla="*/ 23840 w 70701"/>
                <a:gd name="connsiteY8" fmla="*/ 5051 h 48954"/>
                <a:gd name="connsiteX9" fmla="*/ 25140 w 70701"/>
                <a:gd name="connsiteY9" fmla="*/ 6399 h 48954"/>
                <a:gd name="connsiteX0" fmla="*/ 13740 w 70701"/>
                <a:gd name="connsiteY0" fmla="*/ 14229 h 48954"/>
                <a:gd name="connsiteX1" fmla="*/ 15463 w 70701"/>
                <a:gd name="connsiteY1" fmla="*/ 6766 h 48954"/>
                <a:gd name="connsiteX2" fmla="*/ 23845 w 70701"/>
                <a:gd name="connsiteY2" fmla="*/ 5061 h 48954"/>
                <a:gd name="connsiteX3" fmla="*/ 32296 w 70701"/>
                <a:gd name="connsiteY3" fmla="*/ 3291 h 48954"/>
                <a:gd name="connsiteX4" fmla="*/ 35589 w 70701"/>
                <a:gd name="connsiteY4" fmla="*/ 59 h 48954"/>
                <a:gd name="connsiteX5" fmla="*/ 39673 w 70701"/>
                <a:gd name="connsiteY5" fmla="*/ 2340 h 48954"/>
                <a:gd name="connsiteX6" fmla="*/ 45303 w 70701"/>
                <a:gd name="connsiteY6" fmla="*/ 549 h 48954"/>
                <a:gd name="connsiteX7" fmla="*/ 48158 w 70701"/>
                <a:gd name="connsiteY7" fmla="*/ 5435 h 48954"/>
                <a:gd name="connsiteX8" fmla="*/ 51822 w 70701"/>
                <a:gd name="connsiteY8" fmla="*/ 10177 h 48954"/>
                <a:gd name="connsiteX9" fmla="*/ 51658 w 70701"/>
                <a:gd name="connsiteY9" fmla="*/ 15319 h 48954"/>
                <a:gd name="connsiteX10" fmla="*/ 54685 w 70701"/>
                <a:gd name="connsiteY10" fmla="*/ 27084 h 48954"/>
                <a:gd name="connsiteX11" fmla="*/ 59921 w 70701"/>
                <a:gd name="connsiteY11" fmla="*/ 34870 h 48954"/>
                <a:gd name="connsiteX12" fmla="*/ 50156 w 70701"/>
                <a:gd name="connsiteY12" fmla="*/ 41261 h 48954"/>
                <a:gd name="connsiteX13" fmla="*/ 26691 w 70701"/>
                <a:gd name="connsiteY13" fmla="*/ 42115 h 48954"/>
                <a:gd name="connsiteX14" fmla="*/ 14102 w 70701"/>
                <a:gd name="connsiteY14" fmla="*/ 35421 h 48954"/>
                <a:gd name="connsiteX15" fmla="*/ 6192 w 70701"/>
                <a:gd name="connsiteY15" fmla="*/ 29697 h 48954"/>
                <a:gd name="connsiteX16" fmla="*/ 9835 w 70701"/>
                <a:gd name="connsiteY16" fmla="*/ 19563 h 48954"/>
                <a:gd name="connsiteX17" fmla="*/ 13703 w 70701"/>
                <a:gd name="connsiteY17" fmla="*/ 14366 h 48954"/>
                <a:gd name="connsiteX18" fmla="*/ 13740 w 70701"/>
                <a:gd name="connsiteY18" fmla="*/ 14229 h 48954"/>
                <a:gd name="connsiteX0" fmla="*/ 51638 w 70701"/>
                <a:gd name="connsiteY0" fmla="*/ 15213 h 48954"/>
                <a:gd name="connsiteX1" fmla="*/ 50190 w 70701"/>
                <a:gd name="connsiteY1" fmla="*/ 17889 h 48954"/>
                <a:gd name="connsiteX2" fmla="*/ 48164 w 70701"/>
                <a:gd name="connsiteY2" fmla="*/ 5285 h 48954"/>
                <a:gd name="connsiteX3" fmla="*/ 48240 w 70701"/>
                <a:gd name="connsiteY3" fmla="*/ 6549 h 48954"/>
                <a:gd name="connsiteX4" fmla="*/ 38918 w 70701"/>
                <a:gd name="connsiteY4" fmla="*/ 3811 h 48954"/>
                <a:gd name="connsiteX5" fmla="*/ 39660 w 70701"/>
                <a:gd name="connsiteY5" fmla="*/ 2199 h 48954"/>
                <a:gd name="connsiteX6" fmla="*/ 31981 w 70701"/>
                <a:gd name="connsiteY6" fmla="*/ 4579 h 48954"/>
                <a:gd name="connsiteX7" fmla="*/ 32340 w 70701"/>
                <a:gd name="connsiteY7" fmla="*/ 3189 h 48954"/>
                <a:gd name="connsiteX8" fmla="*/ 23840 w 70701"/>
                <a:gd name="connsiteY8" fmla="*/ 5051 h 48954"/>
                <a:gd name="connsiteX9" fmla="*/ 25140 w 70701"/>
                <a:gd name="connsiteY9" fmla="*/ 6399 h 4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701" h="48954">
                  <a:moveTo>
                    <a:pt x="13740" y="14229"/>
                  </a:moveTo>
                  <a:cubicBezTo>
                    <a:pt x="13469" y="11516"/>
                    <a:pt x="14101" y="8780"/>
                    <a:pt x="15463" y="6766"/>
                  </a:cubicBezTo>
                  <a:cubicBezTo>
                    <a:pt x="17615" y="3585"/>
                    <a:pt x="21104" y="2876"/>
                    <a:pt x="23845" y="5061"/>
                  </a:cubicBezTo>
                  <a:cubicBezTo>
                    <a:pt x="25518" y="768"/>
                    <a:pt x="29754" y="-119"/>
                    <a:pt x="32296" y="3291"/>
                  </a:cubicBezTo>
                  <a:cubicBezTo>
                    <a:pt x="32937" y="1542"/>
                    <a:pt x="34168" y="333"/>
                    <a:pt x="35589" y="59"/>
                  </a:cubicBezTo>
                  <a:cubicBezTo>
                    <a:pt x="37153" y="-243"/>
                    <a:pt x="38715" y="629"/>
                    <a:pt x="39673" y="2340"/>
                  </a:cubicBezTo>
                  <a:cubicBezTo>
                    <a:pt x="41055" y="126"/>
                    <a:pt x="43341" y="-601"/>
                    <a:pt x="45303" y="549"/>
                  </a:cubicBezTo>
                  <a:cubicBezTo>
                    <a:pt x="46798" y="1425"/>
                    <a:pt x="47870" y="3259"/>
                    <a:pt x="48158" y="5435"/>
                  </a:cubicBezTo>
                  <a:cubicBezTo>
                    <a:pt x="49886" y="6077"/>
                    <a:pt x="51262" y="7857"/>
                    <a:pt x="51822" y="10177"/>
                  </a:cubicBezTo>
                  <a:cubicBezTo>
                    <a:pt x="52229" y="11861"/>
                    <a:pt x="52171" y="13690"/>
                    <a:pt x="51658" y="15319"/>
                  </a:cubicBezTo>
                  <a:cubicBezTo>
                    <a:pt x="52919" y="17553"/>
                    <a:pt x="76294" y="20674"/>
                    <a:pt x="54685" y="27084"/>
                  </a:cubicBezTo>
                  <a:cubicBezTo>
                    <a:pt x="72092" y="28005"/>
                    <a:pt x="77453" y="34711"/>
                    <a:pt x="59921" y="34870"/>
                  </a:cubicBezTo>
                  <a:cubicBezTo>
                    <a:pt x="68818" y="40303"/>
                    <a:pt x="64296" y="46644"/>
                    <a:pt x="50156" y="41261"/>
                  </a:cubicBezTo>
                  <a:cubicBezTo>
                    <a:pt x="51475" y="49286"/>
                    <a:pt x="49718" y="53179"/>
                    <a:pt x="26691" y="42115"/>
                  </a:cubicBezTo>
                  <a:cubicBezTo>
                    <a:pt x="22983" y="45159"/>
                    <a:pt x="8000" y="40018"/>
                    <a:pt x="14102" y="35421"/>
                  </a:cubicBezTo>
                  <a:cubicBezTo>
                    <a:pt x="5933" y="35606"/>
                    <a:pt x="911" y="31866"/>
                    <a:pt x="6192" y="29697"/>
                  </a:cubicBezTo>
                  <a:cubicBezTo>
                    <a:pt x="-1317" y="27504"/>
                    <a:pt x="-4016" y="21361"/>
                    <a:pt x="9835" y="19563"/>
                  </a:cubicBezTo>
                  <a:cubicBezTo>
                    <a:pt x="2198" y="15291"/>
                    <a:pt x="11685" y="14650"/>
                    <a:pt x="13703" y="14366"/>
                  </a:cubicBezTo>
                  <a:cubicBezTo>
                    <a:pt x="13715" y="14320"/>
                    <a:pt x="13728" y="14275"/>
                    <a:pt x="13740" y="14229"/>
                  </a:cubicBezTo>
                  <a:close/>
                </a:path>
                <a:path w="70701" h="48954" fill="none" extrusionOk="0">
                  <a:moveTo>
                    <a:pt x="51638" y="15213"/>
                  </a:moveTo>
                  <a:cubicBezTo>
                    <a:pt x="51313" y="16245"/>
                    <a:pt x="50818" y="17161"/>
                    <a:pt x="50190" y="17889"/>
                  </a:cubicBezTo>
                  <a:moveTo>
                    <a:pt x="48164" y="5285"/>
                  </a:moveTo>
                  <a:cubicBezTo>
                    <a:pt x="48219" y="5702"/>
                    <a:pt x="48245" y="6125"/>
                    <a:pt x="48240" y="6549"/>
                  </a:cubicBezTo>
                  <a:moveTo>
                    <a:pt x="38918" y="3811"/>
                  </a:moveTo>
                  <a:cubicBezTo>
                    <a:pt x="39107" y="3228"/>
                    <a:pt x="39356" y="2685"/>
                    <a:pt x="39660" y="2199"/>
                  </a:cubicBezTo>
                  <a:moveTo>
                    <a:pt x="31981" y="4579"/>
                  </a:moveTo>
                  <a:cubicBezTo>
                    <a:pt x="32058" y="4097"/>
                    <a:pt x="32179" y="3630"/>
                    <a:pt x="32340" y="3189"/>
                  </a:cubicBezTo>
                  <a:moveTo>
                    <a:pt x="23840" y="5051"/>
                  </a:moveTo>
                  <a:cubicBezTo>
                    <a:pt x="24312" y="5427"/>
                    <a:pt x="24748" y="5880"/>
                    <a:pt x="25140" y="6399"/>
                  </a:cubicBezTo>
                </a:path>
              </a:pathLst>
            </a:custGeom>
            <a:solidFill>
              <a:srgbClr val="DBDBDB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loud 78">
              <a:extLst>
                <a:ext uri="{FF2B5EF4-FFF2-40B4-BE49-F238E27FC236}">
                  <a16:creationId xmlns:a16="http://schemas.microsoft.com/office/drawing/2014/main" id="{70BA0AAE-BDEB-4783-AD5B-B50A77F7025F}"/>
                </a:ext>
              </a:extLst>
            </p:cNvPr>
            <p:cNvSpPr/>
            <p:nvPr/>
          </p:nvSpPr>
          <p:spPr>
            <a:xfrm rot="9135065">
              <a:off x="6076252" y="983603"/>
              <a:ext cx="867704" cy="1144018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53476"/>
                <a:gd name="connsiteY0" fmla="*/ 14229 h 43219"/>
                <a:gd name="connsiteX1" fmla="*/ 5659 w 53476"/>
                <a:gd name="connsiteY1" fmla="*/ 6766 h 43219"/>
                <a:gd name="connsiteX2" fmla="*/ 14041 w 53476"/>
                <a:gd name="connsiteY2" fmla="*/ 5061 h 43219"/>
                <a:gd name="connsiteX3" fmla="*/ 22492 w 53476"/>
                <a:gd name="connsiteY3" fmla="*/ 3291 h 43219"/>
                <a:gd name="connsiteX4" fmla="*/ 25785 w 53476"/>
                <a:gd name="connsiteY4" fmla="*/ 59 h 43219"/>
                <a:gd name="connsiteX5" fmla="*/ 29869 w 53476"/>
                <a:gd name="connsiteY5" fmla="*/ 2340 h 43219"/>
                <a:gd name="connsiteX6" fmla="*/ 35499 w 53476"/>
                <a:gd name="connsiteY6" fmla="*/ 549 h 43219"/>
                <a:gd name="connsiteX7" fmla="*/ 38354 w 53476"/>
                <a:gd name="connsiteY7" fmla="*/ 5435 h 43219"/>
                <a:gd name="connsiteX8" fmla="*/ 42018 w 53476"/>
                <a:gd name="connsiteY8" fmla="*/ 10177 h 43219"/>
                <a:gd name="connsiteX9" fmla="*/ 41854 w 53476"/>
                <a:gd name="connsiteY9" fmla="*/ 15319 h 43219"/>
                <a:gd name="connsiteX10" fmla="*/ 53459 w 53476"/>
                <a:gd name="connsiteY10" fmla="*/ 25311 h 43219"/>
                <a:gd name="connsiteX11" fmla="*/ 37440 w 53476"/>
                <a:gd name="connsiteY11" fmla="*/ 30063 h 43219"/>
                <a:gd name="connsiteX12" fmla="*/ 35431 w 53476"/>
                <a:gd name="connsiteY12" fmla="*/ 35960 h 43219"/>
                <a:gd name="connsiteX13" fmla="*/ 28591 w 53476"/>
                <a:gd name="connsiteY13" fmla="*/ 36674 h 43219"/>
                <a:gd name="connsiteX14" fmla="*/ 23703 w 53476"/>
                <a:gd name="connsiteY14" fmla="*/ 42965 h 43219"/>
                <a:gd name="connsiteX15" fmla="*/ 16516 w 53476"/>
                <a:gd name="connsiteY15" fmla="*/ 39125 h 43219"/>
                <a:gd name="connsiteX16" fmla="*/ 5840 w 53476"/>
                <a:gd name="connsiteY16" fmla="*/ 35331 h 43219"/>
                <a:gd name="connsiteX17" fmla="*/ 1146 w 53476"/>
                <a:gd name="connsiteY17" fmla="*/ 31109 h 43219"/>
                <a:gd name="connsiteX18" fmla="*/ 2149 w 53476"/>
                <a:gd name="connsiteY18" fmla="*/ 25410 h 43219"/>
                <a:gd name="connsiteX19" fmla="*/ 31 w 53476"/>
                <a:gd name="connsiteY19" fmla="*/ 19563 h 43219"/>
                <a:gd name="connsiteX20" fmla="*/ 3899 w 53476"/>
                <a:gd name="connsiteY20" fmla="*/ 14366 h 43219"/>
                <a:gd name="connsiteX21" fmla="*/ 3936 w 53476"/>
                <a:gd name="connsiteY21" fmla="*/ 14229 h 43219"/>
                <a:gd name="connsiteX0" fmla="*/ 4729 w 53476"/>
                <a:gd name="connsiteY0" fmla="*/ 26036 h 43219"/>
                <a:gd name="connsiteX1" fmla="*/ 2196 w 53476"/>
                <a:gd name="connsiteY1" fmla="*/ 25239 h 43219"/>
                <a:gd name="connsiteX2" fmla="*/ 6964 w 53476"/>
                <a:gd name="connsiteY2" fmla="*/ 34758 h 43219"/>
                <a:gd name="connsiteX3" fmla="*/ 5856 w 53476"/>
                <a:gd name="connsiteY3" fmla="*/ 35139 h 43219"/>
                <a:gd name="connsiteX4" fmla="*/ 16514 w 53476"/>
                <a:gd name="connsiteY4" fmla="*/ 38949 h 43219"/>
                <a:gd name="connsiteX5" fmla="*/ 15846 w 53476"/>
                <a:gd name="connsiteY5" fmla="*/ 37209 h 43219"/>
                <a:gd name="connsiteX6" fmla="*/ 28863 w 53476"/>
                <a:gd name="connsiteY6" fmla="*/ 34610 h 43219"/>
                <a:gd name="connsiteX7" fmla="*/ 28596 w 53476"/>
                <a:gd name="connsiteY7" fmla="*/ 36519 h 43219"/>
                <a:gd name="connsiteX8" fmla="*/ 34165 w 53476"/>
                <a:gd name="connsiteY8" fmla="*/ 22813 h 43219"/>
                <a:gd name="connsiteX9" fmla="*/ 37416 w 53476"/>
                <a:gd name="connsiteY9" fmla="*/ 29949 h 43219"/>
                <a:gd name="connsiteX10" fmla="*/ 41834 w 53476"/>
                <a:gd name="connsiteY10" fmla="*/ 15213 h 43219"/>
                <a:gd name="connsiteX11" fmla="*/ 40386 w 53476"/>
                <a:gd name="connsiteY11" fmla="*/ 17889 h 43219"/>
                <a:gd name="connsiteX12" fmla="*/ 38360 w 53476"/>
                <a:gd name="connsiteY12" fmla="*/ 5285 h 43219"/>
                <a:gd name="connsiteX13" fmla="*/ 38436 w 53476"/>
                <a:gd name="connsiteY13" fmla="*/ 6549 h 43219"/>
                <a:gd name="connsiteX14" fmla="*/ 29114 w 53476"/>
                <a:gd name="connsiteY14" fmla="*/ 3811 h 43219"/>
                <a:gd name="connsiteX15" fmla="*/ 29856 w 53476"/>
                <a:gd name="connsiteY15" fmla="*/ 2199 h 43219"/>
                <a:gd name="connsiteX16" fmla="*/ 22177 w 53476"/>
                <a:gd name="connsiteY16" fmla="*/ 4579 h 43219"/>
                <a:gd name="connsiteX17" fmla="*/ 22536 w 53476"/>
                <a:gd name="connsiteY17" fmla="*/ 3189 h 43219"/>
                <a:gd name="connsiteX18" fmla="*/ 14036 w 53476"/>
                <a:gd name="connsiteY18" fmla="*/ 5051 h 43219"/>
                <a:gd name="connsiteX19" fmla="*/ 15336 w 53476"/>
                <a:gd name="connsiteY19" fmla="*/ 6399 h 43219"/>
                <a:gd name="connsiteX20" fmla="*/ 4163 w 53476"/>
                <a:gd name="connsiteY20" fmla="*/ 15648 h 43219"/>
                <a:gd name="connsiteX21" fmla="*/ 3936 w 53476"/>
                <a:gd name="connsiteY21" fmla="*/ 14229 h 43219"/>
                <a:gd name="connsiteX0" fmla="*/ 3936 w 53476"/>
                <a:gd name="connsiteY0" fmla="*/ 14229 h 43219"/>
                <a:gd name="connsiteX1" fmla="*/ 5659 w 53476"/>
                <a:gd name="connsiteY1" fmla="*/ 6766 h 43219"/>
                <a:gd name="connsiteX2" fmla="*/ 14041 w 53476"/>
                <a:gd name="connsiteY2" fmla="*/ 5061 h 43219"/>
                <a:gd name="connsiteX3" fmla="*/ 22492 w 53476"/>
                <a:gd name="connsiteY3" fmla="*/ 3291 h 43219"/>
                <a:gd name="connsiteX4" fmla="*/ 25785 w 53476"/>
                <a:gd name="connsiteY4" fmla="*/ 59 h 43219"/>
                <a:gd name="connsiteX5" fmla="*/ 29869 w 53476"/>
                <a:gd name="connsiteY5" fmla="*/ 2340 h 43219"/>
                <a:gd name="connsiteX6" fmla="*/ 35499 w 53476"/>
                <a:gd name="connsiteY6" fmla="*/ 549 h 43219"/>
                <a:gd name="connsiteX7" fmla="*/ 38354 w 53476"/>
                <a:gd name="connsiteY7" fmla="*/ 5435 h 43219"/>
                <a:gd name="connsiteX8" fmla="*/ 42018 w 53476"/>
                <a:gd name="connsiteY8" fmla="*/ 10177 h 43219"/>
                <a:gd name="connsiteX9" fmla="*/ 41854 w 53476"/>
                <a:gd name="connsiteY9" fmla="*/ 15319 h 43219"/>
                <a:gd name="connsiteX10" fmla="*/ 53459 w 53476"/>
                <a:gd name="connsiteY10" fmla="*/ 25311 h 43219"/>
                <a:gd name="connsiteX11" fmla="*/ 37440 w 53476"/>
                <a:gd name="connsiteY11" fmla="*/ 30063 h 43219"/>
                <a:gd name="connsiteX12" fmla="*/ 46028 w 53476"/>
                <a:gd name="connsiteY12" fmla="*/ 35541 h 43219"/>
                <a:gd name="connsiteX13" fmla="*/ 28591 w 53476"/>
                <a:gd name="connsiteY13" fmla="*/ 36674 h 43219"/>
                <a:gd name="connsiteX14" fmla="*/ 23703 w 53476"/>
                <a:gd name="connsiteY14" fmla="*/ 42965 h 43219"/>
                <a:gd name="connsiteX15" fmla="*/ 16516 w 53476"/>
                <a:gd name="connsiteY15" fmla="*/ 39125 h 43219"/>
                <a:gd name="connsiteX16" fmla="*/ 5840 w 53476"/>
                <a:gd name="connsiteY16" fmla="*/ 35331 h 43219"/>
                <a:gd name="connsiteX17" fmla="*/ 1146 w 53476"/>
                <a:gd name="connsiteY17" fmla="*/ 31109 h 43219"/>
                <a:gd name="connsiteX18" fmla="*/ 2149 w 53476"/>
                <a:gd name="connsiteY18" fmla="*/ 25410 h 43219"/>
                <a:gd name="connsiteX19" fmla="*/ 31 w 53476"/>
                <a:gd name="connsiteY19" fmla="*/ 19563 h 43219"/>
                <a:gd name="connsiteX20" fmla="*/ 3899 w 53476"/>
                <a:gd name="connsiteY20" fmla="*/ 14366 h 43219"/>
                <a:gd name="connsiteX21" fmla="*/ 3936 w 53476"/>
                <a:gd name="connsiteY21" fmla="*/ 14229 h 43219"/>
                <a:gd name="connsiteX0" fmla="*/ 4729 w 53476"/>
                <a:gd name="connsiteY0" fmla="*/ 26036 h 43219"/>
                <a:gd name="connsiteX1" fmla="*/ 2196 w 53476"/>
                <a:gd name="connsiteY1" fmla="*/ 25239 h 43219"/>
                <a:gd name="connsiteX2" fmla="*/ 6964 w 53476"/>
                <a:gd name="connsiteY2" fmla="*/ 34758 h 43219"/>
                <a:gd name="connsiteX3" fmla="*/ 5856 w 53476"/>
                <a:gd name="connsiteY3" fmla="*/ 35139 h 43219"/>
                <a:gd name="connsiteX4" fmla="*/ 16514 w 53476"/>
                <a:gd name="connsiteY4" fmla="*/ 38949 h 43219"/>
                <a:gd name="connsiteX5" fmla="*/ 15846 w 53476"/>
                <a:gd name="connsiteY5" fmla="*/ 37209 h 43219"/>
                <a:gd name="connsiteX6" fmla="*/ 28863 w 53476"/>
                <a:gd name="connsiteY6" fmla="*/ 34610 h 43219"/>
                <a:gd name="connsiteX7" fmla="*/ 28596 w 53476"/>
                <a:gd name="connsiteY7" fmla="*/ 36519 h 43219"/>
                <a:gd name="connsiteX8" fmla="*/ 34165 w 53476"/>
                <a:gd name="connsiteY8" fmla="*/ 22813 h 43219"/>
                <a:gd name="connsiteX9" fmla="*/ 37416 w 53476"/>
                <a:gd name="connsiteY9" fmla="*/ 29949 h 43219"/>
                <a:gd name="connsiteX10" fmla="*/ 41834 w 53476"/>
                <a:gd name="connsiteY10" fmla="*/ 15213 h 43219"/>
                <a:gd name="connsiteX11" fmla="*/ 40386 w 53476"/>
                <a:gd name="connsiteY11" fmla="*/ 17889 h 43219"/>
                <a:gd name="connsiteX12" fmla="*/ 38360 w 53476"/>
                <a:gd name="connsiteY12" fmla="*/ 5285 h 43219"/>
                <a:gd name="connsiteX13" fmla="*/ 38436 w 53476"/>
                <a:gd name="connsiteY13" fmla="*/ 6549 h 43219"/>
                <a:gd name="connsiteX14" fmla="*/ 29114 w 53476"/>
                <a:gd name="connsiteY14" fmla="*/ 3811 h 43219"/>
                <a:gd name="connsiteX15" fmla="*/ 29856 w 53476"/>
                <a:gd name="connsiteY15" fmla="*/ 2199 h 43219"/>
                <a:gd name="connsiteX16" fmla="*/ 22177 w 53476"/>
                <a:gd name="connsiteY16" fmla="*/ 4579 h 43219"/>
                <a:gd name="connsiteX17" fmla="*/ 22536 w 53476"/>
                <a:gd name="connsiteY17" fmla="*/ 3189 h 43219"/>
                <a:gd name="connsiteX18" fmla="*/ 14036 w 53476"/>
                <a:gd name="connsiteY18" fmla="*/ 5051 h 43219"/>
                <a:gd name="connsiteX19" fmla="*/ 15336 w 53476"/>
                <a:gd name="connsiteY19" fmla="*/ 6399 h 43219"/>
                <a:gd name="connsiteX20" fmla="*/ 4163 w 53476"/>
                <a:gd name="connsiteY20" fmla="*/ 15648 h 43219"/>
                <a:gd name="connsiteX21" fmla="*/ 3936 w 53476"/>
                <a:gd name="connsiteY21" fmla="*/ 14229 h 43219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6028 w 53476"/>
                <a:gd name="connsiteY12" fmla="*/ 35541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8863 w 53476"/>
                <a:gd name="connsiteY6" fmla="*/ 34610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8863 w 53476"/>
                <a:gd name="connsiteY6" fmla="*/ 34610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0139 w 53476"/>
                <a:gd name="connsiteY6" fmla="*/ 33803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42555 w 53476"/>
                <a:gd name="connsiteY9" fmla="*/ 31474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3339 w 53476"/>
                <a:gd name="connsiteY9" fmla="*/ 28327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3339 w 53476"/>
                <a:gd name="connsiteY9" fmla="*/ 28327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3339 w 53476"/>
                <a:gd name="connsiteY9" fmla="*/ 28327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3339 w 53476"/>
                <a:gd name="connsiteY9" fmla="*/ 28327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596 w 53463"/>
                <a:gd name="connsiteY7" fmla="*/ 36519 h 45315"/>
                <a:gd name="connsiteX8" fmla="*/ 34165 w 53463"/>
                <a:gd name="connsiteY8" fmla="*/ 22813 h 45315"/>
                <a:gd name="connsiteX9" fmla="*/ 33339 w 53463"/>
                <a:gd name="connsiteY9" fmla="*/ 28327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596 w 53463"/>
                <a:gd name="connsiteY7" fmla="*/ 36519 h 45315"/>
                <a:gd name="connsiteX8" fmla="*/ 34165 w 53463"/>
                <a:gd name="connsiteY8" fmla="*/ 22813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596 w 53463"/>
                <a:gd name="connsiteY7" fmla="*/ 36519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596 w 53463"/>
                <a:gd name="connsiteY7" fmla="*/ 36519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946 w 53463"/>
                <a:gd name="connsiteY7" fmla="*/ 34840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946 w 53463"/>
                <a:gd name="connsiteY7" fmla="*/ 34840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946 w 53463"/>
                <a:gd name="connsiteY7" fmla="*/ 34840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233"/>
                <a:gd name="connsiteX1" fmla="*/ 5659 w 53463"/>
                <a:gd name="connsiteY1" fmla="*/ 6766 h 45233"/>
                <a:gd name="connsiteX2" fmla="*/ 14041 w 53463"/>
                <a:gd name="connsiteY2" fmla="*/ 5061 h 45233"/>
                <a:gd name="connsiteX3" fmla="*/ 22492 w 53463"/>
                <a:gd name="connsiteY3" fmla="*/ 3291 h 45233"/>
                <a:gd name="connsiteX4" fmla="*/ 25785 w 53463"/>
                <a:gd name="connsiteY4" fmla="*/ 59 h 45233"/>
                <a:gd name="connsiteX5" fmla="*/ 29869 w 53463"/>
                <a:gd name="connsiteY5" fmla="*/ 2340 h 45233"/>
                <a:gd name="connsiteX6" fmla="*/ 35499 w 53463"/>
                <a:gd name="connsiteY6" fmla="*/ 549 h 45233"/>
                <a:gd name="connsiteX7" fmla="*/ 38354 w 53463"/>
                <a:gd name="connsiteY7" fmla="*/ 5435 h 45233"/>
                <a:gd name="connsiteX8" fmla="*/ 42018 w 53463"/>
                <a:gd name="connsiteY8" fmla="*/ 10177 h 45233"/>
                <a:gd name="connsiteX9" fmla="*/ 41854 w 53463"/>
                <a:gd name="connsiteY9" fmla="*/ 15319 h 45233"/>
                <a:gd name="connsiteX10" fmla="*/ 53459 w 53463"/>
                <a:gd name="connsiteY10" fmla="*/ 25311 h 45233"/>
                <a:gd name="connsiteX11" fmla="*/ 42489 w 53463"/>
                <a:gd name="connsiteY11" fmla="*/ 31425 h 45233"/>
                <a:gd name="connsiteX12" fmla="*/ 48423 w 53463"/>
                <a:gd name="connsiteY12" fmla="*/ 38446 h 45233"/>
                <a:gd name="connsiteX13" fmla="*/ 35223 w 53463"/>
                <a:gd name="connsiteY13" fmla="*/ 39465 h 45233"/>
                <a:gd name="connsiteX14" fmla="*/ 32087 w 53463"/>
                <a:gd name="connsiteY14" fmla="*/ 45180 h 45233"/>
                <a:gd name="connsiteX15" fmla="*/ 16516 w 53463"/>
                <a:gd name="connsiteY15" fmla="*/ 39125 h 45233"/>
                <a:gd name="connsiteX16" fmla="*/ 5840 w 53463"/>
                <a:gd name="connsiteY16" fmla="*/ 35331 h 45233"/>
                <a:gd name="connsiteX17" fmla="*/ 1146 w 53463"/>
                <a:gd name="connsiteY17" fmla="*/ 31109 h 45233"/>
                <a:gd name="connsiteX18" fmla="*/ 2149 w 53463"/>
                <a:gd name="connsiteY18" fmla="*/ 25410 h 45233"/>
                <a:gd name="connsiteX19" fmla="*/ 31 w 53463"/>
                <a:gd name="connsiteY19" fmla="*/ 19563 h 45233"/>
                <a:gd name="connsiteX20" fmla="*/ 3899 w 53463"/>
                <a:gd name="connsiteY20" fmla="*/ 14366 h 45233"/>
                <a:gd name="connsiteX21" fmla="*/ 3936 w 53463"/>
                <a:gd name="connsiteY21" fmla="*/ 14229 h 45233"/>
                <a:gd name="connsiteX0" fmla="*/ 4729 w 53463"/>
                <a:gd name="connsiteY0" fmla="*/ 26036 h 45233"/>
                <a:gd name="connsiteX1" fmla="*/ 2196 w 53463"/>
                <a:gd name="connsiteY1" fmla="*/ 25239 h 45233"/>
                <a:gd name="connsiteX2" fmla="*/ 6964 w 53463"/>
                <a:gd name="connsiteY2" fmla="*/ 34758 h 45233"/>
                <a:gd name="connsiteX3" fmla="*/ 5856 w 53463"/>
                <a:gd name="connsiteY3" fmla="*/ 35139 h 45233"/>
                <a:gd name="connsiteX4" fmla="*/ 16514 w 53463"/>
                <a:gd name="connsiteY4" fmla="*/ 38949 h 45233"/>
                <a:gd name="connsiteX5" fmla="*/ 15846 w 53463"/>
                <a:gd name="connsiteY5" fmla="*/ 37209 h 45233"/>
                <a:gd name="connsiteX6" fmla="*/ 24225 w 53463"/>
                <a:gd name="connsiteY6" fmla="*/ 29942 h 45233"/>
                <a:gd name="connsiteX7" fmla="*/ 28946 w 53463"/>
                <a:gd name="connsiteY7" fmla="*/ 34840 h 45233"/>
                <a:gd name="connsiteX8" fmla="*/ 37020 w 53463"/>
                <a:gd name="connsiteY8" fmla="*/ 23660 h 45233"/>
                <a:gd name="connsiteX9" fmla="*/ 42945 w 53463"/>
                <a:gd name="connsiteY9" fmla="*/ 31316 h 45233"/>
                <a:gd name="connsiteX10" fmla="*/ 41834 w 53463"/>
                <a:gd name="connsiteY10" fmla="*/ 15213 h 45233"/>
                <a:gd name="connsiteX11" fmla="*/ 40386 w 53463"/>
                <a:gd name="connsiteY11" fmla="*/ 17889 h 45233"/>
                <a:gd name="connsiteX12" fmla="*/ 38360 w 53463"/>
                <a:gd name="connsiteY12" fmla="*/ 5285 h 45233"/>
                <a:gd name="connsiteX13" fmla="*/ 38436 w 53463"/>
                <a:gd name="connsiteY13" fmla="*/ 6549 h 45233"/>
                <a:gd name="connsiteX14" fmla="*/ 29114 w 53463"/>
                <a:gd name="connsiteY14" fmla="*/ 3811 h 45233"/>
                <a:gd name="connsiteX15" fmla="*/ 29856 w 53463"/>
                <a:gd name="connsiteY15" fmla="*/ 2199 h 45233"/>
                <a:gd name="connsiteX16" fmla="*/ 22177 w 53463"/>
                <a:gd name="connsiteY16" fmla="*/ 4579 h 45233"/>
                <a:gd name="connsiteX17" fmla="*/ 22536 w 53463"/>
                <a:gd name="connsiteY17" fmla="*/ 3189 h 45233"/>
                <a:gd name="connsiteX18" fmla="*/ 14036 w 53463"/>
                <a:gd name="connsiteY18" fmla="*/ 5051 h 45233"/>
                <a:gd name="connsiteX19" fmla="*/ 15336 w 53463"/>
                <a:gd name="connsiteY19" fmla="*/ 6399 h 45233"/>
                <a:gd name="connsiteX20" fmla="*/ 4163 w 53463"/>
                <a:gd name="connsiteY20" fmla="*/ 15648 h 45233"/>
                <a:gd name="connsiteX21" fmla="*/ 3936 w 53463"/>
                <a:gd name="connsiteY21" fmla="*/ 14229 h 45233"/>
                <a:gd name="connsiteX0" fmla="*/ 3936 w 53463"/>
                <a:gd name="connsiteY0" fmla="*/ 14229 h 45233"/>
                <a:gd name="connsiteX1" fmla="*/ 5659 w 53463"/>
                <a:gd name="connsiteY1" fmla="*/ 6766 h 45233"/>
                <a:gd name="connsiteX2" fmla="*/ 14041 w 53463"/>
                <a:gd name="connsiteY2" fmla="*/ 5061 h 45233"/>
                <a:gd name="connsiteX3" fmla="*/ 22492 w 53463"/>
                <a:gd name="connsiteY3" fmla="*/ 3291 h 45233"/>
                <a:gd name="connsiteX4" fmla="*/ 25785 w 53463"/>
                <a:gd name="connsiteY4" fmla="*/ 59 h 45233"/>
                <a:gd name="connsiteX5" fmla="*/ 29869 w 53463"/>
                <a:gd name="connsiteY5" fmla="*/ 2340 h 45233"/>
                <a:gd name="connsiteX6" fmla="*/ 35499 w 53463"/>
                <a:gd name="connsiteY6" fmla="*/ 549 h 45233"/>
                <a:gd name="connsiteX7" fmla="*/ 38354 w 53463"/>
                <a:gd name="connsiteY7" fmla="*/ 5435 h 45233"/>
                <a:gd name="connsiteX8" fmla="*/ 42018 w 53463"/>
                <a:gd name="connsiteY8" fmla="*/ 10177 h 45233"/>
                <a:gd name="connsiteX9" fmla="*/ 41854 w 53463"/>
                <a:gd name="connsiteY9" fmla="*/ 15319 h 45233"/>
                <a:gd name="connsiteX10" fmla="*/ 53459 w 53463"/>
                <a:gd name="connsiteY10" fmla="*/ 25311 h 45233"/>
                <a:gd name="connsiteX11" fmla="*/ 42489 w 53463"/>
                <a:gd name="connsiteY11" fmla="*/ 31425 h 45233"/>
                <a:gd name="connsiteX12" fmla="*/ 48423 w 53463"/>
                <a:gd name="connsiteY12" fmla="*/ 38446 h 45233"/>
                <a:gd name="connsiteX13" fmla="*/ 35223 w 53463"/>
                <a:gd name="connsiteY13" fmla="*/ 39465 h 45233"/>
                <a:gd name="connsiteX14" fmla="*/ 32087 w 53463"/>
                <a:gd name="connsiteY14" fmla="*/ 45180 h 45233"/>
                <a:gd name="connsiteX15" fmla="*/ 16516 w 53463"/>
                <a:gd name="connsiteY15" fmla="*/ 39125 h 45233"/>
                <a:gd name="connsiteX16" fmla="*/ 5840 w 53463"/>
                <a:gd name="connsiteY16" fmla="*/ 35331 h 45233"/>
                <a:gd name="connsiteX17" fmla="*/ 1146 w 53463"/>
                <a:gd name="connsiteY17" fmla="*/ 31109 h 45233"/>
                <a:gd name="connsiteX18" fmla="*/ 2149 w 53463"/>
                <a:gd name="connsiteY18" fmla="*/ 25410 h 45233"/>
                <a:gd name="connsiteX19" fmla="*/ 31 w 53463"/>
                <a:gd name="connsiteY19" fmla="*/ 19563 h 45233"/>
                <a:gd name="connsiteX20" fmla="*/ 3899 w 53463"/>
                <a:gd name="connsiteY20" fmla="*/ 14366 h 45233"/>
                <a:gd name="connsiteX21" fmla="*/ 3936 w 53463"/>
                <a:gd name="connsiteY21" fmla="*/ 14229 h 45233"/>
                <a:gd name="connsiteX0" fmla="*/ 4729 w 53463"/>
                <a:gd name="connsiteY0" fmla="*/ 26036 h 45233"/>
                <a:gd name="connsiteX1" fmla="*/ 2196 w 53463"/>
                <a:gd name="connsiteY1" fmla="*/ 25239 h 45233"/>
                <a:gd name="connsiteX2" fmla="*/ 6964 w 53463"/>
                <a:gd name="connsiteY2" fmla="*/ 34758 h 45233"/>
                <a:gd name="connsiteX3" fmla="*/ 5856 w 53463"/>
                <a:gd name="connsiteY3" fmla="*/ 35139 h 45233"/>
                <a:gd name="connsiteX4" fmla="*/ 16514 w 53463"/>
                <a:gd name="connsiteY4" fmla="*/ 38949 h 45233"/>
                <a:gd name="connsiteX5" fmla="*/ 15846 w 53463"/>
                <a:gd name="connsiteY5" fmla="*/ 37209 h 45233"/>
                <a:gd name="connsiteX6" fmla="*/ 24225 w 53463"/>
                <a:gd name="connsiteY6" fmla="*/ 29942 h 45233"/>
                <a:gd name="connsiteX7" fmla="*/ 28946 w 53463"/>
                <a:gd name="connsiteY7" fmla="*/ 34840 h 45233"/>
                <a:gd name="connsiteX8" fmla="*/ 37020 w 53463"/>
                <a:gd name="connsiteY8" fmla="*/ 23660 h 45233"/>
                <a:gd name="connsiteX9" fmla="*/ 40280 w 53463"/>
                <a:gd name="connsiteY9" fmla="*/ 30525 h 45233"/>
                <a:gd name="connsiteX10" fmla="*/ 41834 w 53463"/>
                <a:gd name="connsiteY10" fmla="*/ 15213 h 45233"/>
                <a:gd name="connsiteX11" fmla="*/ 40386 w 53463"/>
                <a:gd name="connsiteY11" fmla="*/ 17889 h 45233"/>
                <a:gd name="connsiteX12" fmla="*/ 38360 w 53463"/>
                <a:gd name="connsiteY12" fmla="*/ 5285 h 45233"/>
                <a:gd name="connsiteX13" fmla="*/ 38436 w 53463"/>
                <a:gd name="connsiteY13" fmla="*/ 6549 h 45233"/>
                <a:gd name="connsiteX14" fmla="*/ 29114 w 53463"/>
                <a:gd name="connsiteY14" fmla="*/ 3811 h 45233"/>
                <a:gd name="connsiteX15" fmla="*/ 29856 w 53463"/>
                <a:gd name="connsiteY15" fmla="*/ 2199 h 45233"/>
                <a:gd name="connsiteX16" fmla="*/ 22177 w 53463"/>
                <a:gd name="connsiteY16" fmla="*/ 4579 h 45233"/>
                <a:gd name="connsiteX17" fmla="*/ 22536 w 53463"/>
                <a:gd name="connsiteY17" fmla="*/ 3189 h 45233"/>
                <a:gd name="connsiteX18" fmla="*/ 14036 w 53463"/>
                <a:gd name="connsiteY18" fmla="*/ 5051 h 45233"/>
                <a:gd name="connsiteX19" fmla="*/ 15336 w 53463"/>
                <a:gd name="connsiteY19" fmla="*/ 6399 h 45233"/>
                <a:gd name="connsiteX20" fmla="*/ 4163 w 53463"/>
                <a:gd name="connsiteY20" fmla="*/ 15648 h 45233"/>
                <a:gd name="connsiteX21" fmla="*/ 3936 w 53463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8423 w 56089"/>
                <a:gd name="connsiteY12" fmla="*/ 38446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28946 w 56089"/>
                <a:gd name="connsiteY7" fmla="*/ 34840 h 45233"/>
                <a:gd name="connsiteX8" fmla="*/ 37020 w 56089"/>
                <a:gd name="connsiteY8" fmla="*/ 23660 h 45233"/>
                <a:gd name="connsiteX9" fmla="*/ 40280 w 56089"/>
                <a:gd name="connsiteY9" fmla="*/ 30525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28946 w 56089"/>
                <a:gd name="connsiteY7" fmla="*/ 34840 h 45233"/>
                <a:gd name="connsiteX8" fmla="*/ 37020 w 56089"/>
                <a:gd name="connsiteY8" fmla="*/ 23660 h 45233"/>
                <a:gd name="connsiteX9" fmla="*/ 40280 w 56089"/>
                <a:gd name="connsiteY9" fmla="*/ 30525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28946 w 56089"/>
                <a:gd name="connsiteY7" fmla="*/ 34840 h 45233"/>
                <a:gd name="connsiteX8" fmla="*/ 37020 w 56089"/>
                <a:gd name="connsiteY8" fmla="*/ 23660 h 45233"/>
                <a:gd name="connsiteX9" fmla="*/ 50507 w 56089"/>
                <a:gd name="connsiteY9" fmla="*/ 32327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28946 w 56089"/>
                <a:gd name="connsiteY7" fmla="*/ 34840 h 45233"/>
                <a:gd name="connsiteX8" fmla="*/ 37872 w 56089"/>
                <a:gd name="connsiteY8" fmla="*/ 26655 h 45233"/>
                <a:gd name="connsiteX9" fmla="*/ 50507 w 56089"/>
                <a:gd name="connsiteY9" fmla="*/ 32327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35698 w 56089"/>
                <a:gd name="connsiteY7" fmla="*/ 39587 h 45233"/>
                <a:gd name="connsiteX8" fmla="*/ 37872 w 56089"/>
                <a:gd name="connsiteY8" fmla="*/ 26655 h 45233"/>
                <a:gd name="connsiteX9" fmla="*/ 50507 w 56089"/>
                <a:gd name="connsiteY9" fmla="*/ 32327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32900 w 56089"/>
                <a:gd name="connsiteY6" fmla="*/ 32106 h 45233"/>
                <a:gd name="connsiteX7" fmla="*/ 35698 w 56089"/>
                <a:gd name="connsiteY7" fmla="*/ 39587 h 45233"/>
                <a:gd name="connsiteX8" fmla="*/ 37872 w 56089"/>
                <a:gd name="connsiteY8" fmla="*/ 26655 h 45233"/>
                <a:gd name="connsiteX9" fmla="*/ 50507 w 56089"/>
                <a:gd name="connsiteY9" fmla="*/ 32327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32900 w 56089"/>
                <a:gd name="connsiteY6" fmla="*/ 32106 h 45233"/>
                <a:gd name="connsiteX7" fmla="*/ 35698 w 56089"/>
                <a:gd name="connsiteY7" fmla="*/ 39587 h 45233"/>
                <a:gd name="connsiteX8" fmla="*/ 41834 w 56089"/>
                <a:gd name="connsiteY8" fmla="*/ 15213 h 45233"/>
                <a:gd name="connsiteX9" fmla="*/ 40386 w 56089"/>
                <a:gd name="connsiteY9" fmla="*/ 17889 h 45233"/>
                <a:gd name="connsiteX10" fmla="*/ 38360 w 56089"/>
                <a:gd name="connsiteY10" fmla="*/ 5285 h 45233"/>
                <a:gd name="connsiteX11" fmla="*/ 38436 w 56089"/>
                <a:gd name="connsiteY11" fmla="*/ 6549 h 45233"/>
                <a:gd name="connsiteX12" fmla="*/ 29114 w 56089"/>
                <a:gd name="connsiteY12" fmla="*/ 3811 h 45233"/>
                <a:gd name="connsiteX13" fmla="*/ 29856 w 56089"/>
                <a:gd name="connsiteY13" fmla="*/ 2199 h 45233"/>
                <a:gd name="connsiteX14" fmla="*/ 22177 w 56089"/>
                <a:gd name="connsiteY14" fmla="*/ 4579 h 45233"/>
                <a:gd name="connsiteX15" fmla="*/ 22536 w 56089"/>
                <a:gd name="connsiteY15" fmla="*/ 3189 h 45233"/>
                <a:gd name="connsiteX16" fmla="*/ 14036 w 56089"/>
                <a:gd name="connsiteY16" fmla="*/ 5051 h 45233"/>
                <a:gd name="connsiteX17" fmla="*/ 15336 w 56089"/>
                <a:gd name="connsiteY17" fmla="*/ 6399 h 45233"/>
                <a:gd name="connsiteX18" fmla="*/ 4163 w 56089"/>
                <a:gd name="connsiteY18" fmla="*/ 15648 h 45233"/>
                <a:gd name="connsiteX19" fmla="*/ 3936 w 56089"/>
                <a:gd name="connsiteY19" fmla="*/ 14229 h 45233"/>
                <a:gd name="connsiteX0" fmla="*/ 3936 w 53529"/>
                <a:gd name="connsiteY0" fmla="*/ 14229 h 45233"/>
                <a:gd name="connsiteX1" fmla="*/ 5659 w 53529"/>
                <a:gd name="connsiteY1" fmla="*/ 6766 h 45233"/>
                <a:gd name="connsiteX2" fmla="*/ 14041 w 53529"/>
                <a:gd name="connsiteY2" fmla="*/ 5061 h 45233"/>
                <a:gd name="connsiteX3" fmla="*/ 22492 w 53529"/>
                <a:gd name="connsiteY3" fmla="*/ 3291 h 45233"/>
                <a:gd name="connsiteX4" fmla="*/ 25785 w 53529"/>
                <a:gd name="connsiteY4" fmla="*/ 59 h 45233"/>
                <a:gd name="connsiteX5" fmla="*/ 29869 w 53529"/>
                <a:gd name="connsiteY5" fmla="*/ 2340 h 45233"/>
                <a:gd name="connsiteX6" fmla="*/ 35499 w 53529"/>
                <a:gd name="connsiteY6" fmla="*/ 549 h 45233"/>
                <a:gd name="connsiteX7" fmla="*/ 38354 w 53529"/>
                <a:gd name="connsiteY7" fmla="*/ 5435 h 45233"/>
                <a:gd name="connsiteX8" fmla="*/ 42018 w 53529"/>
                <a:gd name="connsiteY8" fmla="*/ 10177 h 45233"/>
                <a:gd name="connsiteX9" fmla="*/ 41854 w 53529"/>
                <a:gd name="connsiteY9" fmla="*/ 15319 h 45233"/>
                <a:gd name="connsiteX10" fmla="*/ 53459 w 53529"/>
                <a:gd name="connsiteY10" fmla="*/ 25311 h 45233"/>
                <a:gd name="connsiteX11" fmla="*/ 46169 w 53529"/>
                <a:gd name="connsiteY11" fmla="*/ 36954 h 45233"/>
                <a:gd name="connsiteX12" fmla="*/ 35223 w 53529"/>
                <a:gd name="connsiteY12" fmla="*/ 39465 h 45233"/>
                <a:gd name="connsiteX13" fmla="*/ 32087 w 53529"/>
                <a:gd name="connsiteY13" fmla="*/ 45180 h 45233"/>
                <a:gd name="connsiteX14" fmla="*/ 16516 w 53529"/>
                <a:gd name="connsiteY14" fmla="*/ 39125 h 45233"/>
                <a:gd name="connsiteX15" fmla="*/ 5840 w 53529"/>
                <a:gd name="connsiteY15" fmla="*/ 35331 h 45233"/>
                <a:gd name="connsiteX16" fmla="*/ 1146 w 53529"/>
                <a:gd name="connsiteY16" fmla="*/ 31109 h 45233"/>
                <a:gd name="connsiteX17" fmla="*/ 2149 w 53529"/>
                <a:gd name="connsiteY17" fmla="*/ 25410 h 45233"/>
                <a:gd name="connsiteX18" fmla="*/ 31 w 53529"/>
                <a:gd name="connsiteY18" fmla="*/ 19563 h 45233"/>
                <a:gd name="connsiteX19" fmla="*/ 3899 w 53529"/>
                <a:gd name="connsiteY19" fmla="*/ 14366 h 45233"/>
                <a:gd name="connsiteX20" fmla="*/ 3936 w 53529"/>
                <a:gd name="connsiteY20" fmla="*/ 14229 h 45233"/>
                <a:gd name="connsiteX0" fmla="*/ 4729 w 53529"/>
                <a:gd name="connsiteY0" fmla="*/ 26036 h 45233"/>
                <a:gd name="connsiteX1" fmla="*/ 2196 w 53529"/>
                <a:gd name="connsiteY1" fmla="*/ 25239 h 45233"/>
                <a:gd name="connsiteX2" fmla="*/ 6964 w 53529"/>
                <a:gd name="connsiteY2" fmla="*/ 34758 h 45233"/>
                <a:gd name="connsiteX3" fmla="*/ 5856 w 53529"/>
                <a:gd name="connsiteY3" fmla="*/ 35139 h 45233"/>
                <a:gd name="connsiteX4" fmla="*/ 16514 w 53529"/>
                <a:gd name="connsiteY4" fmla="*/ 38949 h 45233"/>
                <a:gd name="connsiteX5" fmla="*/ 15846 w 53529"/>
                <a:gd name="connsiteY5" fmla="*/ 37209 h 45233"/>
                <a:gd name="connsiteX6" fmla="*/ 32900 w 53529"/>
                <a:gd name="connsiteY6" fmla="*/ 32106 h 45233"/>
                <a:gd name="connsiteX7" fmla="*/ 35698 w 53529"/>
                <a:gd name="connsiteY7" fmla="*/ 39587 h 45233"/>
                <a:gd name="connsiteX8" fmla="*/ 41834 w 53529"/>
                <a:gd name="connsiteY8" fmla="*/ 15213 h 45233"/>
                <a:gd name="connsiteX9" fmla="*/ 40386 w 53529"/>
                <a:gd name="connsiteY9" fmla="*/ 17889 h 45233"/>
                <a:gd name="connsiteX10" fmla="*/ 38360 w 53529"/>
                <a:gd name="connsiteY10" fmla="*/ 5285 h 45233"/>
                <a:gd name="connsiteX11" fmla="*/ 38436 w 53529"/>
                <a:gd name="connsiteY11" fmla="*/ 6549 h 45233"/>
                <a:gd name="connsiteX12" fmla="*/ 29114 w 53529"/>
                <a:gd name="connsiteY12" fmla="*/ 3811 h 45233"/>
                <a:gd name="connsiteX13" fmla="*/ 29856 w 53529"/>
                <a:gd name="connsiteY13" fmla="*/ 2199 h 45233"/>
                <a:gd name="connsiteX14" fmla="*/ 22177 w 53529"/>
                <a:gd name="connsiteY14" fmla="*/ 4579 h 45233"/>
                <a:gd name="connsiteX15" fmla="*/ 22536 w 53529"/>
                <a:gd name="connsiteY15" fmla="*/ 3189 h 45233"/>
                <a:gd name="connsiteX16" fmla="*/ 14036 w 53529"/>
                <a:gd name="connsiteY16" fmla="*/ 5051 h 45233"/>
                <a:gd name="connsiteX17" fmla="*/ 15336 w 53529"/>
                <a:gd name="connsiteY17" fmla="*/ 6399 h 45233"/>
                <a:gd name="connsiteX18" fmla="*/ 4163 w 53529"/>
                <a:gd name="connsiteY18" fmla="*/ 15648 h 45233"/>
                <a:gd name="connsiteX19" fmla="*/ 3936 w 53529"/>
                <a:gd name="connsiteY19" fmla="*/ 14229 h 45233"/>
                <a:gd name="connsiteX0" fmla="*/ 3936 w 54696"/>
                <a:gd name="connsiteY0" fmla="*/ 14229 h 45233"/>
                <a:gd name="connsiteX1" fmla="*/ 5659 w 54696"/>
                <a:gd name="connsiteY1" fmla="*/ 6766 h 45233"/>
                <a:gd name="connsiteX2" fmla="*/ 14041 w 54696"/>
                <a:gd name="connsiteY2" fmla="*/ 5061 h 45233"/>
                <a:gd name="connsiteX3" fmla="*/ 22492 w 54696"/>
                <a:gd name="connsiteY3" fmla="*/ 3291 h 45233"/>
                <a:gd name="connsiteX4" fmla="*/ 25785 w 54696"/>
                <a:gd name="connsiteY4" fmla="*/ 59 h 45233"/>
                <a:gd name="connsiteX5" fmla="*/ 29869 w 54696"/>
                <a:gd name="connsiteY5" fmla="*/ 2340 h 45233"/>
                <a:gd name="connsiteX6" fmla="*/ 35499 w 54696"/>
                <a:gd name="connsiteY6" fmla="*/ 549 h 45233"/>
                <a:gd name="connsiteX7" fmla="*/ 38354 w 54696"/>
                <a:gd name="connsiteY7" fmla="*/ 5435 h 45233"/>
                <a:gd name="connsiteX8" fmla="*/ 42018 w 54696"/>
                <a:gd name="connsiteY8" fmla="*/ 10177 h 45233"/>
                <a:gd name="connsiteX9" fmla="*/ 41854 w 54696"/>
                <a:gd name="connsiteY9" fmla="*/ 15319 h 45233"/>
                <a:gd name="connsiteX10" fmla="*/ 53459 w 54696"/>
                <a:gd name="connsiteY10" fmla="*/ 25311 h 45233"/>
                <a:gd name="connsiteX11" fmla="*/ 52308 w 54696"/>
                <a:gd name="connsiteY11" fmla="*/ 34800 h 45233"/>
                <a:gd name="connsiteX12" fmla="*/ 35223 w 54696"/>
                <a:gd name="connsiteY12" fmla="*/ 39465 h 45233"/>
                <a:gd name="connsiteX13" fmla="*/ 32087 w 54696"/>
                <a:gd name="connsiteY13" fmla="*/ 45180 h 45233"/>
                <a:gd name="connsiteX14" fmla="*/ 16516 w 54696"/>
                <a:gd name="connsiteY14" fmla="*/ 39125 h 45233"/>
                <a:gd name="connsiteX15" fmla="*/ 5840 w 54696"/>
                <a:gd name="connsiteY15" fmla="*/ 35331 h 45233"/>
                <a:gd name="connsiteX16" fmla="*/ 1146 w 54696"/>
                <a:gd name="connsiteY16" fmla="*/ 31109 h 45233"/>
                <a:gd name="connsiteX17" fmla="*/ 2149 w 54696"/>
                <a:gd name="connsiteY17" fmla="*/ 25410 h 45233"/>
                <a:gd name="connsiteX18" fmla="*/ 31 w 54696"/>
                <a:gd name="connsiteY18" fmla="*/ 19563 h 45233"/>
                <a:gd name="connsiteX19" fmla="*/ 3899 w 54696"/>
                <a:gd name="connsiteY19" fmla="*/ 14366 h 45233"/>
                <a:gd name="connsiteX20" fmla="*/ 3936 w 54696"/>
                <a:gd name="connsiteY20" fmla="*/ 14229 h 45233"/>
                <a:gd name="connsiteX0" fmla="*/ 4729 w 54696"/>
                <a:gd name="connsiteY0" fmla="*/ 26036 h 45233"/>
                <a:gd name="connsiteX1" fmla="*/ 2196 w 54696"/>
                <a:gd name="connsiteY1" fmla="*/ 25239 h 45233"/>
                <a:gd name="connsiteX2" fmla="*/ 6964 w 54696"/>
                <a:gd name="connsiteY2" fmla="*/ 34758 h 45233"/>
                <a:gd name="connsiteX3" fmla="*/ 5856 w 54696"/>
                <a:gd name="connsiteY3" fmla="*/ 35139 h 45233"/>
                <a:gd name="connsiteX4" fmla="*/ 16514 w 54696"/>
                <a:gd name="connsiteY4" fmla="*/ 38949 h 45233"/>
                <a:gd name="connsiteX5" fmla="*/ 15846 w 54696"/>
                <a:gd name="connsiteY5" fmla="*/ 37209 h 45233"/>
                <a:gd name="connsiteX6" fmla="*/ 32900 w 54696"/>
                <a:gd name="connsiteY6" fmla="*/ 32106 h 45233"/>
                <a:gd name="connsiteX7" fmla="*/ 35698 w 54696"/>
                <a:gd name="connsiteY7" fmla="*/ 39587 h 45233"/>
                <a:gd name="connsiteX8" fmla="*/ 41834 w 54696"/>
                <a:gd name="connsiteY8" fmla="*/ 15213 h 45233"/>
                <a:gd name="connsiteX9" fmla="*/ 40386 w 54696"/>
                <a:gd name="connsiteY9" fmla="*/ 17889 h 45233"/>
                <a:gd name="connsiteX10" fmla="*/ 38360 w 54696"/>
                <a:gd name="connsiteY10" fmla="*/ 5285 h 45233"/>
                <a:gd name="connsiteX11" fmla="*/ 38436 w 54696"/>
                <a:gd name="connsiteY11" fmla="*/ 6549 h 45233"/>
                <a:gd name="connsiteX12" fmla="*/ 29114 w 54696"/>
                <a:gd name="connsiteY12" fmla="*/ 3811 h 45233"/>
                <a:gd name="connsiteX13" fmla="*/ 29856 w 54696"/>
                <a:gd name="connsiteY13" fmla="*/ 2199 h 45233"/>
                <a:gd name="connsiteX14" fmla="*/ 22177 w 54696"/>
                <a:gd name="connsiteY14" fmla="*/ 4579 h 45233"/>
                <a:gd name="connsiteX15" fmla="*/ 22536 w 54696"/>
                <a:gd name="connsiteY15" fmla="*/ 3189 h 45233"/>
                <a:gd name="connsiteX16" fmla="*/ 14036 w 54696"/>
                <a:gd name="connsiteY16" fmla="*/ 5051 h 45233"/>
                <a:gd name="connsiteX17" fmla="*/ 15336 w 54696"/>
                <a:gd name="connsiteY17" fmla="*/ 6399 h 45233"/>
                <a:gd name="connsiteX18" fmla="*/ 4163 w 54696"/>
                <a:gd name="connsiteY18" fmla="*/ 15648 h 45233"/>
                <a:gd name="connsiteX19" fmla="*/ 3936 w 54696"/>
                <a:gd name="connsiteY19" fmla="*/ 14229 h 45233"/>
                <a:gd name="connsiteX0" fmla="*/ 3936 w 54969"/>
                <a:gd name="connsiteY0" fmla="*/ 14229 h 45233"/>
                <a:gd name="connsiteX1" fmla="*/ 5659 w 54969"/>
                <a:gd name="connsiteY1" fmla="*/ 6766 h 45233"/>
                <a:gd name="connsiteX2" fmla="*/ 14041 w 54969"/>
                <a:gd name="connsiteY2" fmla="*/ 5061 h 45233"/>
                <a:gd name="connsiteX3" fmla="*/ 22492 w 54969"/>
                <a:gd name="connsiteY3" fmla="*/ 3291 h 45233"/>
                <a:gd name="connsiteX4" fmla="*/ 25785 w 54969"/>
                <a:gd name="connsiteY4" fmla="*/ 59 h 45233"/>
                <a:gd name="connsiteX5" fmla="*/ 29869 w 54969"/>
                <a:gd name="connsiteY5" fmla="*/ 2340 h 45233"/>
                <a:gd name="connsiteX6" fmla="*/ 35499 w 54969"/>
                <a:gd name="connsiteY6" fmla="*/ 549 h 45233"/>
                <a:gd name="connsiteX7" fmla="*/ 38354 w 54969"/>
                <a:gd name="connsiteY7" fmla="*/ 5435 h 45233"/>
                <a:gd name="connsiteX8" fmla="*/ 42018 w 54969"/>
                <a:gd name="connsiteY8" fmla="*/ 10177 h 45233"/>
                <a:gd name="connsiteX9" fmla="*/ 41854 w 54969"/>
                <a:gd name="connsiteY9" fmla="*/ 15319 h 45233"/>
                <a:gd name="connsiteX10" fmla="*/ 53459 w 54969"/>
                <a:gd name="connsiteY10" fmla="*/ 25311 h 45233"/>
                <a:gd name="connsiteX11" fmla="*/ 52308 w 54969"/>
                <a:gd name="connsiteY11" fmla="*/ 34800 h 45233"/>
                <a:gd name="connsiteX12" fmla="*/ 35223 w 54969"/>
                <a:gd name="connsiteY12" fmla="*/ 39465 h 45233"/>
                <a:gd name="connsiteX13" fmla="*/ 32087 w 54969"/>
                <a:gd name="connsiteY13" fmla="*/ 45180 h 45233"/>
                <a:gd name="connsiteX14" fmla="*/ 16516 w 54969"/>
                <a:gd name="connsiteY14" fmla="*/ 39125 h 45233"/>
                <a:gd name="connsiteX15" fmla="*/ 5840 w 54969"/>
                <a:gd name="connsiteY15" fmla="*/ 35331 h 45233"/>
                <a:gd name="connsiteX16" fmla="*/ 1146 w 54969"/>
                <a:gd name="connsiteY16" fmla="*/ 31109 h 45233"/>
                <a:gd name="connsiteX17" fmla="*/ 2149 w 54969"/>
                <a:gd name="connsiteY17" fmla="*/ 25410 h 45233"/>
                <a:gd name="connsiteX18" fmla="*/ 31 w 54969"/>
                <a:gd name="connsiteY18" fmla="*/ 19563 h 45233"/>
                <a:gd name="connsiteX19" fmla="*/ 3899 w 54969"/>
                <a:gd name="connsiteY19" fmla="*/ 14366 h 45233"/>
                <a:gd name="connsiteX20" fmla="*/ 3936 w 54969"/>
                <a:gd name="connsiteY20" fmla="*/ 14229 h 45233"/>
                <a:gd name="connsiteX0" fmla="*/ 4729 w 54969"/>
                <a:gd name="connsiteY0" fmla="*/ 26036 h 45233"/>
                <a:gd name="connsiteX1" fmla="*/ 2196 w 54969"/>
                <a:gd name="connsiteY1" fmla="*/ 25239 h 45233"/>
                <a:gd name="connsiteX2" fmla="*/ 6964 w 54969"/>
                <a:gd name="connsiteY2" fmla="*/ 34758 h 45233"/>
                <a:gd name="connsiteX3" fmla="*/ 5856 w 54969"/>
                <a:gd name="connsiteY3" fmla="*/ 35139 h 45233"/>
                <a:gd name="connsiteX4" fmla="*/ 16514 w 54969"/>
                <a:gd name="connsiteY4" fmla="*/ 38949 h 45233"/>
                <a:gd name="connsiteX5" fmla="*/ 15846 w 54969"/>
                <a:gd name="connsiteY5" fmla="*/ 37209 h 45233"/>
                <a:gd name="connsiteX6" fmla="*/ 32900 w 54969"/>
                <a:gd name="connsiteY6" fmla="*/ 32106 h 45233"/>
                <a:gd name="connsiteX7" fmla="*/ 35698 w 54969"/>
                <a:gd name="connsiteY7" fmla="*/ 39587 h 45233"/>
                <a:gd name="connsiteX8" fmla="*/ 41834 w 54969"/>
                <a:gd name="connsiteY8" fmla="*/ 15213 h 45233"/>
                <a:gd name="connsiteX9" fmla="*/ 40386 w 54969"/>
                <a:gd name="connsiteY9" fmla="*/ 17889 h 45233"/>
                <a:gd name="connsiteX10" fmla="*/ 38360 w 54969"/>
                <a:gd name="connsiteY10" fmla="*/ 5285 h 45233"/>
                <a:gd name="connsiteX11" fmla="*/ 38436 w 54969"/>
                <a:gd name="connsiteY11" fmla="*/ 6549 h 45233"/>
                <a:gd name="connsiteX12" fmla="*/ 29114 w 54969"/>
                <a:gd name="connsiteY12" fmla="*/ 3811 h 45233"/>
                <a:gd name="connsiteX13" fmla="*/ 29856 w 54969"/>
                <a:gd name="connsiteY13" fmla="*/ 2199 h 45233"/>
                <a:gd name="connsiteX14" fmla="*/ 22177 w 54969"/>
                <a:gd name="connsiteY14" fmla="*/ 4579 h 45233"/>
                <a:gd name="connsiteX15" fmla="*/ 22536 w 54969"/>
                <a:gd name="connsiteY15" fmla="*/ 3189 h 45233"/>
                <a:gd name="connsiteX16" fmla="*/ 14036 w 54969"/>
                <a:gd name="connsiteY16" fmla="*/ 5051 h 45233"/>
                <a:gd name="connsiteX17" fmla="*/ 15336 w 54969"/>
                <a:gd name="connsiteY17" fmla="*/ 6399 h 45233"/>
                <a:gd name="connsiteX18" fmla="*/ 4163 w 54969"/>
                <a:gd name="connsiteY18" fmla="*/ 15648 h 45233"/>
                <a:gd name="connsiteX19" fmla="*/ 3936 w 54969"/>
                <a:gd name="connsiteY19" fmla="*/ 14229 h 45233"/>
                <a:gd name="connsiteX0" fmla="*/ 3936 w 54969"/>
                <a:gd name="connsiteY0" fmla="*/ 14229 h 45233"/>
                <a:gd name="connsiteX1" fmla="*/ 5659 w 54969"/>
                <a:gd name="connsiteY1" fmla="*/ 6766 h 45233"/>
                <a:gd name="connsiteX2" fmla="*/ 14041 w 54969"/>
                <a:gd name="connsiteY2" fmla="*/ 5061 h 45233"/>
                <a:gd name="connsiteX3" fmla="*/ 22492 w 54969"/>
                <a:gd name="connsiteY3" fmla="*/ 3291 h 45233"/>
                <a:gd name="connsiteX4" fmla="*/ 25785 w 54969"/>
                <a:gd name="connsiteY4" fmla="*/ 59 h 45233"/>
                <a:gd name="connsiteX5" fmla="*/ 29869 w 54969"/>
                <a:gd name="connsiteY5" fmla="*/ 2340 h 45233"/>
                <a:gd name="connsiteX6" fmla="*/ 35499 w 54969"/>
                <a:gd name="connsiteY6" fmla="*/ 549 h 45233"/>
                <a:gd name="connsiteX7" fmla="*/ 38354 w 54969"/>
                <a:gd name="connsiteY7" fmla="*/ 5435 h 45233"/>
                <a:gd name="connsiteX8" fmla="*/ 42018 w 54969"/>
                <a:gd name="connsiteY8" fmla="*/ 10177 h 45233"/>
                <a:gd name="connsiteX9" fmla="*/ 41854 w 54969"/>
                <a:gd name="connsiteY9" fmla="*/ 15319 h 45233"/>
                <a:gd name="connsiteX10" fmla="*/ 53459 w 54969"/>
                <a:gd name="connsiteY10" fmla="*/ 25311 h 45233"/>
                <a:gd name="connsiteX11" fmla="*/ 52308 w 54969"/>
                <a:gd name="connsiteY11" fmla="*/ 34800 h 45233"/>
                <a:gd name="connsiteX12" fmla="*/ 35223 w 54969"/>
                <a:gd name="connsiteY12" fmla="*/ 39465 h 45233"/>
                <a:gd name="connsiteX13" fmla="*/ 32087 w 54969"/>
                <a:gd name="connsiteY13" fmla="*/ 45180 h 45233"/>
                <a:gd name="connsiteX14" fmla="*/ 16516 w 54969"/>
                <a:gd name="connsiteY14" fmla="*/ 39125 h 45233"/>
                <a:gd name="connsiteX15" fmla="*/ 5840 w 54969"/>
                <a:gd name="connsiteY15" fmla="*/ 35331 h 45233"/>
                <a:gd name="connsiteX16" fmla="*/ 1146 w 54969"/>
                <a:gd name="connsiteY16" fmla="*/ 31109 h 45233"/>
                <a:gd name="connsiteX17" fmla="*/ 2149 w 54969"/>
                <a:gd name="connsiteY17" fmla="*/ 25410 h 45233"/>
                <a:gd name="connsiteX18" fmla="*/ 31 w 54969"/>
                <a:gd name="connsiteY18" fmla="*/ 19563 h 45233"/>
                <a:gd name="connsiteX19" fmla="*/ 3899 w 54969"/>
                <a:gd name="connsiteY19" fmla="*/ 14366 h 45233"/>
                <a:gd name="connsiteX20" fmla="*/ 3936 w 54969"/>
                <a:gd name="connsiteY20" fmla="*/ 14229 h 45233"/>
                <a:gd name="connsiteX0" fmla="*/ 4729 w 54969"/>
                <a:gd name="connsiteY0" fmla="*/ 26036 h 45233"/>
                <a:gd name="connsiteX1" fmla="*/ 2196 w 54969"/>
                <a:gd name="connsiteY1" fmla="*/ 25239 h 45233"/>
                <a:gd name="connsiteX2" fmla="*/ 6964 w 54969"/>
                <a:gd name="connsiteY2" fmla="*/ 34758 h 45233"/>
                <a:gd name="connsiteX3" fmla="*/ 5856 w 54969"/>
                <a:gd name="connsiteY3" fmla="*/ 35139 h 45233"/>
                <a:gd name="connsiteX4" fmla="*/ 16514 w 54969"/>
                <a:gd name="connsiteY4" fmla="*/ 38949 h 45233"/>
                <a:gd name="connsiteX5" fmla="*/ 15846 w 54969"/>
                <a:gd name="connsiteY5" fmla="*/ 37209 h 45233"/>
                <a:gd name="connsiteX6" fmla="*/ 32900 w 54969"/>
                <a:gd name="connsiteY6" fmla="*/ 32106 h 45233"/>
                <a:gd name="connsiteX7" fmla="*/ 25420 w 54969"/>
                <a:gd name="connsiteY7" fmla="*/ 36536 h 45233"/>
                <a:gd name="connsiteX8" fmla="*/ 41834 w 54969"/>
                <a:gd name="connsiteY8" fmla="*/ 15213 h 45233"/>
                <a:gd name="connsiteX9" fmla="*/ 40386 w 54969"/>
                <a:gd name="connsiteY9" fmla="*/ 17889 h 45233"/>
                <a:gd name="connsiteX10" fmla="*/ 38360 w 54969"/>
                <a:gd name="connsiteY10" fmla="*/ 5285 h 45233"/>
                <a:gd name="connsiteX11" fmla="*/ 38436 w 54969"/>
                <a:gd name="connsiteY11" fmla="*/ 6549 h 45233"/>
                <a:gd name="connsiteX12" fmla="*/ 29114 w 54969"/>
                <a:gd name="connsiteY12" fmla="*/ 3811 h 45233"/>
                <a:gd name="connsiteX13" fmla="*/ 29856 w 54969"/>
                <a:gd name="connsiteY13" fmla="*/ 2199 h 45233"/>
                <a:gd name="connsiteX14" fmla="*/ 22177 w 54969"/>
                <a:gd name="connsiteY14" fmla="*/ 4579 h 45233"/>
                <a:gd name="connsiteX15" fmla="*/ 22536 w 54969"/>
                <a:gd name="connsiteY15" fmla="*/ 3189 h 45233"/>
                <a:gd name="connsiteX16" fmla="*/ 14036 w 54969"/>
                <a:gd name="connsiteY16" fmla="*/ 5051 h 45233"/>
                <a:gd name="connsiteX17" fmla="*/ 15336 w 54969"/>
                <a:gd name="connsiteY17" fmla="*/ 6399 h 45233"/>
                <a:gd name="connsiteX18" fmla="*/ 4163 w 54969"/>
                <a:gd name="connsiteY18" fmla="*/ 15648 h 45233"/>
                <a:gd name="connsiteX19" fmla="*/ 3936 w 54969"/>
                <a:gd name="connsiteY19" fmla="*/ 14229 h 45233"/>
                <a:gd name="connsiteX0" fmla="*/ 3936 w 54969"/>
                <a:gd name="connsiteY0" fmla="*/ 14229 h 45233"/>
                <a:gd name="connsiteX1" fmla="*/ 5659 w 54969"/>
                <a:gd name="connsiteY1" fmla="*/ 6766 h 45233"/>
                <a:gd name="connsiteX2" fmla="*/ 14041 w 54969"/>
                <a:gd name="connsiteY2" fmla="*/ 5061 h 45233"/>
                <a:gd name="connsiteX3" fmla="*/ 22492 w 54969"/>
                <a:gd name="connsiteY3" fmla="*/ 3291 h 45233"/>
                <a:gd name="connsiteX4" fmla="*/ 25785 w 54969"/>
                <a:gd name="connsiteY4" fmla="*/ 59 h 45233"/>
                <a:gd name="connsiteX5" fmla="*/ 29869 w 54969"/>
                <a:gd name="connsiteY5" fmla="*/ 2340 h 45233"/>
                <a:gd name="connsiteX6" fmla="*/ 35499 w 54969"/>
                <a:gd name="connsiteY6" fmla="*/ 549 h 45233"/>
                <a:gd name="connsiteX7" fmla="*/ 38354 w 54969"/>
                <a:gd name="connsiteY7" fmla="*/ 5435 h 45233"/>
                <a:gd name="connsiteX8" fmla="*/ 42018 w 54969"/>
                <a:gd name="connsiteY8" fmla="*/ 10177 h 45233"/>
                <a:gd name="connsiteX9" fmla="*/ 41854 w 54969"/>
                <a:gd name="connsiteY9" fmla="*/ 15319 h 45233"/>
                <a:gd name="connsiteX10" fmla="*/ 53459 w 54969"/>
                <a:gd name="connsiteY10" fmla="*/ 25311 h 45233"/>
                <a:gd name="connsiteX11" fmla="*/ 52308 w 54969"/>
                <a:gd name="connsiteY11" fmla="*/ 34800 h 45233"/>
                <a:gd name="connsiteX12" fmla="*/ 35223 w 54969"/>
                <a:gd name="connsiteY12" fmla="*/ 39465 h 45233"/>
                <a:gd name="connsiteX13" fmla="*/ 32087 w 54969"/>
                <a:gd name="connsiteY13" fmla="*/ 45180 h 45233"/>
                <a:gd name="connsiteX14" fmla="*/ 16516 w 54969"/>
                <a:gd name="connsiteY14" fmla="*/ 39125 h 45233"/>
                <a:gd name="connsiteX15" fmla="*/ 5840 w 54969"/>
                <a:gd name="connsiteY15" fmla="*/ 35331 h 45233"/>
                <a:gd name="connsiteX16" fmla="*/ 1146 w 54969"/>
                <a:gd name="connsiteY16" fmla="*/ 31109 h 45233"/>
                <a:gd name="connsiteX17" fmla="*/ 2149 w 54969"/>
                <a:gd name="connsiteY17" fmla="*/ 25410 h 45233"/>
                <a:gd name="connsiteX18" fmla="*/ 31 w 54969"/>
                <a:gd name="connsiteY18" fmla="*/ 19563 h 45233"/>
                <a:gd name="connsiteX19" fmla="*/ 3899 w 54969"/>
                <a:gd name="connsiteY19" fmla="*/ 14366 h 45233"/>
                <a:gd name="connsiteX20" fmla="*/ 3936 w 54969"/>
                <a:gd name="connsiteY20" fmla="*/ 14229 h 45233"/>
                <a:gd name="connsiteX0" fmla="*/ 4729 w 54969"/>
                <a:gd name="connsiteY0" fmla="*/ 26036 h 45233"/>
                <a:gd name="connsiteX1" fmla="*/ 2196 w 54969"/>
                <a:gd name="connsiteY1" fmla="*/ 25239 h 45233"/>
                <a:gd name="connsiteX2" fmla="*/ 6964 w 54969"/>
                <a:gd name="connsiteY2" fmla="*/ 34758 h 45233"/>
                <a:gd name="connsiteX3" fmla="*/ 5856 w 54969"/>
                <a:gd name="connsiteY3" fmla="*/ 35139 h 45233"/>
                <a:gd name="connsiteX4" fmla="*/ 16514 w 54969"/>
                <a:gd name="connsiteY4" fmla="*/ 38949 h 45233"/>
                <a:gd name="connsiteX5" fmla="*/ 15846 w 54969"/>
                <a:gd name="connsiteY5" fmla="*/ 37209 h 45233"/>
                <a:gd name="connsiteX6" fmla="*/ 41834 w 54969"/>
                <a:gd name="connsiteY6" fmla="*/ 15213 h 45233"/>
                <a:gd name="connsiteX7" fmla="*/ 40386 w 54969"/>
                <a:gd name="connsiteY7" fmla="*/ 17889 h 45233"/>
                <a:gd name="connsiteX8" fmla="*/ 38360 w 54969"/>
                <a:gd name="connsiteY8" fmla="*/ 5285 h 45233"/>
                <a:gd name="connsiteX9" fmla="*/ 38436 w 54969"/>
                <a:gd name="connsiteY9" fmla="*/ 6549 h 45233"/>
                <a:gd name="connsiteX10" fmla="*/ 29114 w 54969"/>
                <a:gd name="connsiteY10" fmla="*/ 3811 h 45233"/>
                <a:gd name="connsiteX11" fmla="*/ 29856 w 54969"/>
                <a:gd name="connsiteY11" fmla="*/ 2199 h 45233"/>
                <a:gd name="connsiteX12" fmla="*/ 22177 w 54969"/>
                <a:gd name="connsiteY12" fmla="*/ 4579 h 45233"/>
                <a:gd name="connsiteX13" fmla="*/ 22536 w 54969"/>
                <a:gd name="connsiteY13" fmla="*/ 3189 h 45233"/>
                <a:gd name="connsiteX14" fmla="*/ 14036 w 54969"/>
                <a:gd name="connsiteY14" fmla="*/ 5051 h 45233"/>
                <a:gd name="connsiteX15" fmla="*/ 15336 w 54969"/>
                <a:gd name="connsiteY15" fmla="*/ 6399 h 45233"/>
                <a:gd name="connsiteX16" fmla="*/ 4163 w 54969"/>
                <a:gd name="connsiteY16" fmla="*/ 15648 h 45233"/>
                <a:gd name="connsiteX17" fmla="*/ 3936 w 54969"/>
                <a:gd name="connsiteY17" fmla="*/ 14229 h 45233"/>
                <a:gd name="connsiteX0" fmla="*/ 3936 w 54545"/>
                <a:gd name="connsiteY0" fmla="*/ 14229 h 45455"/>
                <a:gd name="connsiteX1" fmla="*/ 5659 w 54545"/>
                <a:gd name="connsiteY1" fmla="*/ 6766 h 45455"/>
                <a:gd name="connsiteX2" fmla="*/ 14041 w 54545"/>
                <a:gd name="connsiteY2" fmla="*/ 5061 h 45455"/>
                <a:gd name="connsiteX3" fmla="*/ 22492 w 54545"/>
                <a:gd name="connsiteY3" fmla="*/ 3291 h 45455"/>
                <a:gd name="connsiteX4" fmla="*/ 25785 w 54545"/>
                <a:gd name="connsiteY4" fmla="*/ 59 h 45455"/>
                <a:gd name="connsiteX5" fmla="*/ 29869 w 54545"/>
                <a:gd name="connsiteY5" fmla="*/ 2340 h 45455"/>
                <a:gd name="connsiteX6" fmla="*/ 35499 w 54545"/>
                <a:gd name="connsiteY6" fmla="*/ 549 h 45455"/>
                <a:gd name="connsiteX7" fmla="*/ 38354 w 54545"/>
                <a:gd name="connsiteY7" fmla="*/ 5435 h 45455"/>
                <a:gd name="connsiteX8" fmla="*/ 42018 w 54545"/>
                <a:gd name="connsiteY8" fmla="*/ 10177 h 45455"/>
                <a:gd name="connsiteX9" fmla="*/ 41854 w 54545"/>
                <a:gd name="connsiteY9" fmla="*/ 15319 h 45455"/>
                <a:gd name="connsiteX10" fmla="*/ 53459 w 54545"/>
                <a:gd name="connsiteY10" fmla="*/ 25311 h 45455"/>
                <a:gd name="connsiteX11" fmla="*/ 52308 w 54545"/>
                <a:gd name="connsiteY11" fmla="*/ 34800 h 45455"/>
                <a:gd name="connsiteX12" fmla="*/ 38078 w 54545"/>
                <a:gd name="connsiteY12" fmla="*/ 40312 h 45455"/>
                <a:gd name="connsiteX13" fmla="*/ 32087 w 54545"/>
                <a:gd name="connsiteY13" fmla="*/ 45180 h 45455"/>
                <a:gd name="connsiteX14" fmla="*/ 16516 w 54545"/>
                <a:gd name="connsiteY14" fmla="*/ 39125 h 45455"/>
                <a:gd name="connsiteX15" fmla="*/ 5840 w 54545"/>
                <a:gd name="connsiteY15" fmla="*/ 35331 h 45455"/>
                <a:gd name="connsiteX16" fmla="*/ 1146 w 54545"/>
                <a:gd name="connsiteY16" fmla="*/ 31109 h 45455"/>
                <a:gd name="connsiteX17" fmla="*/ 2149 w 54545"/>
                <a:gd name="connsiteY17" fmla="*/ 25410 h 45455"/>
                <a:gd name="connsiteX18" fmla="*/ 31 w 54545"/>
                <a:gd name="connsiteY18" fmla="*/ 19563 h 45455"/>
                <a:gd name="connsiteX19" fmla="*/ 3899 w 54545"/>
                <a:gd name="connsiteY19" fmla="*/ 14366 h 45455"/>
                <a:gd name="connsiteX20" fmla="*/ 3936 w 54545"/>
                <a:gd name="connsiteY20" fmla="*/ 14229 h 45455"/>
                <a:gd name="connsiteX0" fmla="*/ 4729 w 54545"/>
                <a:gd name="connsiteY0" fmla="*/ 26036 h 45455"/>
                <a:gd name="connsiteX1" fmla="*/ 2196 w 54545"/>
                <a:gd name="connsiteY1" fmla="*/ 25239 h 45455"/>
                <a:gd name="connsiteX2" fmla="*/ 6964 w 54545"/>
                <a:gd name="connsiteY2" fmla="*/ 34758 h 45455"/>
                <a:gd name="connsiteX3" fmla="*/ 5856 w 54545"/>
                <a:gd name="connsiteY3" fmla="*/ 35139 h 45455"/>
                <a:gd name="connsiteX4" fmla="*/ 16514 w 54545"/>
                <a:gd name="connsiteY4" fmla="*/ 38949 h 45455"/>
                <a:gd name="connsiteX5" fmla="*/ 15846 w 54545"/>
                <a:gd name="connsiteY5" fmla="*/ 37209 h 45455"/>
                <a:gd name="connsiteX6" fmla="*/ 41834 w 54545"/>
                <a:gd name="connsiteY6" fmla="*/ 15213 h 45455"/>
                <a:gd name="connsiteX7" fmla="*/ 40386 w 54545"/>
                <a:gd name="connsiteY7" fmla="*/ 17889 h 45455"/>
                <a:gd name="connsiteX8" fmla="*/ 38360 w 54545"/>
                <a:gd name="connsiteY8" fmla="*/ 5285 h 45455"/>
                <a:gd name="connsiteX9" fmla="*/ 38436 w 54545"/>
                <a:gd name="connsiteY9" fmla="*/ 6549 h 45455"/>
                <a:gd name="connsiteX10" fmla="*/ 29114 w 54545"/>
                <a:gd name="connsiteY10" fmla="*/ 3811 h 45455"/>
                <a:gd name="connsiteX11" fmla="*/ 29856 w 54545"/>
                <a:gd name="connsiteY11" fmla="*/ 2199 h 45455"/>
                <a:gd name="connsiteX12" fmla="*/ 22177 w 54545"/>
                <a:gd name="connsiteY12" fmla="*/ 4579 h 45455"/>
                <a:gd name="connsiteX13" fmla="*/ 22536 w 54545"/>
                <a:gd name="connsiteY13" fmla="*/ 3189 h 45455"/>
                <a:gd name="connsiteX14" fmla="*/ 14036 w 54545"/>
                <a:gd name="connsiteY14" fmla="*/ 5051 h 45455"/>
                <a:gd name="connsiteX15" fmla="*/ 15336 w 54545"/>
                <a:gd name="connsiteY15" fmla="*/ 6399 h 45455"/>
                <a:gd name="connsiteX16" fmla="*/ 4163 w 54545"/>
                <a:gd name="connsiteY16" fmla="*/ 15648 h 45455"/>
                <a:gd name="connsiteX17" fmla="*/ 3936 w 54545"/>
                <a:gd name="connsiteY17" fmla="*/ 14229 h 45455"/>
                <a:gd name="connsiteX0" fmla="*/ 3936 w 54545"/>
                <a:gd name="connsiteY0" fmla="*/ 14229 h 47060"/>
                <a:gd name="connsiteX1" fmla="*/ 5659 w 54545"/>
                <a:gd name="connsiteY1" fmla="*/ 6766 h 47060"/>
                <a:gd name="connsiteX2" fmla="*/ 14041 w 54545"/>
                <a:gd name="connsiteY2" fmla="*/ 5061 h 47060"/>
                <a:gd name="connsiteX3" fmla="*/ 22492 w 54545"/>
                <a:gd name="connsiteY3" fmla="*/ 3291 h 47060"/>
                <a:gd name="connsiteX4" fmla="*/ 25785 w 54545"/>
                <a:gd name="connsiteY4" fmla="*/ 59 h 47060"/>
                <a:gd name="connsiteX5" fmla="*/ 29869 w 54545"/>
                <a:gd name="connsiteY5" fmla="*/ 2340 h 47060"/>
                <a:gd name="connsiteX6" fmla="*/ 35499 w 54545"/>
                <a:gd name="connsiteY6" fmla="*/ 549 h 47060"/>
                <a:gd name="connsiteX7" fmla="*/ 38354 w 54545"/>
                <a:gd name="connsiteY7" fmla="*/ 5435 h 47060"/>
                <a:gd name="connsiteX8" fmla="*/ 42018 w 54545"/>
                <a:gd name="connsiteY8" fmla="*/ 10177 h 47060"/>
                <a:gd name="connsiteX9" fmla="*/ 41854 w 54545"/>
                <a:gd name="connsiteY9" fmla="*/ 15319 h 47060"/>
                <a:gd name="connsiteX10" fmla="*/ 53459 w 54545"/>
                <a:gd name="connsiteY10" fmla="*/ 25311 h 47060"/>
                <a:gd name="connsiteX11" fmla="*/ 52308 w 54545"/>
                <a:gd name="connsiteY11" fmla="*/ 34800 h 47060"/>
                <a:gd name="connsiteX12" fmla="*/ 38078 w 54545"/>
                <a:gd name="connsiteY12" fmla="*/ 40312 h 47060"/>
                <a:gd name="connsiteX13" fmla="*/ 32087 w 54545"/>
                <a:gd name="connsiteY13" fmla="*/ 45180 h 47060"/>
                <a:gd name="connsiteX14" fmla="*/ 16516 w 54545"/>
                <a:gd name="connsiteY14" fmla="*/ 39125 h 47060"/>
                <a:gd name="connsiteX15" fmla="*/ 5840 w 54545"/>
                <a:gd name="connsiteY15" fmla="*/ 35331 h 47060"/>
                <a:gd name="connsiteX16" fmla="*/ 1146 w 54545"/>
                <a:gd name="connsiteY16" fmla="*/ 31109 h 47060"/>
                <a:gd name="connsiteX17" fmla="*/ 2149 w 54545"/>
                <a:gd name="connsiteY17" fmla="*/ 25410 h 47060"/>
                <a:gd name="connsiteX18" fmla="*/ 31 w 54545"/>
                <a:gd name="connsiteY18" fmla="*/ 19563 h 47060"/>
                <a:gd name="connsiteX19" fmla="*/ 3899 w 54545"/>
                <a:gd name="connsiteY19" fmla="*/ 14366 h 47060"/>
                <a:gd name="connsiteX20" fmla="*/ 3936 w 54545"/>
                <a:gd name="connsiteY20" fmla="*/ 14229 h 47060"/>
                <a:gd name="connsiteX0" fmla="*/ 4729 w 54545"/>
                <a:gd name="connsiteY0" fmla="*/ 26036 h 47060"/>
                <a:gd name="connsiteX1" fmla="*/ 2196 w 54545"/>
                <a:gd name="connsiteY1" fmla="*/ 25239 h 47060"/>
                <a:gd name="connsiteX2" fmla="*/ 6964 w 54545"/>
                <a:gd name="connsiteY2" fmla="*/ 34758 h 47060"/>
                <a:gd name="connsiteX3" fmla="*/ 5856 w 54545"/>
                <a:gd name="connsiteY3" fmla="*/ 35139 h 47060"/>
                <a:gd name="connsiteX4" fmla="*/ 16514 w 54545"/>
                <a:gd name="connsiteY4" fmla="*/ 38949 h 47060"/>
                <a:gd name="connsiteX5" fmla="*/ 15846 w 54545"/>
                <a:gd name="connsiteY5" fmla="*/ 37209 h 47060"/>
                <a:gd name="connsiteX6" fmla="*/ 41834 w 54545"/>
                <a:gd name="connsiteY6" fmla="*/ 15213 h 47060"/>
                <a:gd name="connsiteX7" fmla="*/ 40386 w 54545"/>
                <a:gd name="connsiteY7" fmla="*/ 17889 h 47060"/>
                <a:gd name="connsiteX8" fmla="*/ 38360 w 54545"/>
                <a:gd name="connsiteY8" fmla="*/ 5285 h 47060"/>
                <a:gd name="connsiteX9" fmla="*/ 38436 w 54545"/>
                <a:gd name="connsiteY9" fmla="*/ 6549 h 47060"/>
                <a:gd name="connsiteX10" fmla="*/ 29114 w 54545"/>
                <a:gd name="connsiteY10" fmla="*/ 3811 h 47060"/>
                <a:gd name="connsiteX11" fmla="*/ 29856 w 54545"/>
                <a:gd name="connsiteY11" fmla="*/ 2199 h 47060"/>
                <a:gd name="connsiteX12" fmla="*/ 22177 w 54545"/>
                <a:gd name="connsiteY12" fmla="*/ 4579 h 47060"/>
                <a:gd name="connsiteX13" fmla="*/ 22536 w 54545"/>
                <a:gd name="connsiteY13" fmla="*/ 3189 h 47060"/>
                <a:gd name="connsiteX14" fmla="*/ 14036 w 54545"/>
                <a:gd name="connsiteY14" fmla="*/ 5051 h 47060"/>
                <a:gd name="connsiteX15" fmla="*/ 15336 w 54545"/>
                <a:gd name="connsiteY15" fmla="*/ 6399 h 47060"/>
                <a:gd name="connsiteX16" fmla="*/ 4163 w 54545"/>
                <a:gd name="connsiteY16" fmla="*/ 15648 h 47060"/>
                <a:gd name="connsiteX17" fmla="*/ 3936 w 54545"/>
                <a:gd name="connsiteY17" fmla="*/ 14229 h 47060"/>
                <a:gd name="connsiteX0" fmla="*/ 3936 w 54545"/>
                <a:gd name="connsiteY0" fmla="*/ 14229 h 47732"/>
                <a:gd name="connsiteX1" fmla="*/ 5659 w 54545"/>
                <a:gd name="connsiteY1" fmla="*/ 6766 h 47732"/>
                <a:gd name="connsiteX2" fmla="*/ 14041 w 54545"/>
                <a:gd name="connsiteY2" fmla="*/ 5061 h 47732"/>
                <a:gd name="connsiteX3" fmla="*/ 22492 w 54545"/>
                <a:gd name="connsiteY3" fmla="*/ 3291 h 47732"/>
                <a:gd name="connsiteX4" fmla="*/ 25785 w 54545"/>
                <a:gd name="connsiteY4" fmla="*/ 59 h 47732"/>
                <a:gd name="connsiteX5" fmla="*/ 29869 w 54545"/>
                <a:gd name="connsiteY5" fmla="*/ 2340 h 47732"/>
                <a:gd name="connsiteX6" fmla="*/ 35499 w 54545"/>
                <a:gd name="connsiteY6" fmla="*/ 549 h 47732"/>
                <a:gd name="connsiteX7" fmla="*/ 38354 w 54545"/>
                <a:gd name="connsiteY7" fmla="*/ 5435 h 47732"/>
                <a:gd name="connsiteX8" fmla="*/ 42018 w 54545"/>
                <a:gd name="connsiteY8" fmla="*/ 10177 h 47732"/>
                <a:gd name="connsiteX9" fmla="*/ 41854 w 54545"/>
                <a:gd name="connsiteY9" fmla="*/ 15319 h 47732"/>
                <a:gd name="connsiteX10" fmla="*/ 53459 w 54545"/>
                <a:gd name="connsiteY10" fmla="*/ 25311 h 47732"/>
                <a:gd name="connsiteX11" fmla="*/ 52308 w 54545"/>
                <a:gd name="connsiteY11" fmla="*/ 34800 h 47732"/>
                <a:gd name="connsiteX12" fmla="*/ 38078 w 54545"/>
                <a:gd name="connsiteY12" fmla="*/ 40312 h 47732"/>
                <a:gd name="connsiteX13" fmla="*/ 25978 w 54545"/>
                <a:gd name="connsiteY13" fmla="*/ 46520 h 47732"/>
                <a:gd name="connsiteX14" fmla="*/ 16516 w 54545"/>
                <a:gd name="connsiteY14" fmla="*/ 39125 h 47732"/>
                <a:gd name="connsiteX15" fmla="*/ 5840 w 54545"/>
                <a:gd name="connsiteY15" fmla="*/ 35331 h 47732"/>
                <a:gd name="connsiteX16" fmla="*/ 1146 w 54545"/>
                <a:gd name="connsiteY16" fmla="*/ 31109 h 47732"/>
                <a:gd name="connsiteX17" fmla="*/ 2149 w 54545"/>
                <a:gd name="connsiteY17" fmla="*/ 25410 h 47732"/>
                <a:gd name="connsiteX18" fmla="*/ 31 w 54545"/>
                <a:gd name="connsiteY18" fmla="*/ 19563 h 47732"/>
                <a:gd name="connsiteX19" fmla="*/ 3899 w 54545"/>
                <a:gd name="connsiteY19" fmla="*/ 14366 h 47732"/>
                <a:gd name="connsiteX20" fmla="*/ 3936 w 54545"/>
                <a:gd name="connsiteY20" fmla="*/ 14229 h 47732"/>
                <a:gd name="connsiteX0" fmla="*/ 4729 w 54545"/>
                <a:gd name="connsiteY0" fmla="*/ 26036 h 47732"/>
                <a:gd name="connsiteX1" fmla="*/ 2196 w 54545"/>
                <a:gd name="connsiteY1" fmla="*/ 25239 h 47732"/>
                <a:gd name="connsiteX2" fmla="*/ 6964 w 54545"/>
                <a:gd name="connsiteY2" fmla="*/ 34758 h 47732"/>
                <a:gd name="connsiteX3" fmla="*/ 5856 w 54545"/>
                <a:gd name="connsiteY3" fmla="*/ 35139 h 47732"/>
                <a:gd name="connsiteX4" fmla="*/ 16514 w 54545"/>
                <a:gd name="connsiteY4" fmla="*/ 38949 h 47732"/>
                <a:gd name="connsiteX5" fmla="*/ 15846 w 54545"/>
                <a:gd name="connsiteY5" fmla="*/ 37209 h 47732"/>
                <a:gd name="connsiteX6" fmla="*/ 41834 w 54545"/>
                <a:gd name="connsiteY6" fmla="*/ 15213 h 47732"/>
                <a:gd name="connsiteX7" fmla="*/ 40386 w 54545"/>
                <a:gd name="connsiteY7" fmla="*/ 17889 h 47732"/>
                <a:gd name="connsiteX8" fmla="*/ 38360 w 54545"/>
                <a:gd name="connsiteY8" fmla="*/ 5285 h 47732"/>
                <a:gd name="connsiteX9" fmla="*/ 38436 w 54545"/>
                <a:gd name="connsiteY9" fmla="*/ 6549 h 47732"/>
                <a:gd name="connsiteX10" fmla="*/ 29114 w 54545"/>
                <a:gd name="connsiteY10" fmla="*/ 3811 h 47732"/>
                <a:gd name="connsiteX11" fmla="*/ 29856 w 54545"/>
                <a:gd name="connsiteY11" fmla="*/ 2199 h 47732"/>
                <a:gd name="connsiteX12" fmla="*/ 22177 w 54545"/>
                <a:gd name="connsiteY12" fmla="*/ 4579 h 47732"/>
                <a:gd name="connsiteX13" fmla="*/ 22536 w 54545"/>
                <a:gd name="connsiteY13" fmla="*/ 3189 h 47732"/>
                <a:gd name="connsiteX14" fmla="*/ 14036 w 54545"/>
                <a:gd name="connsiteY14" fmla="*/ 5051 h 47732"/>
                <a:gd name="connsiteX15" fmla="*/ 15336 w 54545"/>
                <a:gd name="connsiteY15" fmla="*/ 6399 h 47732"/>
                <a:gd name="connsiteX16" fmla="*/ 4163 w 54545"/>
                <a:gd name="connsiteY16" fmla="*/ 15648 h 47732"/>
                <a:gd name="connsiteX17" fmla="*/ 3936 w 54545"/>
                <a:gd name="connsiteY17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729 w 53690"/>
                <a:gd name="connsiteY0" fmla="*/ 26036 h 47732"/>
                <a:gd name="connsiteX1" fmla="*/ 2196 w 53690"/>
                <a:gd name="connsiteY1" fmla="*/ 25239 h 47732"/>
                <a:gd name="connsiteX2" fmla="*/ 6964 w 53690"/>
                <a:gd name="connsiteY2" fmla="*/ 34758 h 47732"/>
                <a:gd name="connsiteX3" fmla="*/ 5856 w 53690"/>
                <a:gd name="connsiteY3" fmla="*/ 35139 h 47732"/>
                <a:gd name="connsiteX4" fmla="*/ 16514 w 53690"/>
                <a:gd name="connsiteY4" fmla="*/ 38949 h 47732"/>
                <a:gd name="connsiteX5" fmla="*/ 15846 w 53690"/>
                <a:gd name="connsiteY5" fmla="*/ 37209 h 47732"/>
                <a:gd name="connsiteX6" fmla="*/ 41834 w 53690"/>
                <a:gd name="connsiteY6" fmla="*/ 15213 h 47732"/>
                <a:gd name="connsiteX7" fmla="*/ 40386 w 53690"/>
                <a:gd name="connsiteY7" fmla="*/ 17889 h 47732"/>
                <a:gd name="connsiteX8" fmla="*/ 38360 w 53690"/>
                <a:gd name="connsiteY8" fmla="*/ 5285 h 47732"/>
                <a:gd name="connsiteX9" fmla="*/ 38436 w 53690"/>
                <a:gd name="connsiteY9" fmla="*/ 6549 h 47732"/>
                <a:gd name="connsiteX10" fmla="*/ 29114 w 53690"/>
                <a:gd name="connsiteY10" fmla="*/ 3811 h 47732"/>
                <a:gd name="connsiteX11" fmla="*/ 29856 w 53690"/>
                <a:gd name="connsiteY11" fmla="*/ 2199 h 47732"/>
                <a:gd name="connsiteX12" fmla="*/ 22177 w 53690"/>
                <a:gd name="connsiteY12" fmla="*/ 4579 h 47732"/>
                <a:gd name="connsiteX13" fmla="*/ 22536 w 53690"/>
                <a:gd name="connsiteY13" fmla="*/ 3189 h 47732"/>
                <a:gd name="connsiteX14" fmla="*/ 14036 w 53690"/>
                <a:gd name="connsiteY14" fmla="*/ 5051 h 47732"/>
                <a:gd name="connsiteX15" fmla="*/ 15336 w 53690"/>
                <a:gd name="connsiteY15" fmla="*/ 6399 h 47732"/>
                <a:gd name="connsiteX16" fmla="*/ 4163 w 53690"/>
                <a:gd name="connsiteY16" fmla="*/ 15648 h 47732"/>
                <a:gd name="connsiteX17" fmla="*/ 3936 w 53690"/>
                <a:gd name="connsiteY17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729 w 53690"/>
                <a:gd name="connsiteY0" fmla="*/ 26036 h 47732"/>
                <a:gd name="connsiteX1" fmla="*/ 2196 w 53690"/>
                <a:gd name="connsiteY1" fmla="*/ 25239 h 47732"/>
                <a:gd name="connsiteX2" fmla="*/ 6964 w 53690"/>
                <a:gd name="connsiteY2" fmla="*/ 34758 h 47732"/>
                <a:gd name="connsiteX3" fmla="*/ 5856 w 53690"/>
                <a:gd name="connsiteY3" fmla="*/ 35139 h 47732"/>
                <a:gd name="connsiteX4" fmla="*/ 41834 w 53690"/>
                <a:gd name="connsiteY4" fmla="*/ 15213 h 47732"/>
                <a:gd name="connsiteX5" fmla="*/ 40386 w 53690"/>
                <a:gd name="connsiteY5" fmla="*/ 17889 h 47732"/>
                <a:gd name="connsiteX6" fmla="*/ 38360 w 53690"/>
                <a:gd name="connsiteY6" fmla="*/ 5285 h 47732"/>
                <a:gd name="connsiteX7" fmla="*/ 38436 w 53690"/>
                <a:gd name="connsiteY7" fmla="*/ 6549 h 47732"/>
                <a:gd name="connsiteX8" fmla="*/ 29114 w 53690"/>
                <a:gd name="connsiteY8" fmla="*/ 3811 h 47732"/>
                <a:gd name="connsiteX9" fmla="*/ 29856 w 53690"/>
                <a:gd name="connsiteY9" fmla="*/ 2199 h 47732"/>
                <a:gd name="connsiteX10" fmla="*/ 22177 w 53690"/>
                <a:gd name="connsiteY10" fmla="*/ 4579 h 47732"/>
                <a:gd name="connsiteX11" fmla="*/ 22536 w 53690"/>
                <a:gd name="connsiteY11" fmla="*/ 3189 h 47732"/>
                <a:gd name="connsiteX12" fmla="*/ 14036 w 53690"/>
                <a:gd name="connsiteY12" fmla="*/ 5051 h 47732"/>
                <a:gd name="connsiteX13" fmla="*/ 15336 w 53690"/>
                <a:gd name="connsiteY13" fmla="*/ 6399 h 47732"/>
                <a:gd name="connsiteX14" fmla="*/ 4163 w 53690"/>
                <a:gd name="connsiteY14" fmla="*/ 15648 h 47732"/>
                <a:gd name="connsiteX15" fmla="*/ 3936 w 53690"/>
                <a:gd name="connsiteY15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729 w 53690"/>
                <a:gd name="connsiteY0" fmla="*/ 26036 h 47732"/>
                <a:gd name="connsiteX1" fmla="*/ 2196 w 53690"/>
                <a:gd name="connsiteY1" fmla="*/ 25239 h 47732"/>
                <a:gd name="connsiteX2" fmla="*/ 41834 w 53690"/>
                <a:gd name="connsiteY2" fmla="*/ 15213 h 47732"/>
                <a:gd name="connsiteX3" fmla="*/ 40386 w 53690"/>
                <a:gd name="connsiteY3" fmla="*/ 17889 h 47732"/>
                <a:gd name="connsiteX4" fmla="*/ 38360 w 53690"/>
                <a:gd name="connsiteY4" fmla="*/ 5285 h 47732"/>
                <a:gd name="connsiteX5" fmla="*/ 38436 w 53690"/>
                <a:gd name="connsiteY5" fmla="*/ 6549 h 47732"/>
                <a:gd name="connsiteX6" fmla="*/ 29114 w 53690"/>
                <a:gd name="connsiteY6" fmla="*/ 3811 h 47732"/>
                <a:gd name="connsiteX7" fmla="*/ 29856 w 53690"/>
                <a:gd name="connsiteY7" fmla="*/ 2199 h 47732"/>
                <a:gd name="connsiteX8" fmla="*/ 22177 w 53690"/>
                <a:gd name="connsiteY8" fmla="*/ 4579 h 47732"/>
                <a:gd name="connsiteX9" fmla="*/ 22536 w 53690"/>
                <a:gd name="connsiteY9" fmla="*/ 3189 h 47732"/>
                <a:gd name="connsiteX10" fmla="*/ 14036 w 53690"/>
                <a:gd name="connsiteY10" fmla="*/ 5051 h 47732"/>
                <a:gd name="connsiteX11" fmla="*/ 15336 w 53690"/>
                <a:gd name="connsiteY11" fmla="*/ 6399 h 47732"/>
                <a:gd name="connsiteX12" fmla="*/ 4163 w 53690"/>
                <a:gd name="connsiteY12" fmla="*/ 15648 h 47732"/>
                <a:gd name="connsiteX13" fmla="*/ 3936 w 53690"/>
                <a:gd name="connsiteY13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1834 w 53690"/>
                <a:gd name="connsiteY0" fmla="*/ 15213 h 47732"/>
                <a:gd name="connsiteX1" fmla="*/ 40386 w 53690"/>
                <a:gd name="connsiteY1" fmla="*/ 17889 h 47732"/>
                <a:gd name="connsiteX2" fmla="*/ 38360 w 53690"/>
                <a:gd name="connsiteY2" fmla="*/ 5285 h 47732"/>
                <a:gd name="connsiteX3" fmla="*/ 38436 w 53690"/>
                <a:gd name="connsiteY3" fmla="*/ 6549 h 47732"/>
                <a:gd name="connsiteX4" fmla="*/ 29114 w 53690"/>
                <a:gd name="connsiteY4" fmla="*/ 3811 h 47732"/>
                <a:gd name="connsiteX5" fmla="*/ 29856 w 53690"/>
                <a:gd name="connsiteY5" fmla="*/ 2199 h 47732"/>
                <a:gd name="connsiteX6" fmla="*/ 22177 w 53690"/>
                <a:gd name="connsiteY6" fmla="*/ 4579 h 47732"/>
                <a:gd name="connsiteX7" fmla="*/ 22536 w 53690"/>
                <a:gd name="connsiteY7" fmla="*/ 3189 h 47732"/>
                <a:gd name="connsiteX8" fmla="*/ 14036 w 53690"/>
                <a:gd name="connsiteY8" fmla="*/ 5051 h 47732"/>
                <a:gd name="connsiteX9" fmla="*/ 15336 w 53690"/>
                <a:gd name="connsiteY9" fmla="*/ 6399 h 47732"/>
                <a:gd name="connsiteX10" fmla="*/ 4163 w 53690"/>
                <a:gd name="connsiteY10" fmla="*/ 15648 h 47732"/>
                <a:gd name="connsiteX11" fmla="*/ 3936 w 53690"/>
                <a:gd name="connsiteY11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1834 w 53690"/>
                <a:gd name="connsiteY0" fmla="*/ 15213 h 47732"/>
                <a:gd name="connsiteX1" fmla="*/ 40386 w 53690"/>
                <a:gd name="connsiteY1" fmla="*/ 17889 h 47732"/>
                <a:gd name="connsiteX2" fmla="*/ 38360 w 53690"/>
                <a:gd name="connsiteY2" fmla="*/ 5285 h 47732"/>
                <a:gd name="connsiteX3" fmla="*/ 38436 w 53690"/>
                <a:gd name="connsiteY3" fmla="*/ 6549 h 47732"/>
                <a:gd name="connsiteX4" fmla="*/ 29114 w 53690"/>
                <a:gd name="connsiteY4" fmla="*/ 3811 h 47732"/>
                <a:gd name="connsiteX5" fmla="*/ 29856 w 53690"/>
                <a:gd name="connsiteY5" fmla="*/ 2199 h 47732"/>
                <a:gd name="connsiteX6" fmla="*/ 22177 w 53690"/>
                <a:gd name="connsiteY6" fmla="*/ 4579 h 47732"/>
                <a:gd name="connsiteX7" fmla="*/ 22536 w 53690"/>
                <a:gd name="connsiteY7" fmla="*/ 3189 h 47732"/>
                <a:gd name="connsiteX8" fmla="*/ 14036 w 53690"/>
                <a:gd name="connsiteY8" fmla="*/ 5051 h 47732"/>
                <a:gd name="connsiteX9" fmla="*/ 15336 w 53690"/>
                <a:gd name="connsiteY9" fmla="*/ 6399 h 47732"/>
                <a:gd name="connsiteX0" fmla="*/ 3936 w 60036"/>
                <a:gd name="connsiteY0" fmla="*/ 14229 h 47732"/>
                <a:gd name="connsiteX1" fmla="*/ 5659 w 60036"/>
                <a:gd name="connsiteY1" fmla="*/ 6766 h 47732"/>
                <a:gd name="connsiteX2" fmla="*/ 14041 w 60036"/>
                <a:gd name="connsiteY2" fmla="*/ 5061 h 47732"/>
                <a:gd name="connsiteX3" fmla="*/ 22492 w 60036"/>
                <a:gd name="connsiteY3" fmla="*/ 3291 h 47732"/>
                <a:gd name="connsiteX4" fmla="*/ 25785 w 60036"/>
                <a:gd name="connsiteY4" fmla="*/ 59 h 47732"/>
                <a:gd name="connsiteX5" fmla="*/ 29869 w 60036"/>
                <a:gd name="connsiteY5" fmla="*/ 2340 h 47732"/>
                <a:gd name="connsiteX6" fmla="*/ 35499 w 60036"/>
                <a:gd name="connsiteY6" fmla="*/ 549 h 47732"/>
                <a:gd name="connsiteX7" fmla="*/ 38354 w 60036"/>
                <a:gd name="connsiteY7" fmla="*/ 5435 h 47732"/>
                <a:gd name="connsiteX8" fmla="*/ 42018 w 60036"/>
                <a:gd name="connsiteY8" fmla="*/ 10177 h 47732"/>
                <a:gd name="connsiteX9" fmla="*/ 41854 w 60036"/>
                <a:gd name="connsiteY9" fmla="*/ 15319 h 47732"/>
                <a:gd name="connsiteX10" fmla="*/ 53459 w 60036"/>
                <a:gd name="connsiteY10" fmla="*/ 25311 h 47732"/>
                <a:gd name="connsiteX11" fmla="*/ 59380 w 60036"/>
                <a:gd name="connsiteY11" fmla="*/ 36077 h 47732"/>
                <a:gd name="connsiteX12" fmla="*/ 38078 w 60036"/>
                <a:gd name="connsiteY12" fmla="*/ 40312 h 47732"/>
                <a:gd name="connsiteX13" fmla="*/ 25978 w 60036"/>
                <a:gd name="connsiteY13" fmla="*/ 46520 h 47732"/>
                <a:gd name="connsiteX14" fmla="*/ 16516 w 60036"/>
                <a:gd name="connsiteY14" fmla="*/ 39125 h 47732"/>
                <a:gd name="connsiteX15" fmla="*/ 5840 w 60036"/>
                <a:gd name="connsiteY15" fmla="*/ 35331 h 47732"/>
                <a:gd name="connsiteX16" fmla="*/ 1146 w 60036"/>
                <a:gd name="connsiteY16" fmla="*/ 31109 h 47732"/>
                <a:gd name="connsiteX17" fmla="*/ 2149 w 60036"/>
                <a:gd name="connsiteY17" fmla="*/ 25410 h 47732"/>
                <a:gd name="connsiteX18" fmla="*/ 31 w 60036"/>
                <a:gd name="connsiteY18" fmla="*/ 19563 h 47732"/>
                <a:gd name="connsiteX19" fmla="*/ 3899 w 60036"/>
                <a:gd name="connsiteY19" fmla="*/ 14366 h 47732"/>
                <a:gd name="connsiteX20" fmla="*/ 3936 w 60036"/>
                <a:gd name="connsiteY20" fmla="*/ 14229 h 47732"/>
                <a:gd name="connsiteX0" fmla="*/ 41834 w 60036"/>
                <a:gd name="connsiteY0" fmla="*/ 15213 h 47732"/>
                <a:gd name="connsiteX1" fmla="*/ 40386 w 60036"/>
                <a:gd name="connsiteY1" fmla="*/ 17889 h 47732"/>
                <a:gd name="connsiteX2" fmla="*/ 38360 w 60036"/>
                <a:gd name="connsiteY2" fmla="*/ 5285 h 47732"/>
                <a:gd name="connsiteX3" fmla="*/ 38436 w 60036"/>
                <a:gd name="connsiteY3" fmla="*/ 6549 h 47732"/>
                <a:gd name="connsiteX4" fmla="*/ 29114 w 60036"/>
                <a:gd name="connsiteY4" fmla="*/ 3811 h 47732"/>
                <a:gd name="connsiteX5" fmla="*/ 29856 w 60036"/>
                <a:gd name="connsiteY5" fmla="*/ 2199 h 47732"/>
                <a:gd name="connsiteX6" fmla="*/ 22177 w 60036"/>
                <a:gd name="connsiteY6" fmla="*/ 4579 h 47732"/>
                <a:gd name="connsiteX7" fmla="*/ 22536 w 60036"/>
                <a:gd name="connsiteY7" fmla="*/ 3189 h 47732"/>
                <a:gd name="connsiteX8" fmla="*/ 14036 w 60036"/>
                <a:gd name="connsiteY8" fmla="*/ 5051 h 47732"/>
                <a:gd name="connsiteX9" fmla="*/ 15336 w 60036"/>
                <a:gd name="connsiteY9" fmla="*/ 6399 h 47732"/>
                <a:gd name="connsiteX0" fmla="*/ 3936 w 59902"/>
                <a:gd name="connsiteY0" fmla="*/ 14229 h 48251"/>
                <a:gd name="connsiteX1" fmla="*/ 5659 w 59902"/>
                <a:gd name="connsiteY1" fmla="*/ 6766 h 48251"/>
                <a:gd name="connsiteX2" fmla="*/ 14041 w 59902"/>
                <a:gd name="connsiteY2" fmla="*/ 5061 h 48251"/>
                <a:gd name="connsiteX3" fmla="*/ 22492 w 59902"/>
                <a:gd name="connsiteY3" fmla="*/ 3291 h 48251"/>
                <a:gd name="connsiteX4" fmla="*/ 25785 w 59902"/>
                <a:gd name="connsiteY4" fmla="*/ 59 h 48251"/>
                <a:gd name="connsiteX5" fmla="*/ 29869 w 59902"/>
                <a:gd name="connsiteY5" fmla="*/ 2340 h 48251"/>
                <a:gd name="connsiteX6" fmla="*/ 35499 w 59902"/>
                <a:gd name="connsiteY6" fmla="*/ 549 h 48251"/>
                <a:gd name="connsiteX7" fmla="*/ 38354 w 59902"/>
                <a:gd name="connsiteY7" fmla="*/ 5435 h 48251"/>
                <a:gd name="connsiteX8" fmla="*/ 42018 w 59902"/>
                <a:gd name="connsiteY8" fmla="*/ 10177 h 48251"/>
                <a:gd name="connsiteX9" fmla="*/ 41854 w 59902"/>
                <a:gd name="connsiteY9" fmla="*/ 15319 h 48251"/>
                <a:gd name="connsiteX10" fmla="*/ 53459 w 59902"/>
                <a:gd name="connsiteY10" fmla="*/ 25311 h 48251"/>
                <a:gd name="connsiteX11" fmla="*/ 59380 w 59902"/>
                <a:gd name="connsiteY11" fmla="*/ 36077 h 48251"/>
                <a:gd name="connsiteX12" fmla="*/ 40352 w 59902"/>
                <a:gd name="connsiteY12" fmla="*/ 41261 h 48251"/>
                <a:gd name="connsiteX13" fmla="*/ 25978 w 59902"/>
                <a:gd name="connsiteY13" fmla="*/ 46520 h 48251"/>
                <a:gd name="connsiteX14" fmla="*/ 16516 w 59902"/>
                <a:gd name="connsiteY14" fmla="*/ 39125 h 48251"/>
                <a:gd name="connsiteX15" fmla="*/ 5840 w 59902"/>
                <a:gd name="connsiteY15" fmla="*/ 35331 h 48251"/>
                <a:gd name="connsiteX16" fmla="*/ 1146 w 59902"/>
                <a:gd name="connsiteY16" fmla="*/ 31109 h 48251"/>
                <a:gd name="connsiteX17" fmla="*/ 2149 w 59902"/>
                <a:gd name="connsiteY17" fmla="*/ 25410 h 48251"/>
                <a:gd name="connsiteX18" fmla="*/ 31 w 59902"/>
                <a:gd name="connsiteY18" fmla="*/ 19563 h 48251"/>
                <a:gd name="connsiteX19" fmla="*/ 3899 w 59902"/>
                <a:gd name="connsiteY19" fmla="*/ 14366 h 48251"/>
                <a:gd name="connsiteX20" fmla="*/ 3936 w 59902"/>
                <a:gd name="connsiteY20" fmla="*/ 14229 h 48251"/>
                <a:gd name="connsiteX0" fmla="*/ 41834 w 59902"/>
                <a:gd name="connsiteY0" fmla="*/ 15213 h 48251"/>
                <a:gd name="connsiteX1" fmla="*/ 40386 w 59902"/>
                <a:gd name="connsiteY1" fmla="*/ 17889 h 48251"/>
                <a:gd name="connsiteX2" fmla="*/ 38360 w 59902"/>
                <a:gd name="connsiteY2" fmla="*/ 5285 h 48251"/>
                <a:gd name="connsiteX3" fmla="*/ 38436 w 59902"/>
                <a:gd name="connsiteY3" fmla="*/ 6549 h 48251"/>
                <a:gd name="connsiteX4" fmla="*/ 29114 w 59902"/>
                <a:gd name="connsiteY4" fmla="*/ 3811 h 48251"/>
                <a:gd name="connsiteX5" fmla="*/ 29856 w 59902"/>
                <a:gd name="connsiteY5" fmla="*/ 2199 h 48251"/>
                <a:gd name="connsiteX6" fmla="*/ 22177 w 59902"/>
                <a:gd name="connsiteY6" fmla="*/ 4579 h 48251"/>
                <a:gd name="connsiteX7" fmla="*/ 22536 w 59902"/>
                <a:gd name="connsiteY7" fmla="*/ 3189 h 48251"/>
                <a:gd name="connsiteX8" fmla="*/ 14036 w 59902"/>
                <a:gd name="connsiteY8" fmla="*/ 5051 h 48251"/>
                <a:gd name="connsiteX9" fmla="*/ 15336 w 59902"/>
                <a:gd name="connsiteY9" fmla="*/ 6399 h 48251"/>
                <a:gd name="connsiteX0" fmla="*/ 3936 w 59902"/>
                <a:gd name="connsiteY0" fmla="*/ 14229 h 48070"/>
                <a:gd name="connsiteX1" fmla="*/ 5659 w 59902"/>
                <a:gd name="connsiteY1" fmla="*/ 6766 h 48070"/>
                <a:gd name="connsiteX2" fmla="*/ 14041 w 59902"/>
                <a:gd name="connsiteY2" fmla="*/ 5061 h 48070"/>
                <a:gd name="connsiteX3" fmla="*/ 22492 w 59902"/>
                <a:gd name="connsiteY3" fmla="*/ 3291 h 48070"/>
                <a:gd name="connsiteX4" fmla="*/ 25785 w 59902"/>
                <a:gd name="connsiteY4" fmla="*/ 59 h 48070"/>
                <a:gd name="connsiteX5" fmla="*/ 29869 w 59902"/>
                <a:gd name="connsiteY5" fmla="*/ 2340 h 48070"/>
                <a:gd name="connsiteX6" fmla="*/ 35499 w 59902"/>
                <a:gd name="connsiteY6" fmla="*/ 549 h 48070"/>
                <a:gd name="connsiteX7" fmla="*/ 38354 w 59902"/>
                <a:gd name="connsiteY7" fmla="*/ 5435 h 48070"/>
                <a:gd name="connsiteX8" fmla="*/ 42018 w 59902"/>
                <a:gd name="connsiteY8" fmla="*/ 10177 h 48070"/>
                <a:gd name="connsiteX9" fmla="*/ 41854 w 59902"/>
                <a:gd name="connsiteY9" fmla="*/ 15319 h 48070"/>
                <a:gd name="connsiteX10" fmla="*/ 53459 w 59902"/>
                <a:gd name="connsiteY10" fmla="*/ 25311 h 48070"/>
                <a:gd name="connsiteX11" fmla="*/ 59380 w 59902"/>
                <a:gd name="connsiteY11" fmla="*/ 36077 h 48070"/>
                <a:gd name="connsiteX12" fmla="*/ 40352 w 59902"/>
                <a:gd name="connsiteY12" fmla="*/ 41261 h 48070"/>
                <a:gd name="connsiteX13" fmla="*/ 25978 w 59902"/>
                <a:gd name="connsiteY13" fmla="*/ 46520 h 48070"/>
                <a:gd name="connsiteX14" fmla="*/ 16887 w 59902"/>
                <a:gd name="connsiteY14" fmla="*/ 42115 h 48070"/>
                <a:gd name="connsiteX15" fmla="*/ 5840 w 59902"/>
                <a:gd name="connsiteY15" fmla="*/ 35331 h 48070"/>
                <a:gd name="connsiteX16" fmla="*/ 1146 w 59902"/>
                <a:gd name="connsiteY16" fmla="*/ 31109 h 48070"/>
                <a:gd name="connsiteX17" fmla="*/ 2149 w 59902"/>
                <a:gd name="connsiteY17" fmla="*/ 25410 h 48070"/>
                <a:gd name="connsiteX18" fmla="*/ 31 w 59902"/>
                <a:gd name="connsiteY18" fmla="*/ 19563 h 48070"/>
                <a:gd name="connsiteX19" fmla="*/ 3899 w 59902"/>
                <a:gd name="connsiteY19" fmla="*/ 14366 h 48070"/>
                <a:gd name="connsiteX20" fmla="*/ 3936 w 59902"/>
                <a:gd name="connsiteY20" fmla="*/ 14229 h 48070"/>
                <a:gd name="connsiteX0" fmla="*/ 41834 w 59902"/>
                <a:gd name="connsiteY0" fmla="*/ 15213 h 48070"/>
                <a:gd name="connsiteX1" fmla="*/ 40386 w 59902"/>
                <a:gd name="connsiteY1" fmla="*/ 17889 h 48070"/>
                <a:gd name="connsiteX2" fmla="*/ 38360 w 59902"/>
                <a:gd name="connsiteY2" fmla="*/ 5285 h 48070"/>
                <a:gd name="connsiteX3" fmla="*/ 38436 w 59902"/>
                <a:gd name="connsiteY3" fmla="*/ 6549 h 48070"/>
                <a:gd name="connsiteX4" fmla="*/ 29114 w 59902"/>
                <a:gd name="connsiteY4" fmla="*/ 3811 h 48070"/>
                <a:gd name="connsiteX5" fmla="*/ 29856 w 59902"/>
                <a:gd name="connsiteY5" fmla="*/ 2199 h 48070"/>
                <a:gd name="connsiteX6" fmla="*/ 22177 w 59902"/>
                <a:gd name="connsiteY6" fmla="*/ 4579 h 48070"/>
                <a:gd name="connsiteX7" fmla="*/ 22536 w 59902"/>
                <a:gd name="connsiteY7" fmla="*/ 3189 h 48070"/>
                <a:gd name="connsiteX8" fmla="*/ 14036 w 59902"/>
                <a:gd name="connsiteY8" fmla="*/ 5051 h 48070"/>
                <a:gd name="connsiteX9" fmla="*/ 15336 w 59902"/>
                <a:gd name="connsiteY9" fmla="*/ 6399 h 48070"/>
                <a:gd name="connsiteX0" fmla="*/ 3936 w 59902"/>
                <a:gd name="connsiteY0" fmla="*/ 14229 h 49702"/>
                <a:gd name="connsiteX1" fmla="*/ 5659 w 59902"/>
                <a:gd name="connsiteY1" fmla="*/ 6766 h 49702"/>
                <a:gd name="connsiteX2" fmla="*/ 14041 w 59902"/>
                <a:gd name="connsiteY2" fmla="*/ 5061 h 49702"/>
                <a:gd name="connsiteX3" fmla="*/ 22492 w 59902"/>
                <a:gd name="connsiteY3" fmla="*/ 3291 h 49702"/>
                <a:gd name="connsiteX4" fmla="*/ 25785 w 59902"/>
                <a:gd name="connsiteY4" fmla="*/ 59 h 49702"/>
                <a:gd name="connsiteX5" fmla="*/ 29869 w 59902"/>
                <a:gd name="connsiteY5" fmla="*/ 2340 h 49702"/>
                <a:gd name="connsiteX6" fmla="*/ 35499 w 59902"/>
                <a:gd name="connsiteY6" fmla="*/ 549 h 49702"/>
                <a:gd name="connsiteX7" fmla="*/ 38354 w 59902"/>
                <a:gd name="connsiteY7" fmla="*/ 5435 h 49702"/>
                <a:gd name="connsiteX8" fmla="*/ 42018 w 59902"/>
                <a:gd name="connsiteY8" fmla="*/ 10177 h 49702"/>
                <a:gd name="connsiteX9" fmla="*/ 41854 w 59902"/>
                <a:gd name="connsiteY9" fmla="*/ 15319 h 49702"/>
                <a:gd name="connsiteX10" fmla="*/ 53459 w 59902"/>
                <a:gd name="connsiteY10" fmla="*/ 25311 h 49702"/>
                <a:gd name="connsiteX11" fmla="*/ 59380 w 59902"/>
                <a:gd name="connsiteY11" fmla="*/ 36077 h 49702"/>
                <a:gd name="connsiteX12" fmla="*/ 40352 w 59902"/>
                <a:gd name="connsiteY12" fmla="*/ 41261 h 49702"/>
                <a:gd name="connsiteX13" fmla="*/ 26740 w 59902"/>
                <a:gd name="connsiteY13" fmla="*/ 49351 h 49702"/>
                <a:gd name="connsiteX14" fmla="*/ 16887 w 59902"/>
                <a:gd name="connsiteY14" fmla="*/ 42115 h 49702"/>
                <a:gd name="connsiteX15" fmla="*/ 5840 w 59902"/>
                <a:gd name="connsiteY15" fmla="*/ 35331 h 49702"/>
                <a:gd name="connsiteX16" fmla="*/ 1146 w 59902"/>
                <a:gd name="connsiteY16" fmla="*/ 31109 h 49702"/>
                <a:gd name="connsiteX17" fmla="*/ 2149 w 59902"/>
                <a:gd name="connsiteY17" fmla="*/ 25410 h 49702"/>
                <a:gd name="connsiteX18" fmla="*/ 31 w 59902"/>
                <a:gd name="connsiteY18" fmla="*/ 19563 h 49702"/>
                <a:gd name="connsiteX19" fmla="*/ 3899 w 59902"/>
                <a:gd name="connsiteY19" fmla="*/ 14366 h 49702"/>
                <a:gd name="connsiteX20" fmla="*/ 3936 w 59902"/>
                <a:gd name="connsiteY20" fmla="*/ 14229 h 49702"/>
                <a:gd name="connsiteX0" fmla="*/ 41834 w 59902"/>
                <a:gd name="connsiteY0" fmla="*/ 15213 h 49702"/>
                <a:gd name="connsiteX1" fmla="*/ 40386 w 59902"/>
                <a:gd name="connsiteY1" fmla="*/ 17889 h 49702"/>
                <a:gd name="connsiteX2" fmla="*/ 38360 w 59902"/>
                <a:gd name="connsiteY2" fmla="*/ 5285 h 49702"/>
                <a:gd name="connsiteX3" fmla="*/ 38436 w 59902"/>
                <a:gd name="connsiteY3" fmla="*/ 6549 h 49702"/>
                <a:gd name="connsiteX4" fmla="*/ 29114 w 59902"/>
                <a:gd name="connsiteY4" fmla="*/ 3811 h 49702"/>
                <a:gd name="connsiteX5" fmla="*/ 29856 w 59902"/>
                <a:gd name="connsiteY5" fmla="*/ 2199 h 49702"/>
                <a:gd name="connsiteX6" fmla="*/ 22177 w 59902"/>
                <a:gd name="connsiteY6" fmla="*/ 4579 h 49702"/>
                <a:gd name="connsiteX7" fmla="*/ 22536 w 59902"/>
                <a:gd name="connsiteY7" fmla="*/ 3189 h 49702"/>
                <a:gd name="connsiteX8" fmla="*/ 14036 w 59902"/>
                <a:gd name="connsiteY8" fmla="*/ 5051 h 49702"/>
                <a:gd name="connsiteX9" fmla="*/ 15336 w 59902"/>
                <a:gd name="connsiteY9" fmla="*/ 6399 h 49702"/>
                <a:gd name="connsiteX0" fmla="*/ 3936 w 59902"/>
                <a:gd name="connsiteY0" fmla="*/ 14229 h 49702"/>
                <a:gd name="connsiteX1" fmla="*/ 5659 w 59902"/>
                <a:gd name="connsiteY1" fmla="*/ 6766 h 49702"/>
                <a:gd name="connsiteX2" fmla="*/ 14041 w 59902"/>
                <a:gd name="connsiteY2" fmla="*/ 5061 h 49702"/>
                <a:gd name="connsiteX3" fmla="*/ 22492 w 59902"/>
                <a:gd name="connsiteY3" fmla="*/ 3291 h 49702"/>
                <a:gd name="connsiteX4" fmla="*/ 25785 w 59902"/>
                <a:gd name="connsiteY4" fmla="*/ 59 h 49702"/>
                <a:gd name="connsiteX5" fmla="*/ 29869 w 59902"/>
                <a:gd name="connsiteY5" fmla="*/ 2340 h 49702"/>
                <a:gd name="connsiteX6" fmla="*/ 35499 w 59902"/>
                <a:gd name="connsiteY6" fmla="*/ 549 h 49702"/>
                <a:gd name="connsiteX7" fmla="*/ 38354 w 59902"/>
                <a:gd name="connsiteY7" fmla="*/ 5435 h 49702"/>
                <a:gd name="connsiteX8" fmla="*/ 42018 w 59902"/>
                <a:gd name="connsiteY8" fmla="*/ 10177 h 49702"/>
                <a:gd name="connsiteX9" fmla="*/ 41854 w 59902"/>
                <a:gd name="connsiteY9" fmla="*/ 15319 h 49702"/>
                <a:gd name="connsiteX10" fmla="*/ 53459 w 59902"/>
                <a:gd name="connsiteY10" fmla="*/ 25311 h 49702"/>
                <a:gd name="connsiteX11" fmla="*/ 59380 w 59902"/>
                <a:gd name="connsiteY11" fmla="*/ 36077 h 49702"/>
                <a:gd name="connsiteX12" fmla="*/ 40352 w 59902"/>
                <a:gd name="connsiteY12" fmla="*/ 41261 h 49702"/>
                <a:gd name="connsiteX13" fmla="*/ 26740 w 59902"/>
                <a:gd name="connsiteY13" fmla="*/ 49351 h 49702"/>
                <a:gd name="connsiteX14" fmla="*/ 16887 w 59902"/>
                <a:gd name="connsiteY14" fmla="*/ 42115 h 49702"/>
                <a:gd name="connsiteX15" fmla="*/ 1073 w 59902"/>
                <a:gd name="connsiteY15" fmla="*/ 36795 h 49702"/>
                <a:gd name="connsiteX16" fmla="*/ 1146 w 59902"/>
                <a:gd name="connsiteY16" fmla="*/ 31109 h 49702"/>
                <a:gd name="connsiteX17" fmla="*/ 2149 w 59902"/>
                <a:gd name="connsiteY17" fmla="*/ 25410 h 49702"/>
                <a:gd name="connsiteX18" fmla="*/ 31 w 59902"/>
                <a:gd name="connsiteY18" fmla="*/ 19563 h 49702"/>
                <a:gd name="connsiteX19" fmla="*/ 3899 w 59902"/>
                <a:gd name="connsiteY19" fmla="*/ 14366 h 49702"/>
                <a:gd name="connsiteX20" fmla="*/ 3936 w 59902"/>
                <a:gd name="connsiteY20" fmla="*/ 14229 h 49702"/>
                <a:gd name="connsiteX0" fmla="*/ 41834 w 59902"/>
                <a:gd name="connsiteY0" fmla="*/ 15213 h 49702"/>
                <a:gd name="connsiteX1" fmla="*/ 40386 w 59902"/>
                <a:gd name="connsiteY1" fmla="*/ 17889 h 49702"/>
                <a:gd name="connsiteX2" fmla="*/ 38360 w 59902"/>
                <a:gd name="connsiteY2" fmla="*/ 5285 h 49702"/>
                <a:gd name="connsiteX3" fmla="*/ 38436 w 59902"/>
                <a:gd name="connsiteY3" fmla="*/ 6549 h 49702"/>
                <a:gd name="connsiteX4" fmla="*/ 29114 w 59902"/>
                <a:gd name="connsiteY4" fmla="*/ 3811 h 49702"/>
                <a:gd name="connsiteX5" fmla="*/ 29856 w 59902"/>
                <a:gd name="connsiteY5" fmla="*/ 2199 h 49702"/>
                <a:gd name="connsiteX6" fmla="*/ 22177 w 59902"/>
                <a:gd name="connsiteY6" fmla="*/ 4579 h 49702"/>
                <a:gd name="connsiteX7" fmla="*/ 22536 w 59902"/>
                <a:gd name="connsiteY7" fmla="*/ 3189 h 49702"/>
                <a:gd name="connsiteX8" fmla="*/ 14036 w 59902"/>
                <a:gd name="connsiteY8" fmla="*/ 5051 h 49702"/>
                <a:gd name="connsiteX9" fmla="*/ 15336 w 59902"/>
                <a:gd name="connsiteY9" fmla="*/ 6399 h 49702"/>
                <a:gd name="connsiteX0" fmla="*/ 7556 w 63522"/>
                <a:gd name="connsiteY0" fmla="*/ 14229 h 49702"/>
                <a:gd name="connsiteX1" fmla="*/ 9279 w 63522"/>
                <a:gd name="connsiteY1" fmla="*/ 6766 h 49702"/>
                <a:gd name="connsiteX2" fmla="*/ 17661 w 63522"/>
                <a:gd name="connsiteY2" fmla="*/ 5061 h 49702"/>
                <a:gd name="connsiteX3" fmla="*/ 26112 w 63522"/>
                <a:gd name="connsiteY3" fmla="*/ 3291 h 49702"/>
                <a:gd name="connsiteX4" fmla="*/ 29405 w 63522"/>
                <a:gd name="connsiteY4" fmla="*/ 59 h 49702"/>
                <a:gd name="connsiteX5" fmla="*/ 33489 w 63522"/>
                <a:gd name="connsiteY5" fmla="*/ 2340 h 49702"/>
                <a:gd name="connsiteX6" fmla="*/ 39119 w 63522"/>
                <a:gd name="connsiteY6" fmla="*/ 549 h 49702"/>
                <a:gd name="connsiteX7" fmla="*/ 41974 w 63522"/>
                <a:gd name="connsiteY7" fmla="*/ 5435 h 49702"/>
                <a:gd name="connsiteX8" fmla="*/ 45638 w 63522"/>
                <a:gd name="connsiteY8" fmla="*/ 10177 h 49702"/>
                <a:gd name="connsiteX9" fmla="*/ 45474 w 63522"/>
                <a:gd name="connsiteY9" fmla="*/ 15319 h 49702"/>
                <a:gd name="connsiteX10" fmla="*/ 57079 w 63522"/>
                <a:gd name="connsiteY10" fmla="*/ 25311 h 49702"/>
                <a:gd name="connsiteX11" fmla="*/ 63000 w 63522"/>
                <a:gd name="connsiteY11" fmla="*/ 36077 h 49702"/>
                <a:gd name="connsiteX12" fmla="*/ 43972 w 63522"/>
                <a:gd name="connsiteY12" fmla="*/ 41261 h 49702"/>
                <a:gd name="connsiteX13" fmla="*/ 30360 w 63522"/>
                <a:gd name="connsiteY13" fmla="*/ 49351 h 49702"/>
                <a:gd name="connsiteX14" fmla="*/ 20507 w 63522"/>
                <a:gd name="connsiteY14" fmla="*/ 42115 h 49702"/>
                <a:gd name="connsiteX15" fmla="*/ 4693 w 63522"/>
                <a:gd name="connsiteY15" fmla="*/ 36795 h 49702"/>
                <a:gd name="connsiteX16" fmla="*/ 8 w 63522"/>
                <a:gd name="connsiteY16" fmla="*/ 29697 h 49702"/>
                <a:gd name="connsiteX17" fmla="*/ 5769 w 63522"/>
                <a:gd name="connsiteY17" fmla="*/ 25410 h 49702"/>
                <a:gd name="connsiteX18" fmla="*/ 3651 w 63522"/>
                <a:gd name="connsiteY18" fmla="*/ 19563 h 49702"/>
                <a:gd name="connsiteX19" fmla="*/ 7519 w 63522"/>
                <a:gd name="connsiteY19" fmla="*/ 14366 h 49702"/>
                <a:gd name="connsiteX20" fmla="*/ 7556 w 63522"/>
                <a:gd name="connsiteY20" fmla="*/ 14229 h 49702"/>
                <a:gd name="connsiteX0" fmla="*/ 45454 w 63522"/>
                <a:gd name="connsiteY0" fmla="*/ 15213 h 49702"/>
                <a:gd name="connsiteX1" fmla="*/ 44006 w 63522"/>
                <a:gd name="connsiteY1" fmla="*/ 17889 h 49702"/>
                <a:gd name="connsiteX2" fmla="*/ 41980 w 63522"/>
                <a:gd name="connsiteY2" fmla="*/ 5285 h 49702"/>
                <a:gd name="connsiteX3" fmla="*/ 42056 w 63522"/>
                <a:gd name="connsiteY3" fmla="*/ 6549 h 49702"/>
                <a:gd name="connsiteX4" fmla="*/ 32734 w 63522"/>
                <a:gd name="connsiteY4" fmla="*/ 3811 h 49702"/>
                <a:gd name="connsiteX5" fmla="*/ 33476 w 63522"/>
                <a:gd name="connsiteY5" fmla="*/ 2199 h 49702"/>
                <a:gd name="connsiteX6" fmla="*/ 25797 w 63522"/>
                <a:gd name="connsiteY6" fmla="*/ 4579 h 49702"/>
                <a:gd name="connsiteX7" fmla="*/ 26156 w 63522"/>
                <a:gd name="connsiteY7" fmla="*/ 3189 h 49702"/>
                <a:gd name="connsiteX8" fmla="*/ 17656 w 63522"/>
                <a:gd name="connsiteY8" fmla="*/ 5051 h 49702"/>
                <a:gd name="connsiteX9" fmla="*/ 18956 w 63522"/>
                <a:gd name="connsiteY9" fmla="*/ 6399 h 49702"/>
                <a:gd name="connsiteX0" fmla="*/ 7566 w 63532"/>
                <a:gd name="connsiteY0" fmla="*/ 14229 h 49702"/>
                <a:gd name="connsiteX1" fmla="*/ 9289 w 63532"/>
                <a:gd name="connsiteY1" fmla="*/ 6766 h 49702"/>
                <a:gd name="connsiteX2" fmla="*/ 17671 w 63532"/>
                <a:gd name="connsiteY2" fmla="*/ 5061 h 49702"/>
                <a:gd name="connsiteX3" fmla="*/ 26122 w 63532"/>
                <a:gd name="connsiteY3" fmla="*/ 3291 h 49702"/>
                <a:gd name="connsiteX4" fmla="*/ 29415 w 63532"/>
                <a:gd name="connsiteY4" fmla="*/ 59 h 49702"/>
                <a:gd name="connsiteX5" fmla="*/ 33499 w 63532"/>
                <a:gd name="connsiteY5" fmla="*/ 2340 h 49702"/>
                <a:gd name="connsiteX6" fmla="*/ 39129 w 63532"/>
                <a:gd name="connsiteY6" fmla="*/ 549 h 49702"/>
                <a:gd name="connsiteX7" fmla="*/ 41984 w 63532"/>
                <a:gd name="connsiteY7" fmla="*/ 5435 h 49702"/>
                <a:gd name="connsiteX8" fmla="*/ 45648 w 63532"/>
                <a:gd name="connsiteY8" fmla="*/ 10177 h 49702"/>
                <a:gd name="connsiteX9" fmla="*/ 45484 w 63532"/>
                <a:gd name="connsiteY9" fmla="*/ 15319 h 49702"/>
                <a:gd name="connsiteX10" fmla="*/ 57089 w 63532"/>
                <a:gd name="connsiteY10" fmla="*/ 25311 h 49702"/>
                <a:gd name="connsiteX11" fmla="*/ 63010 w 63532"/>
                <a:gd name="connsiteY11" fmla="*/ 36077 h 49702"/>
                <a:gd name="connsiteX12" fmla="*/ 43982 w 63532"/>
                <a:gd name="connsiteY12" fmla="*/ 41261 h 49702"/>
                <a:gd name="connsiteX13" fmla="*/ 30370 w 63532"/>
                <a:gd name="connsiteY13" fmla="*/ 49351 h 49702"/>
                <a:gd name="connsiteX14" fmla="*/ 20517 w 63532"/>
                <a:gd name="connsiteY14" fmla="*/ 42115 h 49702"/>
                <a:gd name="connsiteX15" fmla="*/ 7928 w 63532"/>
                <a:gd name="connsiteY15" fmla="*/ 35421 h 49702"/>
                <a:gd name="connsiteX16" fmla="*/ 18 w 63532"/>
                <a:gd name="connsiteY16" fmla="*/ 29697 h 49702"/>
                <a:gd name="connsiteX17" fmla="*/ 5779 w 63532"/>
                <a:gd name="connsiteY17" fmla="*/ 25410 h 49702"/>
                <a:gd name="connsiteX18" fmla="*/ 3661 w 63532"/>
                <a:gd name="connsiteY18" fmla="*/ 19563 h 49702"/>
                <a:gd name="connsiteX19" fmla="*/ 7529 w 63532"/>
                <a:gd name="connsiteY19" fmla="*/ 14366 h 49702"/>
                <a:gd name="connsiteX20" fmla="*/ 7566 w 63532"/>
                <a:gd name="connsiteY20" fmla="*/ 14229 h 49702"/>
                <a:gd name="connsiteX0" fmla="*/ 45464 w 63532"/>
                <a:gd name="connsiteY0" fmla="*/ 15213 h 49702"/>
                <a:gd name="connsiteX1" fmla="*/ 44016 w 63532"/>
                <a:gd name="connsiteY1" fmla="*/ 17889 h 49702"/>
                <a:gd name="connsiteX2" fmla="*/ 41990 w 63532"/>
                <a:gd name="connsiteY2" fmla="*/ 5285 h 49702"/>
                <a:gd name="connsiteX3" fmla="*/ 42066 w 63532"/>
                <a:gd name="connsiteY3" fmla="*/ 6549 h 49702"/>
                <a:gd name="connsiteX4" fmla="*/ 32744 w 63532"/>
                <a:gd name="connsiteY4" fmla="*/ 3811 h 49702"/>
                <a:gd name="connsiteX5" fmla="*/ 33486 w 63532"/>
                <a:gd name="connsiteY5" fmla="*/ 2199 h 49702"/>
                <a:gd name="connsiteX6" fmla="*/ 25807 w 63532"/>
                <a:gd name="connsiteY6" fmla="*/ 4579 h 49702"/>
                <a:gd name="connsiteX7" fmla="*/ 26166 w 63532"/>
                <a:gd name="connsiteY7" fmla="*/ 3189 h 49702"/>
                <a:gd name="connsiteX8" fmla="*/ 17666 w 63532"/>
                <a:gd name="connsiteY8" fmla="*/ 5051 h 49702"/>
                <a:gd name="connsiteX9" fmla="*/ 18966 w 63532"/>
                <a:gd name="connsiteY9" fmla="*/ 6399 h 49702"/>
                <a:gd name="connsiteX0" fmla="*/ 7566 w 63532"/>
                <a:gd name="connsiteY0" fmla="*/ 14229 h 49702"/>
                <a:gd name="connsiteX1" fmla="*/ 9289 w 63532"/>
                <a:gd name="connsiteY1" fmla="*/ 6766 h 49702"/>
                <a:gd name="connsiteX2" fmla="*/ 17671 w 63532"/>
                <a:gd name="connsiteY2" fmla="*/ 5061 h 49702"/>
                <a:gd name="connsiteX3" fmla="*/ 26122 w 63532"/>
                <a:gd name="connsiteY3" fmla="*/ 3291 h 49702"/>
                <a:gd name="connsiteX4" fmla="*/ 29415 w 63532"/>
                <a:gd name="connsiteY4" fmla="*/ 59 h 49702"/>
                <a:gd name="connsiteX5" fmla="*/ 33499 w 63532"/>
                <a:gd name="connsiteY5" fmla="*/ 2340 h 49702"/>
                <a:gd name="connsiteX6" fmla="*/ 39129 w 63532"/>
                <a:gd name="connsiteY6" fmla="*/ 549 h 49702"/>
                <a:gd name="connsiteX7" fmla="*/ 41984 w 63532"/>
                <a:gd name="connsiteY7" fmla="*/ 5435 h 49702"/>
                <a:gd name="connsiteX8" fmla="*/ 45648 w 63532"/>
                <a:gd name="connsiteY8" fmla="*/ 10177 h 49702"/>
                <a:gd name="connsiteX9" fmla="*/ 45484 w 63532"/>
                <a:gd name="connsiteY9" fmla="*/ 15319 h 49702"/>
                <a:gd name="connsiteX10" fmla="*/ 57089 w 63532"/>
                <a:gd name="connsiteY10" fmla="*/ 25311 h 49702"/>
                <a:gd name="connsiteX11" fmla="*/ 63010 w 63532"/>
                <a:gd name="connsiteY11" fmla="*/ 36077 h 49702"/>
                <a:gd name="connsiteX12" fmla="*/ 43982 w 63532"/>
                <a:gd name="connsiteY12" fmla="*/ 41261 h 49702"/>
                <a:gd name="connsiteX13" fmla="*/ 30370 w 63532"/>
                <a:gd name="connsiteY13" fmla="*/ 49351 h 49702"/>
                <a:gd name="connsiteX14" fmla="*/ 20517 w 63532"/>
                <a:gd name="connsiteY14" fmla="*/ 42115 h 49702"/>
                <a:gd name="connsiteX15" fmla="*/ 7928 w 63532"/>
                <a:gd name="connsiteY15" fmla="*/ 35421 h 49702"/>
                <a:gd name="connsiteX16" fmla="*/ 18 w 63532"/>
                <a:gd name="connsiteY16" fmla="*/ 29697 h 49702"/>
                <a:gd name="connsiteX17" fmla="*/ 5779 w 63532"/>
                <a:gd name="connsiteY17" fmla="*/ 25410 h 49702"/>
                <a:gd name="connsiteX18" fmla="*/ 3661 w 63532"/>
                <a:gd name="connsiteY18" fmla="*/ 19563 h 49702"/>
                <a:gd name="connsiteX19" fmla="*/ 7529 w 63532"/>
                <a:gd name="connsiteY19" fmla="*/ 14366 h 49702"/>
                <a:gd name="connsiteX20" fmla="*/ 7566 w 63532"/>
                <a:gd name="connsiteY20" fmla="*/ 14229 h 49702"/>
                <a:gd name="connsiteX0" fmla="*/ 45464 w 63532"/>
                <a:gd name="connsiteY0" fmla="*/ 15213 h 49702"/>
                <a:gd name="connsiteX1" fmla="*/ 44016 w 63532"/>
                <a:gd name="connsiteY1" fmla="*/ 17889 h 49702"/>
                <a:gd name="connsiteX2" fmla="*/ 41990 w 63532"/>
                <a:gd name="connsiteY2" fmla="*/ 5285 h 49702"/>
                <a:gd name="connsiteX3" fmla="*/ 42066 w 63532"/>
                <a:gd name="connsiteY3" fmla="*/ 6549 h 49702"/>
                <a:gd name="connsiteX4" fmla="*/ 32744 w 63532"/>
                <a:gd name="connsiteY4" fmla="*/ 3811 h 49702"/>
                <a:gd name="connsiteX5" fmla="*/ 33486 w 63532"/>
                <a:gd name="connsiteY5" fmla="*/ 2199 h 49702"/>
                <a:gd name="connsiteX6" fmla="*/ 25807 w 63532"/>
                <a:gd name="connsiteY6" fmla="*/ 4579 h 49702"/>
                <a:gd name="connsiteX7" fmla="*/ 26166 w 63532"/>
                <a:gd name="connsiteY7" fmla="*/ 3189 h 49702"/>
                <a:gd name="connsiteX8" fmla="*/ 17666 w 63532"/>
                <a:gd name="connsiteY8" fmla="*/ 5051 h 49702"/>
                <a:gd name="connsiteX9" fmla="*/ 18966 w 63532"/>
                <a:gd name="connsiteY9" fmla="*/ 6399 h 49702"/>
                <a:gd name="connsiteX0" fmla="*/ 7566 w 63532"/>
                <a:gd name="connsiteY0" fmla="*/ 14229 h 49702"/>
                <a:gd name="connsiteX1" fmla="*/ 9289 w 63532"/>
                <a:gd name="connsiteY1" fmla="*/ 6766 h 49702"/>
                <a:gd name="connsiteX2" fmla="*/ 17671 w 63532"/>
                <a:gd name="connsiteY2" fmla="*/ 5061 h 49702"/>
                <a:gd name="connsiteX3" fmla="*/ 26122 w 63532"/>
                <a:gd name="connsiteY3" fmla="*/ 3291 h 49702"/>
                <a:gd name="connsiteX4" fmla="*/ 29415 w 63532"/>
                <a:gd name="connsiteY4" fmla="*/ 59 h 49702"/>
                <a:gd name="connsiteX5" fmla="*/ 33499 w 63532"/>
                <a:gd name="connsiteY5" fmla="*/ 2340 h 49702"/>
                <a:gd name="connsiteX6" fmla="*/ 39129 w 63532"/>
                <a:gd name="connsiteY6" fmla="*/ 549 h 49702"/>
                <a:gd name="connsiteX7" fmla="*/ 41984 w 63532"/>
                <a:gd name="connsiteY7" fmla="*/ 5435 h 49702"/>
                <a:gd name="connsiteX8" fmla="*/ 45648 w 63532"/>
                <a:gd name="connsiteY8" fmla="*/ 10177 h 49702"/>
                <a:gd name="connsiteX9" fmla="*/ 45484 w 63532"/>
                <a:gd name="connsiteY9" fmla="*/ 15319 h 49702"/>
                <a:gd name="connsiteX10" fmla="*/ 57089 w 63532"/>
                <a:gd name="connsiteY10" fmla="*/ 25311 h 49702"/>
                <a:gd name="connsiteX11" fmla="*/ 63010 w 63532"/>
                <a:gd name="connsiteY11" fmla="*/ 36077 h 49702"/>
                <a:gd name="connsiteX12" fmla="*/ 43982 w 63532"/>
                <a:gd name="connsiteY12" fmla="*/ 41261 h 49702"/>
                <a:gd name="connsiteX13" fmla="*/ 30370 w 63532"/>
                <a:gd name="connsiteY13" fmla="*/ 49351 h 49702"/>
                <a:gd name="connsiteX14" fmla="*/ 20517 w 63532"/>
                <a:gd name="connsiteY14" fmla="*/ 42115 h 49702"/>
                <a:gd name="connsiteX15" fmla="*/ 7928 w 63532"/>
                <a:gd name="connsiteY15" fmla="*/ 35421 h 49702"/>
                <a:gd name="connsiteX16" fmla="*/ 18 w 63532"/>
                <a:gd name="connsiteY16" fmla="*/ 29697 h 49702"/>
                <a:gd name="connsiteX17" fmla="*/ 5779 w 63532"/>
                <a:gd name="connsiteY17" fmla="*/ 25410 h 49702"/>
                <a:gd name="connsiteX18" fmla="*/ 3661 w 63532"/>
                <a:gd name="connsiteY18" fmla="*/ 19563 h 49702"/>
                <a:gd name="connsiteX19" fmla="*/ 7529 w 63532"/>
                <a:gd name="connsiteY19" fmla="*/ 14366 h 49702"/>
                <a:gd name="connsiteX20" fmla="*/ 7566 w 63532"/>
                <a:gd name="connsiteY20" fmla="*/ 14229 h 49702"/>
                <a:gd name="connsiteX0" fmla="*/ 45464 w 63532"/>
                <a:gd name="connsiteY0" fmla="*/ 15213 h 49702"/>
                <a:gd name="connsiteX1" fmla="*/ 44016 w 63532"/>
                <a:gd name="connsiteY1" fmla="*/ 17889 h 49702"/>
                <a:gd name="connsiteX2" fmla="*/ 41990 w 63532"/>
                <a:gd name="connsiteY2" fmla="*/ 5285 h 49702"/>
                <a:gd name="connsiteX3" fmla="*/ 42066 w 63532"/>
                <a:gd name="connsiteY3" fmla="*/ 6549 h 49702"/>
                <a:gd name="connsiteX4" fmla="*/ 32744 w 63532"/>
                <a:gd name="connsiteY4" fmla="*/ 3811 h 49702"/>
                <a:gd name="connsiteX5" fmla="*/ 33486 w 63532"/>
                <a:gd name="connsiteY5" fmla="*/ 2199 h 49702"/>
                <a:gd name="connsiteX6" fmla="*/ 25807 w 63532"/>
                <a:gd name="connsiteY6" fmla="*/ 4579 h 49702"/>
                <a:gd name="connsiteX7" fmla="*/ 26166 w 63532"/>
                <a:gd name="connsiteY7" fmla="*/ 3189 h 49702"/>
                <a:gd name="connsiteX8" fmla="*/ 17666 w 63532"/>
                <a:gd name="connsiteY8" fmla="*/ 5051 h 49702"/>
                <a:gd name="connsiteX9" fmla="*/ 18966 w 63532"/>
                <a:gd name="connsiteY9" fmla="*/ 6399 h 49702"/>
                <a:gd name="connsiteX0" fmla="*/ 7566 w 63532"/>
                <a:gd name="connsiteY0" fmla="*/ 14229 h 49702"/>
                <a:gd name="connsiteX1" fmla="*/ 9289 w 63532"/>
                <a:gd name="connsiteY1" fmla="*/ 6766 h 49702"/>
                <a:gd name="connsiteX2" fmla="*/ 17671 w 63532"/>
                <a:gd name="connsiteY2" fmla="*/ 5061 h 49702"/>
                <a:gd name="connsiteX3" fmla="*/ 26122 w 63532"/>
                <a:gd name="connsiteY3" fmla="*/ 3291 h 49702"/>
                <a:gd name="connsiteX4" fmla="*/ 29415 w 63532"/>
                <a:gd name="connsiteY4" fmla="*/ 59 h 49702"/>
                <a:gd name="connsiteX5" fmla="*/ 33499 w 63532"/>
                <a:gd name="connsiteY5" fmla="*/ 2340 h 49702"/>
                <a:gd name="connsiteX6" fmla="*/ 39129 w 63532"/>
                <a:gd name="connsiteY6" fmla="*/ 549 h 49702"/>
                <a:gd name="connsiteX7" fmla="*/ 41984 w 63532"/>
                <a:gd name="connsiteY7" fmla="*/ 5435 h 49702"/>
                <a:gd name="connsiteX8" fmla="*/ 45648 w 63532"/>
                <a:gd name="connsiteY8" fmla="*/ 10177 h 49702"/>
                <a:gd name="connsiteX9" fmla="*/ 45484 w 63532"/>
                <a:gd name="connsiteY9" fmla="*/ 15319 h 49702"/>
                <a:gd name="connsiteX10" fmla="*/ 57089 w 63532"/>
                <a:gd name="connsiteY10" fmla="*/ 25311 h 49702"/>
                <a:gd name="connsiteX11" fmla="*/ 63010 w 63532"/>
                <a:gd name="connsiteY11" fmla="*/ 36077 h 49702"/>
                <a:gd name="connsiteX12" fmla="*/ 43982 w 63532"/>
                <a:gd name="connsiteY12" fmla="*/ 41261 h 49702"/>
                <a:gd name="connsiteX13" fmla="*/ 30370 w 63532"/>
                <a:gd name="connsiteY13" fmla="*/ 49351 h 49702"/>
                <a:gd name="connsiteX14" fmla="*/ 20517 w 63532"/>
                <a:gd name="connsiteY14" fmla="*/ 42115 h 49702"/>
                <a:gd name="connsiteX15" fmla="*/ 7928 w 63532"/>
                <a:gd name="connsiteY15" fmla="*/ 35421 h 49702"/>
                <a:gd name="connsiteX16" fmla="*/ 18 w 63532"/>
                <a:gd name="connsiteY16" fmla="*/ 29697 h 49702"/>
                <a:gd name="connsiteX17" fmla="*/ 5779 w 63532"/>
                <a:gd name="connsiteY17" fmla="*/ 25410 h 49702"/>
                <a:gd name="connsiteX18" fmla="*/ 3661 w 63532"/>
                <a:gd name="connsiteY18" fmla="*/ 19563 h 49702"/>
                <a:gd name="connsiteX19" fmla="*/ 7529 w 63532"/>
                <a:gd name="connsiteY19" fmla="*/ 14366 h 49702"/>
                <a:gd name="connsiteX20" fmla="*/ 7566 w 63532"/>
                <a:gd name="connsiteY20" fmla="*/ 14229 h 49702"/>
                <a:gd name="connsiteX0" fmla="*/ 45464 w 63532"/>
                <a:gd name="connsiteY0" fmla="*/ 15213 h 49702"/>
                <a:gd name="connsiteX1" fmla="*/ 44016 w 63532"/>
                <a:gd name="connsiteY1" fmla="*/ 17889 h 49702"/>
                <a:gd name="connsiteX2" fmla="*/ 41990 w 63532"/>
                <a:gd name="connsiteY2" fmla="*/ 5285 h 49702"/>
                <a:gd name="connsiteX3" fmla="*/ 42066 w 63532"/>
                <a:gd name="connsiteY3" fmla="*/ 6549 h 49702"/>
                <a:gd name="connsiteX4" fmla="*/ 32744 w 63532"/>
                <a:gd name="connsiteY4" fmla="*/ 3811 h 49702"/>
                <a:gd name="connsiteX5" fmla="*/ 33486 w 63532"/>
                <a:gd name="connsiteY5" fmla="*/ 2199 h 49702"/>
                <a:gd name="connsiteX6" fmla="*/ 25807 w 63532"/>
                <a:gd name="connsiteY6" fmla="*/ 4579 h 49702"/>
                <a:gd name="connsiteX7" fmla="*/ 26166 w 63532"/>
                <a:gd name="connsiteY7" fmla="*/ 3189 h 49702"/>
                <a:gd name="connsiteX8" fmla="*/ 17666 w 63532"/>
                <a:gd name="connsiteY8" fmla="*/ 5051 h 49702"/>
                <a:gd name="connsiteX9" fmla="*/ 18966 w 63532"/>
                <a:gd name="connsiteY9" fmla="*/ 6399 h 49702"/>
                <a:gd name="connsiteX0" fmla="*/ 8110 w 64076"/>
                <a:gd name="connsiteY0" fmla="*/ 14229 h 49702"/>
                <a:gd name="connsiteX1" fmla="*/ 9833 w 64076"/>
                <a:gd name="connsiteY1" fmla="*/ 6766 h 49702"/>
                <a:gd name="connsiteX2" fmla="*/ 18215 w 64076"/>
                <a:gd name="connsiteY2" fmla="*/ 5061 h 49702"/>
                <a:gd name="connsiteX3" fmla="*/ 26666 w 64076"/>
                <a:gd name="connsiteY3" fmla="*/ 3291 h 49702"/>
                <a:gd name="connsiteX4" fmla="*/ 29959 w 64076"/>
                <a:gd name="connsiteY4" fmla="*/ 59 h 49702"/>
                <a:gd name="connsiteX5" fmla="*/ 34043 w 64076"/>
                <a:gd name="connsiteY5" fmla="*/ 2340 h 49702"/>
                <a:gd name="connsiteX6" fmla="*/ 39673 w 64076"/>
                <a:gd name="connsiteY6" fmla="*/ 549 h 49702"/>
                <a:gd name="connsiteX7" fmla="*/ 42528 w 64076"/>
                <a:gd name="connsiteY7" fmla="*/ 5435 h 49702"/>
                <a:gd name="connsiteX8" fmla="*/ 46192 w 64076"/>
                <a:gd name="connsiteY8" fmla="*/ 10177 h 49702"/>
                <a:gd name="connsiteX9" fmla="*/ 46028 w 64076"/>
                <a:gd name="connsiteY9" fmla="*/ 15319 h 49702"/>
                <a:gd name="connsiteX10" fmla="*/ 57633 w 64076"/>
                <a:gd name="connsiteY10" fmla="*/ 25311 h 49702"/>
                <a:gd name="connsiteX11" fmla="*/ 63554 w 64076"/>
                <a:gd name="connsiteY11" fmla="*/ 36077 h 49702"/>
                <a:gd name="connsiteX12" fmla="*/ 44526 w 64076"/>
                <a:gd name="connsiteY12" fmla="*/ 41261 h 49702"/>
                <a:gd name="connsiteX13" fmla="*/ 30914 w 64076"/>
                <a:gd name="connsiteY13" fmla="*/ 49351 h 49702"/>
                <a:gd name="connsiteX14" fmla="*/ 21061 w 64076"/>
                <a:gd name="connsiteY14" fmla="*/ 42115 h 49702"/>
                <a:gd name="connsiteX15" fmla="*/ 8472 w 64076"/>
                <a:gd name="connsiteY15" fmla="*/ 35421 h 49702"/>
                <a:gd name="connsiteX16" fmla="*/ 562 w 64076"/>
                <a:gd name="connsiteY16" fmla="*/ 29697 h 49702"/>
                <a:gd name="connsiteX17" fmla="*/ 6323 w 64076"/>
                <a:gd name="connsiteY17" fmla="*/ 25410 h 49702"/>
                <a:gd name="connsiteX18" fmla="*/ 4205 w 64076"/>
                <a:gd name="connsiteY18" fmla="*/ 19563 h 49702"/>
                <a:gd name="connsiteX19" fmla="*/ 8073 w 64076"/>
                <a:gd name="connsiteY19" fmla="*/ 14366 h 49702"/>
                <a:gd name="connsiteX20" fmla="*/ 8110 w 64076"/>
                <a:gd name="connsiteY20" fmla="*/ 14229 h 49702"/>
                <a:gd name="connsiteX0" fmla="*/ 46008 w 64076"/>
                <a:gd name="connsiteY0" fmla="*/ 15213 h 49702"/>
                <a:gd name="connsiteX1" fmla="*/ 44560 w 64076"/>
                <a:gd name="connsiteY1" fmla="*/ 17889 h 49702"/>
                <a:gd name="connsiteX2" fmla="*/ 42534 w 64076"/>
                <a:gd name="connsiteY2" fmla="*/ 5285 h 49702"/>
                <a:gd name="connsiteX3" fmla="*/ 42610 w 64076"/>
                <a:gd name="connsiteY3" fmla="*/ 6549 h 49702"/>
                <a:gd name="connsiteX4" fmla="*/ 33288 w 64076"/>
                <a:gd name="connsiteY4" fmla="*/ 3811 h 49702"/>
                <a:gd name="connsiteX5" fmla="*/ 34030 w 64076"/>
                <a:gd name="connsiteY5" fmla="*/ 2199 h 49702"/>
                <a:gd name="connsiteX6" fmla="*/ 26351 w 64076"/>
                <a:gd name="connsiteY6" fmla="*/ 4579 h 49702"/>
                <a:gd name="connsiteX7" fmla="*/ 26710 w 64076"/>
                <a:gd name="connsiteY7" fmla="*/ 3189 h 49702"/>
                <a:gd name="connsiteX8" fmla="*/ 18210 w 64076"/>
                <a:gd name="connsiteY8" fmla="*/ 5051 h 49702"/>
                <a:gd name="connsiteX9" fmla="*/ 19510 w 64076"/>
                <a:gd name="connsiteY9" fmla="*/ 6399 h 49702"/>
                <a:gd name="connsiteX0" fmla="*/ 9145 w 65111"/>
                <a:gd name="connsiteY0" fmla="*/ 14229 h 49702"/>
                <a:gd name="connsiteX1" fmla="*/ 10868 w 65111"/>
                <a:gd name="connsiteY1" fmla="*/ 6766 h 49702"/>
                <a:gd name="connsiteX2" fmla="*/ 19250 w 65111"/>
                <a:gd name="connsiteY2" fmla="*/ 5061 h 49702"/>
                <a:gd name="connsiteX3" fmla="*/ 27701 w 65111"/>
                <a:gd name="connsiteY3" fmla="*/ 3291 h 49702"/>
                <a:gd name="connsiteX4" fmla="*/ 30994 w 65111"/>
                <a:gd name="connsiteY4" fmla="*/ 59 h 49702"/>
                <a:gd name="connsiteX5" fmla="*/ 35078 w 65111"/>
                <a:gd name="connsiteY5" fmla="*/ 2340 h 49702"/>
                <a:gd name="connsiteX6" fmla="*/ 40708 w 65111"/>
                <a:gd name="connsiteY6" fmla="*/ 549 h 49702"/>
                <a:gd name="connsiteX7" fmla="*/ 43563 w 65111"/>
                <a:gd name="connsiteY7" fmla="*/ 5435 h 49702"/>
                <a:gd name="connsiteX8" fmla="*/ 47227 w 65111"/>
                <a:gd name="connsiteY8" fmla="*/ 10177 h 49702"/>
                <a:gd name="connsiteX9" fmla="*/ 47063 w 65111"/>
                <a:gd name="connsiteY9" fmla="*/ 15319 h 49702"/>
                <a:gd name="connsiteX10" fmla="*/ 58668 w 65111"/>
                <a:gd name="connsiteY10" fmla="*/ 25311 h 49702"/>
                <a:gd name="connsiteX11" fmla="*/ 64589 w 65111"/>
                <a:gd name="connsiteY11" fmla="*/ 36077 h 49702"/>
                <a:gd name="connsiteX12" fmla="*/ 45561 w 65111"/>
                <a:gd name="connsiteY12" fmla="*/ 41261 h 49702"/>
                <a:gd name="connsiteX13" fmla="*/ 31949 w 65111"/>
                <a:gd name="connsiteY13" fmla="*/ 49351 h 49702"/>
                <a:gd name="connsiteX14" fmla="*/ 22096 w 65111"/>
                <a:gd name="connsiteY14" fmla="*/ 42115 h 49702"/>
                <a:gd name="connsiteX15" fmla="*/ 9507 w 65111"/>
                <a:gd name="connsiteY15" fmla="*/ 35421 h 49702"/>
                <a:gd name="connsiteX16" fmla="*/ 1597 w 65111"/>
                <a:gd name="connsiteY16" fmla="*/ 29697 h 49702"/>
                <a:gd name="connsiteX17" fmla="*/ 7358 w 65111"/>
                <a:gd name="connsiteY17" fmla="*/ 25410 h 49702"/>
                <a:gd name="connsiteX18" fmla="*/ 5240 w 65111"/>
                <a:gd name="connsiteY18" fmla="*/ 19563 h 49702"/>
                <a:gd name="connsiteX19" fmla="*/ 9108 w 65111"/>
                <a:gd name="connsiteY19" fmla="*/ 14366 h 49702"/>
                <a:gd name="connsiteX20" fmla="*/ 9145 w 65111"/>
                <a:gd name="connsiteY20" fmla="*/ 14229 h 49702"/>
                <a:gd name="connsiteX0" fmla="*/ 47043 w 65111"/>
                <a:gd name="connsiteY0" fmla="*/ 15213 h 49702"/>
                <a:gd name="connsiteX1" fmla="*/ 45595 w 65111"/>
                <a:gd name="connsiteY1" fmla="*/ 17889 h 49702"/>
                <a:gd name="connsiteX2" fmla="*/ 43569 w 65111"/>
                <a:gd name="connsiteY2" fmla="*/ 5285 h 49702"/>
                <a:gd name="connsiteX3" fmla="*/ 43645 w 65111"/>
                <a:gd name="connsiteY3" fmla="*/ 6549 h 49702"/>
                <a:gd name="connsiteX4" fmla="*/ 34323 w 65111"/>
                <a:gd name="connsiteY4" fmla="*/ 3811 h 49702"/>
                <a:gd name="connsiteX5" fmla="*/ 35065 w 65111"/>
                <a:gd name="connsiteY5" fmla="*/ 2199 h 49702"/>
                <a:gd name="connsiteX6" fmla="*/ 27386 w 65111"/>
                <a:gd name="connsiteY6" fmla="*/ 4579 h 49702"/>
                <a:gd name="connsiteX7" fmla="*/ 27745 w 65111"/>
                <a:gd name="connsiteY7" fmla="*/ 3189 h 49702"/>
                <a:gd name="connsiteX8" fmla="*/ 19245 w 65111"/>
                <a:gd name="connsiteY8" fmla="*/ 5051 h 49702"/>
                <a:gd name="connsiteX9" fmla="*/ 20545 w 65111"/>
                <a:gd name="connsiteY9" fmla="*/ 6399 h 49702"/>
                <a:gd name="connsiteX0" fmla="*/ 8111 w 64077"/>
                <a:gd name="connsiteY0" fmla="*/ 14229 h 49702"/>
                <a:gd name="connsiteX1" fmla="*/ 9834 w 64077"/>
                <a:gd name="connsiteY1" fmla="*/ 6766 h 49702"/>
                <a:gd name="connsiteX2" fmla="*/ 18216 w 64077"/>
                <a:gd name="connsiteY2" fmla="*/ 5061 h 49702"/>
                <a:gd name="connsiteX3" fmla="*/ 26667 w 64077"/>
                <a:gd name="connsiteY3" fmla="*/ 3291 h 49702"/>
                <a:gd name="connsiteX4" fmla="*/ 29960 w 64077"/>
                <a:gd name="connsiteY4" fmla="*/ 59 h 49702"/>
                <a:gd name="connsiteX5" fmla="*/ 34044 w 64077"/>
                <a:gd name="connsiteY5" fmla="*/ 2340 h 49702"/>
                <a:gd name="connsiteX6" fmla="*/ 39674 w 64077"/>
                <a:gd name="connsiteY6" fmla="*/ 549 h 49702"/>
                <a:gd name="connsiteX7" fmla="*/ 42529 w 64077"/>
                <a:gd name="connsiteY7" fmla="*/ 5435 h 49702"/>
                <a:gd name="connsiteX8" fmla="*/ 46193 w 64077"/>
                <a:gd name="connsiteY8" fmla="*/ 10177 h 49702"/>
                <a:gd name="connsiteX9" fmla="*/ 46029 w 64077"/>
                <a:gd name="connsiteY9" fmla="*/ 15319 h 49702"/>
                <a:gd name="connsiteX10" fmla="*/ 57634 w 64077"/>
                <a:gd name="connsiteY10" fmla="*/ 25311 h 49702"/>
                <a:gd name="connsiteX11" fmla="*/ 63555 w 64077"/>
                <a:gd name="connsiteY11" fmla="*/ 36077 h 49702"/>
                <a:gd name="connsiteX12" fmla="*/ 44527 w 64077"/>
                <a:gd name="connsiteY12" fmla="*/ 41261 h 49702"/>
                <a:gd name="connsiteX13" fmla="*/ 30915 w 64077"/>
                <a:gd name="connsiteY13" fmla="*/ 49351 h 49702"/>
                <a:gd name="connsiteX14" fmla="*/ 21062 w 64077"/>
                <a:gd name="connsiteY14" fmla="*/ 42115 h 49702"/>
                <a:gd name="connsiteX15" fmla="*/ 8473 w 64077"/>
                <a:gd name="connsiteY15" fmla="*/ 35421 h 49702"/>
                <a:gd name="connsiteX16" fmla="*/ 563 w 64077"/>
                <a:gd name="connsiteY16" fmla="*/ 29697 h 49702"/>
                <a:gd name="connsiteX17" fmla="*/ 6324 w 64077"/>
                <a:gd name="connsiteY17" fmla="*/ 25410 h 49702"/>
                <a:gd name="connsiteX18" fmla="*/ 4206 w 64077"/>
                <a:gd name="connsiteY18" fmla="*/ 19563 h 49702"/>
                <a:gd name="connsiteX19" fmla="*/ 8074 w 64077"/>
                <a:gd name="connsiteY19" fmla="*/ 14366 h 49702"/>
                <a:gd name="connsiteX20" fmla="*/ 8111 w 64077"/>
                <a:gd name="connsiteY20" fmla="*/ 14229 h 49702"/>
                <a:gd name="connsiteX0" fmla="*/ 46009 w 64077"/>
                <a:gd name="connsiteY0" fmla="*/ 15213 h 49702"/>
                <a:gd name="connsiteX1" fmla="*/ 44561 w 64077"/>
                <a:gd name="connsiteY1" fmla="*/ 17889 h 49702"/>
                <a:gd name="connsiteX2" fmla="*/ 42535 w 64077"/>
                <a:gd name="connsiteY2" fmla="*/ 5285 h 49702"/>
                <a:gd name="connsiteX3" fmla="*/ 42611 w 64077"/>
                <a:gd name="connsiteY3" fmla="*/ 6549 h 49702"/>
                <a:gd name="connsiteX4" fmla="*/ 33289 w 64077"/>
                <a:gd name="connsiteY4" fmla="*/ 3811 h 49702"/>
                <a:gd name="connsiteX5" fmla="*/ 34031 w 64077"/>
                <a:gd name="connsiteY5" fmla="*/ 2199 h 49702"/>
                <a:gd name="connsiteX6" fmla="*/ 26352 w 64077"/>
                <a:gd name="connsiteY6" fmla="*/ 4579 h 49702"/>
                <a:gd name="connsiteX7" fmla="*/ 26711 w 64077"/>
                <a:gd name="connsiteY7" fmla="*/ 3189 h 49702"/>
                <a:gd name="connsiteX8" fmla="*/ 18211 w 64077"/>
                <a:gd name="connsiteY8" fmla="*/ 5051 h 49702"/>
                <a:gd name="connsiteX9" fmla="*/ 19511 w 64077"/>
                <a:gd name="connsiteY9" fmla="*/ 6399 h 49702"/>
                <a:gd name="connsiteX0" fmla="*/ 8111 w 64077"/>
                <a:gd name="connsiteY0" fmla="*/ 14229 h 49702"/>
                <a:gd name="connsiteX1" fmla="*/ 9834 w 64077"/>
                <a:gd name="connsiteY1" fmla="*/ 6766 h 49702"/>
                <a:gd name="connsiteX2" fmla="*/ 18216 w 64077"/>
                <a:gd name="connsiteY2" fmla="*/ 5061 h 49702"/>
                <a:gd name="connsiteX3" fmla="*/ 26667 w 64077"/>
                <a:gd name="connsiteY3" fmla="*/ 3291 h 49702"/>
                <a:gd name="connsiteX4" fmla="*/ 29960 w 64077"/>
                <a:gd name="connsiteY4" fmla="*/ 59 h 49702"/>
                <a:gd name="connsiteX5" fmla="*/ 34044 w 64077"/>
                <a:gd name="connsiteY5" fmla="*/ 2340 h 49702"/>
                <a:gd name="connsiteX6" fmla="*/ 39674 w 64077"/>
                <a:gd name="connsiteY6" fmla="*/ 549 h 49702"/>
                <a:gd name="connsiteX7" fmla="*/ 42529 w 64077"/>
                <a:gd name="connsiteY7" fmla="*/ 5435 h 49702"/>
                <a:gd name="connsiteX8" fmla="*/ 46193 w 64077"/>
                <a:gd name="connsiteY8" fmla="*/ 10177 h 49702"/>
                <a:gd name="connsiteX9" fmla="*/ 46029 w 64077"/>
                <a:gd name="connsiteY9" fmla="*/ 15319 h 49702"/>
                <a:gd name="connsiteX10" fmla="*/ 57634 w 64077"/>
                <a:gd name="connsiteY10" fmla="*/ 25311 h 49702"/>
                <a:gd name="connsiteX11" fmla="*/ 63555 w 64077"/>
                <a:gd name="connsiteY11" fmla="*/ 36077 h 49702"/>
                <a:gd name="connsiteX12" fmla="*/ 44527 w 64077"/>
                <a:gd name="connsiteY12" fmla="*/ 41261 h 49702"/>
                <a:gd name="connsiteX13" fmla="*/ 30915 w 64077"/>
                <a:gd name="connsiteY13" fmla="*/ 49351 h 49702"/>
                <a:gd name="connsiteX14" fmla="*/ 21062 w 64077"/>
                <a:gd name="connsiteY14" fmla="*/ 42115 h 49702"/>
                <a:gd name="connsiteX15" fmla="*/ 8473 w 64077"/>
                <a:gd name="connsiteY15" fmla="*/ 35421 h 49702"/>
                <a:gd name="connsiteX16" fmla="*/ 563 w 64077"/>
                <a:gd name="connsiteY16" fmla="*/ 29697 h 49702"/>
                <a:gd name="connsiteX17" fmla="*/ 6324 w 64077"/>
                <a:gd name="connsiteY17" fmla="*/ 25410 h 49702"/>
                <a:gd name="connsiteX18" fmla="*/ 4206 w 64077"/>
                <a:gd name="connsiteY18" fmla="*/ 19563 h 49702"/>
                <a:gd name="connsiteX19" fmla="*/ 8074 w 64077"/>
                <a:gd name="connsiteY19" fmla="*/ 14366 h 49702"/>
                <a:gd name="connsiteX20" fmla="*/ 8111 w 64077"/>
                <a:gd name="connsiteY20" fmla="*/ 14229 h 49702"/>
                <a:gd name="connsiteX0" fmla="*/ 46009 w 64077"/>
                <a:gd name="connsiteY0" fmla="*/ 15213 h 49702"/>
                <a:gd name="connsiteX1" fmla="*/ 44561 w 64077"/>
                <a:gd name="connsiteY1" fmla="*/ 17889 h 49702"/>
                <a:gd name="connsiteX2" fmla="*/ 42535 w 64077"/>
                <a:gd name="connsiteY2" fmla="*/ 5285 h 49702"/>
                <a:gd name="connsiteX3" fmla="*/ 42611 w 64077"/>
                <a:gd name="connsiteY3" fmla="*/ 6549 h 49702"/>
                <a:gd name="connsiteX4" fmla="*/ 33289 w 64077"/>
                <a:gd name="connsiteY4" fmla="*/ 3811 h 49702"/>
                <a:gd name="connsiteX5" fmla="*/ 34031 w 64077"/>
                <a:gd name="connsiteY5" fmla="*/ 2199 h 49702"/>
                <a:gd name="connsiteX6" fmla="*/ 26352 w 64077"/>
                <a:gd name="connsiteY6" fmla="*/ 4579 h 49702"/>
                <a:gd name="connsiteX7" fmla="*/ 26711 w 64077"/>
                <a:gd name="connsiteY7" fmla="*/ 3189 h 49702"/>
                <a:gd name="connsiteX8" fmla="*/ 18211 w 64077"/>
                <a:gd name="connsiteY8" fmla="*/ 5051 h 49702"/>
                <a:gd name="connsiteX9" fmla="*/ 19511 w 64077"/>
                <a:gd name="connsiteY9" fmla="*/ 6399 h 49702"/>
                <a:gd name="connsiteX0" fmla="*/ 8960 w 64926"/>
                <a:gd name="connsiteY0" fmla="*/ 14229 h 49702"/>
                <a:gd name="connsiteX1" fmla="*/ 10683 w 64926"/>
                <a:gd name="connsiteY1" fmla="*/ 6766 h 49702"/>
                <a:gd name="connsiteX2" fmla="*/ 19065 w 64926"/>
                <a:gd name="connsiteY2" fmla="*/ 5061 h 49702"/>
                <a:gd name="connsiteX3" fmla="*/ 27516 w 64926"/>
                <a:gd name="connsiteY3" fmla="*/ 3291 h 49702"/>
                <a:gd name="connsiteX4" fmla="*/ 30809 w 64926"/>
                <a:gd name="connsiteY4" fmla="*/ 59 h 49702"/>
                <a:gd name="connsiteX5" fmla="*/ 34893 w 64926"/>
                <a:gd name="connsiteY5" fmla="*/ 2340 h 49702"/>
                <a:gd name="connsiteX6" fmla="*/ 40523 w 64926"/>
                <a:gd name="connsiteY6" fmla="*/ 549 h 49702"/>
                <a:gd name="connsiteX7" fmla="*/ 43378 w 64926"/>
                <a:gd name="connsiteY7" fmla="*/ 5435 h 49702"/>
                <a:gd name="connsiteX8" fmla="*/ 47042 w 64926"/>
                <a:gd name="connsiteY8" fmla="*/ 10177 h 49702"/>
                <a:gd name="connsiteX9" fmla="*/ 46878 w 64926"/>
                <a:gd name="connsiteY9" fmla="*/ 15319 h 49702"/>
                <a:gd name="connsiteX10" fmla="*/ 58483 w 64926"/>
                <a:gd name="connsiteY10" fmla="*/ 25311 h 49702"/>
                <a:gd name="connsiteX11" fmla="*/ 64404 w 64926"/>
                <a:gd name="connsiteY11" fmla="*/ 36077 h 49702"/>
                <a:gd name="connsiteX12" fmla="*/ 45376 w 64926"/>
                <a:gd name="connsiteY12" fmla="*/ 41261 h 49702"/>
                <a:gd name="connsiteX13" fmla="*/ 31764 w 64926"/>
                <a:gd name="connsiteY13" fmla="*/ 49351 h 49702"/>
                <a:gd name="connsiteX14" fmla="*/ 21911 w 64926"/>
                <a:gd name="connsiteY14" fmla="*/ 42115 h 49702"/>
                <a:gd name="connsiteX15" fmla="*/ 9322 w 64926"/>
                <a:gd name="connsiteY15" fmla="*/ 35421 h 49702"/>
                <a:gd name="connsiteX16" fmla="*/ 1412 w 64926"/>
                <a:gd name="connsiteY16" fmla="*/ 29697 h 49702"/>
                <a:gd name="connsiteX17" fmla="*/ 7173 w 64926"/>
                <a:gd name="connsiteY17" fmla="*/ 25410 h 49702"/>
                <a:gd name="connsiteX18" fmla="*/ 5055 w 64926"/>
                <a:gd name="connsiteY18" fmla="*/ 19563 h 49702"/>
                <a:gd name="connsiteX19" fmla="*/ 8923 w 64926"/>
                <a:gd name="connsiteY19" fmla="*/ 14366 h 49702"/>
                <a:gd name="connsiteX20" fmla="*/ 8960 w 64926"/>
                <a:gd name="connsiteY20" fmla="*/ 14229 h 49702"/>
                <a:gd name="connsiteX0" fmla="*/ 46858 w 64926"/>
                <a:gd name="connsiteY0" fmla="*/ 15213 h 49702"/>
                <a:gd name="connsiteX1" fmla="*/ 45410 w 64926"/>
                <a:gd name="connsiteY1" fmla="*/ 17889 h 49702"/>
                <a:gd name="connsiteX2" fmla="*/ 43384 w 64926"/>
                <a:gd name="connsiteY2" fmla="*/ 5285 h 49702"/>
                <a:gd name="connsiteX3" fmla="*/ 43460 w 64926"/>
                <a:gd name="connsiteY3" fmla="*/ 6549 h 49702"/>
                <a:gd name="connsiteX4" fmla="*/ 34138 w 64926"/>
                <a:gd name="connsiteY4" fmla="*/ 3811 h 49702"/>
                <a:gd name="connsiteX5" fmla="*/ 34880 w 64926"/>
                <a:gd name="connsiteY5" fmla="*/ 2199 h 49702"/>
                <a:gd name="connsiteX6" fmla="*/ 27201 w 64926"/>
                <a:gd name="connsiteY6" fmla="*/ 4579 h 49702"/>
                <a:gd name="connsiteX7" fmla="*/ 27560 w 64926"/>
                <a:gd name="connsiteY7" fmla="*/ 3189 h 49702"/>
                <a:gd name="connsiteX8" fmla="*/ 19060 w 64926"/>
                <a:gd name="connsiteY8" fmla="*/ 5051 h 49702"/>
                <a:gd name="connsiteX9" fmla="*/ 20360 w 64926"/>
                <a:gd name="connsiteY9" fmla="*/ 6399 h 49702"/>
                <a:gd name="connsiteX0" fmla="*/ 10526 w 66492"/>
                <a:gd name="connsiteY0" fmla="*/ 14229 h 49702"/>
                <a:gd name="connsiteX1" fmla="*/ 12249 w 66492"/>
                <a:gd name="connsiteY1" fmla="*/ 6766 h 49702"/>
                <a:gd name="connsiteX2" fmla="*/ 20631 w 66492"/>
                <a:gd name="connsiteY2" fmla="*/ 5061 h 49702"/>
                <a:gd name="connsiteX3" fmla="*/ 29082 w 66492"/>
                <a:gd name="connsiteY3" fmla="*/ 3291 h 49702"/>
                <a:gd name="connsiteX4" fmla="*/ 32375 w 66492"/>
                <a:gd name="connsiteY4" fmla="*/ 59 h 49702"/>
                <a:gd name="connsiteX5" fmla="*/ 36459 w 66492"/>
                <a:gd name="connsiteY5" fmla="*/ 2340 h 49702"/>
                <a:gd name="connsiteX6" fmla="*/ 42089 w 66492"/>
                <a:gd name="connsiteY6" fmla="*/ 549 h 49702"/>
                <a:gd name="connsiteX7" fmla="*/ 44944 w 66492"/>
                <a:gd name="connsiteY7" fmla="*/ 5435 h 49702"/>
                <a:gd name="connsiteX8" fmla="*/ 48608 w 66492"/>
                <a:gd name="connsiteY8" fmla="*/ 10177 h 49702"/>
                <a:gd name="connsiteX9" fmla="*/ 48444 w 66492"/>
                <a:gd name="connsiteY9" fmla="*/ 15319 h 49702"/>
                <a:gd name="connsiteX10" fmla="*/ 60049 w 66492"/>
                <a:gd name="connsiteY10" fmla="*/ 25311 h 49702"/>
                <a:gd name="connsiteX11" fmla="*/ 65970 w 66492"/>
                <a:gd name="connsiteY11" fmla="*/ 36077 h 49702"/>
                <a:gd name="connsiteX12" fmla="*/ 46942 w 66492"/>
                <a:gd name="connsiteY12" fmla="*/ 41261 h 49702"/>
                <a:gd name="connsiteX13" fmla="*/ 33330 w 66492"/>
                <a:gd name="connsiteY13" fmla="*/ 49351 h 49702"/>
                <a:gd name="connsiteX14" fmla="*/ 23477 w 66492"/>
                <a:gd name="connsiteY14" fmla="*/ 42115 h 49702"/>
                <a:gd name="connsiteX15" fmla="*/ 10888 w 66492"/>
                <a:gd name="connsiteY15" fmla="*/ 35421 h 49702"/>
                <a:gd name="connsiteX16" fmla="*/ 2978 w 66492"/>
                <a:gd name="connsiteY16" fmla="*/ 29697 h 49702"/>
                <a:gd name="connsiteX17" fmla="*/ 8739 w 66492"/>
                <a:gd name="connsiteY17" fmla="*/ 25410 h 49702"/>
                <a:gd name="connsiteX18" fmla="*/ 6621 w 66492"/>
                <a:gd name="connsiteY18" fmla="*/ 19563 h 49702"/>
                <a:gd name="connsiteX19" fmla="*/ 10489 w 66492"/>
                <a:gd name="connsiteY19" fmla="*/ 14366 h 49702"/>
                <a:gd name="connsiteX20" fmla="*/ 10526 w 66492"/>
                <a:gd name="connsiteY20" fmla="*/ 14229 h 49702"/>
                <a:gd name="connsiteX0" fmla="*/ 48424 w 66492"/>
                <a:gd name="connsiteY0" fmla="*/ 15213 h 49702"/>
                <a:gd name="connsiteX1" fmla="*/ 46976 w 66492"/>
                <a:gd name="connsiteY1" fmla="*/ 17889 h 49702"/>
                <a:gd name="connsiteX2" fmla="*/ 44950 w 66492"/>
                <a:gd name="connsiteY2" fmla="*/ 5285 h 49702"/>
                <a:gd name="connsiteX3" fmla="*/ 45026 w 66492"/>
                <a:gd name="connsiteY3" fmla="*/ 6549 h 49702"/>
                <a:gd name="connsiteX4" fmla="*/ 35704 w 66492"/>
                <a:gd name="connsiteY4" fmla="*/ 3811 h 49702"/>
                <a:gd name="connsiteX5" fmla="*/ 36446 w 66492"/>
                <a:gd name="connsiteY5" fmla="*/ 2199 h 49702"/>
                <a:gd name="connsiteX6" fmla="*/ 28767 w 66492"/>
                <a:gd name="connsiteY6" fmla="*/ 4579 h 49702"/>
                <a:gd name="connsiteX7" fmla="*/ 29126 w 66492"/>
                <a:gd name="connsiteY7" fmla="*/ 3189 h 49702"/>
                <a:gd name="connsiteX8" fmla="*/ 20626 w 66492"/>
                <a:gd name="connsiteY8" fmla="*/ 5051 h 49702"/>
                <a:gd name="connsiteX9" fmla="*/ 21926 w 66492"/>
                <a:gd name="connsiteY9" fmla="*/ 6399 h 49702"/>
                <a:gd name="connsiteX0" fmla="*/ 8961 w 64927"/>
                <a:gd name="connsiteY0" fmla="*/ 14229 h 49702"/>
                <a:gd name="connsiteX1" fmla="*/ 10684 w 64927"/>
                <a:gd name="connsiteY1" fmla="*/ 6766 h 49702"/>
                <a:gd name="connsiteX2" fmla="*/ 19066 w 64927"/>
                <a:gd name="connsiteY2" fmla="*/ 5061 h 49702"/>
                <a:gd name="connsiteX3" fmla="*/ 27517 w 64927"/>
                <a:gd name="connsiteY3" fmla="*/ 3291 h 49702"/>
                <a:gd name="connsiteX4" fmla="*/ 30810 w 64927"/>
                <a:gd name="connsiteY4" fmla="*/ 59 h 49702"/>
                <a:gd name="connsiteX5" fmla="*/ 34894 w 64927"/>
                <a:gd name="connsiteY5" fmla="*/ 2340 h 49702"/>
                <a:gd name="connsiteX6" fmla="*/ 40524 w 64927"/>
                <a:gd name="connsiteY6" fmla="*/ 549 h 49702"/>
                <a:gd name="connsiteX7" fmla="*/ 43379 w 64927"/>
                <a:gd name="connsiteY7" fmla="*/ 5435 h 49702"/>
                <a:gd name="connsiteX8" fmla="*/ 47043 w 64927"/>
                <a:gd name="connsiteY8" fmla="*/ 10177 h 49702"/>
                <a:gd name="connsiteX9" fmla="*/ 46879 w 64927"/>
                <a:gd name="connsiteY9" fmla="*/ 15319 h 49702"/>
                <a:gd name="connsiteX10" fmla="*/ 58484 w 64927"/>
                <a:gd name="connsiteY10" fmla="*/ 25311 h 49702"/>
                <a:gd name="connsiteX11" fmla="*/ 64405 w 64927"/>
                <a:gd name="connsiteY11" fmla="*/ 36077 h 49702"/>
                <a:gd name="connsiteX12" fmla="*/ 45377 w 64927"/>
                <a:gd name="connsiteY12" fmla="*/ 41261 h 49702"/>
                <a:gd name="connsiteX13" fmla="*/ 31765 w 64927"/>
                <a:gd name="connsiteY13" fmla="*/ 49351 h 49702"/>
                <a:gd name="connsiteX14" fmla="*/ 21912 w 64927"/>
                <a:gd name="connsiteY14" fmla="*/ 42115 h 49702"/>
                <a:gd name="connsiteX15" fmla="*/ 9323 w 64927"/>
                <a:gd name="connsiteY15" fmla="*/ 35421 h 49702"/>
                <a:gd name="connsiteX16" fmla="*/ 1413 w 64927"/>
                <a:gd name="connsiteY16" fmla="*/ 29697 h 49702"/>
                <a:gd name="connsiteX17" fmla="*/ 5056 w 64927"/>
                <a:gd name="connsiteY17" fmla="*/ 19563 h 49702"/>
                <a:gd name="connsiteX18" fmla="*/ 8924 w 64927"/>
                <a:gd name="connsiteY18" fmla="*/ 14366 h 49702"/>
                <a:gd name="connsiteX19" fmla="*/ 8961 w 64927"/>
                <a:gd name="connsiteY19" fmla="*/ 14229 h 49702"/>
                <a:gd name="connsiteX0" fmla="*/ 46859 w 64927"/>
                <a:gd name="connsiteY0" fmla="*/ 15213 h 49702"/>
                <a:gd name="connsiteX1" fmla="*/ 45411 w 64927"/>
                <a:gd name="connsiteY1" fmla="*/ 17889 h 49702"/>
                <a:gd name="connsiteX2" fmla="*/ 43385 w 64927"/>
                <a:gd name="connsiteY2" fmla="*/ 5285 h 49702"/>
                <a:gd name="connsiteX3" fmla="*/ 43461 w 64927"/>
                <a:gd name="connsiteY3" fmla="*/ 6549 h 49702"/>
                <a:gd name="connsiteX4" fmla="*/ 34139 w 64927"/>
                <a:gd name="connsiteY4" fmla="*/ 3811 h 49702"/>
                <a:gd name="connsiteX5" fmla="*/ 34881 w 64927"/>
                <a:gd name="connsiteY5" fmla="*/ 2199 h 49702"/>
                <a:gd name="connsiteX6" fmla="*/ 27202 w 64927"/>
                <a:gd name="connsiteY6" fmla="*/ 4579 h 49702"/>
                <a:gd name="connsiteX7" fmla="*/ 27561 w 64927"/>
                <a:gd name="connsiteY7" fmla="*/ 3189 h 49702"/>
                <a:gd name="connsiteX8" fmla="*/ 19061 w 64927"/>
                <a:gd name="connsiteY8" fmla="*/ 5051 h 49702"/>
                <a:gd name="connsiteX9" fmla="*/ 20361 w 64927"/>
                <a:gd name="connsiteY9" fmla="*/ 6399 h 49702"/>
                <a:gd name="connsiteX0" fmla="*/ 10335 w 66301"/>
                <a:gd name="connsiteY0" fmla="*/ 14229 h 49702"/>
                <a:gd name="connsiteX1" fmla="*/ 12058 w 66301"/>
                <a:gd name="connsiteY1" fmla="*/ 6766 h 49702"/>
                <a:gd name="connsiteX2" fmla="*/ 20440 w 66301"/>
                <a:gd name="connsiteY2" fmla="*/ 5061 h 49702"/>
                <a:gd name="connsiteX3" fmla="*/ 28891 w 66301"/>
                <a:gd name="connsiteY3" fmla="*/ 3291 h 49702"/>
                <a:gd name="connsiteX4" fmla="*/ 32184 w 66301"/>
                <a:gd name="connsiteY4" fmla="*/ 59 h 49702"/>
                <a:gd name="connsiteX5" fmla="*/ 36268 w 66301"/>
                <a:gd name="connsiteY5" fmla="*/ 2340 h 49702"/>
                <a:gd name="connsiteX6" fmla="*/ 41898 w 66301"/>
                <a:gd name="connsiteY6" fmla="*/ 549 h 49702"/>
                <a:gd name="connsiteX7" fmla="*/ 44753 w 66301"/>
                <a:gd name="connsiteY7" fmla="*/ 5435 h 49702"/>
                <a:gd name="connsiteX8" fmla="*/ 48417 w 66301"/>
                <a:gd name="connsiteY8" fmla="*/ 10177 h 49702"/>
                <a:gd name="connsiteX9" fmla="*/ 48253 w 66301"/>
                <a:gd name="connsiteY9" fmla="*/ 15319 h 49702"/>
                <a:gd name="connsiteX10" fmla="*/ 59858 w 66301"/>
                <a:gd name="connsiteY10" fmla="*/ 25311 h 49702"/>
                <a:gd name="connsiteX11" fmla="*/ 65779 w 66301"/>
                <a:gd name="connsiteY11" fmla="*/ 36077 h 49702"/>
                <a:gd name="connsiteX12" fmla="*/ 46751 w 66301"/>
                <a:gd name="connsiteY12" fmla="*/ 41261 h 49702"/>
                <a:gd name="connsiteX13" fmla="*/ 33139 w 66301"/>
                <a:gd name="connsiteY13" fmla="*/ 49351 h 49702"/>
                <a:gd name="connsiteX14" fmla="*/ 23286 w 66301"/>
                <a:gd name="connsiteY14" fmla="*/ 42115 h 49702"/>
                <a:gd name="connsiteX15" fmla="*/ 10697 w 66301"/>
                <a:gd name="connsiteY15" fmla="*/ 35421 h 49702"/>
                <a:gd name="connsiteX16" fmla="*/ 2787 w 66301"/>
                <a:gd name="connsiteY16" fmla="*/ 29697 h 49702"/>
                <a:gd name="connsiteX17" fmla="*/ 6430 w 66301"/>
                <a:gd name="connsiteY17" fmla="*/ 19563 h 49702"/>
                <a:gd name="connsiteX18" fmla="*/ 10298 w 66301"/>
                <a:gd name="connsiteY18" fmla="*/ 14366 h 49702"/>
                <a:gd name="connsiteX19" fmla="*/ 10335 w 66301"/>
                <a:gd name="connsiteY19" fmla="*/ 14229 h 49702"/>
                <a:gd name="connsiteX0" fmla="*/ 48233 w 66301"/>
                <a:gd name="connsiteY0" fmla="*/ 15213 h 49702"/>
                <a:gd name="connsiteX1" fmla="*/ 46785 w 66301"/>
                <a:gd name="connsiteY1" fmla="*/ 17889 h 49702"/>
                <a:gd name="connsiteX2" fmla="*/ 44759 w 66301"/>
                <a:gd name="connsiteY2" fmla="*/ 5285 h 49702"/>
                <a:gd name="connsiteX3" fmla="*/ 44835 w 66301"/>
                <a:gd name="connsiteY3" fmla="*/ 6549 h 49702"/>
                <a:gd name="connsiteX4" fmla="*/ 35513 w 66301"/>
                <a:gd name="connsiteY4" fmla="*/ 3811 h 49702"/>
                <a:gd name="connsiteX5" fmla="*/ 36255 w 66301"/>
                <a:gd name="connsiteY5" fmla="*/ 2199 h 49702"/>
                <a:gd name="connsiteX6" fmla="*/ 28576 w 66301"/>
                <a:gd name="connsiteY6" fmla="*/ 4579 h 49702"/>
                <a:gd name="connsiteX7" fmla="*/ 28935 w 66301"/>
                <a:gd name="connsiteY7" fmla="*/ 3189 h 49702"/>
                <a:gd name="connsiteX8" fmla="*/ 20435 w 66301"/>
                <a:gd name="connsiteY8" fmla="*/ 5051 h 49702"/>
                <a:gd name="connsiteX9" fmla="*/ 21735 w 66301"/>
                <a:gd name="connsiteY9" fmla="*/ 6399 h 49702"/>
                <a:gd name="connsiteX0" fmla="*/ 12883 w 68849"/>
                <a:gd name="connsiteY0" fmla="*/ 14229 h 49702"/>
                <a:gd name="connsiteX1" fmla="*/ 14606 w 68849"/>
                <a:gd name="connsiteY1" fmla="*/ 6766 h 49702"/>
                <a:gd name="connsiteX2" fmla="*/ 22988 w 68849"/>
                <a:gd name="connsiteY2" fmla="*/ 5061 h 49702"/>
                <a:gd name="connsiteX3" fmla="*/ 31439 w 68849"/>
                <a:gd name="connsiteY3" fmla="*/ 3291 h 49702"/>
                <a:gd name="connsiteX4" fmla="*/ 34732 w 68849"/>
                <a:gd name="connsiteY4" fmla="*/ 59 h 49702"/>
                <a:gd name="connsiteX5" fmla="*/ 38816 w 68849"/>
                <a:gd name="connsiteY5" fmla="*/ 2340 h 49702"/>
                <a:gd name="connsiteX6" fmla="*/ 44446 w 68849"/>
                <a:gd name="connsiteY6" fmla="*/ 549 h 49702"/>
                <a:gd name="connsiteX7" fmla="*/ 47301 w 68849"/>
                <a:gd name="connsiteY7" fmla="*/ 5435 h 49702"/>
                <a:gd name="connsiteX8" fmla="*/ 50965 w 68849"/>
                <a:gd name="connsiteY8" fmla="*/ 10177 h 49702"/>
                <a:gd name="connsiteX9" fmla="*/ 50801 w 68849"/>
                <a:gd name="connsiteY9" fmla="*/ 15319 h 49702"/>
                <a:gd name="connsiteX10" fmla="*/ 62406 w 68849"/>
                <a:gd name="connsiteY10" fmla="*/ 25311 h 49702"/>
                <a:gd name="connsiteX11" fmla="*/ 68327 w 68849"/>
                <a:gd name="connsiteY11" fmla="*/ 36077 h 49702"/>
                <a:gd name="connsiteX12" fmla="*/ 49299 w 68849"/>
                <a:gd name="connsiteY12" fmla="*/ 41261 h 49702"/>
                <a:gd name="connsiteX13" fmla="*/ 35687 w 68849"/>
                <a:gd name="connsiteY13" fmla="*/ 49351 h 49702"/>
                <a:gd name="connsiteX14" fmla="*/ 25834 w 68849"/>
                <a:gd name="connsiteY14" fmla="*/ 42115 h 49702"/>
                <a:gd name="connsiteX15" fmla="*/ 13245 w 68849"/>
                <a:gd name="connsiteY15" fmla="*/ 35421 h 49702"/>
                <a:gd name="connsiteX16" fmla="*/ 5335 w 68849"/>
                <a:gd name="connsiteY16" fmla="*/ 29697 h 49702"/>
                <a:gd name="connsiteX17" fmla="*/ 8978 w 68849"/>
                <a:gd name="connsiteY17" fmla="*/ 19563 h 49702"/>
                <a:gd name="connsiteX18" fmla="*/ 12846 w 68849"/>
                <a:gd name="connsiteY18" fmla="*/ 14366 h 49702"/>
                <a:gd name="connsiteX19" fmla="*/ 12883 w 68849"/>
                <a:gd name="connsiteY19" fmla="*/ 14229 h 49702"/>
                <a:gd name="connsiteX0" fmla="*/ 50781 w 68849"/>
                <a:gd name="connsiteY0" fmla="*/ 15213 h 49702"/>
                <a:gd name="connsiteX1" fmla="*/ 49333 w 68849"/>
                <a:gd name="connsiteY1" fmla="*/ 17889 h 49702"/>
                <a:gd name="connsiteX2" fmla="*/ 47307 w 68849"/>
                <a:gd name="connsiteY2" fmla="*/ 5285 h 49702"/>
                <a:gd name="connsiteX3" fmla="*/ 47383 w 68849"/>
                <a:gd name="connsiteY3" fmla="*/ 6549 h 49702"/>
                <a:gd name="connsiteX4" fmla="*/ 38061 w 68849"/>
                <a:gd name="connsiteY4" fmla="*/ 3811 h 49702"/>
                <a:gd name="connsiteX5" fmla="*/ 38803 w 68849"/>
                <a:gd name="connsiteY5" fmla="*/ 2199 h 49702"/>
                <a:gd name="connsiteX6" fmla="*/ 31124 w 68849"/>
                <a:gd name="connsiteY6" fmla="*/ 4579 h 49702"/>
                <a:gd name="connsiteX7" fmla="*/ 31483 w 68849"/>
                <a:gd name="connsiteY7" fmla="*/ 3189 h 49702"/>
                <a:gd name="connsiteX8" fmla="*/ 22983 w 68849"/>
                <a:gd name="connsiteY8" fmla="*/ 5051 h 49702"/>
                <a:gd name="connsiteX9" fmla="*/ 24283 w 68849"/>
                <a:gd name="connsiteY9" fmla="*/ 6399 h 49702"/>
                <a:gd name="connsiteX0" fmla="*/ 13740 w 69706"/>
                <a:gd name="connsiteY0" fmla="*/ 14229 h 49702"/>
                <a:gd name="connsiteX1" fmla="*/ 15463 w 69706"/>
                <a:gd name="connsiteY1" fmla="*/ 6766 h 49702"/>
                <a:gd name="connsiteX2" fmla="*/ 23845 w 69706"/>
                <a:gd name="connsiteY2" fmla="*/ 5061 h 49702"/>
                <a:gd name="connsiteX3" fmla="*/ 32296 w 69706"/>
                <a:gd name="connsiteY3" fmla="*/ 3291 h 49702"/>
                <a:gd name="connsiteX4" fmla="*/ 35589 w 69706"/>
                <a:gd name="connsiteY4" fmla="*/ 59 h 49702"/>
                <a:gd name="connsiteX5" fmla="*/ 39673 w 69706"/>
                <a:gd name="connsiteY5" fmla="*/ 2340 h 49702"/>
                <a:gd name="connsiteX6" fmla="*/ 45303 w 69706"/>
                <a:gd name="connsiteY6" fmla="*/ 549 h 49702"/>
                <a:gd name="connsiteX7" fmla="*/ 48158 w 69706"/>
                <a:gd name="connsiteY7" fmla="*/ 5435 h 49702"/>
                <a:gd name="connsiteX8" fmla="*/ 51822 w 69706"/>
                <a:gd name="connsiteY8" fmla="*/ 10177 h 49702"/>
                <a:gd name="connsiteX9" fmla="*/ 51658 w 69706"/>
                <a:gd name="connsiteY9" fmla="*/ 15319 h 49702"/>
                <a:gd name="connsiteX10" fmla="*/ 63263 w 69706"/>
                <a:gd name="connsiteY10" fmla="*/ 25311 h 49702"/>
                <a:gd name="connsiteX11" fmla="*/ 69184 w 69706"/>
                <a:gd name="connsiteY11" fmla="*/ 36077 h 49702"/>
                <a:gd name="connsiteX12" fmla="*/ 50156 w 69706"/>
                <a:gd name="connsiteY12" fmla="*/ 41261 h 49702"/>
                <a:gd name="connsiteX13" fmla="*/ 36544 w 69706"/>
                <a:gd name="connsiteY13" fmla="*/ 49351 h 49702"/>
                <a:gd name="connsiteX14" fmla="*/ 26691 w 69706"/>
                <a:gd name="connsiteY14" fmla="*/ 42115 h 49702"/>
                <a:gd name="connsiteX15" fmla="*/ 14102 w 69706"/>
                <a:gd name="connsiteY15" fmla="*/ 35421 h 49702"/>
                <a:gd name="connsiteX16" fmla="*/ 6192 w 69706"/>
                <a:gd name="connsiteY16" fmla="*/ 29697 h 49702"/>
                <a:gd name="connsiteX17" fmla="*/ 9835 w 69706"/>
                <a:gd name="connsiteY17" fmla="*/ 19563 h 49702"/>
                <a:gd name="connsiteX18" fmla="*/ 13703 w 69706"/>
                <a:gd name="connsiteY18" fmla="*/ 14366 h 49702"/>
                <a:gd name="connsiteX19" fmla="*/ 13740 w 69706"/>
                <a:gd name="connsiteY19" fmla="*/ 14229 h 49702"/>
                <a:gd name="connsiteX0" fmla="*/ 51638 w 69706"/>
                <a:gd name="connsiteY0" fmla="*/ 15213 h 49702"/>
                <a:gd name="connsiteX1" fmla="*/ 50190 w 69706"/>
                <a:gd name="connsiteY1" fmla="*/ 17889 h 49702"/>
                <a:gd name="connsiteX2" fmla="*/ 48164 w 69706"/>
                <a:gd name="connsiteY2" fmla="*/ 5285 h 49702"/>
                <a:gd name="connsiteX3" fmla="*/ 48240 w 69706"/>
                <a:gd name="connsiteY3" fmla="*/ 6549 h 49702"/>
                <a:gd name="connsiteX4" fmla="*/ 38918 w 69706"/>
                <a:gd name="connsiteY4" fmla="*/ 3811 h 49702"/>
                <a:gd name="connsiteX5" fmla="*/ 39660 w 69706"/>
                <a:gd name="connsiteY5" fmla="*/ 2199 h 49702"/>
                <a:gd name="connsiteX6" fmla="*/ 31981 w 69706"/>
                <a:gd name="connsiteY6" fmla="*/ 4579 h 49702"/>
                <a:gd name="connsiteX7" fmla="*/ 32340 w 69706"/>
                <a:gd name="connsiteY7" fmla="*/ 3189 h 49702"/>
                <a:gd name="connsiteX8" fmla="*/ 23840 w 69706"/>
                <a:gd name="connsiteY8" fmla="*/ 5051 h 49702"/>
                <a:gd name="connsiteX9" fmla="*/ 25140 w 69706"/>
                <a:gd name="connsiteY9" fmla="*/ 6399 h 49702"/>
                <a:gd name="connsiteX0" fmla="*/ 13740 w 69706"/>
                <a:gd name="connsiteY0" fmla="*/ 14229 h 49702"/>
                <a:gd name="connsiteX1" fmla="*/ 15463 w 69706"/>
                <a:gd name="connsiteY1" fmla="*/ 6766 h 49702"/>
                <a:gd name="connsiteX2" fmla="*/ 23845 w 69706"/>
                <a:gd name="connsiteY2" fmla="*/ 5061 h 49702"/>
                <a:gd name="connsiteX3" fmla="*/ 32296 w 69706"/>
                <a:gd name="connsiteY3" fmla="*/ 3291 h 49702"/>
                <a:gd name="connsiteX4" fmla="*/ 35589 w 69706"/>
                <a:gd name="connsiteY4" fmla="*/ 59 h 49702"/>
                <a:gd name="connsiteX5" fmla="*/ 39673 w 69706"/>
                <a:gd name="connsiteY5" fmla="*/ 2340 h 49702"/>
                <a:gd name="connsiteX6" fmla="*/ 45303 w 69706"/>
                <a:gd name="connsiteY6" fmla="*/ 549 h 49702"/>
                <a:gd name="connsiteX7" fmla="*/ 48158 w 69706"/>
                <a:gd name="connsiteY7" fmla="*/ 5435 h 49702"/>
                <a:gd name="connsiteX8" fmla="*/ 51822 w 69706"/>
                <a:gd name="connsiteY8" fmla="*/ 10177 h 49702"/>
                <a:gd name="connsiteX9" fmla="*/ 51658 w 69706"/>
                <a:gd name="connsiteY9" fmla="*/ 15319 h 49702"/>
                <a:gd name="connsiteX10" fmla="*/ 63263 w 69706"/>
                <a:gd name="connsiteY10" fmla="*/ 25311 h 49702"/>
                <a:gd name="connsiteX11" fmla="*/ 69184 w 69706"/>
                <a:gd name="connsiteY11" fmla="*/ 36077 h 49702"/>
                <a:gd name="connsiteX12" fmla="*/ 50156 w 69706"/>
                <a:gd name="connsiteY12" fmla="*/ 41261 h 49702"/>
                <a:gd name="connsiteX13" fmla="*/ 36544 w 69706"/>
                <a:gd name="connsiteY13" fmla="*/ 49351 h 49702"/>
                <a:gd name="connsiteX14" fmla="*/ 26691 w 69706"/>
                <a:gd name="connsiteY14" fmla="*/ 42115 h 49702"/>
                <a:gd name="connsiteX15" fmla="*/ 14102 w 69706"/>
                <a:gd name="connsiteY15" fmla="*/ 35421 h 49702"/>
                <a:gd name="connsiteX16" fmla="*/ 6192 w 69706"/>
                <a:gd name="connsiteY16" fmla="*/ 29697 h 49702"/>
                <a:gd name="connsiteX17" fmla="*/ 9835 w 69706"/>
                <a:gd name="connsiteY17" fmla="*/ 19563 h 49702"/>
                <a:gd name="connsiteX18" fmla="*/ 13703 w 69706"/>
                <a:gd name="connsiteY18" fmla="*/ 14366 h 49702"/>
                <a:gd name="connsiteX19" fmla="*/ 13740 w 69706"/>
                <a:gd name="connsiteY19" fmla="*/ 14229 h 49702"/>
                <a:gd name="connsiteX0" fmla="*/ 51638 w 69706"/>
                <a:gd name="connsiteY0" fmla="*/ 15213 h 49702"/>
                <a:gd name="connsiteX1" fmla="*/ 50190 w 69706"/>
                <a:gd name="connsiteY1" fmla="*/ 17889 h 49702"/>
                <a:gd name="connsiteX2" fmla="*/ 48164 w 69706"/>
                <a:gd name="connsiteY2" fmla="*/ 5285 h 49702"/>
                <a:gd name="connsiteX3" fmla="*/ 48240 w 69706"/>
                <a:gd name="connsiteY3" fmla="*/ 6549 h 49702"/>
                <a:gd name="connsiteX4" fmla="*/ 38918 w 69706"/>
                <a:gd name="connsiteY4" fmla="*/ 3811 h 49702"/>
                <a:gd name="connsiteX5" fmla="*/ 39660 w 69706"/>
                <a:gd name="connsiteY5" fmla="*/ 2199 h 49702"/>
                <a:gd name="connsiteX6" fmla="*/ 31981 w 69706"/>
                <a:gd name="connsiteY6" fmla="*/ 4579 h 49702"/>
                <a:gd name="connsiteX7" fmla="*/ 32340 w 69706"/>
                <a:gd name="connsiteY7" fmla="*/ 3189 h 49702"/>
                <a:gd name="connsiteX8" fmla="*/ 23840 w 69706"/>
                <a:gd name="connsiteY8" fmla="*/ 5051 h 49702"/>
                <a:gd name="connsiteX9" fmla="*/ 25140 w 69706"/>
                <a:gd name="connsiteY9" fmla="*/ 6399 h 49702"/>
                <a:gd name="connsiteX0" fmla="*/ 13740 w 69706"/>
                <a:gd name="connsiteY0" fmla="*/ 14229 h 49702"/>
                <a:gd name="connsiteX1" fmla="*/ 15463 w 69706"/>
                <a:gd name="connsiteY1" fmla="*/ 6766 h 49702"/>
                <a:gd name="connsiteX2" fmla="*/ 23845 w 69706"/>
                <a:gd name="connsiteY2" fmla="*/ 5061 h 49702"/>
                <a:gd name="connsiteX3" fmla="*/ 32296 w 69706"/>
                <a:gd name="connsiteY3" fmla="*/ 3291 h 49702"/>
                <a:gd name="connsiteX4" fmla="*/ 35589 w 69706"/>
                <a:gd name="connsiteY4" fmla="*/ 59 h 49702"/>
                <a:gd name="connsiteX5" fmla="*/ 39673 w 69706"/>
                <a:gd name="connsiteY5" fmla="*/ 2340 h 49702"/>
                <a:gd name="connsiteX6" fmla="*/ 45303 w 69706"/>
                <a:gd name="connsiteY6" fmla="*/ 549 h 49702"/>
                <a:gd name="connsiteX7" fmla="*/ 48158 w 69706"/>
                <a:gd name="connsiteY7" fmla="*/ 5435 h 49702"/>
                <a:gd name="connsiteX8" fmla="*/ 51822 w 69706"/>
                <a:gd name="connsiteY8" fmla="*/ 10177 h 49702"/>
                <a:gd name="connsiteX9" fmla="*/ 51658 w 69706"/>
                <a:gd name="connsiteY9" fmla="*/ 15319 h 49702"/>
                <a:gd name="connsiteX10" fmla="*/ 63263 w 69706"/>
                <a:gd name="connsiteY10" fmla="*/ 25311 h 49702"/>
                <a:gd name="connsiteX11" fmla="*/ 69184 w 69706"/>
                <a:gd name="connsiteY11" fmla="*/ 36077 h 49702"/>
                <a:gd name="connsiteX12" fmla="*/ 50156 w 69706"/>
                <a:gd name="connsiteY12" fmla="*/ 41261 h 49702"/>
                <a:gd name="connsiteX13" fmla="*/ 36544 w 69706"/>
                <a:gd name="connsiteY13" fmla="*/ 49351 h 49702"/>
                <a:gd name="connsiteX14" fmla="*/ 26691 w 69706"/>
                <a:gd name="connsiteY14" fmla="*/ 42115 h 49702"/>
                <a:gd name="connsiteX15" fmla="*/ 14102 w 69706"/>
                <a:gd name="connsiteY15" fmla="*/ 35421 h 49702"/>
                <a:gd name="connsiteX16" fmla="*/ 6192 w 69706"/>
                <a:gd name="connsiteY16" fmla="*/ 29697 h 49702"/>
                <a:gd name="connsiteX17" fmla="*/ 9835 w 69706"/>
                <a:gd name="connsiteY17" fmla="*/ 19563 h 49702"/>
                <a:gd name="connsiteX18" fmla="*/ 13703 w 69706"/>
                <a:gd name="connsiteY18" fmla="*/ 14366 h 49702"/>
                <a:gd name="connsiteX19" fmla="*/ 13740 w 69706"/>
                <a:gd name="connsiteY19" fmla="*/ 14229 h 49702"/>
                <a:gd name="connsiteX0" fmla="*/ 51638 w 69706"/>
                <a:gd name="connsiteY0" fmla="*/ 15213 h 49702"/>
                <a:gd name="connsiteX1" fmla="*/ 50190 w 69706"/>
                <a:gd name="connsiteY1" fmla="*/ 17889 h 49702"/>
                <a:gd name="connsiteX2" fmla="*/ 48164 w 69706"/>
                <a:gd name="connsiteY2" fmla="*/ 5285 h 49702"/>
                <a:gd name="connsiteX3" fmla="*/ 48240 w 69706"/>
                <a:gd name="connsiteY3" fmla="*/ 6549 h 49702"/>
                <a:gd name="connsiteX4" fmla="*/ 38918 w 69706"/>
                <a:gd name="connsiteY4" fmla="*/ 3811 h 49702"/>
                <a:gd name="connsiteX5" fmla="*/ 39660 w 69706"/>
                <a:gd name="connsiteY5" fmla="*/ 2199 h 49702"/>
                <a:gd name="connsiteX6" fmla="*/ 31981 w 69706"/>
                <a:gd name="connsiteY6" fmla="*/ 4579 h 49702"/>
                <a:gd name="connsiteX7" fmla="*/ 32340 w 69706"/>
                <a:gd name="connsiteY7" fmla="*/ 3189 h 49702"/>
                <a:gd name="connsiteX8" fmla="*/ 23840 w 69706"/>
                <a:gd name="connsiteY8" fmla="*/ 5051 h 49702"/>
                <a:gd name="connsiteX9" fmla="*/ 25140 w 69706"/>
                <a:gd name="connsiteY9" fmla="*/ 6399 h 49702"/>
                <a:gd name="connsiteX0" fmla="*/ 13740 w 69706"/>
                <a:gd name="connsiteY0" fmla="*/ 14229 h 43096"/>
                <a:gd name="connsiteX1" fmla="*/ 15463 w 69706"/>
                <a:gd name="connsiteY1" fmla="*/ 6766 h 43096"/>
                <a:gd name="connsiteX2" fmla="*/ 23845 w 69706"/>
                <a:gd name="connsiteY2" fmla="*/ 5061 h 43096"/>
                <a:gd name="connsiteX3" fmla="*/ 32296 w 69706"/>
                <a:gd name="connsiteY3" fmla="*/ 3291 h 43096"/>
                <a:gd name="connsiteX4" fmla="*/ 35589 w 69706"/>
                <a:gd name="connsiteY4" fmla="*/ 59 h 43096"/>
                <a:gd name="connsiteX5" fmla="*/ 39673 w 69706"/>
                <a:gd name="connsiteY5" fmla="*/ 2340 h 43096"/>
                <a:gd name="connsiteX6" fmla="*/ 45303 w 69706"/>
                <a:gd name="connsiteY6" fmla="*/ 549 h 43096"/>
                <a:gd name="connsiteX7" fmla="*/ 48158 w 69706"/>
                <a:gd name="connsiteY7" fmla="*/ 5435 h 43096"/>
                <a:gd name="connsiteX8" fmla="*/ 51822 w 69706"/>
                <a:gd name="connsiteY8" fmla="*/ 10177 h 43096"/>
                <a:gd name="connsiteX9" fmla="*/ 51658 w 69706"/>
                <a:gd name="connsiteY9" fmla="*/ 15319 h 43096"/>
                <a:gd name="connsiteX10" fmla="*/ 63263 w 69706"/>
                <a:gd name="connsiteY10" fmla="*/ 25311 h 43096"/>
                <a:gd name="connsiteX11" fmla="*/ 69184 w 69706"/>
                <a:gd name="connsiteY11" fmla="*/ 36077 h 43096"/>
                <a:gd name="connsiteX12" fmla="*/ 50156 w 69706"/>
                <a:gd name="connsiteY12" fmla="*/ 41261 h 43096"/>
                <a:gd name="connsiteX13" fmla="*/ 26691 w 69706"/>
                <a:gd name="connsiteY13" fmla="*/ 42115 h 43096"/>
                <a:gd name="connsiteX14" fmla="*/ 14102 w 69706"/>
                <a:gd name="connsiteY14" fmla="*/ 35421 h 43096"/>
                <a:gd name="connsiteX15" fmla="*/ 6192 w 69706"/>
                <a:gd name="connsiteY15" fmla="*/ 29697 h 43096"/>
                <a:gd name="connsiteX16" fmla="*/ 9835 w 69706"/>
                <a:gd name="connsiteY16" fmla="*/ 19563 h 43096"/>
                <a:gd name="connsiteX17" fmla="*/ 13703 w 69706"/>
                <a:gd name="connsiteY17" fmla="*/ 14366 h 43096"/>
                <a:gd name="connsiteX18" fmla="*/ 13740 w 69706"/>
                <a:gd name="connsiteY18" fmla="*/ 14229 h 43096"/>
                <a:gd name="connsiteX0" fmla="*/ 51638 w 69706"/>
                <a:gd name="connsiteY0" fmla="*/ 15213 h 43096"/>
                <a:gd name="connsiteX1" fmla="*/ 50190 w 69706"/>
                <a:gd name="connsiteY1" fmla="*/ 17889 h 43096"/>
                <a:gd name="connsiteX2" fmla="*/ 48164 w 69706"/>
                <a:gd name="connsiteY2" fmla="*/ 5285 h 43096"/>
                <a:gd name="connsiteX3" fmla="*/ 48240 w 69706"/>
                <a:gd name="connsiteY3" fmla="*/ 6549 h 43096"/>
                <a:gd name="connsiteX4" fmla="*/ 38918 w 69706"/>
                <a:gd name="connsiteY4" fmla="*/ 3811 h 43096"/>
                <a:gd name="connsiteX5" fmla="*/ 39660 w 69706"/>
                <a:gd name="connsiteY5" fmla="*/ 2199 h 43096"/>
                <a:gd name="connsiteX6" fmla="*/ 31981 w 69706"/>
                <a:gd name="connsiteY6" fmla="*/ 4579 h 43096"/>
                <a:gd name="connsiteX7" fmla="*/ 32340 w 69706"/>
                <a:gd name="connsiteY7" fmla="*/ 3189 h 43096"/>
                <a:gd name="connsiteX8" fmla="*/ 23840 w 69706"/>
                <a:gd name="connsiteY8" fmla="*/ 5051 h 43096"/>
                <a:gd name="connsiteX9" fmla="*/ 25140 w 69706"/>
                <a:gd name="connsiteY9" fmla="*/ 6399 h 43096"/>
                <a:gd name="connsiteX0" fmla="*/ 13740 w 69706"/>
                <a:gd name="connsiteY0" fmla="*/ 14229 h 45315"/>
                <a:gd name="connsiteX1" fmla="*/ 15463 w 69706"/>
                <a:gd name="connsiteY1" fmla="*/ 6766 h 45315"/>
                <a:gd name="connsiteX2" fmla="*/ 23845 w 69706"/>
                <a:gd name="connsiteY2" fmla="*/ 5061 h 45315"/>
                <a:gd name="connsiteX3" fmla="*/ 32296 w 69706"/>
                <a:gd name="connsiteY3" fmla="*/ 3291 h 45315"/>
                <a:gd name="connsiteX4" fmla="*/ 35589 w 69706"/>
                <a:gd name="connsiteY4" fmla="*/ 59 h 45315"/>
                <a:gd name="connsiteX5" fmla="*/ 39673 w 69706"/>
                <a:gd name="connsiteY5" fmla="*/ 2340 h 45315"/>
                <a:gd name="connsiteX6" fmla="*/ 45303 w 69706"/>
                <a:gd name="connsiteY6" fmla="*/ 549 h 45315"/>
                <a:gd name="connsiteX7" fmla="*/ 48158 w 69706"/>
                <a:gd name="connsiteY7" fmla="*/ 5435 h 45315"/>
                <a:gd name="connsiteX8" fmla="*/ 51822 w 69706"/>
                <a:gd name="connsiteY8" fmla="*/ 10177 h 45315"/>
                <a:gd name="connsiteX9" fmla="*/ 51658 w 69706"/>
                <a:gd name="connsiteY9" fmla="*/ 15319 h 45315"/>
                <a:gd name="connsiteX10" fmla="*/ 63263 w 69706"/>
                <a:gd name="connsiteY10" fmla="*/ 25311 h 45315"/>
                <a:gd name="connsiteX11" fmla="*/ 69184 w 69706"/>
                <a:gd name="connsiteY11" fmla="*/ 36077 h 45315"/>
                <a:gd name="connsiteX12" fmla="*/ 50156 w 69706"/>
                <a:gd name="connsiteY12" fmla="*/ 41261 h 45315"/>
                <a:gd name="connsiteX13" fmla="*/ 26691 w 69706"/>
                <a:gd name="connsiteY13" fmla="*/ 42115 h 45315"/>
                <a:gd name="connsiteX14" fmla="*/ 14102 w 69706"/>
                <a:gd name="connsiteY14" fmla="*/ 35421 h 45315"/>
                <a:gd name="connsiteX15" fmla="*/ 6192 w 69706"/>
                <a:gd name="connsiteY15" fmla="*/ 29697 h 45315"/>
                <a:gd name="connsiteX16" fmla="*/ 9835 w 69706"/>
                <a:gd name="connsiteY16" fmla="*/ 19563 h 45315"/>
                <a:gd name="connsiteX17" fmla="*/ 13703 w 69706"/>
                <a:gd name="connsiteY17" fmla="*/ 14366 h 45315"/>
                <a:gd name="connsiteX18" fmla="*/ 13740 w 69706"/>
                <a:gd name="connsiteY18" fmla="*/ 14229 h 45315"/>
                <a:gd name="connsiteX0" fmla="*/ 51638 w 69706"/>
                <a:gd name="connsiteY0" fmla="*/ 15213 h 45315"/>
                <a:gd name="connsiteX1" fmla="*/ 50190 w 69706"/>
                <a:gd name="connsiteY1" fmla="*/ 17889 h 45315"/>
                <a:gd name="connsiteX2" fmla="*/ 48164 w 69706"/>
                <a:gd name="connsiteY2" fmla="*/ 5285 h 45315"/>
                <a:gd name="connsiteX3" fmla="*/ 48240 w 69706"/>
                <a:gd name="connsiteY3" fmla="*/ 6549 h 45315"/>
                <a:gd name="connsiteX4" fmla="*/ 38918 w 69706"/>
                <a:gd name="connsiteY4" fmla="*/ 3811 h 45315"/>
                <a:gd name="connsiteX5" fmla="*/ 39660 w 69706"/>
                <a:gd name="connsiteY5" fmla="*/ 2199 h 45315"/>
                <a:gd name="connsiteX6" fmla="*/ 31981 w 69706"/>
                <a:gd name="connsiteY6" fmla="*/ 4579 h 45315"/>
                <a:gd name="connsiteX7" fmla="*/ 32340 w 69706"/>
                <a:gd name="connsiteY7" fmla="*/ 3189 h 45315"/>
                <a:gd name="connsiteX8" fmla="*/ 23840 w 69706"/>
                <a:gd name="connsiteY8" fmla="*/ 5051 h 45315"/>
                <a:gd name="connsiteX9" fmla="*/ 25140 w 69706"/>
                <a:gd name="connsiteY9" fmla="*/ 6399 h 45315"/>
                <a:gd name="connsiteX0" fmla="*/ 13740 w 69706"/>
                <a:gd name="connsiteY0" fmla="*/ 14229 h 48954"/>
                <a:gd name="connsiteX1" fmla="*/ 15463 w 69706"/>
                <a:gd name="connsiteY1" fmla="*/ 6766 h 48954"/>
                <a:gd name="connsiteX2" fmla="*/ 23845 w 69706"/>
                <a:gd name="connsiteY2" fmla="*/ 5061 h 48954"/>
                <a:gd name="connsiteX3" fmla="*/ 32296 w 69706"/>
                <a:gd name="connsiteY3" fmla="*/ 3291 h 48954"/>
                <a:gd name="connsiteX4" fmla="*/ 35589 w 69706"/>
                <a:gd name="connsiteY4" fmla="*/ 59 h 48954"/>
                <a:gd name="connsiteX5" fmla="*/ 39673 w 69706"/>
                <a:gd name="connsiteY5" fmla="*/ 2340 h 48954"/>
                <a:gd name="connsiteX6" fmla="*/ 45303 w 69706"/>
                <a:gd name="connsiteY6" fmla="*/ 549 h 48954"/>
                <a:gd name="connsiteX7" fmla="*/ 48158 w 69706"/>
                <a:gd name="connsiteY7" fmla="*/ 5435 h 48954"/>
                <a:gd name="connsiteX8" fmla="*/ 51822 w 69706"/>
                <a:gd name="connsiteY8" fmla="*/ 10177 h 48954"/>
                <a:gd name="connsiteX9" fmla="*/ 51658 w 69706"/>
                <a:gd name="connsiteY9" fmla="*/ 15319 h 48954"/>
                <a:gd name="connsiteX10" fmla="*/ 63263 w 69706"/>
                <a:gd name="connsiteY10" fmla="*/ 25311 h 48954"/>
                <a:gd name="connsiteX11" fmla="*/ 69184 w 69706"/>
                <a:gd name="connsiteY11" fmla="*/ 36077 h 48954"/>
                <a:gd name="connsiteX12" fmla="*/ 50156 w 69706"/>
                <a:gd name="connsiteY12" fmla="*/ 41261 h 48954"/>
                <a:gd name="connsiteX13" fmla="*/ 26691 w 69706"/>
                <a:gd name="connsiteY13" fmla="*/ 42115 h 48954"/>
                <a:gd name="connsiteX14" fmla="*/ 14102 w 69706"/>
                <a:gd name="connsiteY14" fmla="*/ 35421 h 48954"/>
                <a:gd name="connsiteX15" fmla="*/ 6192 w 69706"/>
                <a:gd name="connsiteY15" fmla="*/ 29697 h 48954"/>
                <a:gd name="connsiteX16" fmla="*/ 9835 w 69706"/>
                <a:gd name="connsiteY16" fmla="*/ 19563 h 48954"/>
                <a:gd name="connsiteX17" fmla="*/ 13703 w 69706"/>
                <a:gd name="connsiteY17" fmla="*/ 14366 h 48954"/>
                <a:gd name="connsiteX18" fmla="*/ 13740 w 69706"/>
                <a:gd name="connsiteY18" fmla="*/ 14229 h 48954"/>
                <a:gd name="connsiteX0" fmla="*/ 51638 w 69706"/>
                <a:gd name="connsiteY0" fmla="*/ 15213 h 48954"/>
                <a:gd name="connsiteX1" fmla="*/ 50190 w 69706"/>
                <a:gd name="connsiteY1" fmla="*/ 17889 h 48954"/>
                <a:gd name="connsiteX2" fmla="*/ 48164 w 69706"/>
                <a:gd name="connsiteY2" fmla="*/ 5285 h 48954"/>
                <a:gd name="connsiteX3" fmla="*/ 48240 w 69706"/>
                <a:gd name="connsiteY3" fmla="*/ 6549 h 48954"/>
                <a:gd name="connsiteX4" fmla="*/ 38918 w 69706"/>
                <a:gd name="connsiteY4" fmla="*/ 3811 h 48954"/>
                <a:gd name="connsiteX5" fmla="*/ 39660 w 69706"/>
                <a:gd name="connsiteY5" fmla="*/ 2199 h 48954"/>
                <a:gd name="connsiteX6" fmla="*/ 31981 w 69706"/>
                <a:gd name="connsiteY6" fmla="*/ 4579 h 48954"/>
                <a:gd name="connsiteX7" fmla="*/ 32340 w 69706"/>
                <a:gd name="connsiteY7" fmla="*/ 3189 h 48954"/>
                <a:gd name="connsiteX8" fmla="*/ 23840 w 69706"/>
                <a:gd name="connsiteY8" fmla="*/ 5051 h 48954"/>
                <a:gd name="connsiteX9" fmla="*/ 25140 w 69706"/>
                <a:gd name="connsiteY9" fmla="*/ 6399 h 48954"/>
                <a:gd name="connsiteX0" fmla="*/ 13740 w 63653"/>
                <a:gd name="connsiteY0" fmla="*/ 14229 h 48954"/>
                <a:gd name="connsiteX1" fmla="*/ 15463 w 63653"/>
                <a:gd name="connsiteY1" fmla="*/ 6766 h 48954"/>
                <a:gd name="connsiteX2" fmla="*/ 23845 w 63653"/>
                <a:gd name="connsiteY2" fmla="*/ 5061 h 48954"/>
                <a:gd name="connsiteX3" fmla="*/ 32296 w 63653"/>
                <a:gd name="connsiteY3" fmla="*/ 3291 h 48954"/>
                <a:gd name="connsiteX4" fmla="*/ 35589 w 63653"/>
                <a:gd name="connsiteY4" fmla="*/ 59 h 48954"/>
                <a:gd name="connsiteX5" fmla="*/ 39673 w 63653"/>
                <a:gd name="connsiteY5" fmla="*/ 2340 h 48954"/>
                <a:gd name="connsiteX6" fmla="*/ 45303 w 63653"/>
                <a:gd name="connsiteY6" fmla="*/ 549 h 48954"/>
                <a:gd name="connsiteX7" fmla="*/ 48158 w 63653"/>
                <a:gd name="connsiteY7" fmla="*/ 5435 h 48954"/>
                <a:gd name="connsiteX8" fmla="*/ 51822 w 63653"/>
                <a:gd name="connsiteY8" fmla="*/ 10177 h 48954"/>
                <a:gd name="connsiteX9" fmla="*/ 51658 w 63653"/>
                <a:gd name="connsiteY9" fmla="*/ 15319 h 48954"/>
                <a:gd name="connsiteX10" fmla="*/ 63263 w 63653"/>
                <a:gd name="connsiteY10" fmla="*/ 25311 h 48954"/>
                <a:gd name="connsiteX11" fmla="*/ 59921 w 63653"/>
                <a:gd name="connsiteY11" fmla="*/ 34870 h 48954"/>
                <a:gd name="connsiteX12" fmla="*/ 50156 w 63653"/>
                <a:gd name="connsiteY12" fmla="*/ 41261 h 48954"/>
                <a:gd name="connsiteX13" fmla="*/ 26691 w 63653"/>
                <a:gd name="connsiteY13" fmla="*/ 42115 h 48954"/>
                <a:gd name="connsiteX14" fmla="*/ 14102 w 63653"/>
                <a:gd name="connsiteY14" fmla="*/ 35421 h 48954"/>
                <a:gd name="connsiteX15" fmla="*/ 6192 w 63653"/>
                <a:gd name="connsiteY15" fmla="*/ 29697 h 48954"/>
                <a:gd name="connsiteX16" fmla="*/ 9835 w 63653"/>
                <a:gd name="connsiteY16" fmla="*/ 19563 h 48954"/>
                <a:gd name="connsiteX17" fmla="*/ 13703 w 63653"/>
                <a:gd name="connsiteY17" fmla="*/ 14366 h 48954"/>
                <a:gd name="connsiteX18" fmla="*/ 13740 w 63653"/>
                <a:gd name="connsiteY18" fmla="*/ 14229 h 48954"/>
                <a:gd name="connsiteX0" fmla="*/ 51638 w 63653"/>
                <a:gd name="connsiteY0" fmla="*/ 15213 h 48954"/>
                <a:gd name="connsiteX1" fmla="*/ 50190 w 63653"/>
                <a:gd name="connsiteY1" fmla="*/ 17889 h 48954"/>
                <a:gd name="connsiteX2" fmla="*/ 48164 w 63653"/>
                <a:gd name="connsiteY2" fmla="*/ 5285 h 48954"/>
                <a:gd name="connsiteX3" fmla="*/ 48240 w 63653"/>
                <a:gd name="connsiteY3" fmla="*/ 6549 h 48954"/>
                <a:gd name="connsiteX4" fmla="*/ 38918 w 63653"/>
                <a:gd name="connsiteY4" fmla="*/ 3811 h 48954"/>
                <a:gd name="connsiteX5" fmla="*/ 39660 w 63653"/>
                <a:gd name="connsiteY5" fmla="*/ 2199 h 48954"/>
                <a:gd name="connsiteX6" fmla="*/ 31981 w 63653"/>
                <a:gd name="connsiteY6" fmla="*/ 4579 h 48954"/>
                <a:gd name="connsiteX7" fmla="*/ 32340 w 63653"/>
                <a:gd name="connsiteY7" fmla="*/ 3189 h 48954"/>
                <a:gd name="connsiteX8" fmla="*/ 23840 w 63653"/>
                <a:gd name="connsiteY8" fmla="*/ 5051 h 48954"/>
                <a:gd name="connsiteX9" fmla="*/ 25140 w 63653"/>
                <a:gd name="connsiteY9" fmla="*/ 6399 h 48954"/>
                <a:gd name="connsiteX0" fmla="*/ 13740 w 63653"/>
                <a:gd name="connsiteY0" fmla="*/ 14229 h 48954"/>
                <a:gd name="connsiteX1" fmla="*/ 15463 w 63653"/>
                <a:gd name="connsiteY1" fmla="*/ 6766 h 48954"/>
                <a:gd name="connsiteX2" fmla="*/ 23845 w 63653"/>
                <a:gd name="connsiteY2" fmla="*/ 5061 h 48954"/>
                <a:gd name="connsiteX3" fmla="*/ 32296 w 63653"/>
                <a:gd name="connsiteY3" fmla="*/ 3291 h 48954"/>
                <a:gd name="connsiteX4" fmla="*/ 35589 w 63653"/>
                <a:gd name="connsiteY4" fmla="*/ 59 h 48954"/>
                <a:gd name="connsiteX5" fmla="*/ 39673 w 63653"/>
                <a:gd name="connsiteY5" fmla="*/ 2340 h 48954"/>
                <a:gd name="connsiteX6" fmla="*/ 45303 w 63653"/>
                <a:gd name="connsiteY6" fmla="*/ 549 h 48954"/>
                <a:gd name="connsiteX7" fmla="*/ 48158 w 63653"/>
                <a:gd name="connsiteY7" fmla="*/ 5435 h 48954"/>
                <a:gd name="connsiteX8" fmla="*/ 51822 w 63653"/>
                <a:gd name="connsiteY8" fmla="*/ 10177 h 48954"/>
                <a:gd name="connsiteX9" fmla="*/ 51658 w 63653"/>
                <a:gd name="connsiteY9" fmla="*/ 15319 h 48954"/>
                <a:gd name="connsiteX10" fmla="*/ 63263 w 63653"/>
                <a:gd name="connsiteY10" fmla="*/ 25311 h 48954"/>
                <a:gd name="connsiteX11" fmla="*/ 59921 w 63653"/>
                <a:gd name="connsiteY11" fmla="*/ 34870 h 48954"/>
                <a:gd name="connsiteX12" fmla="*/ 50156 w 63653"/>
                <a:gd name="connsiteY12" fmla="*/ 41261 h 48954"/>
                <a:gd name="connsiteX13" fmla="*/ 26691 w 63653"/>
                <a:gd name="connsiteY13" fmla="*/ 42115 h 48954"/>
                <a:gd name="connsiteX14" fmla="*/ 14102 w 63653"/>
                <a:gd name="connsiteY14" fmla="*/ 35421 h 48954"/>
                <a:gd name="connsiteX15" fmla="*/ 6192 w 63653"/>
                <a:gd name="connsiteY15" fmla="*/ 29697 h 48954"/>
                <a:gd name="connsiteX16" fmla="*/ 9835 w 63653"/>
                <a:gd name="connsiteY16" fmla="*/ 19563 h 48954"/>
                <a:gd name="connsiteX17" fmla="*/ 13703 w 63653"/>
                <a:gd name="connsiteY17" fmla="*/ 14366 h 48954"/>
                <a:gd name="connsiteX18" fmla="*/ 13740 w 63653"/>
                <a:gd name="connsiteY18" fmla="*/ 14229 h 48954"/>
                <a:gd name="connsiteX0" fmla="*/ 51638 w 63653"/>
                <a:gd name="connsiteY0" fmla="*/ 15213 h 48954"/>
                <a:gd name="connsiteX1" fmla="*/ 50190 w 63653"/>
                <a:gd name="connsiteY1" fmla="*/ 17889 h 48954"/>
                <a:gd name="connsiteX2" fmla="*/ 48164 w 63653"/>
                <a:gd name="connsiteY2" fmla="*/ 5285 h 48954"/>
                <a:gd name="connsiteX3" fmla="*/ 48240 w 63653"/>
                <a:gd name="connsiteY3" fmla="*/ 6549 h 48954"/>
                <a:gd name="connsiteX4" fmla="*/ 38918 w 63653"/>
                <a:gd name="connsiteY4" fmla="*/ 3811 h 48954"/>
                <a:gd name="connsiteX5" fmla="*/ 39660 w 63653"/>
                <a:gd name="connsiteY5" fmla="*/ 2199 h 48954"/>
                <a:gd name="connsiteX6" fmla="*/ 31981 w 63653"/>
                <a:gd name="connsiteY6" fmla="*/ 4579 h 48954"/>
                <a:gd name="connsiteX7" fmla="*/ 32340 w 63653"/>
                <a:gd name="connsiteY7" fmla="*/ 3189 h 48954"/>
                <a:gd name="connsiteX8" fmla="*/ 23840 w 63653"/>
                <a:gd name="connsiteY8" fmla="*/ 5051 h 48954"/>
                <a:gd name="connsiteX9" fmla="*/ 25140 w 63653"/>
                <a:gd name="connsiteY9" fmla="*/ 6399 h 48954"/>
                <a:gd name="connsiteX0" fmla="*/ 13740 w 64494"/>
                <a:gd name="connsiteY0" fmla="*/ 14229 h 48954"/>
                <a:gd name="connsiteX1" fmla="*/ 15463 w 64494"/>
                <a:gd name="connsiteY1" fmla="*/ 6766 h 48954"/>
                <a:gd name="connsiteX2" fmla="*/ 23845 w 64494"/>
                <a:gd name="connsiteY2" fmla="*/ 5061 h 48954"/>
                <a:gd name="connsiteX3" fmla="*/ 32296 w 64494"/>
                <a:gd name="connsiteY3" fmla="*/ 3291 h 48954"/>
                <a:gd name="connsiteX4" fmla="*/ 35589 w 64494"/>
                <a:gd name="connsiteY4" fmla="*/ 59 h 48954"/>
                <a:gd name="connsiteX5" fmla="*/ 39673 w 64494"/>
                <a:gd name="connsiteY5" fmla="*/ 2340 h 48954"/>
                <a:gd name="connsiteX6" fmla="*/ 45303 w 64494"/>
                <a:gd name="connsiteY6" fmla="*/ 549 h 48954"/>
                <a:gd name="connsiteX7" fmla="*/ 48158 w 64494"/>
                <a:gd name="connsiteY7" fmla="*/ 5435 h 48954"/>
                <a:gd name="connsiteX8" fmla="*/ 51822 w 64494"/>
                <a:gd name="connsiteY8" fmla="*/ 10177 h 48954"/>
                <a:gd name="connsiteX9" fmla="*/ 51658 w 64494"/>
                <a:gd name="connsiteY9" fmla="*/ 15319 h 48954"/>
                <a:gd name="connsiteX10" fmla="*/ 63263 w 64494"/>
                <a:gd name="connsiteY10" fmla="*/ 25311 h 48954"/>
                <a:gd name="connsiteX11" fmla="*/ 59921 w 64494"/>
                <a:gd name="connsiteY11" fmla="*/ 34870 h 48954"/>
                <a:gd name="connsiteX12" fmla="*/ 50156 w 64494"/>
                <a:gd name="connsiteY12" fmla="*/ 41261 h 48954"/>
                <a:gd name="connsiteX13" fmla="*/ 26691 w 64494"/>
                <a:gd name="connsiteY13" fmla="*/ 42115 h 48954"/>
                <a:gd name="connsiteX14" fmla="*/ 14102 w 64494"/>
                <a:gd name="connsiteY14" fmla="*/ 35421 h 48954"/>
                <a:gd name="connsiteX15" fmla="*/ 6192 w 64494"/>
                <a:gd name="connsiteY15" fmla="*/ 29697 h 48954"/>
                <a:gd name="connsiteX16" fmla="*/ 9835 w 64494"/>
                <a:gd name="connsiteY16" fmla="*/ 19563 h 48954"/>
                <a:gd name="connsiteX17" fmla="*/ 13703 w 64494"/>
                <a:gd name="connsiteY17" fmla="*/ 14366 h 48954"/>
                <a:gd name="connsiteX18" fmla="*/ 13740 w 64494"/>
                <a:gd name="connsiteY18" fmla="*/ 14229 h 48954"/>
                <a:gd name="connsiteX0" fmla="*/ 51638 w 64494"/>
                <a:gd name="connsiteY0" fmla="*/ 15213 h 48954"/>
                <a:gd name="connsiteX1" fmla="*/ 50190 w 64494"/>
                <a:gd name="connsiteY1" fmla="*/ 17889 h 48954"/>
                <a:gd name="connsiteX2" fmla="*/ 48164 w 64494"/>
                <a:gd name="connsiteY2" fmla="*/ 5285 h 48954"/>
                <a:gd name="connsiteX3" fmla="*/ 48240 w 64494"/>
                <a:gd name="connsiteY3" fmla="*/ 6549 h 48954"/>
                <a:gd name="connsiteX4" fmla="*/ 38918 w 64494"/>
                <a:gd name="connsiteY4" fmla="*/ 3811 h 48954"/>
                <a:gd name="connsiteX5" fmla="*/ 39660 w 64494"/>
                <a:gd name="connsiteY5" fmla="*/ 2199 h 48954"/>
                <a:gd name="connsiteX6" fmla="*/ 31981 w 64494"/>
                <a:gd name="connsiteY6" fmla="*/ 4579 h 48954"/>
                <a:gd name="connsiteX7" fmla="*/ 32340 w 64494"/>
                <a:gd name="connsiteY7" fmla="*/ 3189 h 48954"/>
                <a:gd name="connsiteX8" fmla="*/ 23840 w 64494"/>
                <a:gd name="connsiteY8" fmla="*/ 5051 h 48954"/>
                <a:gd name="connsiteX9" fmla="*/ 25140 w 64494"/>
                <a:gd name="connsiteY9" fmla="*/ 6399 h 48954"/>
                <a:gd name="connsiteX0" fmla="*/ 13740 w 69067"/>
                <a:gd name="connsiteY0" fmla="*/ 14229 h 48954"/>
                <a:gd name="connsiteX1" fmla="*/ 15463 w 69067"/>
                <a:gd name="connsiteY1" fmla="*/ 6766 h 48954"/>
                <a:gd name="connsiteX2" fmla="*/ 23845 w 69067"/>
                <a:gd name="connsiteY2" fmla="*/ 5061 h 48954"/>
                <a:gd name="connsiteX3" fmla="*/ 32296 w 69067"/>
                <a:gd name="connsiteY3" fmla="*/ 3291 h 48954"/>
                <a:gd name="connsiteX4" fmla="*/ 35589 w 69067"/>
                <a:gd name="connsiteY4" fmla="*/ 59 h 48954"/>
                <a:gd name="connsiteX5" fmla="*/ 39673 w 69067"/>
                <a:gd name="connsiteY5" fmla="*/ 2340 h 48954"/>
                <a:gd name="connsiteX6" fmla="*/ 45303 w 69067"/>
                <a:gd name="connsiteY6" fmla="*/ 549 h 48954"/>
                <a:gd name="connsiteX7" fmla="*/ 48158 w 69067"/>
                <a:gd name="connsiteY7" fmla="*/ 5435 h 48954"/>
                <a:gd name="connsiteX8" fmla="*/ 51822 w 69067"/>
                <a:gd name="connsiteY8" fmla="*/ 10177 h 48954"/>
                <a:gd name="connsiteX9" fmla="*/ 51658 w 69067"/>
                <a:gd name="connsiteY9" fmla="*/ 15319 h 48954"/>
                <a:gd name="connsiteX10" fmla="*/ 63263 w 69067"/>
                <a:gd name="connsiteY10" fmla="*/ 25311 h 48954"/>
                <a:gd name="connsiteX11" fmla="*/ 59921 w 69067"/>
                <a:gd name="connsiteY11" fmla="*/ 34870 h 48954"/>
                <a:gd name="connsiteX12" fmla="*/ 50156 w 69067"/>
                <a:gd name="connsiteY12" fmla="*/ 41261 h 48954"/>
                <a:gd name="connsiteX13" fmla="*/ 26691 w 69067"/>
                <a:gd name="connsiteY13" fmla="*/ 42115 h 48954"/>
                <a:gd name="connsiteX14" fmla="*/ 14102 w 69067"/>
                <a:gd name="connsiteY14" fmla="*/ 35421 h 48954"/>
                <a:gd name="connsiteX15" fmla="*/ 6192 w 69067"/>
                <a:gd name="connsiteY15" fmla="*/ 29697 h 48954"/>
                <a:gd name="connsiteX16" fmla="*/ 9835 w 69067"/>
                <a:gd name="connsiteY16" fmla="*/ 19563 h 48954"/>
                <a:gd name="connsiteX17" fmla="*/ 13703 w 69067"/>
                <a:gd name="connsiteY17" fmla="*/ 14366 h 48954"/>
                <a:gd name="connsiteX18" fmla="*/ 13740 w 69067"/>
                <a:gd name="connsiteY18" fmla="*/ 14229 h 48954"/>
                <a:gd name="connsiteX0" fmla="*/ 51638 w 69067"/>
                <a:gd name="connsiteY0" fmla="*/ 15213 h 48954"/>
                <a:gd name="connsiteX1" fmla="*/ 50190 w 69067"/>
                <a:gd name="connsiteY1" fmla="*/ 17889 h 48954"/>
                <a:gd name="connsiteX2" fmla="*/ 48164 w 69067"/>
                <a:gd name="connsiteY2" fmla="*/ 5285 h 48954"/>
                <a:gd name="connsiteX3" fmla="*/ 48240 w 69067"/>
                <a:gd name="connsiteY3" fmla="*/ 6549 h 48954"/>
                <a:gd name="connsiteX4" fmla="*/ 38918 w 69067"/>
                <a:gd name="connsiteY4" fmla="*/ 3811 h 48954"/>
                <a:gd name="connsiteX5" fmla="*/ 39660 w 69067"/>
                <a:gd name="connsiteY5" fmla="*/ 2199 h 48954"/>
                <a:gd name="connsiteX6" fmla="*/ 31981 w 69067"/>
                <a:gd name="connsiteY6" fmla="*/ 4579 h 48954"/>
                <a:gd name="connsiteX7" fmla="*/ 32340 w 69067"/>
                <a:gd name="connsiteY7" fmla="*/ 3189 h 48954"/>
                <a:gd name="connsiteX8" fmla="*/ 23840 w 69067"/>
                <a:gd name="connsiteY8" fmla="*/ 5051 h 48954"/>
                <a:gd name="connsiteX9" fmla="*/ 25140 w 69067"/>
                <a:gd name="connsiteY9" fmla="*/ 6399 h 48954"/>
                <a:gd name="connsiteX0" fmla="*/ 13740 w 66791"/>
                <a:gd name="connsiteY0" fmla="*/ 14229 h 48954"/>
                <a:gd name="connsiteX1" fmla="*/ 15463 w 66791"/>
                <a:gd name="connsiteY1" fmla="*/ 6766 h 48954"/>
                <a:gd name="connsiteX2" fmla="*/ 23845 w 66791"/>
                <a:gd name="connsiteY2" fmla="*/ 5061 h 48954"/>
                <a:gd name="connsiteX3" fmla="*/ 32296 w 66791"/>
                <a:gd name="connsiteY3" fmla="*/ 3291 h 48954"/>
                <a:gd name="connsiteX4" fmla="*/ 35589 w 66791"/>
                <a:gd name="connsiteY4" fmla="*/ 59 h 48954"/>
                <a:gd name="connsiteX5" fmla="*/ 39673 w 66791"/>
                <a:gd name="connsiteY5" fmla="*/ 2340 h 48954"/>
                <a:gd name="connsiteX6" fmla="*/ 45303 w 66791"/>
                <a:gd name="connsiteY6" fmla="*/ 549 h 48954"/>
                <a:gd name="connsiteX7" fmla="*/ 48158 w 66791"/>
                <a:gd name="connsiteY7" fmla="*/ 5435 h 48954"/>
                <a:gd name="connsiteX8" fmla="*/ 51822 w 66791"/>
                <a:gd name="connsiteY8" fmla="*/ 10177 h 48954"/>
                <a:gd name="connsiteX9" fmla="*/ 51658 w 66791"/>
                <a:gd name="connsiteY9" fmla="*/ 15319 h 48954"/>
                <a:gd name="connsiteX10" fmla="*/ 54685 w 66791"/>
                <a:gd name="connsiteY10" fmla="*/ 27084 h 48954"/>
                <a:gd name="connsiteX11" fmla="*/ 59921 w 66791"/>
                <a:gd name="connsiteY11" fmla="*/ 34870 h 48954"/>
                <a:gd name="connsiteX12" fmla="*/ 50156 w 66791"/>
                <a:gd name="connsiteY12" fmla="*/ 41261 h 48954"/>
                <a:gd name="connsiteX13" fmla="*/ 26691 w 66791"/>
                <a:gd name="connsiteY13" fmla="*/ 42115 h 48954"/>
                <a:gd name="connsiteX14" fmla="*/ 14102 w 66791"/>
                <a:gd name="connsiteY14" fmla="*/ 35421 h 48954"/>
                <a:gd name="connsiteX15" fmla="*/ 6192 w 66791"/>
                <a:gd name="connsiteY15" fmla="*/ 29697 h 48954"/>
                <a:gd name="connsiteX16" fmla="*/ 9835 w 66791"/>
                <a:gd name="connsiteY16" fmla="*/ 19563 h 48954"/>
                <a:gd name="connsiteX17" fmla="*/ 13703 w 66791"/>
                <a:gd name="connsiteY17" fmla="*/ 14366 h 48954"/>
                <a:gd name="connsiteX18" fmla="*/ 13740 w 66791"/>
                <a:gd name="connsiteY18" fmla="*/ 14229 h 48954"/>
                <a:gd name="connsiteX0" fmla="*/ 51638 w 66791"/>
                <a:gd name="connsiteY0" fmla="*/ 15213 h 48954"/>
                <a:gd name="connsiteX1" fmla="*/ 50190 w 66791"/>
                <a:gd name="connsiteY1" fmla="*/ 17889 h 48954"/>
                <a:gd name="connsiteX2" fmla="*/ 48164 w 66791"/>
                <a:gd name="connsiteY2" fmla="*/ 5285 h 48954"/>
                <a:gd name="connsiteX3" fmla="*/ 48240 w 66791"/>
                <a:gd name="connsiteY3" fmla="*/ 6549 h 48954"/>
                <a:gd name="connsiteX4" fmla="*/ 38918 w 66791"/>
                <a:gd name="connsiteY4" fmla="*/ 3811 h 48954"/>
                <a:gd name="connsiteX5" fmla="*/ 39660 w 66791"/>
                <a:gd name="connsiteY5" fmla="*/ 2199 h 48954"/>
                <a:gd name="connsiteX6" fmla="*/ 31981 w 66791"/>
                <a:gd name="connsiteY6" fmla="*/ 4579 h 48954"/>
                <a:gd name="connsiteX7" fmla="*/ 32340 w 66791"/>
                <a:gd name="connsiteY7" fmla="*/ 3189 h 48954"/>
                <a:gd name="connsiteX8" fmla="*/ 23840 w 66791"/>
                <a:gd name="connsiteY8" fmla="*/ 5051 h 48954"/>
                <a:gd name="connsiteX9" fmla="*/ 25140 w 66791"/>
                <a:gd name="connsiteY9" fmla="*/ 6399 h 48954"/>
                <a:gd name="connsiteX0" fmla="*/ 13740 w 66791"/>
                <a:gd name="connsiteY0" fmla="*/ 14229 h 48954"/>
                <a:gd name="connsiteX1" fmla="*/ 15463 w 66791"/>
                <a:gd name="connsiteY1" fmla="*/ 6766 h 48954"/>
                <a:gd name="connsiteX2" fmla="*/ 23845 w 66791"/>
                <a:gd name="connsiteY2" fmla="*/ 5061 h 48954"/>
                <a:gd name="connsiteX3" fmla="*/ 32296 w 66791"/>
                <a:gd name="connsiteY3" fmla="*/ 3291 h 48954"/>
                <a:gd name="connsiteX4" fmla="*/ 35589 w 66791"/>
                <a:gd name="connsiteY4" fmla="*/ 59 h 48954"/>
                <a:gd name="connsiteX5" fmla="*/ 39673 w 66791"/>
                <a:gd name="connsiteY5" fmla="*/ 2340 h 48954"/>
                <a:gd name="connsiteX6" fmla="*/ 45303 w 66791"/>
                <a:gd name="connsiteY6" fmla="*/ 549 h 48954"/>
                <a:gd name="connsiteX7" fmla="*/ 48158 w 66791"/>
                <a:gd name="connsiteY7" fmla="*/ 5435 h 48954"/>
                <a:gd name="connsiteX8" fmla="*/ 51822 w 66791"/>
                <a:gd name="connsiteY8" fmla="*/ 10177 h 48954"/>
                <a:gd name="connsiteX9" fmla="*/ 51658 w 66791"/>
                <a:gd name="connsiteY9" fmla="*/ 15319 h 48954"/>
                <a:gd name="connsiteX10" fmla="*/ 54685 w 66791"/>
                <a:gd name="connsiteY10" fmla="*/ 27084 h 48954"/>
                <a:gd name="connsiteX11" fmla="*/ 59921 w 66791"/>
                <a:gd name="connsiteY11" fmla="*/ 34870 h 48954"/>
                <a:gd name="connsiteX12" fmla="*/ 50156 w 66791"/>
                <a:gd name="connsiteY12" fmla="*/ 41261 h 48954"/>
                <a:gd name="connsiteX13" fmla="*/ 26691 w 66791"/>
                <a:gd name="connsiteY13" fmla="*/ 42115 h 48954"/>
                <a:gd name="connsiteX14" fmla="*/ 14102 w 66791"/>
                <a:gd name="connsiteY14" fmla="*/ 35421 h 48954"/>
                <a:gd name="connsiteX15" fmla="*/ 6192 w 66791"/>
                <a:gd name="connsiteY15" fmla="*/ 29697 h 48954"/>
                <a:gd name="connsiteX16" fmla="*/ 9835 w 66791"/>
                <a:gd name="connsiteY16" fmla="*/ 19563 h 48954"/>
                <a:gd name="connsiteX17" fmla="*/ 13703 w 66791"/>
                <a:gd name="connsiteY17" fmla="*/ 14366 h 48954"/>
                <a:gd name="connsiteX18" fmla="*/ 13740 w 66791"/>
                <a:gd name="connsiteY18" fmla="*/ 14229 h 48954"/>
                <a:gd name="connsiteX0" fmla="*/ 51638 w 66791"/>
                <a:gd name="connsiteY0" fmla="*/ 15213 h 48954"/>
                <a:gd name="connsiteX1" fmla="*/ 50190 w 66791"/>
                <a:gd name="connsiteY1" fmla="*/ 17889 h 48954"/>
                <a:gd name="connsiteX2" fmla="*/ 48164 w 66791"/>
                <a:gd name="connsiteY2" fmla="*/ 5285 h 48954"/>
                <a:gd name="connsiteX3" fmla="*/ 48240 w 66791"/>
                <a:gd name="connsiteY3" fmla="*/ 6549 h 48954"/>
                <a:gd name="connsiteX4" fmla="*/ 38918 w 66791"/>
                <a:gd name="connsiteY4" fmla="*/ 3811 h 48954"/>
                <a:gd name="connsiteX5" fmla="*/ 39660 w 66791"/>
                <a:gd name="connsiteY5" fmla="*/ 2199 h 48954"/>
                <a:gd name="connsiteX6" fmla="*/ 31981 w 66791"/>
                <a:gd name="connsiteY6" fmla="*/ 4579 h 48954"/>
                <a:gd name="connsiteX7" fmla="*/ 32340 w 66791"/>
                <a:gd name="connsiteY7" fmla="*/ 3189 h 48954"/>
                <a:gd name="connsiteX8" fmla="*/ 23840 w 66791"/>
                <a:gd name="connsiteY8" fmla="*/ 5051 h 48954"/>
                <a:gd name="connsiteX9" fmla="*/ 25140 w 66791"/>
                <a:gd name="connsiteY9" fmla="*/ 6399 h 48954"/>
                <a:gd name="connsiteX0" fmla="*/ 13740 w 70701"/>
                <a:gd name="connsiteY0" fmla="*/ 14229 h 48954"/>
                <a:gd name="connsiteX1" fmla="*/ 15463 w 70701"/>
                <a:gd name="connsiteY1" fmla="*/ 6766 h 48954"/>
                <a:gd name="connsiteX2" fmla="*/ 23845 w 70701"/>
                <a:gd name="connsiteY2" fmla="*/ 5061 h 48954"/>
                <a:gd name="connsiteX3" fmla="*/ 32296 w 70701"/>
                <a:gd name="connsiteY3" fmla="*/ 3291 h 48954"/>
                <a:gd name="connsiteX4" fmla="*/ 35589 w 70701"/>
                <a:gd name="connsiteY4" fmla="*/ 59 h 48954"/>
                <a:gd name="connsiteX5" fmla="*/ 39673 w 70701"/>
                <a:gd name="connsiteY5" fmla="*/ 2340 h 48954"/>
                <a:gd name="connsiteX6" fmla="*/ 45303 w 70701"/>
                <a:gd name="connsiteY6" fmla="*/ 549 h 48954"/>
                <a:gd name="connsiteX7" fmla="*/ 48158 w 70701"/>
                <a:gd name="connsiteY7" fmla="*/ 5435 h 48954"/>
                <a:gd name="connsiteX8" fmla="*/ 51822 w 70701"/>
                <a:gd name="connsiteY8" fmla="*/ 10177 h 48954"/>
                <a:gd name="connsiteX9" fmla="*/ 51658 w 70701"/>
                <a:gd name="connsiteY9" fmla="*/ 15319 h 48954"/>
                <a:gd name="connsiteX10" fmla="*/ 54685 w 70701"/>
                <a:gd name="connsiteY10" fmla="*/ 27084 h 48954"/>
                <a:gd name="connsiteX11" fmla="*/ 59921 w 70701"/>
                <a:gd name="connsiteY11" fmla="*/ 34870 h 48954"/>
                <a:gd name="connsiteX12" fmla="*/ 50156 w 70701"/>
                <a:gd name="connsiteY12" fmla="*/ 41261 h 48954"/>
                <a:gd name="connsiteX13" fmla="*/ 26691 w 70701"/>
                <a:gd name="connsiteY13" fmla="*/ 42115 h 48954"/>
                <a:gd name="connsiteX14" fmla="*/ 14102 w 70701"/>
                <a:gd name="connsiteY14" fmla="*/ 35421 h 48954"/>
                <a:gd name="connsiteX15" fmla="*/ 6192 w 70701"/>
                <a:gd name="connsiteY15" fmla="*/ 29697 h 48954"/>
                <a:gd name="connsiteX16" fmla="*/ 9835 w 70701"/>
                <a:gd name="connsiteY16" fmla="*/ 19563 h 48954"/>
                <a:gd name="connsiteX17" fmla="*/ 13703 w 70701"/>
                <a:gd name="connsiteY17" fmla="*/ 14366 h 48954"/>
                <a:gd name="connsiteX18" fmla="*/ 13740 w 70701"/>
                <a:gd name="connsiteY18" fmla="*/ 14229 h 48954"/>
                <a:gd name="connsiteX0" fmla="*/ 51638 w 70701"/>
                <a:gd name="connsiteY0" fmla="*/ 15213 h 48954"/>
                <a:gd name="connsiteX1" fmla="*/ 50190 w 70701"/>
                <a:gd name="connsiteY1" fmla="*/ 17889 h 48954"/>
                <a:gd name="connsiteX2" fmla="*/ 48164 w 70701"/>
                <a:gd name="connsiteY2" fmla="*/ 5285 h 48954"/>
                <a:gd name="connsiteX3" fmla="*/ 48240 w 70701"/>
                <a:gd name="connsiteY3" fmla="*/ 6549 h 48954"/>
                <a:gd name="connsiteX4" fmla="*/ 38918 w 70701"/>
                <a:gd name="connsiteY4" fmla="*/ 3811 h 48954"/>
                <a:gd name="connsiteX5" fmla="*/ 39660 w 70701"/>
                <a:gd name="connsiteY5" fmla="*/ 2199 h 48954"/>
                <a:gd name="connsiteX6" fmla="*/ 31981 w 70701"/>
                <a:gd name="connsiteY6" fmla="*/ 4579 h 48954"/>
                <a:gd name="connsiteX7" fmla="*/ 32340 w 70701"/>
                <a:gd name="connsiteY7" fmla="*/ 3189 h 48954"/>
                <a:gd name="connsiteX8" fmla="*/ 23840 w 70701"/>
                <a:gd name="connsiteY8" fmla="*/ 5051 h 48954"/>
                <a:gd name="connsiteX9" fmla="*/ 25140 w 70701"/>
                <a:gd name="connsiteY9" fmla="*/ 6399 h 48954"/>
                <a:gd name="connsiteX0" fmla="*/ 13740 w 70701"/>
                <a:gd name="connsiteY0" fmla="*/ 14229 h 48954"/>
                <a:gd name="connsiteX1" fmla="*/ 15463 w 70701"/>
                <a:gd name="connsiteY1" fmla="*/ 6766 h 48954"/>
                <a:gd name="connsiteX2" fmla="*/ 23845 w 70701"/>
                <a:gd name="connsiteY2" fmla="*/ 5061 h 48954"/>
                <a:gd name="connsiteX3" fmla="*/ 32296 w 70701"/>
                <a:gd name="connsiteY3" fmla="*/ 3291 h 48954"/>
                <a:gd name="connsiteX4" fmla="*/ 35589 w 70701"/>
                <a:gd name="connsiteY4" fmla="*/ 59 h 48954"/>
                <a:gd name="connsiteX5" fmla="*/ 39673 w 70701"/>
                <a:gd name="connsiteY5" fmla="*/ 2340 h 48954"/>
                <a:gd name="connsiteX6" fmla="*/ 45303 w 70701"/>
                <a:gd name="connsiteY6" fmla="*/ 549 h 48954"/>
                <a:gd name="connsiteX7" fmla="*/ 48158 w 70701"/>
                <a:gd name="connsiteY7" fmla="*/ 5435 h 48954"/>
                <a:gd name="connsiteX8" fmla="*/ 51822 w 70701"/>
                <a:gd name="connsiteY8" fmla="*/ 10177 h 48954"/>
                <a:gd name="connsiteX9" fmla="*/ 51658 w 70701"/>
                <a:gd name="connsiteY9" fmla="*/ 15319 h 48954"/>
                <a:gd name="connsiteX10" fmla="*/ 54685 w 70701"/>
                <a:gd name="connsiteY10" fmla="*/ 27084 h 48954"/>
                <a:gd name="connsiteX11" fmla="*/ 59921 w 70701"/>
                <a:gd name="connsiteY11" fmla="*/ 34870 h 48954"/>
                <a:gd name="connsiteX12" fmla="*/ 50156 w 70701"/>
                <a:gd name="connsiteY12" fmla="*/ 41261 h 48954"/>
                <a:gd name="connsiteX13" fmla="*/ 26691 w 70701"/>
                <a:gd name="connsiteY13" fmla="*/ 42115 h 48954"/>
                <a:gd name="connsiteX14" fmla="*/ 14102 w 70701"/>
                <a:gd name="connsiteY14" fmla="*/ 35421 h 48954"/>
                <a:gd name="connsiteX15" fmla="*/ 6192 w 70701"/>
                <a:gd name="connsiteY15" fmla="*/ 29697 h 48954"/>
                <a:gd name="connsiteX16" fmla="*/ 9835 w 70701"/>
                <a:gd name="connsiteY16" fmla="*/ 19563 h 48954"/>
                <a:gd name="connsiteX17" fmla="*/ 13703 w 70701"/>
                <a:gd name="connsiteY17" fmla="*/ 14366 h 48954"/>
                <a:gd name="connsiteX18" fmla="*/ 13740 w 70701"/>
                <a:gd name="connsiteY18" fmla="*/ 14229 h 48954"/>
                <a:gd name="connsiteX0" fmla="*/ 51638 w 70701"/>
                <a:gd name="connsiteY0" fmla="*/ 15213 h 48954"/>
                <a:gd name="connsiteX1" fmla="*/ 50190 w 70701"/>
                <a:gd name="connsiteY1" fmla="*/ 17889 h 48954"/>
                <a:gd name="connsiteX2" fmla="*/ 48164 w 70701"/>
                <a:gd name="connsiteY2" fmla="*/ 5285 h 48954"/>
                <a:gd name="connsiteX3" fmla="*/ 48240 w 70701"/>
                <a:gd name="connsiteY3" fmla="*/ 6549 h 48954"/>
                <a:gd name="connsiteX4" fmla="*/ 38918 w 70701"/>
                <a:gd name="connsiteY4" fmla="*/ 3811 h 48954"/>
                <a:gd name="connsiteX5" fmla="*/ 39660 w 70701"/>
                <a:gd name="connsiteY5" fmla="*/ 2199 h 48954"/>
                <a:gd name="connsiteX6" fmla="*/ 31981 w 70701"/>
                <a:gd name="connsiteY6" fmla="*/ 4579 h 48954"/>
                <a:gd name="connsiteX7" fmla="*/ 32340 w 70701"/>
                <a:gd name="connsiteY7" fmla="*/ 3189 h 48954"/>
                <a:gd name="connsiteX8" fmla="*/ 23840 w 70701"/>
                <a:gd name="connsiteY8" fmla="*/ 5051 h 48954"/>
                <a:gd name="connsiteX9" fmla="*/ 25140 w 70701"/>
                <a:gd name="connsiteY9" fmla="*/ 6399 h 4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701" h="48954">
                  <a:moveTo>
                    <a:pt x="13740" y="14229"/>
                  </a:moveTo>
                  <a:cubicBezTo>
                    <a:pt x="13469" y="11516"/>
                    <a:pt x="14101" y="8780"/>
                    <a:pt x="15463" y="6766"/>
                  </a:cubicBezTo>
                  <a:cubicBezTo>
                    <a:pt x="17615" y="3585"/>
                    <a:pt x="21104" y="2876"/>
                    <a:pt x="23845" y="5061"/>
                  </a:cubicBezTo>
                  <a:cubicBezTo>
                    <a:pt x="25518" y="768"/>
                    <a:pt x="29754" y="-119"/>
                    <a:pt x="32296" y="3291"/>
                  </a:cubicBezTo>
                  <a:cubicBezTo>
                    <a:pt x="32937" y="1542"/>
                    <a:pt x="34168" y="333"/>
                    <a:pt x="35589" y="59"/>
                  </a:cubicBezTo>
                  <a:cubicBezTo>
                    <a:pt x="37153" y="-243"/>
                    <a:pt x="38715" y="629"/>
                    <a:pt x="39673" y="2340"/>
                  </a:cubicBezTo>
                  <a:cubicBezTo>
                    <a:pt x="41055" y="126"/>
                    <a:pt x="43341" y="-601"/>
                    <a:pt x="45303" y="549"/>
                  </a:cubicBezTo>
                  <a:cubicBezTo>
                    <a:pt x="46798" y="1425"/>
                    <a:pt x="47870" y="3259"/>
                    <a:pt x="48158" y="5435"/>
                  </a:cubicBezTo>
                  <a:cubicBezTo>
                    <a:pt x="49886" y="6077"/>
                    <a:pt x="51262" y="7857"/>
                    <a:pt x="51822" y="10177"/>
                  </a:cubicBezTo>
                  <a:cubicBezTo>
                    <a:pt x="52229" y="11861"/>
                    <a:pt x="52171" y="13690"/>
                    <a:pt x="51658" y="15319"/>
                  </a:cubicBezTo>
                  <a:cubicBezTo>
                    <a:pt x="52919" y="17553"/>
                    <a:pt x="76294" y="20674"/>
                    <a:pt x="54685" y="27084"/>
                  </a:cubicBezTo>
                  <a:cubicBezTo>
                    <a:pt x="72092" y="28005"/>
                    <a:pt x="77453" y="34711"/>
                    <a:pt x="59921" y="34870"/>
                  </a:cubicBezTo>
                  <a:cubicBezTo>
                    <a:pt x="68818" y="40303"/>
                    <a:pt x="64296" y="46644"/>
                    <a:pt x="50156" y="41261"/>
                  </a:cubicBezTo>
                  <a:cubicBezTo>
                    <a:pt x="51475" y="49286"/>
                    <a:pt x="49718" y="53179"/>
                    <a:pt x="26691" y="42115"/>
                  </a:cubicBezTo>
                  <a:cubicBezTo>
                    <a:pt x="22983" y="45159"/>
                    <a:pt x="8000" y="40018"/>
                    <a:pt x="14102" y="35421"/>
                  </a:cubicBezTo>
                  <a:cubicBezTo>
                    <a:pt x="5933" y="35606"/>
                    <a:pt x="911" y="31866"/>
                    <a:pt x="6192" y="29697"/>
                  </a:cubicBezTo>
                  <a:cubicBezTo>
                    <a:pt x="-1317" y="27504"/>
                    <a:pt x="-4016" y="21361"/>
                    <a:pt x="9835" y="19563"/>
                  </a:cubicBezTo>
                  <a:cubicBezTo>
                    <a:pt x="2198" y="15291"/>
                    <a:pt x="11685" y="14650"/>
                    <a:pt x="13703" y="14366"/>
                  </a:cubicBezTo>
                  <a:cubicBezTo>
                    <a:pt x="13715" y="14320"/>
                    <a:pt x="13728" y="14275"/>
                    <a:pt x="13740" y="14229"/>
                  </a:cubicBezTo>
                  <a:close/>
                </a:path>
                <a:path w="70701" h="48954" fill="none" extrusionOk="0">
                  <a:moveTo>
                    <a:pt x="51638" y="15213"/>
                  </a:moveTo>
                  <a:cubicBezTo>
                    <a:pt x="51313" y="16245"/>
                    <a:pt x="50818" y="17161"/>
                    <a:pt x="50190" y="17889"/>
                  </a:cubicBezTo>
                  <a:moveTo>
                    <a:pt x="48164" y="5285"/>
                  </a:moveTo>
                  <a:cubicBezTo>
                    <a:pt x="48219" y="5702"/>
                    <a:pt x="48245" y="6125"/>
                    <a:pt x="48240" y="6549"/>
                  </a:cubicBezTo>
                  <a:moveTo>
                    <a:pt x="38918" y="3811"/>
                  </a:moveTo>
                  <a:cubicBezTo>
                    <a:pt x="39107" y="3228"/>
                    <a:pt x="39356" y="2685"/>
                    <a:pt x="39660" y="2199"/>
                  </a:cubicBezTo>
                  <a:moveTo>
                    <a:pt x="31981" y="4579"/>
                  </a:moveTo>
                  <a:cubicBezTo>
                    <a:pt x="32058" y="4097"/>
                    <a:pt x="32179" y="3630"/>
                    <a:pt x="32340" y="3189"/>
                  </a:cubicBezTo>
                  <a:moveTo>
                    <a:pt x="23840" y="5051"/>
                  </a:moveTo>
                  <a:cubicBezTo>
                    <a:pt x="24312" y="5427"/>
                    <a:pt x="24748" y="5880"/>
                    <a:pt x="25140" y="6399"/>
                  </a:cubicBezTo>
                </a:path>
              </a:pathLst>
            </a:custGeom>
            <a:solidFill>
              <a:srgbClr val="E6E6E6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D23DAF7-96E8-4748-BEC3-405200EC0CC3}"/>
                </a:ext>
              </a:extLst>
            </p:cNvPr>
            <p:cNvSpPr/>
            <p:nvPr/>
          </p:nvSpPr>
          <p:spPr>
            <a:xfrm>
              <a:off x="6049655" y="3171037"/>
              <a:ext cx="3513748" cy="132698"/>
            </a:xfrm>
            <a:prstGeom prst="rect">
              <a:avLst/>
            </a:prstGeom>
            <a:solidFill>
              <a:srgbClr val="89A61A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A31F53C7-0D52-47EF-99ED-A986D1DF6FF8}"/>
                </a:ext>
              </a:extLst>
            </p:cNvPr>
            <p:cNvSpPr/>
            <p:nvPr/>
          </p:nvSpPr>
          <p:spPr>
            <a:xfrm flipH="1">
              <a:off x="6049654" y="3017050"/>
              <a:ext cx="870379" cy="307975"/>
            </a:xfrm>
            <a:prstGeom prst="arc">
              <a:avLst>
                <a:gd name="adj1" fmla="val 16200000"/>
                <a:gd name="adj2" fmla="val 31116"/>
              </a:avLst>
            </a:prstGeom>
            <a:solidFill>
              <a:srgbClr val="89A61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10F3873F-27D3-4A88-B748-4F64FDB6A936}"/>
                </a:ext>
              </a:extLst>
            </p:cNvPr>
            <p:cNvSpPr/>
            <p:nvPr/>
          </p:nvSpPr>
          <p:spPr>
            <a:xfrm>
              <a:off x="8693023" y="3031336"/>
              <a:ext cx="870379" cy="307975"/>
            </a:xfrm>
            <a:prstGeom prst="arc">
              <a:avLst>
                <a:gd name="adj1" fmla="val 16200000"/>
                <a:gd name="adj2" fmla="val 31116"/>
              </a:avLst>
            </a:prstGeom>
            <a:solidFill>
              <a:srgbClr val="89A61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76240D3-5262-4495-86BC-110C1B65BBD7}"/>
                </a:ext>
              </a:extLst>
            </p:cNvPr>
            <p:cNvGrpSpPr/>
            <p:nvPr/>
          </p:nvGrpSpPr>
          <p:grpSpPr>
            <a:xfrm>
              <a:off x="6096000" y="1814059"/>
              <a:ext cx="1124125" cy="1357934"/>
              <a:chOff x="6096000" y="1814059"/>
              <a:chExt cx="1124125" cy="1357934"/>
            </a:xfrm>
          </p:grpSpPr>
          <p:sp>
            <p:nvSpPr>
              <p:cNvPr id="67" name="Trapezoid 66">
                <a:extLst>
                  <a:ext uri="{FF2B5EF4-FFF2-40B4-BE49-F238E27FC236}">
                    <a16:creationId xmlns:a16="http://schemas.microsoft.com/office/drawing/2014/main" id="{4FB5576F-7BDE-4B0F-8F6C-2594976056B9}"/>
                  </a:ext>
                </a:extLst>
              </p:cNvPr>
              <p:cNvSpPr/>
              <p:nvPr/>
            </p:nvSpPr>
            <p:spPr>
              <a:xfrm>
                <a:off x="6096000" y="1820410"/>
                <a:ext cx="1124125" cy="1350627"/>
              </a:xfrm>
              <a:prstGeom prst="trapezoid">
                <a:avLst>
                  <a:gd name="adj" fmla="val 22761"/>
                </a:avLst>
              </a:prstGeom>
              <a:solidFill>
                <a:srgbClr val="ECDED8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rapezoid 67">
                <a:extLst>
                  <a:ext uri="{FF2B5EF4-FFF2-40B4-BE49-F238E27FC236}">
                    <a16:creationId xmlns:a16="http://schemas.microsoft.com/office/drawing/2014/main" id="{D226F03B-A0FC-4810-B924-C7343134632F}"/>
                  </a:ext>
                </a:extLst>
              </p:cNvPr>
              <p:cNvSpPr/>
              <p:nvPr/>
            </p:nvSpPr>
            <p:spPr>
              <a:xfrm>
                <a:off x="6172900" y="1872784"/>
                <a:ext cx="1047225" cy="1291903"/>
              </a:xfrm>
              <a:prstGeom prst="trapezoid">
                <a:avLst>
                  <a:gd name="adj" fmla="val 26095"/>
                </a:avLst>
              </a:prstGeom>
              <a:solidFill>
                <a:srgbClr val="D9CAC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Parallelogram 68">
                <a:extLst>
                  <a:ext uri="{FF2B5EF4-FFF2-40B4-BE49-F238E27FC236}">
                    <a16:creationId xmlns:a16="http://schemas.microsoft.com/office/drawing/2014/main" id="{BB848393-8FF5-423E-936D-106CA39E6CA2}"/>
                  </a:ext>
                </a:extLst>
              </p:cNvPr>
              <p:cNvSpPr/>
              <p:nvPr/>
            </p:nvSpPr>
            <p:spPr>
              <a:xfrm rot="21114404" flipV="1">
                <a:off x="7029095" y="1821366"/>
                <a:ext cx="81968" cy="1350627"/>
              </a:xfrm>
              <a:prstGeom prst="parallelogram">
                <a:avLst>
                  <a:gd name="adj" fmla="val 65605"/>
                </a:avLst>
              </a:prstGeom>
              <a:solidFill>
                <a:srgbClr val="CAB9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1BF0DE0-D7F3-4ACC-A611-A281C1E4E890}"/>
                  </a:ext>
                </a:extLst>
              </p:cNvPr>
              <p:cNvSpPr/>
              <p:nvPr/>
            </p:nvSpPr>
            <p:spPr>
              <a:xfrm>
                <a:off x="6348413" y="1820409"/>
                <a:ext cx="616743" cy="51254"/>
              </a:xfrm>
              <a:prstGeom prst="rect">
                <a:avLst/>
              </a:prstGeom>
              <a:solidFill>
                <a:srgbClr val="ECDE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4DB6A9EA-C30F-4EA2-9ECB-A5DA2D4DAAF6}"/>
                  </a:ext>
                </a:extLst>
              </p:cNvPr>
              <p:cNvCxnSpPr>
                <a:cxnSpLocks/>
                <a:endCxn id="68" idx="0"/>
              </p:cNvCxnSpPr>
              <p:nvPr/>
            </p:nvCxnSpPr>
            <p:spPr>
              <a:xfrm>
                <a:off x="6369844" y="1872784"/>
                <a:ext cx="326669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5CB414A4-F0E8-4555-AA58-4C1808D85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0375" y="1872784"/>
                <a:ext cx="154781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663AC17-8D79-4ADB-9D06-6F1EA2FDDA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9363" y="1814059"/>
                <a:ext cx="65484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135A100-AACB-421A-969C-7B4CC3017E90}"/>
                </a:ext>
              </a:extLst>
            </p:cNvPr>
            <p:cNvGrpSpPr/>
            <p:nvPr/>
          </p:nvGrpSpPr>
          <p:grpSpPr>
            <a:xfrm>
              <a:off x="7578402" y="1878806"/>
              <a:ext cx="1502569" cy="1299374"/>
              <a:chOff x="7775076" y="1871663"/>
              <a:chExt cx="1502569" cy="1299374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0F8A50C-F986-4CBA-A004-D617E18817ED}"/>
                  </a:ext>
                </a:extLst>
              </p:cNvPr>
              <p:cNvSpPr/>
              <p:nvPr/>
            </p:nvSpPr>
            <p:spPr>
              <a:xfrm>
                <a:off x="7791745" y="1871663"/>
                <a:ext cx="1485900" cy="1299374"/>
              </a:xfrm>
              <a:prstGeom prst="rect">
                <a:avLst/>
              </a:prstGeom>
              <a:solidFill>
                <a:srgbClr val="D9CB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793FD92-B111-45A3-BF78-AC84C68ABCDA}"/>
                  </a:ext>
                </a:extLst>
              </p:cNvPr>
              <p:cNvSpPr/>
              <p:nvPr/>
            </p:nvSpPr>
            <p:spPr>
              <a:xfrm>
                <a:off x="7794126" y="1878808"/>
                <a:ext cx="1483519" cy="85725"/>
              </a:xfrm>
              <a:prstGeom prst="rect">
                <a:avLst/>
              </a:prstGeom>
              <a:solidFill>
                <a:srgbClr val="ECDE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C92A7AB-842D-4B0D-810C-2791D44D55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5076" y="1964533"/>
                <a:ext cx="511674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06378593-ACBF-42A0-B3E9-17BF0A672A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8482" y="1964533"/>
                <a:ext cx="9191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9FF904D-CA76-43F0-9580-66ABA4715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5076" y="1871663"/>
                <a:ext cx="1502569" cy="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7F92B8C-8724-4849-A24A-279A23BFE54B}"/>
                </a:ext>
              </a:extLst>
            </p:cNvPr>
            <p:cNvSpPr/>
            <p:nvPr/>
          </p:nvSpPr>
          <p:spPr>
            <a:xfrm>
              <a:off x="7915363" y="2085546"/>
              <a:ext cx="1212850" cy="1124807"/>
            </a:xfrm>
            <a:custGeom>
              <a:avLst/>
              <a:gdLst>
                <a:gd name="connsiteX0" fmla="*/ 0 w 748023"/>
                <a:gd name="connsiteY0" fmla="*/ 0 h 711194"/>
                <a:gd name="connsiteX1" fmla="*/ 748019 w 748023"/>
                <a:gd name="connsiteY1" fmla="*/ 336545 h 711194"/>
                <a:gd name="connsiteX2" fmla="*/ 748023 w 748023"/>
                <a:gd name="connsiteY2" fmla="*/ 336545 h 711194"/>
                <a:gd name="connsiteX3" fmla="*/ 748023 w 748023"/>
                <a:gd name="connsiteY3" fmla="*/ 336547 h 711194"/>
                <a:gd name="connsiteX4" fmla="*/ 748023 w 748023"/>
                <a:gd name="connsiteY4" fmla="*/ 711194 h 711194"/>
                <a:gd name="connsiteX5" fmla="*/ 0 w 748023"/>
                <a:gd name="connsiteY5" fmla="*/ 711194 h 711194"/>
                <a:gd name="connsiteX6" fmla="*/ 0 w 748023"/>
                <a:gd name="connsiteY6" fmla="*/ 336547 h 711194"/>
                <a:gd name="connsiteX7" fmla="*/ 0 w 748023"/>
                <a:gd name="connsiteY7" fmla="*/ 336545 h 71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8023" h="711194">
                  <a:moveTo>
                    <a:pt x="0" y="0"/>
                  </a:moveTo>
                  <a:lnTo>
                    <a:pt x="748019" y="336545"/>
                  </a:lnTo>
                  <a:lnTo>
                    <a:pt x="748023" y="336545"/>
                  </a:lnTo>
                  <a:lnTo>
                    <a:pt x="748023" y="336547"/>
                  </a:lnTo>
                  <a:lnTo>
                    <a:pt x="748023" y="711194"/>
                  </a:lnTo>
                  <a:lnTo>
                    <a:pt x="0" y="711194"/>
                  </a:lnTo>
                  <a:lnTo>
                    <a:pt x="0" y="336547"/>
                  </a:lnTo>
                  <a:lnTo>
                    <a:pt x="0" y="336545"/>
                  </a:lnTo>
                  <a:close/>
                </a:path>
              </a:pathLst>
            </a:custGeom>
            <a:solidFill>
              <a:srgbClr val="CFC0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2E9095A-8BB1-4590-9433-F46DA7C976EF}"/>
                </a:ext>
              </a:extLst>
            </p:cNvPr>
            <p:cNvGrpSpPr/>
            <p:nvPr/>
          </p:nvGrpSpPr>
          <p:grpSpPr>
            <a:xfrm>
              <a:off x="6734175" y="2471738"/>
              <a:ext cx="1288549" cy="818328"/>
              <a:chOff x="6734175" y="2471738"/>
              <a:chExt cx="1288549" cy="81832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D38A323-8C4A-4797-B3AF-2BB3432D568D}"/>
                  </a:ext>
                </a:extLst>
              </p:cNvPr>
              <p:cNvSpPr/>
              <p:nvPr/>
            </p:nvSpPr>
            <p:spPr>
              <a:xfrm>
                <a:off x="6734175" y="2471738"/>
                <a:ext cx="1247775" cy="792163"/>
              </a:xfrm>
              <a:prstGeom prst="rect">
                <a:avLst/>
              </a:prstGeom>
              <a:solidFill>
                <a:srgbClr val="ECDED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6158918-6C40-498B-84B7-305117D001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0375" y="2536033"/>
                <a:ext cx="106203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FE4ED24-B8BB-4AC0-90CC-44C03699C4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44145" y="2536033"/>
                <a:ext cx="0" cy="41671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FED56F8-CD17-4C8E-B4D6-878A0DB0E8BF}"/>
                  </a:ext>
                </a:extLst>
              </p:cNvPr>
              <p:cNvSpPr/>
              <p:nvPr/>
            </p:nvSpPr>
            <p:spPr>
              <a:xfrm>
                <a:off x="7220125" y="3052764"/>
                <a:ext cx="237916" cy="217338"/>
              </a:xfrm>
              <a:prstGeom prst="rect">
                <a:avLst/>
              </a:prstGeom>
              <a:solidFill>
                <a:srgbClr val="3E393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id="{0FBAC65D-240C-4323-A07F-3F135C916915}"/>
                  </a:ext>
                </a:extLst>
              </p:cNvPr>
              <p:cNvSpPr/>
              <p:nvPr/>
            </p:nvSpPr>
            <p:spPr>
              <a:xfrm flipH="1">
                <a:off x="7137566" y="3045117"/>
                <a:ext cx="479426" cy="244949"/>
              </a:xfrm>
              <a:prstGeom prst="parallelogram">
                <a:avLst>
                  <a:gd name="adj" fmla="val 20186"/>
                </a:avLst>
              </a:prstGeom>
              <a:solidFill>
                <a:srgbClr val="3E3933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98CAD50-F38A-4C9D-BE64-99BDB1512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4225" y="3040859"/>
                <a:ext cx="43338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1E9EEFAC-B8D5-41F7-9488-840B418ADF48}"/>
                  </a:ext>
                </a:extLst>
              </p:cNvPr>
              <p:cNvGrpSpPr/>
              <p:nvPr/>
            </p:nvGrpSpPr>
            <p:grpSpPr>
              <a:xfrm>
                <a:off x="6818011" y="2603443"/>
                <a:ext cx="1054402" cy="46349"/>
                <a:chOff x="5982903" y="3590785"/>
                <a:chExt cx="1054402" cy="46349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341824F-D929-4807-A47E-D736F52AB331}"/>
                    </a:ext>
                  </a:extLst>
                </p:cNvPr>
                <p:cNvSpPr/>
                <p:nvPr/>
              </p:nvSpPr>
              <p:spPr>
                <a:xfrm>
                  <a:off x="5986491" y="3590785"/>
                  <a:ext cx="1047225" cy="45719"/>
                </a:xfrm>
                <a:prstGeom prst="rect">
                  <a:avLst/>
                </a:prstGeom>
                <a:solidFill>
                  <a:srgbClr val="1F99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ADF9C010-7D5E-4E50-B791-0537B42A0B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2903" y="3592361"/>
                  <a:ext cx="105440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4C1ADD62-57C0-4E94-82D4-D9539B6B32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2903" y="3637134"/>
                  <a:ext cx="105440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Parallelogram 46">
                <a:extLst>
                  <a:ext uri="{FF2B5EF4-FFF2-40B4-BE49-F238E27FC236}">
                    <a16:creationId xmlns:a16="http://schemas.microsoft.com/office/drawing/2014/main" id="{76FE3310-FC96-46BA-A0BE-7BA487F379F7}"/>
                  </a:ext>
                </a:extLst>
              </p:cNvPr>
              <p:cNvSpPr/>
              <p:nvPr/>
            </p:nvSpPr>
            <p:spPr>
              <a:xfrm rot="327339" flipV="1">
                <a:off x="7926414" y="2480484"/>
                <a:ext cx="96310" cy="792235"/>
              </a:xfrm>
              <a:prstGeom prst="parallelogram">
                <a:avLst>
                  <a:gd name="adj" fmla="val 84065"/>
                </a:avLst>
              </a:prstGeom>
              <a:solidFill>
                <a:srgbClr val="CAB9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C04414C-F310-4E7A-95AE-E690E349FD33}"/>
                  </a:ext>
                </a:extLst>
              </p:cNvPr>
              <p:cNvCxnSpPr>
                <a:cxnSpLocks/>
                <a:stCxn id="43" idx="0"/>
                <a:endCxn id="43" idx="2"/>
              </p:cNvCxnSpPr>
              <p:nvPr/>
            </p:nvCxnSpPr>
            <p:spPr>
              <a:xfrm>
                <a:off x="7339083" y="3052764"/>
                <a:ext cx="0" cy="21733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8922068-5B95-4BE2-A075-6591E440F837}"/>
                  </a:ext>
                </a:extLst>
              </p:cNvPr>
              <p:cNvSpPr/>
              <p:nvPr/>
            </p:nvSpPr>
            <p:spPr>
              <a:xfrm>
                <a:off x="7251341" y="3092493"/>
                <a:ext cx="51254" cy="51254"/>
              </a:xfrm>
              <a:prstGeom prst="rect">
                <a:avLst/>
              </a:prstGeom>
              <a:solidFill>
                <a:srgbClr val="1F99AC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CCD832A-E342-4D3F-BE1A-116B52C886FB}"/>
                  </a:ext>
                </a:extLst>
              </p:cNvPr>
              <p:cNvSpPr/>
              <p:nvPr/>
            </p:nvSpPr>
            <p:spPr>
              <a:xfrm>
                <a:off x="7373555" y="3092493"/>
                <a:ext cx="51254" cy="51254"/>
              </a:xfrm>
              <a:prstGeom prst="rect">
                <a:avLst/>
              </a:prstGeom>
              <a:solidFill>
                <a:srgbClr val="1F99AC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4D47F8C-1C5B-4E65-94F4-D2676616F882}"/>
                  </a:ext>
                </a:extLst>
              </p:cNvPr>
              <p:cNvGrpSpPr/>
              <p:nvPr/>
            </p:nvGrpSpPr>
            <p:grpSpPr>
              <a:xfrm>
                <a:off x="6818011" y="2716884"/>
                <a:ext cx="1054402" cy="46349"/>
                <a:chOff x="5982903" y="3590785"/>
                <a:chExt cx="1054402" cy="46349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BE9A0BE2-F1A7-4CA5-922A-20B3C77FF7EC}"/>
                    </a:ext>
                  </a:extLst>
                </p:cNvPr>
                <p:cNvSpPr/>
                <p:nvPr/>
              </p:nvSpPr>
              <p:spPr>
                <a:xfrm>
                  <a:off x="5986491" y="3590785"/>
                  <a:ext cx="1047225" cy="45719"/>
                </a:xfrm>
                <a:prstGeom prst="rect">
                  <a:avLst/>
                </a:prstGeom>
                <a:solidFill>
                  <a:srgbClr val="1F99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A2821CB8-76D9-4603-8089-81C49E93B7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2903" y="3592361"/>
                  <a:ext cx="105440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5E50FD98-B712-4545-9FC0-543ADB43BD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2903" y="3637134"/>
                  <a:ext cx="105440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9E2229B-82E4-4974-9601-FD18675D554C}"/>
                  </a:ext>
                </a:extLst>
              </p:cNvPr>
              <p:cNvGrpSpPr/>
              <p:nvPr/>
            </p:nvGrpSpPr>
            <p:grpSpPr>
              <a:xfrm>
                <a:off x="6811882" y="2830325"/>
                <a:ext cx="1060531" cy="46349"/>
                <a:chOff x="5976774" y="3590785"/>
                <a:chExt cx="1060531" cy="46349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ABE82079-63E8-46E2-B3FF-AD25D4D23723}"/>
                    </a:ext>
                  </a:extLst>
                </p:cNvPr>
                <p:cNvSpPr/>
                <p:nvPr/>
              </p:nvSpPr>
              <p:spPr>
                <a:xfrm>
                  <a:off x="5986491" y="3590785"/>
                  <a:ext cx="1047225" cy="45719"/>
                </a:xfrm>
                <a:prstGeom prst="rect">
                  <a:avLst/>
                </a:prstGeom>
                <a:solidFill>
                  <a:srgbClr val="1F99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F163F2FF-2AEB-4AE2-8921-26AF7F06DA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76774" y="3590785"/>
                  <a:ext cx="105440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56A8364A-E7AE-4650-A07A-7403A6561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2903" y="3637134"/>
                  <a:ext cx="105440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4D42A31-3CDD-42B9-AB8F-A2EA6458D559}"/>
                </a:ext>
              </a:extLst>
            </p:cNvPr>
            <p:cNvSpPr/>
            <p:nvPr/>
          </p:nvSpPr>
          <p:spPr>
            <a:xfrm>
              <a:off x="8045058" y="2626302"/>
              <a:ext cx="953309" cy="156914"/>
            </a:xfrm>
            <a:prstGeom prst="rect">
              <a:avLst/>
            </a:prstGeom>
            <a:solidFill>
              <a:srgbClr val="25B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E7BE557-D9B8-4031-AE54-9C4CD1A56B59}"/>
                </a:ext>
              </a:extLst>
            </p:cNvPr>
            <p:cNvCxnSpPr>
              <a:cxnSpLocks/>
            </p:cNvCxnSpPr>
            <p:nvPr/>
          </p:nvCxnSpPr>
          <p:spPr>
            <a:xfrm>
              <a:off x="8256567" y="2599636"/>
              <a:ext cx="6548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71121FE-A5E6-4BCD-B3D3-6F2C5F82A0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8180" y="2626302"/>
              <a:ext cx="960187" cy="1047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3EAEF78-60C5-42C5-B013-1525C16CAF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8180" y="2772744"/>
              <a:ext cx="960187" cy="1047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C29701C-497D-449B-9780-051F882C3D4F}"/>
                </a:ext>
              </a:extLst>
            </p:cNvPr>
            <p:cNvCxnSpPr>
              <a:cxnSpLocks/>
            </p:cNvCxnSpPr>
            <p:nvPr/>
          </p:nvCxnSpPr>
          <p:spPr>
            <a:xfrm>
              <a:off x="8991550" y="2624101"/>
              <a:ext cx="0" cy="1515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FC1F6F-335E-4D26-802A-121B11BDD22C}"/>
                </a:ext>
              </a:extLst>
            </p:cNvPr>
            <p:cNvCxnSpPr>
              <a:cxnSpLocks/>
            </p:cNvCxnSpPr>
            <p:nvPr/>
          </p:nvCxnSpPr>
          <p:spPr>
            <a:xfrm>
              <a:off x="8049770" y="2624101"/>
              <a:ext cx="0" cy="1515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5F61C67-B189-4DD6-8E89-C7581D09439A}"/>
                </a:ext>
              </a:extLst>
            </p:cNvPr>
            <p:cNvCxnSpPr>
              <a:cxnSpLocks/>
            </p:cNvCxnSpPr>
            <p:nvPr/>
          </p:nvCxnSpPr>
          <p:spPr>
            <a:xfrm>
              <a:off x="8204551" y="2624101"/>
              <a:ext cx="0" cy="1515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A65BDA2-8569-49B9-86BF-56A2DE92F4F0}"/>
                </a:ext>
              </a:extLst>
            </p:cNvPr>
            <p:cNvCxnSpPr>
              <a:cxnSpLocks/>
            </p:cNvCxnSpPr>
            <p:nvPr/>
          </p:nvCxnSpPr>
          <p:spPr>
            <a:xfrm>
              <a:off x="8365786" y="2624101"/>
              <a:ext cx="0" cy="1515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16735A8-E792-4F49-9C3D-561131B62A82}"/>
                </a:ext>
              </a:extLst>
            </p:cNvPr>
            <p:cNvCxnSpPr>
              <a:cxnSpLocks/>
            </p:cNvCxnSpPr>
            <p:nvPr/>
          </p:nvCxnSpPr>
          <p:spPr>
            <a:xfrm>
              <a:off x="8527021" y="2624101"/>
              <a:ext cx="0" cy="1515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FE2CE-C07C-4DB9-916E-0B29547BEEBA}"/>
                </a:ext>
              </a:extLst>
            </p:cNvPr>
            <p:cNvCxnSpPr>
              <a:cxnSpLocks/>
            </p:cNvCxnSpPr>
            <p:nvPr/>
          </p:nvCxnSpPr>
          <p:spPr>
            <a:xfrm>
              <a:off x="8688256" y="2624101"/>
              <a:ext cx="0" cy="1515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8680D68-7396-4A21-B079-7F876A87D7DC}"/>
                </a:ext>
              </a:extLst>
            </p:cNvPr>
            <p:cNvCxnSpPr>
              <a:cxnSpLocks/>
            </p:cNvCxnSpPr>
            <p:nvPr/>
          </p:nvCxnSpPr>
          <p:spPr>
            <a:xfrm>
              <a:off x="8849491" y="2624101"/>
              <a:ext cx="0" cy="1515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CD5834-E319-40FA-BB96-462215F30A77}"/>
                </a:ext>
              </a:extLst>
            </p:cNvPr>
            <p:cNvCxnSpPr>
              <a:cxnSpLocks/>
            </p:cNvCxnSpPr>
            <p:nvPr/>
          </p:nvCxnSpPr>
          <p:spPr>
            <a:xfrm>
              <a:off x="7928467" y="2122740"/>
              <a:ext cx="1069900" cy="47060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73622C8-E24A-4CFE-843C-430C51F6D361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8998367" y="2593341"/>
              <a:ext cx="129840" cy="2447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D79DBFD-D3A3-469B-84AA-B9F8C5BE0167}"/>
                </a:ext>
              </a:extLst>
            </p:cNvPr>
            <p:cNvSpPr/>
            <p:nvPr/>
          </p:nvSpPr>
          <p:spPr>
            <a:xfrm>
              <a:off x="8155486" y="2876969"/>
              <a:ext cx="176568" cy="300364"/>
            </a:xfrm>
            <a:custGeom>
              <a:avLst/>
              <a:gdLst>
                <a:gd name="connsiteX0" fmla="*/ 0 w 309713"/>
                <a:gd name="connsiteY0" fmla="*/ 158209 h 674805"/>
                <a:gd name="connsiteX1" fmla="*/ 309473 w 309713"/>
                <a:gd name="connsiteY1" fmla="*/ 158209 h 674805"/>
                <a:gd name="connsiteX2" fmla="*/ 309473 w 309713"/>
                <a:gd name="connsiteY2" fmla="*/ 674805 h 674805"/>
                <a:gd name="connsiteX3" fmla="*/ 0 w 309713"/>
                <a:gd name="connsiteY3" fmla="*/ 674805 h 674805"/>
                <a:gd name="connsiteX4" fmla="*/ 155586 w 309713"/>
                <a:gd name="connsiteY4" fmla="*/ 1 h 674805"/>
                <a:gd name="connsiteX5" fmla="*/ 233120 w 309713"/>
                <a:gd name="connsiteY5" fmla="*/ 21181 h 674805"/>
                <a:gd name="connsiteX6" fmla="*/ 309707 w 309713"/>
                <a:gd name="connsiteY6" fmla="*/ 156206 h 674805"/>
                <a:gd name="connsiteX7" fmla="*/ 154976 w 309713"/>
                <a:gd name="connsiteY7" fmla="*/ 154737 h 674805"/>
                <a:gd name="connsiteX8" fmla="*/ 239 w 309713"/>
                <a:gd name="connsiteY8" fmla="*/ 154986 h 674805"/>
                <a:gd name="connsiteX9" fmla="*/ 77888 w 309713"/>
                <a:gd name="connsiteY9" fmla="*/ 20569 h 674805"/>
                <a:gd name="connsiteX10" fmla="*/ 155586 w 309713"/>
                <a:gd name="connsiteY10" fmla="*/ 1 h 67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9713" h="674805">
                  <a:moveTo>
                    <a:pt x="0" y="158209"/>
                  </a:moveTo>
                  <a:lnTo>
                    <a:pt x="309473" y="158209"/>
                  </a:lnTo>
                  <a:lnTo>
                    <a:pt x="309473" y="674805"/>
                  </a:lnTo>
                  <a:lnTo>
                    <a:pt x="0" y="674805"/>
                  </a:lnTo>
                  <a:close/>
                  <a:moveTo>
                    <a:pt x="155586" y="1"/>
                  </a:moveTo>
                  <a:cubicBezTo>
                    <a:pt x="182394" y="107"/>
                    <a:pt x="209174" y="7170"/>
                    <a:pt x="233120" y="21181"/>
                  </a:cubicBezTo>
                  <a:cubicBezTo>
                    <a:pt x="281012" y="49202"/>
                    <a:pt x="310233" y="100722"/>
                    <a:pt x="309707" y="156206"/>
                  </a:cubicBezTo>
                  <a:lnTo>
                    <a:pt x="154976" y="154737"/>
                  </a:lnTo>
                  <a:lnTo>
                    <a:pt x="239" y="154986"/>
                  </a:lnTo>
                  <a:cubicBezTo>
                    <a:pt x="150" y="99499"/>
                    <a:pt x="29777" y="48212"/>
                    <a:pt x="77888" y="20569"/>
                  </a:cubicBezTo>
                  <a:cubicBezTo>
                    <a:pt x="101944" y="6747"/>
                    <a:pt x="128779" y="-105"/>
                    <a:pt x="155586" y="1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2BAA33B-C185-47C0-8F57-B9BA8F544E05}"/>
                </a:ext>
              </a:extLst>
            </p:cNvPr>
            <p:cNvSpPr/>
            <p:nvPr/>
          </p:nvSpPr>
          <p:spPr>
            <a:xfrm>
              <a:off x="8407420" y="2876969"/>
              <a:ext cx="176568" cy="300364"/>
            </a:xfrm>
            <a:custGeom>
              <a:avLst/>
              <a:gdLst>
                <a:gd name="connsiteX0" fmla="*/ 0 w 309713"/>
                <a:gd name="connsiteY0" fmla="*/ 158209 h 674805"/>
                <a:gd name="connsiteX1" fmla="*/ 309473 w 309713"/>
                <a:gd name="connsiteY1" fmla="*/ 158209 h 674805"/>
                <a:gd name="connsiteX2" fmla="*/ 309473 w 309713"/>
                <a:gd name="connsiteY2" fmla="*/ 674805 h 674805"/>
                <a:gd name="connsiteX3" fmla="*/ 0 w 309713"/>
                <a:gd name="connsiteY3" fmla="*/ 674805 h 674805"/>
                <a:gd name="connsiteX4" fmla="*/ 155586 w 309713"/>
                <a:gd name="connsiteY4" fmla="*/ 1 h 674805"/>
                <a:gd name="connsiteX5" fmla="*/ 233120 w 309713"/>
                <a:gd name="connsiteY5" fmla="*/ 21181 h 674805"/>
                <a:gd name="connsiteX6" fmla="*/ 309707 w 309713"/>
                <a:gd name="connsiteY6" fmla="*/ 156206 h 674805"/>
                <a:gd name="connsiteX7" fmla="*/ 154976 w 309713"/>
                <a:gd name="connsiteY7" fmla="*/ 154737 h 674805"/>
                <a:gd name="connsiteX8" fmla="*/ 239 w 309713"/>
                <a:gd name="connsiteY8" fmla="*/ 154986 h 674805"/>
                <a:gd name="connsiteX9" fmla="*/ 77888 w 309713"/>
                <a:gd name="connsiteY9" fmla="*/ 20569 h 674805"/>
                <a:gd name="connsiteX10" fmla="*/ 155586 w 309713"/>
                <a:gd name="connsiteY10" fmla="*/ 1 h 67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9713" h="674805">
                  <a:moveTo>
                    <a:pt x="0" y="158209"/>
                  </a:moveTo>
                  <a:lnTo>
                    <a:pt x="309473" y="158209"/>
                  </a:lnTo>
                  <a:lnTo>
                    <a:pt x="309473" y="674805"/>
                  </a:lnTo>
                  <a:lnTo>
                    <a:pt x="0" y="674805"/>
                  </a:lnTo>
                  <a:close/>
                  <a:moveTo>
                    <a:pt x="155586" y="1"/>
                  </a:moveTo>
                  <a:cubicBezTo>
                    <a:pt x="182394" y="107"/>
                    <a:pt x="209174" y="7170"/>
                    <a:pt x="233120" y="21181"/>
                  </a:cubicBezTo>
                  <a:cubicBezTo>
                    <a:pt x="281012" y="49202"/>
                    <a:pt x="310233" y="100722"/>
                    <a:pt x="309707" y="156206"/>
                  </a:cubicBezTo>
                  <a:lnTo>
                    <a:pt x="154976" y="154737"/>
                  </a:lnTo>
                  <a:lnTo>
                    <a:pt x="239" y="154986"/>
                  </a:lnTo>
                  <a:cubicBezTo>
                    <a:pt x="150" y="99499"/>
                    <a:pt x="29777" y="48212"/>
                    <a:pt x="77888" y="20569"/>
                  </a:cubicBezTo>
                  <a:cubicBezTo>
                    <a:pt x="101944" y="6747"/>
                    <a:pt x="128779" y="-105"/>
                    <a:pt x="155586" y="1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254FD41-1DA9-45BF-93D4-65A4F7865034}"/>
                </a:ext>
              </a:extLst>
            </p:cNvPr>
            <p:cNvSpPr/>
            <p:nvPr/>
          </p:nvSpPr>
          <p:spPr>
            <a:xfrm>
              <a:off x="8659354" y="2876969"/>
              <a:ext cx="176568" cy="300364"/>
            </a:xfrm>
            <a:custGeom>
              <a:avLst/>
              <a:gdLst>
                <a:gd name="connsiteX0" fmla="*/ 0 w 309713"/>
                <a:gd name="connsiteY0" fmla="*/ 158209 h 674805"/>
                <a:gd name="connsiteX1" fmla="*/ 309473 w 309713"/>
                <a:gd name="connsiteY1" fmla="*/ 158209 h 674805"/>
                <a:gd name="connsiteX2" fmla="*/ 309473 w 309713"/>
                <a:gd name="connsiteY2" fmla="*/ 674805 h 674805"/>
                <a:gd name="connsiteX3" fmla="*/ 0 w 309713"/>
                <a:gd name="connsiteY3" fmla="*/ 674805 h 674805"/>
                <a:gd name="connsiteX4" fmla="*/ 155586 w 309713"/>
                <a:gd name="connsiteY4" fmla="*/ 1 h 674805"/>
                <a:gd name="connsiteX5" fmla="*/ 233120 w 309713"/>
                <a:gd name="connsiteY5" fmla="*/ 21181 h 674805"/>
                <a:gd name="connsiteX6" fmla="*/ 309707 w 309713"/>
                <a:gd name="connsiteY6" fmla="*/ 156206 h 674805"/>
                <a:gd name="connsiteX7" fmla="*/ 154976 w 309713"/>
                <a:gd name="connsiteY7" fmla="*/ 154737 h 674805"/>
                <a:gd name="connsiteX8" fmla="*/ 239 w 309713"/>
                <a:gd name="connsiteY8" fmla="*/ 154986 h 674805"/>
                <a:gd name="connsiteX9" fmla="*/ 77888 w 309713"/>
                <a:gd name="connsiteY9" fmla="*/ 20569 h 674805"/>
                <a:gd name="connsiteX10" fmla="*/ 155586 w 309713"/>
                <a:gd name="connsiteY10" fmla="*/ 1 h 67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9713" h="674805">
                  <a:moveTo>
                    <a:pt x="0" y="158209"/>
                  </a:moveTo>
                  <a:lnTo>
                    <a:pt x="309473" y="158209"/>
                  </a:lnTo>
                  <a:lnTo>
                    <a:pt x="309473" y="674805"/>
                  </a:lnTo>
                  <a:lnTo>
                    <a:pt x="0" y="674805"/>
                  </a:lnTo>
                  <a:close/>
                  <a:moveTo>
                    <a:pt x="155586" y="1"/>
                  </a:moveTo>
                  <a:cubicBezTo>
                    <a:pt x="182394" y="107"/>
                    <a:pt x="209174" y="7170"/>
                    <a:pt x="233120" y="21181"/>
                  </a:cubicBezTo>
                  <a:cubicBezTo>
                    <a:pt x="281012" y="49202"/>
                    <a:pt x="310233" y="100722"/>
                    <a:pt x="309707" y="156206"/>
                  </a:cubicBezTo>
                  <a:lnTo>
                    <a:pt x="154976" y="154737"/>
                  </a:lnTo>
                  <a:lnTo>
                    <a:pt x="239" y="154986"/>
                  </a:lnTo>
                  <a:cubicBezTo>
                    <a:pt x="150" y="99499"/>
                    <a:pt x="29777" y="48212"/>
                    <a:pt x="77888" y="20569"/>
                  </a:cubicBezTo>
                  <a:cubicBezTo>
                    <a:pt x="101944" y="6747"/>
                    <a:pt x="128779" y="-105"/>
                    <a:pt x="155586" y="1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C57BC28-D241-425B-A72C-CEDE2C50DB89}"/>
                </a:ext>
              </a:extLst>
            </p:cNvPr>
            <p:cNvSpPr/>
            <p:nvPr/>
          </p:nvSpPr>
          <p:spPr>
            <a:xfrm>
              <a:off x="8064509" y="3063942"/>
              <a:ext cx="960187" cy="141828"/>
            </a:xfrm>
            <a:prstGeom prst="rect">
              <a:avLst/>
            </a:prstGeom>
            <a:solidFill>
              <a:srgbClr val="CFC0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ight Triangle 38">
              <a:extLst>
                <a:ext uri="{FF2B5EF4-FFF2-40B4-BE49-F238E27FC236}">
                  <a16:creationId xmlns:a16="http://schemas.microsoft.com/office/drawing/2014/main" id="{DAAA92EC-FD99-42C8-BC1F-D68519221612}"/>
                </a:ext>
              </a:extLst>
            </p:cNvPr>
            <p:cNvSpPr/>
            <p:nvPr/>
          </p:nvSpPr>
          <p:spPr>
            <a:xfrm>
              <a:off x="7974952" y="2472528"/>
              <a:ext cx="834824" cy="836317"/>
            </a:xfrm>
            <a:prstGeom prst="rtTriangle">
              <a:avLst/>
            </a:prstGeom>
            <a:solidFill>
              <a:schemeClr val="tx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FD8084A-D05D-442D-AC3E-E22761EADFEB}"/>
              </a:ext>
            </a:extLst>
          </p:cNvPr>
          <p:cNvGrpSpPr/>
          <p:nvPr/>
        </p:nvGrpSpPr>
        <p:grpSpPr>
          <a:xfrm>
            <a:off x="8356478" y="3844342"/>
            <a:ext cx="2500089" cy="1676124"/>
            <a:chOff x="6049654" y="983603"/>
            <a:chExt cx="3513749" cy="2355708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115E4BF-AFFA-48FA-A527-019949B5DB05}"/>
                </a:ext>
              </a:extLst>
            </p:cNvPr>
            <p:cNvGrpSpPr/>
            <p:nvPr/>
          </p:nvGrpSpPr>
          <p:grpSpPr>
            <a:xfrm>
              <a:off x="7370643" y="1155984"/>
              <a:ext cx="299469" cy="1889133"/>
              <a:chOff x="5396052" y="1127917"/>
              <a:chExt cx="299469" cy="1889133"/>
            </a:xfrm>
          </p:grpSpPr>
          <p:sp>
            <p:nvSpPr>
              <p:cNvPr id="180" name="Trapezoid 179">
                <a:extLst>
                  <a:ext uri="{FF2B5EF4-FFF2-40B4-BE49-F238E27FC236}">
                    <a16:creationId xmlns:a16="http://schemas.microsoft.com/office/drawing/2014/main" id="{9EED0E7B-88FD-4B2B-B377-DCD98149AA3C}"/>
                  </a:ext>
                </a:extLst>
              </p:cNvPr>
              <p:cNvSpPr/>
              <p:nvPr/>
            </p:nvSpPr>
            <p:spPr>
              <a:xfrm>
                <a:off x="5396052" y="1153320"/>
                <a:ext cx="299469" cy="1863730"/>
              </a:xfrm>
              <a:prstGeom prst="trapezoid">
                <a:avLst>
                  <a:gd name="adj" fmla="val 22761"/>
                </a:avLst>
              </a:prstGeom>
              <a:solidFill>
                <a:srgbClr val="ECDED8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Parallelogram 180">
                <a:extLst>
                  <a:ext uri="{FF2B5EF4-FFF2-40B4-BE49-F238E27FC236}">
                    <a16:creationId xmlns:a16="http://schemas.microsoft.com/office/drawing/2014/main" id="{22C8760E-6A6D-4E46-A4C2-CF7C5CD81E32}"/>
                  </a:ext>
                </a:extLst>
              </p:cNvPr>
              <p:cNvSpPr/>
              <p:nvPr/>
            </p:nvSpPr>
            <p:spPr>
              <a:xfrm flipV="1">
                <a:off x="5599929" y="1153318"/>
                <a:ext cx="81968" cy="1863731"/>
              </a:xfrm>
              <a:prstGeom prst="parallelogram">
                <a:avLst>
                  <a:gd name="adj" fmla="val 74320"/>
                </a:avLst>
              </a:prstGeom>
              <a:solidFill>
                <a:srgbClr val="CAB9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50559011-A3FC-493A-99CE-206E5132F3C6}"/>
                  </a:ext>
                </a:extLst>
              </p:cNvPr>
              <p:cNvSpPr/>
              <p:nvPr/>
            </p:nvSpPr>
            <p:spPr>
              <a:xfrm>
                <a:off x="5421238" y="1127917"/>
                <a:ext cx="241300" cy="50800"/>
              </a:xfrm>
              <a:prstGeom prst="rect">
                <a:avLst/>
              </a:prstGeom>
              <a:solidFill>
                <a:srgbClr val="E1D4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86318C63-7DC2-4DC7-98AB-173DEE6C5F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11834" y="1188244"/>
                <a:ext cx="66163" cy="1828805"/>
              </a:xfrm>
              <a:prstGeom prst="line">
                <a:avLst/>
              </a:prstGeom>
              <a:ln w="25400">
                <a:solidFill>
                  <a:srgbClr val="E6E6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0A6AF85A-E140-48C1-9C64-EF7BAE817031}"/>
                  </a:ext>
                </a:extLst>
              </p:cNvPr>
              <p:cNvGrpSpPr/>
              <p:nvPr/>
            </p:nvGrpSpPr>
            <p:grpSpPr>
              <a:xfrm>
                <a:off x="5450829" y="1314047"/>
                <a:ext cx="186662" cy="657629"/>
                <a:chOff x="5049055" y="667124"/>
                <a:chExt cx="186662" cy="657629"/>
              </a:xfrm>
            </p:grpSpPr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8B70C13F-9309-4863-BB11-9123E197EE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8156" y="1250935"/>
                  <a:ext cx="2692" cy="7381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19535EE1-6443-4801-A36D-ADA20BEC94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52871" y="933037"/>
                  <a:ext cx="181595" cy="0"/>
                </a:xfrm>
                <a:prstGeom prst="line">
                  <a:avLst/>
                </a:prstGeom>
                <a:ln w="31750">
                  <a:solidFill>
                    <a:srgbClr val="E4595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E667531B-20E1-476F-8310-51B83F46E2B7}"/>
                    </a:ext>
                  </a:extLst>
                </p:cNvPr>
                <p:cNvGrpSpPr/>
                <p:nvPr/>
              </p:nvGrpSpPr>
              <p:grpSpPr>
                <a:xfrm>
                  <a:off x="5054122" y="675649"/>
                  <a:ext cx="181595" cy="152400"/>
                  <a:chOff x="4746568" y="1153318"/>
                  <a:chExt cx="181595" cy="152400"/>
                </a:xfrm>
              </p:grpSpPr>
              <p:sp>
                <p:nvSpPr>
                  <p:cNvPr id="192" name="Trapezoid 191">
                    <a:extLst>
                      <a:ext uri="{FF2B5EF4-FFF2-40B4-BE49-F238E27FC236}">
                        <a16:creationId xmlns:a16="http://schemas.microsoft.com/office/drawing/2014/main" id="{C1C6113E-80A9-408A-A1E8-32C3AD621385}"/>
                      </a:ext>
                    </a:extLst>
                  </p:cNvPr>
                  <p:cNvSpPr/>
                  <p:nvPr/>
                </p:nvSpPr>
                <p:spPr>
                  <a:xfrm>
                    <a:off x="4746568" y="1153318"/>
                    <a:ext cx="181595" cy="152400"/>
                  </a:xfrm>
                  <a:prstGeom prst="trapezoid">
                    <a:avLst>
                      <a:gd name="adj" fmla="val 4687"/>
                    </a:avLst>
                  </a:prstGeom>
                  <a:solidFill>
                    <a:srgbClr val="E4595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Freeform: Shape 192">
                    <a:extLst>
                      <a:ext uri="{FF2B5EF4-FFF2-40B4-BE49-F238E27FC236}">
                        <a16:creationId xmlns:a16="http://schemas.microsoft.com/office/drawing/2014/main" id="{F730C06F-B42F-49D8-A25F-E87AC3DEBDBC}"/>
                      </a:ext>
                    </a:extLst>
                  </p:cNvPr>
                  <p:cNvSpPr/>
                  <p:nvPr/>
                </p:nvSpPr>
                <p:spPr>
                  <a:xfrm>
                    <a:off x="4902559" y="1156537"/>
                    <a:ext cx="14289" cy="145249"/>
                  </a:xfrm>
                  <a:custGeom>
                    <a:avLst/>
                    <a:gdLst>
                      <a:gd name="connsiteX0" fmla="*/ 2381 w 9818"/>
                      <a:gd name="connsiteY0" fmla="*/ 0 h 145256"/>
                      <a:gd name="connsiteX1" fmla="*/ 0 w 9818"/>
                      <a:gd name="connsiteY1" fmla="*/ 40481 h 145256"/>
                      <a:gd name="connsiteX2" fmla="*/ 2381 w 9818"/>
                      <a:gd name="connsiteY2" fmla="*/ 59531 h 145256"/>
                      <a:gd name="connsiteX3" fmla="*/ 4763 w 9818"/>
                      <a:gd name="connsiteY3" fmla="*/ 90487 h 145256"/>
                      <a:gd name="connsiteX4" fmla="*/ 7144 w 9818"/>
                      <a:gd name="connsiteY4" fmla="*/ 102394 h 145256"/>
                      <a:gd name="connsiteX5" fmla="*/ 9525 w 9818"/>
                      <a:gd name="connsiteY5" fmla="*/ 109537 h 145256"/>
                      <a:gd name="connsiteX6" fmla="*/ 9525 w 9818"/>
                      <a:gd name="connsiteY6" fmla="*/ 145256 h 145256"/>
                      <a:gd name="connsiteX0" fmla="*/ 2477 w 10052"/>
                      <a:gd name="connsiteY0" fmla="*/ 0 h 10000"/>
                      <a:gd name="connsiteX1" fmla="*/ 52 w 10052"/>
                      <a:gd name="connsiteY1" fmla="*/ 2787 h 10000"/>
                      <a:gd name="connsiteX2" fmla="*/ 4903 w 10052"/>
                      <a:gd name="connsiteY2" fmla="*/ 6229 h 10000"/>
                      <a:gd name="connsiteX3" fmla="*/ 7328 w 10052"/>
                      <a:gd name="connsiteY3" fmla="*/ 7049 h 10000"/>
                      <a:gd name="connsiteX4" fmla="*/ 9754 w 10052"/>
                      <a:gd name="connsiteY4" fmla="*/ 7541 h 10000"/>
                      <a:gd name="connsiteX5" fmla="*/ 9754 w 10052"/>
                      <a:gd name="connsiteY5" fmla="*/ 10000 h 10000"/>
                      <a:gd name="connsiteX0" fmla="*/ 0 w 7575"/>
                      <a:gd name="connsiteY0" fmla="*/ 0 h 10000"/>
                      <a:gd name="connsiteX1" fmla="*/ 2426 w 7575"/>
                      <a:gd name="connsiteY1" fmla="*/ 6229 h 10000"/>
                      <a:gd name="connsiteX2" fmla="*/ 4851 w 7575"/>
                      <a:gd name="connsiteY2" fmla="*/ 7049 h 10000"/>
                      <a:gd name="connsiteX3" fmla="*/ 7277 w 7575"/>
                      <a:gd name="connsiteY3" fmla="*/ 7541 h 10000"/>
                      <a:gd name="connsiteX4" fmla="*/ 7277 w 7575"/>
                      <a:gd name="connsiteY4" fmla="*/ 10000 h 10000"/>
                      <a:gd name="connsiteX0" fmla="*/ 0 w 10001"/>
                      <a:gd name="connsiteY0" fmla="*/ 0 h 10000"/>
                      <a:gd name="connsiteX1" fmla="*/ 3203 w 10001"/>
                      <a:gd name="connsiteY1" fmla="*/ 6229 h 10000"/>
                      <a:gd name="connsiteX2" fmla="*/ 9607 w 10001"/>
                      <a:gd name="connsiteY2" fmla="*/ 7541 h 10000"/>
                      <a:gd name="connsiteX3" fmla="*/ 9607 w 10001"/>
                      <a:gd name="connsiteY3" fmla="*/ 10000 h 10000"/>
                      <a:gd name="connsiteX0" fmla="*/ 0 w 10001"/>
                      <a:gd name="connsiteY0" fmla="*/ 0 h 10000"/>
                      <a:gd name="connsiteX1" fmla="*/ 9607 w 10001"/>
                      <a:gd name="connsiteY1" fmla="*/ 7541 h 10000"/>
                      <a:gd name="connsiteX2" fmla="*/ 9607 w 10001"/>
                      <a:gd name="connsiteY2" fmla="*/ 10000 h 10000"/>
                      <a:gd name="connsiteX0" fmla="*/ 0 w 9607"/>
                      <a:gd name="connsiteY0" fmla="*/ 0 h 10000"/>
                      <a:gd name="connsiteX1" fmla="*/ 9607 w 9607"/>
                      <a:gd name="connsiteY1" fmla="*/ 10000 h 10000"/>
                      <a:gd name="connsiteX0" fmla="*/ 0 w 16666"/>
                      <a:gd name="connsiteY0" fmla="*/ 0 h 9508"/>
                      <a:gd name="connsiteX1" fmla="*/ 16666 w 16666"/>
                      <a:gd name="connsiteY1" fmla="*/ 9508 h 9508"/>
                      <a:gd name="connsiteX0" fmla="*/ 0 w 2001"/>
                      <a:gd name="connsiteY0" fmla="*/ 0 h 10517"/>
                      <a:gd name="connsiteX1" fmla="*/ 2001 w 2001"/>
                      <a:gd name="connsiteY1" fmla="*/ 10517 h 10517"/>
                      <a:gd name="connsiteX0" fmla="*/ 0 w 59962"/>
                      <a:gd name="connsiteY0" fmla="*/ 0 h 10000"/>
                      <a:gd name="connsiteX1" fmla="*/ 59962 w 59962"/>
                      <a:gd name="connsiteY1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9962" h="10000">
                        <a:moveTo>
                          <a:pt x="0" y="0"/>
                        </a:moveTo>
                        <a:lnTo>
                          <a:pt x="59962" y="10000"/>
                        </a:lnTo>
                      </a:path>
                    </a:pathLst>
                  </a:custGeom>
                  <a:noFill/>
                  <a:ln w="28575">
                    <a:solidFill>
                      <a:srgbClr val="E3515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B9702DFB-AF9C-443D-900D-36711638F9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08746" y="667124"/>
                  <a:ext cx="2692" cy="7381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AE7B0C1A-2E0E-408A-937B-6450EEF61F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49055" y="668547"/>
                  <a:ext cx="178367" cy="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B0A972A6-557F-4DC9-9210-8F87FE9EEA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69088" y="933037"/>
                  <a:ext cx="55314" cy="0"/>
                </a:xfrm>
                <a:prstGeom prst="line">
                  <a:avLst/>
                </a:prstGeom>
                <a:ln w="31750">
                  <a:solidFill>
                    <a:srgbClr val="E24C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ECAFEAD8-43B6-4B02-9839-B9B002481F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12484" y="781425"/>
                  <a:ext cx="4587" cy="43021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CF9D826C-4530-48A9-A60B-01D2DA36B37E}"/>
                </a:ext>
              </a:extLst>
            </p:cNvPr>
            <p:cNvGrpSpPr/>
            <p:nvPr/>
          </p:nvGrpSpPr>
          <p:grpSpPr>
            <a:xfrm>
              <a:off x="7040557" y="1155984"/>
              <a:ext cx="299469" cy="1889133"/>
              <a:chOff x="5396052" y="1127917"/>
              <a:chExt cx="299469" cy="1889133"/>
            </a:xfrm>
          </p:grpSpPr>
          <p:sp>
            <p:nvSpPr>
              <p:cNvPr id="166" name="Trapezoid 165">
                <a:extLst>
                  <a:ext uri="{FF2B5EF4-FFF2-40B4-BE49-F238E27FC236}">
                    <a16:creationId xmlns:a16="http://schemas.microsoft.com/office/drawing/2014/main" id="{56500DFD-49C5-4CAD-A254-CB649A577238}"/>
                  </a:ext>
                </a:extLst>
              </p:cNvPr>
              <p:cNvSpPr/>
              <p:nvPr/>
            </p:nvSpPr>
            <p:spPr>
              <a:xfrm>
                <a:off x="5396052" y="1153320"/>
                <a:ext cx="299469" cy="1863730"/>
              </a:xfrm>
              <a:prstGeom prst="trapezoid">
                <a:avLst>
                  <a:gd name="adj" fmla="val 22761"/>
                </a:avLst>
              </a:prstGeom>
              <a:solidFill>
                <a:srgbClr val="ECDED8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Parallelogram 166">
                <a:extLst>
                  <a:ext uri="{FF2B5EF4-FFF2-40B4-BE49-F238E27FC236}">
                    <a16:creationId xmlns:a16="http://schemas.microsoft.com/office/drawing/2014/main" id="{BE18460B-F417-4453-A16B-AEDA16CA6591}"/>
                  </a:ext>
                </a:extLst>
              </p:cNvPr>
              <p:cNvSpPr/>
              <p:nvPr/>
            </p:nvSpPr>
            <p:spPr>
              <a:xfrm flipV="1">
                <a:off x="5599929" y="1153318"/>
                <a:ext cx="81968" cy="1863731"/>
              </a:xfrm>
              <a:prstGeom prst="parallelogram">
                <a:avLst>
                  <a:gd name="adj" fmla="val 74320"/>
                </a:avLst>
              </a:prstGeom>
              <a:solidFill>
                <a:srgbClr val="CAB9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31B73DB3-9EAB-4FA9-837D-D018A0BB6D78}"/>
                  </a:ext>
                </a:extLst>
              </p:cNvPr>
              <p:cNvSpPr/>
              <p:nvPr/>
            </p:nvSpPr>
            <p:spPr>
              <a:xfrm>
                <a:off x="5421238" y="1127917"/>
                <a:ext cx="241300" cy="50800"/>
              </a:xfrm>
              <a:prstGeom prst="rect">
                <a:avLst/>
              </a:prstGeom>
              <a:solidFill>
                <a:srgbClr val="E1D4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F60D6F45-7943-4C7F-8F82-A172D2AB5E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11834" y="1188244"/>
                <a:ext cx="66163" cy="1828805"/>
              </a:xfrm>
              <a:prstGeom prst="line">
                <a:avLst/>
              </a:prstGeom>
              <a:ln w="25400">
                <a:solidFill>
                  <a:srgbClr val="E6E6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544C6FCE-FD7A-46C5-B9BC-A946A5F05640}"/>
                  </a:ext>
                </a:extLst>
              </p:cNvPr>
              <p:cNvGrpSpPr/>
              <p:nvPr/>
            </p:nvGrpSpPr>
            <p:grpSpPr>
              <a:xfrm>
                <a:off x="5450829" y="1314047"/>
                <a:ext cx="186662" cy="657629"/>
                <a:chOff x="5049055" y="667124"/>
                <a:chExt cx="186662" cy="657629"/>
              </a:xfrm>
            </p:grpSpPr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6D63E555-9257-41DD-81A8-06567EAD3C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8156" y="1250935"/>
                  <a:ext cx="2692" cy="7381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5095E366-0027-489B-9939-11B9A7B7A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52871" y="933037"/>
                  <a:ext cx="181595" cy="0"/>
                </a:xfrm>
                <a:prstGeom prst="line">
                  <a:avLst/>
                </a:prstGeom>
                <a:ln w="31750">
                  <a:solidFill>
                    <a:srgbClr val="E4595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486E4414-13ED-488F-AB72-948D8B593217}"/>
                    </a:ext>
                  </a:extLst>
                </p:cNvPr>
                <p:cNvGrpSpPr/>
                <p:nvPr/>
              </p:nvGrpSpPr>
              <p:grpSpPr>
                <a:xfrm>
                  <a:off x="5054122" y="675649"/>
                  <a:ext cx="181595" cy="152400"/>
                  <a:chOff x="4746568" y="1153318"/>
                  <a:chExt cx="181595" cy="152400"/>
                </a:xfrm>
              </p:grpSpPr>
              <p:sp>
                <p:nvSpPr>
                  <p:cNvPr id="178" name="Trapezoid 177">
                    <a:extLst>
                      <a:ext uri="{FF2B5EF4-FFF2-40B4-BE49-F238E27FC236}">
                        <a16:creationId xmlns:a16="http://schemas.microsoft.com/office/drawing/2014/main" id="{C49A96B5-C39D-4991-AD1C-CFE964296AA6}"/>
                      </a:ext>
                    </a:extLst>
                  </p:cNvPr>
                  <p:cNvSpPr/>
                  <p:nvPr/>
                </p:nvSpPr>
                <p:spPr>
                  <a:xfrm>
                    <a:off x="4746568" y="1153318"/>
                    <a:ext cx="181595" cy="152400"/>
                  </a:xfrm>
                  <a:prstGeom prst="trapezoid">
                    <a:avLst>
                      <a:gd name="adj" fmla="val 4687"/>
                    </a:avLst>
                  </a:prstGeom>
                  <a:solidFill>
                    <a:srgbClr val="E4595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Freeform: Shape 178">
                    <a:extLst>
                      <a:ext uri="{FF2B5EF4-FFF2-40B4-BE49-F238E27FC236}">
                        <a16:creationId xmlns:a16="http://schemas.microsoft.com/office/drawing/2014/main" id="{3206DB0C-51BE-424A-96C2-3481602FDCC7}"/>
                      </a:ext>
                    </a:extLst>
                  </p:cNvPr>
                  <p:cNvSpPr/>
                  <p:nvPr/>
                </p:nvSpPr>
                <p:spPr>
                  <a:xfrm>
                    <a:off x="4902559" y="1156537"/>
                    <a:ext cx="14289" cy="145249"/>
                  </a:xfrm>
                  <a:custGeom>
                    <a:avLst/>
                    <a:gdLst>
                      <a:gd name="connsiteX0" fmla="*/ 2381 w 9818"/>
                      <a:gd name="connsiteY0" fmla="*/ 0 h 145256"/>
                      <a:gd name="connsiteX1" fmla="*/ 0 w 9818"/>
                      <a:gd name="connsiteY1" fmla="*/ 40481 h 145256"/>
                      <a:gd name="connsiteX2" fmla="*/ 2381 w 9818"/>
                      <a:gd name="connsiteY2" fmla="*/ 59531 h 145256"/>
                      <a:gd name="connsiteX3" fmla="*/ 4763 w 9818"/>
                      <a:gd name="connsiteY3" fmla="*/ 90487 h 145256"/>
                      <a:gd name="connsiteX4" fmla="*/ 7144 w 9818"/>
                      <a:gd name="connsiteY4" fmla="*/ 102394 h 145256"/>
                      <a:gd name="connsiteX5" fmla="*/ 9525 w 9818"/>
                      <a:gd name="connsiteY5" fmla="*/ 109537 h 145256"/>
                      <a:gd name="connsiteX6" fmla="*/ 9525 w 9818"/>
                      <a:gd name="connsiteY6" fmla="*/ 145256 h 145256"/>
                      <a:gd name="connsiteX0" fmla="*/ 2477 w 10052"/>
                      <a:gd name="connsiteY0" fmla="*/ 0 h 10000"/>
                      <a:gd name="connsiteX1" fmla="*/ 52 w 10052"/>
                      <a:gd name="connsiteY1" fmla="*/ 2787 h 10000"/>
                      <a:gd name="connsiteX2" fmla="*/ 4903 w 10052"/>
                      <a:gd name="connsiteY2" fmla="*/ 6229 h 10000"/>
                      <a:gd name="connsiteX3" fmla="*/ 7328 w 10052"/>
                      <a:gd name="connsiteY3" fmla="*/ 7049 h 10000"/>
                      <a:gd name="connsiteX4" fmla="*/ 9754 w 10052"/>
                      <a:gd name="connsiteY4" fmla="*/ 7541 h 10000"/>
                      <a:gd name="connsiteX5" fmla="*/ 9754 w 10052"/>
                      <a:gd name="connsiteY5" fmla="*/ 10000 h 10000"/>
                      <a:gd name="connsiteX0" fmla="*/ 0 w 7575"/>
                      <a:gd name="connsiteY0" fmla="*/ 0 h 10000"/>
                      <a:gd name="connsiteX1" fmla="*/ 2426 w 7575"/>
                      <a:gd name="connsiteY1" fmla="*/ 6229 h 10000"/>
                      <a:gd name="connsiteX2" fmla="*/ 4851 w 7575"/>
                      <a:gd name="connsiteY2" fmla="*/ 7049 h 10000"/>
                      <a:gd name="connsiteX3" fmla="*/ 7277 w 7575"/>
                      <a:gd name="connsiteY3" fmla="*/ 7541 h 10000"/>
                      <a:gd name="connsiteX4" fmla="*/ 7277 w 7575"/>
                      <a:gd name="connsiteY4" fmla="*/ 10000 h 10000"/>
                      <a:gd name="connsiteX0" fmla="*/ 0 w 10001"/>
                      <a:gd name="connsiteY0" fmla="*/ 0 h 10000"/>
                      <a:gd name="connsiteX1" fmla="*/ 3203 w 10001"/>
                      <a:gd name="connsiteY1" fmla="*/ 6229 h 10000"/>
                      <a:gd name="connsiteX2" fmla="*/ 9607 w 10001"/>
                      <a:gd name="connsiteY2" fmla="*/ 7541 h 10000"/>
                      <a:gd name="connsiteX3" fmla="*/ 9607 w 10001"/>
                      <a:gd name="connsiteY3" fmla="*/ 10000 h 10000"/>
                      <a:gd name="connsiteX0" fmla="*/ 0 w 10001"/>
                      <a:gd name="connsiteY0" fmla="*/ 0 h 10000"/>
                      <a:gd name="connsiteX1" fmla="*/ 9607 w 10001"/>
                      <a:gd name="connsiteY1" fmla="*/ 7541 h 10000"/>
                      <a:gd name="connsiteX2" fmla="*/ 9607 w 10001"/>
                      <a:gd name="connsiteY2" fmla="*/ 10000 h 10000"/>
                      <a:gd name="connsiteX0" fmla="*/ 0 w 9607"/>
                      <a:gd name="connsiteY0" fmla="*/ 0 h 10000"/>
                      <a:gd name="connsiteX1" fmla="*/ 9607 w 9607"/>
                      <a:gd name="connsiteY1" fmla="*/ 10000 h 10000"/>
                      <a:gd name="connsiteX0" fmla="*/ 0 w 16666"/>
                      <a:gd name="connsiteY0" fmla="*/ 0 h 9508"/>
                      <a:gd name="connsiteX1" fmla="*/ 16666 w 16666"/>
                      <a:gd name="connsiteY1" fmla="*/ 9508 h 9508"/>
                      <a:gd name="connsiteX0" fmla="*/ 0 w 2001"/>
                      <a:gd name="connsiteY0" fmla="*/ 0 h 10517"/>
                      <a:gd name="connsiteX1" fmla="*/ 2001 w 2001"/>
                      <a:gd name="connsiteY1" fmla="*/ 10517 h 10517"/>
                      <a:gd name="connsiteX0" fmla="*/ 0 w 59962"/>
                      <a:gd name="connsiteY0" fmla="*/ 0 h 10000"/>
                      <a:gd name="connsiteX1" fmla="*/ 59962 w 59962"/>
                      <a:gd name="connsiteY1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9962" h="10000">
                        <a:moveTo>
                          <a:pt x="0" y="0"/>
                        </a:moveTo>
                        <a:lnTo>
                          <a:pt x="59962" y="10000"/>
                        </a:lnTo>
                      </a:path>
                    </a:pathLst>
                  </a:custGeom>
                  <a:noFill/>
                  <a:ln w="28575">
                    <a:solidFill>
                      <a:srgbClr val="E3515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FC2C18FA-32E1-48A9-B1CA-69009D6658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08746" y="667124"/>
                  <a:ext cx="2692" cy="7381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F7C0803E-629C-4CDC-8655-EF6BC88568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49055" y="668547"/>
                  <a:ext cx="178367" cy="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BB515D1C-0EC4-4AAB-9C24-FBAE76D418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69088" y="933037"/>
                  <a:ext cx="55314" cy="0"/>
                </a:xfrm>
                <a:prstGeom prst="line">
                  <a:avLst/>
                </a:prstGeom>
                <a:ln w="31750">
                  <a:solidFill>
                    <a:srgbClr val="E24C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D45852DE-8B1B-4200-A2A2-6F57ACE247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12484" y="781425"/>
                  <a:ext cx="4587" cy="43021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5" name="Cloud 78">
              <a:extLst>
                <a:ext uri="{FF2B5EF4-FFF2-40B4-BE49-F238E27FC236}">
                  <a16:creationId xmlns:a16="http://schemas.microsoft.com/office/drawing/2014/main" id="{7D8F19AF-72AB-4413-9A84-04C3DB53EF7A}"/>
                </a:ext>
              </a:extLst>
            </p:cNvPr>
            <p:cNvSpPr/>
            <p:nvPr/>
          </p:nvSpPr>
          <p:spPr>
            <a:xfrm rot="9135065">
              <a:off x="6050991" y="1050431"/>
              <a:ext cx="867704" cy="1144018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53476"/>
                <a:gd name="connsiteY0" fmla="*/ 14229 h 43219"/>
                <a:gd name="connsiteX1" fmla="*/ 5659 w 53476"/>
                <a:gd name="connsiteY1" fmla="*/ 6766 h 43219"/>
                <a:gd name="connsiteX2" fmla="*/ 14041 w 53476"/>
                <a:gd name="connsiteY2" fmla="*/ 5061 h 43219"/>
                <a:gd name="connsiteX3" fmla="*/ 22492 w 53476"/>
                <a:gd name="connsiteY3" fmla="*/ 3291 h 43219"/>
                <a:gd name="connsiteX4" fmla="*/ 25785 w 53476"/>
                <a:gd name="connsiteY4" fmla="*/ 59 h 43219"/>
                <a:gd name="connsiteX5" fmla="*/ 29869 w 53476"/>
                <a:gd name="connsiteY5" fmla="*/ 2340 h 43219"/>
                <a:gd name="connsiteX6" fmla="*/ 35499 w 53476"/>
                <a:gd name="connsiteY6" fmla="*/ 549 h 43219"/>
                <a:gd name="connsiteX7" fmla="*/ 38354 w 53476"/>
                <a:gd name="connsiteY7" fmla="*/ 5435 h 43219"/>
                <a:gd name="connsiteX8" fmla="*/ 42018 w 53476"/>
                <a:gd name="connsiteY8" fmla="*/ 10177 h 43219"/>
                <a:gd name="connsiteX9" fmla="*/ 41854 w 53476"/>
                <a:gd name="connsiteY9" fmla="*/ 15319 h 43219"/>
                <a:gd name="connsiteX10" fmla="*/ 53459 w 53476"/>
                <a:gd name="connsiteY10" fmla="*/ 25311 h 43219"/>
                <a:gd name="connsiteX11" fmla="*/ 37440 w 53476"/>
                <a:gd name="connsiteY11" fmla="*/ 30063 h 43219"/>
                <a:gd name="connsiteX12" fmla="*/ 35431 w 53476"/>
                <a:gd name="connsiteY12" fmla="*/ 35960 h 43219"/>
                <a:gd name="connsiteX13" fmla="*/ 28591 w 53476"/>
                <a:gd name="connsiteY13" fmla="*/ 36674 h 43219"/>
                <a:gd name="connsiteX14" fmla="*/ 23703 w 53476"/>
                <a:gd name="connsiteY14" fmla="*/ 42965 h 43219"/>
                <a:gd name="connsiteX15" fmla="*/ 16516 w 53476"/>
                <a:gd name="connsiteY15" fmla="*/ 39125 h 43219"/>
                <a:gd name="connsiteX16" fmla="*/ 5840 w 53476"/>
                <a:gd name="connsiteY16" fmla="*/ 35331 h 43219"/>
                <a:gd name="connsiteX17" fmla="*/ 1146 w 53476"/>
                <a:gd name="connsiteY17" fmla="*/ 31109 h 43219"/>
                <a:gd name="connsiteX18" fmla="*/ 2149 w 53476"/>
                <a:gd name="connsiteY18" fmla="*/ 25410 h 43219"/>
                <a:gd name="connsiteX19" fmla="*/ 31 w 53476"/>
                <a:gd name="connsiteY19" fmla="*/ 19563 h 43219"/>
                <a:gd name="connsiteX20" fmla="*/ 3899 w 53476"/>
                <a:gd name="connsiteY20" fmla="*/ 14366 h 43219"/>
                <a:gd name="connsiteX21" fmla="*/ 3936 w 53476"/>
                <a:gd name="connsiteY21" fmla="*/ 14229 h 43219"/>
                <a:gd name="connsiteX0" fmla="*/ 4729 w 53476"/>
                <a:gd name="connsiteY0" fmla="*/ 26036 h 43219"/>
                <a:gd name="connsiteX1" fmla="*/ 2196 w 53476"/>
                <a:gd name="connsiteY1" fmla="*/ 25239 h 43219"/>
                <a:gd name="connsiteX2" fmla="*/ 6964 w 53476"/>
                <a:gd name="connsiteY2" fmla="*/ 34758 h 43219"/>
                <a:gd name="connsiteX3" fmla="*/ 5856 w 53476"/>
                <a:gd name="connsiteY3" fmla="*/ 35139 h 43219"/>
                <a:gd name="connsiteX4" fmla="*/ 16514 w 53476"/>
                <a:gd name="connsiteY4" fmla="*/ 38949 h 43219"/>
                <a:gd name="connsiteX5" fmla="*/ 15846 w 53476"/>
                <a:gd name="connsiteY5" fmla="*/ 37209 h 43219"/>
                <a:gd name="connsiteX6" fmla="*/ 28863 w 53476"/>
                <a:gd name="connsiteY6" fmla="*/ 34610 h 43219"/>
                <a:gd name="connsiteX7" fmla="*/ 28596 w 53476"/>
                <a:gd name="connsiteY7" fmla="*/ 36519 h 43219"/>
                <a:gd name="connsiteX8" fmla="*/ 34165 w 53476"/>
                <a:gd name="connsiteY8" fmla="*/ 22813 h 43219"/>
                <a:gd name="connsiteX9" fmla="*/ 37416 w 53476"/>
                <a:gd name="connsiteY9" fmla="*/ 29949 h 43219"/>
                <a:gd name="connsiteX10" fmla="*/ 41834 w 53476"/>
                <a:gd name="connsiteY10" fmla="*/ 15213 h 43219"/>
                <a:gd name="connsiteX11" fmla="*/ 40386 w 53476"/>
                <a:gd name="connsiteY11" fmla="*/ 17889 h 43219"/>
                <a:gd name="connsiteX12" fmla="*/ 38360 w 53476"/>
                <a:gd name="connsiteY12" fmla="*/ 5285 h 43219"/>
                <a:gd name="connsiteX13" fmla="*/ 38436 w 53476"/>
                <a:gd name="connsiteY13" fmla="*/ 6549 h 43219"/>
                <a:gd name="connsiteX14" fmla="*/ 29114 w 53476"/>
                <a:gd name="connsiteY14" fmla="*/ 3811 h 43219"/>
                <a:gd name="connsiteX15" fmla="*/ 29856 w 53476"/>
                <a:gd name="connsiteY15" fmla="*/ 2199 h 43219"/>
                <a:gd name="connsiteX16" fmla="*/ 22177 w 53476"/>
                <a:gd name="connsiteY16" fmla="*/ 4579 h 43219"/>
                <a:gd name="connsiteX17" fmla="*/ 22536 w 53476"/>
                <a:gd name="connsiteY17" fmla="*/ 3189 h 43219"/>
                <a:gd name="connsiteX18" fmla="*/ 14036 w 53476"/>
                <a:gd name="connsiteY18" fmla="*/ 5051 h 43219"/>
                <a:gd name="connsiteX19" fmla="*/ 15336 w 53476"/>
                <a:gd name="connsiteY19" fmla="*/ 6399 h 43219"/>
                <a:gd name="connsiteX20" fmla="*/ 4163 w 53476"/>
                <a:gd name="connsiteY20" fmla="*/ 15648 h 43219"/>
                <a:gd name="connsiteX21" fmla="*/ 3936 w 53476"/>
                <a:gd name="connsiteY21" fmla="*/ 14229 h 43219"/>
                <a:gd name="connsiteX0" fmla="*/ 3936 w 53476"/>
                <a:gd name="connsiteY0" fmla="*/ 14229 h 43219"/>
                <a:gd name="connsiteX1" fmla="*/ 5659 w 53476"/>
                <a:gd name="connsiteY1" fmla="*/ 6766 h 43219"/>
                <a:gd name="connsiteX2" fmla="*/ 14041 w 53476"/>
                <a:gd name="connsiteY2" fmla="*/ 5061 h 43219"/>
                <a:gd name="connsiteX3" fmla="*/ 22492 w 53476"/>
                <a:gd name="connsiteY3" fmla="*/ 3291 h 43219"/>
                <a:gd name="connsiteX4" fmla="*/ 25785 w 53476"/>
                <a:gd name="connsiteY4" fmla="*/ 59 h 43219"/>
                <a:gd name="connsiteX5" fmla="*/ 29869 w 53476"/>
                <a:gd name="connsiteY5" fmla="*/ 2340 h 43219"/>
                <a:gd name="connsiteX6" fmla="*/ 35499 w 53476"/>
                <a:gd name="connsiteY6" fmla="*/ 549 h 43219"/>
                <a:gd name="connsiteX7" fmla="*/ 38354 w 53476"/>
                <a:gd name="connsiteY7" fmla="*/ 5435 h 43219"/>
                <a:gd name="connsiteX8" fmla="*/ 42018 w 53476"/>
                <a:gd name="connsiteY8" fmla="*/ 10177 h 43219"/>
                <a:gd name="connsiteX9" fmla="*/ 41854 w 53476"/>
                <a:gd name="connsiteY9" fmla="*/ 15319 h 43219"/>
                <a:gd name="connsiteX10" fmla="*/ 53459 w 53476"/>
                <a:gd name="connsiteY10" fmla="*/ 25311 h 43219"/>
                <a:gd name="connsiteX11" fmla="*/ 37440 w 53476"/>
                <a:gd name="connsiteY11" fmla="*/ 30063 h 43219"/>
                <a:gd name="connsiteX12" fmla="*/ 46028 w 53476"/>
                <a:gd name="connsiteY12" fmla="*/ 35541 h 43219"/>
                <a:gd name="connsiteX13" fmla="*/ 28591 w 53476"/>
                <a:gd name="connsiteY13" fmla="*/ 36674 h 43219"/>
                <a:gd name="connsiteX14" fmla="*/ 23703 w 53476"/>
                <a:gd name="connsiteY14" fmla="*/ 42965 h 43219"/>
                <a:gd name="connsiteX15" fmla="*/ 16516 w 53476"/>
                <a:gd name="connsiteY15" fmla="*/ 39125 h 43219"/>
                <a:gd name="connsiteX16" fmla="*/ 5840 w 53476"/>
                <a:gd name="connsiteY16" fmla="*/ 35331 h 43219"/>
                <a:gd name="connsiteX17" fmla="*/ 1146 w 53476"/>
                <a:gd name="connsiteY17" fmla="*/ 31109 h 43219"/>
                <a:gd name="connsiteX18" fmla="*/ 2149 w 53476"/>
                <a:gd name="connsiteY18" fmla="*/ 25410 h 43219"/>
                <a:gd name="connsiteX19" fmla="*/ 31 w 53476"/>
                <a:gd name="connsiteY19" fmla="*/ 19563 h 43219"/>
                <a:gd name="connsiteX20" fmla="*/ 3899 w 53476"/>
                <a:gd name="connsiteY20" fmla="*/ 14366 h 43219"/>
                <a:gd name="connsiteX21" fmla="*/ 3936 w 53476"/>
                <a:gd name="connsiteY21" fmla="*/ 14229 h 43219"/>
                <a:gd name="connsiteX0" fmla="*/ 4729 w 53476"/>
                <a:gd name="connsiteY0" fmla="*/ 26036 h 43219"/>
                <a:gd name="connsiteX1" fmla="*/ 2196 w 53476"/>
                <a:gd name="connsiteY1" fmla="*/ 25239 h 43219"/>
                <a:gd name="connsiteX2" fmla="*/ 6964 w 53476"/>
                <a:gd name="connsiteY2" fmla="*/ 34758 h 43219"/>
                <a:gd name="connsiteX3" fmla="*/ 5856 w 53476"/>
                <a:gd name="connsiteY3" fmla="*/ 35139 h 43219"/>
                <a:gd name="connsiteX4" fmla="*/ 16514 w 53476"/>
                <a:gd name="connsiteY4" fmla="*/ 38949 h 43219"/>
                <a:gd name="connsiteX5" fmla="*/ 15846 w 53476"/>
                <a:gd name="connsiteY5" fmla="*/ 37209 h 43219"/>
                <a:gd name="connsiteX6" fmla="*/ 28863 w 53476"/>
                <a:gd name="connsiteY6" fmla="*/ 34610 h 43219"/>
                <a:gd name="connsiteX7" fmla="*/ 28596 w 53476"/>
                <a:gd name="connsiteY7" fmla="*/ 36519 h 43219"/>
                <a:gd name="connsiteX8" fmla="*/ 34165 w 53476"/>
                <a:gd name="connsiteY8" fmla="*/ 22813 h 43219"/>
                <a:gd name="connsiteX9" fmla="*/ 37416 w 53476"/>
                <a:gd name="connsiteY9" fmla="*/ 29949 h 43219"/>
                <a:gd name="connsiteX10" fmla="*/ 41834 w 53476"/>
                <a:gd name="connsiteY10" fmla="*/ 15213 h 43219"/>
                <a:gd name="connsiteX11" fmla="*/ 40386 w 53476"/>
                <a:gd name="connsiteY11" fmla="*/ 17889 h 43219"/>
                <a:gd name="connsiteX12" fmla="*/ 38360 w 53476"/>
                <a:gd name="connsiteY12" fmla="*/ 5285 h 43219"/>
                <a:gd name="connsiteX13" fmla="*/ 38436 w 53476"/>
                <a:gd name="connsiteY13" fmla="*/ 6549 h 43219"/>
                <a:gd name="connsiteX14" fmla="*/ 29114 w 53476"/>
                <a:gd name="connsiteY14" fmla="*/ 3811 h 43219"/>
                <a:gd name="connsiteX15" fmla="*/ 29856 w 53476"/>
                <a:gd name="connsiteY15" fmla="*/ 2199 h 43219"/>
                <a:gd name="connsiteX16" fmla="*/ 22177 w 53476"/>
                <a:gd name="connsiteY16" fmla="*/ 4579 h 43219"/>
                <a:gd name="connsiteX17" fmla="*/ 22536 w 53476"/>
                <a:gd name="connsiteY17" fmla="*/ 3189 h 43219"/>
                <a:gd name="connsiteX18" fmla="*/ 14036 w 53476"/>
                <a:gd name="connsiteY18" fmla="*/ 5051 h 43219"/>
                <a:gd name="connsiteX19" fmla="*/ 15336 w 53476"/>
                <a:gd name="connsiteY19" fmla="*/ 6399 h 43219"/>
                <a:gd name="connsiteX20" fmla="*/ 4163 w 53476"/>
                <a:gd name="connsiteY20" fmla="*/ 15648 h 43219"/>
                <a:gd name="connsiteX21" fmla="*/ 3936 w 53476"/>
                <a:gd name="connsiteY21" fmla="*/ 14229 h 43219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6028 w 53476"/>
                <a:gd name="connsiteY12" fmla="*/ 35541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8863 w 53476"/>
                <a:gd name="connsiteY6" fmla="*/ 34610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8863 w 53476"/>
                <a:gd name="connsiteY6" fmla="*/ 34610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0139 w 53476"/>
                <a:gd name="connsiteY6" fmla="*/ 33803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42555 w 53476"/>
                <a:gd name="connsiteY9" fmla="*/ 31474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3339 w 53476"/>
                <a:gd name="connsiteY9" fmla="*/ 28327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3339 w 53476"/>
                <a:gd name="connsiteY9" fmla="*/ 28327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3339 w 53476"/>
                <a:gd name="connsiteY9" fmla="*/ 28327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3339 w 53476"/>
                <a:gd name="connsiteY9" fmla="*/ 28327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596 w 53463"/>
                <a:gd name="connsiteY7" fmla="*/ 36519 h 45315"/>
                <a:gd name="connsiteX8" fmla="*/ 34165 w 53463"/>
                <a:gd name="connsiteY8" fmla="*/ 22813 h 45315"/>
                <a:gd name="connsiteX9" fmla="*/ 33339 w 53463"/>
                <a:gd name="connsiteY9" fmla="*/ 28327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596 w 53463"/>
                <a:gd name="connsiteY7" fmla="*/ 36519 h 45315"/>
                <a:gd name="connsiteX8" fmla="*/ 34165 w 53463"/>
                <a:gd name="connsiteY8" fmla="*/ 22813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596 w 53463"/>
                <a:gd name="connsiteY7" fmla="*/ 36519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596 w 53463"/>
                <a:gd name="connsiteY7" fmla="*/ 36519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946 w 53463"/>
                <a:gd name="connsiteY7" fmla="*/ 34840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946 w 53463"/>
                <a:gd name="connsiteY7" fmla="*/ 34840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946 w 53463"/>
                <a:gd name="connsiteY7" fmla="*/ 34840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233"/>
                <a:gd name="connsiteX1" fmla="*/ 5659 w 53463"/>
                <a:gd name="connsiteY1" fmla="*/ 6766 h 45233"/>
                <a:gd name="connsiteX2" fmla="*/ 14041 w 53463"/>
                <a:gd name="connsiteY2" fmla="*/ 5061 h 45233"/>
                <a:gd name="connsiteX3" fmla="*/ 22492 w 53463"/>
                <a:gd name="connsiteY3" fmla="*/ 3291 h 45233"/>
                <a:gd name="connsiteX4" fmla="*/ 25785 w 53463"/>
                <a:gd name="connsiteY4" fmla="*/ 59 h 45233"/>
                <a:gd name="connsiteX5" fmla="*/ 29869 w 53463"/>
                <a:gd name="connsiteY5" fmla="*/ 2340 h 45233"/>
                <a:gd name="connsiteX6" fmla="*/ 35499 w 53463"/>
                <a:gd name="connsiteY6" fmla="*/ 549 h 45233"/>
                <a:gd name="connsiteX7" fmla="*/ 38354 w 53463"/>
                <a:gd name="connsiteY7" fmla="*/ 5435 h 45233"/>
                <a:gd name="connsiteX8" fmla="*/ 42018 w 53463"/>
                <a:gd name="connsiteY8" fmla="*/ 10177 h 45233"/>
                <a:gd name="connsiteX9" fmla="*/ 41854 w 53463"/>
                <a:gd name="connsiteY9" fmla="*/ 15319 h 45233"/>
                <a:gd name="connsiteX10" fmla="*/ 53459 w 53463"/>
                <a:gd name="connsiteY10" fmla="*/ 25311 h 45233"/>
                <a:gd name="connsiteX11" fmla="*/ 42489 w 53463"/>
                <a:gd name="connsiteY11" fmla="*/ 31425 h 45233"/>
                <a:gd name="connsiteX12" fmla="*/ 48423 w 53463"/>
                <a:gd name="connsiteY12" fmla="*/ 38446 h 45233"/>
                <a:gd name="connsiteX13" fmla="*/ 35223 w 53463"/>
                <a:gd name="connsiteY13" fmla="*/ 39465 h 45233"/>
                <a:gd name="connsiteX14" fmla="*/ 32087 w 53463"/>
                <a:gd name="connsiteY14" fmla="*/ 45180 h 45233"/>
                <a:gd name="connsiteX15" fmla="*/ 16516 w 53463"/>
                <a:gd name="connsiteY15" fmla="*/ 39125 h 45233"/>
                <a:gd name="connsiteX16" fmla="*/ 5840 w 53463"/>
                <a:gd name="connsiteY16" fmla="*/ 35331 h 45233"/>
                <a:gd name="connsiteX17" fmla="*/ 1146 w 53463"/>
                <a:gd name="connsiteY17" fmla="*/ 31109 h 45233"/>
                <a:gd name="connsiteX18" fmla="*/ 2149 w 53463"/>
                <a:gd name="connsiteY18" fmla="*/ 25410 h 45233"/>
                <a:gd name="connsiteX19" fmla="*/ 31 w 53463"/>
                <a:gd name="connsiteY19" fmla="*/ 19563 h 45233"/>
                <a:gd name="connsiteX20" fmla="*/ 3899 w 53463"/>
                <a:gd name="connsiteY20" fmla="*/ 14366 h 45233"/>
                <a:gd name="connsiteX21" fmla="*/ 3936 w 53463"/>
                <a:gd name="connsiteY21" fmla="*/ 14229 h 45233"/>
                <a:gd name="connsiteX0" fmla="*/ 4729 w 53463"/>
                <a:gd name="connsiteY0" fmla="*/ 26036 h 45233"/>
                <a:gd name="connsiteX1" fmla="*/ 2196 w 53463"/>
                <a:gd name="connsiteY1" fmla="*/ 25239 h 45233"/>
                <a:gd name="connsiteX2" fmla="*/ 6964 w 53463"/>
                <a:gd name="connsiteY2" fmla="*/ 34758 h 45233"/>
                <a:gd name="connsiteX3" fmla="*/ 5856 w 53463"/>
                <a:gd name="connsiteY3" fmla="*/ 35139 h 45233"/>
                <a:gd name="connsiteX4" fmla="*/ 16514 w 53463"/>
                <a:gd name="connsiteY4" fmla="*/ 38949 h 45233"/>
                <a:gd name="connsiteX5" fmla="*/ 15846 w 53463"/>
                <a:gd name="connsiteY5" fmla="*/ 37209 h 45233"/>
                <a:gd name="connsiteX6" fmla="*/ 24225 w 53463"/>
                <a:gd name="connsiteY6" fmla="*/ 29942 h 45233"/>
                <a:gd name="connsiteX7" fmla="*/ 28946 w 53463"/>
                <a:gd name="connsiteY7" fmla="*/ 34840 h 45233"/>
                <a:gd name="connsiteX8" fmla="*/ 37020 w 53463"/>
                <a:gd name="connsiteY8" fmla="*/ 23660 h 45233"/>
                <a:gd name="connsiteX9" fmla="*/ 42945 w 53463"/>
                <a:gd name="connsiteY9" fmla="*/ 31316 h 45233"/>
                <a:gd name="connsiteX10" fmla="*/ 41834 w 53463"/>
                <a:gd name="connsiteY10" fmla="*/ 15213 h 45233"/>
                <a:gd name="connsiteX11" fmla="*/ 40386 w 53463"/>
                <a:gd name="connsiteY11" fmla="*/ 17889 h 45233"/>
                <a:gd name="connsiteX12" fmla="*/ 38360 w 53463"/>
                <a:gd name="connsiteY12" fmla="*/ 5285 h 45233"/>
                <a:gd name="connsiteX13" fmla="*/ 38436 w 53463"/>
                <a:gd name="connsiteY13" fmla="*/ 6549 h 45233"/>
                <a:gd name="connsiteX14" fmla="*/ 29114 w 53463"/>
                <a:gd name="connsiteY14" fmla="*/ 3811 h 45233"/>
                <a:gd name="connsiteX15" fmla="*/ 29856 w 53463"/>
                <a:gd name="connsiteY15" fmla="*/ 2199 h 45233"/>
                <a:gd name="connsiteX16" fmla="*/ 22177 w 53463"/>
                <a:gd name="connsiteY16" fmla="*/ 4579 h 45233"/>
                <a:gd name="connsiteX17" fmla="*/ 22536 w 53463"/>
                <a:gd name="connsiteY17" fmla="*/ 3189 h 45233"/>
                <a:gd name="connsiteX18" fmla="*/ 14036 w 53463"/>
                <a:gd name="connsiteY18" fmla="*/ 5051 h 45233"/>
                <a:gd name="connsiteX19" fmla="*/ 15336 w 53463"/>
                <a:gd name="connsiteY19" fmla="*/ 6399 h 45233"/>
                <a:gd name="connsiteX20" fmla="*/ 4163 w 53463"/>
                <a:gd name="connsiteY20" fmla="*/ 15648 h 45233"/>
                <a:gd name="connsiteX21" fmla="*/ 3936 w 53463"/>
                <a:gd name="connsiteY21" fmla="*/ 14229 h 45233"/>
                <a:gd name="connsiteX0" fmla="*/ 3936 w 53463"/>
                <a:gd name="connsiteY0" fmla="*/ 14229 h 45233"/>
                <a:gd name="connsiteX1" fmla="*/ 5659 w 53463"/>
                <a:gd name="connsiteY1" fmla="*/ 6766 h 45233"/>
                <a:gd name="connsiteX2" fmla="*/ 14041 w 53463"/>
                <a:gd name="connsiteY2" fmla="*/ 5061 h 45233"/>
                <a:gd name="connsiteX3" fmla="*/ 22492 w 53463"/>
                <a:gd name="connsiteY3" fmla="*/ 3291 h 45233"/>
                <a:gd name="connsiteX4" fmla="*/ 25785 w 53463"/>
                <a:gd name="connsiteY4" fmla="*/ 59 h 45233"/>
                <a:gd name="connsiteX5" fmla="*/ 29869 w 53463"/>
                <a:gd name="connsiteY5" fmla="*/ 2340 h 45233"/>
                <a:gd name="connsiteX6" fmla="*/ 35499 w 53463"/>
                <a:gd name="connsiteY6" fmla="*/ 549 h 45233"/>
                <a:gd name="connsiteX7" fmla="*/ 38354 w 53463"/>
                <a:gd name="connsiteY7" fmla="*/ 5435 h 45233"/>
                <a:gd name="connsiteX8" fmla="*/ 42018 w 53463"/>
                <a:gd name="connsiteY8" fmla="*/ 10177 h 45233"/>
                <a:gd name="connsiteX9" fmla="*/ 41854 w 53463"/>
                <a:gd name="connsiteY9" fmla="*/ 15319 h 45233"/>
                <a:gd name="connsiteX10" fmla="*/ 53459 w 53463"/>
                <a:gd name="connsiteY10" fmla="*/ 25311 h 45233"/>
                <a:gd name="connsiteX11" fmla="*/ 42489 w 53463"/>
                <a:gd name="connsiteY11" fmla="*/ 31425 h 45233"/>
                <a:gd name="connsiteX12" fmla="*/ 48423 w 53463"/>
                <a:gd name="connsiteY12" fmla="*/ 38446 h 45233"/>
                <a:gd name="connsiteX13" fmla="*/ 35223 w 53463"/>
                <a:gd name="connsiteY13" fmla="*/ 39465 h 45233"/>
                <a:gd name="connsiteX14" fmla="*/ 32087 w 53463"/>
                <a:gd name="connsiteY14" fmla="*/ 45180 h 45233"/>
                <a:gd name="connsiteX15" fmla="*/ 16516 w 53463"/>
                <a:gd name="connsiteY15" fmla="*/ 39125 h 45233"/>
                <a:gd name="connsiteX16" fmla="*/ 5840 w 53463"/>
                <a:gd name="connsiteY16" fmla="*/ 35331 h 45233"/>
                <a:gd name="connsiteX17" fmla="*/ 1146 w 53463"/>
                <a:gd name="connsiteY17" fmla="*/ 31109 h 45233"/>
                <a:gd name="connsiteX18" fmla="*/ 2149 w 53463"/>
                <a:gd name="connsiteY18" fmla="*/ 25410 h 45233"/>
                <a:gd name="connsiteX19" fmla="*/ 31 w 53463"/>
                <a:gd name="connsiteY19" fmla="*/ 19563 h 45233"/>
                <a:gd name="connsiteX20" fmla="*/ 3899 w 53463"/>
                <a:gd name="connsiteY20" fmla="*/ 14366 h 45233"/>
                <a:gd name="connsiteX21" fmla="*/ 3936 w 53463"/>
                <a:gd name="connsiteY21" fmla="*/ 14229 h 45233"/>
                <a:gd name="connsiteX0" fmla="*/ 4729 w 53463"/>
                <a:gd name="connsiteY0" fmla="*/ 26036 h 45233"/>
                <a:gd name="connsiteX1" fmla="*/ 2196 w 53463"/>
                <a:gd name="connsiteY1" fmla="*/ 25239 h 45233"/>
                <a:gd name="connsiteX2" fmla="*/ 6964 w 53463"/>
                <a:gd name="connsiteY2" fmla="*/ 34758 h 45233"/>
                <a:gd name="connsiteX3" fmla="*/ 5856 w 53463"/>
                <a:gd name="connsiteY3" fmla="*/ 35139 h 45233"/>
                <a:gd name="connsiteX4" fmla="*/ 16514 w 53463"/>
                <a:gd name="connsiteY4" fmla="*/ 38949 h 45233"/>
                <a:gd name="connsiteX5" fmla="*/ 15846 w 53463"/>
                <a:gd name="connsiteY5" fmla="*/ 37209 h 45233"/>
                <a:gd name="connsiteX6" fmla="*/ 24225 w 53463"/>
                <a:gd name="connsiteY6" fmla="*/ 29942 h 45233"/>
                <a:gd name="connsiteX7" fmla="*/ 28946 w 53463"/>
                <a:gd name="connsiteY7" fmla="*/ 34840 h 45233"/>
                <a:gd name="connsiteX8" fmla="*/ 37020 w 53463"/>
                <a:gd name="connsiteY8" fmla="*/ 23660 h 45233"/>
                <a:gd name="connsiteX9" fmla="*/ 40280 w 53463"/>
                <a:gd name="connsiteY9" fmla="*/ 30525 h 45233"/>
                <a:gd name="connsiteX10" fmla="*/ 41834 w 53463"/>
                <a:gd name="connsiteY10" fmla="*/ 15213 h 45233"/>
                <a:gd name="connsiteX11" fmla="*/ 40386 w 53463"/>
                <a:gd name="connsiteY11" fmla="*/ 17889 h 45233"/>
                <a:gd name="connsiteX12" fmla="*/ 38360 w 53463"/>
                <a:gd name="connsiteY12" fmla="*/ 5285 h 45233"/>
                <a:gd name="connsiteX13" fmla="*/ 38436 w 53463"/>
                <a:gd name="connsiteY13" fmla="*/ 6549 h 45233"/>
                <a:gd name="connsiteX14" fmla="*/ 29114 w 53463"/>
                <a:gd name="connsiteY14" fmla="*/ 3811 h 45233"/>
                <a:gd name="connsiteX15" fmla="*/ 29856 w 53463"/>
                <a:gd name="connsiteY15" fmla="*/ 2199 h 45233"/>
                <a:gd name="connsiteX16" fmla="*/ 22177 w 53463"/>
                <a:gd name="connsiteY16" fmla="*/ 4579 h 45233"/>
                <a:gd name="connsiteX17" fmla="*/ 22536 w 53463"/>
                <a:gd name="connsiteY17" fmla="*/ 3189 h 45233"/>
                <a:gd name="connsiteX18" fmla="*/ 14036 w 53463"/>
                <a:gd name="connsiteY18" fmla="*/ 5051 h 45233"/>
                <a:gd name="connsiteX19" fmla="*/ 15336 w 53463"/>
                <a:gd name="connsiteY19" fmla="*/ 6399 h 45233"/>
                <a:gd name="connsiteX20" fmla="*/ 4163 w 53463"/>
                <a:gd name="connsiteY20" fmla="*/ 15648 h 45233"/>
                <a:gd name="connsiteX21" fmla="*/ 3936 w 53463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8423 w 56089"/>
                <a:gd name="connsiteY12" fmla="*/ 38446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28946 w 56089"/>
                <a:gd name="connsiteY7" fmla="*/ 34840 h 45233"/>
                <a:gd name="connsiteX8" fmla="*/ 37020 w 56089"/>
                <a:gd name="connsiteY8" fmla="*/ 23660 h 45233"/>
                <a:gd name="connsiteX9" fmla="*/ 40280 w 56089"/>
                <a:gd name="connsiteY9" fmla="*/ 30525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28946 w 56089"/>
                <a:gd name="connsiteY7" fmla="*/ 34840 h 45233"/>
                <a:gd name="connsiteX8" fmla="*/ 37020 w 56089"/>
                <a:gd name="connsiteY8" fmla="*/ 23660 h 45233"/>
                <a:gd name="connsiteX9" fmla="*/ 40280 w 56089"/>
                <a:gd name="connsiteY9" fmla="*/ 30525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28946 w 56089"/>
                <a:gd name="connsiteY7" fmla="*/ 34840 h 45233"/>
                <a:gd name="connsiteX8" fmla="*/ 37020 w 56089"/>
                <a:gd name="connsiteY8" fmla="*/ 23660 h 45233"/>
                <a:gd name="connsiteX9" fmla="*/ 50507 w 56089"/>
                <a:gd name="connsiteY9" fmla="*/ 32327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28946 w 56089"/>
                <a:gd name="connsiteY7" fmla="*/ 34840 h 45233"/>
                <a:gd name="connsiteX8" fmla="*/ 37872 w 56089"/>
                <a:gd name="connsiteY8" fmla="*/ 26655 h 45233"/>
                <a:gd name="connsiteX9" fmla="*/ 50507 w 56089"/>
                <a:gd name="connsiteY9" fmla="*/ 32327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35698 w 56089"/>
                <a:gd name="connsiteY7" fmla="*/ 39587 h 45233"/>
                <a:gd name="connsiteX8" fmla="*/ 37872 w 56089"/>
                <a:gd name="connsiteY8" fmla="*/ 26655 h 45233"/>
                <a:gd name="connsiteX9" fmla="*/ 50507 w 56089"/>
                <a:gd name="connsiteY9" fmla="*/ 32327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32900 w 56089"/>
                <a:gd name="connsiteY6" fmla="*/ 32106 h 45233"/>
                <a:gd name="connsiteX7" fmla="*/ 35698 w 56089"/>
                <a:gd name="connsiteY7" fmla="*/ 39587 h 45233"/>
                <a:gd name="connsiteX8" fmla="*/ 37872 w 56089"/>
                <a:gd name="connsiteY8" fmla="*/ 26655 h 45233"/>
                <a:gd name="connsiteX9" fmla="*/ 50507 w 56089"/>
                <a:gd name="connsiteY9" fmla="*/ 32327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32900 w 56089"/>
                <a:gd name="connsiteY6" fmla="*/ 32106 h 45233"/>
                <a:gd name="connsiteX7" fmla="*/ 35698 w 56089"/>
                <a:gd name="connsiteY7" fmla="*/ 39587 h 45233"/>
                <a:gd name="connsiteX8" fmla="*/ 41834 w 56089"/>
                <a:gd name="connsiteY8" fmla="*/ 15213 h 45233"/>
                <a:gd name="connsiteX9" fmla="*/ 40386 w 56089"/>
                <a:gd name="connsiteY9" fmla="*/ 17889 h 45233"/>
                <a:gd name="connsiteX10" fmla="*/ 38360 w 56089"/>
                <a:gd name="connsiteY10" fmla="*/ 5285 h 45233"/>
                <a:gd name="connsiteX11" fmla="*/ 38436 w 56089"/>
                <a:gd name="connsiteY11" fmla="*/ 6549 h 45233"/>
                <a:gd name="connsiteX12" fmla="*/ 29114 w 56089"/>
                <a:gd name="connsiteY12" fmla="*/ 3811 h 45233"/>
                <a:gd name="connsiteX13" fmla="*/ 29856 w 56089"/>
                <a:gd name="connsiteY13" fmla="*/ 2199 h 45233"/>
                <a:gd name="connsiteX14" fmla="*/ 22177 w 56089"/>
                <a:gd name="connsiteY14" fmla="*/ 4579 h 45233"/>
                <a:gd name="connsiteX15" fmla="*/ 22536 w 56089"/>
                <a:gd name="connsiteY15" fmla="*/ 3189 h 45233"/>
                <a:gd name="connsiteX16" fmla="*/ 14036 w 56089"/>
                <a:gd name="connsiteY16" fmla="*/ 5051 h 45233"/>
                <a:gd name="connsiteX17" fmla="*/ 15336 w 56089"/>
                <a:gd name="connsiteY17" fmla="*/ 6399 h 45233"/>
                <a:gd name="connsiteX18" fmla="*/ 4163 w 56089"/>
                <a:gd name="connsiteY18" fmla="*/ 15648 h 45233"/>
                <a:gd name="connsiteX19" fmla="*/ 3936 w 56089"/>
                <a:gd name="connsiteY19" fmla="*/ 14229 h 45233"/>
                <a:gd name="connsiteX0" fmla="*/ 3936 w 53529"/>
                <a:gd name="connsiteY0" fmla="*/ 14229 h 45233"/>
                <a:gd name="connsiteX1" fmla="*/ 5659 w 53529"/>
                <a:gd name="connsiteY1" fmla="*/ 6766 h 45233"/>
                <a:gd name="connsiteX2" fmla="*/ 14041 w 53529"/>
                <a:gd name="connsiteY2" fmla="*/ 5061 h 45233"/>
                <a:gd name="connsiteX3" fmla="*/ 22492 w 53529"/>
                <a:gd name="connsiteY3" fmla="*/ 3291 h 45233"/>
                <a:gd name="connsiteX4" fmla="*/ 25785 w 53529"/>
                <a:gd name="connsiteY4" fmla="*/ 59 h 45233"/>
                <a:gd name="connsiteX5" fmla="*/ 29869 w 53529"/>
                <a:gd name="connsiteY5" fmla="*/ 2340 h 45233"/>
                <a:gd name="connsiteX6" fmla="*/ 35499 w 53529"/>
                <a:gd name="connsiteY6" fmla="*/ 549 h 45233"/>
                <a:gd name="connsiteX7" fmla="*/ 38354 w 53529"/>
                <a:gd name="connsiteY7" fmla="*/ 5435 h 45233"/>
                <a:gd name="connsiteX8" fmla="*/ 42018 w 53529"/>
                <a:gd name="connsiteY8" fmla="*/ 10177 h 45233"/>
                <a:gd name="connsiteX9" fmla="*/ 41854 w 53529"/>
                <a:gd name="connsiteY9" fmla="*/ 15319 h 45233"/>
                <a:gd name="connsiteX10" fmla="*/ 53459 w 53529"/>
                <a:gd name="connsiteY10" fmla="*/ 25311 h 45233"/>
                <a:gd name="connsiteX11" fmla="*/ 46169 w 53529"/>
                <a:gd name="connsiteY11" fmla="*/ 36954 h 45233"/>
                <a:gd name="connsiteX12" fmla="*/ 35223 w 53529"/>
                <a:gd name="connsiteY12" fmla="*/ 39465 h 45233"/>
                <a:gd name="connsiteX13" fmla="*/ 32087 w 53529"/>
                <a:gd name="connsiteY13" fmla="*/ 45180 h 45233"/>
                <a:gd name="connsiteX14" fmla="*/ 16516 w 53529"/>
                <a:gd name="connsiteY14" fmla="*/ 39125 h 45233"/>
                <a:gd name="connsiteX15" fmla="*/ 5840 w 53529"/>
                <a:gd name="connsiteY15" fmla="*/ 35331 h 45233"/>
                <a:gd name="connsiteX16" fmla="*/ 1146 w 53529"/>
                <a:gd name="connsiteY16" fmla="*/ 31109 h 45233"/>
                <a:gd name="connsiteX17" fmla="*/ 2149 w 53529"/>
                <a:gd name="connsiteY17" fmla="*/ 25410 h 45233"/>
                <a:gd name="connsiteX18" fmla="*/ 31 w 53529"/>
                <a:gd name="connsiteY18" fmla="*/ 19563 h 45233"/>
                <a:gd name="connsiteX19" fmla="*/ 3899 w 53529"/>
                <a:gd name="connsiteY19" fmla="*/ 14366 h 45233"/>
                <a:gd name="connsiteX20" fmla="*/ 3936 w 53529"/>
                <a:gd name="connsiteY20" fmla="*/ 14229 h 45233"/>
                <a:gd name="connsiteX0" fmla="*/ 4729 w 53529"/>
                <a:gd name="connsiteY0" fmla="*/ 26036 h 45233"/>
                <a:gd name="connsiteX1" fmla="*/ 2196 w 53529"/>
                <a:gd name="connsiteY1" fmla="*/ 25239 h 45233"/>
                <a:gd name="connsiteX2" fmla="*/ 6964 w 53529"/>
                <a:gd name="connsiteY2" fmla="*/ 34758 h 45233"/>
                <a:gd name="connsiteX3" fmla="*/ 5856 w 53529"/>
                <a:gd name="connsiteY3" fmla="*/ 35139 h 45233"/>
                <a:gd name="connsiteX4" fmla="*/ 16514 w 53529"/>
                <a:gd name="connsiteY4" fmla="*/ 38949 h 45233"/>
                <a:gd name="connsiteX5" fmla="*/ 15846 w 53529"/>
                <a:gd name="connsiteY5" fmla="*/ 37209 h 45233"/>
                <a:gd name="connsiteX6" fmla="*/ 32900 w 53529"/>
                <a:gd name="connsiteY6" fmla="*/ 32106 h 45233"/>
                <a:gd name="connsiteX7" fmla="*/ 35698 w 53529"/>
                <a:gd name="connsiteY7" fmla="*/ 39587 h 45233"/>
                <a:gd name="connsiteX8" fmla="*/ 41834 w 53529"/>
                <a:gd name="connsiteY8" fmla="*/ 15213 h 45233"/>
                <a:gd name="connsiteX9" fmla="*/ 40386 w 53529"/>
                <a:gd name="connsiteY9" fmla="*/ 17889 h 45233"/>
                <a:gd name="connsiteX10" fmla="*/ 38360 w 53529"/>
                <a:gd name="connsiteY10" fmla="*/ 5285 h 45233"/>
                <a:gd name="connsiteX11" fmla="*/ 38436 w 53529"/>
                <a:gd name="connsiteY11" fmla="*/ 6549 h 45233"/>
                <a:gd name="connsiteX12" fmla="*/ 29114 w 53529"/>
                <a:gd name="connsiteY12" fmla="*/ 3811 h 45233"/>
                <a:gd name="connsiteX13" fmla="*/ 29856 w 53529"/>
                <a:gd name="connsiteY13" fmla="*/ 2199 h 45233"/>
                <a:gd name="connsiteX14" fmla="*/ 22177 w 53529"/>
                <a:gd name="connsiteY14" fmla="*/ 4579 h 45233"/>
                <a:gd name="connsiteX15" fmla="*/ 22536 w 53529"/>
                <a:gd name="connsiteY15" fmla="*/ 3189 h 45233"/>
                <a:gd name="connsiteX16" fmla="*/ 14036 w 53529"/>
                <a:gd name="connsiteY16" fmla="*/ 5051 h 45233"/>
                <a:gd name="connsiteX17" fmla="*/ 15336 w 53529"/>
                <a:gd name="connsiteY17" fmla="*/ 6399 h 45233"/>
                <a:gd name="connsiteX18" fmla="*/ 4163 w 53529"/>
                <a:gd name="connsiteY18" fmla="*/ 15648 h 45233"/>
                <a:gd name="connsiteX19" fmla="*/ 3936 w 53529"/>
                <a:gd name="connsiteY19" fmla="*/ 14229 h 45233"/>
                <a:gd name="connsiteX0" fmla="*/ 3936 w 54696"/>
                <a:gd name="connsiteY0" fmla="*/ 14229 h 45233"/>
                <a:gd name="connsiteX1" fmla="*/ 5659 w 54696"/>
                <a:gd name="connsiteY1" fmla="*/ 6766 h 45233"/>
                <a:gd name="connsiteX2" fmla="*/ 14041 w 54696"/>
                <a:gd name="connsiteY2" fmla="*/ 5061 h 45233"/>
                <a:gd name="connsiteX3" fmla="*/ 22492 w 54696"/>
                <a:gd name="connsiteY3" fmla="*/ 3291 h 45233"/>
                <a:gd name="connsiteX4" fmla="*/ 25785 w 54696"/>
                <a:gd name="connsiteY4" fmla="*/ 59 h 45233"/>
                <a:gd name="connsiteX5" fmla="*/ 29869 w 54696"/>
                <a:gd name="connsiteY5" fmla="*/ 2340 h 45233"/>
                <a:gd name="connsiteX6" fmla="*/ 35499 w 54696"/>
                <a:gd name="connsiteY6" fmla="*/ 549 h 45233"/>
                <a:gd name="connsiteX7" fmla="*/ 38354 w 54696"/>
                <a:gd name="connsiteY7" fmla="*/ 5435 h 45233"/>
                <a:gd name="connsiteX8" fmla="*/ 42018 w 54696"/>
                <a:gd name="connsiteY8" fmla="*/ 10177 h 45233"/>
                <a:gd name="connsiteX9" fmla="*/ 41854 w 54696"/>
                <a:gd name="connsiteY9" fmla="*/ 15319 h 45233"/>
                <a:gd name="connsiteX10" fmla="*/ 53459 w 54696"/>
                <a:gd name="connsiteY10" fmla="*/ 25311 h 45233"/>
                <a:gd name="connsiteX11" fmla="*/ 52308 w 54696"/>
                <a:gd name="connsiteY11" fmla="*/ 34800 h 45233"/>
                <a:gd name="connsiteX12" fmla="*/ 35223 w 54696"/>
                <a:gd name="connsiteY12" fmla="*/ 39465 h 45233"/>
                <a:gd name="connsiteX13" fmla="*/ 32087 w 54696"/>
                <a:gd name="connsiteY13" fmla="*/ 45180 h 45233"/>
                <a:gd name="connsiteX14" fmla="*/ 16516 w 54696"/>
                <a:gd name="connsiteY14" fmla="*/ 39125 h 45233"/>
                <a:gd name="connsiteX15" fmla="*/ 5840 w 54696"/>
                <a:gd name="connsiteY15" fmla="*/ 35331 h 45233"/>
                <a:gd name="connsiteX16" fmla="*/ 1146 w 54696"/>
                <a:gd name="connsiteY16" fmla="*/ 31109 h 45233"/>
                <a:gd name="connsiteX17" fmla="*/ 2149 w 54696"/>
                <a:gd name="connsiteY17" fmla="*/ 25410 h 45233"/>
                <a:gd name="connsiteX18" fmla="*/ 31 w 54696"/>
                <a:gd name="connsiteY18" fmla="*/ 19563 h 45233"/>
                <a:gd name="connsiteX19" fmla="*/ 3899 w 54696"/>
                <a:gd name="connsiteY19" fmla="*/ 14366 h 45233"/>
                <a:gd name="connsiteX20" fmla="*/ 3936 w 54696"/>
                <a:gd name="connsiteY20" fmla="*/ 14229 h 45233"/>
                <a:gd name="connsiteX0" fmla="*/ 4729 w 54696"/>
                <a:gd name="connsiteY0" fmla="*/ 26036 h 45233"/>
                <a:gd name="connsiteX1" fmla="*/ 2196 w 54696"/>
                <a:gd name="connsiteY1" fmla="*/ 25239 h 45233"/>
                <a:gd name="connsiteX2" fmla="*/ 6964 w 54696"/>
                <a:gd name="connsiteY2" fmla="*/ 34758 h 45233"/>
                <a:gd name="connsiteX3" fmla="*/ 5856 w 54696"/>
                <a:gd name="connsiteY3" fmla="*/ 35139 h 45233"/>
                <a:gd name="connsiteX4" fmla="*/ 16514 w 54696"/>
                <a:gd name="connsiteY4" fmla="*/ 38949 h 45233"/>
                <a:gd name="connsiteX5" fmla="*/ 15846 w 54696"/>
                <a:gd name="connsiteY5" fmla="*/ 37209 h 45233"/>
                <a:gd name="connsiteX6" fmla="*/ 32900 w 54696"/>
                <a:gd name="connsiteY6" fmla="*/ 32106 h 45233"/>
                <a:gd name="connsiteX7" fmla="*/ 35698 w 54696"/>
                <a:gd name="connsiteY7" fmla="*/ 39587 h 45233"/>
                <a:gd name="connsiteX8" fmla="*/ 41834 w 54696"/>
                <a:gd name="connsiteY8" fmla="*/ 15213 h 45233"/>
                <a:gd name="connsiteX9" fmla="*/ 40386 w 54696"/>
                <a:gd name="connsiteY9" fmla="*/ 17889 h 45233"/>
                <a:gd name="connsiteX10" fmla="*/ 38360 w 54696"/>
                <a:gd name="connsiteY10" fmla="*/ 5285 h 45233"/>
                <a:gd name="connsiteX11" fmla="*/ 38436 w 54696"/>
                <a:gd name="connsiteY11" fmla="*/ 6549 h 45233"/>
                <a:gd name="connsiteX12" fmla="*/ 29114 w 54696"/>
                <a:gd name="connsiteY12" fmla="*/ 3811 h 45233"/>
                <a:gd name="connsiteX13" fmla="*/ 29856 w 54696"/>
                <a:gd name="connsiteY13" fmla="*/ 2199 h 45233"/>
                <a:gd name="connsiteX14" fmla="*/ 22177 w 54696"/>
                <a:gd name="connsiteY14" fmla="*/ 4579 h 45233"/>
                <a:gd name="connsiteX15" fmla="*/ 22536 w 54696"/>
                <a:gd name="connsiteY15" fmla="*/ 3189 h 45233"/>
                <a:gd name="connsiteX16" fmla="*/ 14036 w 54696"/>
                <a:gd name="connsiteY16" fmla="*/ 5051 h 45233"/>
                <a:gd name="connsiteX17" fmla="*/ 15336 w 54696"/>
                <a:gd name="connsiteY17" fmla="*/ 6399 h 45233"/>
                <a:gd name="connsiteX18" fmla="*/ 4163 w 54696"/>
                <a:gd name="connsiteY18" fmla="*/ 15648 h 45233"/>
                <a:gd name="connsiteX19" fmla="*/ 3936 w 54696"/>
                <a:gd name="connsiteY19" fmla="*/ 14229 h 45233"/>
                <a:gd name="connsiteX0" fmla="*/ 3936 w 54969"/>
                <a:gd name="connsiteY0" fmla="*/ 14229 h 45233"/>
                <a:gd name="connsiteX1" fmla="*/ 5659 w 54969"/>
                <a:gd name="connsiteY1" fmla="*/ 6766 h 45233"/>
                <a:gd name="connsiteX2" fmla="*/ 14041 w 54969"/>
                <a:gd name="connsiteY2" fmla="*/ 5061 h 45233"/>
                <a:gd name="connsiteX3" fmla="*/ 22492 w 54969"/>
                <a:gd name="connsiteY3" fmla="*/ 3291 h 45233"/>
                <a:gd name="connsiteX4" fmla="*/ 25785 w 54969"/>
                <a:gd name="connsiteY4" fmla="*/ 59 h 45233"/>
                <a:gd name="connsiteX5" fmla="*/ 29869 w 54969"/>
                <a:gd name="connsiteY5" fmla="*/ 2340 h 45233"/>
                <a:gd name="connsiteX6" fmla="*/ 35499 w 54969"/>
                <a:gd name="connsiteY6" fmla="*/ 549 h 45233"/>
                <a:gd name="connsiteX7" fmla="*/ 38354 w 54969"/>
                <a:gd name="connsiteY7" fmla="*/ 5435 h 45233"/>
                <a:gd name="connsiteX8" fmla="*/ 42018 w 54969"/>
                <a:gd name="connsiteY8" fmla="*/ 10177 h 45233"/>
                <a:gd name="connsiteX9" fmla="*/ 41854 w 54969"/>
                <a:gd name="connsiteY9" fmla="*/ 15319 h 45233"/>
                <a:gd name="connsiteX10" fmla="*/ 53459 w 54969"/>
                <a:gd name="connsiteY10" fmla="*/ 25311 h 45233"/>
                <a:gd name="connsiteX11" fmla="*/ 52308 w 54969"/>
                <a:gd name="connsiteY11" fmla="*/ 34800 h 45233"/>
                <a:gd name="connsiteX12" fmla="*/ 35223 w 54969"/>
                <a:gd name="connsiteY12" fmla="*/ 39465 h 45233"/>
                <a:gd name="connsiteX13" fmla="*/ 32087 w 54969"/>
                <a:gd name="connsiteY13" fmla="*/ 45180 h 45233"/>
                <a:gd name="connsiteX14" fmla="*/ 16516 w 54969"/>
                <a:gd name="connsiteY14" fmla="*/ 39125 h 45233"/>
                <a:gd name="connsiteX15" fmla="*/ 5840 w 54969"/>
                <a:gd name="connsiteY15" fmla="*/ 35331 h 45233"/>
                <a:gd name="connsiteX16" fmla="*/ 1146 w 54969"/>
                <a:gd name="connsiteY16" fmla="*/ 31109 h 45233"/>
                <a:gd name="connsiteX17" fmla="*/ 2149 w 54969"/>
                <a:gd name="connsiteY17" fmla="*/ 25410 h 45233"/>
                <a:gd name="connsiteX18" fmla="*/ 31 w 54969"/>
                <a:gd name="connsiteY18" fmla="*/ 19563 h 45233"/>
                <a:gd name="connsiteX19" fmla="*/ 3899 w 54969"/>
                <a:gd name="connsiteY19" fmla="*/ 14366 h 45233"/>
                <a:gd name="connsiteX20" fmla="*/ 3936 w 54969"/>
                <a:gd name="connsiteY20" fmla="*/ 14229 h 45233"/>
                <a:gd name="connsiteX0" fmla="*/ 4729 w 54969"/>
                <a:gd name="connsiteY0" fmla="*/ 26036 h 45233"/>
                <a:gd name="connsiteX1" fmla="*/ 2196 w 54969"/>
                <a:gd name="connsiteY1" fmla="*/ 25239 h 45233"/>
                <a:gd name="connsiteX2" fmla="*/ 6964 w 54969"/>
                <a:gd name="connsiteY2" fmla="*/ 34758 h 45233"/>
                <a:gd name="connsiteX3" fmla="*/ 5856 w 54969"/>
                <a:gd name="connsiteY3" fmla="*/ 35139 h 45233"/>
                <a:gd name="connsiteX4" fmla="*/ 16514 w 54969"/>
                <a:gd name="connsiteY4" fmla="*/ 38949 h 45233"/>
                <a:gd name="connsiteX5" fmla="*/ 15846 w 54969"/>
                <a:gd name="connsiteY5" fmla="*/ 37209 h 45233"/>
                <a:gd name="connsiteX6" fmla="*/ 32900 w 54969"/>
                <a:gd name="connsiteY6" fmla="*/ 32106 h 45233"/>
                <a:gd name="connsiteX7" fmla="*/ 35698 w 54969"/>
                <a:gd name="connsiteY7" fmla="*/ 39587 h 45233"/>
                <a:gd name="connsiteX8" fmla="*/ 41834 w 54969"/>
                <a:gd name="connsiteY8" fmla="*/ 15213 h 45233"/>
                <a:gd name="connsiteX9" fmla="*/ 40386 w 54969"/>
                <a:gd name="connsiteY9" fmla="*/ 17889 h 45233"/>
                <a:gd name="connsiteX10" fmla="*/ 38360 w 54969"/>
                <a:gd name="connsiteY10" fmla="*/ 5285 h 45233"/>
                <a:gd name="connsiteX11" fmla="*/ 38436 w 54969"/>
                <a:gd name="connsiteY11" fmla="*/ 6549 h 45233"/>
                <a:gd name="connsiteX12" fmla="*/ 29114 w 54969"/>
                <a:gd name="connsiteY12" fmla="*/ 3811 h 45233"/>
                <a:gd name="connsiteX13" fmla="*/ 29856 w 54969"/>
                <a:gd name="connsiteY13" fmla="*/ 2199 h 45233"/>
                <a:gd name="connsiteX14" fmla="*/ 22177 w 54969"/>
                <a:gd name="connsiteY14" fmla="*/ 4579 h 45233"/>
                <a:gd name="connsiteX15" fmla="*/ 22536 w 54969"/>
                <a:gd name="connsiteY15" fmla="*/ 3189 h 45233"/>
                <a:gd name="connsiteX16" fmla="*/ 14036 w 54969"/>
                <a:gd name="connsiteY16" fmla="*/ 5051 h 45233"/>
                <a:gd name="connsiteX17" fmla="*/ 15336 w 54969"/>
                <a:gd name="connsiteY17" fmla="*/ 6399 h 45233"/>
                <a:gd name="connsiteX18" fmla="*/ 4163 w 54969"/>
                <a:gd name="connsiteY18" fmla="*/ 15648 h 45233"/>
                <a:gd name="connsiteX19" fmla="*/ 3936 w 54969"/>
                <a:gd name="connsiteY19" fmla="*/ 14229 h 45233"/>
                <a:gd name="connsiteX0" fmla="*/ 3936 w 54969"/>
                <a:gd name="connsiteY0" fmla="*/ 14229 h 45233"/>
                <a:gd name="connsiteX1" fmla="*/ 5659 w 54969"/>
                <a:gd name="connsiteY1" fmla="*/ 6766 h 45233"/>
                <a:gd name="connsiteX2" fmla="*/ 14041 w 54969"/>
                <a:gd name="connsiteY2" fmla="*/ 5061 h 45233"/>
                <a:gd name="connsiteX3" fmla="*/ 22492 w 54969"/>
                <a:gd name="connsiteY3" fmla="*/ 3291 h 45233"/>
                <a:gd name="connsiteX4" fmla="*/ 25785 w 54969"/>
                <a:gd name="connsiteY4" fmla="*/ 59 h 45233"/>
                <a:gd name="connsiteX5" fmla="*/ 29869 w 54969"/>
                <a:gd name="connsiteY5" fmla="*/ 2340 h 45233"/>
                <a:gd name="connsiteX6" fmla="*/ 35499 w 54969"/>
                <a:gd name="connsiteY6" fmla="*/ 549 h 45233"/>
                <a:gd name="connsiteX7" fmla="*/ 38354 w 54969"/>
                <a:gd name="connsiteY7" fmla="*/ 5435 h 45233"/>
                <a:gd name="connsiteX8" fmla="*/ 42018 w 54969"/>
                <a:gd name="connsiteY8" fmla="*/ 10177 h 45233"/>
                <a:gd name="connsiteX9" fmla="*/ 41854 w 54969"/>
                <a:gd name="connsiteY9" fmla="*/ 15319 h 45233"/>
                <a:gd name="connsiteX10" fmla="*/ 53459 w 54969"/>
                <a:gd name="connsiteY10" fmla="*/ 25311 h 45233"/>
                <a:gd name="connsiteX11" fmla="*/ 52308 w 54969"/>
                <a:gd name="connsiteY11" fmla="*/ 34800 h 45233"/>
                <a:gd name="connsiteX12" fmla="*/ 35223 w 54969"/>
                <a:gd name="connsiteY12" fmla="*/ 39465 h 45233"/>
                <a:gd name="connsiteX13" fmla="*/ 32087 w 54969"/>
                <a:gd name="connsiteY13" fmla="*/ 45180 h 45233"/>
                <a:gd name="connsiteX14" fmla="*/ 16516 w 54969"/>
                <a:gd name="connsiteY14" fmla="*/ 39125 h 45233"/>
                <a:gd name="connsiteX15" fmla="*/ 5840 w 54969"/>
                <a:gd name="connsiteY15" fmla="*/ 35331 h 45233"/>
                <a:gd name="connsiteX16" fmla="*/ 1146 w 54969"/>
                <a:gd name="connsiteY16" fmla="*/ 31109 h 45233"/>
                <a:gd name="connsiteX17" fmla="*/ 2149 w 54969"/>
                <a:gd name="connsiteY17" fmla="*/ 25410 h 45233"/>
                <a:gd name="connsiteX18" fmla="*/ 31 w 54969"/>
                <a:gd name="connsiteY18" fmla="*/ 19563 h 45233"/>
                <a:gd name="connsiteX19" fmla="*/ 3899 w 54969"/>
                <a:gd name="connsiteY19" fmla="*/ 14366 h 45233"/>
                <a:gd name="connsiteX20" fmla="*/ 3936 w 54969"/>
                <a:gd name="connsiteY20" fmla="*/ 14229 h 45233"/>
                <a:gd name="connsiteX0" fmla="*/ 4729 w 54969"/>
                <a:gd name="connsiteY0" fmla="*/ 26036 h 45233"/>
                <a:gd name="connsiteX1" fmla="*/ 2196 w 54969"/>
                <a:gd name="connsiteY1" fmla="*/ 25239 h 45233"/>
                <a:gd name="connsiteX2" fmla="*/ 6964 w 54969"/>
                <a:gd name="connsiteY2" fmla="*/ 34758 h 45233"/>
                <a:gd name="connsiteX3" fmla="*/ 5856 w 54969"/>
                <a:gd name="connsiteY3" fmla="*/ 35139 h 45233"/>
                <a:gd name="connsiteX4" fmla="*/ 16514 w 54969"/>
                <a:gd name="connsiteY4" fmla="*/ 38949 h 45233"/>
                <a:gd name="connsiteX5" fmla="*/ 15846 w 54969"/>
                <a:gd name="connsiteY5" fmla="*/ 37209 h 45233"/>
                <a:gd name="connsiteX6" fmla="*/ 32900 w 54969"/>
                <a:gd name="connsiteY6" fmla="*/ 32106 h 45233"/>
                <a:gd name="connsiteX7" fmla="*/ 25420 w 54969"/>
                <a:gd name="connsiteY7" fmla="*/ 36536 h 45233"/>
                <a:gd name="connsiteX8" fmla="*/ 41834 w 54969"/>
                <a:gd name="connsiteY8" fmla="*/ 15213 h 45233"/>
                <a:gd name="connsiteX9" fmla="*/ 40386 w 54969"/>
                <a:gd name="connsiteY9" fmla="*/ 17889 h 45233"/>
                <a:gd name="connsiteX10" fmla="*/ 38360 w 54969"/>
                <a:gd name="connsiteY10" fmla="*/ 5285 h 45233"/>
                <a:gd name="connsiteX11" fmla="*/ 38436 w 54969"/>
                <a:gd name="connsiteY11" fmla="*/ 6549 h 45233"/>
                <a:gd name="connsiteX12" fmla="*/ 29114 w 54969"/>
                <a:gd name="connsiteY12" fmla="*/ 3811 h 45233"/>
                <a:gd name="connsiteX13" fmla="*/ 29856 w 54969"/>
                <a:gd name="connsiteY13" fmla="*/ 2199 h 45233"/>
                <a:gd name="connsiteX14" fmla="*/ 22177 w 54969"/>
                <a:gd name="connsiteY14" fmla="*/ 4579 h 45233"/>
                <a:gd name="connsiteX15" fmla="*/ 22536 w 54969"/>
                <a:gd name="connsiteY15" fmla="*/ 3189 h 45233"/>
                <a:gd name="connsiteX16" fmla="*/ 14036 w 54969"/>
                <a:gd name="connsiteY16" fmla="*/ 5051 h 45233"/>
                <a:gd name="connsiteX17" fmla="*/ 15336 w 54969"/>
                <a:gd name="connsiteY17" fmla="*/ 6399 h 45233"/>
                <a:gd name="connsiteX18" fmla="*/ 4163 w 54969"/>
                <a:gd name="connsiteY18" fmla="*/ 15648 h 45233"/>
                <a:gd name="connsiteX19" fmla="*/ 3936 w 54969"/>
                <a:gd name="connsiteY19" fmla="*/ 14229 h 45233"/>
                <a:gd name="connsiteX0" fmla="*/ 3936 w 54969"/>
                <a:gd name="connsiteY0" fmla="*/ 14229 h 45233"/>
                <a:gd name="connsiteX1" fmla="*/ 5659 w 54969"/>
                <a:gd name="connsiteY1" fmla="*/ 6766 h 45233"/>
                <a:gd name="connsiteX2" fmla="*/ 14041 w 54969"/>
                <a:gd name="connsiteY2" fmla="*/ 5061 h 45233"/>
                <a:gd name="connsiteX3" fmla="*/ 22492 w 54969"/>
                <a:gd name="connsiteY3" fmla="*/ 3291 h 45233"/>
                <a:gd name="connsiteX4" fmla="*/ 25785 w 54969"/>
                <a:gd name="connsiteY4" fmla="*/ 59 h 45233"/>
                <a:gd name="connsiteX5" fmla="*/ 29869 w 54969"/>
                <a:gd name="connsiteY5" fmla="*/ 2340 h 45233"/>
                <a:gd name="connsiteX6" fmla="*/ 35499 w 54969"/>
                <a:gd name="connsiteY6" fmla="*/ 549 h 45233"/>
                <a:gd name="connsiteX7" fmla="*/ 38354 w 54969"/>
                <a:gd name="connsiteY7" fmla="*/ 5435 h 45233"/>
                <a:gd name="connsiteX8" fmla="*/ 42018 w 54969"/>
                <a:gd name="connsiteY8" fmla="*/ 10177 h 45233"/>
                <a:gd name="connsiteX9" fmla="*/ 41854 w 54969"/>
                <a:gd name="connsiteY9" fmla="*/ 15319 h 45233"/>
                <a:gd name="connsiteX10" fmla="*/ 53459 w 54969"/>
                <a:gd name="connsiteY10" fmla="*/ 25311 h 45233"/>
                <a:gd name="connsiteX11" fmla="*/ 52308 w 54969"/>
                <a:gd name="connsiteY11" fmla="*/ 34800 h 45233"/>
                <a:gd name="connsiteX12" fmla="*/ 35223 w 54969"/>
                <a:gd name="connsiteY12" fmla="*/ 39465 h 45233"/>
                <a:gd name="connsiteX13" fmla="*/ 32087 w 54969"/>
                <a:gd name="connsiteY13" fmla="*/ 45180 h 45233"/>
                <a:gd name="connsiteX14" fmla="*/ 16516 w 54969"/>
                <a:gd name="connsiteY14" fmla="*/ 39125 h 45233"/>
                <a:gd name="connsiteX15" fmla="*/ 5840 w 54969"/>
                <a:gd name="connsiteY15" fmla="*/ 35331 h 45233"/>
                <a:gd name="connsiteX16" fmla="*/ 1146 w 54969"/>
                <a:gd name="connsiteY16" fmla="*/ 31109 h 45233"/>
                <a:gd name="connsiteX17" fmla="*/ 2149 w 54969"/>
                <a:gd name="connsiteY17" fmla="*/ 25410 h 45233"/>
                <a:gd name="connsiteX18" fmla="*/ 31 w 54969"/>
                <a:gd name="connsiteY18" fmla="*/ 19563 h 45233"/>
                <a:gd name="connsiteX19" fmla="*/ 3899 w 54969"/>
                <a:gd name="connsiteY19" fmla="*/ 14366 h 45233"/>
                <a:gd name="connsiteX20" fmla="*/ 3936 w 54969"/>
                <a:gd name="connsiteY20" fmla="*/ 14229 h 45233"/>
                <a:gd name="connsiteX0" fmla="*/ 4729 w 54969"/>
                <a:gd name="connsiteY0" fmla="*/ 26036 h 45233"/>
                <a:gd name="connsiteX1" fmla="*/ 2196 w 54969"/>
                <a:gd name="connsiteY1" fmla="*/ 25239 h 45233"/>
                <a:gd name="connsiteX2" fmla="*/ 6964 w 54969"/>
                <a:gd name="connsiteY2" fmla="*/ 34758 h 45233"/>
                <a:gd name="connsiteX3" fmla="*/ 5856 w 54969"/>
                <a:gd name="connsiteY3" fmla="*/ 35139 h 45233"/>
                <a:gd name="connsiteX4" fmla="*/ 16514 w 54969"/>
                <a:gd name="connsiteY4" fmla="*/ 38949 h 45233"/>
                <a:gd name="connsiteX5" fmla="*/ 15846 w 54969"/>
                <a:gd name="connsiteY5" fmla="*/ 37209 h 45233"/>
                <a:gd name="connsiteX6" fmla="*/ 41834 w 54969"/>
                <a:gd name="connsiteY6" fmla="*/ 15213 h 45233"/>
                <a:gd name="connsiteX7" fmla="*/ 40386 w 54969"/>
                <a:gd name="connsiteY7" fmla="*/ 17889 h 45233"/>
                <a:gd name="connsiteX8" fmla="*/ 38360 w 54969"/>
                <a:gd name="connsiteY8" fmla="*/ 5285 h 45233"/>
                <a:gd name="connsiteX9" fmla="*/ 38436 w 54969"/>
                <a:gd name="connsiteY9" fmla="*/ 6549 h 45233"/>
                <a:gd name="connsiteX10" fmla="*/ 29114 w 54969"/>
                <a:gd name="connsiteY10" fmla="*/ 3811 h 45233"/>
                <a:gd name="connsiteX11" fmla="*/ 29856 w 54969"/>
                <a:gd name="connsiteY11" fmla="*/ 2199 h 45233"/>
                <a:gd name="connsiteX12" fmla="*/ 22177 w 54969"/>
                <a:gd name="connsiteY12" fmla="*/ 4579 h 45233"/>
                <a:gd name="connsiteX13" fmla="*/ 22536 w 54969"/>
                <a:gd name="connsiteY13" fmla="*/ 3189 h 45233"/>
                <a:gd name="connsiteX14" fmla="*/ 14036 w 54969"/>
                <a:gd name="connsiteY14" fmla="*/ 5051 h 45233"/>
                <a:gd name="connsiteX15" fmla="*/ 15336 w 54969"/>
                <a:gd name="connsiteY15" fmla="*/ 6399 h 45233"/>
                <a:gd name="connsiteX16" fmla="*/ 4163 w 54969"/>
                <a:gd name="connsiteY16" fmla="*/ 15648 h 45233"/>
                <a:gd name="connsiteX17" fmla="*/ 3936 w 54969"/>
                <a:gd name="connsiteY17" fmla="*/ 14229 h 45233"/>
                <a:gd name="connsiteX0" fmla="*/ 3936 w 54545"/>
                <a:gd name="connsiteY0" fmla="*/ 14229 h 45455"/>
                <a:gd name="connsiteX1" fmla="*/ 5659 w 54545"/>
                <a:gd name="connsiteY1" fmla="*/ 6766 h 45455"/>
                <a:gd name="connsiteX2" fmla="*/ 14041 w 54545"/>
                <a:gd name="connsiteY2" fmla="*/ 5061 h 45455"/>
                <a:gd name="connsiteX3" fmla="*/ 22492 w 54545"/>
                <a:gd name="connsiteY3" fmla="*/ 3291 h 45455"/>
                <a:gd name="connsiteX4" fmla="*/ 25785 w 54545"/>
                <a:gd name="connsiteY4" fmla="*/ 59 h 45455"/>
                <a:gd name="connsiteX5" fmla="*/ 29869 w 54545"/>
                <a:gd name="connsiteY5" fmla="*/ 2340 h 45455"/>
                <a:gd name="connsiteX6" fmla="*/ 35499 w 54545"/>
                <a:gd name="connsiteY6" fmla="*/ 549 h 45455"/>
                <a:gd name="connsiteX7" fmla="*/ 38354 w 54545"/>
                <a:gd name="connsiteY7" fmla="*/ 5435 h 45455"/>
                <a:gd name="connsiteX8" fmla="*/ 42018 w 54545"/>
                <a:gd name="connsiteY8" fmla="*/ 10177 h 45455"/>
                <a:gd name="connsiteX9" fmla="*/ 41854 w 54545"/>
                <a:gd name="connsiteY9" fmla="*/ 15319 h 45455"/>
                <a:gd name="connsiteX10" fmla="*/ 53459 w 54545"/>
                <a:gd name="connsiteY10" fmla="*/ 25311 h 45455"/>
                <a:gd name="connsiteX11" fmla="*/ 52308 w 54545"/>
                <a:gd name="connsiteY11" fmla="*/ 34800 h 45455"/>
                <a:gd name="connsiteX12" fmla="*/ 38078 w 54545"/>
                <a:gd name="connsiteY12" fmla="*/ 40312 h 45455"/>
                <a:gd name="connsiteX13" fmla="*/ 32087 w 54545"/>
                <a:gd name="connsiteY13" fmla="*/ 45180 h 45455"/>
                <a:gd name="connsiteX14" fmla="*/ 16516 w 54545"/>
                <a:gd name="connsiteY14" fmla="*/ 39125 h 45455"/>
                <a:gd name="connsiteX15" fmla="*/ 5840 w 54545"/>
                <a:gd name="connsiteY15" fmla="*/ 35331 h 45455"/>
                <a:gd name="connsiteX16" fmla="*/ 1146 w 54545"/>
                <a:gd name="connsiteY16" fmla="*/ 31109 h 45455"/>
                <a:gd name="connsiteX17" fmla="*/ 2149 w 54545"/>
                <a:gd name="connsiteY17" fmla="*/ 25410 h 45455"/>
                <a:gd name="connsiteX18" fmla="*/ 31 w 54545"/>
                <a:gd name="connsiteY18" fmla="*/ 19563 h 45455"/>
                <a:gd name="connsiteX19" fmla="*/ 3899 w 54545"/>
                <a:gd name="connsiteY19" fmla="*/ 14366 h 45455"/>
                <a:gd name="connsiteX20" fmla="*/ 3936 w 54545"/>
                <a:gd name="connsiteY20" fmla="*/ 14229 h 45455"/>
                <a:gd name="connsiteX0" fmla="*/ 4729 w 54545"/>
                <a:gd name="connsiteY0" fmla="*/ 26036 h 45455"/>
                <a:gd name="connsiteX1" fmla="*/ 2196 w 54545"/>
                <a:gd name="connsiteY1" fmla="*/ 25239 h 45455"/>
                <a:gd name="connsiteX2" fmla="*/ 6964 w 54545"/>
                <a:gd name="connsiteY2" fmla="*/ 34758 h 45455"/>
                <a:gd name="connsiteX3" fmla="*/ 5856 w 54545"/>
                <a:gd name="connsiteY3" fmla="*/ 35139 h 45455"/>
                <a:gd name="connsiteX4" fmla="*/ 16514 w 54545"/>
                <a:gd name="connsiteY4" fmla="*/ 38949 h 45455"/>
                <a:gd name="connsiteX5" fmla="*/ 15846 w 54545"/>
                <a:gd name="connsiteY5" fmla="*/ 37209 h 45455"/>
                <a:gd name="connsiteX6" fmla="*/ 41834 w 54545"/>
                <a:gd name="connsiteY6" fmla="*/ 15213 h 45455"/>
                <a:gd name="connsiteX7" fmla="*/ 40386 w 54545"/>
                <a:gd name="connsiteY7" fmla="*/ 17889 h 45455"/>
                <a:gd name="connsiteX8" fmla="*/ 38360 w 54545"/>
                <a:gd name="connsiteY8" fmla="*/ 5285 h 45455"/>
                <a:gd name="connsiteX9" fmla="*/ 38436 w 54545"/>
                <a:gd name="connsiteY9" fmla="*/ 6549 h 45455"/>
                <a:gd name="connsiteX10" fmla="*/ 29114 w 54545"/>
                <a:gd name="connsiteY10" fmla="*/ 3811 h 45455"/>
                <a:gd name="connsiteX11" fmla="*/ 29856 w 54545"/>
                <a:gd name="connsiteY11" fmla="*/ 2199 h 45455"/>
                <a:gd name="connsiteX12" fmla="*/ 22177 w 54545"/>
                <a:gd name="connsiteY12" fmla="*/ 4579 h 45455"/>
                <a:gd name="connsiteX13" fmla="*/ 22536 w 54545"/>
                <a:gd name="connsiteY13" fmla="*/ 3189 h 45455"/>
                <a:gd name="connsiteX14" fmla="*/ 14036 w 54545"/>
                <a:gd name="connsiteY14" fmla="*/ 5051 h 45455"/>
                <a:gd name="connsiteX15" fmla="*/ 15336 w 54545"/>
                <a:gd name="connsiteY15" fmla="*/ 6399 h 45455"/>
                <a:gd name="connsiteX16" fmla="*/ 4163 w 54545"/>
                <a:gd name="connsiteY16" fmla="*/ 15648 h 45455"/>
                <a:gd name="connsiteX17" fmla="*/ 3936 w 54545"/>
                <a:gd name="connsiteY17" fmla="*/ 14229 h 45455"/>
                <a:gd name="connsiteX0" fmla="*/ 3936 w 54545"/>
                <a:gd name="connsiteY0" fmla="*/ 14229 h 47060"/>
                <a:gd name="connsiteX1" fmla="*/ 5659 w 54545"/>
                <a:gd name="connsiteY1" fmla="*/ 6766 h 47060"/>
                <a:gd name="connsiteX2" fmla="*/ 14041 w 54545"/>
                <a:gd name="connsiteY2" fmla="*/ 5061 h 47060"/>
                <a:gd name="connsiteX3" fmla="*/ 22492 w 54545"/>
                <a:gd name="connsiteY3" fmla="*/ 3291 h 47060"/>
                <a:gd name="connsiteX4" fmla="*/ 25785 w 54545"/>
                <a:gd name="connsiteY4" fmla="*/ 59 h 47060"/>
                <a:gd name="connsiteX5" fmla="*/ 29869 w 54545"/>
                <a:gd name="connsiteY5" fmla="*/ 2340 h 47060"/>
                <a:gd name="connsiteX6" fmla="*/ 35499 w 54545"/>
                <a:gd name="connsiteY6" fmla="*/ 549 h 47060"/>
                <a:gd name="connsiteX7" fmla="*/ 38354 w 54545"/>
                <a:gd name="connsiteY7" fmla="*/ 5435 h 47060"/>
                <a:gd name="connsiteX8" fmla="*/ 42018 w 54545"/>
                <a:gd name="connsiteY8" fmla="*/ 10177 h 47060"/>
                <a:gd name="connsiteX9" fmla="*/ 41854 w 54545"/>
                <a:gd name="connsiteY9" fmla="*/ 15319 h 47060"/>
                <a:gd name="connsiteX10" fmla="*/ 53459 w 54545"/>
                <a:gd name="connsiteY10" fmla="*/ 25311 h 47060"/>
                <a:gd name="connsiteX11" fmla="*/ 52308 w 54545"/>
                <a:gd name="connsiteY11" fmla="*/ 34800 h 47060"/>
                <a:gd name="connsiteX12" fmla="*/ 38078 w 54545"/>
                <a:gd name="connsiteY12" fmla="*/ 40312 h 47060"/>
                <a:gd name="connsiteX13" fmla="*/ 32087 w 54545"/>
                <a:gd name="connsiteY13" fmla="*/ 45180 h 47060"/>
                <a:gd name="connsiteX14" fmla="*/ 16516 w 54545"/>
                <a:gd name="connsiteY14" fmla="*/ 39125 h 47060"/>
                <a:gd name="connsiteX15" fmla="*/ 5840 w 54545"/>
                <a:gd name="connsiteY15" fmla="*/ 35331 h 47060"/>
                <a:gd name="connsiteX16" fmla="*/ 1146 w 54545"/>
                <a:gd name="connsiteY16" fmla="*/ 31109 h 47060"/>
                <a:gd name="connsiteX17" fmla="*/ 2149 w 54545"/>
                <a:gd name="connsiteY17" fmla="*/ 25410 h 47060"/>
                <a:gd name="connsiteX18" fmla="*/ 31 w 54545"/>
                <a:gd name="connsiteY18" fmla="*/ 19563 h 47060"/>
                <a:gd name="connsiteX19" fmla="*/ 3899 w 54545"/>
                <a:gd name="connsiteY19" fmla="*/ 14366 h 47060"/>
                <a:gd name="connsiteX20" fmla="*/ 3936 w 54545"/>
                <a:gd name="connsiteY20" fmla="*/ 14229 h 47060"/>
                <a:gd name="connsiteX0" fmla="*/ 4729 w 54545"/>
                <a:gd name="connsiteY0" fmla="*/ 26036 h 47060"/>
                <a:gd name="connsiteX1" fmla="*/ 2196 w 54545"/>
                <a:gd name="connsiteY1" fmla="*/ 25239 h 47060"/>
                <a:gd name="connsiteX2" fmla="*/ 6964 w 54545"/>
                <a:gd name="connsiteY2" fmla="*/ 34758 h 47060"/>
                <a:gd name="connsiteX3" fmla="*/ 5856 w 54545"/>
                <a:gd name="connsiteY3" fmla="*/ 35139 h 47060"/>
                <a:gd name="connsiteX4" fmla="*/ 16514 w 54545"/>
                <a:gd name="connsiteY4" fmla="*/ 38949 h 47060"/>
                <a:gd name="connsiteX5" fmla="*/ 15846 w 54545"/>
                <a:gd name="connsiteY5" fmla="*/ 37209 h 47060"/>
                <a:gd name="connsiteX6" fmla="*/ 41834 w 54545"/>
                <a:gd name="connsiteY6" fmla="*/ 15213 h 47060"/>
                <a:gd name="connsiteX7" fmla="*/ 40386 w 54545"/>
                <a:gd name="connsiteY7" fmla="*/ 17889 h 47060"/>
                <a:gd name="connsiteX8" fmla="*/ 38360 w 54545"/>
                <a:gd name="connsiteY8" fmla="*/ 5285 h 47060"/>
                <a:gd name="connsiteX9" fmla="*/ 38436 w 54545"/>
                <a:gd name="connsiteY9" fmla="*/ 6549 h 47060"/>
                <a:gd name="connsiteX10" fmla="*/ 29114 w 54545"/>
                <a:gd name="connsiteY10" fmla="*/ 3811 h 47060"/>
                <a:gd name="connsiteX11" fmla="*/ 29856 w 54545"/>
                <a:gd name="connsiteY11" fmla="*/ 2199 h 47060"/>
                <a:gd name="connsiteX12" fmla="*/ 22177 w 54545"/>
                <a:gd name="connsiteY12" fmla="*/ 4579 h 47060"/>
                <a:gd name="connsiteX13" fmla="*/ 22536 w 54545"/>
                <a:gd name="connsiteY13" fmla="*/ 3189 h 47060"/>
                <a:gd name="connsiteX14" fmla="*/ 14036 w 54545"/>
                <a:gd name="connsiteY14" fmla="*/ 5051 h 47060"/>
                <a:gd name="connsiteX15" fmla="*/ 15336 w 54545"/>
                <a:gd name="connsiteY15" fmla="*/ 6399 h 47060"/>
                <a:gd name="connsiteX16" fmla="*/ 4163 w 54545"/>
                <a:gd name="connsiteY16" fmla="*/ 15648 h 47060"/>
                <a:gd name="connsiteX17" fmla="*/ 3936 w 54545"/>
                <a:gd name="connsiteY17" fmla="*/ 14229 h 47060"/>
                <a:gd name="connsiteX0" fmla="*/ 3936 w 54545"/>
                <a:gd name="connsiteY0" fmla="*/ 14229 h 47732"/>
                <a:gd name="connsiteX1" fmla="*/ 5659 w 54545"/>
                <a:gd name="connsiteY1" fmla="*/ 6766 h 47732"/>
                <a:gd name="connsiteX2" fmla="*/ 14041 w 54545"/>
                <a:gd name="connsiteY2" fmla="*/ 5061 h 47732"/>
                <a:gd name="connsiteX3" fmla="*/ 22492 w 54545"/>
                <a:gd name="connsiteY3" fmla="*/ 3291 h 47732"/>
                <a:gd name="connsiteX4" fmla="*/ 25785 w 54545"/>
                <a:gd name="connsiteY4" fmla="*/ 59 h 47732"/>
                <a:gd name="connsiteX5" fmla="*/ 29869 w 54545"/>
                <a:gd name="connsiteY5" fmla="*/ 2340 h 47732"/>
                <a:gd name="connsiteX6" fmla="*/ 35499 w 54545"/>
                <a:gd name="connsiteY6" fmla="*/ 549 h 47732"/>
                <a:gd name="connsiteX7" fmla="*/ 38354 w 54545"/>
                <a:gd name="connsiteY7" fmla="*/ 5435 h 47732"/>
                <a:gd name="connsiteX8" fmla="*/ 42018 w 54545"/>
                <a:gd name="connsiteY8" fmla="*/ 10177 h 47732"/>
                <a:gd name="connsiteX9" fmla="*/ 41854 w 54545"/>
                <a:gd name="connsiteY9" fmla="*/ 15319 h 47732"/>
                <a:gd name="connsiteX10" fmla="*/ 53459 w 54545"/>
                <a:gd name="connsiteY10" fmla="*/ 25311 h 47732"/>
                <a:gd name="connsiteX11" fmla="*/ 52308 w 54545"/>
                <a:gd name="connsiteY11" fmla="*/ 34800 h 47732"/>
                <a:gd name="connsiteX12" fmla="*/ 38078 w 54545"/>
                <a:gd name="connsiteY12" fmla="*/ 40312 h 47732"/>
                <a:gd name="connsiteX13" fmla="*/ 25978 w 54545"/>
                <a:gd name="connsiteY13" fmla="*/ 46520 h 47732"/>
                <a:gd name="connsiteX14" fmla="*/ 16516 w 54545"/>
                <a:gd name="connsiteY14" fmla="*/ 39125 h 47732"/>
                <a:gd name="connsiteX15" fmla="*/ 5840 w 54545"/>
                <a:gd name="connsiteY15" fmla="*/ 35331 h 47732"/>
                <a:gd name="connsiteX16" fmla="*/ 1146 w 54545"/>
                <a:gd name="connsiteY16" fmla="*/ 31109 h 47732"/>
                <a:gd name="connsiteX17" fmla="*/ 2149 w 54545"/>
                <a:gd name="connsiteY17" fmla="*/ 25410 h 47732"/>
                <a:gd name="connsiteX18" fmla="*/ 31 w 54545"/>
                <a:gd name="connsiteY18" fmla="*/ 19563 h 47732"/>
                <a:gd name="connsiteX19" fmla="*/ 3899 w 54545"/>
                <a:gd name="connsiteY19" fmla="*/ 14366 h 47732"/>
                <a:gd name="connsiteX20" fmla="*/ 3936 w 54545"/>
                <a:gd name="connsiteY20" fmla="*/ 14229 h 47732"/>
                <a:gd name="connsiteX0" fmla="*/ 4729 w 54545"/>
                <a:gd name="connsiteY0" fmla="*/ 26036 h 47732"/>
                <a:gd name="connsiteX1" fmla="*/ 2196 w 54545"/>
                <a:gd name="connsiteY1" fmla="*/ 25239 h 47732"/>
                <a:gd name="connsiteX2" fmla="*/ 6964 w 54545"/>
                <a:gd name="connsiteY2" fmla="*/ 34758 h 47732"/>
                <a:gd name="connsiteX3" fmla="*/ 5856 w 54545"/>
                <a:gd name="connsiteY3" fmla="*/ 35139 h 47732"/>
                <a:gd name="connsiteX4" fmla="*/ 16514 w 54545"/>
                <a:gd name="connsiteY4" fmla="*/ 38949 h 47732"/>
                <a:gd name="connsiteX5" fmla="*/ 15846 w 54545"/>
                <a:gd name="connsiteY5" fmla="*/ 37209 h 47732"/>
                <a:gd name="connsiteX6" fmla="*/ 41834 w 54545"/>
                <a:gd name="connsiteY6" fmla="*/ 15213 h 47732"/>
                <a:gd name="connsiteX7" fmla="*/ 40386 w 54545"/>
                <a:gd name="connsiteY7" fmla="*/ 17889 h 47732"/>
                <a:gd name="connsiteX8" fmla="*/ 38360 w 54545"/>
                <a:gd name="connsiteY8" fmla="*/ 5285 h 47732"/>
                <a:gd name="connsiteX9" fmla="*/ 38436 w 54545"/>
                <a:gd name="connsiteY9" fmla="*/ 6549 h 47732"/>
                <a:gd name="connsiteX10" fmla="*/ 29114 w 54545"/>
                <a:gd name="connsiteY10" fmla="*/ 3811 h 47732"/>
                <a:gd name="connsiteX11" fmla="*/ 29856 w 54545"/>
                <a:gd name="connsiteY11" fmla="*/ 2199 h 47732"/>
                <a:gd name="connsiteX12" fmla="*/ 22177 w 54545"/>
                <a:gd name="connsiteY12" fmla="*/ 4579 h 47732"/>
                <a:gd name="connsiteX13" fmla="*/ 22536 w 54545"/>
                <a:gd name="connsiteY13" fmla="*/ 3189 h 47732"/>
                <a:gd name="connsiteX14" fmla="*/ 14036 w 54545"/>
                <a:gd name="connsiteY14" fmla="*/ 5051 h 47732"/>
                <a:gd name="connsiteX15" fmla="*/ 15336 w 54545"/>
                <a:gd name="connsiteY15" fmla="*/ 6399 h 47732"/>
                <a:gd name="connsiteX16" fmla="*/ 4163 w 54545"/>
                <a:gd name="connsiteY16" fmla="*/ 15648 h 47732"/>
                <a:gd name="connsiteX17" fmla="*/ 3936 w 54545"/>
                <a:gd name="connsiteY17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729 w 53690"/>
                <a:gd name="connsiteY0" fmla="*/ 26036 h 47732"/>
                <a:gd name="connsiteX1" fmla="*/ 2196 w 53690"/>
                <a:gd name="connsiteY1" fmla="*/ 25239 h 47732"/>
                <a:gd name="connsiteX2" fmla="*/ 6964 w 53690"/>
                <a:gd name="connsiteY2" fmla="*/ 34758 h 47732"/>
                <a:gd name="connsiteX3" fmla="*/ 5856 w 53690"/>
                <a:gd name="connsiteY3" fmla="*/ 35139 h 47732"/>
                <a:gd name="connsiteX4" fmla="*/ 16514 w 53690"/>
                <a:gd name="connsiteY4" fmla="*/ 38949 h 47732"/>
                <a:gd name="connsiteX5" fmla="*/ 15846 w 53690"/>
                <a:gd name="connsiteY5" fmla="*/ 37209 h 47732"/>
                <a:gd name="connsiteX6" fmla="*/ 41834 w 53690"/>
                <a:gd name="connsiteY6" fmla="*/ 15213 h 47732"/>
                <a:gd name="connsiteX7" fmla="*/ 40386 w 53690"/>
                <a:gd name="connsiteY7" fmla="*/ 17889 h 47732"/>
                <a:gd name="connsiteX8" fmla="*/ 38360 w 53690"/>
                <a:gd name="connsiteY8" fmla="*/ 5285 h 47732"/>
                <a:gd name="connsiteX9" fmla="*/ 38436 w 53690"/>
                <a:gd name="connsiteY9" fmla="*/ 6549 h 47732"/>
                <a:gd name="connsiteX10" fmla="*/ 29114 w 53690"/>
                <a:gd name="connsiteY10" fmla="*/ 3811 h 47732"/>
                <a:gd name="connsiteX11" fmla="*/ 29856 w 53690"/>
                <a:gd name="connsiteY11" fmla="*/ 2199 h 47732"/>
                <a:gd name="connsiteX12" fmla="*/ 22177 w 53690"/>
                <a:gd name="connsiteY12" fmla="*/ 4579 h 47732"/>
                <a:gd name="connsiteX13" fmla="*/ 22536 w 53690"/>
                <a:gd name="connsiteY13" fmla="*/ 3189 h 47732"/>
                <a:gd name="connsiteX14" fmla="*/ 14036 w 53690"/>
                <a:gd name="connsiteY14" fmla="*/ 5051 h 47732"/>
                <a:gd name="connsiteX15" fmla="*/ 15336 w 53690"/>
                <a:gd name="connsiteY15" fmla="*/ 6399 h 47732"/>
                <a:gd name="connsiteX16" fmla="*/ 4163 w 53690"/>
                <a:gd name="connsiteY16" fmla="*/ 15648 h 47732"/>
                <a:gd name="connsiteX17" fmla="*/ 3936 w 53690"/>
                <a:gd name="connsiteY17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729 w 53690"/>
                <a:gd name="connsiteY0" fmla="*/ 26036 h 47732"/>
                <a:gd name="connsiteX1" fmla="*/ 2196 w 53690"/>
                <a:gd name="connsiteY1" fmla="*/ 25239 h 47732"/>
                <a:gd name="connsiteX2" fmla="*/ 6964 w 53690"/>
                <a:gd name="connsiteY2" fmla="*/ 34758 h 47732"/>
                <a:gd name="connsiteX3" fmla="*/ 5856 w 53690"/>
                <a:gd name="connsiteY3" fmla="*/ 35139 h 47732"/>
                <a:gd name="connsiteX4" fmla="*/ 41834 w 53690"/>
                <a:gd name="connsiteY4" fmla="*/ 15213 h 47732"/>
                <a:gd name="connsiteX5" fmla="*/ 40386 w 53690"/>
                <a:gd name="connsiteY5" fmla="*/ 17889 h 47732"/>
                <a:gd name="connsiteX6" fmla="*/ 38360 w 53690"/>
                <a:gd name="connsiteY6" fmla="*/ 5285 h 47732"/>
                <a:gd name="connsiteX7" fmla="*/ 38436 w 53690"/>
                <a:gd name="connsiteY7" fmla="*/ 6549 h 47732"/>
                <a:gd name="connsiteX8" fmla="*/ 29114 w 53690"/>
                <a:gd name="connsiteY8" fmla="*/ 3811 h 47732"/>
                <a:gd name="connsiteX9" fmla="*/ 29856 w 53690"/>
                <a:gd name="connsiteY9" fmla="*/ 2199 h 47732"/>
                <a:gd name="connsiteX10" fmla="*/ 22177 w 53690"/>
                <a:gd name="connsiteY10" fmla="*/ 4579 h 47732"/>
                <a:gd name="connsiteX11" fmla="*/ 22536 w 53690"/>
                <a:gd name="connsiteY11" fmla="*/ 3189 h 47732"/>
                <a:gd name="connsiteX12" fmla="*/ 14036 w 53690"/>
                <a:gd name="connsiteY12" fmla="*/ 5051 h 47732"/>
                <a:gd name="connsiteX13" fmla="*/ 15336 w 53690"/>
                <a:gd name="connsiteY13" fmla="*/ 6399 h 47732"/>
                <a:gd name="connsiteX14" fmla="*/ 4163 w 53690"/>
                <a:gd name="connsiteY14" fmla="*/ 15648 h 47732"/>
                <a:gd name="connsiteX15" fmla="*/ 3936 w 53690"/>
                <a:gd name="connsiteY15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729 w 53690"/>
                <a:gd name="connsiteY0" fmla="*/ 26036 h 47732"/>
                <a:gd name="connsiteX1" fmla="*/ 2196 w 53690"/>
                <a:gd name="connsiteY1" fmla="*/ 25239 h 47732"/>
                <a:gd name="connsiteX2" fmla="*/ 41834 w 53690"/>
                <a:gd name="connsiteY2" fmla="*/ 15213 h 47732"/>
                <a:gd name="connsiteX3" fmla="*/ 40386 w 53690"/>
                <a:gd name="connsiteY3" fmla="*/ 17889 h 47732"/>
                <a:gd name="connsiteX4" fmla="*/ 38360 w 53690"/>
                <a:gd name="connsiteY4" fmla="*/ 5285 h 47732"/>
                <a:gd name="connsiteX5" fmla="*/ 38436 w 53690"/>
                <a:gd name="connsiteY5" fmla="*/ 6549 h 47732"/>
                <a:gd name="connsiteX6" fmla="*/ 29114 w 53690"/>
                <a:gd name="connsiteY6" fmla="*/ 3811 h 47732"/>
                <a:gd name="connsiteX7" fmla="*/ 29856 w 53690"/>
                <a:gd name="connsiteY7" fmla="*/ 2199 h 47732"/>
                <a:gd name="connsiteX8" fmla="*/ 22177 w 53690"/>
                <a:gd name="connsiteY8" fmla="*/ 4579 h 47732"/>
                <a:gd name="connsiteX9" fmla="*/ 22536 w 53690"/>
                <a:gd name="connsiteY9" fmla="*/ 3189 h 47732"/>
                <a:gd name="connsiteX10" fmla="*/ 14036 w 53690"/>
                <a:gd name="connsiteY10" fmla="*/ 5051 h 47732"/>
                <a:gd name="connsiteX11" fmla="*/ 15336 w 53690"/>
                <a:gd name="connsiteY11" fmla="*/ 6399 h 47732"/>
                <a:gd name="connsiteX12" fmla="*/ 4163 w 53690"/>
                <a:gd name="connsiteY12" fmla="*/ 15648 h 47732"/>
                <a:gd name="connsiteX13" fmla="*/ 3936 w 53690"/>
                <a:gd name="connsiteY13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1834 w 53690"/>
                <a:gd name="connsiteY0" fmla="*/ 15213 h 47732"/>
                <a:gd name="connsiteX1" fmla="*/ 40386 w 53690"/>
                <a:gd name="connsiteY1" fmla="*/ 17889 h 47732"/>
                <a:gd name="connsiteX2" fmla="*/ 38360 w 53690"/>
                <a:gd name="connsiteY2" fmla="*/ 5285 h 47732"/>
                <a:gd name="connsiteX3" fmla="*/ 38436 w 53690"/>
                <a:gd name="connsiteY3" fmla="*/ 6549 h 47732"/>
                <a:gd name="connsiteX4" fmla="*/ 29114 w 53690"/>
                <a:gd name="connsiteY4" fmla="*/ 3811 h 47732"/>
                <a:gd name="connsiteX5" fmla="*/ 29856 w 53690"/>
                <a:gd name="connsiteY5" fmla="*/ 2199 h 47732"/>
                <a:gd name="connsiteX6" fmla="*/ 22177 w 53690"/>
                <a:gd name="connsiteY6" fmla="*/ 4579 h 47732"/>
                <a:gd name="connsiteX7" fmla="*/ 22536 w 53690"/>
                <a:gd name="connsiteY7" fmla="*/ 3189 h 47732"/>
                <a:gd name="connsiteX8" fmla="*/ 14036 w 53690"/>
                <a:gd name="connsiteY8" fmla="*/ 5051 h 47732"/>
                <a:gd name="connsiteX9" fmla="*/ 15336 w 53690"/>
                <a:gd name="connsiteY9" fmla="*/ 6399 h 47732"/>
                <a:gd name="connsiteX10" fmla="*/ 4163 w 53690"/>
                <a:gd name="connsiteY10" fmla="*/ 15648 h 47732"/>
                <a:gd name="connsiteX11" fmla="*/ 3936 w 53690"/>
                <a:gd name="connsiteY11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1834 w 53690"/>
                <a:gd name="connsiteY0" fmla="*/ 15213 h 47732"/>
                <a:gd name="connsiteX1" fmla="*/ 40386 w 53690"/>
                <a:gd name="connsiteY1" fmla="*/ 17889 h 47732"/>
                <a:gd name="connsiteX2" fmla="*/ 38360 w 53690"/>
                <a:gd name="connsiteY2" fmla="*/ 5285 h 47732"/>
                <a:gd name="connsiteX3" fmla="*/ 38436 w 53690"/>
                <a:gd name="connsiteY3" fmla="*/ 6549 h 47732"/>
                <a:gd name="connsiteX4" fmla="*/ 29114 w 53690"/>
                <a:gd name="connsiteY4" fmla="*/ 3811 h 47732"/>
                <a:gd name="connsiteX5" fmla="*/ 29856 w 53690"/>
                <a:gd name="connsiteY5" fmla="*/ 2199 h 47732"/>
                <a:gd name="connsiteX6" fmla="*/ 22177 w 53690"/>
                <a:gd name="connsiteY6" fmla="*/ 4579 h 47732"/>
                <a:gd name="connsiteX7" fmla="*/ 22536 w 53690"/>
                <a:gd name="connsiteY7" fmla="*/ 3189 h 47732"/>
                <a:gd name="connsiteX8" fmla="*/ 14036 w 53690"/>
                <a:gd name="connsiteY8" fmla="*/ 5051 h 47732"/>
                <a:gd name="connsiteX9" fmla="*/ 15336 w 53690"/>
                <a:gd name="connsiteY9" fmla="*/ 6399 h 47732"/>
                <a:gd name="connsiteX0" fmla="*/ 3936 w 60036"/>
                <a:gd name="connsiteY0" fmla="*/ 14229 h 47732"/>
                <a:gd name="connsiteX1" fmla="*/ 5659 w 60036"/>
                <a:gd name="connsiteY1" fmla="*/ 6766 h 47732"/>
                <a:gd name="connsiteX2" fmla="*/ 14041 w 60036"/>
                <a:gd name="connsiteY2" fmla="*/ 5061 h 47732"/>
                <a:gd name="connsiteX3" fmla="*/ 22492 w 60036"/>
                <a:gd name="connsiteY3" fmla="*/ 3291 h 47732"/>
                <a:gd name="connsiteX4" fmla="*/ 25785 w 60036"/>
                <a:gd name="connsiteY4" fmla="*/ 59 h 47732"/>
                <a:gd name="connsiteX5" fmla="*/ 29869 w 60036"/>
                <a:gd name="connsiteY5" fmla="*/ 2340 h 47732"/>
                <a:gd name="connsiteX6" fmla="*/ 35499 w 60036"/>
                <a:gd name="connsiteY6" fmla="*/ 549 h 47732"/>
                <a:gd name="connsiteX7" fmla="*/ 38354 w 60036"/>
                <a:gd name="connsiteY7" fmla="*/ 5435 h 47732"/>
                <a:gd name="connsiteX8" fmla="*/ 42018 w 60036"/>
                <a:gd name="connsiteY8" fmla="*/ 10177 h 47732"/>
                <a:gd name="connsiteX9" fmla="*/ 41854 w 60036"/>
                <a:gd name="connsiteY9" fmla="*/ 15319 h 47732"/>
                <a:gd name="connsiteX10" fmla="*/ 53459 w 60036"/>
                <a:gd name="connsiteY10" fmla="*/ 25311 h 47732"/>
                <a:gd name="connsiteX11" fmla="*/ 59380 w 60036"/>
                <a:gd name="connsiteY11" fmla="*/ 36077 h 47732"/>
                <a:gd name="connsiteX12" fmla="*/ 38078 w 60036"/>
                <a:gd name="connsiteY12" fmla="*/ 40312 h 47732"/>
                <a:gd name="connsiteX13" fmla="*/ 25978 w 60036"/>
                <a:gd name="connsiteY13" fmla="*/ 46520 h 47732"/>
                <a:gd name="connsiteX14" fmla="*/ 16516 w 60036"/>
                <a:gd name="connsiteY14" fmla="*/ 39125 h 47732"/>
                <a:gd name="connsiteX15" fmla="*/ 5840 w 60036"/>
                <a:gd name="connsiteY15" fmla="*/ 35331 h 47732"/>
                <a:gd name="connsiteX16" fmla="*/ 1146 w 60036"/>
                <a:gd name="connsiteY16" fmla="*/ 31109 h 47732"/>
                <a:gd name="connsiteX17" fmla="*/ 2149 w 60036"/>
                <a:gd name="connsiteY17" fmla="*/ 25410 h 47732"/>
                <a:gd name="connsiteX18" fmla="*/ 31 w 60036"/>
                <a:gd name="connsiteY18" fmla="*/ 19563 h 47732"/>
                <a:gd name="connsiteX19" fmla="*/ 3899 w 60036"/>
                <a:gd name="connsiteY19" fmla="*/ 14366 h 47732"/>
                <a:gd name="connsiteX20" fmla="*/ 3936 w 60036"/>
                <a:gd name="connsiteY20" fmla="*/ 14229 h 47732"/>
                <a:gd name="connsiteX0" fmla="*/ 41834 w 60036"/>
                <a:gd name="connsiteY0" fmla="*/ 15213 h 47732"/>
                <a:gd name="connsiteX1" fmla="*/ 40386 w 60036"/>
                <a:gd name="connsiteY1" fmla="*/ 17889 h 47732"/>
                <a:gd name="connsiteX2" fmla="*/ 38360 w 60036"/>
                <a:gd name="connsiteY2" fmla="*/ 5285 h 47732"/>
                <a:gd name="connsiteX3" fmla="*/ 38436 w 60036"/>
                <a:gd name="connsiteY3" fmla="*/ 6549 h 47732"/>
                <a:gd name="connsiteX4" fmla="*/ 29114 w 60036"/>
                <a:gd name="connsiteY4" fmla="*/ 3811 h 47732"/>
                <a:gd name="connsiteX5" fmla="*/ 29856 w 60036"/>
                <a:gd name="connsiteY5" fmla="*/ 2199 h 47732"/>
                <a:gd name="connsiteX6" fmla="*/ 22177 w 60036"/>
                <a:gd name="connsiteY6" fmla="*/ 4579 h 47732"/>
                <a:gd name="connsiteX7" fmla="*/ 22536 w 60036"/>
                <a:gd name="connsiteY7" fmla="*/ 3189 h 47732"/>
                <a:gd name="connsiteX8" fmla="*/ 14036 w 60036"/>
                <a:gd name="connsiteY8" fmla="*/ 5051 h 47732"/>
                <a:gd name="connsiteX9" fmla="*/ 15336 w 60036"/>
                <a:gd name="connsiteY9" fmla="*/ 6399 h 47732"/>
                <a:gd name="connsiteX0" fmla="*/ 3936 w 59902"/>
                <a:gd name="connsiteY0" fmla="*/ 14229 h 48251"/>
                <a:gd name="connsiteX1" fmla="*/ 5659 w 59902"/>
                <a:gd name="connsiteY1" fmla="*/ 6766 h 48251"/>
                <a:gd name="connsiteX2" fmla="*/ 14041 w 59902"/>
                <a:gd name="connsiteY2" fmla="*/ 5061 h 48251"/>
                <a:gd name="connsiteX3" fmla="*/ 22492 w 59902"/>
                <a:gd name="connsiteY3" fmla="*/ 3291 h 48251"/>
                <a:gd name="connsiteX4" fmla="*/ 25785 w 59902"/>
                <a:gd name="connsiteY4" fmla="*/ 59 h 48251"/>
                <a:gd name="connsiteX5" fmla="*/ 29869 w 59902"/>
                <a:gd name="connsiteY5" fmla="*/ 2340 h 48251"/>
                <a:gd name="connsiteX6" fmla="*/ 35499 w 59902"/>
                <a:gd name="connsiteY6" fmla="*/ 549 h 48251"/>
                <a:gd name="connsiteX7" fmla="*/ 38354 w 59902"/>
                <a:gd name="connsiteY7" fmla="*/ 5435 h 48251"/>
                <a:gd name="connsiteX8" fmla="*/ 42018 w 59902"/>
                <a:gd name="connsiteY8" fmla="*/ 10177 h 48251"/>
                <a:gd name="connsiteX9" fmla="*/ 41854 w 59902"/>
                <a:gd name="connsiteY9" fmla="*/ 15319 h 48251"/>
                <a:gd name="connsiteX10" fmla="*/ 53459 w 59902"/>
                <a:gd name="connsiteY10" fmla="*/ 25311 h 48251"/>
                <a:gd name="connsiteX11" fmla="*/ 59380 w 59902"/>
                <a:gd name="connsiteY11" fmla="*/ 36077 h 48251"/>
                <a:gd name="connsiteX12" fmla="*/ 40352 w 59902"/>
                <a:gd name="connsiteY12" fmla="*/ 41261 h 48251"/>
                <a:gd name="connsiteX13" fmla="*/ 25978 w 59902"/>
                <a:gd name="connsiteY13" fmla="*/ 46520 h 48251"/>
                <a:gd name="connsiteX14" fmla="*/ 16516 w 59902"/>
                <a:gd name="connsiteY14" fmla="*/ 39125 h 48251"/>
                <a:gd name="connsiteX15" fmla="*/ 5840 w 59902"/>
                <a:gd name="connsiteY15" fmla="*/ 35331 h 48251"/>
                <a:gd name="connsiteX16" fmla="*/ 1146 w 59902"/>
                <a:gd name="connsiteY16" fmla="*/ 31109 h 48251"/>
                <a:gd name="connsiteX17" fmla="*/ 2149 w 59902"/>
                <a:gd name="connsiteY17" fmla="*/ 25410 h 48251"/>
                <a:gd name="connsiteX18" fmla="*/ 31 w 59902"/>
                <a:gd name="connsiteY18" fmla="*/ 19563 h 48251"/>
                <a:gd name="connsiteX19" fmla="*/ 3899 w 59902"/>
                <a:gd name="connsiteY19" fmla="*/ 14366 h 48251"/>
                <a:gd name="connsiteX20" fmla="*/ 3936 w 59902"/>
                <a:gd name="connsiteY20" fmla="*/ 14229 h 48251"/>
                <a:gd name="connsiteX0" fmla="*/ 41834 w 59902"/>
                <a:gd name="connsiteY0" fmla="*/ 15213 h 48251"/>
                <a:gd name="connsiteX1" fmla="*/ 40386 w 59902"/>
                <a:gd name="connsiteY1" fmla="*/ 17889 h 48251"/>
                <a:gd name="connsiteX2" fmla="*/ 38360 w 59902"/>
                <a:gd name="connsiteY2" fmla="*/ 5285 h 48251"/>
                <a:gd name="connsiteX3" fmla="*/ 38436 w 59902"/>
                <a:gd name="connsiteY3" fmla="*/ 6549 h 48251"/>
                <a:gd name="connsiteX4" fmla="*/ 29114 w 59902"/>
                <a:gd name="connsiteY4" fmla="*/ 3811 h 48251"/>
                <a:gd name="connsiteX5" fmla="*/ 29856 w 59902"/>
                <a:gd name="connsiteY5" fmla="*/ 2199 h 48251"/>
                <a:gd name="connsiteX6" fmla="*/ 22177 w 59902"/>
                <a:gd name="connsiteY6" fmla="*/ 4579 h 48251"/>
                <a:gd name="connsiteX7" fmla="*/ 22536 w 59902"/>
                <a:gd name="connsiteY7" fmla="*/ 3189 h 48251"/>
                <a:gd name="connsiteX8" fmla="*/ 14036 w 59902"/>
                <a:gd name="connsiteY8" fmla="*/ 5051 h 48251"/>
                <a:gd name="connsiteX9" fmla="*/ 15336 w 59902"/>
                <a:gd name="connsiteY9" fmla="*/ 6399 h 48251"/>
                <a:gd name="connsiteX0" fmla="*/ 3936 w 59902"/>
                <a:gd name="connsiteY0" fmla="*/ 14229 h 48070"/>
                <a:gd name="connsiteX1" fmla="*/ 5659 w 59902"/>
                <a:gd name="connsiteY1" fmla="*/ 6766 h 48070"/>
                <a:gd name="connsiteX2" fmla="*/ 14041 w 59902"/>
                <a:gd name="connsiteY2" fmla="*/ 5061 h 48070"/>
                <a:gd name="connsiteX3" fmla="*/ 22492 w 59902"/>
                <a:gd name="connsiteY3" fmla="*/ 3291 h 48070"/>
                <a:gd name="connsiteX4" fmla="*/ 25785 w 59902"/>
                <a:gd name="connsiteY4" fmla="*/ 59 h 48070"/>
                <a:gd name="connsiteX5" fmla="*/ 29869 w 59902"/>
                <a:gd name="connsiteY5" fmla="*/ 2340 h 48070"/>
                <a:gd name="connsiteX6" fmla="*/ 35499 w 59902"/>
                <a:gd name="connsiteY6" fmla="*/ 549 h 48070"/>
                <a:gd name="connsiteX7" fmla="*/ 38354 w 59902"/>
                <a:gd name="connsiteY7" fmla="*/ 5435 h 48070"/>
                <a:gd name="connsiteX8" fmla="*/ 42018 w 59902"/>
                <a:gd name="connsiteY8" fmla="*/ 10177 h 48070"/>
                <a:gd name="connsiteX9" fmla="*/ 41854 w 59902"/>
                <a:gd name="connsiteY9" fmla="*/ 15319 h 48070"/>
                <a:gd name="connsiteX10" fmla="*/ 53459 w 59902"/>
                <a:gd name="connsiteY10" fmla="*/ 25311 h 48070"/>
                <a:gd name="connsiteX11" fmla="*/ 59380 w 59902"/>
                <a:gd name="connsiteY11" fmla="*/ 36077 h 48070"/>
                <a:gd name="connsiteX12" fmla="*/ 40352 w 59902"/>
                <a:gd name="connsiteY12" fmla="*/ 41261 h 48070"/>
                <a:gd name="connsiteX13" fmla="*/ 25978 w 59902"/>
                <a:gd name="connsiteY13" fmla="*/ 46520 h 48070"/>
                <a:gd name="connsiteX14" fmla="*/ 16887 w 59902"/>
                <a:gd name="connsiteY14" fmla="*/ 42115 h 48070"/>
                <a:gd name="connsiteX15" fmla="*/ 5840 w 59902"/>
                <a:gd name="connsiteY15" fmla="*/ 35331 h 48070"/>
                <a:gd name="connsiteX16" fmla="*/ 1146 w 59902"/>
                <a:gd name="connsiteY16" fmla="*/ 31109 h 48070"/>
                <a:gd name="connsiteX17" fmla="*/ 2149 w 59902"/>
                <a:gd name="connsiteY17" fmla="*/ 25410 h 48070"/>
                <a:gd name="connsiteX18" fmla="*/ 31 w 59902"/>
                <a:gd name="connsiteY18" fmla="*/ 19563 h 48070"/>
                <a:gd name="connsiteX19" fmla="*/ 3899 w 59902"/>
                <a:gd name="connsiteY19" fmla="*/ 14366 h 48070"/>
                <a:gd name="connsiteX20" fmla="*/ 3936 w 59902"/>
                <a:gd name="connsiteY20" fmla="*/ 14229 h 48070"/>
                <a:gd name="connsiteX0" fmla="*/ 41834 w 59902"/>
                <a:gd name="connsiteY0" fmla="*/ 15213 h 48070"/>
                <a:gd name="connsiteX1" fmla="*/ 40386 w 59902"/>
                <a:gd name="connsiteY1" fmla="*/ 17889 h 48070"/>
                <a:gd name="connsiteX2" fmla="*/ 38360 w 59902"/>
                <a:gd name="connsiteY2" fmla="*/ 5285 h 48070"/>
                <a:gd name="connsiteX3" fmla="*/ 38436 w 59902"/>
                <a:gd name="connsiteY3" fmla="*/ 6549 h 48070"/>
                <a:gd name="connsiteX4" fmla="*/ 29114 w 59902"/>
                <a:gd name="connsiteY4" fmla="*/ 3811 h 48070"/>
                <a:gd name="connsiteX5" fmla="*/ 29856 w 59902"/>
                <a:gd name="connsiteY5" fmla="*/ 2199 h 48070"/>
                <a:gd name="connsiteX6" fmla="*/ 22177 w 59902"/>
                <a:gd name="connsiteY6" fmla="*/ 4579 h 48070"/>
                <a:gd name="connsiteX7" fmla="*/ 22536 w 59902"/>
                <a:gd name="connsiteY7" fmla="*/ 3189 h 48070"/>
                <a:gd name="connsiteX8" fmla="*/ 14036 w 59902"/>
                <a:gd name="connsiteY8" fmla="*/ 5051 h 48070"/>
                <a:gd name="connsiteX9" fmla="*/ 15336 w 59902"/>
                <a:gd name="connsiteY9" fmla="*/ 6399 h 48070"/>
                <a:gd name="connsiteX0" fmla="*/ 3936 w 59902"/>
                <a:gd name="connsiteY0" fmla="*/ 14229 h 49702"/>
                <a:gd name="connsiteX1" fmla="*/ 5659 w 59902"/>
                <a:gd name="connsiteY1" fmla="*/ 6766 h 49702"/>
                <a:gd name="connsiteX2" fmla="*/ 14041 w 59902"/>
                <a:gd name="connsiteY2" fmla="*/ 5061 h 49702"/>
                <a:gd name="connsiteX3" fmla="*/ 22492 w 59902"/>
                <a:gd name="connsiteY3" fmla="*/ 3291 h 49702"/>
                <a:gd name="connsiteX4" fmla="*/ 25785 w 59902"/>
                <a:gd name="connsiteY4" fmla="*/ 59 h 49702"/>
                <a:gd name="connsiteX5" fmla="*/ 29869 w 59902"/>
                <a:gd name="connsiteY5" fmla="*/ 2340 h 49702"/>
                <a:gd name="connsiteX6" fmla="*/ 35499 w 59902"/>
                <a:gd name="connsiteY6" fmla="*/ 549 h 49702"/>
                <a:gd name="connsiteX7" fmla="*/ 38354 w 59902"/>
                <a:gd name="connsiteY7" fmla="*/ 5435 h 49702"/>
                <a:gd name="connsiteX8" fmla="*/ 42018 w 59902"/>
                <a:gd name="connsiteY8" fmla="*/ 10177 h 49702"/>
                <a:gd name="connsiteX9" fmla="*/ 41854 w 59902"/>
                <a:gd name="connsiteY9" fmla="*/ 15319 h 49702"/>
                <a:gd name="connsiteX10" fmla="*/ 53459 w 59902"/>
                <a:gd name="connsiteY10" fmla="*/ 25311 h 49702"/>
                <a:gd name="connsiteX11" fmla="*/ 59380 w 59902"/>
                <a:gd name="connsiteY11" fmla="*/ 36077 h 49702"/>
                <a:gd name="connsiteX12" fmla="*/ 40352 w 59902"/>
                <a:gd name="connsiteY12" fmla="*/ 41261 h 49702"/>
                <a:gd name="connsiteX13" fmla="*/ 26740 w 59902"/>
                <a:gd name="connsiteY13" fmla="*/ 49351 h 49702"/>
                <a:gd name="connsiteX14" fmla="*/ 16887 w 59902"/>
                <a:gd name="connsiteY14" fmla="*/ 42115 h 49702"/>
                <a:gd name="connsiteX15" fmla="*/ 5840 w 59902"/>
                <a:gd name="connsiteY15" fmla="*/ 35331 h 49702"/>
                <a:gd name="connsiteX16" fmla="*/ 1146 w 59902"/>
                <a:gd name="connsiteY16" fmla="*/ 31109 h 49702"/>
                <a:gd name="connsiteX17" fmla="*/ 2149 w 59902"/>
                <a:gd name="connsiteY17" fmla="*/ 25410 h 49702"/>
                <a:gd name="connsiteX18" fmla="*/ 31 w 59902"/>
                <a:gd name="connsiteY18" fmla="*/ 19563 h 49702"/>
                <a:gd name="connsiteX19" fmla="*/ 3899 w 59902"/>
                <a:gd name="connsiteY19" fmla="*/ 14366 h 49702"/>
                <a:gd name="connsiteX20" fmla="*/ 3936 w 59902"/>
                <a:gd name="connsiteY20" fmla="*/ 14229 h 49702"/>
                <a:gd name="connsiteX0" fmla="*/ 41834 w 59902"/>
                <a:gd name="connsiteY0" fmla="*/ 15213 h 49702"/>
                <a:gd name="connsiteX1" fmla="*/ 40386 w 59902"/>
                <a:gd name="connsiteY1" fmla="*/ 17889 h 49702"/>
                <a:gd name="connsiteX2" fmla="*/ 38360 w 59902"/>
                <a:gd name="connsiteY2" fmla="*/ 5285 h 49702"/>
                <a:gd name="connsiteX3" fmla="*/ 38436 w 59902"/>
                <a:gd name="connsiteY3" fmla="*/ 6549 h 49702"/>
                <a:gd name="connsiteX4" fmla="*/ 29114 w 59902"/>
                <a:gd name="connsiteY4" fmla="*/ 3811 h 49702"/>
                <a:gd name="connsiteX5" fmla="*/ 29856 w 59902"/>
                <a:gd name="connsiteY5" fmla="*/ 2199 h 49702"/>
                <a:gd name="connsiteX6" fmla="*/ 22177 w 59902"/>
                <a:gd name="connsiteY6" fmla="*/ 4579 h 49702"/>
                <a:gd name="connsiteX7" fmla="*/ 22536 w 59902"/>
                <a:gd name="connsiteY7" fmla="*/ 3189 h 49702"/>
                <a:gd name="connsiteX8" fmla="*/ 14036 w 59902"/>
                <a:gd name="connsiteY8" fmla="*/ 5051 h 49702"/>
                <a:gd name="connsiteX9" fmla="*/ 15336 w 59902"/>
                <a:gd name="connsiteY9" fmla="*/ 6399 h 49702"/>
                <a:gd name="connsiteX0" fmla="*/ 3936 w 59902"/>
                <a:gd name="connsiteY0" fmla="*/ 14229 h 49702"/>
                <a:gd name="connsiteX1" fmla="*/ 5659 w 59902"/>
                <a:gd name="connsiteY1" fmla="*/ 6766 h 49702"/>
                <a:gd name="connsiteX2" fmla="*/ 14041 w 59902"/>
                <a:gd name="connsiteY2" fmla="*/ 5061 h 49702"/>
                <a:gd name="connsiteX3" fmla="*/ 22492 w 59902"/>
                <a:gd name="connsiteY3" fmla="*/ 3291 h 49702"/>
                <a:gd name="connsiteX4" fmla="*/ 25785 w 59902"/>
                <a:gd name="connsiteY4" fmla="*/ 59 h 49702"/>
                <a:gd name="connsiteX5" fmla="*/ 29869 w 59902"/>
                <a:gd name="connsiteY5" fmla="*/ 2340 h 49702"/>
                <a:gd name="connsiteX6" fmla="*/ 35499 w 59902"/>
                <a:gd name="connsiteY6" fmla="*/ 549 h 49702"/>
                <a:gd name="connsiteX7" fmla="*/ 38354 w 59902"/>
                <a:gd name="connsiteY7" fmla="*/ 5435 h 49702"/>
                <a:gd name="connsiteX8" fmla="*/ 42018 w 59902"/>
                <a:gd name="connsiteY8" fmla="*/ 10177 h 49702"/>
                <a:gd name="connsiteX9" fmla="*/ 41854 w 59902"/>
                <a:gd name="connsiteY9" fmla="*/ 15319 h 49702"/>
                <a:gd name="connsiteX10" fmla="*/ 53459 w 59902"/>
                <a:gd name="connsiteY10" fmla="*/ 25311 h 49702"/>
                <a:gd name="connsiteX11" fmla="*/ 59380 w 59902"/>
                <a:gd name="connsiteY11" fmla="*/ 36077 h 49702"/>
                <a:gd name="connsiteX12" fmla="*/ 40352 w 59902"/>
                <a:gd name="connsiteY12" fmla="*/ 41261 h 49702"/>
                <a:gd name="connsiteX13" fmla="*/ 26740 w 59902"/>
                <a:gd name="connsiteY13" fmla="*/ 49351 h 49702"/>
                <a:gd name="connsiteX14" fmla="*/ 16887 w 59902"/>
                <a:gd name="connsiteY14" fmla="*/ 42115 h 49702"/>
                <a:gd name="connsiteX15" fmla="*/ 1073 w 59902"/>
                <a:gd name="connsiteY15" fmla="*/ 36795 h 49702"/>
                <a:gd name="connsiteX16" fmla="*/ 1146 w 59902"/>
                <a:gd name="connsiteY16" fmla="*/ 31109 h 49702"/>
                <a:gd name="connsiteX17" fmla="*/ 2149 w 59902"/>
                <a:gd name="connsiteY17" fmla="*/ 25410 h 49702"/>
                <a:gd name="connsiteX18" fmla="*/ 31 w 59902"/>
                <a:gd name="connsiteY18" fmla="*/ 19563 h 49702"/>
                <a:gd name="connsiteX19" fmla="*/ 3899 w 59902"/>
                <a:gd name="connsiteY19" fmla="*/ 14366 h 49702"/>
                <a:gd name="connsiteX20" fmla="*/ 3936 w 59902"/>
                <a:gd name="connsiteY20" fmla="*/ 14229 h 49702"/>
                <a:gd name="connsiteX0" fmla="*/ 41834 w 59902"/>
                <a:gd name="connsiteY0" fmla="*/ 15213 h 49702"/>
                <a:gd name="connsiteX1" fmla="*/ 40386 w 59902"/>
                <a:gd name="connsiteY1" fmla="*/ 17889 h 49702"/>
                <a:gd name="connsiteX2" fmla="*/ 38360 w 59902"/>
                <a:gd name="connsiteY2" fmla="*/ 5285 h 49702"/>
                <a:gd name="connsiteX3" fmla="*/ 38436 w 59902"/>
                <a:gd name="connsiteY3" fmla="*/ 6549 h 49702"/>
                <a:gd name="connsiteX4" fmla="*/ 29114 w 59902"/>
                <a:gd name="connsiteY4" fmla="*/ 3811 h 49702"/>
                <a:gd name="connsiteX5" fmla="*/ 29856 w 59902"/>
                <a:gd name="connsiteY5" fmla="*/ 2199 h 49702"/>
                <a:gd name="connsiteX6" fmla="*/ 22177 w 59902"/>
                <a:gd name="connsiteY6" fmla="*/ 4579 h 49702"/>
                <a:gd name="connsiteX7" fmla="*/ 22536 w 59902"/>
                <a:gd name="connsiteY7" fmla="*/ 3189 h 49702"/>
                <a:gd name="connsiteX8" fmla="*/ 14036 w 59902"/>
                <a:gd name="connsiteY8" fmla="*/ 5051 h 49702"/>
                <a:gd name="connsiteX9" fmla="*/ 15336 w 59902"/>
                <a:gd name="connsiteY9" fmla="*/ 6399 h 49702"/>
                <a:gd name="connsiteX0" fmla="*/ 7556 w 63522"/>
                <a:gd name="connsiteY0" fmla="*/ 14229 h 49702"/>
                <a:gd name="connsiteX1" fmla="*/ 9279 w 63522"/>
                <a:gd name="connsiteY1" fmla="*/ 6766 h 49702"/>
                <a:gd name="connsiteX2" fmla="*/ 17661 w 63522"/>
                <a:gd name="connsiteY2" fmla="*/ 5061 h 49702"/>
                <a:gd name="connsiteX3" fmla="*/ 26112 w 63522"/>
                <a:gd name="connsiteY3" fmla="*/ 3291 h 49702"/>
                <a:gd name="connsiteX4" fmla="*/ 29405 w 63522"/>
                <a:gd name="connsiteY4" fmla="*/ 59 h 49702"/>
                <a:gd name="connsiteX5" fmla="*/ 33489 w 63522"/>
                <a:gd name="connsiteY5" fmla="*/ 2340 h 49702"/>
                <a:gd name="connsiteX6" fmla="*/ 39119 w 63522"/>
                <a:gd name="connsiteY6" fmla="*/ 549 h 49702"/>
                <a:gd name="connsiteX7" fmla="*/ 41974 w 63522"/>
                <a:gd name="connsiteY7" fmla="*/ 5435 h 49702"/>
                <a:gd name="connsiteX8" fmla="*/ 45638 w 63522"/>
                <a:gd name="connsiteY8" fmla="*/ 10177 h 49702"/>
                <a:gd name="connsiteX9" fmla="*/ 45474 w 63522"/>
                <a:gd name="connsiteY9" fmla="*/ 15319 h 49702"/>
                <a:gd name="connsiteX10" fmla="*/ 57079 w 63522"/>
                <a:gd name="connsiteY10" fmla="*/ 25311 h 49702"/>
                <a:gd name="connsiteX11" fmla="*/ 63000 w 63522"/>
                <a:gd name="connsiteY11" fmla="*/ 36077 h 49702"/>
                <a:gd name="connsiteX12" fmla="*/ 43972 w 63522"/>
                <a:gd name="connsiteY12" fmla="*/ 41261 h 49702"/>
                <a:gd name="connsiteX13" fmla="*/ 30360 w 63522"/>
                <a:gd name="connsiteY13" fmla="*/ 49351 h 49702"/>
                <a:gd name="connsiteX14" fmla="*/ 20507 w 63522"/>
                <a:gd name="connsiteY14" fmla="*/ 42115 h 49702"/>
                <a:gd name="connsiteX15" fmla="*/ 4693 w 63522"/>
                <a:gd name="connsiteY15" fmla="*/ 36795 h 49702"/>
                <a:gd name="connsiteX16" fmla="*/ 8 w 63522"/>
                <a:gd name="connsiteY16" fmla="*/ 29697 h 49702"/>
                <a:gd name="connsiteX17" fmla="*/ 5769 w 63522"/>
                <a:gd name="connsiteY17" fmla="*/ 25410 h 49702"/>
                <a:gd name="connsiteX18" fmla="*/ 3651 w 63522"/>
                <a:gd name="connsiteY18" fmla="*/ 19563 h 49702"/>
                <a:gd name="connsiteX19" fmla="*/ 7519 w 63522"/>
                <a:gd name="connsiteY19" fmla="*/ 14366 h 49702"/>
                <a:gd name="connsiteX20" fmla="*/ 7556 w 63522"/>
                <a:gd name="connsiteY20" fmla="*/ 14229 h 49702"/>
                <a:gd name="connsiteX0" fmla="*/ 45454 w 63522"/>
                <a:gd name="connsiteY0" fmla="*/ 15213 h 49702"/>
                <a:gd name="connsiteX1" fmla="*/ 44006 w 63522"/>
                <a:gd name="connsiteY1" fmla="*/ 17889 h 49702"/>
                <a:gd name="connsiteX2" fmla="*/ 41980 w 63522"/>
                <a:gd name="connsiteY2" fmla="*/ 5285 h 49702"/>
                <a:gd name="connsiteX3" fmla="*/ 42056 w 63522"/>
                <a:gd name="connsiteY3" fmla="*/ 6549 h 49702"/>
                <a:gd name="connsiteX4" fmla="*/ 32734 w 63522"/>
                <a:gd name="connsiteY4" fmla="*/ 3811 h 49702"/>
                <a:gd name="connsiteX5" fmla="*/ 33476 w 63522"/>
                <a:gd name="connsiteY5" fmla="*/ 2199 h 49702"/>
                <a:gd name="connsiteX6" fmla="*/ 25797 w 63522"/>
                <a:gd name="connsiteY6" fmla="*/ 4579 h 49702"/>
                <a:gd name="connsiteX7" fmla="*/ 26156 w 63522"/>
                <a:gd name="connsiteY7" fmla="*/ 3189 h 49702"/>
                <a:gd name="connsiteX8" fmla="*/ 17656 w 63522"/>
                <a:gd name="connsiteY8" fmla="*/ 5051 h 49702"/>
                <a:gd name="connsiteX9" fmla="*/ 18956 w 63522"/>
                <a:gd name="connsiteY9" fmla="*/ 6399 h 49702"/>
                <a:gd name="connsiteX0" fmla="*/ 7566 w 63532"/>
                <a:gd name="connsiteY0" fmla="*/ 14229 h 49702"/>
                <a:gd name="connsiteX1" fmla="*/ 9289 w 63532"/>
                <a:gd name="connsiteY1" fmla="*/ 6766 h 49702"/>
                <a:gd name="connsiteX2" fmla="*/ 17671 w 63532"/>
                <a:gd name="connsiteY2" fmla="*/ 5061 h 49702"/>
                <a:gd name="connsiteX3" fmla="*/ 26122 w 63532"/>
                <a:gd name="connsiteY3" fmla="*/ 3291 h 49702"/>
                <a:gd name="connsiteX4" fmla="*/ 29415 w 63532"/>
                <a:gd name="connsiteY4" fmla="*/ 59 h 49702"/>
                <a:gd name="connsiteX5" fmla="*/ 33499 w 63532"/>
                <a:gd name="connsiteY5" fmla="*/ 2340 h 49702"/>
                <a:gd name="connsiteX6" fmla="*/ 39129 w 63532"/>
                <a:gd name="connsiteY6" fmla="*/ 549 h 49702"/>
                <a:gd name="connsiteX7" fmla="*/ 41984 w 63532"/>
                <a:gd name="connsiteY7" fmla="*/ 5435 h 49702"/>
                <a:gd name="connsiteX8" fmla="*/ 45648 w 63532"/>
                <a:gd name="connsiteY8" fmla="*/ 10177 h 49702"/>
                <a:gd name="connsiteX9" fmla="*/ 45484 w 63532"/>
                <a:gd name="connsiteY9" fmla="*/ 15319 h 49702"/>
                <a:gd name="connsiteX10" fmla="*/ 57089 w 63532"/>
                <a:gd name="connsiteY10" fmla="*/ 25311 h 49702"/>
                <a:gd name="connsiteX11" fmla="*/ 63010 w 63532"/>
                <a:gd name="connsiteY11" fmla="*/ 36077 h 49702"/>
                <a:gd name="connsiteX12" fmla="*/ 43982 w 63532"/>
                <a:gd name="connsiteY12" fmla="*/ 41261 h 49702"/>
                <a:gd name="connsiteX13" fmla="*/ 30370 w 63532"/>
                <a:gd name="connsiteY13" fmla="*/ 49351 h 49702"/>
                <a:gd name="connsiteX14" fmla="*/ 20517 w 63532"/>
                <a:gd name="connsiteY14" fmla="*/ 42115 h 49702"/>
                <a:gd name="connsiteX15" fmla="*/ 7928 w 63532"/>
                <a:gd name="connsiteY15" fmla="*/ 35421 h 49702"/>
                <a:gd name="connsiteX16" fmla="*/ 18 w 63532"/>
                <a:gd name="connsiteY16" fmla="*/ 29697 h 49702"/>
                <a:gd name="connsiteX17" fmla="*/ 5779 w 63532"/>
                <a:gd name="connsiteY17" fmla="*/ 25410 h 49702"/>
                <a:gd name="connsiteX18" fmla="*/ 3661 w 63532"/>
                <a:gd name="connsiteY18" fmla="*/ 19563 h 49702"/>
                <a:gd name="connsiteX19" fmla="*/ 7529 w 63532"/>
                <a:gd name="connsiteY19" fmla="*/ 14366 h 49702"/>
                <a:gd name="connsiteX20" fmla="*/ 7566 w 63532"/>
                <a:gd name="connsiteY20" fmla="*/ 14229 h 49702"/>
                <a:gd name="connsiteX0" fmla="*/ 45464 w 63532"/>
                <a:gd name="connsiteY0" fmla="*/ 15213 h 49702"/>
                <a:gd name="connsiteX1" fmla="*/ 44016 w 63532"/>
                <a:gd name="connsiteY1" fmla="*/ 17889 h 49702"/>
                <a:gd name="connsiteX2" fmla="*/ 41990 w 63532"/>
                <a:gd name="connsiteY2" fmla="*/ 5285 h 49702"/>
                <a:gd name="connsiteX3" fmla="*/ 42066 w 63532"/>
                <a:gd name="connsiteY3" fmla="*/ 6549 h 49702"/>
                <a:gd name="connsiteX4" fmla="*/ 32744 w 63532"/>
                <a:gd name="connsiteY4" fmla="*/ 3811 h 49702"/>
                <a:gd name="connsiteX5" fmla="*/ 33486 w 63532"/>
                <a:gd name="connsiteY5" fmla="*/ 2199 h 49702"/>
                <a:gd name="connsiteX6" fmla="*/ 25807 w 63532"/>
                <a:gd name="connsiteY6" fmla="*/ 4579 h 49702"/>
                <a:gd name="connsiteX7" fmla="*/ 26166 w 63532"/>
                <a:gd name="connsiteY7" fmla="*/ 3189 h 49702"/>
                <a:gd name="connsiteX8" fmla="*/ 17666 w 63532"/>
                <a:gd name="connsiteY8" fmla="*/ 5051 h 49702"/>
                <a:gd name="connsiteX9" fmla="*/ 18966 w 63532"/>
                <a:gd name="connsiteY9" fmla="*/ 6399 h 49702"/>
                <a:gd name="connsiteX0" fmla="*/ 7566 w 63532"/>
                <a:gd name="connsiteY0" fmla="*/ 14229 h 49702"/>
                <a:gd name="connsiteX1" fmla="*/ 9289 w 63532"/>
                <a:gd name="connsiteY1" fmla="*/ 6766 h 49702"/>
                <a:gd name="connsiteX2" fmla="*/ 17671 w 63532"/>
                <a:gd name="connsiteY2" fmla="*/ 5061 h 49702"/>
                <a:gd name="connsiteX3" fmla="*/ 26122 w 63532"/>
                <a:gd name="connsiteY3" fmla="*/ 3291 h 49702"/>
                <a:gd name="connsiteX4" fmla="*/ 29415 w 63532"/>
                <a:gd name="connsiteY4" fmla="*/ 59 h 49702"/>
                <a:gd name="connsiteX5" fmla="*/ 33499 w 63532"/>
                <a:gd name="connsiteY5" fmla="*/ 2340 h 49702"/>
                <a:gd name="connsiteX6" fmla="*/ 39129 w 63532"/>
                <a:gd name="connsiteY6" fmla="*/ 549 h 49702"/>
                <a:gd name="connsiteX7" fmla="*/ 41984 w 63532"/>
                <a:gd name="connsiteY7" fmla="*/ 5435 h 49702"/>
                <a:gd name="connsiteX8" fmla="*/ 45648 w 63532"/>
                <a:gd name="connsiteY8" fmla="*/ 10177 h 49702"/>
                <a:gd name="connsiteX9" fmla="*/ 45484 w 63532"/>
                <a:gd name="connsiteY9" fmla="*/ 15319 h 49702"/>
                <a:gd name="connsiteX10" fmla="*/ 57089 w 63532"/>
                <a:gd name="connsiteY10" fmla="*/ 25311 h 49702"/>
                <a:gd name="connsiteX11" fmla="*/ 63010 w 63532"/>
                <a:gd name="connsiteY11" fmla="*/ 36077 h 49702"/>
                <a:gd name="connsiteX12" fmla="*/ 43982 w 63532"/>
                <a:gd name="connsiteY12" fmla="*/ 41261 h 49702"/>
                <a:gd name="connsiteX13" fmla="*/ 30370 w 63532"/>
                <a:gd name="connsiteY13" fmla="*/ 49351 h 49702"/>
                <a:gd name="connsiteX14" fmla="*/ 20517 w 63532"/>
                <a:gd name="connsiteY14" fmla="*/ 42115 h 49702"/>
                <a:gd name="connsiteX15" fmla="*/ 7928 w 63532"/>
                <a:gd name="connsiteY15" fmla="*/ 35421 h 49702"/>
                <a:gd name="connsiteX16" fmla="*/ 18 w 63532"/>
                <a:gd name="connsiteY16" fmla="*/ 29697 h 49702"/>
                <a:gd name="connsiteX17" fmla="*/ 5779 w 63532"/>
                <a:gd name="connsiteY17" fmla="*/ 25410 h 49702"/>
                <a:gd name="connsiteX18" fmla="*/ 3661 w 63532"/>
                <a:gd name="connsiteY18" fmla="*/ 19563 h 49702"/>
                <a:gd name="connsiteX19" fmla="*/ 7529 w 63532"/>
                <a:gd name="connsiteY19" fmla="*/ 14366 h 49702"/>
                <a:gd name="connsiteX20" fmla="*/ 7566 w 63532"/>
                <a:gd name="connsiteY20" fmla="*/ 14229 h 49702"/>
                <a:gd name="connsiteX0" fmla="*/ 45464 w 63532"/>
                <a:gd name="connsiteY0" fmla="*/ 15213 h 49702"/>
                <a:gd name="connsiteX1" fmla="*/ 44016 w 63532"/>
                <a:gd name="connsiteY1" fmla="*/ 17889 h 49702"/>
                <a:gd name="connsiteX2" fmla="*/ 41990 w 63532"/>
                <a:gd name="connsiteY2" fmla="*/ 5285 h 49702"/>
                <a:gd name="connsiteX3" fmla="*/ 42066 w 63532"/>
                <a:gd name="connsiteY3" fmla="*/ 6549 h 49702"/>
                <a:gd name="connsiteX4" fmla="*/ 32744 w 63532"/>
                <a:gd name="connsiteY4" fmla="*/ 3811 h 49702"/>
                <a:gd name="connsiteX5" fmla="*/ 33486 w 63532"/>
                <a:gd name="connsiteY5" fmla="*/ 2199 h 49702"/>
                <a:gd name="connsiteX6" fmla="*/ 25807 w 63532"/>
                <a:gd name="connsiteY6" fmla="*/ 4579 h 49702"/>
                <a:gd name="connsiteX7" fmla="*/ 26166 w 63532"/>
                <a:gd name="connsiteY7" fmla="*/ 3189 h 49702"/>
                <a:gd name="connsiteX8" fmla="*/ 17666 w 63532"/>
                <a:gd name="connsiteY8" fmla="*/ 5051 h 49702"/>
                <a:gd name="connsiteX9" fmla="*/ 18966 w 63532"/>
                <a:gd name="connsiteY9" fmla="*/ 6399 h 49702"/>
                <a:gd name="connsiteX0" fmla="*/ 7566 w 63532"/>
                <a:gd name="connsiteY0" fmla="*/ 14229 h 49702"/>
                <a:gd name="connsiteX1" fmla="*/ 9289 w 63532"/>
                <a:gd name="connsiteY1" fmla="*/ 6766 h 49702"/>
                <a:gd name="connsiteX2" fmla="*/ 17671 w 63532"/>
                <a:gd name="connsiteY2" fmla="*/ 5061 h 49702"/>
                <a:gd name="connsiteX3" fmla="*/ 26122 w 63532"/>
                <a:gd name="connsiteY3" fmla="*/ 3291 h 49702"/>
                <a:gd name="connsiteX4" fmla="*/ 29415 w 63532"/>
                <a:gd name="connsiteY4" fmla="*/ 59 h 49702"/>
                <a:gd name="connsiteX5" fmla="*/ 33499 w 63532"/>
                <a:gd name="connsiteY5" fmla="*/ 2340 h 49702"/>
                <a:gd name="connsiteX6" fmla="*/ 39129 w 63532"/>
                <a:gd name="connsiteY6" fmla="*/ 549 h 49702"/>
                <a:gd name="connsiteX7" fmla="*/ 41984 w 63532"/>
                <a:gd name="connsiteY7" fmla="*/ 5435 h 49702"/>
                <a:gd name="connsiteX8" fmla="*/ 45648 w 63532"/>
                <a:gd name="connsiteY8" fmla="*/ 10177 h 49702"/>
                <a:gd name="connsiteX9" fmla="*/ 45484 w 63532"/>
                <a:gd name="connsiteY9" fmla="*/ 15319 h 49702"/>
                <a:gd name="connsiteX10" fmla="*/ 57089 w 63532"/>
                <a:gd name="connsiteY10" fmla="*/ 25311 h 49702"/>
                <a:gd name="connsiteX11" fmla="*/ 63010 w 63532"/>
                <a:gd name="connsiteY11" fmla="*/ 36077 h 49702"/>
                <a:gd name="connsiteX12" fmla="*/ 43982 w 63532"/>
                <a:gd name="connsiteY12" fmla="*/ 41261 h 49702"/>
                <a:gd name="connsiteX13" fmla="*/ 30370 w 63532"/>
                <a:gd name="connsiteY13" fmla="*/ 49351 h 49702"/>
                <a:gd name="connsiteX14" fmla="*/ 20517 w 63532"/>
                <a:gd name="connsiteY14" fmla="*/ 42115 h 49702"/>
                <a:gd name="connsiteX15" fmla="*/ 7928 w 63532"/>
                <a:gd name="connsiteY15" fmla="*/ 35421 h 49702"/>
                <a:gd name="connsiteX16" fmla="*/ 18 w 63532"/>
                <a:gd name="connsiteY16" fmla="*/ 29697 h 49702"/>
                <a:gd name="connsiteX17" fmla="*/ 5779 w 63532"/>
                <a:gd name="connsiteY17" fmla="*/ 25410 h 49702"/>
                <a:gd name="connsiteX18" fmla="*/ 3661 w 63532"/>
                <a:gd name="connsiteY18" fmla="*/ 19563 h 49702"/>
                <a:gd name="connsiteX19" fmla="*/ 7529 w 63532"/>
                <a:gd name="connsiteY19" fmla="*/ 14366 h 49702"/>
                <a:gd name="connsiteX20" fmla="*/ 7566 w 63532"/>
                <a:gd name="connsiteY20" fmla="*/ 14229 h 49702"/>
                <a:gd name="connsiteX0" fmla="*/ 45464 w 63532"/>
                <a:gd name="connsiteY0" fmla="*/ 15213 h 49702"/>
                <a:gd name="connsiteX1" fmla="*/ 44016 w 63532"/>
                <a:gd name="connsiteY1" fmla="*/ 17889 h 49702"/>
                <a:gd name="connsiteX2" fmla="*/ 41990 w 63532"/>
                <a:gd name="connsiteY2" fmla="*/ 5285 h 49702"/>
                <a:gd name="connsiteX3" fmla="*/ 42066 w 63532"/>
                <a:gd name="connsiteY3" fmla="*/ 6549 h 49702"/>
                <a:gd name="connsiteX4" fmla="*/ 32744 w 63532"/>
                <a:gd name="connsiteY4" fmla="*/ 3811 h 49702"/>
                <a:gd name="connsiteX5" fmla="*/ 33486 w 63532"/>
                <a:gd name="connsiteY5" fmla="*/ 2199 h 49702"/>
                <a:gd name="connsiteX6" fmla="*/ 25807 w 63532"/>
                <a:gd name="connsiteY6" fmla="*/ 4579 h 49702"/>
                <a:gd name="connsiteX7" fmla="*/ 26166 w 63532"/>
                <a:gd name="connsiteY7" fmla="*/ 3189 h 49702"/>
                <a:gd name="connsiteX8" fmla="*/ 17666 w 63532"/>
                <a:gd name="connsiteY8" fmla="*/ 5051 h 49702"/>
                <a:gd name="connsiteX9" fmla="*/ 18966 w 63532"/>
                <a:gd name="connsiteY9" fmla="*/ 6399 h 49702"/>
                <a:gd name="connsiteX0" fmla="*/ 7566 w 63532"/>
                <a:gd name="connsiteY0" fmla="*/ 14229 h 49702"/>
                <a:gd name="connsiteX1" fmla="*/ 9289 w 63532"/>
                <a:gd name="connsiteY1" fmla="*/ 6766 h 49702"/>
                <a:gd name="connsiteX2" fmla="*/ 17671 w 63532"/>
                <a:gd name="connsiteY2" fmla="*/ 5061 h 49702"/>
                <a:gd name="connsiteX3" fmla="*/ 26122 w 63532"/>
                <a:gd name="connsiteY3" fmla="*/ 3291 h 49702"/>
                <a:gd name="connsiteX4" fmla="*/ 29415 w 63532"/>
                <a:gd name="connsiteY4" fmla="*/ 59 h 49702"/>
                <a:gd name="connsiteX5" fmla="*/ 33499 w 63532"/>
                <a:gd name="connsiteY5" fmla="*/ 2340 h 49702"/>
                <a:gd name="connsiteX6" fmla="*/ 39129 w 63532"/>
                <a:gd name="connsiteY6" fmla="*/ 549 h 49702"/>
                <a:gd name="connsiteX7" fmla="*/ 41984 w 63532"/>
                <a:gd name="connsiteY7" fmla="*/ 5435 h 49702"/>
                <a:gd name="connsiteX8" fmla="*/ 45648 w 63532"/>
                <a:gd name="connsiteY8" fmla="*/ 10177 h 49702"/>
                <a:gd name="connsiteX9" fmla="*/ 45484 w 63532"/>
                <a:gd name="connsiteY9" fmla="*/ 15319 h 49702"/>
                <a:gd name="connsiteX10" fmla="*/ 57089 w 63532"/>
                <a:gd name="connsiteY10" fmla="*/ 25311 h 49702"/>
                <a:gd name="connsiteX11" fmla="*/ 63010 w 63532"/>
                <a:gd name="connsiteY11" fmla="*/ 36077 h 49702"/>
                <a:gd name="connsiteX12" fmla="*/ 43982 w 63532"/>
                <a:gd name="connsiteY12" fmla="*/ 41261 h 49702"/>
                <a:gd name="connsiteX13" fmla="*/ 30370 w 63532"/>
                <a:gd name="connsiteY13" fmla="*/ 49351 h 49702"/>
                <a:gd name="connsiteX14" fmla="*/ 20517 w 63532"/>
                <a:gd name="connsiteY14" fmla="*/ 42115 h 49702"/>
                <a:gd name="connsiteX15" fmla="*/ 7928 w 63532"/>
                <a:gd name="connsiteY15" fmla="*/ 35421 h 49702"/>
                <a:gd name="connsiteX16" fmla="*/ 18 w 63532"/>
                <a:gd name="connsiteY16" fmla="*/ 29697 h 49702"/>
                <a:gd name="connsiteX17" fmla="*/ 5779 w 63532"/>
                <a:gd name="connsiteY17" fmla="*/ 25410 h 49702"/>
                <a:gd name="connsiteX18" fmla="*/ 3661 w 63532"/>
                <a:gd name="connsiteY18" fmla="*/ 19563 h 49702"/>
                <a:gd name="connsiteX19" fmla="*/ 7529 w 63532"/>
                <a:gd name="connsiteY19" fmla="*/ 14366 h 49702"/>
                <a:gd name="connsiteX20" fmla="*/ 7566 w 63532"/>
                <a:gd name="connsiteY20" fmla="*/ 14229 h 49702"/>
                <a:gd name="connsiteX0" fmla="*/ 45464 w 63532"/>
                <a:gd name="connsiteY0" fmla="*/ 15213 h 49702"/>
                <a:gd name="connsiteX1" fmla="*/ 44016 w 63532"/>
                <a:gd name="connsiteY1" fmla="*/ 17889 h 49702"/>
                <a:gd name="connsiteX2" fmla="*/ 41990 w 63532"/>
                <a:gd name="connsiteY2" fmla="*/ 5285 h 49702"/>
                <a:gd name="connsiteX3" fmla="*/ 42066 w 63532"/>
                <a:gd name="connsiteY3" fmla="*/ 6549 h 49702"/>
                <a:gd name="connsiteX4" fmla="*/ 32744 w 63532"/>
                <a:gd name="connsiteY4" fmla="*/ 3811 h 49702"/>
                <a:gd name="connsiteX5" fmla="*/ 33486 w 63532"/>
                <a:gd name="connsiteY5" fmla="*/ 2199 h 49702"/>
                <a:gd name="connsiteX6" fmla="*/ 25807 w 63532"/>
                <a:gd name="connsiteY6" fmla="*/ 4579 h 49702"/>
                <a:gd name="connsiteX7" fmla="*/ 26166 w 63532"/>
                <a:gd name="connsiteY7" fmla="*/ 3189 h 49702"/>
                <a:gd name="connsiteX8" fmla="*/ 17666 w 63532"/>
                <a:gd name="connsiteY8" fmla="*/ 5051 h 49702"/>
                <a:gd name="connsiteX9" fmla="*/ 18966 w 63532"/>
                <a:gd name="connsiteY9" fmla="*/ 6399 h 49702"/>
                <a:gd name="connsiteX0" fmla="*/ 8110 w 64076"/>
                <a:gd name="connsiteY0" fmla="*/ 14229 h 49702"/>
                <a:gd name="connsiteX1" fmla="*/ 9833 w 64076"/>
                <a:gd name="connsiteY1" fmla="*/ 6766 h 49702"/>
                <a:gd name="connsiteX2" fmla="*/ 18215 w 64076"/>
                <a:gd name="connsiteY2" fmla="*/ 5061 h 49702"/>
                <a:gd name="connsiteX3" fmla="*/ 26666 w 64076"/>
                <a:gd name="connsiteY3" fmla="*/ 3291 h 49702"/>
                <a:gd name="connsiteX4" fmla="*/ 29959 w 64076"/>
                <a:gd name="connsiteY4" fmla="*/ 59 h 49702"/>
                <a:gd name="connsiteX5" fmla="*/ 34043 w 64076"/>
                <a:gd name="connsiteY5" fmla="*/ 2340 h 49702"/>
                <a:gd name="connsiteX6" fmla="*/ 39673 w 64076"/>
                <a:gd name="connsiteY6" fmla="*/ 549 h 49702"/>
                <a:gd name="connsiteX7" fmla="*/ 42528 w 64076"/>
                <a:gd name="connsiteY7" fmla="*/ 5435 h 49702"/>
                <a:gd name="connsiteX8" fmla="*/ 46192 w 64076"/>
                <a:gd name="connsiteY8" fmla="*/ 10177 h 49702"/>
                <a:gd name="connsiteX9" fmla="*/ 46028 w 64076"/>
                <a:gd name="connsiteY9" fmla="*/ 15319 h 49702"/>
                <a:gd name="connsiteX10" fmla="*/ 57633 w 64076"/>
                <a:gd name="connsiteY10" fmla="*/ 25311 h 49702"/>
                <a:gd name="connsiteX11" fmla="*/ 63554 w 64076"/>
                <a:gd name="connsiteY11" fmla="*/ 36077 h 49702"/>
                <a:gd name="connsiteX12" fmla="*/ 44526 w 64076"/>
                <a:gd name="connsiteY12" fmla="*/ 41261 h 49702"/>
                <a:gd name="connsiteX13" fmla="*/ 30914 w 64076"/>
                <a:gd name="connsiteY13" fmla="*/ 49351 h 49702"/>
                <a:gd name="connsiteX14" fmla="*/ 21061 w 64076"/>
                <a:gd name="connsiteY14" fmla="*/ 42115 h 49702"/>
                <a:gd name="connsiteX15" fmla="*/ 8472 w 64076"/>
                <a:gd name="connsiteY15" fmla="*/ 35421 h 49702"/>
                <a:gd name="connsiteX16" fmla="*/ 562 w 64076"/>
                <a:gd name="connsiteY16" fmla="*/ 29697 h 49702"/>
                <a:gd name="connsiteX17" fmla="*/ 6323 w 64076"/>
                <a:gd name="connsiteY17" fmla="*/ 25410 h 49702"/>
                <a:gd name="connsiteX18" fmla="*/ 4205 w 64076"/>
                <a:gd name="connsiteY18" fmla="*/ 19563 h 49702"/>
                <a:gd name="connsiteX19" fmla="*/ 8073 w 64076"/>
                <a:gd name="connsiteY19" fmla="*/ 14366 h 49702"/>
                <a:gd name="connsiteX20" fmla="*/ 8110 w 64076"/>
                <a:gd name="connsiteY20" fmla="*/ 14229 h 49702"/>
                <a:gd name="connsiteX0" fmla="*/ 46008 w 64076"/>
                <a:gd name="connsiteY0" fmla="*/ 15213 h 49702"/>
                <a:gd name="connsiteX1" fmla="*/ 44560 w 64076"/>
                <a:gd name="connsiteY1" fmla="*/ 17889 h 49702"/>
                <a:gd name="connsiteX2" fmla="*/ 42534 w 64076"/>
                <a:gd name="connsiteY2" fmla="*/ 5285 h 49702"/>
                <a:gd name="connsiteX3" fmla="*/ 42610 w 64076"/>
                <a:gd name="connsiteY3" fmla="*/ 6549 h 49702"/>
                <a:gd name="connsiteX4" fmla="*/ 33288 w 64076"/>
                <a:gd name="connsiteY4" fmla="*/ 3811 h 49702"/>
                <a:gd name="connsiteX5" fmla="*/ 34030 w 64076"/>
                <a:gd name="connsiteY5" fmla="*/ 2199 h 49702"/>
                <a:gd name="connsiteX6" fmla="*/ 26351 w 64076"/>
                <a:gd name="connsiteY6" fmla="*/ 4579 h 49702"/>
                <a:gd name="connsiteX7" fmla="*/ 26710 w 64076"/>
                <a:gd name="connsiteY7" fmla="*/ 3189 h 49702"/>
                <a:gd name="connsiteX8" fmla="*/ 18210 w 64076"/>
                <a:gd name="connsiteY8" fmla="*/ 5051 h 49702"/>
                <a:gd name="connsiteX9" fmla="*/ 19510 w 64076"/>
                <a:gd name="connsiteY9" fmla="*/ 6399 h 49702"/>
                <a:gd name="connsiteX0" fmla="*/ 9145 w 65111"/>
                <a:gd name="connsiteY0" fmla="*/ 14229 h 49702"/>
                <a:gd name="connsiteX1" fmla="*/ 10868 w 65111"/>
                <a:gd name="connsiteY1" fmla="*/ 6766 h 49702"/>
                <a:gd name="connsiteX2" fmla="*/ 19250 w 65111"/>
                <a:gd name="connsiteY2" fmla="*/ 5061 h 49702"/>
                <a:gd name="connsiteX3" fmla="*/ 27701 w 65111"/>
                <a:gd name="connsiteY3" fmla="*/ 3291 h 49702"/>
                <a:gd name="connsiteX4" fmla="*/ 30994 w 65111"/>
                <a:gd name="connsiteY4" fmla="*/ 59 h 49702"/>
                <a:gd name="connsiteX5" fmla="*/ 35078 w 65111"/>
                <a:gd name="connsiteY5" fmla="*/ 2340 h 49702"/>
                <a:gd name="connsiteX6" fmla="*/ 40708 w 65111"/>
                <a:gd name="connsiteY6" fmla="*/ 549 h 49702"/>
                <a:gd name="connsiteX7" fmla="*/ 43563 w 65111"/>
                <a:gd name="connsiteY7" fmla="*/ 5435 h 49702"/>
                <a:gd name="connsiteX8" fmla="*/ 47227 w 65111"/>
                <a:gd name="connsiteY8" fmla="*/ 10177 h 49702"/>
                <a:gd name="connsiteX9" fmla="*/ 47063 w 65111"/>
                <a:gd name="connsiteY9" fmla="*/ 15319 h 49702"/>
                <a:gd name="connsiteX10" fmla="*/ 58668 w 65111"/>
                <a:gd name="connsiteY10" fmla="*/ 25311 h 49702"/>
                <a:gd name="connsiteX11" fmla="*/ 64589 w 65111"/>
                <a:gd name="connsiteY11" fmla="*/ 36077 h 49702"/>
                <a:gd name="connsiteX12" fmla="*/ 45561 w 65111"/>
                <a:gd name="connsiteY12" fmla="*/ 41261 h 49702"/>
                <a:gd name="connsiteX13" fmla="*/ 31949 w 65111"/>
                <a:gd name="connsiteY13" fmla="*/ 49351 h 49702"/>
                <a:gd name="connsiteX14" fmla="*/ 22096 w 65111"/>
                <a:gd name="connsiteY14" fmla="*/ 42115 h 49702"/>
                <a:gd name="connsiteX15" fmla="*/ 9507 w 65111"/>
                <a:gd name="connsiteY15" fmla="*/ 35421 h 49702"/>
                <a:gd name="connsiteX16" fmla="*/ 1597 w 65111"/>
                <a:gd name="connsiteY16" fmla="*/ 29697 h 49702"/>
                <a:gd name="connsiteX17" fmla="*/ 7358 w 65111"/>
                <a:gd name="connsiteY17" fmla="*/ 25410 h 49702"/>
                <a:gd name="connsiteX18" fmla="*/ 5240 w 65111"/>
                <a:gd name="connsiteY18" fmla="*/ 19563 h 49702"/>
                <a:gd name="connsiteX19" fmla="*/ 9108 w 65111"/>
                <a:gd name="connsiteY19" fmla="*/ 14366 h 49702"/>
                <a:gd name="connsiteX20" fmla="*/ 9145 w 65111"/>
                <a:gd name="connsiteY20" fmla="*/ 14229 h 49702"/>
                <a:gd name="connsiteX0" fmla="*/ 47043 w 65111"/>
                <a:gd name="connsiteY0" fmla="*/ 15213 h 49702"/>
                <a:gd name="connsiteX1" fmla="*/ 45595 w 65111"/>
                <a:gd name="connsiteY1" fmla="*/ 17889 h 49702"/>
                <a:gd name="connsiteX2" fmla="*/ 43569 w 65111"/>
                <a:gd name="connsiteY2" fmla="*/ 5285 h 49702"/>
                <a:gd name="connsiteX3" fmla="*/ 43645 w 65111"/>
                <a:gd name="connsiteY3" fmla="*/ 6549 h 49702"/>
                <a:gd name="connsiteX4" fmla="*/ 34323 w 65111"/>
                <a:gd name="connsiteY4" fmla="*/ 3811 h 49702"/>
                <a:gd name="connsiteX5" fmla="*/ 35065 w 65111"/>
                <a:gd name="connsiteY5" fmla="*/ 2199 h 49702"/>
                <a:gd name="connsiteX6" fmla="*/ 27386 w 65111"/>
                <a:gd name="connsiteY6" fmla="*/ 4579 h 49702"/>
                <a:gd name="connsiteX7" fmla="*/ 27745 w 65111"/>
                <a:gd name="connsiteY7" fmla="*/ 3189 h 49702"/>
                <a:gd name="connsiteX8" fmla="*/ 19245 w 65111"/>
                <a:gd name="connsiteY8" fmla="*/ 5051 h 49702"/>
                <a:gd name="connsiteX9" fmla="*/ 20545 w 65111"/>
                <a:gd name="connsiteY9" fmla="*/ 6399 h 49702"/>
                <a:gd name="connsiteX0" fmla="*/ 8111 w 64077"/>
                <a:gd name="connsiteY0" fmla="*/ 14229 h 49702"/>
                <a:gd name="connsiteX1" fmla="*/ 9834 w 64077"/>
                <a:gd name="connsiteY1" fmla="*/ 6766 h 49702"/>
                <a:gd name="connsiteX2" fmla="*/ 18216 w 64077"/>
                <a:gd name="connsiteY2" fmla="*/ 5061 h 49702"/>
                <a:gd name="connsiteX3" fmla="*/ 26667 w 64077"/>
                <a:gd name="connsiteY3" fmla="*/ 3291 h 49702"/>
                <a:gd name="connsiteX4" fmla="*/ 29960 w 64077"/>
                <a:gd name="connsiteY4" fmla="*/ 59 h 49702"/>
                <a:gd name="connsiteX5" fmla="*/ 34044 w 64077"/>
                <a:gd name="connsiteY5" fmla="*/ 2340 h 49702"/>
                <a:gd name="connsiteX6" fmla="*/ 39674 w 64077"/>
                <a:gd name="connsiteY6" fmla="*/ 549 h 49702"/>
                <a:gd name="connsiteX7" fmla="*/ 42529 w 64077"/>
                <a:gd name="connsiteY7" fmla="*/ 5435 h 49702"/>
                <a:gd name="connsiteX8" fmla="*/ 46193 w 64077"/>
                <a:gd name="connsiteY8" fmla="*/ 10177 h 49702"/>
                <a:gd name="connsiteX9" fmla="*/ 46029 w 64077"/>
                <a:gd name="connsiteY9" fmla="*/ 15319 h 49702"/>
                <a:gd name="connsiteX10" fmla="*/ 57634 w 64077"/>
                <a:gd name="connsiteY10" fmla="*/ 25311 h 49702"/>
                <a:gd name="connsiteX11" fmla="*/ 63555 w 64077"/>
                <a:gd name="connsiteY11" fmla="*/ 36077 h 49702"/>
                <a:gd name="connsiteX12" fmla="*/ 44527 w 64077"/>
                <a:gd name="connsiteY12" fmla="*/ 41261 h 49702"/>
                <a:gd name="connsiteX13" fmla="*/ 30915 w 64077"/>
                <a:gd name="connsiteY13" fmla="*/ 49351 h 49702"/>
                <a:gd name="connsiteX14" fmla="*/ 21062 w 64077"/>
                <a:gd name="connsiteY14" fmla="*/ 42115 h 49702"/>
                <a:gd name="connsiteX15" fmla="*/ 8473 w 64077"/>
                <a:gd name="connsiteY15" fmla="*/ 35421 h 49702"/>
                <a:gd name="connsiteX16" fmla="*/ 563 w 64077"/>
                <a:gd name="connsiteY16" fmla="*/ 29697 h 49702"/>
                <a:gd name="connsiteX17" fmla="*/ 6324 w 64077"/>
                <a:gd name="connsiteY17" fmla="*/ 25410 h 49702"/>
                <a:gd name="connsiteX18" fmla="*/ 4206 w 64077"/>
                <a:gd name="connsiteY18" fmla="*/ 19563 h 49702"/>
                <a:gd name="connsiteX19" fmla="*/ 8074 w 64077"/>
                <a:gd name="connsiteY19" fmla="*/ 14366 h 49702"/>
                <a:gd name="connsiteX20" fmla="*/ 8111 w 64077"/>
                <a:gd name="connsiteY20" fmla="*/ 14229 h 49702"/>
                <a:gd name="connsiteX0" fmla="*/ 46009 w 64077"/>
                <a:gd name="connsiteY0" fmla="*/ 15213 h 49702"/>
                <a:gd name="connsiteX1" fmla="*/ 44561 w 64077"/>
                <a:gd name="connsiteY1" fmla="*/ 17889 h 49702"/>
                <a:gd name="connsiteX2" fmla="*/ 42535 w 64077"/>
                <a:gd name="connsiteY2" fmla="*/ 5285 h 49702"/>
                <a:gd name="connsiteX3" fmla="*/ 42611 w 64077"/>
                <a:gd name="connsiteY3" fmla="*/ 6549 h 49702"/>
                <a:gd name="connsiteX4" fmla="*/ 33289 w 64077"/>
                <a:gd name="connsiteY4" fmla="*/ 3811 h 49702"/>
                <a:gd name="connsiteX5" fmla="*/ 34031 w 64077"/>
                <a:gd name="connsiteY5" fmla="*/ 2199 h 49702"/>
                <a:gd name="connsiteX6" fmla="*/ 26352 w 64077"/>
                <a:gd name="connsiteY6" fmla="*/ 4579 h 49702"/>
                <a:gd name="connsiteX7" fmla="*/ 26711 w 64077"/>
                <a:gd name="connsiteY7" fmla="*/ 3189 h 49702"/>
                <a:gd name="connsiteX8" fmla="*/ 18211 w 64077"/>
                <a:gd name="connsiteY8" fmla="*/ 5051 h 49702"/>
                <a:gd name="connsiteX9" fmla="*/ 19511 w 64077"/>
                <a:gd name="connsiteY9" fmla="*/ 6399 h 49702"/>
                <a:gd name="connsiteX0" fmla="*/ 8111 w 64077"/>
                <a:gd name="connsiteY0" fmla="*/ 14229 h 49702"/>
                <a:gd name="connsiteX1" fmla="*/ 9834 w 64077"/>
                <a:gd name="connsiteY1" fmla="*/ 6766 h 49702"/>
                <a:gd name="connsiteX2" fmla="*/ 18216 w 64077"/>
                <a:gd name="connsiteY2" fmla="*/ 5061 h 49702"/>
                <a:gd name="connsiteX3" fmla="*/ 26667 w 64077"/>
                <a:gd name="connsiteY3" fmla="*/ 3291 h 49702"/>
                <a:gd name="connsiteX4" fmla="*/ 29960 w 64077"/>
                <a:gd name="connsiteY4" fmla="*/ 59 h 49702"/>
                <a:gd name="connsiteX5" fmla="*/ 34044 w 64077"/>
                <a:gd name="connsiteY5" fmla="*/ 2340 h 49702"/>
                <a:gd name="connsiteX6" fmla="*/ 39674 w 64077"/>
                <a:gd name="connsiteY6" fmla="*/ 549 h 49702"/>
                <a:gd name="connsiteX7" fmla="*/ 42529 w 64077"/>
                <a:gd name="connsiteY7" fmla="*/ 5435 h 49702"/>
                <a:gd name="connsiteX8" fmla="*/ 46193 w 64077"/>
                <a:gd name="connsiteY8" fmla="*/ 10177 h 49702"/>
                <a:gd name="connsiteX9" fmla="*/ 46029 w 64077"/>
                <a:gd name="connsiteY9" fmla="*/ 15319 h 49702"/>
                <a:gd name="connsiteX10" fmla="*/ 57634 w 64077"/>
                <a:gd name="connsiteY10" fmla="*/ 25311 h 49702"/>
                <a:gd name="connsiteX11" fmla="*/ 63555 w 64077"/>
                <a:gd name="connsiteY11" fmla="*/ 36077 h 49702"/>
                <a:gd name="connsiteX12" fmla="*/ 44527 w 64077"/>
                <a:gd name="connsiteY12" fmla="*/ 41261 h 49702"/>
                <a:gd name="connsiteX13" fmla="*/ 30915 w 64077"/>
                <a:gd name="connsiteY13" fmla="*/ 49351 h 49702"/>
                <a:gd name="connsiteX14" fmla="*/ 21062 w 64077"/>
                <a:gd name="connsiteY14" fmla="*/ 42115 h 49702"/>
                <a:gd name="connsiteX15" fmla="*/ 8473 w 64077"/>
                <a:gd name="connsiteY15" fmla="*/ 35421 h 49702"/>
                <a:gd name="connsiteX16" fmla="*/ 563 w 64077"/>
                <a:gd name="connsiteY16" fmla="*/ 29697 h 49702"/>
                <a:gd name="connsiteX17" fmla="*/ 6324 w 64077"/>
                <a:gd name="connsiteY17" fmla="*/ 25410 h 49702"/>
                <a:gd name="connsiteX18" fmla="*/ 4206 w 64077"/>
                <a:gd name="connsiteY18" fmla="*/ 19563 h 49702"/>
                <a:gd name="connsiteX19" fmla="*/ 8074 w 64077"/>
                <a:gd name="connsiteY19" fmla="*/ 14366 h 49702"/>
                <a:gd name="connsiteX20" fmla="*/ 8111 w 64077"/>
                <a:gd name="connsiteY20" fmla="*/ 14229 h 49702"/>
                <a:gd name="connsiteX0" fmla="*/ 46009 w 64077"/>
                <a:gd name="connsiteY0" fmla="*/ 15213 h 49702"/>
                <a:gd name="connsiteX1" fmla="*/ 44561 w 64077"/>
                <a:gd name="connsiteY1" fmla="*/ 17889 h 49702"/>
                <a:gd name="connsiteX2" fmla="*/ 42535 w 64077"/>
                <a:gd name="connsiteY2" fmla="*/ 5285 h 49702"/>
                <a:gd name="connsiteX3" fmla="*/ 42611 w 64077"/>
                <a:gd name="connsiteY3" fmla="*/ 6549 h 49702"/>
                <a:gd name="connsiteX4" fmla="*/ 33289 w 64077"/>
                <a:gd name="connsiteY4" fmla="*/ 3811 h 49702"/>
                <a:gd name="connsiteX5" fmla="*/ 34031 w 64077"/>
                <a:gd name="connsiteY5" fmla="*/ 2199 h 49702"/>
                <a:gd name="connsiteX6" fmla="*/ 26352 w 64077"/>
                <a:gd name="connsiteY6" fmla="*/ 4579 h 49702"/>
                <a:gd name="connsiteX7" fmla="*/ 26711 w 64077"/>
                <a:gd name="connsiteY7" fmla="*/ 3189 h 49702"/>
                <a:gd name="connsiteX8" fmla="*/ 18211 w 64077"/>
                <a:gd name="connsiteY8" fmla="*/ 5051 h 49702"/>
                <a:gd name="connsiteX9" fmla="*/ 19511 w 64077"/>
                <a:gd name="connsiteY9" fmla="*/ 6399 h 49702"/>
                <a:gd name="connsiteX0" fmla="*/ 8960 w 64926"/>
                <a:gd name="connsiteY0" fmla="*/ 14229 h 49702"/>
                <a:gd name="connsiteX1" fmla="*/ 10683 w 64926"/>
                <a:gd name="connsiteY1" fmla="*/ 6766 h 49702"/>
                <a:gd name="connsiteX2" fmla="*/ 19065 w 64926"/>
                <a:gd name="connsiteY2" fmla="*/ 5061 h 49702"/>
                <a:gd name="connsiteX3" fmla="*/ 27516 w 64926"/>
                <a:gd name="connsiteY3" fmla="*/ 3291 h 49702"/>
                <a:gd name="connsiteX4" fmla="*/ 30809 w 64926"/>
                <a:gd name="connsiteY4" fmla="*/ 59 h 49702"/>
                <a:gd name="connsiteX5" fmla="*/ 34893 w 64926"/>
                <a:gd name="connsiteY5" fmla="*/ 2340 h 49702"/>
                <a:gd name="connsiteX6" fmla="*/ 40523 w 64926"/>
                <a:gd name="connsiteY6" fmla="*/ 549 h 49702"/>
                <a:gd name="connsiteX7" fmla="*/ 43378 w 64926"/>
                <a:gd name="connsiteY7" fmla="*/ 5435 h 49702"/>
                <a:gd name="connsiteX8" fmla="*/ 47042 w 64926"/>
                <a:gd name="connsiteY8" fmla="*/ 10177 h 49702"/>
                <a:gd name="connsiteX9" fmla="*/ 46878 w 64926"/>
                <a:gd name="connsiteY9" fmla="*/ 15319 h 49702"/>
                <a:gd name="connsiteX10" fmla="*/ 58483 w 64926"/>
                <a:gd name="connsiteY10" fmla="*/ 25311 h 49702"/>
                <a:gd name="connsiteX11" fmla="*/ 64404 w 64926"/>
                <a:gd name="connsiteY11" fmla="*/ 36077 h 49702"/>
                <a:gd name="connsiteX12" fmla="*/ 45376 w 64926"/>
                <a:gd name="connsiteY12" fmla="*/ 41261 h 49702"/>
                <a:gd name="connsiteX13" fmla="*/ 31764 w 64926"/>
                <a:gd name="connsiteY13" fmla="*/ 49351 h 49702"/>
                <a:gd name="connsiteX14" fmla="*/ 21911 w 64926"/>
                <a:gd name="connsiteY14" fmla="*/ 42115 h 49702"/>
                <a:gd name="connsiteX15" fmla="*/ 9322 w 64926"/>
                <a:gd name="connsiteY15" fmla="*/ 35421 h 49702"/>
                <a:gd name="connsiteX16" fmla="*/ 1412 w 64926"/>
                <a:gd name="connsiteY16" fmla="*/ 29697 h 49702"/>
                <a:gd name="connsiteX17" fmla="*/ 7173 w 64926"/>
                <a:gd name="connsiteY17" fmla="*/ 25410 h 49702"/>
                <a:gd name="connsiteX18" fmla="*/ 5055 w 64926"/>
                <a:gd name="connsiteY18" fmla="*/ 19563 h 49702"/>
                <a:gd name="connsiteX19" fmla="*/ 8923 w 64926"/>
                <a:gd name="connsiteY19" fmla="*/ 14366 h 49702"/>
                <a:gd name="connsiteX20" fmla="*/ 8960 w 64926"/>
                <a:gd name="connsiteY20" fmla="*/ 14229 h 49702"/>
                <a:gd name="connsiteX0" fmla="*/ 46858 w 64926"/>
                <a:gd name="connsiteY0" fmla="*/ 15213 h 49702"/>
                <a:gd name="connsiteX1" fmla="*/ 45410 w 64926"/>
                <a:gd name="connsiteY1" fmla="*/ 17889 h 49702"/>
                <a:gd name="connsiteX2" fmla="*/ 43384 w 64926"/>
                <a:gd name="connsiteY2" fmla="*/ 5285 h 49702"/>
                <a:gd name="connsiteX3" fmla="*/ 43460 w 64926"/>
                <a:gd name="connsiteY3" fmla="*/ 6549 h 49702"/>
                <a:gd name="connsiteX4" fmla="*/ 34138 w 64926"/>
                <a:gd name="connsiteY4" fmla="*/ 3811 h 49702"/>
                <a:gd name="connsiteX5" fmla="*/ 34880 w 64926"/>
                <a:gd name="connsiteY5" fmla="*/ 2199 h 49702"/>
                <a:gd name="connsiteX6" fmla="*/ 27201 w 64926"/>
                <a:gd name="connsiteY6" fmla="*/ 4579 h 49702"/>
                <a:gd name="connsiteX7" fmla="*/ 27560 w 64926"/>
                <a:gd name="connsiteY7" fmla="*/ 3189 h 49702"/>
                <a:gd name="connsiteX8" fmla="*/ 19060 w 64926"/>
                <a:gd name="connsiteY8" fmla="*/ 5051 h 49702"/>
                <a:gd name="connsiteX9" fmla="*/ 20360 w 64926"/>
                <a:gd name="connsiteY9" fmla="*/ 6399 h 49702"/>
                <a:gd name="connsiteX0" fmla="*/ 10526 w 66492"/>
                <a:gd name="connsiteY0" fmla="*/ 14229 h 49702"/>
                <a:gd name="connsiteX1" fmla="*/ 12249 w 66492"/>
                <a:gd name="connsiteY1" fmla="*/ 6766 h 49702"/>
                <a:gd name="connsiteX2" fmla="*/ 20631 w 66492"/>
                <a:gd name="connsiteY2" fmla="*/ 5061 h 49702"/>
                <a:gd name="connsiteX3" fmla="*/ 29082 w 66492"/>
                <a:gd name="connsiteY3" fmla="*/ 3291 h 49702"/>
                <a:gd name="connsiteX4" fmla="*/ 32375 w 66492"/>
                <a:gd name="connsiteY4" fmla="*/ 59 h 49702"/>
                <a:gd name="connsiteX5" fmla="*/ 36459 w 66492"/>
                <a:gd name="connsiteY5" fmla="*/ 2340 h 49702"/>
                <a:gd name="connsiteX6" fmla="*/ 42089 w 66492"/>
                <a:gd name="connsiteY6" fmla="*/ 549 h 49702"/>
                <a:gd name="connsiteX7" fmla="*/ 44944 w 66492"/>
                <a:gd name="connsiteY7" fmla="*/ 5435 h 49702"/>
                <a:gd name="connsiteX8" fmla="*/ 48608 w 66492"/>
                <a:gd name="connsiteY8" fmla="*/ 10177 h 49702"/>
                <a:gd name="connsiteX9" fmla="*/ 48444 w 66492"/>
                <a:gd name="connsiteY9" fmla="*/ 15319 h 49702"/>
                <a:gd name="connsiteX10" fmla="*/ 60049 w 66492"/>
                <a:gd name="connsiteY10" fmla="*/ 25311 h 49702"/>
                <a:gd name="connsiteX11" fmla="*/ 65970 w 66492"/>
                <a:gd name="connsiteY11" fmla="*/ 36077 h 49702"/>
                <a:gd name="connsiteX12" fmla="*/ 46942 w 66492"/>
                <a:gd name="connsiteY12" fmla="*/ 41261 h 49702"/>
                <a:gd name="connsiteX13" fmla="*/ 33330 w 66492"/>
                <a:gd name="connsiteY13" fmla="*/ 49351 h 49702"/>
                <a:gd name="connsiteX14" fmla="*/ 23477 w 66492"/>
                <a:gd name="connsiteY14" fmla="*/ 42115 h 49702"/>
                <a:gd name="connsiteX15" fmla="*/ 10888 w 66492"/>
                <a:gd name="connsiteY15" fmla="*/ 35421 h 49702"/>
                <a:gd name="connsiteX16" fmla="*/ 2978 w 66492"/>
                <a:gd name="connsiteY16" fmla="*/ 29697 h 49702"/>
                <a:gd name="connsiteX17" fmla="*/ 8739 w 66492"/>
                <a:gd name="connsiteY17" fmla="*/ 25410 h 49702"/>
                <a:gd name="connsiteX18" fmla="*/ 6621 w 66492"/>
                <a:gd name="connsiteY18" fmla="*/ 19563 h 49702"/>
                <a:gd name="connsiteX19" fmla="*/ 10489 w 66492"/>
                <a:gd name="connsiteY19" fmla="*/ 14366 h 49702"/>
                <a:gd name="connsiteX20" fmla="*/ 10526 w 66492"/>
                <a:gd name="connsiteY20" fmla="*/ 14229 h 49702"/>
                <a:gd name="connsiteX0" fmla="*/ 48424 w 66492"/>
                <a:gd name="connsiteY0" fmla="*/ 15213 h 49702"/>
                <a:gd name="connsiteX1" fmla="*/ 46976 w 66492"/>
                <a:gd name="connsiteY1" fmla="*/ 17889 h 49702"/>
                <a:gd name="connsiteX2" fmla="*/ 44950 w 66492"/>
                <a:gd name="connsiteY2" fmla="*/ 5285 h 49702"/>
                <a:gd name="connsiteX3" fmla="*/ 45026 w 66492"/>
                <a:gd name="connsiteY3" fmla="*/ 6549 h 49702"/>
                <a:gd name="connsiteX4" fmla="*/ 35704 w 66492"/>
                <a:gd name="connsiteY4" fmla="*/ 3811 h 49702"/>
                <a:gd name="connsiteX5" fmla="*/ 36446 w 66492"/>
                <a:gd name="connsiteY5" fmla="*/ 2199 h 49702"/>
                <a:gd name="connsiteX6" fmla="*/ 28767 w 66492"/>
                <a:gd name="connsiteY6" fmla="*/ 4579 h 49702"/>
                <a:gd name="connsiteX7" fmla="*/ 29126 w 66492"/>
                <a:gd name="connsiteY7" fmla="*/ 3189 h 49702"/>
                <a:gd name="connsiteX8" fmla="*/ 20626 w 66492"/>
                <a:gd name="connsiteY8" fmla="*/ 5051 h 49702"/>
                <a:gd name="connsiteX9" fmla="*/ 21926 w 66492"/>
                <a:gd name="connsiteY9" fmla="*/ 6399 h 49702"/>
                <a:gd name="connsiteX0" fmla="*/ 8961 w 64927"/>
                <a:gd name="connsiteY0" fmla="*/ 14229 h 49702"/>
                <a:gd name="connsiteX1" fmla="*/ 10684 w 64927"/>
                <a:gd name="connsiteY1" fmla="*/ 6766 h 49702"/>
                <a:gd name="connsiteX2" fmla="*/ 19066 w 64927"/>
                <a:gd name="connsiteY2" fmla="*/ 5061 h 49702"/>
                <a:gd name="connsiteX3" fmla="*/ 27517 w 64927"/>
                <a:gd name="connsiteY3" fmla="*/ 3291 h 49702"/>
                <a:gd name="connsiteX4" fmla="*/ 30810 w 64927"/>
                <a:gd name="connsiteY4" fmla="*/ 59 h 49702"/>
                <a:gd name="connsiteX5" fmla="*/ 34894 w 64927"/>
                <a:gd name="connsiteY5" fmla="*/ 2340 h 49702"/>
                <a:gd name="connsiteX6" fmla="*/ 40524 w 64927"/>
                <a:gd name="connsiteY6" fmla="*/ 549 h 49702"/>
                <a:gd name="connsiteX7" fmla="*/ 43379 w 64927"/>
                <a:gd name="connsiteY7" fmla="*/ 5435 h 49702"/>
                <a:gd name="connsiteX8" fmla="*/ 47043 w 64927"/>
                <a:gd name="connsiteY8" fmla="*/ 10177 h 49702"/>
                <a:gd name="connsiteX9" fmla="*/ 46879 w 64927"/>
                <a:gd name="connsiteY9" fmla="*/ 15319 h 49702"/>
                <a:gd name="connsiteX10" fmla="*/ 58484 w 64927"/>
                <a:gd name="connsiteY10" fmla="*/ 25311 h 49702"/>
                <a:gd name="connsiteX11" fmla="*/ 64405 w 64927"/>
                <a:gd name="connsiteY11" fmla="*/ 36077 h 49702"/>
                <a:gd name="connsiteX12" fmla="*/ 45377 w 64927"/>
                <a:gd name="connsiteY12" fmla="*/ 41261 h 49702"/>
                <a:gd name="connsiteX13" fmla="*/ 31765 w 64927"/>
                <a:gd name="connsiteY13" fmla="*/ 49351 h 49702"/>
                <a:gd name="connsiteX14" fmla="*/ 21912 w 64927"/>
                <a:gd name="connsiteY14" fmla="*/ 42115 h 49702"/>
                <a:gd name="connsiteX15" fmla="*/ 9323 w 64927"/>
                <a:gd name="connsiteY15" fmla="*/ 35421 h 49702"/>
                <a:gd name="connsiteX16" fmla="*/ 1413 w 64927"/>
                <a:gd name="connsiteY16" fmla="*/ 29697 h 49702"/>
                <a:gd name="connsiteX17" fmla="*/ 5056 w 64927"/>
                <a:gd name="connsiteY17" fmla="*/ 19563 h 49702"/>
                <a:gd name="connsiteX18" fmla="*/ 8924 w 64927"/>
                <a:gd name="connsiteY18" fmla="*/ 14366 h 49702"/>
                <a:gd name="connsiteX19" fmla="*/ 8961 w 64927"/>
                <a:gd name="connsiteY19" fmla="*/ 14229 h 49702"/>
                <a:gd name="connsiteX0" fmla="*/ 46859 w 64927"/>
                <a:gd name="connsiteY0" fmla="*/ 15213 h 49702"/>
                <a:gd name="connsiteX1" fmla="*/ 45411 w 64927"/>
                <a:gd name="connsiteY1" fmla="*/ 17889 h 49702"/>
                <a:gd name="connsiteX2" fmla="*/ 43385 w 64927"/>
                <a:gd name="connsiteY2" fmla="*/ 5285 h 49702"/>
                <a:gd name="connsiteX3" fmla="*/ 43461 w 64927"/>
                <a:gd name="connsiteY3" fmla="*/ 6549 h 49702"/>
                <a:gd name="connsiteX4" fmla="*/ 34139 w 64927"/>
                <a:gd name="connsiteY4" fmla="*/ 3811 h 49702"/>
                <a:gd name="connsiteX5" fmla="*/ 34881 w 64927"/>
                <a:gd name="connsiteY5" fmla="*/ 2199 h 49702"/>
                <a:gd name="connsiteX6" fmla="*/ 27202 w 64927"/>
                <a:gd name="connsiteY6" fmla="*/ 4579 h 49702"/>
                <a:gd name="connsiteX7" fmla="*/ 27561 w 64927"/>
                <a:gd name="connsiteY7" fmla="*/ 3189 h 49702"/>
                <a:gd name="connsiteX8" fmla="*/ 19061 w 64927"/>
                <a:gd name="connsiteY8" fmla="*/ 5051 h 49702"/>
                <a:gd name="connsiteX9" fmla="*/ 20361 w 64927"/>
                <a:gd name="connsiteY9" fmla="*/ 6399 h 49702"/>
                <a:gd name="connsiteX0" fmla="*/ 10335 w 66301"/>
                <a:gd name="connsiteY0" fmla="*/ 14229 h 49702"/>
                <a:gd name="connsiteX1" fmla="*/ 12058 w 66301"/>
                <a:gd name="connsiteY1" fmla="*/ 6766 h 49702"/>
                <a:gd name="connsiteX2" fmla="*/ 20440 w 66301"/>
                <a:gd name="connsiteY2" fmla="*/ 5061 h 49702"/>
                <a:gd name="connsiteX3" fmla="*/ 28891 w 66301"/>
                <a:gd name="connsiteY3" fmla="*/ 3291 h 49702"/>
                <a:gd name="connsiteX4" fmla="*/ 32184 w 66301"/>
                <a:gd name="connsiteY4" fmla="*/ 59 h 49702"/>
                <a:gd name="connsiteX5" fmla="*/ 36268 w 66301"/>
                <a:gd name="connsiteY5" fmla="*/ 2340 h 49702"/>
                <a:gd name="connsiteX6" fmla="*/ 41898 w 66301"/>
                <a:gd name="connsiteY6" fmla="*/ 549 h 49702"/>
                <a:gd name="connsiteX7" fmla="*/ 44753 w 66301"/>
                <a:gd name="connsiteY7" fmla="*/ 5435 h 49702"/>
                <a:gd name="connsiteX8" fmla="*/ 48417 w 66301"/>
                <a:gd name="connsiteY8" fmla="*/ 10177 h 49702"/>
                <a:gd name="connsiteX9" fmla="*/ 48253 w 66301"/>
                <a:gd name="connsiteY9" fmla="*/ 15319 h 49702"/>
                <a:gd name="connsiteX10" fmla="*/ 59858 w 66301"/>
                <a:gd name="connsiteY10" fmla="*/ 25311 h 49702"/>
                <a:gd name="connsiteX11" fmla="*/ 65779 w 66301"/>
                <a:gd name="connsiteY11" fmla="*/ 36077 h 49702"/>
                <a:gd name="connsiteX12" fmla="*/ 46751 w 66301"/>
                <a:gd name="connsiteY12" fmla="*/ 41261 h 49702"/>
                <a:gd name="connsiteX13" fmla="*/ 33139 w 66301"/>
                <a:gd name="connsiteY13" fmla="*/ 49351 h 49702"/>
                <a:gd name="connsiteX14" fmla="*/ 23286 w 66301"/>
                <a:gd name="connsiteY14" fmla="*/ 42115 h 49702"/>
                <a:gd name="connsiteX15" fmla="*/ 10697 w 66301"/>
                <a:gd name="connsiteY15" fmla="*/ 35421 h 49702"/>
                <a:gd name="connsiteX16" fmla="*/ 2787 w 66301"/>
                <a:gd name="connsiteY16" fmla="*/ 29697 h 49702"/>
                <a:gd name="connsiteX17" fmla="*/ 6430 w 66301"/>
                <a:gd name="connsiteY17" fmla="*/ 19563 h 49702"/>
                <a:gd name="connsiteX18" fmla="*/ 10298 w 66301"/>
                <a:gd name="connsiteY18" fmla="*/ 14366 h 49702"/>
                <a:gd name="connsiteX19" fmla="*/ 10335 w 66301"/>
                <a:gd name="connsiteY19" fmla="*/ 14229 h 49702"/>
                <a:gd name="connsiteX0" fmla="*/ 48233 w 66301"/>
                <a:gd name="connsiteY0" fmla="*/ 15213 h 49702"/>
                <a:gd name="connsiteX1" fmla="*/ 46785 w 66301"/>
                <a:gd name="connsiteY1" fmla="*/ 17889 h 49702"/>
                <a:gd name="connsiteX2" fmla="*/ 44759 w 66301"/>
                <a:gd name="connsiteY2" fmla="*/ 5285 h 49702"/>
                <a:gd name="connsiteX3" fmla="*/ 44835 w 66301"/>
                <a:gd name="connsiteY3" fmla="*/ 6549 h 49702"/>
                <a:gd name="connsiteX4" fmla="*/ 35513 w 66301"/>
                <a:gd name="connsiteY4" fmla="*/ 3811 h 49702"/>
                <a:gd name="connsiteX5" fmla="*/ 36255 w 66301"/>
                <a:gd name="connsiteY5" fmla="*/ 2199 h 49702"/>
                <a:gd name="connsiteX6" fmla="*/ 28576 w 66301"/>
                <a:gd name="connsiteY6" fmla="*/ 4579 h 49702"/>
                <a:gd name="connsiteX7" fmla="*/ 28935 w 66301"/>
                <a:gd name="connsiteY7" fmla="*/ 3189 h 49702"/>
                <a:gd name="connsiteX8" fmla="*/ 20435 w 66301"/>
                <a:gd name="connsiteY8" fmla="*/ 5051 h 49702"/>
                <a:gd name="connsiteX9" fmla="*/ 21735 w 66301"/>
                <a:gd name="connsiteY9" fmla="*/ 6399 h 49702"/>
                <a:gd name="connsiteX0" fmla="*/ 12883 w 68849"/>
                <a:gd name="connsiteY0" fmla="*/ 14229 h 49702"/>
                <a:gd name="connsiteX1" fmla="*/ 14606 w 68849"/>
                <a:gd name="connsiteY1" fmla="*/ 6766 h 49702"/>
                <a:gd name="connsiteX2" fmla="*/ 22988 w 68849"/>
                <a:gd name="connsiteY2" fmla="*/ 5061 h 49702"/>
                <a:gd name="connsiteX3" fmla="*/ 31439 w 68849"/>
                <a:gd name="connsiteY3" fmla="*/ 3291 h 49702"/>
                <a:gd name="connsiteX4" fmla="*/ 34732 w 68849"/>
                <a:gd name="connsiteY4" fmla="*/ 59 h 49702"/>
                <a:gd name="connsiteX5" fmla="*/ 38816 w 68849"/>
                <a:gd name="connsiteY5" fmla="*/ 2340 h 49702"/>
                <a:gd name="connsiteX6" fmla="*/ 44446 w 68849"/>
                <a:gd name="connsiteY6" fmla="*/ 549 h 49702"/>
                <a:gd name="connsiteX7" fmla="*/ 47301 w 68849"/>
                <a:gd name="connsiteY7" fmla="*/ 5435 h 49702"/>
                <a:gd name="connsiteX8" fmla="*/ 50965 w 68849"/>
                <a:gd name="connsiteY8" fmla="*/ 10177 h 49702"/>
                <a:gd name="connsiteX9" fmla="*/ 50801 w 68849"/>
                <a:gd name="connsiteY9" fmla="*/ 15319 h 49702"/>
                <a:gd name="connsiteX10" fmla="*/ 62406 w 68849"/>
                <a:gd name="connsiteY10" fmla="*/ 25311 h 49702"/>
                <a:gd name="connsiteX11" fmla="*/ 68327 w 68849"/>
                <a:gd name="connsiteY11" fmla="*/ 36077 h 49702"/>
                <a:gd name="connsiteX12" fmla="*/ 49299 w 68849"/>
                <a:gd name="connsiteY12" fmla="*/ 41261 h 49702"/>
                <a:gd name="connsiteX13" fmla="*/ 35687 w 68849"/>
                <a:gd name="connsiteY13" fmla="*/ 49351 h 49702"/>
                <a:gd name="connsiteX14" fmla="*/ 25834 w 68849"/>
                <a:gd name="connsiteY14" fmla="*/ 42115 h 49702"/>
                <a:gd name="connsiteX15" fmla="*/ 13245 w 68849"/>
                <a:gd name="connsiteY15" fmla="*/ 35421 h 49702"/>
                <a:gd name="connsiteX16" fmla="*/ 5335 w 68849"/>
                <a:gd name="connsiteY16" fmla="*/ 29697 h 49702"/>
                <a:gd name="connsiteX17" fmla="*/ 8978 w 68849"/>
                <a:gd name="connsiteY17" fmla="*/ 19563 h 49702"/>
                <a:gd name="connsiteX18" fmla="*/ 12846 w 68849"/>
                <a:gd name="connsiteY18" fmla="*/ 14366 h 49702"/>
                <a:gd name="connsiteX19" fmla="*/ 12883 w 68849"/>
                <a:gd name="connsiteY19" fmla="*/ 14229 h 49702"/>
                <a:gd name="connsiteX0" fmla="*/ 50781 w 68849"/>
                <a:gd name="connsiteY0" fmla="*/ 15213 h 49702"/>
                <a:gd name="connsiteX1" fmla="*/ 49333 w 68849"/>
                <a:gd name="connsiteY1" fmla="*/ 17889 h 49702"/>
                <a:gd name="connsiteX2" fmla="*/ 47307 w 68849"/>
                <a:gd name="connsiteY2" fmla="*/ 5285 h 49702"/>
                <a:gd name="connsiteX3" fmla="*/ 47383 w 68849"/>
                <a:gd name="connsiteY3" fmla="*/ 6549 h 49702"/>
                <a:gd name="connsiteX4" fmla="*/ 38061 w 68849"/>
                <a:gd name="connsiteY4" fmla="*/ 3811 h 49702"/>
                <a:gd name="connsiteX5" fmla="*/ 38803 w 68849"/>
                <a:gd name="connsiteY5" fmla="*/ 2199 h 49702"/>
                <a:gd name="connsiteX6" fmla="*/ 31124 w 68849"/>
                <a:gd name="connsiteY6" fmla="*/ 4579 h 49702"/>
                <a:gd name="connsiteX7" fmla="*/ 31483 w 68849"/>
                <a:gd name="connsiteY7" fmla="*/ 3189 h 49702"/>
                <a:gd name="connsiteX8" fmla="*/ 22983 w 68849"/>
                <a:gd name="connsiteY8" fmla="*/ 5051 h 49702"/>
                <a:gd name="connsiteX9" fmla="*/ 24283 w 68849"/>
                <a:gd name="connsiteY9" fmla="*/ 6399 h 49702"/>
                <a:gd name="connsiteX0" fmla="*/ 13740 w 69706"/>
                <a:gd name="connsiteY0" fmla="*/ 14229 h 49702"/>
                <a:gd name="connsiteX1" fmla="*/ 15463 w 69706"/>
                <a:gd name="connsiteY1" fmla="*/ 6766 h 49702"/>
                <a:gd name="connsiteX2" fmla="*/ 23845 w 69706"/>
                <a:gd name="connsiteY2" fmla="*/ 5061 h 49702"/>
                <a:gd name="connsiteX3" fmla="*/ 32296 w 69706"/>
                <a:gd name="connsiteY3" fmla="*/ 3291 h 49702"/>
                <a:gd name="connsiteX4" fmla="*/ 35589 w 69706"/>
                <a:gd name="connsiteY4" fmla="*/ 59 h 49702"/>
                <a:gd name="connsiteX5" fmla="*/ 39673 w 69706"/>
                <a:gd name="connsiteY5" fmla="*/ 2340 h 49702"/>
                <a:gd name="connsiteX6" fmla="*/ 45303 w 69706"/>
                <a:gd name="connsiteY6" fmla="*/ 549 h 49702"/>
                <a:gd name="connsiteX7" fmla="*/ 48158 w 69706"/>
                <a:gd name="connsiteY7" fmla="*/ 5435 h 49702"/>
                <a:gd name="connsiteX8" fmla="*/ 51822 w 69706"/>
                <a:gd name="connsiteY8" fmla="*/ 10177 h 49702"/>
                <a:gd name="connsiteX9" fmla="*/ 51658 w 69706"/>
                <a:gd name="connsiteY9" fmla="*/ 15319 h 49702"/>
                <a:gd name="connsiteX10" fmla="*/ 63263 w 69706"/>
                <a:gd name="connsiteY10" fmla="*/ 25311 h 49702"/>
                <a:gd name="connsiteX11" fmla="*/ 69184 w 69706"/>
                <a:gd name="connsiteY11" fmla="*/ 36077 h 49702"/>
                <a:gd name="connsiteX12" fmla="*/ 50156 w 69706"/>
                <a:gd name="connsiteY12" fmla="*/ 41261 h 49702"/>
                <a:gd name="connsiteX13" fmla="*/ 36544 w 69706"/>
                <a:gd name="connsiteY13" fmla="*/ 49351 h 49702"/>
                <a:gd name="connsiteX14" fmla="*/ 26691 w 69706"/>
                <a:gd name="connsiteY14" fmla="*/ 42115 h 49702"/>
                <a:gd name="connsiteX15" fmla="*/ 14102 w 69706"/>
                <a:gd name="connsiteY15" fmla="*/ 35421 h 49702"/>
                <a:gd name="connsiteX16" fmla="*/ 6192 w 69706"/>
                <a:gd name="connsiteY16" fmla="*/ 29697 h 49702"/>
                <a:gd name="connsiteX17" fmla="*/ 9835 w 69706"/>
                <a:gd name="connsiteY17" fmla="*/ 19563 h 49702"/>
                <a:gd name="connsiteX18" fmla="*/ 13703 w 69706"/>
                <a:gd name="connsiteY18" fmla="*/ 14366 h 49702"/>
                <a:gd name="connsiteX19" fmla="*/ 13740 w 69706"/>
                <a:gd name="connsiteY19" fmla="*/ 14229 h 49702"/>
                <a:gd name="connsiteX0" fmla="*/ 51638 w 69706"/>
                <a:gd name="connsiteY0" fmla="*/ 15213 h 49702"/>
                <a:gd name="connsiteX1" fmla="*/ 50190 w 69706"/>
                <a:gd name="connsiteY1" fmla="*/ 17889 h 49702"/>
                <a:gd name="connsiteX2" fmla="*/ 48164 w 69706"/>
                <a:gd name="connsiteY2" fmla="*/ 5285 h 49702"/>
                <a:gd name="connsiteX3" fmla="*/ 48240 w 69706"/>
                <a:gd name="connsiteY3" fmla="*/ 6549 h 49702"/>
                <a:gd name="connsiteX4" fmla="*/ 38918 w 69706"/>
                <a:gd name="connsiteY4" fmla="*/ 3811 h 49702"/>
                <a:gd name="connsiteX5" fmla="*/ 39660 w 69706"/>
                <a:gd name="connsiteY5" fmla="*/ 2199 h 49702"/>
                <a:gd name="connsiteX6" fmla="*/ 31981 w 69706"/>
                <a:gd name="connsiteY6" fmla="*/ 4579 h 49702"/>
                <a:gd name="connsiteX7" fmla="*/ 32340 w 69706"/>
                <a:gd name="connsiteY7" fmla="*/ 3189 h 49702"/>
                <a:gd name="connsiteX8" fmla="*/ 23840 w 69706"/>
                <a:gd name="connsiteY8" fmla="*/ 5051 h 49702"/>
                <a:gd name="connsiteX9" fmla="*/ 25140 w 69706"/>
                <a:gd name="connsiteY9" fmla="*/ 6399 h 49702"/>
                <a:gd name="connsiteX0" fmla="*/ 13740 w 69706"/>
                <a:gd name="connsiteY0" fmla="*/ 14229 h 49702"/>
                <a:gd name="connsiteX1" fmla="*/ 15463 w 69706"/>
                <a:gd name="connsiteY1" fmla="*/ 6766 h 49702"/>
                <a:gd name="connsiteX2" fmla="*/ 23845 w 69706"/>
                <a:gd name="connsiteY2" fmla="*/ 5061 h 49702"/>
                <a:gd name="connsiteX3" fmla="*/ 32296 w 69706"/>
                <a:gd name="connsiteY3" fmla="*/ 3291 h 49702"/>
                <a:gd name="connsiteX4" fmla="*/ 35589 w 69706"/>
                <a:gd name="connsiteY4" fmla="*/ 59 h 49702"/>
                <a:gd name="connsiteX5" fmla="*/ 39673 w 69706"/>
                <a:gd name="connsiteY5" fmla="*/ 2340 h 49702"/>
                <a:gd name="connsiteX6" fmla="*/ 45303 w 69706"/>
                <a:gd name="connsiteY6" fmla="*/ 549 h 49702"/>
                <a:gd name="connsiteX7" fmla="*/ 48158 w 69706"/>
                <a:gd name="connsiteY7" fmla="*/ 5435 h 49702"/>
                <a:gd name="connsiteX8" fmla="*/ 51822 w 69706"/>
                <a:gd name="connsiteY8" fmla="*/ 10177 h 49702"/>
                <a:gd name="connsiteX9" fmla="*/ 51658 w 69706"/>
                <a:gd name="connsiteY9" fmla="*/ 15319 h 49702"/>
                <a:gd name="connsiteX10" fmla="*/ 63263 w 69706"/>
                <a:gd name="connsiteY10" fmla="*/ 25311 h 49702"/>
                <a:gd name="connsiteX11" fmla="*/ 69184 w 69706"/>
                <a:gd name="connsiteY11" fmla="*/ 36077 h 49702"/>
                <a:gd name="connsiteX12" fmla="*/ 50156 w 69706"/>
                <a:gd name="connsiteY12" fmla="*/ 41261 h 49702"/>
                <a:gd name="connsiteX13" fmla="*/ 36544 w 69706"/>
                <a:gd name="connsiteY13" fmla="*/ 49351 h 49702"/>
                <a:gd name="connsiteX14" fmla="*/ 26691 w 69706"/>
                <a:gd name="connsiteY14" fmla="*/ 42115 h 49702"/>
                <a:gd name="connsiteX15" fmla="*/ 14102 w 69706"/>
                <a:gd name="connsiteY15" fmla="*/ 35421 h 49702"/>
                <a:gd name="connsiteX16" fmla="*/ 6192 w 69706"/>
                <a:gd name="connsiteY16" fmla="*/ 29697 h 49702"/>
                <a:gd name="connsiteX17" fmla="*/ 9835 w 69706"/>
                <a:gd name="connsiteY17" fmla="*/ 19563 h 49702"/>
                <a:gd name="connsiteX18" fmla="*/ 13703 w 69706"/>
                <a:gd name="connsiteY18" fmla="*/ 14366 h 49702"/>
                <a:gd name="connsiteX19" fmla="*/ 13740 w 69706"/>
                <a:gd name="connsiteY19" fmla="*/ 14229 h 49702"/>
                <a:gd name="connsiteX0" fmla="*/ 51638 w 69706"/>
                <a:gd name="connsiteY0" fmla="*/ 15213 h 49702"/>
                <a:gd name="connsiteX1" fmla="*/ 50190 w 69706"/>
                <a:gd name="connsiteY1" fmla="*/ 17889 h 49702"/>
                <a:gd name="connsiteX2" fmla="*/ 48164 w 69706"/>
                <a:gd name="connsiteY2" fmla="*/ 5285 h 49702"/>
                <a:gd name="connsiteX3" fmla="*/ 48240 w 69706"/>
                <a:gd name="connsiteY3" fmla="*/ 6549 h 49702"/>
                <a:gd name="connsiteX4" fmla="*/ 38918 w 69706"/>
                <a:gd name="connsiteY4" fmla="*/ 3811 h 49702"/>
                <a:gd name="connsiteX5" fmla="*/ 39660 w 69706"/>
                <a:gd name="connsiteY5" fmla="*/ 2199 h 49702"/>
                <a:gd name="connsiteX6" fmla="*/ 31981 w 69706"/>
                <a:gd name="connsiteY6" fmla="*/ 4579 h 49702"/>
                <a:gd name="connsiteX7" fmla="*/ 32340 w 69706"/>
                <a:gd name="connsiteY7" fmla="*/ 3189 h 49702"/>
                <a:gd name="connsiteX8" fmla="*/ 23840 w 69706"/>
                <a:gd name="connsiteY8" fmla="*/ 5051 h 49702"/>
                <a:gd name="connsiteX9" fmla="*/ 25140 w 69706"/>
                <a:gd name="connsiteY9" fmla="*/ 6399 h 49702"/>
                <a:gd name="connsiteX0" fmla="*/ 13740 w 69706"/>
                <a:gd name="connsiteY0" fmla="*/ 14229 h 49702"/>
                <a:gd name="connsiteX1" fmla="*/ 15463 w 69706"/>
                <a:gd name="connsiteY1" fmla="*/ 6766 h 49702"/>
                <a:gd name="connsiteX2" fmla="*/ 23845 w 69706"/>
                <a:gd name="connsiteY2" fmla="*/ 5061 h 49702"/>
                <a:gd name="connsiteX3" fmla="*/ 32296 w 69706"/>
                <a:gd name="connsiteY3" fmla="*/ 3291 h 49702"/>
                <a:gd name="connsiteX4" fmla="*/ 35589 w 69706"/>
                <a:gd name="connsiteY4" fmla="*/ 59 h 49702"/>
                <a:gd name="connsiteX5" fmla="*/ 39673 w 69706"/>
                <a:gd name="connsiteY5" fmla="*/ 2340 h 49702"/>
                <a:gd name="connsiteX6" fmla="*/ 45303 w 69706"/>
                <a:gd name="connsiteY6" fmla="*/ 549 h 49702"/>
                <a:gd name="connsiteX7" fmla="*/ 48158 w 69706"/>
                <a:gd name="connsiteY7" fmla="*/ 5435 h 49702"/>
                <a:gd name="connsiteX8" fmla="*/ 51822 w 69706"/>
                <a:gd name="connsiteY8" fmla="*/ 10177 h 49702"/>
                <a:gd name="connsiteX9" fmla="*/ 51658 w 69706"/>
                <a:gd name="connsiteY9" fmla="*/ 15319 h 49702"/>
                <a:gd name="connsiteX10" fmla="*/ 63263 w 69706"/>
                <a:gd name="connsiteY10" fmla="*/ 25311 h 49702"/>
                <a:gd name="connsiteX11" fmla="*/ 69184 w 69706"/>
                <a:gd name="connsiteY11" fmla="*/ 36077 h 49702"/>
                <a:gd name="connsiteX12" fmla="*/ 50156 w 69706"/>
                <a:gd name="connsiteY12" fmla="*/ 41261 h 49702"/>
                <a:gd name="connsiteX13" fmla="*/ 36544 w 69706"/>
                <a:gd name="connsiteY13" fmla="*/ 49351 h 49702"/>
                <a:gd name="connsiteX14" fmla="*/ 26691 w 69706"/>
                <a:gd name="connsiteY14" fmla="*/ 42115 h 49702"/>
                <a:gd name="connsiteX15" fmla="*/ 14102 w 69706"/>
                <a:gd name="connsiteY15" fmla="*/ 35421 h 49702"/>
                <a:gd name="connsiteX16" fmla="*/ 6192 w 69706"/>
                <a:gd name="connsiteY16" fmla="*/ 29697 h 49702"/>
                <a:gd name="connsiteX17" fmla="*/ 9835 w 69706"/>
                <a:gd name="connsiteY17" fmla="*/ 19563 h 49702"/>
                <a:gd name="connsiteX18" fmla="*/ 13703 w 69706"/>
                <a:gd name="connsiteY18" fmla="*/ 14366 h 49702"/>
                <a:gd name="connsiteX19" fmla="*/ 13740 w 69706"/>
                <a:gd name="connsiteY19" fmla="*/ 14229 h 49702"/>
                <a:gd name="connsiteX0" fmla="*/ 51638 w 69706"/>
                <a:gd name="connsiteY0" fmla="*/ 15213 h 49702"/>
                <a:gd name="connsiteX1" fmla="*/ 50190 w 69706"/>
                <a:gd name="connsiteY1" fmla="*/ 17889 h 49702"/>
                <a:gd name="connsiteX2" fmla="*/ 48164 w 69706"/>
                <a:gd name="connsiteY2" fmla="*/ 5285 h 49702"/>
                <a:gd name="connsiteX3" fmla="*/ 48240 w 69706"/>
                <a:gd name="connsiteY3" fmla="*/ 6549 h 49702"/>
                <a:gd name="connsiteX4" fmla="*/ 38918 w 69706"/>
                <a:gd name="connsiteY4" fmla="*/ 3811 h 49702"/>
                <a:gd name="connsiteX5" fmla="*/ 39660 w 69706"/>
                <a:gd name="connsiteY5" fmla="*/ 2199 h 49702"/>
                <a:gd name="connsiteX6" fmla="*/ 31981 w 69706"/>
                <a:gd name="connsiteY6" fmla="*/ 4579 h 49702"/>
                <a:gd name="connsiteX7" fmla="*/ 32340 w 69706"/>
                <a:gd name="connsiteY7" fmla="*/ 3189 h 49702"/>
                <a:gd name="connsiteX8" fmla="*/ 23840 w 69706"/>
                <a:gd name="connsiteY8" fmla="*/ 5051 h 49702"/>
                <a:gd name="connsiteX9" fmla="*/ 25140 w 69706"/>
                <a:gd name="connsiteY9" fmla="*/ 6399 h 49702"/>
                <a:gd name="connsiteX0" fmla="*/ 13740 w 69706"/>
                <a:gd name="connsiteY0" fmla="*/ 14229 h 43096"/>
                <a:gd name="connsiteX1" fmla="*/ 15463 w 69706"/>
                <a:gd name="connsiteY1" fmla="*/ 6766 h 43096"/>
                <a:gd name="connsiteX2" fmla="*/ 23845 w 69706"/>
                <a:gd name="connsiteY2" fmla="*/ 5061 h 43096"/>
                <a:gd name="connsiteX3" fmla="*/ 32296 w 69706"/>
                <a:gd name="connsiteY3" fmla="*/ 3291 h 43096"/>
                <a:gd name="connsiteX4" fmla="*/ 35589 w 69706"/>
                <a:gd name="connsiteY4" fmla="*/ 59 h 43096"/>
                <a:gd name="connsiteX5" fmla="*/ 39673 w 69706"/>
                <a:gd name="connsiteY5" fmla="*/ 2340 h 43096"/>
                <a:gd name="connsiteX6" fmla="*/ 45303 w 69706"/>
                <a:gd name="connsiteY6" fmla="*/ 549 h 43096"/>
                <a:gd name="connsiteX7" fmla="*/ 48158 w 69706"/>
                <a:gd name="connsiteY7" fmla="*/ 5435 h 43096"/>
                <a:gd name="connsiteX8" fmla="*/ 51822 w 69706"/>
                <a:gd name="connsiteY8" fmla="*/ 10177 h 43096"/>
                <a:gd name="connsiteX9" fmla="*/ 51658 w 69706"/>
                <a:gd name="connsiteY9" fmla="*/ 15319 h 43096"/>
                <a:gd name="connsiteX10" fmla="*/ 63263 w 69706"/>
                <a:gd name="connsiteY10" fmla="*/ 25311 h 43096"/>
                <a:gd name="connsiteX11" fmla="*/ 69184 w 69706"/>
                <a:gd name="connsiteY11" fmla="*/ 36077 h 43096"/>
                <a:gd name="connsiteX12" fmla="*/ 50156 w 69706"/>
                <a:gd name="connsiteY12" fmla="*/ 41261 h 43096"/>
                <a:gd name="connsiteX13" fmla="*/ 26691 w 69706"/>
                <a:gd name="connsiteY13" fmla="*/ 42115 h 43096"/>
                <a:gd name="connsiteX14" fmla="*/ 14102 w 69706"/>
                <a:gd name="connsiteY14" fmla="*/ 35421 h 43096"/>
                <a:gd name="connsiteX15" fmla="*/ 6192 w 69706"/>
                <a:gd name="connsiteY15" fmla="*/ 29697 h 43096"/>
                <a:gd name="connsiteX16" fmla="*/ 9835 w 69706"/>
                <a:gd name="connsiteY16" fmla="*/ 19563 h 43096"/>
                <a:gd name="connsiteX17" fmla="*/ 13703 w 69706"/>
                <a:gd name="connsiteY17" fmla="*/ 14366 h 43096"/>
                <a:gd name="connsiteX18" fmla="*/ 13740 w 69706"/>
                <a:gd name="connsiteY18" fmla="*/ 14229 h 43096"/>
                <a:gd name="connsiteX0" fmla="*/ 51638 w 69706"/>
                <a:gd name="connsiteY0" fmla="*/ 15213 h 43096"/>
                <a:gd name="connsiteX1" fmla="*/ 50190 w 69706"/>
                <a:gd name="connsiteY1" fmla="*/ 17889 h 43096"/>
                <a:gd name="connsiteX2" fmla="*/ 48164 w 69706"/>
                <a:gd name="connsiteY2" fmla="*/ 5285 h 43096"/>
                <a:gd name="connsiteX3" fmla="*/ 48240 w 69706"/>
                <a:gd name="connsiteY3" fmla="*/ 6549 h 43096"/>
                <a:gd name="connsiteX4" fmla="*/ 38918 w 69706"/>
                <a:gd name="connsiteY4" fmla="*/ 3811 h 43096"/>
                <a:gd name="connsiteX5" fmla="*/ 39660 w 69706"/>
                <a:gd name="connsiteY5" fmla="*/ 2199 h 43096"/>
                <a:gd name="connsiteX6" fmla="*/ 31981 w 69706"/>
                <a:gd name="connsiteY6" fmla="*/ 4579 h 43096"/>
                <a:gd name="connsiteX7" fmla="*/ 32340 w 69706"/>
                <a:gd name="connsiteY7" fmla="*/ 3189 h 43096"/>
                <a:gd name="connsiteX8" fmla="*/ 23840 w 69706"/>
                <a:gd name="connsiteY8" fmla="*/ 5051 h 43096"/>
                <a:gd name="connsiteX9" fmla="*/ 25140 w 69706"/>
                <a:gd name="connsiteY9" fmla="*/ 6399 h 43096"/>
                <a:gd name="connsiteX0" fmla="*/ 13740 w 69706"/>
                <a:gd name="connsiteY0" fmla="*/ 14229 h 45315"/>
                <a:gd name="connsiteX1" fmla="*/ 15463 w 69706"/>
                <a:gd name="connsiteY1" fmla="*/ 6766 h 45315"/>
                <a:gd name="connsiteX2" fmla="*/ 23845 w 69706"/>
                <a:gd name="connsiteY2" fmla="*/ 5061 h 45315"/>
                <a:gd name="connsiteX3" fmla="*/ 32296 w 69706"/>
                <a:gd name="connsiteY3" fmla="*/ 3291 h 45315"/>
                <a:gd name="connsiteX4" fmla="*/ 35589 w 69706"/>
                <a:gd name="connsiteY4" fmla="*/ 59 h 45315"/>
                <a:gd name="connsiteX5" fmla="*/ 39673 w 69706"/>
                <a:gd name="connsiteY5" fmla="*/ 2340 h 45315"/>
                <a:gd name="connsiteX6" fmla="*/ 45303 w 69706"/>
                <a:gd name="connsiteY6" fmla="*/ 549 h 45315"/>
                <a:gd name="connsiteX7" fmla="*/ 48158 w 69706"/>
                <a:gd name="connsiteY7" fmla="*/ 5435 h 45315"/>
                <a:gd name="connsiteX8" fmla="*/ 51822 w 69706"/>
                <a:gd name="connsiteY8" fmla="*/ 10177 h 45315"/>
                <a:gd name="connsiteX9" fmla="*/ 51658 w 69706"/>
                <a:gd name="connsiteY9" fmla="*/ 15319 h 45315"/>
                <a:gd name="connsiteX10" fmla="*/ 63263 w 69706"/>
                <a:gd name="connsiteY10" fmla="*/ 25311 h 45315"/>
                <a:gd name="connsiteX11" fmla="*/ 69184 w 69706"/>
                <a:gd name="connsiteY11" fmla="*/ 36077 h 45315"/>
                <a:gd name="connsiteX12" fmla="*/ 50156 w 69706"/>
                <a:gd name="connsiteY12" fmla="*/ 41261 h 45315"/>
                <a:gd name="connsiteX13" fmla="*/ 26691 w 69706"/>
                <a:gd name="connsiteY13" fmla="*/ 42115 h 45315"/>
                <a:gd name="connsiteX14" fmla="*/ 14102 w 69706"/>
                <a:gd name="connsiteY14" fmla="*/ 35421 h 45315"/>
                <a:gd name="connsiteX15" fmla="*/ 6192 w 69706"/>
                <a:gd name="connsiteY15" fmla="*/ 29697 h 45315"/>
                <a:gd name="connsiteX16" fmla="*/ 9835 w 69706"/>
                <a:gd name="connsiteY16" fmla="*/ 19563 h 45315"/>
                <a:gd name="connsiteX17" fmla="*/ 13703 w 69706"/>
                <a:gd name="connsiteY17" fmla="*/ 14366 h 45315"/>
                <a:gd name="connsiteX18" fmla="*/ 13740 w 69706"/>
                <a:gd name="connsiteY18" fmla="*/ 14229 h 45315"/>
                <a:gd name="connsiteX0" fmla="*/ 51638 w 69706"/>
                <a:gd name="connsiteY0" fmla="*/ 15213 h 45315"/>
                <a:gd name="connsiteX1" fmla="*/ 50190 w 69706"/>
                <a:gd name="connsiteY1" fmla="*/ 17889 h 45315"/>
                <a:gd name="connsiteX2" fmla="*/ 48164 w 69706"/>
                <a:gd name="connsiteY2" fmla="*/ 5285 h 45315"/>
                <a:gd name="connsiteX3" fmla="*/ 48240 w 69706"/>
                <a:gd name="connsiteY3" fmla="*/ 6549 h 45315"/>
                <a:gd name="connsiteX4" fmla="*/ 38918 w 69706"/>
                <a:gd name="connsiteY4" fmla="*/ 3811 h 45315"/>
                <a:gd name="connsiteX5" fmla="*/ 39660 w 69706"/>
                <a:gd name="connsiteY5" fmla="*/ 2199 h 45315"/>
                <a:gd name="connsiteX6" fmla="*/ 31981 w 69706"/>
                <a:gd name="connsiteY6" fmla="*/ 4579 h 45315"/>
                <a:gd name="connsiteX7" fmla="*/ 32340 w 69706"/>
                <a:gd name="connsiteY7" fmla="*/ 3189 h 45315"/>
                <a:gd name="connsiteX8" fmla="*/ 23840 w 69706"/>
                <a:gd name="connsiteY8" fmla="*/ 5051 h 45315"/>
                <a:gd name="connsiteX9" fmla="*/ 25140 w 69706"/>
                <a:gd name="connsiteY9" fmla="*/ 6399 h 45315"/>
                <a:gd name="connsiteX0" fmla="*/ 13740 w 69706"/>
                <a:gd name="connsiteY0" fmla="*/ 14229 h 48954"/>
                <a:gd name="connsiteX1" fmla="*/ 15463 w 69706"/>
                <a:gd name="connsiteY1" fmla="*/ 6766 h 48954"/>
                <a:gd name="connsiteX2" fmla="*/ 23845 w 69706"/>
                <a:gd name="connsiteY2" fmla="*/ 5061 h 48954"/>
                <a:gd name="connsiteX3" fmla="*/ 32296 w 69706"/>
                <a:gd name="connsiteY3" fmla="*/ 3291 h 48954"/>
                <a:gd name="connsiteX4" fmla="*/ 35589 w 69706"/>
                <a:gd name="connsiteY4" fmla="*/ 59 h 48954"/>
                <a:gd name="connsiteX5" fmla="*/ 39673 w 69706"/>
                <a:gd name="connsiteY5" fmla="*/ 2340 h 48954"/>
                <a:gd name="connsiteX6" fmla="*/ 45303 w 69706"/>
                <a:gd name="connsiteY6" fmla="*/ 549 h 48954"/>
                <a:gd name="connsiteX7" fmla="*/ 48158 w 69706"/>
                <a:gd name="connsiteY7" fmla="*/ 5435 h 48954"/>
                <a:gd name="connsiteX8" fmla="*/ 51822 w 69706"/>
                <a:gd name="connsiteY8" fmla="*/ 10177 h 48954"/>
                <a:gd name="connsiteX9" fmla="*/ 51658 w 69706"/>
                <a:gd name="connsiteY9" fmla="*/ 15319 h 48954"/>
                <a:gd name="connsiteX10" fmla="*/ 63263 w 69706"/>
                <a:gd name="connsiteY10" fmla="*/ 25311 h 48954"/>
                <a:gd name="connsiteX11" fmla="*/ 69184 w 69706"/>
                <a:gd name="connsiteY11" fmla="*/ 36077 h 48954"/>
                <a:gd name="connsiteX12" fmla="*/ 50156 w 69706"/>
                <a:gd name="connsiteY12" fmla="*/ 41261 h 48954"/>
                <a:gd name="connsiteX13" fmla="*/ 26691 w 69706"/>
                <a:gd name="connsiteY13" fmla="*/ 42115 h 48954"/>
                <a:gd name="connsiteX14" fmla="*/ 14102 w 69706"/>
                <a:gd name="connsiteY14" fmla="*/ 35421 h 48954"/>
                <a:gd name="connsiteX15" fmla="*/ 6192 w 69706"/>
                <a:gd name="connsiteY15" fmla="*/ 29697 h 48954"/>
                <a:gd name="connsiteX16" fmla="*/ 9835 w 69706"/>
                <a:gd name="connsiteY16" fmla="*/ 19563 h 48954"/>
                <a:gd name="connsiteX17" fmla="*/ 13703 w 69706"/>
                <a:gd name="connsiteY17" fmla="*/ 14366 h 48954"/>
                <a:gd name="connsiteX18" fmla="*/ 13740 w 69706"/>
                <a:gd name="connsiteY18" fmla="*/ 14229 h 48954"/>
                <a:gd name="connsiteX0" fmla="*/ 51638 w 69706"/>
                <a:gd name="connsiteY0" fmla="*/ 15213 h 48954"/>
                <a:gd name="connsiteX1" fmla="*/ 50190 w 69706"/>
                <a:gd name="connsiteY1" fmla="*/ 17889 h 48954"/>
                <a:gd name="connsiteX2" fmla="*/ 48164 w 69706"/>
                <a:gd name="connsiteY2" fmla="*/ 5285 h 48954"/>
                <a:gd name="connsiteX3" fmla="*/ 48240 w 69706"/>
                <a:gd name="connsiteY3" fmla="*/ 6549 h 48954"/>
                <a:gd name="connsiteX4" fmla="*/ 38918 w 69706"/>
                <a:gd name="connsiteY4" fmla="*/ 3811 h 48954"/>
                <a:gd name="connsiteX5" fmla="*/ 39660 w 69706"/>
                <a:gd name="connsiteY5" fmla="*/ 2199 h 48954"/>
                <a:gd name="connsiteX6" fmla="*/ 31981 w 69706"/>
                <a:gd name="connsiteY6" fmla="*/ 4579 h 48954"/>
                <a:gd name="connsiteX7" fmla="*/ 32340 w 69706"/>
                <a:gd name="connsiteY7" fmla="*/ 3189 h 48954"/>
                <a:gd name="connsiteX8" fmla="*/ 23840 w 69706"/>
                <a:gd name="connsiteY8" fmla="*/ 5051 h 48954"/>
                <a:gd name="connsiteX9" fmla="*/ 25140 w 69706"/>
                <a:gd name="connsiteY9" fmla="*/ 6399 h 48954"/>
                <a:gd name="connsiteX0" fmla="*/ 13740 w 63653"/>
                <a:gd name="connsiteY0" fmla="*/ 14229 h 48954"/>
                <a:gd name="connsiteX1" fmla="*/ 15463 w 63653"/>
                <a:gd name="connsiteY1" fmla="*/ 6766 h 48954"/>
                <a:gd name="connsiteX2" fmla="*/ 23845 w 63653"/>
                <a:gd name="connsiteY2" fmla="*/ 5061 h 48954"/>
                <a:gd name="connsiteX3" fmla="*/ 32296 w 63653"/>
                <a:gd name="connsiteY3" fmla="*/ 3291 h 48954"/>
                <a:gd name="connsiteX4" fmla="*/ 35589 w 63653"/>
                <a:gd name="connsiteY4" fmla="*/ 59 h 48954"/>
                <a:gd name="connsiteX5" fmla="*/ 39673 w 63653"/>
                <a:gd name="connsiteY5" fmla="*/ 2340 h 48954"/>
                <a:gd name="connsiteX6" fmla="*/ 45303 w 63653"/>
                <a:gd name="connsiteY6" fmla="*/ 549 h 48954"/>
                <a:gd name="connsiteX7" fmla="*/ 48158 w 63653"/>
                <a:gd name="connsiteY7" fmla="*/ 5435 h 48954"/>
                <a:gd name="connsiteX8" fmla="*/ 51822 w 63653"/>
                <a:gd name="connsiteY8" fmla="*/ 10177 h 48954"/>
                <a:gd name="connsiteX9" fmla="*/ 51658 w 63653"/>
                <a:gd name="connsiteY9" fmla="*/ 15319 h 48954"/>
                <a:gd name="connsiteX10" fmla="*/ 63263 w 63653"/>
                <a:gd name="connsiteY10" fmla="*/ 25311 h 48954"/>
                <a:gd name="connsiteX11" fmla="*/ 59921 w 63653"/>
                <a:gd name="connsiteY11" fmla="*/ 34870 h 48954"/>
                <a:gd name="connsiteX12" fmla="*/ 50156 w 63653"/>
                <a:gd name="connsiteY12" fmla="*/ 41261 h 48954"/>
                <a:gd name="connsiteX13" fmla="*/ 26691 w 63653"/>
                <a:gd name="connsiteY13" fmla="*/ 42115 h 48954"/>
                <a:gd name="connsiteX14" fmla="*/ 14102 w 63653"/>
                <a:gd name="connsiteY14" fmla="*/ 35421 h 48954"/>
                <a:gd name="connsiteX15" fmla="*/ 6192 w 63653"/>
                <a:gd name="connsiteY15" fmla="*/ 29697 h 48954"/>
                <a:gd name="connsiteX16" fmla="*/ 9835 w 63653"/>
                <a:gd name="connsiteY16" fmla="*/ 19563 h 48954"/>
                <a:gd name="connsiteX17" fmla="*/ 13703 w 63653"/>
                <a:gd name="connsiteY17" fmla="*/ 14366 h 48954"/>
                <a:gd name="connsiteX18" fmla="*/ 13740 w 63653"/>
                <a:gd name="connsiteY18" fmla="*/ 14229 h 48954"/>
                <a:gd name="connsiteX0" fmla="*/ 51638 w 63653"/>
                <a:gd name="connsiteY0" fmla="*/ 15213 h 48954"/>
                <a:gd name="connsiteX1" fmla="*/ 50190 w 63653"/>
                <a:gd name="connsiteY1" fmla="*/ 17889 h 48954"/>
                <a:gd name="connsiteX2" fmla="*/ 48164 w 63653"/>
                <a:gd name="connsiteY2" fmla="*/ 5285 h 48954"/>
                <a:gd name="connsiteX3" fmla="*/ 48240 w 63653"/>
                <a:gd name="connsiteY3" fmla="*/ 6549 h 48954"/>
                <a:gd name="connsiteX4" fmla="*/ 38918 w 63653"/>
                <a:gd name="connsiteY4" fmla="*/ 3811 h 48954"/>
                <a:gd name="connsiteX5" fmla="*/ 39660 w 63653"/>
                <a:gd name="connsiteY5" fmla="*/ 2199 h 48954"/>
                <a:gd name="connsiteX6" fmla="*/ 31981 w 63653"/>
                <a:gd name="connsiteY6" fmla="*/ 4579 h 48954"/>
                <a:gd name="connsiteX7" fmla="*/ 32340 w 63653"/>
                <a:gd name="connsiteY7" fmla="*/ 3189 h 48954"/>
                <a:gd name="connsiteX8" fmla="*/ 23840 w 63653"/>
                <a:gd name="connsiteY8" fmla="*/ 5051 h 48954"/>
                <a:gd name="connsiteX9" fmla="*/ 25140 w 63653"/>
                <a:gd name="connsiteY9" fmla="*/ 6399 h 48954"/>
                <a:gd name="connsiteX0" fmla="*/ 13740 w 63653"/>
                <a:gd name="connsiteY0" fmla="*/ 14229 h 48954"/>
                <a:gd name="connsiteX1" fmla="*/ 15463 w 63653"/>
                <a:gd name="connsiteY1" fmla="*/ 6766 h 48954"/>
                <a:gd name="connsiteX2" fmla="*/ 23845 w 63653"/>
                <a:gd name="connsiteY2" fmla="*/ 5061 h 48954"/>
                <a:gd name="connsiteX3" fmla="*/ 32296 w 63653"/>
                <a:gd name="connsiteY3" fmla="*/ 3291 h 48954"/>
                <a:gd name="connsiteX4" fmla="*/ 35589 w 63653"/>
                <a:gd name="connsiteY4" fmla="*/ 59 h 48954"/>
                <a:gd name="connsiteX5" fmla="*/ 39673 w 63653"/>
                <a:gd name="connsiteY5" fmla="*/ 2340 h 48954"/>
                <a:gd name="connsiteX6" fmla="*/ 45303 w 63653"/>
                <a:gd name="connsiteY6" fmla="*/ 549 h 48954"/>
                <a:gd name="connsiteX7" fmla="*/ 48158 w 63653"/>
                <a:gd name="connsiteY7" fmla="*/ 5435 h 48954"/>
                <a:gd name="connsiteX8" fmla="*/ 51822 w 63653"/>
                <a:gd name="connsiteY8" fmla="*/ 10177 h 48954"/>
                <a:gd name="connsiteX9" fmla="*/ 51658 w 63653"/>
                <a:gd name="connsiteY9" fmla="*/ 15319 h 48954"/>
                <a:gd name="connsiteX10" fmla="*/ 63263 w 63653"/>
                <a:gd name="connsiteY10" fmla="*/ 25311 h 48954"/>
                <a:gd name="connsiteX11" fmla="*/ 59921 w 63653"/>
                <a:gd name="connsiteY11" fmla="*/ 34870 h 48954"/>
                <a:gd name="connsiteX12" fmla="*/ 50156 w 63653"/>
                <a:gd name="connsiteY12" fmla="*/ 41261 h 48954"/>
                <a:gd name="connsiteX13" fmla="*/ 26691 w 63653"/>
                <a:gd name="connsiteY13" fmla="*/ 42115 h 48954"/>
                <a:gd name="connsiteX14" fmla="*/ 14102 w 63653"/>
                <a:gd name="connsiteY14" fmla="*/ 35421 h 48954"/>
                <a:gd name="connsiteX15" fmla="*/ 6192 w 63653"/>
                <a:gd name="connsiteY15" fmla="*/ 29697 h 48954"/>
                <a:gd name="connsiteX16" fmla="*/ 9835 w 63653"/>
                <a:gd name="connsiteY16" fmla="*/ 19563 h 48954"/>
                <a:gd name="connsiteX17" fmla="*/ 13703 w 63653"/>
                <a:gd name="connsiteY17" fmla="*/ 14366 h 48954"/>
                <a:gd name="connsiteX18" fmla="*/ 13740 w 63653"/>
                <a:gd name="connsiteY18" fmla="*/ 14229 h 48954"/>
                <a:gd name="connsiteX0" fmla="*/ 51638 w 63653"/>
                <a:gd name="connsiteY0" fmla="*/ 15213 h 48954"/>
                <a:gd name="connsiteX1" fmla="*/ 50190 w 63653"/>
                <a:gd name="connsiteY1" fmla="*/ 17889 h 48954"/>
                <a:gd name="connsiteX2" fmla="*/ 48164 w 63653"/>
                <a:gd name="connsiteY2" fmla="*/ 5285 h 48954"/>
                <a:gd name="connsiteX3" fmla="*/ 48240 w 63653"/>
                <a:gd name="connsiteY3" fmla="*/ 6549 h 48954"/>
                <a:gd name="connsiteX4" fmla="*/ 38918 w 63653"/>
                <a:gd name="connsiteY4" fmla="*/ 3811 h 48954"/>
                <a:gd name="connsiteX5" fmla="*/ 39660 w 63653"/>
                <a:gd name="connsiteY5" fmla="*/ 2199 h 48954"/>
                <a:gd name="connsiteX6" fmla="*/ 31981 w 63653"/>
                <a:gd name="connsiteY6" fmla="*/ 4579 h 48954"/>
                <a:gd name="connsiteX7" fmla="*/ 32340 w 63653"/>
                <a:gd name="connsiteY7" fmla="*/ 3189 h 48954"/>
                <a:gd name="connsiteX8" fmla="*/ 23840 w 63653"/>
                <a:gd name="connsiteY8" fmla="*/ 5051 h 48954"/>
                <a:gd name="connsiteX9" fmla="*/ 25140 w 63653"/>
                <a:gd name="connsiteY9" fmla="*/ 6399 h 48954"/>
                <a:gd name="connsiteX0" fmla="*/ 13740 w 64494"/>
                <a:gd name="connsiteY0" fmla="*/ 14229 h 48954"/>
                <a:gd name="connsiteX1" fmla="*/ 15463 w 64494"/>
                <a:gd name="connsiteY1" fmla="*/ 6766 h 48954"/>
                <a:gd name="connsiteX2" fmla="*/ 23845 w 64494"/>
                <a:gd name="connsiteY2" fmla="*/ 5061 h 48954"/>
                <a:gd name="connsiteX3" fmla="*/ 32296 w 64494"/>
                <a:gd name="connsiteY3" fmla="*/ 3291 h 48954"/>
                <a:gd name="connsiteX4" fmla="*/ 35589 w 64494"/>
                <a:gd name="connsiteY4" fmla="*/ 59 h 48954"/>
                <a:gd name="connsiteX5" fmla="*/ 39673 w 64494"/>
                <a:gd name="connsiteY5" fmla="*/ 2340 h 48954"/>
                <a:gd name="connsiteX6" fmla="*/ 45303 w 64494"/>
                <a:gd name="connsiteY6" fmla="*/ 549 h 48954"/>
                <a:gd name="connsiteX7" fmla="*/ 48158 w 64494"/>
                <a:gd name="connsiteY7" fmla="*/ 5435 h 48954"/>
                <a:gd name="connsiteX8" fmla="*/ 51822 w 64494"/>
                <a:gd name="connsiteY8" fmla="*/ 10177 h 48954"/>
                <a:gd name="connsiteX9" fmla="*/ 51658 w 64494"/>
                <a:gd name="connsiteY9" fmla="*/ 15319 h 48954"/>
                <a:gd name="connsiteX10" fmla="*/ 63263 w 64494"/>
                <a:gd name="connsiteY10" fmla="*/ 25311 h 48954"/>
                <a:gd name="connsiteX11" fmla="*/ 59921 w 64494"/>
                <a:gd name="connsiteY11" fmla="*/ 34870 h 48954"/>
                <a:gd name="connsiteX12" fmla="*/ 50156 w 64494"/>
                <a:gd name="connsiteY12" fmla="*/ 41261 h 48954"/>
                <a:gd name="connsiteX13" fmla="*/ 26691 w 64494"/>
                <a:gd name="connsiteY13" fmla="*/ 42115 h 48954"/>
                <a:gd name="connsiteX14" fmla="*/ 14102 w 64494"/>
                <a:gd name="connsiteY14" fmla="*/ 35421 h 48954"/>
                <a:gd name="connsiteX15" fmla="*/ 6192 w 64494"/>
                <a:gd name="connsiteY15" fmla="*/ 29697 h 48954"/>
                <a:gd name="connsiteX16" fmla="*/ 9835 w 64494"/>
                <a:gd name="connsiteY16" fmla="*/ 19563 h 48954"/>
                <a:gd name="connsiteX17" fmla="*/ 13703 w 64494"/>
                <a:gd name="connsiteY17" fmla="*/ 14366 h 48954"/>
                <a:gd name="connsiteX18" fmla="*/ 13740 w 64494"/>
                <a:gd name="connsiteY18" fmla="*/ 14229 h 48954"/>
                <a:gd name="connsiteX0" fmla="*/ 51638 w 64494"/>
                <a:gd name="connsiteY0" fmla="*/ 15213 h 48954"/>
                <a:gd name="connsiteX1" fmla="*/ 50190 w 64494"/>
                <a:gd name="connsiteY1" fmla="*/ 17889 h 48954"/>
                <a:gd name="connsiteX2" fmla="*/ 48164 w 64494"/>
                <a:gd name="connsiteY2" fmla="*/ 5285 h 48954"/>
                <a:gd name="connsiteX3" fmla="*/ 48240 w 64494"/>
                <a:gd name="connsiteY3" fmla="*/ 6549 h 48954"/>
                <a:gd name="connsiteX4" fmla="*/ 38918 w 64494"/>
                <a:gd name="connsiteY4" fmla="*/ 3811 h 48954"/>
                <a:gd name="connsiteX5" fmla="*/ 39660 w 64494"/>
                <a:gd name="connsiteY5" fmla="*/ 2199 h 48954"/>
                <a:gd name="connsiteX6" fmla="*/ 31981 w 64494"/>
                <a:gd name="connsiteY6" fmla="*/ 4579 h 48954"/>
                <a:gd name="connsiteX7" fmla="*/ 32340 w 64494"/>
                <a:gd name="connsiteY7" fmla="*/ 3189 h 48954"/>
                <a:gd name="connsiteX8" fmla="*/ 23840 w 64494"/>
                <a:gd name="connsiteY8" fmla="*/ 5051 h 48954"/>
                <a:gd name="connsiteX9" fmla="*/ 25140 w 64494"/>
                <a:gd name="connsiteY9" fmla="*/ 6399 h 48954"/>
                <a:gd name="connsiteX0" fmla="*/ 13740 w 69067"/>
                <a:gd name="connsiteY0" fmla="*/ 14229 h 48954"/>
                <a:gd name="connsiteX1" fmla="*/ 15463 w 69067"/>
                <a:gd name="connsiteY1" fmla="*/ 6766 h 48954"/>
                <a:gd name="connsiteX2" fmla="*/ 23845 w 69067"/>
                <a:gd name="connsiteY2" fmla="*/ 5061 h 48954"/>
                <a:gd name="connsiteX3" fmla="*/ 32296 w 69067"/>
                <a:gd name="connsiteY3" fmla="*/ 3291 h 48954"/>
                <a:gd name="connsiteX4" fmla="*/ 35589 w 69067"/>
                <a:gd name="connsiteY4" fmla="*/ 59 h 48954"/>
                <a:gd name="connsiteX5" fmla="*/ 39673 w 69067"/>
                <a:gd name="connsiteY5" fmla="*/ 2340 h 48954"/>
                <a:gd name="connsiteX6" fmla="*/ 45303 w 69067"/>
                <a:gd name="connsiteY6" fmla="*/ 549 h 48954"/>
                <a:gd name="connsiteX7" fmla="*/ 48158 w 69067"/>
                <a:gd name="connsiteY7" fmla="*/ 5435 h 48954"/>
                <a:gd name="connsiteX8" fmla="*/ 51822 w 69067"/>
                <a:gd name="connsiteY8" fmla="*/ 10177 h 48954"/>
                <a:gd name="connsiteX9" fmla="*/ 51658 w 69067"/>
                <a:gd name="connsiteY9" fmla="*/ 15319 h 48954"/>
                <a:gd name="connsiteX10" fmla="*/ 63263 w 69067"/>
                <a:gd name="connsiteY10" fmla="*/ 25311 h 48954"/>
                <a:gd name="connsiteX11" fmla="*/ 59921 w 69067"/>
                <a:gd name="connsiteY11" fmla="*/ 34870 h 48954"/>
                <a:gd name="connsiteX12" fmla="*/ 50156 w 69067"/>
                <a:gd name="connsiteY12" fmla="*/ 41261 h 48954"/>
                <a:gd name="connsiteX13" fmla="*/ 26691 w 69067"/>
                <a:gd name="connsiteY13" fmla="*/ 42115 h 48954"/>
                <a:gd name="connsiteX14" fmla="*/ 14102 w 69067"/>
                <a:gd name="connsiteY14" fmla="*/ 35421 h 48954"/>
                <a:gd name="connsiteX15" fmla="*/ 6192 w 69067"/>
                <a:gd name="connsiteY15" fmla="*/ 29697 h 48954"/>
                <a:gd name="connsiteX16" fmla="*/ 9835 w 69067"/>
                <a:gd name="connsiteY16" fmla="*/ 19563 h 48954"/>
                <a:gd name="connsiteX17" fmla="*/ 13703 w 69067"/>
                <a:gd name="connsiteY17" fmla="*/ 14366 h 48954"/>
                <a:gd name="connsiteX18" fmla="*/ 13740 w 69067"/>
                <a:gd name="connsiteY18" fmla="*/ 14229 h 48954"/>
                <a:gd name="connsiteX0" fmla="*/ 51638 w 69067"/>
                <a:gd name="connsiteY0" fmla="*/ 15213 h 48954"/>
                <a:gd name="connsiteX1" fmla="*/ 50190 w 69067"/>
                <a:gd name="connsiteY1" fmla="*/ 17889 h 48954"/>
                <a:gd name="connsiteX2" fmla="*/ 48164 w 69067"/>
                <a:gd name="connsiteY2" fmla="*/ 5285 h 48954"/>
                <a:gd name="connsiteX3" fmla="*/ 48240 w 69067"/>
                <a:gd name="connsiteY3" fmla="*/ 6549 h 48954"/>
                <a:gd name="connsiteX4" fmla="*/ 38918 w 69067"/>
                <a:gd name="connsiteY4" fmla="*/ 3811 h 48954"/>
                <a:gd name="connsiteX5" fmla="*/ 39660 w 69067"/>
                <a:gd name="connsiteY5" fmla="*/ 2199 h 48954"/>
                <a:gd name="connsiteX6" fmla="*/ 31981 w 69067"/>
                <a:gd name="connsiteY6" fmla="*/ 4579 h 48954"/>
                <a:gd name="connsiteX7" fmla="*/ 32340 w 69067"/>
                <a:gd name="connsiteY7" fmla="*/ 3189 h 48954"/>
                <a:gd name="connsiteX8" fmla="*/ 23840 w 69067"/>
                <a:gd name="connsiteY8" fmla="*/ 5051 h 48954"/>
                <a:gd name="connsiteX9" fmla="*/ 25140 w 69067"/>
                <a:gd name="connsiteY9" fmla="*/ 6399 h 48954"/>
                <a:gd name="connsiteX0" fmla="*/ 13740 w 66791"/>
                <a:gd name="connsiteY0" fmla="*/ 14229 h 48954"/>
                <a:gd name="connsiteX1" fmla="*/ 15463 w 66791"/>
                <a:gd name="connsiteY1" fmla="*/ 6766 h 48954"/>
                <a:gd name="connsiteX2" fmla="*/ 23845 w 66791"/>
                <a:gd name="connsiteY2" fmla="*/ 5061 h 48954"/>
                <a:gd name="connsiteX3" fmla="*/ 32296 w 66791"/>
                <a:gd name="connsiteY3" fmla="*/ 3291 h 48954"/>
                <a:gd name="connsiteX4" fmla="*/ 35589 w 66791"/>
                <a:gd name="connsiteY4" fmla="*/ 59 h 48954"/>
                <a:gd name="connsiteX5" fmla="*/ 39673 w 66791"/>
                <a:gd name="connsiteY5" fmla="*/ 2340 h 48954"/>
                <a:gd name="connsiteX6" fmla="*/ 45303 w 66791"/>
                <a:gd name="connsiteY6" fmla="*/ 549 h 48954"/>
                <a:gd name="connsiteX7" fmla="*/ 48158 w 66791"/>
                <a:gd name="connsiteY7" fmla="*/ 5435 h 48954"/>
                <a:gd name="connsiteX8" fmla="*/ 51822 w 66791"/>
                <a:gd name="connsiteY8" fmla="*/ 10177 h 48954"/>
                <a:gd name="connsiteX9" fmla="*/ 51658 w 66791"/>
                <a:gd name="connsiteY9" fmla="*/ 15319 h 48954"/>
                <a:gd name="connsiteX10" fmla="*/ 54685 w 66791"/>
                <a:gd name="connsiteY10" fmla="*/ 27084 h 48954"/>
                <a:gd name="connsiteX11" fmla="*/ 59921 w 66791"/>
                <a:gd name="connsiteY11" fmla="*/ 34870 h 48954"/>
                <a:gd name="connsiteX12" fmla="*/ 50156 w 66791"/>
                <a:gd name="connsiteY12" fmla="*/ 41261 h 48954"/>
                <a:gd name="connsiteX13" fmla="*/ 26691 w 66791"/>
                <a:gd name="connsiteY13" fmla="*/ 42115 h 48954"/>
                <a:gd name="connsiteX14" fmla="*/ 14102 w 66791"/>
                <a:gd name="connsiteY14" fmla="*/ 35421 h 48954"/>
                <a:gd name="connsiteX15" fmla="*/ 6192 w 66791"/>
                <a:gd name="connsiteY15" fmla="*/ 29697 h 48954"/>
                <a:gd name="connsiteX16" fmla="*/ 9835 w 66791"/>
                <a:gd name="connsiteY16" fmla="*/ 19563 h 48954"/>
                <a:gd name="connsiteX17" fmla="*/ 13703 w 66791"/>
                <a:gd name="connsiteY17" fmla="*/ 14366 h 48954"/>
                <a:gd name="connsiteX18" fmla="*/ 13740 w 66791"/>
                <a:gd name="connsiteY18" fmla="*/ 14229 h 48954"/>
                <a:gd name="connsiteX0" fmla="*/ 51638 w 66791"/>
                <a:gd name="connsiteY0" fmla="*/ 15213 h 48954"/>
                <a:gd name="connsiteX1" fmla="*/ 50190 w 66791"/>
                <a:gd name="connsiteY1" fmla="*/ 17889 h 48954"/>
                <a:gd name="connsiteX2" fmla="*/ 48164 w 66791"/>
                <a:gd name="connsiteY2" fmla="*/ 5285 h 48954"/>
                <a:gd name="connsiteX3" fmla="*/ 48240 w 66791"/>
                <a:gd name="connsiteY3" fmla="*/ 6549 h 48954"/>
                <a:gd name="connsiteX4" fmla="*/ 38918 w 66791"/>
                <a:gd name="connsiteY4" fmla="*/ 3811 h 48954"/>
                <a:gd name="connsiteX5" fmla="*/ 39660 w 66791"/>
                <a:gd name="connsiteY5" fmla="*/ 2199 h 48954"/>
                <a:gd name="connsiteX6" fmla="*/ 31981 w 66791"/>
                <a:gd name="connsiteY6" fmla="*/ 4579 h 48954"/>
                <a:gd name="connsiteX7" fmla="*/ 32340 w 66791"/>
                <a:gd name="connsiteY7" fmla="*/ 3189 h 48954"/>
                <a:gd name="connsiteX8" fmla="*/ 23840 w 66791"/>
                <a:gd name="connsiteY8" fmla="*/ 5051 h 48954"/>
                <a:gd name="connsiteX9" fmla="*/ 25140 w 66791"/>
                <a:gd name="connsiteY9" fmla="*/ 6399 h 48954"/>
                <a:gd name="connsiteX0" fmla="*/ 13740 w 66791"/>
                <a:gd name="connsiteY0" fmla="*/ 14229 h 48954"/>
                <a:gd name="connsiteX1" fmla="*/ 15463 w 66791"/>
                <a:gd name="connsiteY1" fmla="*/ 6766 h 48954"/>
                <a:gd name="connsiteX2" fmla="*/ 23845 w 66791"/>
                <a:gd name="connsiteY2" fmla="*/ 5061 h 48954"/>
                <a:gd name="connsiteX3" fmla="*/ 32296 w 66791"/>
                <a:gd name="connsiteY3" fmla="*/ 3291 h 48954"/>
                <a:gd name="connsiteX4" fmla="*/ 35589 w 66791"/>
                <a:gd name="connsiteY4" fmla="*/ 59 h 48954"/>
                <a:gd name="connsiteX5" fmla="*/ 39673 w 66791"/>
                <a:gd name="connsiteY5" fmla="*/ 2340 h 48954"/>
                <a:gd name="connsiteX6" fmla="*/ 45303 w 66791"/>
                <a:gd name="connsiteY6" fmla="*/ 549 h 48954"/>
                <a:gd name="connsiteX7" fmla="*/ 48158 w 66791"/>
                <a:gd name="connsiteY7" fmla="*/ 5435 h 48954"/>
                <a:gd name="connsiteX8" fmla="*/ 51822 w 66791"/>
                <a:gd name="connsiteY8" fmla="*/ 10177 h 48954"/>
                <a:gd name="connsiteX9" fmla="*/ 51658 w 66791"/>
                <a:gd name="connsiteY9" fmla="*/ 15319 h 48954"/>
                <a:gd name="connsiteX10" fmla="*/ 54685 w 66791"/>
                <a:gd name="connsiteY10" fmla="*/ 27084 h 48954"/>
                <a:gd name="connsiteX11" fmla="*/ 59921 w 66791"/>
                <a:gd name="connsiteY11" fmla="*/ 34870 h 48954"/>
                <a:gd name="connsiteX12" fmla="*/ 50156 w 66791"/>
                <a:gd name="connsiteY12" fmla="*/ 41261 h 48954"/>
                <a:gd name="connsiteX13" fmla="*/ 26691 w 66791"/>
                <a:gd name="connsiteY13" fmla="*/ 42115 h 48954"/>
                <a:gd name="connsiteX14" fmla="*/ 14102 w 66791"/>
                <a:gd name="connsiteY14" fmla="*/ 35421 h 48954"/>
                <a:gd name="connsiteX15" fmla="*/ 6192 w 66791"/>
                <a:gd name="connsiteY15" fmla="*/ 29697 h 48954"/>
                <a:gd name="connsiteX16" fmla="*/ 9835 w 66791"/>
                <a:gd name="connsiteY16" fmla="*/ 19563 h 48954"/>
                <a:gd name="connsiteX17" fmla="*/ 13703 w 66791"/>
                <a:gd name="connsiteY17" fmla="*/ 14366 h 48954"/>
                <a:gd name="connsiteX18" fmla="*/ 13740 w 66791"/>
                <a:gd name="connsiteY18" fmla="*/ 14229 h 48954"/>
                <a:gd name="connsiteX0" fmla="*/ 51638 w 66791"/>
                <a:gd name="connsiteY0" fmla="*/ 15213 h 48954"/>
                <a:gd name="connsiteX1" fmla="*/ 50190 w 66791"/>
                <a:gd name="connsiteY1" fmla="*/ 17889 h 48954"/>
                <a:gd name="connsiteX2" fmla="*/ 48164 w 66791"/>
                <a:gd name="connsiteY2" fmla="*/ 5285 h 48954"/>
                <a:gd name="connsiteX3" fmla="*/ 48240 w 66791"/>
                <a:gd name="connsiteY3" fmla="*/ 6549 h 48954"/>
                <a:gd name="connsiteX4" fmla="*/ 38918 w 66791"/>
                <a:gd name="connsiteY4" fmla="*/ 3811 h 48954"/>
                <a:gd name="connsiteX5" fmla="*/ 39660 w 66791"/>
                <a:gd name="connsiteY5" fmla="*/ 2199 h 48954"/>
                <a:gd name="connsiteX6" fmla="*/ 31981 w 66791"/>
                <a:gd name="connsiteY6" fmla="*/ 4579 h 48954"/>
                <a:gd name="connsiteX7" fmla="*/ 32340 w 66791"/>
                <a:gd name="connsiteY7" fmla="*/ 3189 h 48954"/>
                <a:gd name="connsiteX8" fmla="*/ 23840 w 66791"/>
                <a:gd name="connsiteY8" fmla="*/ 5051 h 48954"/>
                <a:gd name="connsiteX9" fmla="*/ 25140 w 66791"/>
                <a:gd name="connsiteY9" fmla="*/ 6399 h 48954"/>
                <a:gd name="connsiteX0" fmla="*/ 13740 w 70701"/>
                <a:gd name="connsiteY0" fmla="*/ 14229 h 48954"/>
                <a:gd name="connsiteX1" fmla="*/ 15463 w 70701"/>
                <a:gd name="connsiteY1" fmla="*/ 6766 h 48954"/>
                <a:gd name="connsiteX2" fmla="*/ 23845 w 70701"/>
                <a:gd name="connsiteY2" fmla="*/ 5061 h 48954"/>
                <a:gd name="connsiteX3" fmla="*/ 32296 w 70701"/>
                <a:gd name="connsiteY3" fmla="*/ 3291 h 48954"/>
                <a:gd name="connsiteX4" fmla="*/ 35589 w 70701"/>
                <a:gd name="connsiteY4" fmla="*/ 59 h 48954"/>
                <a:gd name="connsiteX5" fmla="*/ 39673 w 70701"/>
                <a:gd name="connsiteY5" fmla="*/ 2340 h 48954"/>
                <a:gd name="connsiteX6" fmla="*/ 45303 w 70701"/>
                <a:gd name="connsiteY6" fmla="*/ 549 h 48954"/>
                <a:gd name="connsiteX7" fmla="*/ 48158 w 70701"/>
                <a:gd name="connsiteY7" fmla="*/ 5435 h 48954"/>
                <a:gd name="connsiteX8" fmla="*/ 51822 w 70701"/>
                <a:gd name="connsiteY8" fmla="*/ 10177 h 48954"/>
                <a:gd name="connsiteX9" fmla="*/ 51658 w 70701"/>
                <a:gd name="connsiteY9" fmla="*/ 15319 h 48954"/>
                <a:gd name="connsiteX10" fmla="*/ 54685 w 70701"/>
                <a:gd name="connsiteY10" fmla="*/ 27084 h 48954"/>
                <a:gd name="connsiteX11" fmla="*/ 59921 w 70701"/>
                <a:gd name="connsiteY11" fmla="*/ 34870 h 48954"/>
                <a:gd name="connsiteX12" fmla="*/ 50156 w 70701"/>
                <a:gd name="connsiteY12" fmla="*/ 41261 h 48954"/>
                <a:gd name="connsiteX13" fmla="*/ 26691 w 70701"/>
                <a:gd name="connsiteY13" fmla="*/ 42115 h 48954"/>
                <a:gd name="connsiteX14" fmla="*/ 14102 w 70701"/>
                <a:gd name="connsiteY14" fmla="*/ 35421 h 48954"/>
                <a:gd name="connsiteX15" fmla="*/ 6192 w 70701"/>
                <a:gd name="connsiteY15" fmla="*/ 29697 h 48954"/>
                <a:gd name="connsiteX16" fmla="*/ 9835 w 70701"/>
                <a:gd name="connsiteY16" fmla="*/ 19563 h 48954"/>
                <a:gd name="connsiteX17" fmla="*/ 13703 w 70701"/>
                <a:gd name="connsiteY17" fmla="*/ 14366 h 48954"/>
                <a:gd name="connsiteX18" fmla="*/ 13740 w 70701"/>
                <a:gd name="connsiteY18" fmla="*/ 14229 h 48954"/>
                <a:gd name="connsiteX0" fmla="*/ 51638 w 70701"/>
                <a:gd name="connsiteY0" fmla="*/ 15213 h 48954"/>
                <a:gd name="connsiteX1" fmla="*/ 50190 w 70701"/>
                <a:gd name="connsiteY1" fmla="*/ 17889 h 48954"/>
                <a:gd name="connsiteX2" fmla="*/ 48164 w 70701"/>
                <a:gd name="connsiteY2" fmla="*/ 5285 h 48954"/>
                <a:gd name="connsiteX3" fmla="*/ 48240 w 70701"/>
                <a:gd name="connsiteY3" fmla="*/ 6549 h 48954"/>
                <a:gd name="connsiteX4" fmla="*/ 38918 w 70701"/>
                <a:gd name="connsiteY4" fmla="*/ 3811 h 48954"/>
                <a:gd name="connsiteX5" fmla="*/ 39660 w 70701"/>
                <a:gd name="connsiteY5" fmla="*/ 2199 h 48954"/>
                <a:gd name="connsiteX6" fmla="*/ 31981 w 70701"/>
                <a:gd name="connsiteY6" fmla="*/ 4579 h 48954"/>
                <a:gd name="connsiteX7" fmla="*/ 32340 w 70701"/>
                <a:gd name="connsiteY7" fmla="*/ 3189 h 48954"/>
                <a:gd name="connsiteX8" fmla="*/ 23840 w 70701"/>
                <a:gd name="connsiteY8" fmla="*/ 5051 h 48954"/>
                <a:gd name="connsiteX9" fmla="*/ 25140 w 70701"/>
                <a:gd name="connsiteY9" fmla="*/ 6399 h 48954"/>
                <a:gd name="connsiteX0" fmla="*/ 13740 w 70701"/>
                <a:gd name="connsiteY0" fmla="*/ 14229 h 48954"/>
                <a:gd name="connsiteX1" fmla="*/ 15463 w 70701"/>
                <a:gd name="connsiteY1" fmla="*/ 6766 h 48954"/>
                <a:gd name="connsiteX2" fmla="*/ 23845 w 70701"/>
                <a:gd name="connsiteY2" fmla="*/ 5061 h 48954"/>
                <a:gd name="connsiteX3" fmla="*/ 32296 w 70701"/>
                <a:gd name="connsiteY3" fmla="*/ 3291 h 48954"/>
                <a:gd name="connsiteX4" fmla="*/ 35589 w 70701"/>
                <a:gd name="connsiteY4" fmla="*/ 59 h 48954"/>
                <a:gd name="connsiteX5" fmla="*/ 39673 w 70701"/>
                <a:gd name="connsiteY5" fmla="*/ 2340 h 48954"/>
                <a:gd name="connsiteX6" fmla="*/ 45303 w 70701"/>
                <a:gd name="connsiteY6" fmla="*/ 549 h 48954"/>
                <a:gd name="connsiteX7" fmla="*/ 48158 w 70701"/>
                <a:gd name="connsiteY7" fmla="*/ 5435 h 48954"/>
                <a:gd name="connsiteX8" fmla="*/ 51822 w 70701"/>
                <a:gd name="connsiteY8" fmla="*/ 10177 h 48954"/>
                <a:gd name="connsiteX9" fmla="*/ 51658 w 70701"/>
                <a:gd name="connsiteY9" fmla="*/ 15319 h 48954"/>
                <a:gd name="connsiteX10" fmla="*/ 54685 w 70701"/>
                <a:gd name="connsiteY10" fmla="*/ 27084 h 48954"/>
                <a:gd name="connsiteX11" fmla="*/ 59921 w 70701"/>
                <a:gd name="connsiteY11" fmla="*/ 34870 h 48954"/>
                <a:gd name="connsiteX12" fmla="*/ 50156 w 70701"/>
                <a:gd name="connsiteY12" fmla="*/ 41261 h 48954"/>
                <a:gd name="connsiteX13" fmla="*/ 26691 w 70701"/>
                <a:gd name="connsiteY13" fmla="*/ 42115 h 48954"/>
                <a:gd name="connsiteX14" fmla="*/ 14102 w 70701"/>
                <a:gd name="connsiteY14" fmla="*/ 35421 h 48954"/>
                <a:gd name="connsiteX15" fmla="*/ 6192 w 70701"/>
                <a:gd name="connsiteY15" fmla="*/ 29697 h 48954"/>
                <a:gd name="connsiteX16" fmla="*/ 9835 w 70701"/>
                <a:gd name="connsiteY16" fmla="*/ 19563 h 48954"/>
                <a:gd name="connsiteX17" fmla="*/ 13703 w 70701"/>
                <a:gd name="connsiteY17" fmla="*/ 14366 h 48954"/>
                <a:gd name="connsiteX18" fmla="*/ 13740 w 70701"/>
                <a:gd name="connsiteY18" fmla="*/ 14229 h 48954"/>
                <a:gd name="connsiteX0" fmla="*/ 51638 w 70701"/>
                <a:gd name="connsiteY0" fmla="*/ 15213 h 48954"/>
                <a:gd name="connsiteX1" fmla="*/ 50190 w 70701"/>
                <a:gd name="connsiteY1" fmla="*/ 17889 h 48954"/>
                <a:gd name="connsiteX2" fmla="*/ 48164 w 70701"/>
                <a:gd name="connsiteY2" fmla="*/ 5285 h 48954"/>
                <a:gd name="connsiteX3" fmla="*/ 48240 w 70701"/>
                <a:gd name="connsiteY3" fmla="*/ 6549 h 48954"/>
                <a:gd name="connsiteX4" fmla="*/ 38918 w 70701"/>
                <a:gd name="connsiteY4" fmla="*/ 3811 h 48954"/>
                <a:gd name="connsiteX5" fmla="*/ 39660 w 70701"/>
                <a:gd name="connsiteY5" fmla="*/ 2199 h 48954"/>
                <a:gd name="connsiteX6" fmla="*/ 31981 w 70701"/>
                <a:gd name="connsiteY6" fmla="*/ 4579 h 48954"/>
                <a:gd name="connsiteX7" fmla="*/ 32340 w 70701"/>
                <a:gd name="connsiteY7" fmla="*/ 3189 h 48954"/>
                <a:gd name="connsiteX8" fmla="*/ 23840 w 70701"/>
                <a:gd name="connsiteY8" fmla="*/ 5051 h 48954"/>
                <a:gd name="connsiteX9" fmla="*/ 25140 w 70701"/>
                <a:gd name="connsiteY9" fmla="*/ 6399 h 4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701" h="48954">
                  <a:moveTo>
                    <a:pt x="13740" y="14229"/>
                  </a:moveTo>
                  <a:cubicBezTo>
                    <a:pt x="13469" y="11516"/>
                    <a:pt x="14101" y="8780"/>
                    <a:pt x="15463" y="6766"/>
                  </a:cubicBezTo>
                  <a:cubicBezTo>
                    <a:pt x="17615" y="3585"/>
                    <a:pt x="21104" y="2876"/>
                    <a:pt x="23845" y="5061"/>
                  </a:cubicBezTo>
                  <a:cubicBezTo>
                    <a:pt x="25518" y="768"/>
                    <a:pt x="29754" y="-119"/>
                    <a:pt x="32296" y="3291"/>
                  </a:cubicBezTo>
                  <a:cubicBezTo>
                    <a:pt x="32937" y="1542"/>
                    <a:pt x="34168" y="333"/>
                    <a:pt x="35589" y="59"/>
                  </a:cubicBezTo>
                  <a:cubicBezTo>
                    <a:pt x="37153" y="-243"/>
                    <a:pt x="38715" y="629"/>
                    <a:pt x="39673" y="2340"/>
                  </a:cubicBezTo>
                  <a:cubicBezTo>
                    <a:pt x="41055" y="126"/>
                    <a:pt x="43341" y="-601"/>
                    <a:pt x="45303" y="549"/>
                  </a:cubicBezTo>
                  <a:cubicBezTo>
                    <a:pt x="46798" y="1425"/>
                    <a:pt x="47870" y="3259"/>
                    <a:pt x="48158" y="5435"/>
                  </a:cubicBezTo>
                  <a:cubicBezTo>
                    <a:pt x="49886" y="6077"/>
                    <a:pt x="51262" y="7857"/>
                    <a:pt x="51822" y="10177"/>
                  </a:cubicBezTo>
                  <a:cubicBezTo>
                    <a:pt x="52229" y="11861"/>
                    <a:pt x="52171" y="13690"/>
                    <a:pt x="51658" y="15319"/>
                  </a:cubicBezTo>
                  <a:cubicBezTo>
                    <a:pt x="52919" y="17553"/>
                    <a:pt x="76294" y="20674"/>
                    <a:pt x="54685" y="27084"/>
                  </a:cubicBezTo>
                  <a:cubicBezTo>
                    <a:pt x="72092" y="28005"/>
                    <a:pt x="77453" y="34711"/>
                    <a:pt x="59921" y="34870"/>
                  </a:cubicBezTo>
                  <a:cubicBezTo>
                    <a:pt x="68818" y="40303"/>
                    <a:pt x="64296" y="46644"/>
                    <a:pt x="50156" y="41261"/>
                  </a:cubicBezTo>
                  <a:cubicBezTo>
                    <a:pt x="51475" y="49286"/>
                    <a:pt x="49718" y="53179"/>
                    <a:pt x="26691" y="42115"/>
                  </a:cubicBezTo>
                  <a:cubicBezTo>
                    <a:pt x="22983" y="45159"/>
                    <a:pt x="8000" y="40018"/>
                    <a:pt x="14102" y="35421"/>
                  </a:cubicBezTo>
                  <a:cubicBezTo>
                    <a:pt x="5933" y="35606"/>
                    <a:pt x="911" y="31866"/>
                    <a:pt x="6192" y="29697"/>
                  </a:cubicBezTo>
                  <a:cubicBezTo>
                    <a:pt x="-1317" y="27504"/>
                    <a:pt x="-4016" y="21361"/>
                    <a:pt x="9835" y="19563"/>
                  </a:cubicBezTo>
                  <a:cubicBezTo>
                    <a:pt x="2198" y="15291"/>
                    <a:pt x="11685" y="14650"/>
                    <a:pt x="13703" y="14366"/>
                  </a:cubicBezTo>
                  <a:cubicBezTo>
                    <a:pt x="13715" y="14320"/>
                    <a:pt x="13728" y="14275"/>
                    <a:pt x="13740" y="14229"/>
                  </a:cubicBezTo>
                  <a:close/>
                </a:path>
                <a:path w="70701" h="48954" fill="none" extrusionOk="0">
                  <a:moveTo>
                    <a:pt x="51638" y="15213"/>
                  </a:moveTo>
                  <a:cubicBezTo>
                    <a:pt x="51313" y="16245"/>
                    <a:pt x="50818" y="17161"/>
                    <a:pt x="50190" y="17889"/>
                  </a:cubicBezTo>
                  <a:moveTo>
                    <a:pt x="48164" y="5285"/>
                  </a:moveTo>
                  <a:cubicBezTo>
                    <a:pt x="48219" y="5702"/>
                    <a:pt x="48245" y="6125"/>
                    <a:pt x="48240" y="6549"/>
                  </a:cubicBezTo>
                  <a:moveTo>
                    <a:pt x="38918" y="3811"/>
                  </a:moveTo>
                  <a:cubicBezTo>
                    <a:pt x="39107" y="3228"/>
                    <a:pt x="39356" y="2685"/>
                    <a:pt x="39660" y="2199"/>
                  </a:cubicBezTo>
                  <a:moveTo>
                    <a:pt x="31981" y="4579"/>
                  </a:moveTo>
                  <a:cubicBezTo>
                    <a:pt x="32058" y="4097"/>
                    <a:pt x="32179" y="3630"/>
                    <a:pt x="32340" y="3189"/>
                  </a:cubicBezTo>
                  <a:moveTo>
                    <a:pt x="23840" y="5051"/>
                  </a:moveTo>
                  <a:cubicBezTo>
                    <a:pt x="24312" y="5427"/>
                    <a:pt x="24748" y="5880"/>
                    <a:pt x="25140" y="6399"/>
                  </a:cubicBezTo>
                </a:path>
              </a:pathLst>
            </a:custGeom>
            <a:solidFill>
              <a:srgbClr val="DBDBDB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Cloud 78">
              <a:extLst>
                <a:ext uri="{FF2B5EF4-FFF2-40B4-BE49-F238E27FC236}">
                  <a16:creationId xmlns:a16="http://schemas.microsoft.com/office/drawing/2014/main" id="{AA1F6F6A-3597-4293-96A0-6368E1F68C46}"/>
                </a:ext>
              </a:extLst>
            </p:cNvPr>
            <p:cNvSpPr/>
            <p:nvPr/>
          </p:nvSpPr>
          <p:spPr>
            <a:xfrm rot="9135065">
              <a:off x="6076252" y="983603"/>
              <a:ext cx="867704" cy="1144018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53476"/>
                <a:gd name="connsiteY0" fmla="*/ 14229 h 43219"/>
                <a:gd name="connsiteX1" fmla="*/ 5659 w 53476"/>
                <a:gd name="connsiteY1" fmla="*/ 6766 h 43219"/>
                <a:gd name="connsiteX2" fmla="*/ 14041 w 53476"/>
                <a:gd name="connsiteY2" fmla="*/ 5061 h 43219"/>
                <a:gd name="connsiteX3" fmla="*/ 22492 w 53476"/>
                <a:gd name="connsiteY3" fmla="*/ 3291 h 43219"/>
                <a:gd name="connsiteX4" fmla="*/ 25785 w 53476"/>
                <a:gd name="connsiteY4" fmla="*/ 59 h 43219"/>
                <a:gd name="connsiteX5" fmla="*/ 29869 w 53476"/>
                <a:gd name="connsiteY5" fmla="*/ 2340 h 43219"/>
                <a:gd name="connsiteX6" fmla="*/ 35499 w 53476"/>
                <a:gd name="connsiteY6" fmla="*/ 549 h 43219"/>
                <a:gd name="connsiteX7" fmla="*/ 38354 w 53476"/>
                <a:gd name="connsiteY7" fmla="*/ 5435 h 43219"/>
                <a:gd name="connsiteX8" fmla="*/ 42018 w 53476"/>
                <a:gd name="connsiteY8" fmla="*/ 10177 h 43219"/>
                <a:gd name="connsiteX9" fmla="*/ 41854 w 53476"/>
                <a:gd name="connsiteY9" fmla="*/ 15319 h 43219"/>
                <a:gd name="connsiteX10" fmla="*/ 53459 w 53476"/>
                <a:gd name="connsiteY10" fmla="*/ 25311 h 43219"/>
                <a:gd name="connsiteX11" fmla="*/ 37440 w 53476"/>
                <a:gd name="connsiteY11" fmla="*/ 30063 h 43219"/>
                <a:gd name="connsiteX12" fmla="*/ 35431 w 53476"/>
                <a:gd name="connsiteY12" fmla="*/ 35960 h 43219"/>
                <a:gd name="connsiteX13" fmla="*/ 28591 w 53476"/>
                <a:gd name="connsiteY13" fmla="*/ 36674 h 43219"/>
                <a:gd name="connsiteX14" fmla="*/ 23703 w 53476"/>
                <a:gd name="connsiteY14" fmla="*/ 42965 h 43219"/>
                <a:gd name="connsiteX15" fmla="*/ 16516 w 53476"/>
                <a:gd name="connsiteY15" fmla="*/ 39125 h 43219"/>
                <a:gd name="connsiteX16" fmla="*/ 5840 w 53476"/>
                <a:gd name="connsiteY16" fmla="*/ 35331 h 43219"/>
                <a:gd name="connsiteX17" fmla="*/ 1146 w 53476"/>
                <a:gd name="connsiteY17" fmla="*/ 31109 h 43219"/>
                <a:gd name="connsiteX18" fmla="*/ 2149 w 53476"/>
                <a:gd name="connsiteY18" fmla="*/ 25410 h 43219"/>
                <a:gd name="connsiteX19" fmla="*/ 31 w 53476"/>
                <a:gd name="connsiteY19" fmla="*/ 19563 h 43219"/>
                <a:gd name="connsiteX20" fmla="*/ 3899 w 53476"/>
                <a:gd name="connsiteY20" fmla="*/ 14366 h 43219"/>
                <a:gd name="connsiteX21" fmla="*/ 3936 w 53476"/>
                <a:gd name="connsiteY21" fmla="*/ 14229 h 43219"/>
                <a:gd name="connsiteX0" fmla="*/ 4729 w 53476"/>
                <a:gd name="connsiteY0" fmla="*/ 26036 h 43219"/>
                <a:gd name="connsiteX1" fmla="*/ 2196 w 53476"/>
                <a:gd name="connsiteY1" fmla="*/ 25239 h 43219"/>
                <a:gd name="connsiteX2" fmla="*/ 6964 w 53476"/>
                <a:gd name="connsiteY2" fmla="*/ 34758 h 43219"/>
                <a:gd name="connsiteX3" fmla="*/ 5856 w 53476"/>
                <a:gd name="connsiteY3" fmla="*/ 35139 h 43219"/>
                <a:gd name="connsiteX4" fmla="*/ 16514 w 53476"/>
                <a:gd name="connsiteY4" fmla="*/ 38949 h 43219"/>
                <a:gd name="connsiteX5" fmla="*/ 15846 w 53476"/>
                <a:gd name="connsiteY5" fmla="*/ 37209 h 43219"/>
                <a:gd name="connsiteX6" fmla="*/ 28863 w 53476"/>
                <a:gd name="connsiteY6" fmla="*/ 34610 h 43219"/>
                <a:gd name="connsiteX7" fmla="*/ 28596 w 53476"/>
                <a:gd name="connsiteY7" fmla="*/ 36519 h 43219"/>
                <a:gd name="connsiteX8" fmla="*/ 34165 w 53476"/>
                <a:gd name="connsiteY8" fmla="*/ 22813 h 43219"/>
                <a:gd name="connsiteX9" fmla="*/ 37416 w 53476"/>
                <a:gd name="connsiteY9" fmla="*/ 29949 h 43219"/>
                <a:gd name="connsiteX10" fmla="*/ 41834 w 53476"/>
                <a:gd name="connsiteY10" fmla="*/ 15213 h 43219"/>
                <a:gd name="connsiteX11" fmla="*/ 40386 w 53476"/>
                <a:gd name="connsiteY11" fmla="*/ 17889 h 43219"/>
                <a:gd name="connsiteX12" fmla="*/ 38360 w 53476"/>
                <a:gd name="connsiteY12" fmla="*/ 5285 h 43219"/>
                <a:gd name="connsiteX13" fmla="*/ 38436 w 53476"/>
                <a:gd name="connsiteY13" fmla="*/ 6549 h 43219"/>
                <a:gd name="connsiteX14" fmla="*/ 29114 w 53476"/>
                <a:gd name="connsiteY14" fmla="*/ 3811 h 43219"/>
                <a:gd name="connsiteX15" fmla="*/ 29856 w 53476"/>
                <a:gd name="connsiteY15" fmla="*/ 2199 h 43219"/>
                <a:gd name="connsiteX16" fmla="*/ 22177 w 53476"/>
                <a:gd name="connsiteY16" fmla="*/ 4579 h 43219"/>
                <a:gd name="connsiteX17" fmla="*/ 22536 w 53476"/>
                <a:gd name="connsiteY17" fmla="*/ 3189 h 43219"/>
                <a:gd name="connsiteX18" fmla="*/ 14036 w 53476"/>
                <a:gd name="connsiteY18" fmla="*/ 5051 h 43219"/>
                <a:gd name="connsiteX19" fmla="*/ 15336 w 53476"/>
                <a:gd name="connsiteY19" fmla="*/ 6399 h 43219"/>
                <a:gd name="connsiteX20" fmla="*/ 4163 w 53476"/>
                <a:gd name="connsiteY20" fmla="*/ 15648 h 43219"/>
                <a:gd name="connsiteX21" fmla="*/ 3936 w 53476"/>
                <a:gd name="connsiteY21" fmla="*/ 14229 h 43219"/>
                <a:gd name="connsiteX0" fmla="*/ 3936 w 53476"/>
                <a:gd name="connsiteY0" fmla="*/ 14229 h 43219"/>
                <a:gd name="connsiteX1" fmla="*/ 5659 w 53476"/>
                <a:gd name="connsiteY1" fmla="*/ 6766 h 43219"/>
                <a:gd name="connsiteX2" fmla="*/ 14041 w 53476"/>
                <a:gd name="connsiteY2" fmla="*/ 5061 h 43219"/>
                <a:gd name="connsiteX3" fmla="*/ 22492 w 53476"/>
                <a:gd name="connsiteY3" fmla="*/ 3291 h 43219"/>
                <a:gd name="connsiteX4" fmla="*/ 25785 w 53476"/>
                <a:gd name="connsiteY4" fmla="*/ 59 h 43219"/>
                <a:gd name="connsiteX5" fmla="*/ 29869 w 53476"/>
                <a:gd name="connsiteY5" fmla="*/ 2340 h 43219"/>
                <a:gd name="connsiteX6" fmla="*/ 35499 w 53476"/>
                <a:gd name="connsiteY6" fmla="*/ 549 h 43219"/>
                <a:gd name="connsiteX7" fmla="*/ 38354 w 53476"/>
                <a:gd name="connsiteY7" fmla="*/ 5435 h 43219"/>
                <a:gd name="connsiteX8" fmla="*/ 42018 w 53476"/>
                <a:gd name="connsiteY8" fmla="*/ 10177 h 43219"/>
                <a:gd name="connsiteX9" fmla="*/ 41854 w 53476"/>
                <a:gd name="connsiteY9" fmla="*/ 15319 h 43219"/>
                <a:gd name="connsiteX10" fmla="*/ 53459 w 53476"/>
                <a:gd name="connsiteY10" fmla="*/ 25311 h 43219"/>
                <a:gd name="connsiteX11" fmla="*/ 37440 w 53476"/>
                <a:gd name="connsiteY11" fmla="*/ 30063 h 43219"/>
                <a:gd name="connsiteX12" fmla="*/ 46028 w 53476"/>
                <a:gd name="connsiteY12" fmla="*/ 35541 h 43219"/>
                <a:gd name="connsiteX13" fmla="*/ 28591 w 53476"/>
                <a:gd name="connsiteY13" fmla="*/ 36674 h 43219"/>
                <a:gd name="connsiteX14" fmla="*/ 23703 w 53476"/>
                <a:gd name="connsiteY14" fmla="*/ 42965 h 43219"/>
                <a:gd name="connsiteX15" fmla="*/ 16516 w 53476"/>
                <a:gd name="connsiteY15" fmla="*/ 39125 h 43219"/>
                <a:gd name="connsiteX16" fmla="*/ 5840 w 53476"/>
                <a:gd name="connsiteY16" fmla="*/ 35331 h 43219"/>
                <a:gd name="connsiteX17" fmla="*/ 1146 w 53476"/>
                <a:gd name="connsiteY17" fmla="*/ 31109 h 43219"/>
                <a:gd name="connsiteX18" fmla="*/ 2149 w 53476"/>
                <a:gd name="connsiteY18" fmla="*/ 25410 h 43219"/>
                <a:gd name="connsiteX19" fmla="*/ 31 w 53476"/>
                <a:gd name="connsiteY19" fmla="*/ 19563 h 43219"/>
                <a:gd name="connsiteX20" fmla="*/ 3899 w 53476"/>
                <a:gd name="connsiteY20" fmla="*/ 14366 h 43219"/>
                <a:gd name="connsiteX21" fmla="*/ 3936 w 53476"/>
                <a:gd name="connsiteY21" fmla="*/ 14229 h 43219"/>
                <a:gd name="connsiteX0" fmla="*/ 4729 w 53476"/>
                <a:gd name="connsiteY0" fmla="*/ 26036 h 43219"/>
                <a:gd name="connsiteX1" fmla="*/ 2196 w 53476"/>
                <a:gd name="connsiteY1" fmla="*/ 25239 h 43219"/>
                <a:gd name="connsiteX2" fmla="*/ 6964 w 53476"/>
                <a:gd name="connsiteY2" fmla="*/ 34758 h 43219"/>
                <a:gd name="connsiteX3" fmla="*/ 5856 w 53476"/>
                <a:gd name="connsiteY3" fmla="*/ 35139 h 43219"/>
                <a:gd name="connsiteX4" fmla="*/ 16514 w 53476"/>
                <a:gd name="connsiteY4" fmla="*/ 38949 h 43219"/>
                <a:gd name="connsiteX5" fmla="*/ 15846 w 53476"/>
                <a:gd name="connsiteY5" fmla="*/ 37209 h 43219"/>
                <a:gd name="connsiteX6" fmla="*/ 28863 w 53476"/>
                <a:gd name="connsiteY6" fmla="*/ 34610 h 43219"/>
                <a:gd name="connsiteX7" fmla="*/ 28596 w 53476"/>
                <a:gd name="connsiteY7" fmla="*/ 36519 h 43219"/>
                <a:gd name="connsiteX8" fmla="*/ 34165 w 53476"/>
                <a:gd name="connsiteY8" fmla="*/ 22813 h 43219"/>
                <a:gd name="connsiteX9" fmla="*/ 37416 w 53476"/>
                <a:gd name="connsiteY9" fmla="*/ 29949 h 43219"/>
                <a:gd name="connsiteX10" fmla="*/ 41834 w 53476"/>
                <a:gd name="connsiteY10" fmla="*/ 15213 h 43219"/>
                <a:gd name="connsiteX11" fmla="*/ 40386 w 53476"/>
                <a:gd name="connsiteY11" fmla="*/ 17889 h 43219"/>
                <a:gd name="connsiteX12" fmla="*/ 38360 w 53476"/>
                <a:gd name="connsiteY12" fmla="*/ 5285 h 43219"/>
                <a:gd name="connsiteX13" fmla="*/ 38436 w 53476"/>
                <a:gd name="connsiteY13" fmla="*/ 6549 h 43219"/>
                <a:gd name="connsiteX14" fmla="*/ 29114 w 53476"/>
                <a:gd name="connsiteY14" fmla="*/ 3811 h 43219"/>
                <a:gd name="connsiteX15" fmla="*/ 29856 w 53476"/>
                <a:gd name="connsiteY15" fmla="*/ 2199 h 43219"/>
                <a:gd name="connsiteX16" fmla="*/ 22177 w 53476"/>
                <a:gd name="connsiteY16" fmla="*/ 4579 h 43219"/>
                <a:gd name="connsiteX17" fmla="*/ 22536 w 53476"/>
                <a:gd name="connsiteY17" fmla="*/ 3189 h 43219"/>
                <a:gd name="connsiteX18" fmla="*/ 14036 w 53476"/>
                <a:gd name="connsiteY18" fmla="*/ 5051 h 43219"/>
                <a:gd name="connsiteX19" fmla="*/ 15336 w 53476"/>
                <a:gd name="connsiteY19" fmla="*/ 6399 h 43219"/>
                <a:gd name="connsiteX20" fmla="*/ 4163 w 53476"/>
                <a:gd name="connsiteY20" fmla="*/ 15648 h 43219"/>
                <a:gd name="connsiteX21" fmla="*/ 3936 w 53476"/>
                <a:gd name="connsiteY21" fmla="*/ 14229 h 43219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6028 w 53476"/>
                <a:gd name="connsiteY12" fmla="*/ 35541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8863 w 53476"/>
                <a:gd name="connsiteY6" fmla="*/ 34610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8863 w 53476"/>
                <a:gd name="connsiteY6" fmla="*/ 34610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0139 w 53476"/>
                <a:gd name="connsiteY6" fmla="*/ 33803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42555 w 53476"/>
                <a:gd name="connsiteY9" fmla="*/ 31474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3339 w 53476"/>
                <a:gd name="connsiteY9" fmla="*/ 28327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3339 w 53476"/>
                <a:gd name="connsiteY9" fmla="*/ 28327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3339 w 53476"/>
                <a:gd name="connsiteY9" fmla="*/ 28327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3339 w 53476"/>
                <a:gd name="connsiteY9" fmla="*/ 28327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596 w 53463"/>
                <a:gd name="connsiteY7" fmla="*/ 36519 h 45315"/>
                <a:gd name="connsiteX8" fmla="*/ 34165 w 53463"/>
                <a:gd name="connsiteY8" fmla="*/ 22813 h 45315"/>
                <a:gd name="connsiteX9" fmla="*/ 33339 w 53463"/>
                <a:gd name="connsiteY9" fmla="*/ 28327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596 w 53463"/>
                <a:gd name="connsiteY7" fmla="*/ 36519 h 45315"/>
                <a:gd name="connsiteX8" fmla="*/ 34165 w 53463"/>
                <a:gd name="connsiteY8" fmla="*/ 22813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596 w 53463"/>
                <a:gd name="connsiteY7" fmla="*/ 36519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596 w 53463"/>
                <a:gd name="connsiteY7" fmla="*/ 36519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946 w 53463"/>
                <a:gd name="connsiteY7" fmla="*/ 34840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946 w 53463"/>
                <a:gd name="connsiteY7" fmla="*/ 34840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946 w 53463"/>
                <a:gd name="connsiteY7" fmla="*/ 34840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233"/>
                <a:gd name="connsiteX1" fmla="*/ 5659 w 53463"/>
                <a:gd name="connsiteY1" fmla="*/ 6766 h 45233"/>
                <a:gd name="connsiteX2" fmla="*/ 14041 w 53463"/>
                <a:gd name="connsiteY2" fmla="*/ 5061 h 45233"/>
                <a:gd name="connsiteX3" fmla="*/ 22492 w 53463"/>
                <a:gd name="connsiteY3" fmla="*/ 3291 h 45233"/>
                <a:gd name="connsiteX4" fmla="*/ 25785 w 53463"/>
                <a:gd name="connsiteY4" fmla="*/ 59 h 45233"/>
                <a:gd name="connsiteX5" fmla="*/ 29869 w 53463"/>
                <a:gd name="connsiteY5" fmla="*/ 2340 h 45233"/>
                <a:gd name="connsiteX6" fmla="*/ 35499 w 53463"/>
                <a:gd name="connsiteY6" fmla="*/ 549 h 45233"/>
                <a:gd name="connsiteX7" fmla="*/ 38354 w 53463"/>
                <a:gd name="connsiteY7" fmla="*/ 5435 h 45233"/>
                <a:gd name="connsiteX8" fmla="*/ 42018 w 53463"/>
                <a:gd name="connsiteY8" fmla="*/ 10177 h 45233"/>
                <a:gd name="connsiteX9" fmla="*/ 41854 w 53463"/>
                <a:gd name="connsiteY9" fmla="*/ 15319 h 45233"/>
                <a:gd name="connsiteX10" fmla="*/ 53459 w 53463"/>
                <a:gd name="connsiteY10" fmla="*/ 25311 h 45233"/>
                <a:gd name="connsiteX11" fmla="*/ 42489 w 53463"/>
                <a:gd name="connsiteY11" fmla="*/ 31425 h 45233"/>
                <a:gd name="connsiteX12" fmla="*/ 48423 w 53463"/>
                <a:gd name="connsiteY12" fmla="*/ 38446 h 45233"/>
                <a:gd name="connsiteX13" fmla="*/ 35223 w 53463"/>
                <a:gd name="connsiteY13" fmla="*/ 39465 h 45233"/>
                <a:gd name="connsiteX14" fmla="*/ 32087 w 53463"/>
                <a:gd name="connsiteY14" fmla="*/ 45180 h 45233"/>
                <a:gd name="connsiteX15" fmla="*/ 16516 w 53463"/>
                <a:gd name="connsiteY15" fmla="*/ 39125 h 45233"/>
                <a:gd name="connsiteX16" fmla="*/ 5840 w 53463"/>
                <a:gd name="connsiteY16" fmla="*/ 35331 h 45233"/>
                <a:gd name="connsiteX17" fmla="*/ 1146 w 53463"/>
                <a:gd name="connsiteY17" fmla="*/ 31109 h 45233"/>
                <a:gd name="connsiteX18" fmla="*/ 2149 w 53463"/>
                <a:gd name="connsiteY18" fmla="*/ 25410 h 45233"/>
                <a:gd name="connsiteX19" fmla="*/ 31 w 53463"/>
                <a:gd name="connsiteY19" fmla="*/ 19563 h 45233"/>
                <a:gd name="connsiteX20" fmla="*/ 3899 w 53463"/>
                <a:gd name="connsiteY20" fmla="*/ 14366 h 45233"/>
                <a:gd name="connsiteX21" fmla="*/ 3936 w 53463"/>
                <a:gd name="connsiteY21" fmla="*/ 14229 h 45233"/>
                <a:gd name="connsiteX0" fmla="*/ 4729 w 53463"/>
                <a:gd name="connsiteY0" fmla="*/ 26036 h 45233"/>
                <a:gd name="connsiteX1" fmla="*/ 2196 w 53463"/>
                <a:gd name="connsiteY1" fmla="*/ 25239 h 45233"/>
                <a:gd name="connsiteX2" fmla="*/ 6964 w 53463"/>
                <a:gd name="connsiteY2" fmla="*/ 34758 h 45233"/>
                <a:gd name="connsiteX3" fmla="*/ 5856 w 53463"/>
                <a:gd name="connsiteY3" fmla="*/ 35139 h 45233"/>
                <a:gd name="connsiteX4" fmla="*/ 16514 w 53463"/>
                <a:gd name="connsiteY4" fmla="*/ 38949 h 45233"/>
                <a:gd name="connsiteX5" fmla="*/ 15846 w 53463"/>
                <a:gd name="connsiteY5" fmla="*/ 37209 h 45233"/>
                <a:gd name="connsiteX6" fmla="*/ 24225 w 53463"/>
                <a:gd name="connsiteY6" fmla="*/ 29942 h 45233"/>
                <a:gd name="connsiteX7" fmla="*/ 28946 w 53463"/>
                <a:gd name="connsiteY7" fmla="*/ 34840 h 45233"/>
                <a:gd name="connsiteX8" fmla="*/ 37020 w 53463"/>
                <a:gd name="connsiteY8" fmla="*/ 23660 h 45233"/>
                <a:gd name="connsiteX9" fmla="*/ 42945 w 53463"/>
                <a:gd name="connsiteY9" fmla="*/ 31316 h 45233"/>
                <a:gd name="connsiteX10" fmla="*/ 41834 w 53463"/>
                <a:gd name="connsiteY10" fmla="*/ 15213 h 45233"/>
                <a:gd name="connsiteX11" fmla="*/ 40386 w 53463"/>
                <a:gd name="connsiteY11" fmla="*/ 17889 h 45233"/>
                <a:gd name="connsiteX12" fmla="*/ 38360 w 53463"/>
                <a:gd name="connsiteY12" fmla="*/ 5285 h 45233"/>
                <a:gd name="connsiteX13" fmla="*/ 38436 w 53463"/>
                <a:gd name="connsiteY13" fmla="*/ 6549 h 45233"/>
                <a:gd name="connsiteX14" fmla="*/ 29114 w 53463"/>
                <a:gd name="connsiteY14" fmla="*/ 3811 h 45233"/>
                <a:gd name="connsiteX15" fmla="*/ 29856 w 53463"/>
                <a:gd name="connsiteY15" fmla="*/ 2199 h 45233"/>
                <a:gd name="connsiteX16" fmla="*/ 22177 w 53463"/>
                <a:gd name="connsiteY16" fmla="*/ 4579 h 45233"/>
                <a:gd name="connsiteX17" fmla="*/ 22536 w 53463"/>
                <a:gd name="connsiteY17" fmla="*/ 3189 h 45233"/>
                <a:gd name="connsiteX18" fmla="*/ 14036 w 53463"/>
                <a:gd name="connsiteY18" fmla="*/ 5051 h 45233"/>
                <a:gd name="connsiteX19" fmla="*/ 15336 w 53463"/>
                <a:gd name="connsiteY19" fmla="*/ 6399 h 45233"/>
                <a:gd name="connsiteX20" fmla="*/ 4163 w 53463"/>
                <a:gd name="connsiteY20" fmla="*/ 15648 h 45233"/>
                <a:gd name="connsiteX21" fmla="*/ 3936 w 53463"/>
                <a:gd name="connsiteY21" fmla="*/ 14229 h 45233"/>
                <a:gd name="connsiteX0" fmla="*/ 3936 w 53463"/>
                <a:gd name="connsiteY0" fmla="*/ 14229 h 45233"/>
                <a:gd name="connsiteX1" fmla="*/ 5659 w 53463"/>
                <a:gd name="connsiteY1" fmla="*/ 6766 h 45233"/>
                <a:gd name="connsiteX2" fmla="*/ 14041 w 53463"/>
                <a:gd name="connsiteY2" fmla="*/ 5061 h 45233"/>
                <a:gd name="connsiteX3" fmla="*/ 22492 w 53463"/>
                <a:gd name="connsiteY3" fmla="*/ 3291 h 45233"/>
                <a:gd name="connsiteX4" fmla="*/ 25785 w 53463"/>
                <a:gd name="connsiteY4" fmla="*/ 59 h 45233"/>
                <a:gd name="connsiteX5" fmla="*/ 29869 w 53463"/>
                <a:gd name="connsiteY5" fmla="*/ 2340 h 45233"/>
                <a:gd name="connsiteX6" fmla="*/ 35499 w 53463"/>
                <a:gd name="connsiteY6" fmla="*/ 549 h 45233"/>
                <a:gd name="connsiteX7" fmla="*/ 38354 w 53463"/>
                <a:gd name="connsiteY7" fmla="*/ 5435 h 45233"/>
                <a:gd name="connsiteX8" fmla="*/ 42018 w 53463"/>
                <a:gd name="connsiteY8" fmla="*/ 10177 h 45233"/>
                <a:gd name="connsiteX9" fmla="*/ 41854 w 53463"/>
                <a:gd name="connsiteY9" fmla="*/ 15319 h 45233"/>
                <a:gd name="connsiteX10" fmla="*/ 53459 w 53463"/>
                <a:gd name="connsiteY10" fmla="*/ 25311 h 45233"/>
                <a:gd name="connsiteX11" fmla="*/ 42489 w 53463"/>
                <a:gd name="connsiteY11" fmla="*/ 31425 h 45233"/>
                <a:gd name="connsiteX12" fmla="*/ 48423 w 53463"/>
                <a:gd name="connsiteY12" fmla="*/ 38446 h 45233"/>
                <a:gd name="connsiteX13" fmla="*/ 35223 w 53463"/>
                <a:gd name="connsiteY13" fmla="*/ 39465 h 45233"/>
                <a:gd name="connsiteX14" fmla="*/ 32087 w 53463"/>
                <a:gd name="connsiteY14" fmla="*/ 45180 h 45233"/>
                <a:gd name="connsiteX15" fmla="*/ 16516 w 53463"/>
                <a:gd name="connsiteY15" fmla="*/ 39125 h 45233"/>
                <a:gd name="connsiteX16" fmla="*/ 5840 w 53463"/>
                <a:gd name="connsiteY16" fmla="*/ 35331 h 45233"/>
                <a:gd name="connsiteX17" fmla="*/ 1146 w 53463"/>
                <a:gd name="connsiteY17" fmla="*/ 31109 h 45233"/>
                <a:gd name="connsiteX18" fmla="*/ 2149 w 53463"/>
                <a:gd name="connsiteY18" fmla="*/ 25410 h 45233"/>
                <a:gd name="connsiteX19" fmla="*/ 31 w 53463"/>
                <a:gd name="connsiteY19" fmla="*/ 19563 h 45233"/>
                <a:gd name="connsiteX20" fmla="*/ 3899 w 53463"/>
                <a:gd name="connsiteY20" fmla="*/ 14366 h 45233"/>
                <a:gd name="connsiteX21" fmla="*/ 3936 w 53463"/>
                <a:gd name="connsiteY21" fmla="*/ 14229 h 45233"/>
                <a:gd name="connsiteX0" fmla="*/ 4729 w 53463"/>
                <a:gd name="connsiteY0" fmla="*/ 26036 h 45233"/>
                <a:gd name="connsiteX1" fmla="*/ 2196 w 53463"/>
                <a:gd name="connsiteY1" fmla="*/ 25239 h 45233"/>
                <a:gd name="connsiteX2" fmla="*/ 6964 w 53463"/>
                <a:gd name="connsiteY2" fmla="*/ 34758 h 45233"/>
                <a:gd name="connsiteX3" fmla="*/ 5856 w 53463"/>
                <a:gd name="connsiteY3" fmla="*/ 35139 h 45233"/>
                <a:gd name="connsiteX4" fmla="*/ 16514 w 53463"/>
                <a:gd name="connsiteY4" fmla="*/ 38949 h 45233"/>
                <a:gd name="connsiteX5" fmla="*/ 15846 w 53463"/>
                <a:gd name="connsiteY5" fmla="*/ 37209 h 45233"/>
                <a:gd name="connsiteX6" fmla="*/ 24225 w 53463"/>
                <a:gd name="connsiteY6" fmla="*/ 29942 h 45233"/>
                <a:gd name="connsiteX7" fmla="*/ 28946 w 53463"/>
                <a:gd name="connsiteY7" fmla="*/ 34840 h 45233"/>
                <a:gd name="connsiteX8" fmla="*/ 37020 w 53463"/>
                <a:gd name="connsiteY8" fmla="*/ 23660 h 45233"/>
                <a:gd name="connsiteX9" fmla="*/ 40280 w 53463"/>
                <a:gd name="connsiteY9" fmla="*/ 30525 h 45233"/>
                <a:gd name="connsiteX10" fmla="*/ 41834 w 53463"/>
                <a:gd name="connsiteY10" fmla="*/ 15213 h 45233"/>
                <a:gd name="connsiteX11" fmla="*/ 40386 w 53463"/>
                <a:gd name="connsiteY11" fmla="*/ 17889 h 45233"/>
                <a:gd name="connsiteX12" fmla="*/ 38360 w 53463"/>
                <a:gd name="connsiteY12" fmla="*/ 5285 h 45233"/>
                <a:gd name="connsiteX13" fmla="*/ 38436 w 53463"/>
                <a:gd name="connsiteY13" fmla="*/ 6549 h 45233"/>
                <a:gd name="connsiteX14" fmla="*/ 29114 w 53463"/>
                <a:gd name="connsiteY14" fmla="*/ 3811 h 45233"/>
                <a:gd name="connsiteX15" fmla="*/ 29856 w 53463"/>
                <a:gd name="connsiteY15" fmla="*/ 2199 h 45233"/>
                <a:gd name="connsiteX16" fmla="*/ 22177 w 53463"/>
                <a:gd name="connsiteY16" fmla="*/ 4579 h 45233"/>
                <a:gd name="connsiteX17" fmla="*/ 22536 w 53463"/>
                <a:gd name="connsiteY17" fmla="*/ 3189 h 45233"/>
                <a:gd name="connsiteX18" fmla="*/ 14036 w 53463"/>
                <a:gd name="connsiteY18" fmla="*/ 5051 h 45233"/>
                <a:gd name="connsiteX19" fmla="*/ 15336 w 53463"/>
                <a:gd name="connsiteY19" fmla="*/ 6399 h 45233"/>
                <a:gd name="connsiteX20" fmla="*/ 4163 w 53463"/>
                <a:gd name="connsiteY20" fmla="*/ 15648 h 45233"/>
                <a:gd name="connsiteX21" fmla="*/ 3936 w 53463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8423 w 56089"/>
                <a:gd name="connsiteY12" fmla="*/ 38446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28946 w 56089"/>
                <a:gd name="connsiteY7" fmla="*/ 34840 h 45233"/>
                <a:gd name="connsiteX8" fmla="*/ 37020 w 56089"/>
                <a:gd name="connsiteY8" fmla="*/ 23660 h 45233"/>
                <a:gd name="connsiteX9" fmla="*/ 40280 w 56089"/>
                <a:gd name="connsiteY9" fmla="*/ 30525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28946 w 56089"/>
                <a:gd name="connsiteY7" fmla="*/ 34840 h 45233"/>
                <a:gd name="connsiteX8" fmla="*/ 37020 w 56089"/>
                <a:gd name="connsiteY8" fmla="*/ 23660 h 45233"/>
                <a:gd name="connsiteX9" fmla="*/ 40280 w 56089"/>
                <a:gd name="connsiteY9" fmla="*/ 30525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28946 w 56089"/>
                <a:gd name="connsiteY7" fmla="*/ 34840 h 45233"/>
                <a:gd name="connsiteX8" fmla="*/ 37020 w 56089"/>
                <a:gd name="connsiteY8" fmla="*/ 23660 h 45233"/>
                <a:gd name="connsiteX9" fmla="*/ 50507 w 56089"/>
                <a:gd name="connsiteY9" fmla="*/ 32327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28946 w 56089"/>
                <a:gd name="connsiteY7" fmla="*/ 34840 h 45233"/>
                <a:gd name="connsiteX8" fmla="*/ 37872 w 56089"/>
                <a:gd name="connsiteY8" fmla="*/ 26655 h 45233"/>
                <a:gd name="connsiteX9" fmla="*/ 50507 w 56089"/>
                <a:gd name="connsiteY9" fmla="*/ 32327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35698 w 56089"/>
                <a:gd name="connsiteY7" fmla="*/ 39587 h 45233"/>
                <a:gd name="connsiteX8" fmla="*/ 37872 w 56089"/>
                <a:gd name="connsiteY8" fmla="*/ 26655 h 45233"/>
                <a:gd name="connsiteX9" fmla="*/ 50507 w 56089"/>
                <a:gd name="connsiteY9" fmla="*/ 32327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32900 w 56089"/>
                <a:gd name="connsiteY6" fmla="*/ 32106 h 45233"/>
                <a:gd name="connsiteX7" fmla="*/ 35698 w 56089"/>
                <a:gd name="connsiteY7" fmla="*/ 39587 h 45233"/>
                <a:gd name="connsiteX8" fmla="*/ 37872 w 56089"/>
                <a:gd name="connsiteY8" fmla="*/ 26655 h 45233"/>
                <a:gd name="connsiteX9" fmla="*/ 50507 w 56089"/>
                <a:gd name="connsiteY9" fmla="*/ 32327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32900 w 56089"/>
                <a:gd name="connsiteY6" fmla="*/ 32106 h 45233"/>
                <a:gd name="connsiteX7" fmla="*/ 35698 w 56089"/>
                <a:gd name="connsiteY7" fmla="*/ 39587 h 45233"/>
                <a:gd name="connsiteX8" fmla="*/ 41834 w 56089"/>
                <a:gd name="connsiteY8" fmla="*/ 15213 h 45233"/>
                <a:gd name="connsiteX9" fmla="*/ 40386 w 56089"/>
                <a:gd name="connsiteY9" fmla="*/ 17889 h 45233"/>
                <a:gd name="connsiteX10" fmla="*/ 38360 w 56089"/>
                <a:gd name="connsiteY10" fmla="*/ 5285 h 45233"/>
                <a:gd name="connsiteX11" fmla="*/ 38436 w 56089"/>
                <a:gd name="connsiteY11" fmla="*/ 6549 h 45233"/>
                <a:gd name="connsiteX12" fmla="*/ 29114 w 56089"/>
                <a:gd name="connsiteY12" fmla="*/ 3811 h 45233"/>
                <a:gd name="connsiteX13" fmla="*/ 29856 w 56089"/>
                <a:gd name="connsiteY13" fmla="*/ 2199 h 45233"/>
                <a:gd name="connsiteX14" fmla="*/ 22177 w 56089"/>
                <a:gd name="connsiteY14" fmla="*/ 4579 h 45233"/>
                <a:gd name="connsiteX15" fmla="*/ 22536 w 56089"/>
                <a:gd name="connsiteY15" fmla="*/ 3189 h 45233"/>
                <a:gd name="connsiteX16" fmla="*/ 14036 w 56089"/>
                <a:gd name="connsiteY16" fmla="*/ 5051 h 45233"/>
                <a:gd name="connsiteX17" fmla="*/ 15336 w 56089"/>
                <a:gd name="connsiteY17" fmla="*/ 6399 h 45233"/>
                <a:gd name="connsiteX18" fmla="*/ 4163 w 56089"/>
                <a:gd name="connsiteY18" fmla="*/ 15648 h 45233"/>
                <a:gd name="connsiteX19" fmla="*/ 3936 w 56089"/>
                <a:gd name="connsiteY19" fmla="*/ 14229 h 45233"/>
                <a:gd name="connsiteX0" fmla="*/ 3936 w 53529"/>
                <a:gd name="connsiteY0" fmla="*/ 14229 h 45233"/>
                <a:gd name="connsiteX1" fmla="*/ 5659 w 53529"/>
                <a:gd name="connsiteY1" fmla="*/ 6766 h 45233"/>
                <a:gd name="connsiteX2" fmla="*/ 14041 w 53529"/>
                <a:gd name="connsiteY2" fmla="*/ 5061 h 45233"/>
                <a:gd name="connsiteX3" fmla="*/ 22492 w 53529"/>
                <a:gd name="connsiteY3" fmla="*/ 3291 h 45233"/>
                <a:gd name="connsiteX4" fmla="*/ 25785 w 53529"/>
                <a:gd name="connsiteY4" fmla="*/ 59 h 45233"/>
                <a:gd name="connsiteX5" fmla="*/ 29869 w 53529"/>
                <a:gd name="connsiteY5" fmla="*/ 2340 h 45233"/>
                <a:gd name="connsiteX6" fmla="*/ 35499 w 53529"/>
                <a:gd name="connsiteY6" fmla="*/ 549 h 45233"/>
                <a:gd name="connsiteX7" fmla="*/ 38354 w 53529"/>
                <a:gd name="connsiteY7" fmla="*/ 5435 h 45233"/>
                <a:gd name="connsiteX8" fmla="*/ 42018 w 53529"/>
                <a:gd name="connsiteY8" fmla="*/ 10177 h 45233"/>
                <a:gd name="connsiteX9" fmla="*/ 41854 w 53529"/>
                <a:gd name="connsiteY9" fmla="*/ 15319 h 45233"/>
                <a:gd name="connsiteX10" fmla="*/ 53459 w 53529"/>
                <a:gd name="connsiteY10" fmla="*/ 25311 h 45233"/>
                <a:gd name="connsiteX11" fmla="*/ 46169 w 53529"/>
                <a:gd name="connsiteY11" fmla="*/ 36954 h 45233"/>
                <a:gd name="connsiteX12" fmla="*/ 35223 w 53529"/>
                <a:gd name="connsiteY12" fmla="*/ 39465 h 45233"/>
                <a:gd name="connsiteX13" fmla="*/ 32087 w 53529"/>
                <a:gd name="connsiteY13" fmla="*/ 45180 h 45233"/>
                <a:gd name="connsiteX14" fmla="*/ 16516 w 53529"/>
                <a:gd name="connsiteY14" fmla="*/ 39125 h 45233"/>
                <a:gd name="connsiteX15" fmla="*/ 5840 w 53529"/>
                <a:gd name="connsiteY15" fmla="*/ 35331 h 45233"/>
                <a:gd name="connsiteX16" fmla="*/ 1146 w 53529"/>
                <a:gd name="connsiteY16" fmla="*/ 31109 h 45233"/>
                <a:gd name="connsiteX17" fmla="*/ 2149 w 53529"/>
                <a:gd name="connsiteY17" fmla="*/ 25410 h 45233"/>
                <a:gd name="connsiteX18" fmla="*/ 31 w 53529"/>
                <a:gd name="connsiteY18" fmla="*/ 19563 h 45233"/>
                <a:gd name="connsiteX19" fmla="*/ 3899 w 53529"/>
                <a:gd name="connsiteY19" fmla="*/ 14366 h 45233"/>
                <a:gd name="connsiteX20" fmla="*/ 3936 w 53529"/>
                <a:gd name="connsiteY20" fmla="*/ 14229 h 45233"/>
                <a:gd name="connsiteX0" fmla="*/ 4729 w 53529"/>
                <a:gd name="connsiteY0" fmla="*/ 26036 h 45233"/>
                <a:gd name="connsiteX1" fmla="*/ 2196 w 53529"/>
                <a:gd name="connsiteY1" fmla="*/ 25239 h 45233"/>
                <a:gd name="connsiteX2" fmla="*/ 6964 w 53529"/>
                <a:gd name="connsiteY2" fmla="*/ 34758 h 45233"/>
                <a:gd name="connsiteX3" fmla="*/ 5856 w 53529"/>
                <a:gd name="connsiteY3" fmla="*/ 35139 h 45233"/>
                <a:gd name="connsiteX4" fmla="*/ 16514 w 53529"/>
                <a:gd name="connsiteY4" fmla="*/ 38949 h 45233"/>
                <a:gd name="connsiteX5" fmla="*/ 15846 w 53529"/>
                <a:gd name="connsiteY5" fmla="*/ 37209 h 45233"/>
                <a:gd name="connsiteX6" fmla="*/ 32900 w 53529"/>
                <a:gd name="connsiteY6" fmla="*/ 32106 h 45233"/>
                <a:gd name="connsiteX7" fmla="*/ 35698 w 53529"/>
                <a:gd name="connsiteY7" fmla="*/ 39587 h 45233"/>
                <a:gd name="connsiteX8" fmla="*/ 41834 w 53529"/>
                <a:gd name="connsiteY8" fmla="*/ 15213 h 45233"/>
                <a:gd name="connsiteX9" fmla="*/ 40386 w 53529"/>
                <a:gd name="connsiteY9" fmla="*/ 17889 h 45233"/>
                <a:gd name="connsiteX10" fmla="*/ 38360 w 53529"/>
                <a:gd name="connsiteY10" fmla="*/ 5285 h 45233"/>
                <a:gd name="connsiteX11" fmla="*/ 38436 w 53529"/>
                <a:gd name="connsiteY11" fmla="*/ 6549 h 45233"/>
                <a:gd name="connsiteX12" fmla="*/ 29114 w 53529"/>
                <a:gd name="connsiteY12" fmla="*/ 3811 h 45233"/>
                <a:gd name="connsiteX13" fmla="*/ 29856 w 53529"/>
                <a:gd name="connsiteY13" fmla="*/ 2199 h 45233"/>
                <a:gd name="connsiteX14" fmla="*/ 22177 w 53529"/>
                <a:gd name="connsiteY14" fmla="*/ 4579 h 45233"/>
                <a:gd name="connsiteX15" fmla="*/ 22536 w 53529"/>
                <a:gd name="connsiteY15" fmla="*/ 3189 h 45233"/>
                <a:gd name="connsiteX16" fmla="*/ 14036 w 53529"/>
                <a:gd name="connsiteY16" fmla="*/ 5051 h 45233"/>
                <a:gd name="connsiteX17" fmla="*/ 15336 w 53529"/>
                <a:gd name="connsiteY17" fmla="*/ 6399 h 45233"/>
                <a:gd name="connsiteX18" fmla="*/ 4163 w 53529"/>
                <a:gd name="connsiteY18" fmla="*/ 15648 h 45233"/>
                <a:gd name="connsiteX19" fmla="*/ 3936 w 53529"/>
                <a:gd name="connsiteY19" fmla="*/ 14229 h 45233"/>
                <a:gd name="connsiteX0" fmla="*/ 3936 w 54696"/>
                <a:gd name="connsiteY0" fmla="*/ 14229 h 45233"/>
                <a:gd name="connsiteX1" fmla="*/ 5659 w 54696"/>
                <a:gd name="connsiteY1" fmla="*/ 6766 h 45233"/>
                <a:gd name="connsiteX2" fmla="*/ 14041 w 54696"/>
                <a:gd name="connsiteY2" fmla="*/ 5061 h 45233"/>
                <a:gd name="connsiteX3" fmla="*/ 22492 w 54696"/>
                <a:gd name="connsiteY3" fmla="*/ 3291 h 45233"/>
                <a:gd name="connsiteX4" fmla="*/ 25785 w 54696"/>
                <a:gd name="connsiteY4" fmla="*/ 59 h 45233"/>
                <a:gd name="connsiteX5" fmla="*/ 29869 w 54696"/>
                <a:gd name="connsiteY5" fmla="*/ 2340 h 45233"/>
                <a:gd name="connsiteX6" fmla="*/ 35499 w 54696"/>
                <a:gd name="connsiteY6" fmla="*/ 549 h 45233"/>
                <a:gd name="connsiteX7" fmla="*/ 38354 w 54696"/>
                <a:gd name="connsiteY7" fmla="*/ 5435 h 45233"/>
                <a:gd name="connsiteX8" fmla="*/ 42018 w 54696"/>
                <a:gd name="connsiteY8" fmla="*/ 10177 h 45233"/>
                <a:gd name="connsiteX9" fmla="*/ 41854 w 54696"/>
                <a:gd name="connsiteY9" fmla="*/ 15319 h 45233"/>
                <a:gd name="connsiteX10" fmla="*/ 53459 w 54696"/>
                <a:gd name="connsiteY10" fmla="*/ 25311 h 45233"/>
                <a:gd name="connsiteX11" fmla="*/ 52308 w 54696"/>
                <a:gd name="connsiteY11" fmla="*/ 34800 h 45233"/>
                <a:gd name="connsiteX12" fmla="*/ 35223 w 54696"/>
                <a:gd name="connsiteY12" fmla="*/ 39465 h 45233"/>
                <a:gd name="connsiteX13" fmla="*/ 32087 w 54696"/>
                <a:gd name="connsiteY13" fmla="*/ 45180 h 45233"/>
                <a:gd name="connsiteX14" fmla="*/ 16516 w 54696"/>
                <a:gd name="connsiteY14" fmla="*/ 39125 h 45233"/>
                <a:gd name="connsiteX15" fmla="*/ 5840 w 54696"/>
                <a:gd name="connsiteY15" fmla="*/ 35331 h 45233"/>
                <a:gd name="connsiteX16" fmla="*/ 1146 w 54696"/>
                <a:gd name="connsiteY16" fmla="*/ 31109 h 45233"/>
                <a:gd name="connsiteX17" fmla="*/ 2149 w 54696"/>
                <a:gd name="connsiteY17" fmla="*/ 25410 h 45233"/>
                <a:gd name="connsiteX18" fmla="*/ 31 w 54696"/>
                <a:gd name="connsiteY18" fmla="*/ 19563 h 45233"/>
                <a:gd name="connsiteX19" fmla="*/ 3899 w 54696"/>
                <a:gd name="connsiteY19" fmla="*/ 14366 h 45233"/>
                <a:gd name="connsiteX20" fmla="*/ 3936 w 54696"/>
                <a:gd name="connsiteY20" fmla="*/ 14229 h 45233"/>
                <a:gd name="connsiteX0" fmla="*/ 4729 w 54696"/>
                <a:gd name="connsiteY0" fmla="*/ 26036 h 45233"/>
                <a:gd name="connsiteX1" fmla="*/ 2196 w 54696"/>
                <a:gd name="connsiteY1" fmla="*/ 25239 h 45233"/>
                <a:gd name="connsiteX2" fmla="*/ 6964 w 54696"/>
                <a:gd name="connsiteY2" fmla="*/ 34758 h 45233"/>
                <a:gd name="connsiteX3" fmla="*/ 5856 w 54696"/>
                <a:gd name="connsiteY3" fmla="*/ 35139 h 45233"/>
                <a:gd name="connsiteX4" fmla="*/ 16514 w 54696"/>
                <a:gd name="connsiteY4" fmla="*/ 38949 h 45233"/>
                <a:gd name="connsiteX5" fmla="*/ 15846 w 54696"/>
                <a:gd name="connsiteY5" fmla="*/ 37209 h 45233"/>
                <a:gd name="connsiteX6" fmla="*/ 32900 w 54696"/>
                <a:gd name="connsiteY6" fmla="*/ 32106 h 45233"/>
                <a:gd name="connsiteX7" fmla="*/ 35698 w 54696"/>
                <a:gd name="connsiteY7" fmla="*/ 39587 h 45233"/>
                <a:gd name="connsiteX8" fmla="*/ 41834 w 54696"/>
                <a:gd name="connsiteY8" fmla="*/ 15213 h 45233"/>
                <a:gd name="connsiteX9" fmla="*/ 40386 w 54696"/>
                <a:gd name="connsiteY9" fmla="*/ 17889 h 45233"/>
                <a:gd name="connsiteX10" fmla="*/ 38360 w 54696"/>
                <a:gd name="connsiteY10" fmla="*/ 5285 h 45233"/>
                <a:gd name="connsiteX11" fmla="*/ 38436 w 54696"/>
                <a:gd name="connsiteY11" fmla="*/ 6549 h 45233"/>
                <a:gd name="connsiteX12" fmla="*/ 29114 w 54696"/>
                <a:gd name="connsiteY12" fmla="*/ 3811 h 45233"/>
                <a:gd name="connsiteX13" fmla="*/ 29856 w 54696"/>
                <a:gd name="connsiteY13" fmla="*/ 2199 h 45233"/>
                <a:gd name="connsiteX14" fmla="*/ 22177 w 54696"/>
                <a:gd name="connsiteY14" fmla="*/ 4579 h 45233"/>
                <a:gd name="connsiteX15" fmla="*/ 22536 w 54696"/>
                <a:gd name="connsiteY15" fmla="*/ 3189 h 45233"/>
                <a:gd name="connsiteX16" fmla="*/ 14036 w 54696"/>
                <a:gd name="connsiteY16" fmla="*/ 5051 h 45233"/>
                <a:gd name="connsiteX17" fmla="*/ 15336 w 54696"/>
                <a:gd name="connsiteY17" fmla="*/ 6399 h 45233"/>
                <a:gd name="connsiteX18" fmla="*/ 4163 w 54696"/>
                <a:gd name="connsiteY18" fmla="*/ 15648 h 45233"/>
                <a:gd name="connsiteX19" fmla="*/ 3936 w 54696"/>
                <a:gd name="connsiteY19" fmla="*/ 14229 h 45233"/>
                <a:gd name="connsiteX0" fmla="*/ 3936 w 54969"/>
                <a:gd name="connsiteY0" fmla="*/ 14229 h 45233"/>
                <a:gd name="connsiteX1" fmla="*/ 5659 w 54969"/>
                <a:gd name="connsiteY1" fmla="*/ 6766 h 45233"/>
                <a:gd name="connsiteX2" fmla="*/ 14041 w 54969"/>
                <a:gd name="connsiteY2" fmla="*/ 5061 h 45233"/>
                <a:gd name="connsiteX3" fmla="*/ 22492 w 54969"/>
                <a:gd name="connsiteY3" fmla="*/ 3291 h 45233"/>
                <a:gd name="connsiteX4" fmla="*/ 25785 w 54969"/>
                <a:gd name="connsiteY4" fmla="*/ 59 h 45233"/>
                <a:gd name="connsiteX5" fmla="*/ 29869 w 54969"/>
                <a:gd name="connsiteY5" fmla="*/ 2340 h 45233"/>
                <a:gd name="connsiteX6" fmla="*/ 35499 w 54969"/>
                <a:gd name="connsiteY6" fmla="*/ 549 h 45233"/>
                <a:gd name="connsiteX7" fmla="*/ 38354 w 54969"/>
                <a:gd name="connsiteY7" fmla="*/ 5435 h 45233"/>
                <a:gd name="connsiteX8" fmla="*/ 42018 w 54969"/>
                <a:gd name="connsiteY8" fmla="*/ 10177 h 45233"/>
                <a:gd name="connsiteX9" fmla="*/ 41854 w 54969"/>
                <a:gd name="connsiteY9" fmla="*/ 15319 h 45233"/>
                <a:gd name="connsiteX10" fmla="*/ 53459 w 54969"/>
                <a:gd name="connsiteY10" fmla="*/ 25311 h 45233"/>
                <a:gd name="connsiteX11" fmla="*/ 52308 w 54969"/>
                <a:gd name="connsiteY11" fmla="*/ 34800 h 45233"/>
                <a:gd name="connsiteX12" fmla="*/ 35223 w 54969"/>
                <a:gd name="connsiteY12" fmla="*/ 39465 h 45233"/>
                <a:gd name="connsiteX13" fmla="*/ 32087 w 54969"/>
                <a:gd name="connsiteY13" fmla="*/ 45180 h 45233"/>
                <a:gd name="connsiteX14" fmla="*/ 16516 w 54969"/>
                <a:gd name="connsiteY14" fmla="*/ 39125 h 45233"/>
                <a:gd name="connsiteX15" fmla="*/ 5840 w 54969"/>
                <a:gd name="connsiteY15" fmla="*/ 35331 h 45233"/>
                <a:gd name="connsiteX16" fmla="*/ 1146 w 54969"/>
                <a:gd name="connsiteY16" fmla="*/ 31109 h 45233"/>
                <a:gd name="connsiteX17" fmla="*/ 2149 w 54969"/>
                <a:gd name="connsiteY17" fmla="*/ 25410 h 45233"/>
                <a:gd name="connsiteX18" fmla="*/ 31 w 54969"/>
                <a:gd name="connsiteY18" fmla="*/ 19563 h 45233"/>
                <a:gd name="connsiteX19" fmla="*/ 3899 w 54969"/>
                <a:gd name="connsiteY19" fmla="*/ 14366 h 45233"/>
                <a:gd name="connsiteX20" fmla="*/ 3936 w 54969"/>
                <a:gd name="connsiteY20" fmla="*/ 14229 h 45233"/>
                <a:gd name="connsiteX0" fmla="*/ 4729 w 54969"/>
                <a:gd name="connsiteY0" fmla="*/ 26036 h 45233"/>
                <a:gd name="connsiteX1" fmla="*/ 2196 w 54969"/>
                <a:gd name="connsiteY1" fmla="*/ 25239 h 45233"/>
                <a:gd name="connsiteX2" fmla="*/ 6964 w 54969"/>
                <a:gd name="connsiteY2" fmla="*/ 34758 h 45233"/>
                <a:gd name="connsiteX3" fmla="*/ 5856 w 54969"/>
                <a:gd name="connsiteY3" fmla="*/ 35139 h 45233"/>
                <a:gd name="connsiteX4" fmla="*/ 16514 w 54969"/>
                <a:gd name="connsiteY4" fmla="*/ 38949 h 45233"/>
                <a:gd name="connsiteX5" fmla="*/ 15846 w 54969"/>
                <a:gd name="connsiteY5" fmla="*/ 37209 h 45233"/>
                <a:gd name="connsiteX6" fmla="*/ 32900 w 54969"/>
                <a:gd name="connsiteY6" fmla="*/ 32106 h 45233"/>
                <a:gd name="connsiteX7" fmla="*/ 35698 w 54969"/>
                <a:gd name="connsiteY7" fmla="*/ 39587 h 45233"/>
                <a:gd name="connsiteX8" fmla="*/ 41834 w 54969"/>
                <a:gd name="connsiteY8" fmla="*/ 15213 h 45233"/>
                <a:gd name="connsiteX9" fmla="*/ 40386 w 54969"/>
                <a:gd name="connsiteY9" fmla="*/ 17889 h 45233"/>
                <a:gd name="connsiteX10" fmla="*/ 38360 w 54969"/>
                <a:gd name="connsiteY10" fmla="*/ 5285 h 45233"/>
                <a:gd name="connsiteX11" fmla="*/ 38436 w 54969"/>
                <a:gd name="connsiteY11" fmla="*/ 6549 h 45233"/>
                <a:gd name="connsiteX12" fmla="*/ 29114 w 54969"/>
                <a:gd name="connsiteY12" fmla="*/ 3811 h 45233"/>
                <a:gd name="connsiteX13" fmla="*/ 29856 w 54969"/>
                <a:gd name="connsiteY13" fmla="*/ 2199 h 45233"/>
                <a:gd name="connsiteX14" fmla="*/ 22177 w 54969"/>
                <a:gd name="connsiteY14" fmla="*/ 4579 h 45233"/>
                <a:gd name="connsiteX15" fmla="*/ 22536 w 54969"/>
                <a:gd name="connsiteY15" fmla="*/ 3189 h 45233"/>
                <a:gd name="connsiteX16" fmla="*/ 14036 w 54969"/>
                <a:gd name="connsiteY16" fmla="*/ 5051 h 45233"/>
                <a:gd name="connsiteX17" fmla="*/ 15336 w 54969"/>
                <a:gd name="connsiteY17" fmla="*/ 6399 h 45233"/>
                <a:gd name="connsiteX18" fmla="*/ 4163 w 54969"/>
                <a:gd name="connsiteY18" fmla="*/ 15648 h 45233"/>
                <a:gd name="connsiteX19" fmla="*/ 3936 w 54969"/>
                <a:gd name="connsiteY19" fmla="*/ 14229 h 45233"/>
                <a:gd name="connsiteX0" fmla="*/ 3936 w 54969"/>
                <a:gd name="connsiteY0" fmla="*/ 14229 h 45233"/>
                <a:gd name="connsiteX1" fmla="*/ 5659 w 54969"/>
                <a:gd name="connsiteY1" fmla="*/ 6766 h 45233"/>
                <a:gd name="connsiteX2" fmla="*/ 14041 w 54969"/>
                <a:gd name="connsiteY2" fmla="*/ 5061 h 45233"/>
                <a:gd name="connsiteX3" fmla="*/ 22492 w 54969"/>
                <a:gd name="connsiteY3" fmla="*/ 3291 h 45233"/>
                <a:gd name="connsiteX4" fmla="*/ 25785 w 54969"/>
                <a:gd name="connsiteY4" fmla="*/ 59 h 45233"/>
                <a:gd name="connsiteX5" fmla="*/ 29869 w 54969"/>
                <a:gd name="connsiteY5" fmla="*/ 2340 h 45233"/>
                <a:gd name="connsiteX6" fmla="*/ 35499 w 54969"/>
                <a:gd name="connsiteY6" fmla="*/ 549 h 45233"/>
                <a:gd name="connsiteX7" fmla="*/ 38354 w 54969"/>
                <a:gd name="connsiteY7" fmla="*/ 5435 h 45233"/>
                <a:gd name="connsiteX8" fmla="*/ 42018 w 54969"/>
                <a:gd name="connsiteY8" fmla="*/ 10177 h 45233"/>
                <a:gd name="connsiteX9" fmla="*/ 41854 w 54969"/>
                <a:gd name="connsiteY9" fmla="*/ 15319 h 45233"/>
                <a:gd name="connsiteX10" fmla="*/ 53459 w 54969"/>
                <a:gd name="connsiteY10" fmla="*/ 25311 h 45233"/>
                <a:gd name="connsiteX11" fmla="*/ 52308 w 54969"/>
                <a:gd name="connsiteY11" fmla="*/ 34800 h 45233"/>
                <a:gd name="connsiteX12" fmla="*/ 35223 w 54969"/>
                <a:gd name="connsiteY12" fmla="*/ 39465 h 45233"/>
                <a:gd name="connsiteX13" fmla="*/ 32087 w 54969"/>
                <a:gd name="connsiteY13" fmla="*/ 45180 h 45233"/>
                <a:gd name="connsiteX14" fmla="*/ 16516 w 54969"/>
                <a:gd name="connsiteY14" fmla="*/ 39125 h 45233"/>
                <a:gd name="connsiteX15" fmla="*/ 5840 w 54969"/>
                <a:gd name="connsiteY15" fmla="*/ 35331 h 45233"/>
                <a:gd name="connsiteX16" fmla="*/ 1146 w 54969"/>
                <a:gd name="connsiteY16" fmla="*/ 31109 h 45233"/>
                <a:gd name="connsiteX17" fmla="*/ 2149 w 54969"/>
                <a:gd name="connsiteY17" fmla="*/ 25410 h 45233"/>
                <a:gd name="connsiteX18" fmla="*/ 31 w 54969"/>
                <a:gd name="connsiteY18" fmla="*/ 19563 h 45233"/>
                <a:gd name="connsiteX19" fmla="*/ 3899 w 54969"/>
                <a:gd name="connsiteY19" fmla="*/ 14366 h 45233"/>
                <a:gd name="connsiteX20" fmla="*/ 3936 w 54969"/>
                <a:gd name="connsiteY20" fmla="*/ 14229 h 45233"/>
                <a:gd name="connsiteX0" fmla="*/ 4729 w 54969"/>
                <a:gd name="connsiteY0" fmla="*/ 26036 h 45233"/>
                <a:gd name="connsiteX1" fmla="*/ 2196 w 54969"/>
                <a:gd name="connsiteY1" fmla="*/ 25239 h 45233"/>
                <a:gd name="connsiteX2" fmla="*/ 6964 w 54969"/>
                <a:gd name="connsiteY2" fmla="*/ 34758 h 45233"/>
                <a:gd name="connsiteX3" fmla="*/ 5856 w 54969"/>
                <a:gd name="connsiteY3" fmla="*/ 35139 h 45233"/>
                <a:gd name="connsiteX4" fmla="*/ 16514 w 54969"/>
                <a:gd name="connsiteY4" fmla="*/ 38949 h 45233"/>
                <a:gd name="connsiteX5" fmla="*/ 15846 w 54969"/>
                <a:gd name="connsiteY5" fmla="*/ 37209 h 45233"/>
                <a:gd name="connsiteX6" fmla="*/ 32900 w 54969"/>
                <a:gd name="connsiteY6" fmla="*/ 32106 h 45233"/>
                <a:gd name="connsiteX7" fmla="*/ 25420 w 54969"/>
                <a:gd name="connsiteY7" fmla="*/ 36536 h 45233"/>
                <a:gd name="connsiteX8" fmla="*/ 41834 w 54969"/>
                <a:gd name="connsiteY8" fmla="*/ 15213 h 45233"/>
                <a:gd name="connsiteX9" fmla="*/ 40386 w 54969"/>
                <a:gd name="connsiteY9" fmla="*/ 17889 h 45233"/>
                <a:gd name="connsiteX10" fmla="*/ 38360 w 54969"/>
                <a:gd name="connsiteY10" fmla="*/ 5285 h 45233"/>
                <a:gd name="connsiteX11" fmla="*/ 38436 w 54969"/>
                <a:gd name="connsiteY11" fmla="*/ 6549 h 45233"/>
                <a:gd name="connsiteX12" fmla="*/ 29114 w 54969"/>
                <a:gd name="connsiteY12" fmla="*/ 3811 h 45233"/>
                <a:gd name="connsiteX13" fmla="*/ 29856 w 54969"/>
                <a:gd name="connsiteY13" fmla="*/ 2199 h 45233"/>
                <a:gd name="connsiteX14" fmla="*/ 22177 w 54969"/>
                <a:gd name="connsiteY14" fmla="*/ 4579 h 45233"/>
                <a:gd name="connsiteX15" fmla="*/ 22536 w 54969"/>
                <a:gd name="connsiteY15" fmla="*/ 3189 h 45233"/>
                <a:gd name="connsiteX16" fmla="*/ 14036 w 54969"/>
                <a:gd name="connsiteY16" fmla="*/ 5051 h 45233"/>
                <a:gd name="connsiteX17" fmla="*/ 15336 w 54969"/>
                <a:gd name="connsiteY17" fmla="*/ 6399 h 45233"/>
                <a:gd name="connsiteX18" fmla="*/ 4163 w 54969"/>
                <a:gd name="connsiteY18" fmla="*/ 15648 h 45233"/>
                <a:gd name="connsiteX19" fmla="*/ 3936 w 54969"/>
                <a:gd name="connsiteY19" fmla="*/ 14229 h 45233"/>
                <a:gd name="connsiteX0" fmla="*/ 3936 w 54969"/>
                <a:gd name="connsiteY0" fmla="*/ 14229 h 45233"/>
                <a:gd name="connsiteX1" fmla="*/ 5659 w 54969"/>
                <a:gd name="connsiteY1" fmla="*/ 6766 h 45233"/>
                <a:gd name="connsiteX2" fmla="*/ 14041 w 54969"/>
                <a:gd name="connsiteY2" fmla="*/ 5061 h 45233"/>
                <a:gd name="connsiteX3" fmla="*/ 22492 w 54969"/>
                <a:gd name="connsiteY3" fmla="*/ 3291 h 45233"/>
                <a:gd name="connsiteX4" fmla="*/ 25785 w 54969"/>
                <a:gd name="connsiteY4" fmla="*/ 59 h 45233"/>
                <a:gd name="connsiteX5" fmla="*/ 29869 w 54969"/>
                <a:gd name="connsiteY5" fmla="*/ 2340 h 45233"/>
                <a:gd name="connsiteX6" fmla="*/ 35499 w 54969"/>
                <a:gd name="connsiteY6" fmla="*/ 549 h 45233"/>
                <a:gd name="connsiteX7" fmla="*/ 38354 w 54969"/>
                <a:gd name="connsiteY7" fmla="*/ 5435 h 45233"/>
                <a:gd name="connsiteX8" fmla="*/ 42018 w 54969"/>
                <a:gd name="connsiteY8" fmla="*/ 10177 h 45233"/>
                <a:gd name="connsiteX9" fmla="*/ 41854 w 54969"/>
                <a:gd name="connsiteY9" fmla="*/ 15319 h 45233"/>
                <a:gd name="connsiteX10" fmla="*/ 53459 w 54969"/>
                <a:gd name="connsiteY10" fmla="*/ 25311 h 45233"/>
                <a:gd name="connsiteX11" fmla="*/ 52308 w 54969"/>
                <a:gd name="connsiteY11" fmla="*/ 34800 h 45233"/>
                <a:gd name="connsiteX12" fmla="*/ 35223 w 54969"/>
                <a:gd name="connsiteY12" fmla="*/ 39465 h 45233"/>
                <a:gd name="connsiteX13" fmla="*/ 32087 w 54969"/>
                <a:gd name="connsiteY13" fmla="*/ 45180 h 45233"/>
                <a:gd name="connsiteX14" fmla="*/ 16516 w 54969"/>
                <a:gd name="connsiteY14" fmla="*/ 39125 h 45233"/>
                <a:gd name="connsiteX15" fmla="*/ 5840 w 54969"/>
                <a:gd name="connsiteY15" fmla="*/ 35331 h 45233"/>
                <a:gd name="connsiteX16" fmla="*/ 1146 w 54969"/>
                <a:gd name="connsiteY16" fmla="*/ 31109 h 45233"/>
                <a:gd name="connsiteX17" fmla="*/ 2149 w 54969"/>
                <a:gd name="connsiteY17" fmla="*/ 25410 h 45233"/>
                <a:gd name="connsiteX18" fmla="*/ 31 w 54969"/>
                <a:gd name="connsiteY18" fmla="*/ 19563 h 45233"/>
                <a:gd name="connsiteX19" fmla="*/ 3899 w 54969"/>
                <a:gd name="connsiteY19" fmla="*/ 14366 h 45233"/>
                <a:gd name="connsiteX20" fmla="*/ 3936 w 54969"/>
                <a:gd name="connsiteY20" fmla="*/ 14229 h 45233"/>
                <a:gd name="connsiteX0" fmla="*/ 4729 w 54969"/>
                <a:gd name="connsiteY0" fmla="*/ 26036 h 45233"/>
                <a:gd name="connsiteX1" fmla="*/ 2196 w 54969"/>
                <a:gd name="connsiteY1" fmla="*/ 25239 h 45233"/>
                <a:gd name="connsiteX2" fmla="*/ 6964 w 54969"/>
                <a:gd name="connsiteY2" fmla="*/ 34758 h 45233"/>
                <a:gd name="connsiteX3" fmla="*/ 5856 w 54969"/>
                <a:gd name="connsiteY3" fmla="*/ 35139 h 45233"/>
                <a:gd name="connsiteX4" fmla="*/ 16514 w 54969"/>
                <a:gd name="connsiteY4" fmla="*/ 38949 h 45233"/>
                <a:gd name="connsiteX5" fmla="*/ 15846 w 54969"/>
                <a:gd name="connsiteY5" fmla="*/ 37209 h 45233"/>
                <a:gd name="connsiteX6" fmla="*/ 41834 w 54969"/>
                <a:gd name="connsiteY6" fmla="*/ 15213 h 45233"/>
                <a:gd name="connsiteX7" fmla="*/ 40386 w 54969"/>
                <a:gd name="connsiteY7" fmla="*/ 17889 h 45233"/>
                <a:gd name="connsiteX8" fmla="*/ 38360 w 54969"/>
                <a:gd name="connsiteY8" fmla="*/ 5285 h 45233"/>
                <a:gd name="connsiteX9" fmla="*/ 38436 w 54969"/>
                <a:gd name="connsiteY9" fmla="*/ 6549 h 45233"/>
                <a:gd name="connsiteX10" fmla="*/ 29114 w 54969"/>
                <a:gd name="connsiteY10" fmla="*/ 3811 h 45233"/>
                <a:gd name="connsiteX11" fmla="*/ 29856 w 54969"/>
                <a:gd name="connsiteY11" fmla="*/ 2199 h 45233"/>
                <a:gd name="connsiteX12" fmla="*/ 22177 w 54969"/>
                <a:gd name="connsiteY12" fmla="*/ 4579 h 45233"/>
                <a:gd name="connsiteX13" fmla="*/ 22536 w 54969"/>
                <a:gd name="connsiteY13" fmla="*/ 3189 h 45233"/>
                <a:gd name="connsiteX14" fmla="*/ 14036 w 54969"/>
                <a:gd name="connsiteY14" fmla="*/ 5051 h 45233"/>
                <a:gd name="connsiteX15" fmla="*/ 15336 w 54969"/>
                <a:gd name="connsiteY15" fmla="*/ 6399 h 45233"/>
                <a:gd name="connsiteX16" fmla="*/ 4163 w 54969"/>
                <a:gd name="connsiteY16" fmla="*/ 15648 h 45233"/>
                <a:gd name="connsiteX17" fmla="*/ 3936 w 54969"/>
                <a:gd name="connsiteY17" fmla="*/ 14229 h 45233"/>
                <a:gd name="connsiteX0" fmla="*/ 3936 w 54545"/>
                <a:gd name="connsiteY0" fmla="*/ 14229 h 45455"/>
                <a:gd name="connsiteX1" fmla="*/ 5659 w 54545"/>
                <a:gd name="connsiteY1" fmla="*/ 6766 h 45455"/>
                <a:gd name="connsiteX2" fmla="*/ 14041 w 54545"/>
                <a:gd name="connsiteY2" fmla="*/ 5061 h 45455"/>
                <a:gd name="connsiteX3" fmla="*/ 22492 w 54545"/>
                <a:gd name="connsiteY3" fmla="*/ 3291 h 45455"/>
                <a:gd name="connsiteX4" fmla="*/ 25785 w 54545"/>
                <a:gd name="connsiteY4" fmla="*/ 59 h 45455"/>
                <a:gd name="connsiteX5" fmla="*/ 29869 w 54545"/>
                <a:gd name="connsiteY5" fmla="*/ 2340 h 45455"/>
                <a:gd name="connsiteX6" fmla="*/ 35499 w 54545"/>
                <a:gd name="connsiteY6" fmla="*/ 549 h 45455"/>
                <a:gd name="connsiteX7" fmla="*/ 38354 w 54545"/>
                <a:gd name="connsiteY7" fmla="*/ 5435 h 45455"/>
                <a:gd name="connsiteX8" fmla="*/ 42018 w 54545"/>
                <a:gd name="connsiteY8" fmla="*/ 10177 h 45455"/>
                <a:gd name="connsiteX9" fmla="*/ 41854 w 54545"/>
                <a:gd name="connsiteY9" fmla="*/ 15319 h 45455"/>
                <a:gd name="connsiteX10" fmla="*/ 53459 w 54545"/>
                <a:gd name="connsiteY10" fmla="*/ 25311 h 45455"/>
                <a:gd name="connsiteX11" fmla="*/ 52308 w 54545"/>
                <a:gd name="connsiteY11" fmla="*/ 34800 h 45455"/>
                <a:gd name="connsiteX12" fmla="*/ 38078 w 54545"/>
                <a:gd name="connsiteY12" fmla="*/ 40312 h 45455"/>
                <a:gd name="connsiteX13" fmla="*/ 32087 w 54545"/>
                <a:gd name="connsiteY13" fmla="*/ 45180 h 45455"/>
                <a:gd name="connsiteX14" fmla="*/ 16516 w 54545"/>
                <a:gd name="connsiteY14" fmla="*/ 39125 h 45455"/>
                <a:gd name="connsiteX15" fmla="*/ 5840 w 54545"/>
                <a:gd name="connsiteY15" fmla="*/ 35331 h 45455"/>
                <a:gd name="connsiteX16" fmla="*/ 1146 w 54545"/>
                <a:gd name="connsiteY16" fmla="*/ 31109 h 45455"/>
                <a:gd name="connsiteX17" fmla="*/ 2149 w 54545"/>
                <a:gd name="connsiteY17" fmla="*/ 25410 h 45455"/>
                <a:gd name="connsiteX18" fmla="*/ 31 w 54545"/>
                <a:gd name="connsiteY18" fmla="*/ 19563 h 45455"/>
                <a:gd name="connsiteX19" fmla="*/ 3899 w 54545"/>
                <a:gd name="connsiteY19" fmla="*/ 14366 h 45455"/>
                <a:gd name="connsiteX20" fmla="*/ 3936 w 54545"/>
                <a:gd name="connsiteY20" fmla="*/ 14229 h 45455"/>
                <a:gd name="connsiteX0" fmla="*/ 4729 w 54545"/>
                <a:gd name="connsiteY0" fmla="*/ 26036 h 45455"/>
                <a:gd name="connsiteX1" fmla="*/ 2196 w 54545"/>
                <a:gd name="connsiteY1" fmla="*/ 25239 h 45455"/>
                <a:gd name="connsiteX2" fmla="*/ 6964 w 54545"/>
                <a:gd name="connsiteY2" fmla="*/ 34758 h 45455"/>
                <a:gd name="connsiteX3" fmla="*/ 5856 w 54545"/>
                <a:gd name="connsiteY3" fmla="*/ 35139 h 45455"/>
                <a:gd name="connsiteX4" fmla="*/ 16514 w 54545"/>
                <a:gd name="connsiteY4" fmla="*/ 38949 h 45455"/>
                <a:gd name="connsiteX5" fmla="*/ 15846 w 54545"/>
                <a:gd name="connsiteY5" fmla="*/ 37209 h 45455"/>
                <a:gd name="connsiteX6" fmla="*/ 41834 w 54545"/>
                <a:gd name="connsiteY6" fmla="*/ 15213 h 45455"/>
                <a:gd name="connsiteX7" fmla="*/ 40386 w 54545"/>
                <a:gd name="connsiteY7" fmla="*/ 17889 h 45455"/>
                <a:gd name="connsiteX8" fmla="*/ 38360 w 54545"/>
                <a:gd name="connsiteY8" fmla="*/ 5285 h 45455"/>
                <a:gd name="connsiteX9" fmla="*/ 38436 w 54545"/>
                <a:gd name="connsiteY9" fmla="*/ 6549 h 45455"/>
                <a:gd name="connsiteX10" fmla="*/ 29114 w 54545"/>
                <a:gd name="connsiteY10" fmla="*/ 3811 h 45455"/>
                <a:gd name="connsiteX11" fmla="*/ 29856 w 54545"/>
                <a:gd name="connsiteY11" fmla="*/ 2199 h 45455"/>
                <a:gd name="connsiteX12" fmla="*/ 22177 w 54545"/>
                <a:gd name="connsiteY12" fmla="*/ 4579 h 45455"/>
                <a:gd name="connsiteX13" fmla="*/ 22536 w 54545"/>
                <a:gd name="connsiteY13" fmla="*/ 3189 h 45455"/>
                <a:gd name="connsiteX14" fmla="*/ 14036 w 54545"/>
                <a:gd name="connsiteY14" fmla="*/ 5051 h 45455"/>
                <a:gd name="connsiteX15" fmla="*/ 15336 w 54545"/>
                <a:gd name="connsiteY15" fmla="*/ 6399 h 45455"/>
                <a:gd name="connsiteX16" fmla="*/ 4163 w 54545"/>
                <a:gd name="connsiteY16" fmla="*/ 15648 h 45455"/>
                <a:gd name="connsiteX17" fmla="*/ 3936 w 54545"/>
                <a:gd name="connsiteY17" fmla="*/ 14229 h 45455"/>
                <a:gd name="connsiteX0" fmla="*/ 3936 w 54545"/>
                <a:gd name="connsiteY0" fmla="*/ 14229 h 47060"/>
                <a:gd name="connsiteX1" fmla="*/ 5659 w 54545"/>
                <a:gd name="connsiteY1" fmla="*/ 6766 h 47060"/>
                <a:gd name="connsiteX2" fmla="*/ 14041 w 54545"/>
                <a:gd name="connsiteY2" fmla="*/ 5061 h 47060"/>
                <a:gd name="connsiteX3" fmla="*/ 22492 w 54545"/>
                <a:gd name="connsiteY3" fmla="*/ 3291 h 47060"/>
                <a:gd name="connsiteX4" fmla="*/ 25785 w 54545"/>
                <a:gd name="connsiteY4" fmla="*/ 59 h 47060"/>
                <a:gd name="connsiteX5" fmla="*/ 29869 w 54545"/>
                <a:gd name="connsiteY5" fmla="*/ 2340 h 47060"/>
                <a:gd name="connsiteX6" fmla="*/ 35499 w 54545"/>
                <a:gd name="connsiteY6" fmla="*/ 549 h 47060"/>
                <a:gd name="connsiteX7" fmla="*/ 38354 w 54545"/>
                <a:gd name="connsiteY7" fmla="*/ 5435 h 47060"/>
                <a:gd name="connsiteX8" fmla="*/ 42018 w 54545"/>
                <a:gd name="connsiteY8" fmla="*/ 10177 h 47060"/>
                <a:gd name="connsiteX9" fmla="*/ 41854 w 54545"/>
                <a:gd name="connsiteY9" fmla="*/ 15319 h 47060"/>
                <a:gd name="connsiteX10" fmla="*/ 53459 w 54545"/>
                <a:gd name="connsiteY10" fmla="*/ 25311 h 47060"/>
                <a:gd name="connsiteX11" fmla="*/ 52308 w 54545"/>
                <a:gd name="connsiteY11" fmla="*/ 34800 h 47060"/>
                <a:gd name="connsiteX12" fmla="*/ 38078 w 54545"/>
                <a:gd name="connsiteY12" fmla="*/ 40312 h 47060"/>
                <a:gd name="connsiteX13" fmla="*/ 32087 w 54545"/>
                <a:gd name="connsiteY13" fmla="*/ 45180 h 47060"/>
                <a:gd name="connsiteX14" fmla="*/ 16516 w 54545"/>
                <a:gd name="connsiteY14" fmla="*/ 39125 h 47060"/>
                <a:gd name="connsiteX15" fmla="*/ 5840 w 54545"/>
                <a:gd name="connsiteY15" fmla="*/ 35331 h 47060"/>
                <a:gd name="connsiteX16" fmla="*/ 1146 w 54545"/>
                <a:gd name="connsiteY16" fmla="*/ 31109 h 47060"/>
                <a:gd name="connsiteX17" fmla="*/ 2149 w 54545"/>
                <a:gd name="connsiteY17" fmla="*/ 25410 h 47060"/>
                <a:gd name="connsiteX18" fmla="*/ 31 w 54545"/>
                <a:gd name="connsiteY18" fmla="*/ 19563 h 47060"/>
                <a:gd name="connsiteX19" fmla="*/ 3899 w 54545"/>
                <a:gd name="connsiteY19" fmla="*/ 14366 h 47060"/>
                <a:gd name="connsiteX20" fmla="*/ 3936 w 54545"/>
                <a:gd name="connsiteY20" fmla="*/ 14229 h 47060"/>
                <a:gd name="connsiteX0" fmla="*/ 4729 w 54545"/>
                <a:gd name="connsiteY0" fmla="*/ 26036 h 47060"/>
                <a:gd name="connsiteX1" fmla="*/ 2196 w 54545"/>
                <a:gd name="connsiteY1" fmla="*/ 25239 h 47060"/>
                <a:gd name="connsiteX2" fmla="*/ 6964 w 54545"/>
                <a:gd name="connsiteY2" fmla="*/ 34758 h 47060"/>
                <a:gd name="connsiteX3" fmla="*/ 5856 w 54545"/>
                <a:gd name="connsiteY3" fmla="*/ 35139 h 47060"/>
                <a:gd name="connsiteX4" fmla="*/ 16514 w 54545"/>
                <a:gd name="connsiteY4" fmla="*/ 38949 h 47060"/>
                <a:gd name="connsiteX5" fmla="*/ 15846 w 54545"/>
                <a:gd name="connsiteY5" fmla="*/ 37209 h 47060"/>
                <a:gd name="connsiteX6" fmla="*/ 41834 w 54545"/>
                <a:gd name="connsiteY6" fmla="*/ 15213 h 47060"/>
                <a:gd name="connsiteX7" fmla="*/ 40386 w 54545"/>
                <a:gd name="connsiteY7" fmla="*/ 17889 h 47060"/>
                <a:gd name="connsiteX8" fmla="*/ 38360 w 54545"/>
                <a:gd name="connsiteY8" fmla="*/ 5285 h 47060"/>
                <a:gd name="connsiteX9" fmla="*/ 38436 w 54545"/>
                <a:gd name="connsiteY9" fmla="*/ 6549 h 47060"/>
                <a:gd name="connsiteX10" fmla="*/ 29114 w 54545"/>
                <a:gd name="connsiteY10" fmla="*/ 3811 h 47060"/>
                <a:gd name="connsiteX11" fmla="*/ 29856 w 54545"/>
                <a:gd name="connsiteY11" fmla="*/ 2199 h 47060"/>
                <a:gd name="connsiteX12" fmla="*/ 22177 w 54545"/>
                <a:gd name="connsiteY12" fmla="*/ 4579 h 47060"/>
                <a:gd name="connsiteX13" fmla="*/ 22536 w 54545"/>
                <a:gd name="connsiteY13" fmla="*/ 3189 h 47060"/>
                <a:gd name="connsiteX14" fmla="*/ 14036 w 54545"/>
                <a:gd name="connsiteY14" fmla="*/ 5051 h 47060"/>
                <a:gd name="connsiteX15" fmla="*/ 15336 w 54545"/>
                <a:gd name="connsiteY15" fmla="*/ 6399 h 47060"/>
                <a:gd name="connsiteX16" fmla="*/ 4163 w 54545"/>
                <a:gd name="connsiteY16" fmla="*/ 15648 h 47060"/>
                <a:gd name="connsiteX17" fmla="*/ 3936 w 54545"/>
                <a:gd name="connsiteY17" fmla="*/ 14229 h 47060"/>
                <a:gd name="connsiteX0" fmla="*/ 3936 w 54545"/>
                <a:gd name="connsiteY0" fmla="*/ 14229 h 47732"/>
                <a:gd name="connsiteX1" fmla="*/ 5659 w 54545"/>
                <a:gd name="connsiteY1" fmla="*/ 6766 h 47732"/>
                <a:gd name="connsiteX2" fmla="*/ 14041 w 54545"/>
                <a:gd name="connsiteY2" fmla="*/ 5061 h 47732"/>
                <a:gd name="connsiteX3" fmla="*/ 22492 w 54545"/>
                <a:gd name="connsiteY3" fmla="*/ 3291 h 47732"/>
                <a:gd name="connsiteX4" fmla="*/ 25785 w 54545"/>
                <a:gd name="connsiteY4" fmla="*/ 59 h 47732"/>
                <a:gd name="connsiteX5" fmla="*/ 29869 w 54545"/>
                <a:gd name="connsiteY5" fmla="*/ 2340 h 47732"/>
                <a:gd name="connsiteX6" fmla="*/ 35499 w 54545"/>
                <a:gd name="connsiteY6" fmla="*/ 549 h 47732"/>
                <a:gd name="connsiteX7" fmla="*/ 38354 w 54545"/>
                <a:gd name="connsiteY7" fmla="*/ 5435 h 47732"/>
                <a:gd name="connsiteX8" fmla="*/ 42018 w 54545"/>
                <a:gd name="connsiteY8" fmla="*/ 10177 h 47732"/>
                <a:gd name="connsiteX9" fmla="*/ 41854 w 54545"/>
                <a:gd name="connsiteY9" fmla="*/ 15319 h 47732"/>
                <a:gd name="connsiteX10" fmla="*/ 53459 w 54545"/>
                <a:gd name="connsiteY10" fmla="*/ 25311 h 47732"/>
                <a:gd name="connsiteX11" fmla="*/ 52308 w 54545"/>
                <a:gd name="connsiteY11" fmla="*/ 34800 h 47732"/>
                <a:gd name="connsiteX12" fmla="*/ 38078 w 54545"/>
                <a:gd name="connsiteY12" fmla="*/ 40312 h 47732"/>
                <a:gd name="connsiteX13" fmla="*/ 25978 w 54545"/>
                <a:gd name="connsiteY13" fmla="*/ 46520 h 47732"/>
                <a:gd name="connsiteX14" fmla="*/ 16516 w 54545"/>
                <a:gd name="connsiteY14" fmla="*/ 39125 h 47732"/>
                <a:gd name="connsiteX15" fmla="*/ 5840 w 54545"/>
                <a:gd name="connsiteY15" fmla="*/ 35331 h 47732"/>
                <a:gd name="connsiteX16" fmla="*/ 1146 w 54545"/>
                <a:gd name="connsiteY16" fmla="*/ 31109 h 47732"/>
                <a:gd name="connsiteX17" fmla="*/ 2149 w 54545"/>
                <a:gd name="connsiteY17" fmla="*/ 25410 h 47732"/>
                <a:gd name="connsiteX18" fmla="*/ 31 w 54545"/>
                <a:gd name="connsiteY18" fmla="*/ 19563 h 47732"/>
                <a:gd name="connsiteX19" fmla="*/ 3899 w 54545"/>
                <a:gd name="connsiteY19" fmla="*/ 14366 h 47732"/>
                <a:gd name="connsiteX20" fmla="*/ 3936 w 54545"/>
                <a:gd name="connsiteY20" fmla="*/ 14229 h 47732"/>
                <a:gd name="connsiteX0" fmla="*/ 4729 w 54545"/>
                <a:gd name="connsiteY0" fmla="*/ 26036 h 47732"/>
                <a:gd name="connsiteX1" fmla="*/ 2196 w 54545"/>
                <a:gd name="connsiteY1" fmla="*/ 25239 h 47732"/>
                <a:gd name="connsiteX2" fmla="*/ 6964 w 54545"/>
                <a:gd name="connsiteY2" fmla="*/ 34758 h 47732"/>
                <a:gd name="connsiteX3" fmla="*/ 5856 w 54545"/>
                <a:gd name="connsiteY3" fmla="*/ 35139 h 47732"/>
                <a:gd name="connsiteX4" fmla="*/ 16514 w 54545"/>
                <a:gd name="connsiteY4" fmla="*/ 38949 h 47732"/>
                <a:gd name="connsiteX5" fmla="*/ 15846 w 54545"/>
                <a:gd name="connsiteY5" fmla="*/ 37209 h 47732"/>
                <a:gd name="connsiteX6" fmla="*/ 41834 w 54545"/>
                <a:gd name="connsiteY6" fmla="*/ 15213 h 47732"/>
                <a:gd name="connsiteX7" fmla="*/ 40386 w 54545"/>
                <a:gd name="connsiteY7" fmla="*/ 17889 h 47732"/>
                <a:gd name="connsiteX8" fmla="*/ 38360 w 54545"/>
                <a:gd name="connsiteY8" fmla="*/ 5285 h 47732"/>
                <a:gd name="connsiteX9" fmla="*/ 38436 w 54545"/>
                <a:gd name="connsiteY9" fmla="*/ 6549 h 47732"/>
                <a:gd name="connsiteX10" fmla="*/ 29114 w 54545"/>
                <a:gd name="connsiteY10" fmla="*/ 3811 h 47732"/>
                <a:gd name="connsiteX11" fmla="*/ 29856 w 54545"/>
                <a:gd name="connsiteY11" fmla="*/ 2199 h 47732"/>
                <a:gd name="connsiteX12" fmla="*/ 22177 w 54545"/>
                <a:gd name="connsiteY12" fmla="*/ 4579 h 47732"/>
                <a:gd name="connsiteX13" fmla="*/ 22536 w 54545"/>
                <a:gd name="connsiteY13" fmla="*/ 3189 h 47732"/>
                <a:gd name="connsiteX14" fmla="*/ 14036 w 54545"/>
                <a:gd name="connsiteY14" fmla="*/ 5051 h 47732"/>
                <a:gd name="connsiteX15" fmla="*/ 15336 w 54545"/>
                <a:gd name="connsiteY15" fmla="*/ 6399 h 47732"/>
                <a:gd name="connsiteX16" fmla="*/ 4163 w 54545"/>
                <a:gd name="connsiteY16" fmla="*/ 15648 h 47732"/>
                <a:gd name="connsiteX17" fmla="*/ 3936 w 54545"/>
                <a:gd name="connsiteY17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729 w 53690"/>
                <a:gd name="connsiteY0" fmla="*/ 26036 h 47732"/>
                <a:gd name="connsiteX1" fmla="*/ 2196 w 53690"/>
                <a:gd name="connsiteY1" fmla="*/ 25239 h 47732"/>
                <a:gd name="connsiteX2" fmla="*/ 6964 w 53690"/>
                <a:gd name="connsiteY2" fmla="*/ 34758 h 47732"/>
                <a:gd name="connsiteX3" fmla="*/ 5856 w 53690"/>
                <a:gd name="connsiteY3" fmla="*/ 35139 h 47732"/>
                <a:gd name="connsiteX4" fmla="*/ 16514 w 53690"/>
                <a:gd name="connsiteY4" fmla="*/ 38949 h 47732"/>
                <a:gd name="connsiteX5" fmla="*/ 15846 w 53690"/>
                <a:gd name="connsiteY5" fmla="*/ 37209 h 47732"/>
                <a:gd name="connsiteX6" fmla="*/ 41834 w 53690"/>
                <a:gd name="connsiteY6" fmla="*/ 15213 h 47732"/>
                <a:gd name="connsiteX7" fmla="*/ 40386 w 53690"/>
                <a:gd name="connsiteY7" fmla="*/ 17889 h 47732"/>
                <a:gd name="connsiteX8" fmla="*/ 38360 w 53690"/>
                <a:gd name="connsiteY8" fmla="*/ 5285 h 47732"/>
                <a:gd name="connsiteX9" fmla="*/ 38436 w 53690"/>
                <a:gd name="connsiteY9" fmla="*/ 6549 h 47732"/>
                <a:gd name="connsiteX10" fmla="*/ 29114 w 53690"/>
                <a:gd name="connsiteY10" fmla="*/ 3811 h 47732"/>
                <a:gd name="connsiteX11" fmla="*/ 29856 w 53690"/>
                <a:gd name="connsiteY11" fmla="*/ 2199 h 47732"/>
                <a:gd name="connsiteX12" fmla="*/ 22177 w 53690"/>
                <a:gd name="connsiteY12" fmla="*/ 4579 h 47732"/>
                <a:gd name="connsiteX13" fmla="*/ 22536 w 53690"/>
                <a:gd name="connsiteY13" fmla="*/ 3189 h 47732"/>
                <a:gd name="connsiteX14" fmla="*/ 14036 w 53690"/>
                <a:gd name="connsiteY14" fmla="*/ 5051 h 47732"/>
                <a:gd name="connsiteX15" fmla="*/ 15336 w 53690"/>
                <a:gd name="connsiteY15" fmla="*/ 6399 h 47732"/>
                <a:gd name="connsiteX16" fmla="*/ 4163 w 53690"/>
                <a:gd name="connsiteY16" fmla="*/ 15648 h 47732"/>
                <a:gd name="connsiteX17" fmla="*/ 3936 w 53690"/>
                <a:gd name="connsiteY17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729 w 53690"/>
                <a:gd name="connsiteY0" fmla="*/ 26036 h 47732"/>
                <a:gd name="connsiteX1" fmla="*/ 2196 w 53690"/>
                <a:gd name="connsiteY1" fmla="*/ 25239 h 47732"/>
                <a:gd name="connsiteX2" fmla="*/ 6964 w 53690"/>
                <a:gd name="connsiteY2" fmla="*/ 34758 h 47732"/>
                <a:gd name="connsiteX3" fmla="*/ 5856 w 53690"/>
                <a:gd name="connsiteY3" fmla="*/ 35139 h 47732"/>
                <a:gd name="connsiteX4" fmla="*/ 41834 w 53690"/>
                <a:gd name="connsiteY4" fmla="*/ 15213 h 47732"/>
                <a:gd name="connsiteX5" fmla="*/ 40386 w 53690"/>
                <a:gd name="connsiteY5" fmla="*/ 17889 h 47732"/>
                <a:gd name="connsiteX6" fmla="*/ 38360 w 53690"/>
                <a:gd name="connsiteY6" fmla="*/ 5285 h 47732"/>
                <a:gd name="connsiteX7" fmla="*/ 38436 w 53690"/>
                <a:gd name="connsiteY7" fmla="*/ 6549 h 47732"/>
                <a:gd name="connsiteX8" fmla="*/ 29114 w 53690"/>
                <a:gd name="connsiteY8" fmla="*/ 3811 h 47732"/>
                <a:gd name="connsiteX9" fmla="*/ 29856 w 53690"/>
                <a:gd name="connsiteY9" fmla="*/ 2199 h 47732"/>
                <a:gd name="connsiteX10" fmla="*/ 22177 w 53690"/>
                <a:gd name="connsiteY10" fmla="*/ 4579 h 47732"/>
                <a:gd name="connsiteX11" fmla="*/ 22536 w 53690"/>
                <a:gd name="connsiteY11" fmla="*/ 3189 h 47732"/>
                <a:gd name="connsiteX12" fmla="*/ 14036 w 53690"/>
                <a:gd name="connsiteY12" fmla="*/ 5051 h 47732"/>
                <a:gd name="connsiteX13" fmla="*/ 15336 w 53690"/>
                <a:gd name="connsiteY13" fmla="*/ 6399 h 47732"/>
                <a:gd name="connsiteX14" fmla="*/ 4163 w 53690"/>
                <a:gd name="connsiteY14" fmla="*/ 15648 h 47732"/>
                <a:gd name="connsiteX15" fmla="*/ 3936 w 53690"/>
                <a:gd name="connsiteY15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729 w 53690"/>
                <a:gd name="connsiteY0" fmla="*/ 26036 h 47732"/>
                <a:gd name="connsiteX1" fmla="*/ 2196 w 53690"/>
                <a:gd name="connsiteY1" fmla="*/ 25239 h 47732"/>
                <a:gd name="connsiteX2" fmla="*/ 41834 w 53690"/>
                <a:gd name="connsiteY2" fmla="*/ 15213 h 47732"/>
                <a:gd name="connsiteX3" fmla="*/ 40386 w 53690"/>
                <a:gd name="connsiteY3" fmla="*/ 17889 h 47732"/>
                <a:gd name="connsiteX4" fmla="*/ 38360 w 53690"/>
                <a:gd name="connsiteY4" fmla="*/ 5285 h 47732"/>
                <a:gd name="connsiteX5" fmla="*/ 38436 w 53690"/>
                <a:gd name="connsiteY5" fmla="*/ 6549 h 47732"/>
                <a:gd name="connsiteX6" fmla="*/ 29114 w 53690"/>
                <a:gd name="connsiteY6" fmla="*/ 3811 h 47732"/>
                <a:gd name="connsiteX7" fmla="*/ 29856 w 53690"/>
                <a:gd name="connsiteY7" fmla="*/ 2199 h 47732"/>
                <a:gd name="connsiteX8" fmla="*/ 22177 w 53690"/>
                <a:gd name="connsiteY8" fmla="*/ 4579 h 47732"/>
                <a:gd name="connsiteX9" fmla="*/ 22536 w 53690"/>
                <a:gd name="connsiteY9" fmla="*/ 3189 h 47732"/>
                <a:gd name="connsiteX10" fmla="*/ 14036 w 53690"/>
                <a:gd name="connsiteY10" fmla="*/ 5051 h 47732"/>
                <a:gd name="connsiteX11" fmla="*/ 15336 w 53690"/>
                <a:gd name="connsiteY11" fmla="*/ 6399 h 47732"/>
                <a:gd name="connsiteX12" fmla="*/ 4163 w 53690"/>
                <a:gd name="connsiteY12" fmla="*/ 15648 h 47732"/>
                <a:gd name="connsiteX13" fmla="*/ 3936 w 53690"/>
                <a:gd name="connsiteY13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1834 w 53690"/>
                <a:gd name="connsiteY0" fmla="*/ 15213 h 47732"/>
                <a:gd name="connsiteX1" fmla="*/ 40386 w 53690"/>
                <a:gd name="connsiteY1" fmla="*/ 17889 h 47732"/>
                <a:gd name="connsiteX2" fmla="*/ 38360 w 53690"/>
                <a:gd name="connsiteY2" fmla="*/ 5285 h 47732"/>
                <a:gd name="connsiteX3" fmla="*/ 38436 w 53690"/>
                <a:gd name="connsiteY3" fmla="*/ 6549 h 47732"/>
                <a:gd name="connsiteX4" fmla="*/ 29114 w 53690"/>
                <a:gd name="connsiteY4" fmla="*/ 3811 h 47732"/>
                <a:gd name="connsiteX5" fmla="*/ 29856 w 53690"/>
                <a:gd name="connsiteY5" fmla="*/ 2199 h 47732"/>
                <a:gd name="connsiteX6" fmla="*/ 22177 w 53690"/>
                <a:gd name="connsiteY6" fmla="*/ 4579 h 47732"/>
                <a:gd name="connsiteX7" fmla="*/ 22536 w 53690"/>
                <a:gd name="connsiteY7" fmla="*/ 3189 h 47732"/>
                <a:gd name="connsiteX8" fmla="*/ 14036 w 53690"/>
                <a:gd name="connsiteY8" fmla="*/ 5051 h 47732"/>
                <a:gd name="connsiteX9" fmla="*/ 15336 w 53690"/>
                <a:gd name="connsiteY9" fmla="*/ 6399 h 47732"/>
                <a:gd name="connsiteX10" fmla="*/ 4163 w 53690"/>
                <a:gd name="connsiteY10" fmla="*/ 15648 h 47732"/>
                <a:gd name="connsiteX11" fmla="*/ 3936 w 53690"/>
                <a:gd name="connsiteY11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1834 w 53690"/>
                <a:gd name="connsiteY0" fmla="*/ 15213 h 47732"/>
                <a:gd name="connsiteX1" fmla="*/ 40386 w 53690"/>
                <a:gd name="connsiteY1" fmla="*/ 17889 h 47732"/>
                <a:gd name="connsiteX2" fmla="*/ 38360 w 53690"/>
                <a:gd name="connsiteY2" fmla="*/ 5285 h 47732"/>
                <a:gd name="connsiteX3" fmla="*/ 38436 w 53690"/>
                <a:gd name="connsiteY3" fmla="*/ 6549 h 47732"/>
                <a:gd name="connsiteX4" fmla="*/ 29114 w 53690"/>
                <a:gd name="connsiteY4" fmla="*/ 3811 h 47732"/>
                <a:gd name="connsiteX5" fmla="*/ 29856 w 53690"/>
                <a:gd name="connsiteY5" fmla="*/ 2199 h 47732"/>
                <a:gd name="connsiteX6" fmla="*/ 22177 w 53690"/>
                <a:gd name="connsiteY6" fmla="*/ 4579 h 47732"/>
                <a:gd name="connsiteX7" fmla="*/ 22536 w 53690"/>
                <a:gd name="connsiteY7" fmla="*/ 3189 h 47732"/>
                <a:gd name="connsiteX8" fmla="*/ 14036 w 53690"/>
                <a:gd name="connsiteY8" fmla="*/ 5051 h 47732"/>
                <a:gd name="connsiteX9" fmla="*/ 15336 w 53690"/>
                <a:gd name="connsiteY9" fmla="*/ 6399 h 47732"/>
                <a:gd name="connsiteX0" fmla="*/ 3936 w 60036"/>
                <a:gd name="connsiteY0" fmla="*/ 14229 h 47732"/>
                <a:gd name="connsiteX1" fmla="*/ 5659 w 60036"/>
                <a:gd name="connsiteY1" fmla="*/ 6766 h 47732"/>
                <a:gd name="connsiteX2" fmla="*/ 14041 w 60036"/>
                <a:gd name="connsiteY2" fmla="*/ 5061 h 47732"/>
                <a:gd name="connsiteX3" fmla="*/ 22492 w 60036"/>
                <a:gd name="connsiteY3" fmla="*/ 3291 h 47732"/>
                <a:gd name="connsiteX4" fmla="*/ 25785 w 60036"/>
                <a:gd name="connsiteY4" fmla="*/ 59 h 47732"/>
                <a:gd name="connsiteX5" fmla="*/ 29869 w 60036"/>
                <a:gd name="connsiteY5" fmla="*/ 2340 h 47732"/>
                <a:gd name="connsiteX6" fmla="*/ 35499 w 60036"/>
                <a:gd name="connsiteY6" fmla="*/ 549 h 47732"/>
                <a:gd name="connsiteX7" fmla="*/ 38354 w 60036"/>
                <a:gd name="connsiteY7" fmla="*/ 5435 h 47732"/>
                <a:gd name="connsiteX8" fmla="*/ 42018 w 60036"/>
                <a:gd name="connsiteY8" fmla="*/ 10177 h 47732"/>
                <a:gd name="connsiteX9" fmla="*/ 41854 w 60036"/>
                <a:gd name="connsiteY9" fmla="*/ 15319 h 47732"/>
                <a:gd name="connsiteX10" fmla="*/ 53459 w 60036"/>
                <a:gd name="connsiteY10" fmla="*/ 25311 h 47732"/>
                <a:gd name="connsiteX11" fmla="*/ 59380 w 60036"/>
                <a:gd name="connsiteY11" fmla="*/ 36077 h 47732"/>
                <a:gd name="connsiteX12" fmla="*/ 38078 w 60036"/>
                <a:gd name="connsiteY12" fmla="*/ 40312 h 47732"/>
                <a:gd name="connsiteX13" fmla="*/ 25978 w 60036"/>
                <a:gd name="connsiteY13" fmla="*/ 46520 h 47732"/>
                <a:gd name="connsiteX14" fmla="*/ 16516 w 60036"/>
                <a:gd name="connsiteY14" fmla="*/ 39125 h 47732"/>
                <a:gd name="connsiteX15" fmla="*/ 5840 w 60036"/>
                <a:gd name="connsiteY15" fmla="*/ 35331 h 47732"/>
                <a:gd name="connsiteX16" fmla="*/ 1146 w 60036"/>
                <a:gd name="connsiteY16" fmla="*/ 31109 h 47732"/>
                <a:gd name="connsiteX17" fmla="*/ 2149 w 60036"/>
                <a:gd name="connsiteY17" fmla="*/ 25410 h 47732"/>
                <a:gd name="connsiteX18" fmla="*/ 31 w 60036"/>
                <a:gd name="connsiteY18" fmla="*/ 19563 h 47732"/>
                <a:gd name="connsiteX19" fmla="*/ 3899 w 60036"/>
                <a:gd name="connsiteY19" fmla="*/ 14366 h 47732"/>
                <a:gd name="connsiteX20" fmla="*/ 3936 w 60036"/>
                <a:gd name="connsiteY20" fmla="*/ 14229 h 47732"/>
                <a:gd name="connsiteX0" fmla="*/ 41834 w 60036"/>
                <a:gd name="connsiteY0" fmla="*/ 15213 h 47732"/>
                <a:gd name="connsiteX1" fmla="*/ 40386 w 60036"/>
                <a:gd name="connsiteY1" fmla="*/ 17889 h 47732"/>
                <a:gd name="connsiteX2" fmla="*/ 38360 w 60036"/>
                <a:gd name="connsiteY2" fmla="*/ 5285 h 47732"/>
                <a:gd name="connsiteX3" fmla="*/ 38436 w 60036"/>
                <a:gd name="connsiteY3" fmla="*/ 6549 h 47732"/>
                <a:gd name="connsiteX4" fmla="*/ 29114 w 60036"/>
                <a:gd name="connsiteY4" fmla="*/ 3811 h 47732"/>
                <a:gd name="connsiteX5" fmla="*/ 29856 w 60036"/>
                <a:gd name="connsiteY5" fmla="*/ 2199 h 47732"/>
                <a:gd name="connsiteX6" fmla="*/ 22177 w 60036"/>
                <a:gd name="connsiteY6" fmla="*/ 4579 h 47732"/>
                <a:gd name="connsiteX7" fmla="*/ 22536 w 60036"/>
                <a:gd name="connsiteY7" fmla="*/ 3189 h 47732"/>
                <a:gd name="connsiteX8" fmla="*/ 14036 w 60036"/>
                <a:gd name="connsiteY8" fmla="*/ 5051 h 47732"/>
                <a:gd name="connsiteX9" fmla="*/ 15336 w 60036"/>
                <a:gd name="connsiteY9" fmla="*/ 6399 h 47732"/>
                <a:gd name="connsiteX0" fmla="*/ 3936 w 59902"/>
                <a:gd name="connsiteY0" fmla="*/ 14229 h 48251"/>
                <a:gd name="connsiteX1" fmla="*/ 5659 w 59902"/>
                <a:gd name="connsiteY1" fmla="*/ 6766 h 48251"/>
                <a:gd name="connsiteX2" fmla="*/ 14041 w 59902"/>
                <a:gd name="connsiteY2" fmla="*/ 5061 h 48251"/>
                <a:gd name="connsiteX3" fmla="*/ 22492 w 59902"/>
                <a:gd name="connsiteY3" fmla="*/ 3291 h 48251"/>
                <a:gd name="connsiteX4" fmla="*/ 25785 w 59902"/>
                <a:gd name="connsiteY4" fmla="*/ 59 h 48251"/>
                <a:gd name="connsiteX5" fmla="*/ 29869 w 59902"/>
                <a:gd name="connsiteY5" fmla="*/ 2340 h 48251"/>
                <a:gd name="connsiteX6" fmla="*/ 35499 w 59902"/>
                <a:gd name="connsiteY6" fmla="*/ 549 h 48251"/>
                <a:gd name="connsiteX7" fmla="*/ 38354 w 59902"/>
                <a:gd name="connsiteY7" fmla="*/ 5435 h 48251"/>
                <a:gd name="connsiteX8" fmla="*/ 42018 w 59902"/>
                <a:gd name="connsiteY8" fmla="*/ 10177 h 48251"/>
                <a:gd name="connsiteX9" fmla="*/ 41854 w 59902"/>
                <a:gd name="connsiteY9" fmla="*/ 15319 h 48251"/>
                <a:gd name="connsiteX10" fmla="*/ 53459 w 59902"/>
                <a:gd name="connsiteY10" fmla="*/ 25311 h 48251"/>
                <a:gd name="connsiteX11" fmla="*/ 59380 w 59902"/>
                <a:gd name="connsiteY11" fmla="*/ 36077 h 48251"/>
                <a:gd name="connsiteX12" fmla="*/ 40352 w 59902"/>
                <a:gd name="connsiteY12" fmla="*/ 41261 h 48251"/>
                <a:gd name="connsiteX13" fmla="*/ 25978 w 59902"/>
                <a:gd name="connsiteY13" fmla="*/ 46520 h 48251"/>
                <a:gd name="connsiteX14" fmla="*/ 16516 w 59902"/>
                <a:gd name="connsiteY14" fmla="*/ 39125 h 48251"/>
                <a:gd name="connsiteX15" fmla="*/ 5840 w 59902"/>
                <a:gd name="connsiteY15" fmla="*/ 35331 h 48251"/>
                <a:gd name="connsiteX16" fmla="*/ 1146 w 59902"/>
                <a:gd name="connsiteY16" fmla="*/ 31109 h 48251"/>
                <a:gd name="connsiteX17" fmla="*/ 2149 w 59902"/>
                <a:gd name="connsiteY17" fmla="*/ 25410 h 48251"/>
                <a:gd name="connsiteX18" fmla="*/ 31 w 59902"/>
                <a:gd name="connsiteY18" fmla="*/ 19563 h 48251"/>
                <a:gd name="connsiteX19" fmla="*/ 3899 w 59902"/>
                <a:gd name="connsiteY19" fmla="*/ 14366 h 48251"/>
                <a:gd name="connsiteX20" fmla="*/ 3936 w 59902"/>
                <a:gd name="connsiteY20" fmla="*/ 14229 h 48251"/>
                <a:gd name="connsiteX0" fmla="*/ 41834 w 59902"/>
                <a:gd name="connsiteY0" fmla="*/ 15213 h 48251"/>
                <a:gd name="connsiteX1" fmla="*/ 40386 w 59902"/>
                <a:gd name="connsiteY1" fmla="*/ 17889 h 48251"/>
                <a:gd name="connsiteX2" fmla="*/ 38360 w 59902"/>
                <a:gd name="connsiteY2" fmla="*/ 5285 h 48251"/>
                <a:gd name="connsiteX3" fmla="*/ 38436 w 59902"/>
                <a:gd name="connsiteY3" fmla="*/ 6549 h 48251"/>
                <a:gd name="connsiteX4" fmla="*/ 29114 w 59902"/>
                <a:gd name="connsiteY4" fmla="*/ 3811 h 48251"/>
                <a:gd name="connsiteX5" fmla="*/ 29856 w 59902"/>
                <a:gd name="connsiteY5" fmla="*/ 2199 h 48251"/>
                <a:gd name="connsiteX6" fmla="*/ 22177 w 59902"/>
                <a:gd name="connsiteY6" fmla="*/ 4579 h 48251"/>
                <a:gd name="connsiteX7" fmla="*/ 22536 w 59902"/>
                <a:gd name="connsiteY7" fmla="*/ 3189 h 48251"/>
                <a:gd name="connsiteX8" fmla="*/ 14036 w 59902"/>
                <a:gd name="connsiteY8" fmla="*/ 5051 h 48251"/>
                <a:gd name="connsiteX9" fmla="*/ 15336 w 59902"/>
                <a:gd name="connsiteY9" fmla="*/ 6399 h 48251"/>
                <a:gd name="connsiteX0" fmla="*/ 3936 w 59902"/>
                <a:gd name="connsiteY0" fmla="*/ 14229 h 48070"/>
                <a:gd name="connsiteX1" fmla="*/ 5659 w 59902"/>
                <a:gd name="connsiteY1" fmla="*/ 6766 h 48070"/>
                <a:gd name="connsiteX2" fmla="*/ 14041 w 59902"/>
                <a:gd name="connsiteY2" fmla="*/ 5061 h 48070"/>
                <a:gd name="connsiteX3" fmla="*/ 22492 w 59902"/>
                <a:gd name="connsiteY3" fmla="*/ 3291 h 48070"/>
                <a:gd name="connsiteX4" fmla="*/ 25785 w 59902"/>
                <a:gd name="connsiteY4" fmla="*/ 59 h 48070"/>
                <a:gd name="connsiteX5" fmla="*/ 29869 w 59902"/>
                <a:gd name="connsiteY5" fmla="*/ 2340 h 48070"/>
                <a:gd name="connsiteX6" fmla="*/ 35499 w 59902"/>
                <a:gd name="connsiteY6" fmla="*/ 549 h 48070"/>
                <a:gd name="connsiteX7" fmla="*/ 38354 w 59902"/>
                <a:gd name="connsiteY7" fmla="*/ 5435 h 48070"/>
                <a:gd name="connsiteX8" fmla="*/ 42018 w 59902"/>
                <a:gd name="connsiteY8" fmla="*/ 10177 h 48070"/>
                <a:gd name="connsiteX9" fmla="*/ 41854 w 59902"/>
                <a:gd name="connsiteY9" fmla="*/ 15319 h 48070"/>
                <a:gd name="connsiteX10" fmla="*/ 53459 w 59902"/>
                <a:gd name="connsiteY10" fmla="*/ 25311 h 48070"/>
                <a:gd name="connsiteX11" fmla="*/ 59380 w 59902"/>
                <a:gd name="connsiteY11" fmla="*/ 36077 h 48070"/>
                <a:gd name="connsiteX12" fmla="*/ 40352 w 59902"/>
                <a:gd name="connsiteY12" fmla="*/ 41261 h 48070"/>
                <a:gd name="connsiteX13" fmla="*/ 25978 w 59902"/>
                <a:gd name="connsiteY13" fmla="*/ 46520 h 48070"/>
                <a:gd name="connsiteX14" fmla="*/ 16887 w 59902"/>
                <a:gd name="connsiteY14" fmla="*/ 42115 h 48070"/>
                <a:gd name="connsiteX15" fmla="*/ 5840 w 59902"/>
                <a:gd name="connsiteY15" fmla="*/ 35331 h 48070"/>
                <a:gd name="connsiteX16" fmla="*/ 1146 w 59902"/>
                <a:gd name="connsiteY16" fmla="*/ 31109 h 48070"/>
                <a:gd name="connsiteX17" fmla="*/ 2149 w 59902"/>
                <a:gd name="connsiteY17" fmla="*/ 25410 h 48070"/>
                <a:gd name="connsiteX18" fmla="*/ 31 w 59902"/>
                <a:gd name="connsiteY18" fmla="*/ 19563 h 48070"/>
                <a:gd name="connsiteX19" fmla="*/ 3899 w 59902"/>
                <a:gd name="connsiteY19" fmla="*/ 14366 h 48070"/>
                <a:gd name="connsiteX20" fmla="*/ 3936 w 59902"/>
                <a:gd name="connsiteY20" fmla="*/ 14229 h 48070"/>
                <a:gd name="connsiteX0" fmla="*/ 41834 w 59902"/>
                <a:gd name="connsiteY0" fmla="*/ 15213 h 48070"/>
                <a:gd name="connsiteX1" fmla="*/ 40386 w 59902"/>
                <a:gd name="connsiteY1" fmla="*/ 17889 h 48070"/>
                <a:gd name="connsiteX2" fmla="*/ 38360 w 59902"/>
                <a:gd name="connsiteY2" fmla="*/ 5285 h 48070"/>
                <a:gd name="connsiteX3" fmla="*/ 38436 w 59902"/>
                <a:gd name="connsiteY3" fmla="*/ 6549 h 48070"/>
                <a:gd name="connsiteX4" fmla="*/ 29114 w 59902"/>
                <a:gd name="connsiteY4" fmla="*/ 3811 h 48070"/>
                <a:gd name="connsiteX5" fmla="*/ 29856 w 59902"/>
                <a:gd name="connsiteY5" fmla="*/ 2199 h 48070"/>
                <a:gd name="connsiteX6" fmla="*/ 22177 w 59902"/>
                <a:gd name="connsiteY6" fmla="*/ 4579 h 48070"/>
                <a:gd name="connsiteX7" fmla="*/ 22536 w 59902"/>
                <a:gd name="connsiteY7" fmla="*/ 3189 h 48070"/>
                <a:gd name="connsiteX8" fmla="*/ 14036 w 59902"/>
                <a:gd name="connsiteY8" fmla="*/ 5051 h 48070"/>
                <a:gd name="connsiteX9" fmla="*/ 15336 w 59902"/>
                <a:gd name="connsiteY9" fmla="*/ 6399 h 48070"/>
                <a:gd name="connsiteX0" fmla="*/ 3936 w 59902"/>
                <a:gd name="connsiteY0" fmla="*/ 14229 h 49702"/>
                <a:gd name="connsiteX1" fmla="*/ 5659 w 59902"/>
                <a:gd name="connsiteY1" fmla="*/ 6766 h 49702"/>
                <a:gd name="connsiteX2" fmla="*/ 14041 w 59902"/>
                <a:gd name="connsiteY2" fmla="*/ 5061 h 49702"/>
                <a:gd name="connsiteX3" fmla="*/ 22492 w 59902"/>
                <a:gd name="connsiteY3" fmla="*/ 3291 h 49702"/>
                <a:gd name="connsiteX4" fmla="*/ 25785 w 59902"/>
                <a:gd name="connsiteY4" fmla="*/ 59 h 49702"/>
                <a:gd name="connsiteX5" fmla="*/ 29869 w 59902"/>
                <a:gd name="connsiteY5" fmla="*/ 2340 h 49702"/>
                <a:gd name="connsiteX6" fmla="*/ 35499 w 59902"/>
                <a:gd name="connsiteY6" fmla="*/ 549 h 49702"/>
                <a:gd name="connsiteX7" fmla="*/ 38354 w 59902"/>
                <a:gd name="connsiteY7" fmla="*/ 5435 h 49702"/>
                <a:gd name="connsiteX8" fmla="*/ 42018 w 59902"/>
                <a:gd name="connsiteY8" fmla="*/ 10177 h 49702"/>
                <a:gd name="connsiteX9" fmla="*/ 41854 w 59902"/>
                <a:gd name="connsiteY9" fmla="*/ 15319 h 49702"/>
                <a:gd name="connsiteX10" fmla="*/ 53459 w 59902"/>
                <a:gd name="connsiteY10" fmla="*/ 25311 h 49702"/>
                <a:gd name="connsiteX11" fmla="*/ 59380 w 59902"/>
                <a:gd name="connsiteY11" fmla="*/ 36077 h 49702"/>
                <a:gd name="connsiteX12" fmla="*/ 40352 w 59902"/>
                <a:gd name="connsiteY12" fmla="*/ 41261 h 49702"/>
                <a:gd name="connsiteX13" fmla="*/ 26740 w 59902"/>
                <a:gd name="connsiteY13" fmla="*/ 49351 h 49702"/>
                <a:gd name="connsiteX14" fmla="*/ 16887 w 59902"/>
                <a:gd name="connsiteY14" fmla="*/ 42115 h 49702"/>
                <a:gd name="connsiteX15" fmla="*/ 5840 w 59902"/>
                <a:gd name="connsiteY15" fmla="*/ 35331 h 49702"/>
                <a:gd name="connsiteX16" fmla="*/ 1146 w 59902"/>
                <a:gd name="connsiteY16" fmla="*/ 31109 h 49702"/>
                <a:gd name="connsiteX17" fmla="*/ 2149 w 59902"/>
                <a:gd name="connsiteY17" fmla="*/ 25410 h 49702"/>
                <a:gd name="connsiteX18" fmla="*/ 31 w 59902"/>
                <a:gd name="connsiteY18" fmla="*/ 19563 h 49702"/>
                <a:gd name="connsiteX19" fmla="*/ 3899 w 59902"/>
                <a:gd name="connsiteY19" fmla="*/ 14366 h 49702"/>
                <a:gd name="connsiteX20" fmla="*/ 3936 w 59902"/>
                <a:gd name="connsiteY20" fmla="*/ 14229 h 49702"/>
                <a:gd name="connsiteX0" fmla="*/ 41834 w 59902"/>
                <a:gd name="connsiteY0" fmla="*/ 15213 h 49702"/>
                <a:gd name="connsiteX1" fmla="*/ 40386 w 59902"/>
                <a:gd name="connsiteY1" fmla="*/ 17889 h 49702"/>
                <a:gd name="connsiteX2" fmla="*/ 38360 w 59902"/>
                <a:gd name="connsiteY2" fmla="*/ 5285 h 49702"/>
                <a:gd name="connsiteX3" fmla="*/ 38436 w 59902"/>
                <a:gd name="connsiteY3" fmla="*/ 6549 h 49702"/>
                <a:gd name="connsiteX4" fmla="*/ 29114 w 59902"/>
                <a:gd name="connsiteY4" fmla="*/ 3811 h 49702"/>
                <a:gd name="connsiteX5" fmla="*/ 29856 w 59902"/>
                <a:gd name="connsiteY5" fmla="*/ 2199 h 49702"/>
                <a:gd name="connsiteX6" fmla="*/ 22177 w 59902"/>
                <a:gd name="connsiteY6" fmla="*/ 4579 h 49702"/>
                <a:gd name="connsiteX7" fmla="*/ 22536 w 59902"/>
                <a:gd name="connsiteY7" fmla="*/ 3189 h 49702"/>
                <a:gd name="connsiteX8" fmla="*/ 14036 w 59902"/>
                <a:gd name="connsiteY8" fmla="*/ 5051 h 49702"/>
                <a:gd name="connsiteX9" fmla="*/ 15336 w 59902"/>
                <a:gd name="connsiteY9" fmla="*/ 6399 h 49702"/>
                <a:gd name="connsiteX0" fmla="*/ 3936 w 59902"/>
                <a:gd name="connsiteY0" fmla="*/ 14229 h 49702"/>
                <a:gd name="connsiteX1" fmla="*/ 5659 w 59902"/>
                <a:gd name="connsiteY1" fmla="*/ 6766 h 49702"/>
                <a:gd name="connsiteX2" fmla="*/ 14041 w 59902"/>
                <a:gd name="connsiteY2" fmla="*/ 5061 h 49702"/>
                <a:gd name="connsiteX3" fmla="*/ 22492 w 59902"/>
                <a:gd name="connsiteY3" fmla="*/ 3291 h 49702"/>
                <a:gd name="connsiteX4" fmla="*/ 25785 w 59902"/>
                <a:gd name="connsiteY4" fmla="*/ 59 h 49702"/>
                <a:gd name="connsiteX5" fmla="*/ 29869 w 59902"/>
                <a:gd name="connsiteY5" fmla="*/ 2340 h 49702"/>
                <a:gd name="connsiteX6" fmla="*/ 35499 w 59902"/>
                <a:gd name="connsiteY6" fmla="*/ 549 h 49702"/>
                <a:gd name="connsiteX7" fmla="*/ 38354 w 59902"/>
                <a:gd name="connsiteY7" fmla="*/ 5435 h 49702"/>
                <a:gd name="connsiteX8" fmla="*/ 42018 w 59902"/>
                <a:gd name="connsiteY8" fmla="*/ 10177 h 49702"/>
                <a:gd name="connsiteX9" fmla="*/ 41854 w 59902"/>
                <a:gd name="connsiteY9" fmla="*/ 15319 h 49702"/>
                <a:gd name="connsiteX10" fmla="*/ 53459 w 59902"/>
                <a:gd name="connsiteY10" fmla="*/ 25311 h 49702"/>
                <a:gd name="connsiteX11" fmla="*/ 59380 w 59902"/>
                <a:gd name="connsiteY11" fmla="*/ 36077 h 49702"/>
                <a:gd name="connsiteX12" fmla="*/ 40352 w 59902"/>
                <a:gd name="connsiteY12" fmla="*/ 41261 h 49702"/>
                <a:gd name="connsiteX13" fmla="*/ 26740 w 59902"/>
                <a:gd name="connsiteY13" fmla="*/ 49351 h 49702"/>
                <a:gd name="connsiteX14" fmla="*/ 16887 w 59902"/>
                <a:gd name="connsiteY14" fmla="*/ 42115 h 49702"/>
                <a:gd name="connsiteX15" fmla="*/ 1073 w 59902"/>
                <a:gd name="connsiteY15" fmla="*/ 36795 h 49702"/>
                <a:gd name="connsiteX16" fmla="*/ 1146 w 59902"/>
                <a:gd name="connsiteY16" fmla="*/ 31109 h 49702"/>
                <a:gd name="connsiteX17" fmla="*/ 2149 w 59902"/>
                <a:gd name="connsiteY17" fmla="*/ 25410 h 49702"/>
                <a:gd name="connsiteX18" fmla="*/ 31 w 59902"/>
                <a:gd name="connsiteY18" fmla="*/ 19563 h 49702"/>
                <a:gd name="connsiteX19" fmla="*/ 3899 w 59902"/>
                <a:gd name="connsiteY19" fmla="*/ 14366 h 49702"/>
                <a:gd name="connsiteX20" fmla="*/ 3936 w 59902"/>
                <a:gd name="connsiteY20" fmla="*/ 14229 h 49702"/>
                <a:gd name="connsiteX0" fmla="*/ 41834 w 59902"/>
                <a:gd name="connsiteY0" fmla="*/ 15213 h 49702"/>
                <a:gd name="connsiteX1" fmla="*/ 40386 w 59902"/>
                <a:gd name="connsiteY1" fmla="*/ 17889 h 49702"/>
                <a:gd name="connsiteX2" fmla="*/ 38360 w 59902"/>
                <a:gd name="connsiteY2" fmla="*/ 5285 h 49702"/>
                <a:gd name="connsiteX3" fmla="*/ 38436 w 59902"/>
                <a:gd name="connsiteY3" fmla="*/ 6549 h 49702"/>
                <a:gd name="connsiteX4" fmla="*/ 29114 w 59902"/>
                <a:gd name="connsiteY4" fmla="*/ 3811 h 49702"/>
                <a:gd name="connsiteX5" fmla="*/ 29856 w 59902"/>
                <a:gd name="connsiteY5" fmla="*/ 2199 h 49702"/>
                <a:gd name="connsiteX6" fmla="*/ 22177 w 59902"/>
                <a:gd name="connsiteY6" fmla="*/ 4579 h 49702"/>
                <a:gd name="connsiteX7" fmla="*/ 22536 w 59902"/>
                <a:gd name="connsiteY7" fmla="*/ 3189 h 49702"/>
                <a:gd name="connsiteX8" fmla="*/ 14036 w 59902"/>
                <a:gd name="connsiteY8" fmla="*/ 5051 h 49702"/>
                <a:gd name="connsiteX9" fmla="*/ 15336 w 59902"/>
                <a:gd name="connsiteY9" fmla="*/ 6399 h 49702"/>
                <a:gd name="connsiteX0" fmla="*/ 7556 w 63522"/>
                <a:gd name="connsiteY0" fmla="*/ 14229 h 49702"/>
                <a:gd name="connsiteX1" fmla="*/ 9279 w 63522"/>
                <a:gd name="connsiteY1" fmla="*/ 6766 h 49702"/>
                <a:gd name="connsiteX2" fmla="*/ 17661 w 63522"/>
                <a:gd name="connsiteY2" fmla="*/ 5061 h 49702"/>
                <a:gd name="connsiteX3" fmla="*/ 26112 w 63522"/>
                <a:gd name="connsiteY3" fmla="*/ 3291 h 49702"/>
                <a:gd name="connsiteX4" fmla="*/ 29405 w 63522"/>
                <a:gd name="connsiteY4" fmla="*/ 59 h 49702"/>
                <a:gd name="connsiteX5" fmla="*/ 33489 w 63522"/>
                <a:gd name="connsiteY5" fmla="*/ 2340 h 49702"/>
                <a:gd name="connsiteX6" fmla="*/ 39119 w 63522"/>
                <a:gd name="connsiteY6" fmla="*/ 549 h 49702"/>
                <a:gd name="connsiteX7" fmla="*/ 41974 w 63522"/>
                <a:gd name="connsiteY7" fmla="*/ 5435 h 49702"/>
                <a:gd name="connsiteX8" fmla="*/ 45638 w 63522"/>
                <a:gd name="connsiteY8" fmla="*/ 10177 h 49702"/>
                <a:gd name="connsiteX9" fmla="*/ 45474 w 63522"/>
                <a:gd name="connsiteY9" fmla="*/ 15319 h 49702"/>
                <a:gd name="connsiteX10" fmla="*/ 57079 w 63522"/>
                <a:gd name="connsiteY10" fmla="*/ 25311 h 49702"/>
                <a:gd name="connsiteX11" fmla="*/ 63000 w 63522"/>
                <a:gd name="connsiteY11" fmla="*/ 36077 h 49702"/>
                <a:gd name="connsiteX12" fmla="*/ 43972 w 63522"/>
                <a:gd name="connsiteY12" fmla="*/ 41261 h 49702"/>
                <a:gd name="connsiteX13" fmla="*/ 30360 w 63522"/>
                <a:gd name="connsiteY13" fmla="*/ 49351 h 49702"/>
                <a:gd name="connsiteX14" fmla="*/ 20507 w 63522"/>
                <a:gd name="connsiteY14" fmla="*/ 42115 h 49702"/>
                <a:gd name="connsiteX15" fmla="*/ 4693 w 63522"/>
                <a:gd name="connsiteY15" fmla="*/ 36795 h 49702"/>
                <a:gd name="connsiteX16" fmla="*/ 8 w 63522"/>
                <a:gd name="connsiteY16" fmla="*/ 29697 h 49702"/>
                <a:gd name="connsiteX17" fmla="*/ 5769 w 63522"/>
                <a:gd name="connsiteY17" fmla="*/ 25410 h 49702"/>
                <a:gd name="connsiteX18" fmla="*/ 3651 w 63522"/>
                <a:gd name="connsiteY18" fmla="*/ 19563 h 49702"/>
                <a:gd name="connsiteX19" fmla="*/ 7519 w 63522"/>
                <a:gd name="connsiteY19" fmla="*/ 14366 h 49702"/>
                <a:gd name="connsiteX20" fmla="*/ 7556 w 63522"/>
                <a:gd name="connsiteY20" fmla="*/ 14229 h 49702"/>
                <a:gd name="connsiteX0" fmla="*/ 45454 w 63522"/>
                <a:gd name="connsiteY0" fmla="*/ 15213 h 49702"/>
                <a:gd name="connsiteX1" fmla="*/ 44006 w 63522"/>
                <a:gd name="connsiteY1" fmla="*/ 17889 h 49702"/>
                <a:gd name="connsiteX2" fmla="*/ 41980 w 63522"/>
                <a:gd name="connsiteY2" fmla="*/ 5285 h 49702"/>
                <a:gd name="connsiteX3" fmla="*/ 42056 w 63522"/>
                <a:gd name="connsiteY3" fmla="*/ 6549 h 49702"/>
                <a:gd name="connsiteX4" fmla="*/ 32734 w 63522"/>
                <a:gd name="connsiteY4" fmla="*/ 3811 h 49702"/>
                <a:gd name="connsiteX5" fmla="*/ 33476 w 63522"/>
                <a:gd name="connsiteY5" fmla="*/ 2199 h 49702"/>
                <a:gd name="connsiteX6" fmla="*/ 25797 w 63522"/>
                <a:gd name="connsiteY6" fmla="*/ 4579 h 49702"/>
                <a:gd name="connsiteX7" fmla="*/ 26156 w 63522"/>
                <a:gd name="connsiteY7" fmla="*/ 3189 h 49702"/>
                <a:gd name="connsiteX8" fmla="*/ 17656 w 63522"/>
                <a:gd name="connsiteY8" fmla="*/ 5051 h 49702"/>
                <a:gd name="connsiteX9" fmla="*/ 18956 w 63522"/>
                <a:gd name="connsiteY9" fmla="*/ 6399 h 49702"/>
                <a:gd name="connsiteX0" fmla="*/ 7566 w 63532"/>
                <a:gd name="connsiteY0" fmla="*/ 14229 h 49702"/>
                <a:gd name="connsiteX1" fmla="*/ 9289 w 63532"/>
                <a:gd name="connsiteY1" fmla="*/ 6766 h 49702"/>
                <a:gd name="connsiteX2" fmla="*/ 17671 w 63532"/>
                <a:gd name="connsiteY2" fmla="*/ 5061 h 49702"/>
                <a:gd name="connsiteX3" fmla="*/ 26122 w 63532"/>
                <a:gd name="connsiteY3" fmla="*/ 3291 h 49702"/>
                <a:gd name="connsiteX4" fmla="*/ 29415 w 63532"/>
                <a:gd name="connsiteY4" fmla="*/ 59 h 49702"/>
                <a:gd name="connsiteX5" fmla="*/ 33499 w 63532"/>
                <a:gd name="connsiteY5" fmla="*/ 2340 h 49702"/>
                <a:gd name="connsiteX6" fmla="*/ 39129 w 63532"/>
                <a:gd name="connsiteY6" fmla="*/ 549 h 49702"/>
                <a:gd name="connsiteX7" fmla="*/ 41984 w 63532"/>
                <a:gd name="connsiteY7" fmla="*/ 5435 h 49702"/>
                <a:gd name="connsiteX8" fmla="*/ 45648 w 63532"/>
                <a:gd name="connsiteY8" fmla="*/ 10177 h 49702"/>
                <a:gd name="connsiteX9" fmla="*/ 45484 w 63532"/>
                <a:gd name="connsiteY9" fmla="*/ 15319 h 49702"/>
                <a:gd name="connsiteX10" fmla="*/ 57089 w 63532"/>
                <a:gd name="connsiteY10" fmla="*/ 25311 h 49702"/>
                <a:gd name="connsiteX11" fmla="*/ 63010 w 63532"/>
                <a:gd name="connsiteY11" fmla="*/ 36077 h 49702"/>
                <a:gd name="connsiteX12" fmla="*/ 43982 w 63532"/>
                <a:gd name="connsiteY12" fmla="*/ 41261 h 49702"/>
                <a:gd name="connsiteX13" fmla="*/ 30370 w 63532"/>
                <a:gd name="connsiteY13" fmla="*/ 49351 h 49702"/>
                <a:gd name="connsiteX14" fmla="*/ 20517 w 63532"/>
                <a:gd name="connsiteY14" fmla="*/ 42115 h 49702"/>
                <a:gd name="connsiteX15" fmla="*/ 7928 w 63532"/>
                <a:gd name="connsiteY15" fmla="*/ 35421 h 49702"/>
                <a:gd name="connsiteX16" fmla="*/ 18 w 63532"/>
                <a:gd name="connsiteY16" fmla="*/ 29697 h 49702"/>
                <a:gd name="connsiteX17" fmla="*/ 5779 w 63532"/>
                <a:gd name="connsiteY17" fmla="*/ 25410 h 49702"/>
                <a:gd name="connsiteX18" fmla="*/ 3661 w 63532"/>
                <a:gd name="connsiteY18" fmla="*/ 19563 h 49702"/>
                <a:gd name="connsiteX19" fmla="*/ 7529 w 63532"/>
                <a:gd name="connsiteY19" fmla="*/ 14366 h 49702"/>
                <a:gd name="connsiteX20" fmla="*/ 7566 w 63532"/>
                <a:gd name="connsiteY20" fmla="*/ 14229 h 49702"/>
                <a:gd name="connsiteX0" fmla="*/ 45464 w 63532"/>
                <a:gd name="connsiteY0" fmla="*/ 15213 h 49702"/>
                <a:gd name="connsiteX1" fmla="*/ 44016 w 63532"/>
                <a:gd name="connsiteY1" fmla="*/ 17889 h 49702"/>
                <a:gd name="connsiteX2" fmla="*/ 41990 w 63532"/>
                <a:gd name="connsiteY2" fmla="*/ 5285 h 49702"/>
                <a:gd name="connsiteX3" fmla="*/ 42066 w 63532"/>
                <a:gd name="connsiteY3" fmla="*/ 6549 h 49702"/>
                <a:gd name="connsiteX4" fmla="*/ 32744 w 63532"/>
                <a:gd name="connsiteY4" fmla="*/ 3811 h 49702"/>
                <a:gd name="connsiteX5" fmla="*/ 33486 w 63532"/>
                <a:gd name="connsiteY5" fmla="*/ 2199 h 49702"/>
                <a:gd name="connsiteX6" fmla="*/ 25807 w 63532"/>
                <a:gd name="connsiteY6" fmla="*/ 4579 h 49702"/>
                <a:gd name="connsiteX7" fmla="*/ 26166 w 63532"/>
                <a:gd name="connsiteY7" fmla="*/ 3189 h 49702"/>
                <a:gd name="connsiteX8" fmla="*/ 17666 w 63532"/>
                <a:gd name="connsiteY8" fmla="*/ 5051 h 49702"/>
                <a:gd name="connsiteX9" fmla="*/ 18966 w 63532"/>
                <a:gd name="connsiteY9" fmla="*/ 6399 h 49702"/>
                <a:gd name="connsiteX0" fmla="*/ 7566 w 63532"/>
                <a:gd name="connsiteY0" fmla="*/ 14229 h 49702"/>
                <a:gd name="connsiteX1" fmla="*/ 9289 w 63532"/>
                <a:gd name="connsiteY1" fmla="*/ 6766 h 49702"/>
                <a:gd name="connsiteX2" fmla="*/ 17671 w 63532"/>
                <a:gd name="connsiteY2" fmla="*/ 5061 h 49702"/>
                <a:gd name="connsiteX3" fmla="*/ 26122 w 63532"/>
                <a:gd name="connsiteY3" fmla="*/ 3291 h 49702"/>
                <a:gd name="connsiteX4" fmla="*/ 29415 w 63532"/>
                <a:gd name="connsiteY4" fmla="*/ 59 h 49702"/>
                <a:gd name="connsiteX5" fmla="*/ 33499 w 63532"/>
                <a:gd name="connsiteY5" fmla="*/ 2340 h 49702"/>
                <a:gd name="connsiteX6" fmla="*/ 39129 w 63532"/>
                <a:gd name="connsiteY6" fmla="*/ 549 h 49702"/>
                <a:gd name="connsiteX7" fmla="*/ 41984 w 63532"/>
                <a:gd name="connsiteY7" fmla="*/ 5435 h 49702"/>
                <a:gd name="connsiteX8" fmla="*/ 45648 w 63532"/>
                <a:gd name="connsiteY8" fmla="*/ 10177 h 49702"/>
                <a:gd name="connsiteX9" fmla="*/ 45484 w 63532"/>
                <a:gd name="connsiteY9" fmla="*/ 15319 h 49702"/>
                <a:gd name="connsiteX10" fmla="*/ 57089 w 63532"/>
                <a:gd name="connsiteY10" fmla="*/ 25311 h 49702"/>
                <a:gd name="connsiteX11" fmla="*/ 63010 w 63532"/>
                <a:gd name="connsiteY11" fmla="*/ 36077 h 49702"/>
                <a:gd name="connsiteX12" fmla="*/ 43982 w 63532"/>
                <a:gd name="connsiteY12" fmla="*/ 41261 h 49702"/>
                <a:gd name="connsiteX13" fmla="*/ 30370 w 63532"/>
                <a:gd name="connsiteY13" fmla="*/ 49351 h 49702"/>
                <a:gd name="connsiteX14" fmla="*/ 20517 w 63532"/>
                <a:gd name="connsiteY14" fmla="*/ 42115 h 49702"/>
                <a:gd name="connsiteX15" fmla="*/ 7928 w 63532"/>
                <a:gd name="connsiteY15" fmla="*/ 35421 h 49702"/>
                <a:gd name="connsiteX16" fmla="*/ 18 w 63532"/>
                <a:gd name="connsiteY16" fmla="*/ 29697 h 49702"/>
                <a:gd name="connsiteX17" fmla="*/ 5779 w 63532"/>
                <a:gd name="connsiteY17" fmla="*/ 25410 h 49702"/>
                <a:gd name="connsiteX18" fmla="*/ 3661 w 63532"/>
                <a:gd name="connsiteY18" fmla="*/ 19563 h 49702"/>
                <a:gd name="connsiteX19" fmla="*/ 7529 w 63532"/>
                <a:gd name="connsiteY19" fmla="*/ 14366 h 49702"/>
                <a:gd name="connsiteX20" fmla="*/ 7566 w 63532"/>
                <a:gd name="connsiteY20" fmla="*/ 14229 h 49702"/>
                <a:gd name="connsiteX0" fmla="*/ 45464 w 63532"/>
                <a:gd name="connsiteY0" fmla="*/ 15213 h 49702"/>
                <a:gd name="connsiteX1" fmla="*/ 44016 w 63532"/>
                <a:gd name="connsiteY1" fmla="*/ 17889 h 49702"/>
                <a:gd name="connsiteX2" fmla="*/ 41990 w 63532"/>
                <a:gd name="connsiteY2" fmla="*/ 5285 h 49702"/>
                <a:gd name="connsiteX3" fmla="*/ 42066 w 63532"/>
                <a:gd name="connsiteY3" fmla="*/ 6549 h 49702"/>
                <a:gd name="connsiteX4" fmla="*/ 32744 w 63532"/>
                <a:gd name="connsiteY4" fmla="*/ 3811 h 49702"/>
                <a:gd name="connsiteX5" fmla="*/ 33486 w 63532"/>
                <a:gd name="connsiteY5" fmla="*/ 2199 h 49702"/>
                <a:gd name="connsiteX6" fmla="*/ 25807 w 63532"/>
                <a:gd name="connsiteY6" fmla="*/ 4579 h 49702"/>
                <a:gd name="connsiteX7" fmla="*/ 26166 w 63532"/>
                <a:gd name="connsiteY7" fmla="*/ 3189 h 49702"/>
                <a:gd name="connsiteX8" fmla="*/ 17666 w 63532"/>
                <a:gd name="connsiteY8" fmla="*/ 5051 h 49702"/>
                <a:gd name="connsiteX9" fmla="*/ 18966 w 63532"/>
                <a:gd name="connsiteY9" fmla="*/ 6399 h 49702"/>
                <a:gd name="connsiteX0" fmla="*/ 7566 w 63532"/>
                <a:gd name="connsiteY0" fmla="*/ 14229 h 49702"/>
                <a:gd name="connsiteX1" fmla="*/ 9289 w 63532"/>
                <a:gd name="connsiteY1" fmla="*/ 6766 h 49702"/>
                <a:gd name="connsiteX2" fmla="*/ 17671 w 63532"/>
                <a:gd name="connsiteY2" fmla="*/ 5061 h 49702"/>
                <a:gd name="connsiteX3" fmla="*/ 26122 w 63532"/>
                <a:gd name="connsiteY3" fmla="*/ 3291 h 49702"/>
                <a:gd name="connsiteX4" fmla="*/ 29415 w 63532"/>
                <a:gd name="connsiteY4" fmla="*/ 59 h 49702"/>
                <a:gd name="connsiteX5" fmla="*/ 33499 w 63532"/>
                <a:gd name="connsiteY5" fmla="*/ 2340 h 49702"/>
                <a:gd name="connsiteX6" fmla="*/ 39129 w 63532"/>
                <a:gd name="connsiteY6" fmla="*/ 549 h 49702"/>
                <a:gd name="connsiteX7" fmla="*/ 41984 w 63532"/>
                <a:gd name="connsiteY7" fmla="*/ 5435 h 49702"/>
                <a:gd name="connsiteX8" fmla="*/ 45648 w 63532"/>
                <a:gd name="connsiteY8" fmla="*/ 10177 h 49702"/>
                <a:gd name="connsiteX9" fmla="*/ 45484 w 63532"/>
                <a:gd name="connsiteY9" fmla="*/ 15319 h 49702"/>
                <a:gd name="connsiteX10" fmla="*/ 57089 w 63532"/>
                <a:gd name="connsiteY10" fmla="*/ 25311 h 49702"/>
                <a:gd name="connsiteX11" fmla="*/ 63010 w 63532"/>
                <a:gd name="connsiteY11" fmla="*/ 36077 h 49702"/>
                <a:gd name="connsiteX12" fmla="*/ 43982 w 63532"/>
                <a:gd name="connsiteY12" fmla="*/ 41261 h 49702"/>
                <a:gd name="connsiteX13" fmla="*/ 30370 w 63532"/>
                <a:gd name="connsiteY13" fmla="*/ 49351 h 49702"/>
                <a:gd name="connsiteX14" fmla="*/ 20517 w 63532"/>
                <a:gd name="connsiteY14" fmla="*/ 42115 h 49702"/>
                <a:gd name="connsiteX15" fmla="*/ 7928 w 63532"/>
                <a:gd name="connsiteY15" fmla="*/ 35421 h 49702"/>
                <a:gd name="connsiteX16" fmla="*/ 18 w 63532"/>
                <a:gd name="connsiteY16" fmla="*/ 29697 h 49702"/>
                <a:gd name="connsiteX17" fmla="*/ 5779 w 63532"/>
                <a:gd name="connsiteY17" fmla="*/ 25410 h 49702"/>
                <a:gd name="connsiteX18" fmla="*/ 3661 w 63532"/>
                <a:gd name="connsiteY18" fmla="*/ 19563 h 49702"/>
                <a:gd name="connsiteX19" fmla="*/ 7529 w 63532"/>
                <a:gd name="connsiteY19" fmla="*/ 14366 h 49702"/>
                <a:gd name="connsiteX20" fmla="*/ 7566 w 63532"/>
                <a:gd name="connsiteY20" fmla="*/ 14229 h 49702"/>
                <a:gd name="connsiteX0" fmla="*/ 45464 w 63532"/>
                <a:gd name="connsiteY0" fmla="*/ 15213 h 49702"/>
                <a:gd name="connsiteX1" fmla="*/ 44016 w 63532"/>
                <a:gd name="connsiteY1" fmla="*/ 17889 h 49702"/>
                <a:gd name="connsiteX2" fmla="*/ 41990 w 63532"/>
                <a:gd name="connsiteY2" fmla="*/ 5285 h 49702"/>
                <a:gd name="connsiteX3" fmla="*/ 42066 w 63532"/>
                <a:gd name="connsiteY3" fmla="*/ 6549 h 49702"/>
                <a:gd name="connsiteX4" fmla="*/ 32744 w 63532"/>
                <a:gd name="connsiteY4" fmla="*/ 3811 h 49702"/>
                <a:gd name="connsiteX5" fmla="*/ 33486 w 63532"/>
                <a:gd name="connsiteY5" fmla="*/ 2199 h 49702"/>
                <a:gd name="connsiteX6" fmla="*/ 25807 w 63532"/>
                <a:gd name="connsiteY6" fmla="*/ 4579 h 49702"/>
                <a:gd name="connsiteX7" fmla="*/ 26166 w 63532"/>
                <a:gd name="connsiteY7" fmla="*/ 3189 h 49702"/>
                <a:gd name="connsiteX8" fmla="*/ 17666 w 63532"/>
                <a:gd name="connsiteY8" fmla="*/ 5051 h 49702"/>
                <a:gd name="connsiteX9" fmla="*/ 18966 w 63532"/>
                <a:gd name="connsiteY9" fmla="*/ 6399 h 49702"/>
                <a:gd name="connsiteX0" fmla="*/ 7566 w 63532"/>
                <a:gd name="connsiteY0" fmla="*/ 14229 h 49702"/>
                <a:gd name="connsiteX1" fmla="*/ 9289 w 63532"/>
                <a:gd name="connsiteY1" fmla="*/ 6766 h 49702"/>
                <a:gd name="connsiteX2" fmla="*/ 17671 w 63532"/>
                <a:gd name="connsiteY2" fmla="*/ 5061 h 49702"/>
                <a:gd name="connsiteX3" fmla="*/ 26122 w 63532"/>
                <a:gd name="connsiteY3" fmla="*/ 3291 h 49702"/>
                <a:gd name="connsiteX4" fmla="*/ 29415 w 63532"/>
                <a:gd name="connsiteY4" fmla="*/ 59 h 49702"/>
                <a:gd name="connsiteX5" fmla="*/ 33499 w 63532"/>
                <a:gd name="connsiteY5" fmla="*/ 2340 h 49702"/>
                <a:gd name="connsiteX6" fmla="*/ 39129 w 63532"/>
                <a:gd name="connsiteY6" fmla="*/ 549 h 49702"/>
                <a:gd name="connsiteX7" fmla="*/ 41984 w 63532"/>
                <a:gd name="connsiteY7" fmla="*/ 5435 h 49702"/>
                <a:gd name="connsiteX8" fmla="*/ 45648 w 63532"/>
                <a:gd name="connsiteY8" fmla="*/ 10177 h 49702"/>
                <a:gd name="connsiteX9" fmla="*/ 45484 w 63532"/>
                <a:gd name="connsiteY9" fmla="*/ 15319 h 49702"/>
                <a:gd name="connsiteX10" fmla="*/ 57089 w 63532"/>
                <a:gd name="connsiteY10" fmla="*/ 25311 h 49702"/>
                <a:gd name="connsiteX11" fmla="*/ 63010 w 63532"/>
                <a:gd name="connsiteY11" fmla="*/ 36077 h 49702"/>
                <a:gd name="connsiteX12" fmla="*/ 43982 w 63532"/>
                <a:gd name="connsiteY12" fmla="*/ 41261 h 49702"/>
                <a:gd name="connsiteX13" fmla="*/ 30370 w 63532"/>
                <a:gd name="connsiteY13" fmla="*/ 49351 h 49702"/>
                <a:gd name="connsiteX14" fmla="*/ 20517 w 63532"/>
                <a:gd name="connsiteY14" fmla="*/ 42115 h 49702"/>
                <a:gd name="connsiteX15" fmla="*/ 7928 w 63532"/>
                <a:gd name="connsiteY15" fmla="*/ 35421 h 49702"/>
                <a:gd name="connsiteX16" fmla="*/ 18 w 63532"/>
                <a:gd name="connsiteY16" fmla="*/ 29697 h 49702"/>
                <a:gd name="connsiteX17" fmla="*/ 5779 w 63532"/>
                <a:gd name="connsiteY17" fmla="*/ 25410 h 49702"/>
                <a:gd name="connsiteX18" fmla="*/ 3661 w 63532"/>
                <a:gd name="connsiteY18" fmla="*/ 19563 h 49702"/>
                <a:gd name="connsiteX19" fmla="*/ 7529 w 63532"/>
                <a:gd name="connsiteY19" fmla="*/ 14366 h 49702"/>
                <a:gd name="connsiteX20" fmla="*/ 7566 w 63532"/>
                <a:gd name="connsiteY20" fmla="*/ 14229 h 49702"/>
                <a:gd name="connsiteX0" fmla="*/ 45464 w 63532"/>
                <a:gd name="connsiteY0" fmla="*/ 15213 h 49702"/>
                <a:gd name="connsiteX1" fmla="*/ 44016 w 63532"/>
                <a:gd name="connsiteY1" fmla="*/ 17889 h 49702"/>
                <a:gd name="connsiteX2" fmla="*/ 41990 w 63532"/>
                <a:gd name="connsiteY2" fmla="*/ 5285 h 49702"/>
                <a:gd name="connsiteX3" fmla="*/ 42066 w 63532"/>
                <a:gd name="connsiteY3" fmla="*/ 6549 h 49702"/>
                <a:gd name="connsiteX4" fmla="*/ 32744 w 63532"/>
                <a:gd name="connsiteY4" fmla="*/ 3811 h 49702"/>
                <a:gd name="connsiteX5" fmla="*/ 33486 w 63532"/>
                <a:gd name="connsiteY5" fmla="*/ 2199 h 49702"/>
                <a:gd name="connsiteX6" fmla="*/ 25807 w 63532"/>
                <a:gd name="connsiteY6" fmla="*/ 4579 h 49702"/>
                <a:gd name="connsiteX7" fmla="*/ 26166 w 63532"/>
                <a:gd name="connsiteY7" fmla="*/ 3189 h 49702"/>
                <a:gd name="connsiteX8" fmla="*/ 17666 w 63532"/>
                <a:gd name="connsiteY8" fmla="*/ 5051 h 49702"/>
                <a:gd name="connsiteX9" fmla="*/ 18966 w 63532"/>
                <a:gd name="connsiteY9" fmla="*/ 6399 h 49702"/>
                <a:gd name="connsiteX0" fmla="*/ 8110 w 64076"/>
                <a:gd name="connsiteY0" fmla="*/ 14229 h 49702"/>
                <a:gd name="connsiteX1" fmla="*/ 9833 w 64076"/>
                <a:gd name="connsiteY1" fmla="*/ 6766 h 49702"/>
                <a:gd name="connsiteX2" fmla="*/ 18215 w 64076"/>
                <a:gd name="connsiteY2" fmla="*/ 5061 h 49702"/>
                <a:gd name="connsiteX3" fmla="*/ 26666 w 64076"/>
                <a:gd name="connsiteY3" fmla="*/ 3291 h 49702"/>
                <a:gd name="connsiteX4" fmla="*/ 29959 w 64076"/>
                <a:gd name="connsiteY4" fmla="*/ 59 h 49702"/>
                <a:gd name="connsiteX5" fmla="*/ 34043 w 64076"/>
                <a:gd name="connsiteY5" fmla="*/ 2340 h 49702"/>
                <a:gd name="connsiteX6" fmla="*/ 39673 w 64076"/>
                <a:gd name="connsiteY6" fmla="*/ 549 h 49702"/>
                <a:gd name="connsiteX7" fmla="*/ 42528 w 64076"/>
                <a:gd name="connsiteY7" fmla="*/ 5435 h 49702"/>
                <a:gd name="connsiteX8" fmla="*/ 46192 w 64076"/>
                <a:gd name="connsiteY8" fmla="*/ 10177 h 49702"/>
                <a:gd name="connsiteX9" fmla="*/ 46028 w 64076"/>
                <a:gd name="connsiteY9" fmla="*/ 15319 h 49702"/>
                <a:gd name="connsiteX10" fmla="*/ 57633 w 64076"/>
                <a:gd name="connsiteY10" fmla="*/ 25311 h 49702"/>
                <a:gd name="connsiteX11" fmla="*/ 63554 w 64076"/>
                <a:gd name="connsiteY11" fmla="*/ 36077 h 49702"/>
                <a:gd name="connsiteX12" fmla="*/ 44526 w 64076"/>
                <a:gd name="connsiteY12" fmla="*/ 41261 h 49702"/>
                <a:gd name="connsiteX13" fmla="*/ 30914 w 64076"/>
                <a:gd name="connsiteY13" fmla="*/ 49351 h 49702"/>
                <a:gd name="connsiteX14" fmla="*/ 21061 w 64076"/>
                <a:gd name="connsiteY14" fmla="*/ 42115 h 49702"/>
                <a:gd name="connsiteX15" fmla="*/ 8472 w 64076"/>
                <a:gd name="connsiteY15" fmla="*/ 35421 h 49702"/>
                <a:gd name="connsiteX16" fmla="*/ 562 w 64076"/>
                <a:gd name="connsiteY16" fmla="*/ 29697 h 49702"/>
                <a:gd name="connsiteX17" fmla="*/ 6323 w 64076"/>
                <a:gd name="connsiteY17" fmla="*/ 25410 h 49702"/>
                <a:gd name="connsiteX18" fmla="*/ 4205 w 64076"/>
                <a:gd name="connsiteY18" fmla="*/ 19563 h 49702"/>
                <a:gd name="connsiteX19" fmla="*/ 8073 w 64076"/>
                <a:gd name="connsiteY19" fmla="*/ 14366 h 49702"/>
                <a:gd name="connsiteX20" fmla="*/ 8110 w 64076"/>
                <a:gd name="connsiteY20" fmla="*/ 14229 h 49702"/>
                <a:gd name="connsiteX0" fmla="*/ 46008 w 64076"/>
                <a:gd name="connsiteY0" fmla="*/ 15213 h 49702"/>
                <a:gd name="connsiteX1" fmla="*/ 44560 w 64076"/>
                <a:gd name="connsiteY1" fmla="*/ 17889 h 49702"/>
                <a:gd name="connsiteX2" fmla="*/ 42534 w 64076"/>
                <a:gd name="connsiteY2" fmla="*/ 5285 h 49702"/>
                <a:gd name="connsiteX3" fmla="*/ 42610 w 64076"/>
                <a:gd name="connsiteY3" fmla="*/ 6549 h 49702"/>
                <a:gd name="connsiteX4" fmla="*/ 33288 w 64076"/>
                <a:gd name="connsiteY4" fmla="*/ 3811 h 49702"/>
                <a:gd name="connsiteX5" fmla="*/ 34030 w 64076"/>
                <a:gd name="connsiteY5" fmla="*/ 2199 h 49702"/>
                <a:gd name="connsiteX6" fmla="*/ 26351 w 64076"/>
                <a:gd name="connsiteY6" fmla="*/ 4579 h 49702"/>
                <a:gd name="connsiteX7" fmla="*/ 26710 w 64076"/>
                <a:gd name="connsiteY7" fmla="*/ 3189 h 49702"/>
                <a:gd name="connsiteX8" fmla="*/ 18210 w 64076"/>
                <a:gd name="connsiteY8" fmla="*/ 5051 h 49702"/>
                <a:gd name="connsiteX9" fmla="*/ 19510 w 64076"/>
                <a:gd name="connsiteY9" fmla="*/ 6399 h 49702"/>
                <a:gd name="connsiteX0" fmla="*/ 9145 w 65111"/>
                <a:gd name="connsiteY0" fmla="*/ 14229 h 49702"/>
                <a:gd name="connsiteX1" fmla="*/ 10868 w 65111"/>
                <a:gd name="connsiteY1" fmla="*/ 6766 h 49702"/>
                <a:gd name="connsiteX2" fmla="*/ 19250 w 65111"/>
                <a:gd name="connsiteY2" fmla="*/ 5061 h 49702"/>
                <a:gd name="connsiteX3" fmla="*/ 27701 w 65111"/>
                <a:gd name="connsiteY3" fmla="*/ 3291 h 49702"/>
                <a:gd name="connsiteX4" fmla="*/ 30994 w 65111"/>
                <a:gd name="connsiteY4" fmla="*/ 59 h 49702"/>
                <a:gd name="connsiteX5" fmla="*/ 35078 w 65111"/>
                <a:gd name="connsiteY5" fmla="*/ 2340 h 49702"/>
                <a:gd name="connsiteX6" fmla="*/ 40708 w 65111"/>
                <a:gd name="connsiteY6" fmla="*/ 549 h 49702"/>
                <a:gd name="connsiteX7" fmla="*/ 43563 w 65111"/>
                <a:gd name="connsiteY7" fmla="*/ 5435 h 49702"/>
                <a:gd name="connsiteX8" fmla="*/ 47227 w 65111"/>
                <a:gd name="connsiteY8" fmla="*/ 10177 h 49702"/>
                <a:gd name="connsiteX9" fmla="*/ 47063 w 65111"/>
                <a:gd name="connsiteY9" fmla="*/ 15319 h 49702"/>
                <a:gd name="connsiteX10" fmla="*/ 58668 w 65111"/>
                <a:gd name="connsiteY10" fmla="*/ 25311 h 49702"/>
                <a:gd name="connsiteX11" fmla="*/ 64589 w 65111"/>
                <a:gd name="connsiteY11" fmla="*/ 36077 h 49702"/>
                <a:gd name="connsiteX12" fmla="*/ 45561 w 65111"/>
                <a:gd name="connsiteY12" fmla="*/ 41261 h 49702"/>
                <a:gd name="connsiteX13" fmla="*/ 31949 w 65111"/>
                <a:gd name="connsiteY13" fmla="*/ 49351 h 49702"/>
                <a:gd name="connsiteX14" fmla="*/ 22096 w 65111"/>
                <a:gd name="connsiteY14" fmla="*/ 42115 h 49702"/>
                <a:gd name="connsiteX15" fmla="*/ 9507 w 65111"/>
                <a:gd name="connsiteY15" fmla="*/ 35421 h 49702"/>
                <a:gd name="connsiteX16" fmla="*/ 1597 w 65111"/>
                <a:gd name="connsiteY16" fmla="*/ 29697 h 49702"/>
                <a:gd name="connsiteX17" fmla="*/ 7358 w 65111"/>
                <a:gd name="connsiteY17" fmla="*/ 25410 h 49702"/>
                <a:gd name="connsiteX18" fmla="*/ 5240 w 65111"/>
                <a:gd name="connsiteY18" fmla="*/ 19563 h 49702"/>
                <a:gd name="connsiteX19" fmla="*/ 9108 w 65111"/>
                <a:gd name="connsiteY19" fmla="*/ 14366 h 49702"/>
                <a:gd name="connsiteX20" fmla="*/ 9145 w 65111"/>
                <a:gd name="connsiteY20" fmla="*/ 14229 h 49702"/>
                <a:gd name="connsiteX0" fmla="*/ 47043 w 65111"/>
                <a:gd name="connsiteY0" fmla="*/ 15213 h 49702"/>
                <a:gd name="connsiteX1" fmla="*/ 45595 w 65111"/>
                <a:gd name="connsiteY1" fmla="*/ 17889 h 49702"/>
                <a:gd name="connsiteX2" fmla="*/ 43569 w 65111"/>
                <a:gd name="connsiteY2" fmla="*/ 5285 h 49702"/>
                <a:gd name="connsiteX3" fmla="*/ 43645 w 65111"/>
                <a:gd name="connsiteY3" fmla="*/ 6549 h 49702"/>
                <a:gd name="connsiteX4" fmla="*/ 34323 w 65111"/>
                <a:gd name="connsiteY4" fmla="*/ 3811 h 49702"/>
                <a:gd name="connsiteX5" fmla="*/ 35065 w 65111"/>
                <a:gd name="connsiteY5" fmla="*/ 2199 h 49702"/>
                <a:gd name="connsiteX6" fmla="*/ 27386 w 65111"/>
                <a:gd name="connsiteY6" fmla="*/ 4579 h 49702"/>
                <a:gd name="connsiteX7" fmla="*/ 27745 w 65111"/>
                <a:gd name="connsiteY7" fmla="*/ 3189 h 49702"/>
                <a:gd name="connsiteX8" fmla="*/ 19245 w 65111"/>
                <a:gd name="connsiteY8" fmla="*/ 5051 h 49702"/>
                <a:gd name="connsiteX9" fmla="*/ 20545 w 65111"/>
                <a:gd name="connsiteY9" fmla="*/ 6399 h 49702"/>
                <a:gd name="connsiteX0" fmla="*/ 8111 w 64077"/>
                <a:gd name="connsiteY0" fmla="*/ 14229 h 49702"/>
                <a:gd name="connsiteX1" fmla="*/ 9834 w 64077"/>
                <a:gd name="connsiteY1" fmla="*/ 6766 h 49702"/>
                <a:gd name="connsiteX2" fmla="*/ 18216 w 64077"/>
                <a:gd name="connsiteY2" fmla="*/ 5061 h 49702"/>
                <a:gd name="connsiteX3" fmla="*/ 26667 w 64077"/>
                <a:gd name="connsiteY3" fmla="*/ 3291 h 49702"/>
                <a:gd name="connsiteX4" fmla="*/ 29960 w 64077"/>
                <a:gd name="connsiteY4" fmla="*/ 59 h 49702"/>
                <a:gd name="connsiteX5" fmla="*/ 34044 w 64077"/>
                <a:gd name="connsiteY5" fmla="*/ 2340 h 49702"/>
                <a:gd name="connsiteX6" fmla="*/ 39674 w 64077"/>
                <a:gd name="connsiteY6" fmla="*/ 549 h 49702"/>
                <a:gd name="connsiteX7" fmla="*/ 42529 w 64077"/>
                <a:gd name="connsiteY7" fmla="*/ 5435 h 49702"/>
                <a:gd name="connsiteX8" fmla="*/ 46193 w 64077"/>
                <a:gd name="connsiteY8" fmla="*/ 10177 h 49702"/>
                <a:gd name="connsiteX9" fmla="*/ 46029 w 64077"/>
                <a:gd name="connsiteY9" fmla="*/ 15319 h 49702"/>
                <a:gd name="connsiteX10" fmla="*/ 57634 w 64077"/>
                <a:gd name="connsiteY10" fmla="*/ 25311 h 49702"/>
                <a:gd name="connsiteX11" fmla="*/ 63555 w 64077"/>
                <a:gd name="connsiteY11" fmla="*/ 36077 h 49702"/>
                <a:gd name="connsiteX12" fmla="*/ 44527 w 64077"/>
                <a:gd name="connsiteY12" fmla="*/ 41261 h 49702"/>
                <a:gd name="connsiteX13" fmla="*/ 30915 w 64077"/>
                <a:gd name="connsiteY13" fmla="*/ 49351 h 49702"/>
                <a:gd name="connsiteX14" fmla="*/ 21062 w 64077"/>
                <a:gd name="connsiteY14" fmla="*/ 42115 h 49702"/>
                <a:gd name="connsiteX15" fmla="*/ 8473 w 64077"/>
                <a:gd name="connsiteY15" fmla="*/ 35421 h 49702"/>
                <a:gd name="connsiteX16" fmla="*/ 563 w 64077"/>
                <a:gd name="connsiteY16" fmla="*/ 29697 h 49702"/>
                <a:gd name="connsiteX17" fmla="*/ 6324 w 64077"/>
                <a:gd name="connsiteY17" fmla="*/ 25410 h 49702"/>
                <a:gd name="connsiteX18" fmla="*/ 4206 w 64077"/>
                <a:gd name="connsiteY18" fmla="*/ 19563 h 49702"/>
                <a:gd name="connsiteX19" fmla="*/ 8074 w 64077"/>
                <a:gd name="connsiteY19" fmla="*/ 14366 h 49702"/>
                <a:gd name="connsiteX20" fmla="*/ 8111 w 64077"/>
                <a:gd name="connsiteY20" fmla="*/ 14229 h 49702"/>
                <a:gd name="connsiteX0" fmla="*/ 46009 w 64077"/>
                <a:gd name="connsiteY0" fmla="*/ 15213 h 49702"/>
                <a:gd name="connsiteX1" fmla="*/ 44561 w 64077"/>
                <a:gd name="connsiteY1" fmla="*/ 17889 h 49702"/>
                <a:gd name="connsiteX2" fmla="*/ 42535 w 64077"/>
                <a:gd name="connsiteY2" fmla="*/ 5285 h 49702"/>
                <a:gd name="connsiteX3" fmla="*/ 42611 w 64077"/>
                <a:gd name="connsiteY3" fmla="*/ 6549 h 49702"/>
                <a:gd name="connsiteX4" fmla="*/ 33289 w 64077"/>
                <a:gd name="connsiteY4" fmla="*/ 3811 h 49702"/>
                <a:gd name="connsiteX5" fmla="*/ 34031 w 64077"/>
                <a:gd name="connsiteY5" fmla="*/ 2199 h 49702"/>
                <a:gd name="connsiteX6" fmla="*/ 26352 w 64077"/>
                <a:gd name="connsiteY6" fmla="*/ 4579 h 49702"/>
                <a:gd name="connsiteX7" fmla="*/ 26711 w 64077"/>
                <a:gd name="connsiteY7" fmla="*/ 3189 h 49702"/>
                <a:gd name="connsiteX8" fmla="*/ 18211 w 64077"/>
                <a:gd name="connsiteY8" fmla="*/ 5051 h 49702"/>
                <a:gd name="connsiteX9" fmla="*/ 19511 w 64077"/>
                <a:gd name="connsiteY9" fmla="*/ 6399 h 49702"/>
                <a:gd name="connsiteX0" fmla="*/ 8111 w 64077"/>
                <a:gd name="connsiteY0" fmla="*/ 14229 h 49702"/>
                <a:gd name="connsiteX1" fmla="*/ 9834 w 64077"/>
                <a:gd name="connsiteY1" fmla="*/ 6766 h 49702"/>
                <a:gd name="connsiteX2" fmla="*/ 18216 w 64077"/>
                <a:gd name="connsiteY2" fmla="*/ 5061 h 49702"/>
                <a:gd name="connsiteX3" fmla="*/ 26667 w 64077"/>
                <a:gd name="connsiteY3" fmla="*/ 3291 h 49702"/>
                <a:gd name="connsiteX4" fmla="*/ 29960 w 64077"/>
                <a:gd name="connsiteY4" fmla="*/ 59 h 49702"/>
                <a:gd name="connsiteX5" fmla="*/ 34044 w 64077"/>
                <a:gd name="connsiteY5" fmla="*/ 2340 h 49702"/>
                <a:gd name="connsiteX6" fmla="*/ 39674 w 64077"/>
                <a:gd name="connsiteY6" fmla="*/ 549 h 49702"/>
                <a:gd name="connsiteX7" fmla="*/ 42529 w 64077"/>
                <a:gd name="connsiteY7" fmla="*/ 5435 h 49702"/>
                <a:gd name="connsiteX8" fmla="*/ 46193 w 64077"/>
                <a:gd name="connsiteY8" fmla="*/ 10177 h 49702"/>
                <a:gd name="connsiteX9" fmla="*/ 46029 w 64077"/>
                <a:gd name="connsiteY9" fmla="*/ 15319 h 49702"/>
                <a:gd name="connsiteX10" fmla="*/ 57634 w 64077"/>
                <a:gd name="connsiteY10" fmla="*/ 25311 h 49702"/>
                <a:gd name="connsiteX11" fmla="*/ 63555 w 64077"/>
                <a:gd name="connsiteY11" fmla="*/ 36077 h 49702"/>
                <a:gd name="connsiteX12" fmla="*/ 44527 w 64077"/>
                <a:gd name="connsiteY12" fmla="*/ 41261 h 49702"/>
                <a:gd name="connsiteX13" fmla="*/ 30915 w 64077"/>
                <a:gd name="connsiteY13" fmla="*/ 49351 h 49702"/>
                <a:gd name="connsiteX14" fmla="*/ 21062 w 64077"/>
                <a:gd name="connsiteY14" fmla="*/ 42115 h 49702"/>
                <a:gd name="connsiteX15" fmla="*/ 8473 w 64077"/>
                <a:gd name="connsiteY15" fmla="*/ 35421 h 49702"/>
                <a:gd name="connsiteX16" fmla="*/ 563 w 64077"/>
                <a:gd name="connsiteY16" fmla="*/ 29697 h 49702"/>
                <a:gd name="connsiteX17" fmla="*/ 6324 w 64077"/>
                <a:gd name="connsiteY17" fmla="*/ 25410 h 49702"/>
                <a:gd name="connsiteX18" fmla="*/ 4206 w 64077"/>
                <a:gd name="connsiteY18" fmla="*/ 19563 h 49702"/>
                <a:gd name="connsiteX19" fmla="*/ 8074 w 64077"/>
                <a:gd name="connsiteY19" fmla="*/ 14366 h 49702"/>
                <a:gd name="connsiteX20" fmla="*/ 8111 w 64077"/>
                <a:gd name="connsiteY20" fmla="*/ 14229 h 49702"/>
                <a:gd name="connsiteX0" fmla="*/ 46009 w 64077"/>
                <a:gd name="connsiteY0" fmla="*/ 15213 h 49702"/>
                <a:gd name="connsiteX1" fmla="*/ 44561 w 64077"/>
                <a:gd name="connsiteY1" fmla="*/ 17889 h 49702"/>
                <a:gd name="connsiteX2" fmla="*/ 42535 w 64077"/>
                <a:gd name="connsiteY2" fmla="*/ 5285 h 49702"/>
                <a:gd name="connsiteX3" fmla="*/ 42611 w 64077"/>
                <a:gd name="connsiteY3" fmla="*/ 6549 h 49702"/>
                <a:gd name="connsiteX4" fmla="*/ 33289 w 64077"/>
                <a:gd name="connsiteY4" fmla="*/ 3811 h 49702"/>
                <a:gd name="connsiteX5" fmla="*/ 34031 w 64077"/>
                <a:gd name="connsiteY5" fmla="*/ 2199 h 49702"/>
                <a:gd name="connsiteX6" fmla="*/ 26352 w 64077"/>
                <a:gd name="connsiteY6" fmla="*/ 4579 h 49702"/>
                <a:gd name="connsiteX7" fmla="*/ 26711 w 64077"/>
                <a:gd name="connsiteY7" fmla="*/ 3189 h 49702"/>
                <a:gd name="connsiteX8" fmla="*/ 18211 w 64077"/>
                <a:gd name="connsiteY8" fmla="*/ 5051 h 49702"/>
                <a:gd name="connsiteX9" fmla="*/ 19511 w 64077"/>
                <a:gd name="connsiteY9" fmla="*/ 6399 h 49702"/>
                <a:gd name="connsiteX0" fmla="*/ 8960 w 64926"/>
                <a:gd name="connsiteY0" fmla="*/ 14229 h 49702"/>
                <a:gd name="connsiteX1" fmla="*/ 10683 w 64926"/>
                <a:gd name="connsiteY1" fmla="*/ 6766 h 49702"/>
                <a:gd name="connsiteX2" fmla="*/ 19065 w 64926"/>
                <a:gd name="connsiteY2" fmla="*/ 5061 h 49702"/>
                <a:gd name="connsiteX3" fmla="*/ 27516 w 64926"/>
                <a:gd name="connsiteY3" fmla="*/ 3291 h 49702"/>
                <a:gd name="connsiteX4" fmla="*/ 30809 w 64926"/>
                <a:gd name="connsiteY4" fmla="*/ 59 h 49702"/>
                <a:gd name="connsiteX5" fmla="*/ 34893 w 64926"/>
                <a:gd name="connsiteY5" fmla="*/ 2340 h 49702"/>
                <a:gd name="connsiteX6" fmla="*/ 40523 w 64926"/>
                <a:gd name="connsiteY6" fmla="*/ 549 h 49702"/>
                <a:gd name="connsiteX7" fmla="*/ 43378 w 64926"/>
                <a:gd name="connsiteY7" fmla="*/ 5435 h 49702"/>
                <a:gd name="connsiteX8" fmla="*/ 47042 w 64926"/>
                <a:gd name="connsiteY8" fmla="*/ 10177 h 49702"/>
                <a:gd name="connsiteX9" fmla="*/ 46878 w 64926"/>
                <a:gd name="connsiteY9" fmla="*/ 15319 h 49702"/>
                <a:gd name="connsiteX10" fmla="*/ 58483 w 64926"/>
                <a:gd name="connsiteY10" fmla="*/ 25311 h 49702"/>
                <a:gd name="connsiteX11" fmla="*/ 64404 w 64926"/>
                <a:gd name="connsiteY11" fmla="*/ 36077 h 49702"/>
                <a:gd name="connsiteX12" fmla="*/ 45376 w 64926"/>
                <a:gd name="connsiteY12" fmla="*/ 41261 h 49702"/>
                <a:gd name="connsiteX13" fmla="*/ 31764 w 64926"/>
                <a:gd name="connsiteY13" fmla="*/ 49351 h 49702"/>
                <a:gd name="connsiteX14" fmla="*/ 21911 w 64926"/>
                <a:gd name="connsiteY14" fmla="*/ 42115 h 49702"/>
                <a:gd name="connsiteX15" fmla="*/ 9322 w 64926"/>
                <a:gd name="connsiteY15" fmla="*/ 35421 h 49702"/>
                <a:gd name="connsiteX16" fmla="*/ 1412 w 64926"/>
                <a:gd name="connsiteY16" fmla="*/ 29697 h 49702"/>
                <a:gd name="connsiteX17" fmla="*/ 7173 w 64926"/>
                <a:gd name="connsiteY17" fmla="*/ 25410 h 49702"/>
                <a:gd name="connsiteX18" fmla="*/ 5055 w 64926"/>
                <a:gd name="connsiteY18" fmla="*/ 19563 h 49702"/>
                <a:gd name="connsiteX19" fmla="*/ 8923 w 64926"/>
                <a:gd name="connsiteY19" fmla="*/ 14366 h 49702"/>
                <a:gd name="connsiteX20" fmla="*/ 8960 w 64926"/>
                <a:gd name="connsiteY20" fmla="*/ 14229 h 49702"/>
                <a:gd name="connsiteX0" fmla="*/ 46858 w 64926"/>
                <a:gd name="connsiteY0" fmla="*/ 15213 h 49702"/>
                <a:gd name="connsiteX1" fmla="*/ 45410 w 64926"/>
                <a:gd name="connsiteY1" fmla="*/ 17889 h 49702"/>
                <a:gd name="connsiteX2" fmla="*/ 43384 w 64926"/>
                <a:gd name="connsiteY2" fmla="*/ 5285 h 49702"/>
                <a:gd name="connsiteX3" fmla="*/ 43460 w 64926"/>
                <a:gd name="connsiteY3" fmla="*/ 6549 h 49702"/>
                <a:gd name="connsiteX4" fmla="*/ 34138 w 64926"/>
                <a:gd name="connsiteY4" fmla="*/ 3811 h 49702"/>
                <a:gd name="connsiteX5" fmla="*/ 34880 w 64926"/>
                <a:gd name="connsiteY5" fmla="*/ 2199 h 49702"/>
                <a:gd name="connsiteX6" fmla="*/ 27201 w 64926"/>
                <a:gd name="connsiteY6" fmla="*/ 4579 h 49702"/>
                <a:gd name="connsiteX7" fmla="*/ 27560 w 64926"/>
                <a:gd name="connsiteY7" fmla="*/ 3189 h 49702"/>
                <a:gd name="connsiteX8" fmla="*/ 19060 w 64926"/>
                <a:gd name="connsiteY8" fmla="*/ 5051 h 49702"/>
                <a:gd name="connsiteX9" fmla="*/ 20360 w 64926"/>
                <a:gd name="connsiteY9" fmla="*/ 6399 h 49702"/>
                <a:gd name="connsiteX0" fmla="*/ 10526 w 66492"/>
                <a:gd name="connsiteY0" fmla="*/ 14229 h 49702"/>
                <a:gd name="connsiteX1" fmla="*/ 12249 w 66492"/>
                <a:gd name="connsiteY1" fmla="*/ 6766 h 49702"/>
                <a:gd name="connsiteX2" fmla="*/ 20631 w 66492"/>
                <a:gd name="connsiteY2" fmla="*/ 5061 h 49702"/>
                <a:gd name="connsiteX3" fmla="*/ 29082 w 66492"/>
                <a:gd name="connsiteY3" fmla="*/ 3291 h 49702"/>
                <a:gd name="connsiteX4" fmla="*/ 32375 w 66492"/>
                <a:gd name="connsiteY4" fmla="*/ 59 h 49702"/>
                <a:gd name="connsiteX5" fmla="*/ 36459 w 66492"/>
                <a:gd name="connsiteY5" fmla="*/ 2340 h 49702"/>
                <a:gd name="connsiteX6" fmla="*/ 42089 w 66492"/>
                <a:gd name="connsiteY6" fmla="*/ 549 h 49702"/>
                <a:gd name="connsiteX7" fmla="*/ 44944 w 66492"/>
                <a:gd name="connsiteY7" fmla="*/ 5435 h 49702"/>
                <a:gd name="connsiteX8" fmla="*/ 48608 w 66492"/>
                <a:gd name="connsiteY8" fmla="*/ 10177 h 49702"/>
                <a:gd name="connsiteX9" fmla="*/ 48444 w 66492"/>
                <a:gd name="connsiteY9" fmla="*/ 15319 h 49702"/>
                <a:gd name="connsiteX10" fmla="*/ 60049 w 66492"/>
                <a:gd name="connsiteY10" fmla="*/ 25311 h 49702"/>
                <a:gd name="connsiteX11" fmla="*/ 65970 w 66492"/>
                <a:gd name="connsiteY11" fmla="*/ 36077 h 49702"/>
                <a:gd name="connsiteX12" fmla="*/ 46942 w 66492"/>
                <a:gd name="connsiteY12" fmla="*/ 41261 h 49702"/>
                <a:gd name="connsiteX13" fmla="*/ 33330 w 66492"/>
                <a:gd name="connsiteY13" fmla="*/ 49351 h 49702"/>
                <a:gd name="connsiteX14" fmla="*/ 23477 w 66492"/>
                <a:gd name="connsiteY14" fmla="*/ 42115 h 49702"/>
                <a:gd name="connsiteX15" fmla="*/ 10888 w 66492"/>
                <a:gd name="connsiteY15" fmla="*/ 35421 h 49702"/>
                <a:gd name="connsiteX16" fmla="*/ 2978 w 66492"/>
                <a:gd name="connsiteY16" fmla="*/ 29697 h 49702"/>
                <a:gd name="connsiteX17" fmla="*/ 8739 w 66492"/>
                <a:gd name="connsiteY17" fmla="*/ 25410 h 49702"/>
                <a:gd name="connsiteX18" fmla="*/ 6621 w 66492"/>
                <a:gd name="connsiteY18" fmla="*/ 19563 h 49702"/>
                <a:gd name="connsiteX19" fmla="*/ 10489 w 66492"/>
                <a:gd name="connsiteY19" fmla="*/ 14366 h 49702"/>
                <a:gd name="connsiteX20" fmla="*/ 10526 w 66492"/>
                <a:gd name="connsiteY20" fmla="*/ 14229 h 49702"/>
                <a:gd name="connsiteX0" fmla="*/ 48424 w 66492"/>
                <a:gd name="connsiteY0" fmla="*/ 15213 h 49702"/>
                <a:gd name="connsiteX1" fmla="*/ 46976 w 66492"/>
                <a:gd name="connsiteY1" fmla="*/ 17889 h 49702"/>
                <a:gd name="connsiteX2" fmla="*/ 44950 w 66492"/>
                <a:gd name="connsiteY2" fmla="*/ 5285 h 49702"/>
                <a:gd name="connsiteX3" fmla="*/ 45026 w 66492"/>
                <a:gd name="connsiteY3" fmla="*/ 6549 h 49702"/>
                <a:gd name="connsiteX4" fmla="*/ 35704 w 66492"/>
                <a:gd name="connsiteY4" fmla="*/ 3811 h 49702"/>
                <a:gd name="connsiteX5" fmla="*/ 36446 w 66492"/>
                <a:gd name="connsiteY5" fmla="*/ 2199 h 49702"/>
                <a:gd name="connsiteX6" fmla="*/ 28767 w 66492"/>
                <a:gd name="connsiteY6" fmla="*/ 4579 h 49702"/>
                <a:gd name="connsiteX7" fmla="*/ 29126 w 66492"/>
                <a:gd name="connsiteY7" fmla="*/ 3189 h 49702"/>
                <a:gd name="connsiteX8" fmla="*/ 20626 w 66492"/>
                <a:gd name="connsiteY8" fmla="*/ 5051 h 49702"/>
                <a:gd name="connsiteX9" fmla="*/ 21926 w 66492"/>
                <a:gd name="connsiteY9" fmla="*/ 6399 h 49702"/>
                <a:gd name="connsiteX0" fmla="*/ 8961 w 64927"/>
                <a:gd name="connsiteY0" fmla="*/ 14229 h 49702"/>
                <a:gd name="connsiteX1" fmla="*/ 10684 w 64927"/>
                <a:gd name="connsiteY1" fmla="*/ 6766 h 49702"/>
                <a:gd name="connsiteX2" fmla="*/ 19066 w 64927"/>
                <a:gd name="connsiteY2" fmla="*/ 5061 h 49702"/>
                <a:gd name="connsiteX3" fmla="*/ 27517 w 64927"/>
                <a:gd name="connsiteY3" fmla="*/ 3291 h 49702"/>
                <a:gd name="connsiteX4" fmla="*/ 30810 w 64927"/>
                <a:gd name="connsiteY4" fmla="*/ 59 h 49702"/>
                <a:gd name="connsiteX5" fmla="*/ 34894 w 64927"/>
                <a:gd name="connsiteY5" fmla="*/ 2340 h 49702"/>
                <a:gd name="connsiteX6" fmla="*/ 40524 w 64927"/>
                <a:gd name="connsiteY6" fmla="*/ 549 h 49702"/>
                <a:gd name="connsiteX7" fmla="*/ 43379 w 64927"/>
                <a:gd name="connsiteY7" fmla="*/ 5435 h 49702"/>
                <a:gd name="connsiteX8" fmla="*/ 47043 w 64927"/>
                <a:gd name="connsiteY8" fmla="*/ 10177 h 49702"/>
                <a:gd name="connsiteX9" fmla="*/ 46879 w 64927"/>
                <a:gd name="connsiteY9" fmla="*/ 15319 h 49702"/>
                <a:gd name="connsiteX10" fmla="*/ 58484 w 64927"/>
                <a:gd name="connsiteY10" fmla="*/ 25311 h 49702"/>
                <a:gd name="connsiteX11" fmla="*/ 64405 w 64927"/>
                <a:gd name="connsiteY11" fmla="*/ 36077 h 49702"/>
                <a:gd name="connsiteX12" fmla="*/ 45377 w 64927"/>
                <a:gd name="connsiteY12" fmla="*/ 41261 h 49702"/>
                <a:gd name="connsiteX13" fmla="*/ 31765 w 64927"/>
                <a:gd name="connsiteY13" fmla="*/ 49351 h 49702"/>
                <a:gd name="connsiteX14" fmla="*/ 21912 w 64927"/>
                <a:gd name="connsiteY14" fmla="*/ 42115 h 49702"/>
                <a:gd name="connsiteX15" fmla="*/ 9323 w 64927"/>
                <a:gd name="connsiteY15" fmla="*/ 35421 h 49702"/>
                <a:gd name="connsiteX16" fmla="*/ 1413 w 64927"/>
                <a:gd name="connsiteY16" fmla="*/ 29697 h 49702"/>
                <a:gd name="connsiteX17" fmla="*/ 5056 w 64927"/>
                <a:gd name="connsiteY17" fmla="*/ 19563 h 49702"/>
                <a:gd name="connsiteX18" fmla="*/ 8924 w 64927"/>
                <a:gd name="connsiteY18" fmla="*/ 14366 h 49702"/>
                <a:gd name="connsiteX19" fmla="*/ 8961 w 64927"/>
                <a:gd name="connsiteY19" fmla="*/ 14229 h 49702"/>
                <a:gd name="connsiteX0" fmla="*/ 46859 w 64927"/>
                <a:gd name="connsiteY0" fmla="*/ 15213 h 49702"/>
                <a:gd name="connsiteX1" fmla="*/ 45411 w 64927"/>
                <a:gd name="connsiteY1" fmla="*/ 17889 h 49702"/>
                <a:gd name="connsiteX2" fmla="*/ 43385 w 64927"/>
                <a:gd name="connsiteY2" fmla="*/ 5285 h 49702"/>
                <a:gd name="connsiteX3" fmla="*/ 43461 w 64927"/>
                <a:gd name="connsiteY3" fmla="*/ 6549 h 49702"/>
                <a:gd name="connsiteX4" fmla="*/ 34139 w 64927"/>
                <a:gd name="connsiteY4" fmla="*/ 3811 h 49702"/>
                <a:gd name="connsiteX5" fmla="*/ 34881 w 64927"/>
                <a:gd name="connsiteY5" fmla="*/ 2199 h 49702"/>
                <a:gd name="connsiteX6" fmla="*/ 27202 w 64927"/>
                <a:gd name="connsiteY6" fmla="*/ 4579 h 49702"/>
                <a:gd name="connsiteX7" fmla="*/ 27561 w 64927"/>
                <a:gd name="connsiteY7" fmla="*/ 3189 h 49702"/>
                <a:gd name="connsiteX8" fmla="*/ 19061 w 64927"/>
                <a:gd name="connsiteY8" fmla="*/ 5051 h 49702"/>
                <a:gd name="connsiteX9" fmla="*/ 20361 w 64927"/>
                <a:gd name="connsiteY9" fmla="*/ 6399 h 49702"/>
                <a:gd name="connsiteX0" fmla="*/ 10335 w 66301"/>
                <a:gd name="connsiteY0" fmla="*/ 14229 h 49702"/>
                <a:gd name="connsiteX1" fmla="*/ 12058 w 66301"/>
                <a:gd name="connsiteY1" fmla="*/ 6766 h 49702"/>
                <a:gd name="connsiteX2" fmla="*/ 20440 w 66301"/>
                <a:gd name="connsiteY2" fmla="*/ 5061 h 49702"/>
                <a:gd name="connsiteX3" fmla="*/ 28891 w 66301"/>
                <a:gd name="connsiteY3" fmla="*/ 3291 h 49702"/>
                <a:gd name="connsiteX4" fmla="*/ 32184 w 66301"/>
                <a:gd name="connsiteY4" fmla="*/ 59 h 49702"/>
                <a:gd name="connsiteX5" fmla="*/ 36268 w 66301"/>
                <a:gd name="connsiteY5" fmla="*/ 2340 h 49702"/>
                <a:gd name="connsiteX6" fmla="*/ 41898 w 66301"/>
                <a:gd name="connsiteY6" fmla="*/ 549 h 49702"/>
                <a:gd name="connsiteX7" fmla="*/ 44753 w 66301"/>
                <a:gd name="connsiteY7" fmla="*/ 5435 h 49702"/>
                <a:gd name="connsiteX8" fmla="*/ 48417 w 66301"/>
                <a:gd name="connsiteY8" fmla="*/ 10177 h 49702"/>
                <a:gd name="connsiteX9" fmla="*/ 48253 w 66301"/>
                <a:gd name="connsiteY9" fmla="*/ 15319 h 49702"/>
                <a:gd name="connsiteX10" fmla="*/ 59858 w 66301"/>
                <a:gd name="connsiteY10" fmla="*/ 25311 h 49702"/>
                <a:gd name="connsiteX11" fmla="*/ 65779 w 66301"/>
                <a:gd name="connsiteY11" fmla="*/ 36077 h 49702"/>
                <a:gd name="connsiteX12" fmla="*/ 46751 w 66301"/>
                <a:gd name="connsiteY12" fmla="*/ 41261 h 49702"/>
                <a:gd name="connsiteX13" fmla="*/ 33139 w 66301"/>
                <a:gd name="connsiteY13" fmla="*/ 49351 h 49702"/>
                <a:gd name="connsiteX14" fmla="*/ 23286 w 66301"/>
                <a:gd name="connsiteY14" fmla="*/ 42115 h 49702"/>
                <a:gd name="connsiteX15" fmla="*/ 10697 w 66301"/>
                <a:gd name="connsiteY15" fmla="*/ 35421 h 49702"/>
                <a:gd name="connsiteX16" fmla="*/ 2787 w 66301"/>
                <a:gd name="connsiteY16" fmla="*/ 29697 h 49702"/>
                <a:gd name="connsiteX17" fmla="*/ 6430 w 66301"/>
                <a:gd name="connsiteY17" fmla="*/ 19563 h 49702"/>
                <a:gd name="connsiteX18" fmla="*/ 10298 w 66301"/>
                <a:gd name="connsiteY18" fmla="*/ 14366 h 49702"/>
                <a:gd name="connsiteX19" fmla="*/ 10335 w 66301"/>
                <a:gd name="connsiteY19" fmla="*/ 14229 h 49702"/>
                <a:gd name="connsiteX0" fmla="*/ 48233 w 66301"/>
                <a:gd name="connsiteY0" fmla="*/ 15213 h 49702"/>
                <a:gd name="connsiteX1" fmla="*/ 46785 w 66301"/>
                <a:gd name="connsiteY1" fmla="*/ 17889 h 49702"/>
                <a:gd name="connsiteX2" fmla="*/ 44759 w 66301"/>
                <a:gd name="connsiteY2" fmla="*/ 5285 h 49702"/>
                <a:gd name="connsiteX3" fmla="*/ 44835 w 66301"/>
                <a:gd name="connsiteY3" fmla="*/ 6549 h 49702"/>
                <a:gd name="connsiteX4" fmla="*/ 35513 w 66301"/>
                <a:gd name="connsiteY4" fmla="*/ 3811 h 49702"/>
                <a:gd name="connsiteX5" fmla="*/ 36255 w 66301"/>
                <a:gd name="connsiteY5" fmla="*/ 2199 h 49702"/>
                <a:gd name="connsiteX6" fmla="*/ 28576 w 66301"/>
                <a:gd name="connsiteY6" fmla="*/ 4579 h 49702"/>
                <a:gd name="connsiteX7" fmla="*/ 28935 w 66301"/>
                <a:gd name="connsiteY7" fmla="*/ 3189 h 49702"/>
                <a:gd name="connsiteX8" fmla="*/ 20435 w 66301"/>
                <a:gd name="connsiteY8" fmla="*/ 5051 h 49702"/>
                <a:gd name="connsiteX9" fmla="*/ 21735 w 66301"/>
                <a:gd name="connsiteY9" fmla="*/ 6399 h 49702"/>
                <a:gd name="connsiteX0" fmla="*/ 12883 w 68849"/>
                <a:gd name="connsiteY0" fmla="*/ 14229 h 49702"/>
                <a:gd name="connsiteX1" fmla="*/ 14606 w 68849"/>
                <a:gd name="connsiteY1" fmla="*/ 6766 h 49702"/>
                <a:gd name="connsiteX2" fmla="*/ 22988 w 68849"/>
                <a:gd name="connsiteY2" fmla="*/ 5061 h 49702"/>
                <a:gd name="connsiteX3" fmla="*/ 31439 w 68849"/>
                <a:gd name="connsiteY3" fmla="*/ 3291 h 49702"/>
                <a:gd name="connsiteX4" fmla="*/ 34732 w 68849"/>
                <a:gd name="connsiteY4" fmla="*/ 59 h 49702"/>
                <a:gd name="connsiteX5" fmla="*/ 38816 w 68849"/>
                <a:gd name="connsiteY5" fmla="*/ 2340 h 49702"/>
                <a:gd name="connsiteX6" fmla="*/ 44446 w 68849"/>
                <a:gd name="connsiteY6" fmla="*/ 549 h 49702"/>
                <a:gd name="connsiteX7" fmla="*/ 47301 w 68849"/>
                <a:gd name="connsiteY7" fmla="*/ 5435 h 49702"/>
                <a:gd name="connsiteX8" fmla="*/ 50965 w 68849"/>
                <a:gd name="connsiteY8" fmla="*/ 10177 h 49702"/>
                <a:gd name="connsiteX9" fmla="*/ 50801 w 68849"/>
                <a:gd name="connsiteY9" fmla="*/ 15319 h 49702"/>
                <a:gd name="connsiteX10" fmla="*/ 62406 w 68849"/>
                <a:gd name="connsiteY10" fmla="*/ 25311 h 49702"/>
                <a:gd name="connsiteX11" fmla="*/ 68327 w 68849"/>
                <a:gd name="connsiteY11" fmla="*/ 36077 h 49702"/>
                <a:gd name="connsiteX12" fmla="*/ 49299 w 68849"/>
                <a:gd name="connsiteY12" fmla="*/ 41261 h 49702"/>
                <a:gd name="connsiteX13" fmla="*/ 35687 w 68849"/>
                <a:gd name="connsiteY13" fmla="*/ 49351 h 49702"/>
                <a:gd name="connsiteX14" fmla="*/ 25834 w 68849"/>
                <a:gd name="connsiteY14" fmla="*/ 42115 h 49702"/>
                <a:gd name="connsiteX15" fmla="*/ 13245 w 68849"/>
                <a:gd name="connsiteY15" fmla="*/ 35421 h 49702"/>
                <a:gd name="connsiteX16" fmla="*/ 5335 w 68849"/>
                <a:gd name="connsiteY16" fmla="*/ 29697 h 49702"/>
                <a:gd name="connsiteX17" fmla="*/ 8978 w 68849"/>
                <a:gd name="connsiteY17" fmla="*/ 19563 h 49702"/>
                <a:gd name="connsiteX18" fmla="*/ 12846 w 68849"/>
                <a:gd name="connsiteY18" fmla="*/ 14366 h 49702"/>
                <a:gd name="connsiteX19" fmla="*/ 12883 w 68849"/>
                <a:gd name="connsiteY19" fmla="*/ 14229 h 49702"/>
                <a:gd name="connsiteX0" fmla="*/ 50781 w 68849"/>
                <a:gd name="connsiteY0" fmla="*/ 15213 h 49702"/>
                <a:gd name="connsiteX1" fmla="*/ 49333 w 68849"/>
                <a:gd name="connsiteY1" fmla="*/ 17889 h 49702"/>
                <a:gd name="connsiteX2" fmla="*/ 47307 w 68849"/>
                <a:gd name="connsiteY2" fmla="*/ 5285 h 49702"/>
                <a:gd name="connsiteX3" fmla="*/ 47383 w 68849"/>
                <a:gd name="connsiteY3" fmla="*/ 6549 h 49702"/>
                <a:gd name="connsiteX4" fmla="*/ 38061 w 68849"/>
                <a:gd name="connsiteY4" fmla="*/ 3811 h 49702"/>
                <a:gd name="connsiteX5" fmla="*/ 38803 w 68849"/>
                <a:gd name="connsiteY5" fmla="*/ 2199 h 49702"/>
                <a:gd name="connsiteX6" fmla="*/ 31124 w 68849"/>
                <a:gd name="connsiteY6" fmla="*/ 4579 h 49702"/>
                <a:gd name="connsiteX7" fmla="*/ 31483 w 68849"/>
                <a:gd name="connsiteY7" fmla="*/ 3189 h 49702"/>
                <a:gd name="connsiteX8" fmla="*/ 22983 w 68849"/>
                <a:gd name="connsiteY8" fmla="*/ 5051 h 49702"/>
                <a:gd name="connsiteX9" fmla="*/ 24283 w 68849"/>
                <a:gd name="connsiteY9" fmla="*/ 6399 h 49702"/>
                <a:gd name="connsiteX0" fmla="*/ 13740 w 69706"/>
                <a:gd name="connsiteY0" fmla="*/ 14229 h 49702"/>
                <a:gd name="connsiteX1" fmla="*/ 15463 w 69706"/>
                <a:gd name="connsiteY1" fmla="*/ 6766 h 49702"/>
                <a:gd name="connsiteX2" fmla="*/ 23845 w 69706"/>
                <a:gd name="connsiteY2" fmla="*/ 5061 h 49702"/>
                <a:gd name="connsiteX3" fmla="*/ 32296 w 69706"/>
                <a:gd name="connsiteY3" fmla="*/ 3291 h 49702"/>
                <a:gd name="connsiteX4" fmla="*/ 35589 w 69706"/>
                <a:gd name="connsiteY4" fmla="*/ 59 h 49702"/>
                <a:gd name="connsiteX5" fmla="*/ 39673 w 69706"/>
                <a:gd name="connsiteY5" fmla="*/ 2340 h 49702"/>
                <a:gd name="connsiteX6" fmla="*/ 45303 w 69706"/>
                <a:gd name="connsiteY6" fmla="*/ 549 h 49702"/>
                <a:gd name="connsiteX7" fmla="*/ 48158 w 69706"/>
                <a:gd name="connsiteY7" fmla="*/ 5435 h 49702"/>
                <a:gd name="connsiteX8" fmla="*/ 51822 w 69706"/>
                <a:gd name="connsiteY8" fmla="*/ 10177 h 49702"/>
                <a:gd name="connsiteX9" fmla="*/ 51658 w 69706"/>
                <a:gd name="connsiteY9" fmla="*/ 15319 h 49702"/>
                <a:gd name="connsiteX10" fmla="*/ 63263 w 69706"/>
                <a:gd name="connsiteY10" fmla="*/ 25311 h 49702"/>
                <a:gd name="connsiteX11" fmla="*/ 69184 w 69706"/>
                <a:gd name="connsiteY11" fmla="*/ 36077 h 49702"/>
                <a:gd name="connsiteX12" fmla="*/ 50156 w 69706"/>
                <a:gd name="connsiteY12" fmla="*/ 41261 h 49702"/>
                <a:gd name="connsiteX13" fmla="*/ 36544 w 69706"/>
                <a:gd name="connsiteY13" fmla="*/ 49351 h 49702"/>
                <a:gd name="connsiteX14" fmla="*/ 26691 w 69706"/>
                <a:gd name="connsiteY14" fmla="*/ 42115 h 49702"/>
                <a:gd name="connsiteX15" fmla="*/ 14102 w 69706"/>
                <a:gd name="connsiteY15" fmla="*/ 35421 h 49702"/>
                <a:gd name="connsiteX16" fmla="*/ 6192 w 69706"/>
                <a:gd name="connsiteY16" fmla="*/ 29697 h 49702"/>
                <a:gd name="connsiteX17" fmla="*/ 9835 w 69706"/>
                <a:gd name="connsiteY17" fmla="*/ 19563 h 49702"/>
                <a:gd name="connsiteX18" fmla="*/ 13703 w 69706"/>
                <a:gd name="connsiteY18" fmla="*/ 14366 h 49702"/>
                <a:gd name="connsiteX19" fmla="*/ 13740 w 69706"/>
                <a:gd name="connsiteY19" fmla="*/ 14229 h 49702"/>
                <a:gd name="connsiteX0" fmla="*/ 51638 w 69706"/>
                <a:gd name="connsiteY0" fmla="*/ 15213 h 49702"/>
                <a:gd name="connsiteX1" fmla="*/ 50190 w 69706"/>
                <a:gd name="connsiteY1" fmla="*/ 17889 h 49702"/>
                <a:gd name="connsiteX2" fmla="*/ 48164 w 69706"/>
                <a:gd name="connsiteY2" fmla="*/ 5285 h 49702"/>
                <a:gd name="connsiteX3" fmla="*/ 48240 w 69706"/>
                <a:gd name="connsiteY3" fmla="*/ 6549 h 49702"/>
                <a:gd name="connsiteX4" fmla="*/ 38918 w 69706"/>
                <a:gd name="connsiteY4" fmla="*/ 3811 h 49702"/>
                <a:gd name="connsiteX5" fmla="*/ 39660 w 69706"/>
                <a:gd name="connsiteY5" fmla="*/ 2199 h 49702"/>
                <a:gd name="connsiteX6" fmla="*/ 31981 w 69706"/>
                <a:gd name="connsiteY6" fmla="*/ 4579 h 49702"/>
                <a:gd name="connsiteX7" fmla="*/ 32340 w 69706"/>
                <a:gd name="connsiteY7" fmla="*/ 3189 h 49702"/>
                <a:gd name="connsiteX8" fmla="*/ 23840 w 69706"/>
                <a:gd name="connsiteY8" fmla="*/ 5051 h 49702"/>
                <a:gd name="connsiteX9" fmla="*/ 25140 w 69706"/>
                <a:gd name="connsiteY9" fmla="*/ 6399 h 49702"/>
                <a:gd name="connsiteX0" fmla="*/ 13740 w 69706"/>
                <a:gd name="connsiteY0" fmla="*/ 14229 h 49702"/>
                <a:gd name="connsiteX1" fmla="*/ 15463 w 69706"/>
                <a:gd name="connsiteY1" fmla="*/ 6766 h 49702"/>
                <a:gd name="connsiteX2" fmla="*/ 23845 w 69706"/>
                <a:gd name="connsiteY2" fmla="*/ 5061 h 49702"/>
                <a:gd name="connsiteX3" fmla="*/ 32296 w 69706"/>
                <a:gd name="connsiteY3" fmla="*/ 3291 h 49702"/>
                <a:gd name="connsiteX4" fmla="*/ 35589 w 69706"/>
                <a:gd name="connsiteY4" fmla="*/ 59 h 49702"/>
                <a:gd name="connsiteX5" fmla="*/ 39673 w 69706"/>
                <a:gd name="connsiteY5" fmla="*/ 2340 h 49702"/>
                <a:gd name="connsiteX6" fmla="*/ 45303 w 69706"/>
                <a:gd name="connsiteY6" fmla="*/ 549 h 49702"/>
                <a:gd name="connsiteX7" fmla="*/ 48158 w 69706"/>
                <a:gd name="connsiteY7" fmla="*/ 5435 h 49702"/>
                <a:gd name="connsiteX8" fmla="*/ 51822 w 69706"/>
                <a:gd name="connsiteY8" fmla="*/ 10177 h 49702"/>
                <a:gd name="connsiteX9" fmla="*/ 51658 w 69706"/>
                <a:gd name="connsiteY9" fmla="*/ 15319 h 49702"/>
                <a:gd name="connsiteX10" fmla="*/ 63263 w 69706"/>
                <a:gd name="connsiteY10" fmla="*/ 25311 h 49702"/>
                <a:gd name="connsiteX11" fmla="*/ 69184 w 69706"/>
                <a:gd name="connsiteY11" fmla="*/ 36077 h 49702"/>
                <a:gd name="connsiteX12" fmla="*/ 50156 w 69706"/>
                <a:gd name="connsiteY12" fmla="*/ 41261 h 49702"/>
                <a:gd name="connsiteX13" fmla="*/ 36544 w 69706"/>
                <a:gd name="connsiteY13" fmla="*/ 49351 h 49702"/>
                <a:gd name="connsiteX14" fmla="*/ 26691 w 69706"/>
                <a:gd name="connsiteY14" fmla="*/ 42115 h 49702"/>
                <a:gd name="connsiteX15" fmla="*/ 14102 w 69706"/>
                <a:gd name="connsiteY15" fmla="*/ 35421 h 49702"/>
                <a:gd name="connsiteX16" fmla="*/ 6192 w 69706"/>
                <a:gd name="connsiteY16" fmla="*/ 29697 h 49702"/>
                <a:gd name="connsiteX17" fmla="*/ 9835 w 69706"/>
                <a:gd name="connsiteY17" fmla="*/ 19563 h 49702"/>
                <a:gd name="connsiteX18" fmla="*/ 13703 w 69706"/>
                <a:gd name="connsiteY18" fmla="*/ 14366 h 49702"/>
                <a:gd name="connsiteX19" fmla="*/ 13740 w 69706"/>
                <a:gd name="connsiteY19" fmla="*/ 14229 h 49702"/>
                <a:gd name="connsiteX0" fmla="*/ 51638 w 69706"/>
                <a:gd name="connsiteY0" fmla="*/ 15213 h 49702"/>
                <a:gd name="connsiteX1" fmla="*/ 50190 w 69706"/>
                <a:gd name="connsiteY1" fmla="*/ 17889 h 49702"/>
                <a:gd name="connsiteX2" fmla="*/ 48164 w 69706"/>
                <a:gd name="connsiteY2" fmla="*/ 5285 h 49702"/>
                <a:gd name="connsiteX3" fmla="*/ 48240 w 69706"/>
                <a:gd name="connsiteY3" fmla="*/ 6549 h 49702"/>
                <a:gd name="connsiteX4" fmla="*/ 38918 w 69706"/>
                <a:gd name="connsiteY4" fmla="*/ 3811 h 49702"/>
                <a:gd name="connsiteX5" fmla="*/ 39660 w 69706"/>
                <a:gd name="connsiteY5" fmla="*/ 2199 h 49702"/>
                <a:gd name="connsiteX6" fmla="*/ 31981 w 69706"/>
                <a:gd name="connsiteY6" fmla="*/ 4579 h 49702"/>
                <a:gd name="connsiteX7" fmla="*/ 32340 w 69706"/>
                <a:gd name="connsiteY7" fmla="*/ 3189 h 49702"/>
                <a:gd name="connsiteX8" fmla="*/ 23840 w 69706"/>
                <a:gd name="connsiteY8" fmla="*/ 5051 h 49702"/>
                <a:gd name="connsiteX9" fmla="*/ 25140 w 69706"/>
                <a:gd name="connsiteY9" fmla="*/ 6399 h 49702"/>
                <a:gd name="connsiteX0" fmla="*/ 13740 w 69706"/>
                <a:gd name="connsiteY0" fmla="*/ 14229 h 49702"/>
                <a:gd name="connsiteX1" fmla="*/ 15463 w 69706"/>
                <a:gd name="connsiteY1" fmla="*/ 6766 h 49702"/>
                <a:gd name="connsiteX2" fmla="*/ 23845 w 69706"/>
                <a:gd name="connsiteY2" fmla="*/ 5061 h 49702"/>
                <a:gd name="connsiteX3" fmla="*/ 32296 w 69706"/>
                <a:gd name="connsiteY3" fmla="*/ 3291 h 49702"/>
                <a:gd name="connsiteX4" fmla="*/ 35589 w 69706"/>
                <a:gd name="connsiteY4" fmla="*/ 59 h 49702"/>
                <a:gd name="connsiteX5" fmla="*/ 39673 w 69706"/>
                <a:gd name="connsiteY5" fmla="*/ 2340 h 49702"/>
                <a:gd name="connsiteX6" fmla="*/ 45303 w 69706"/>
                <a:gd name="connsiteY6" fmla="*/ 549 h 49702"/>
                <a:gd name="connsiteX7" fmla="*/ 48158 w 69706"/>
                <a:gd name="connsiteY7" fmla="*/ 5435 h 49702"/>
                <a:gd name="connsiteX8" fmla="*/ 51822 w 69706"/>
                <a:gd name="connsiteY8" fmla="*/ 10177 h 49702"/>
                <a:gd name="connsiteX9" fmla="*/ 51658 w 69706"/>
                <a:gd name="connsiteY9" fmla="*/ 15319 h 49702"/>
                <a:gd name="connsiteX10" fmla="*/ 63263 w 69706"/>
                <a:gd name="connsiteY10" fmla="*/ 25311 h 49702"/>
                <a:gd name="connsiteX11" fmla="*/ 69184 w 69706"/>
                <a:gd name="connsiteY11" fmla="*/ 36077 h 49702"/>
                <a:gd name="connsiteX12" fmla="*/ 50156 w 69706"/>
                <a:gd name="connsiteY12" fmla="*/ 41261 h 49702"/>
                <a:gd name="connsiteX13" fmla="*/ 36544 w 69706"/>
                <a:gd name="connsiteY13" fmla="*/ 49351 h 49702"/>
                <a:gd name="connsiteX14" fmla="*/ 26691 w 69706"/>
                <a:gd name="connsiteY14" fmla="*/ 42115 h 49702"/>
                <a:gd name="connsiteX15" fmla="*/ 14102 w 69706"/>
                <a:gd name="connsiteY15" fmla="*/ 35421 h 49702"/>
                <a:gd name="connsiteX16" fmla="*/ 6192 w 69706"/>
                <a:gd name="connsiteY16" fmla="*/ 29697 h 49702"/>
                <a:gd name="connsiteX17" fmla="*/ 9835 w 69706"/>
                <a:gd name="connsiteY17" fmla="*/ 19563 h 49702"/>
                <a:gd name="connsiteX18" fmla="*/ 13703 w 69706"/>
                <a:gd name="connsiteY18" fmla="*/ 14366 h 49702"/>
                <a:gd name="connsiteX19" fmla="*/ 13740 w 69706"/>
                <a:gd name="connsiteY19" fmla="*/ 14229 h 49702"/>
                <a:gd name="connsiteX0" fmla="*/ 51638 w 69706"/>
                <a:gd name="connsiteY0" fmla="*/ 15213 h 49702"/>
                <a:gd name="connsiteX1" fmla="*/ 50190 w 69706"/>
                <a:gd name="connsiteY1" fmla="*/ 17889 h 49702"/>
                <a:gd name="connsiteX2" fmla="*/ 48164 w 69706"/>
                <a:gd name="connsiteY2" fmla="*/ 5285 h 49702"/>
                <a:gd name="connsiteX3" fmla="*/ 48240 w 69706"/>
                <a:gd name="connsiteY3" fmla="*/ 6549 h 49702"/>
                <a:gd name="connsiteX4" fmla="*/ 38918 w 69706"/>
                <a:gd name="connsiteY4" fmla="*/ 3811 h 49702"/>
                <a:gd name="connsiteX5" fmla="*/ 39660 w 69706"/>
                <a:gd name="connsiteY5" fmla="*/ 2199 h 49702"/>
                <a:gd name="connsiteX6" fmla="*/ 31981 w 69706"/>
                <a:gd name="connsiteY6" fmla="*/ 4579 h 49702"/>
                <a:gd name="connsiteX7" fmla="*/ 32340 w 69706"/>
                <a:gd name="connsiteY7" fmla="*/ 3189 h 49702"/>
                <a:gd name="connsiteX8" fmla="*/ 23840 w 69706"/>
                <a:gd name="connsiteY8" fmla="*/ 5051 h 49702"/>
                <a:gd name="connsiteX9" fmla="*/ 25140 w 69706"/>
                <a:gd name="connsiteY9" fmla="*/ 6399 h 49702"/>
                <a:gd name="connsiteX0" fmla="*/ 13740 w 69706"/>
                <a:gd name="connsiteY0" fmla="*/ 14229 h 43096"/>
                <a:gd name="connsiteX1" fmla="*/ 15463 w 69706"/>
                <a:gd name="connsiteY1" fmla="*/ 6766 h 43096"/>
                <a:gd name="connsiteX2" fmla="*/ 23845 w 69706"/>
                <a:gd name="connsiteY2" fmla="*/ 5061 h 43096"/>
                <a:gd name="connsiteX3" fmla="*/ 32296 w 69706"/>
                <a:gd name="connsiteY3" fmla="*/ 3291 h 43096"/>
                <a:gd name="connsiteX4" fmla="*/ 35589 w 69706"/>
                <a:gd name="connsiteY4" fmla="*/ 59 h 43096"/>
                <a:gd name="connsiteX5" fmla="*/ 39673 w 69706"/>
                <a:gd name="connsiteY5" fmla="*/ 2340 h 43096"/>
                <a:gd name="connsiteX6" fmla="*/ 45303 w 69706"/>
                <a:gd name="connsiteY6" fmla="*/ 549 h 43096"/>
                <a:gd name="connsiteX7" fmla="*/ 48158 w 69706"/>
                <a:gd name="connsiteY7" fmla="*/ 5435 h 43096"/>
                <a:gd name="connsiteX8" fmla="*/ 51822 w 69706"/>
                <a:gd name="connsiteY8" fmla="*/ 10177 h 43096"/>
                <a:gd name="connsiteX9" fmla="*/ 51658 w 69706"/>
                <a:gd name="connsiteY9" fmla="*/ 15319 h 43096"/>
                <a:gd name="connsiteX10" fmla="*/ 63263 w 69706"/>
                <a:gd name="connsiteY10" fmla="*/ 25311 h 43096"/>
                <a:gd name="connsiteX11" fmla="*/ 69184 w 69706"/>
                <a:gd name="connsiteY11" fmla="*/ 36077 h 43096"/>
                <a:gd name="connsiteX12" fmla="*/ 50156 w 69706"/>
                <a:gd name="connsiteY12" fmla="*/ 41261 h 43096"/>
                <a:gd name="connsiteX13" fmla="*/ 26691 w 69706"/>
                <a:gd name="connsiteY13" fmla="*/ 42115 h 43096"/>
                <a:gd name="connsiteX14" fmla="*/ 14102 w 69706"/>
                <a:gd name="connsiteY14" fmla="*/ 35421 h 43096"/>
                <a:gd name="connsiteX15" fmla="*/ 6192 w 69706"/>
                <a:gd name="connsiteY15" fmla="*/ 29697 h 43096"/>
                <a:gd name="connsiteX16" fmla="*/ 9835 w 69706"/>
                <a:gd name="connsiteY16" fmla="*/ 19563 h 43096"/>
                <a:gd name="connsiteX17" fmla="*/ 13703 w 69706"/>
                <a:gd name="connsiteY17" fmla="*/ 14366 h 43096"/>
                <a:gd name="connsiteX18" fmla="*/ 13740 w 69706"/>
                <a:gd name="connsiteY18" fmla="*/ 14229 h 43096"/>
                <a:gd name="connsiteX0" fmla="*/ 51638 w 69706"/>
                <a:gd name="connsiteY0" fmla="*/ 15213 h 43096"/>
                <a:gd name="connsiteX1" fmla="*/ 50190 w 69706"/>
                <a:gd name="connsiteY1" fmla="*/ 17889 h 43096"/>
                <a:gd name="connsiteX2" fmla="*/ 48164 w 69706"/>
                <a:gd name="connsiteY2" fmla="*/ 5285 h 43096"/>
                <a:gd name="connsiteX3" fmla="*/ 48240 w 69706"/>
                <a:gd name="connsiteY3" fmla="*/ 6549 h 43096"/>
                <a:gd name="connsiteX4" fmla="*/ 38918 w 69706"/>
                <a:gd name="connsiteY4" fmla="*/ 3811 h 43096"/>
                <a:gd name="connsiteX5" fmla="*/ 39660 w 69706"/>
                <a:gd name="connsiteY5" fmla="*/ 2199 h 43096"/>
                <a:gd name="connsiteX6" fmla="*/ 31981 w 69706"/>
                <a:gd name="connsiteY6" fmla="*/ 4579 h 43096"/>
                <a:gd name="connsiteX7" fmla="*/ 32340 w 69706"/>
                <a:gd name="connsiteY7" fmla="*/ 3189 h 43096"/>
                <a:gd name="connsiteX8" fmla="*/ 23840 w 69706"/>
                <a:gd name="connsiteY8" fmla="*/ 5051 h 43096"/>
                <a:gd name="connsiteX9" fmla="*/ 25140 w 69706"/>
                <a:gd name="connsiteY9" fmla="*/ 6399 h 43096"/>
                <a:gd name="connsiteX0" fmla="*/ 13740 w 69706"/>
                <a:gd name="connsiteY0" fmla="*/ 14229 h 45315"/>
                <a:gd name="connsiteX1" fmla="*/ 15463 w 69706"/>
                <a:gd name="connsiteY1" fmla="*/ 6766 h 45315"/>
                <a:gd name="connsiteX2" fmla="*/ 23845 w 69706"/>
                <a:gd name="connsiteY2" fmla="*/ 5061 h 45315"/>
                <a:gd name="connsiteX3" fmla="*/ 32296 w 69706"/>
                <a:gd name="connsiteY3" fmla="*/ 3291 h 45315"/>
                <a:gd name="connsiteX4" fmla="*/ 35589 w 69706"/>
                <a:gd name="connsiteY4" fmla="*/ 59 h 45315"/>
                <a:gd name="connsiteX5" fmla="*/ 39673 w 69706"/>
                <a:gd name="connsiteY5" fmla="*/ 2340 h 45315"/>
                <a:gd name="connsiteX6" fmla="*/ 45303 w 69706"/>
                <a:gd name="connsiteY6" fmla="*/ 549 h 45315"/>
                <a:gd name="connsiteX7" fmla="*/ 48158 w 69706"/>
                <a:gd name="connsiteY7" fmla="*/ 5435 h 45315"/>
                <a:gd name="connsiteX8" fmla="*/ 51822 w 69706"/>
                <a:gd name="connsiteY8" fmla="*/ 10177 h 45315"/>
                <a:gd name="connsiteX9" fmla="*/ 51658 w 69706"/>
                <a:gd name="connsiteY9" fmla="*/ 15319 h 45315"/>
                <a:gd name="connsiteX10" fmla="*/ 63263 w 69706"/>
                <a:gd name="connsiteY10" fmla="*/ 25311 h 45315"/>
                <a:gd name="connsiteX11" fmla="*/ 69184 w 69706"/>
                <a:gd name="connsiteY11" fmla="*/ 36077 h 45315"/>
                <a:gd name="connsiteX12" fmla="*/ 50156 w 69706"/>
                <a:gd name="connsiteY12" fmla="*/ 41261 h 45315"/>
                <a:gd name="connsiteX13" fmla="*/ 26691 w 69706"/>
                <a:gd name="connsiteY13" fmla="*/ 42115 h 45315"/>
                <a:gd name="connsiteX14" fmla="*/ 14102 w 69706"/>
                <a:gd name="connsiteY14" fmla="*/ 35421 h 45315"/>
                <a:gd name="connsiteX15" fmla="*/ 6192 w 69706"/>
                <a:gd name="connsiteY15" fmla="*/ 29697 h 45315"/>
                <a:gd name="connsiteX16" fmla="*/ 9835 w 69706"/>
                <a:gd name="connsiteY16" fmla="*/ 19563 h 45315"/>
                <a:gd name="connsiteX17" fmla="*/ 13703 w 69706"/>
                <a:gd name="connsiteY17" fmla="*/ 14366 h 45315"/>
                <a:gd name="connsiteX18" fmla="*/ 13740 w 69706"/>
                <a:gd name="connsiteY18" fmla="*/ 14229 h 45315"/>
                <a:gd name="connsiteX0" fmla="*/ 51638 w 69706"/>
                <a:gd name="connsiteY0" fmla="*/ 15213 h 45315"/>
                <a:gd name="connsiteX1" fmla="*/ 50190 w 69706"/>
                <a:gd name="connsiteY1" fmla="*/ 17889 h 45315"/>
                <a:gd name="connsiteX2" fmla="*/ 48164 w 69706"/>
                <a:gd name="connsiteY2" fmla="*/ 5285 h 45315"/>
                <a:gd name="connsiteX3" fmla="*/ 48240 w 69706"/>
                <a:gd name="connsiteY3" fmla="*/ 6549 h 45315"/>
                <a:gd name="connsiteX4" fmla="*/ 38918 w 69706"/>
                <a:gd name="connsiteY4" fmla="*/ 3811 h 45315"/>
                <a:gd name="connsiteX5" fmla="*/ 39660 w 69706"/>
                <a:gd name="connsiteY5" fmla="*/ 2199 h 45315"/>
                <a:gd name="connsiteX6" fmla="*/ 31981 w 69706"/>
                <a:gd name="connsiteY6" fmla="*/ 4579 h 45315"/>
                <a:gd name="connsiteX7" fmla="*/ 32340 w 69706"/>
                <a:gd name="connsiteY7" fmla="*/ 3189 h 45315"/>
                <a:gd name="connsiteX8" fmla="*/ 23840 w 69706"/>
                <a:gd name="connsiteY8" fmla="*/ 5051 h 45315"/>
                <a:gd name="connsiteX9" fmla="*/ 25140 w 69706"/>
                <a:gd name="connsiteY9" fmla="*/ 6399 h 45315"/>
                <a:gd name="connsiteX0" fmla="*/ 13740 w 69706"/>
                <a:gd name="connsiteY0" fmla="*/ 14229 h 48954"/>
                <a:gd name="connsiteX1" fmla="*/ 15463 w 69706"/>
                <a:gd name="connsiteY1" fmla="*/ 6766 h 48954"/>
                <a:gd name="connsiteX2" fmla="*/ 23845 w 69706"/>
                <a:gd name="connsiteY2" fmla="*/ 5061 h 48954"/>
                <a:gd name="connsiteX3" fmla="*/ 32296 w 69706"/>
                <a:gd name="connsiteY3" fmla="*/ 3291 h 48954"/>
                <a:gd name="connsiteX4" fmla="*/ 35589 w 69706"/>
                <a:gd name="connsiteY4" fmla="*/ 59 h 48954"/>
                <a:gd name="connsiteX5" fmla="*/ 39673 w 69706"/>
                <a:gd name="connsiteY5" fmla="*/ 2340 h 48954"/>
                <a:gd name="connsiteX6" fmla="*/ 45303 w 69706"/>
                <a:gd name="connsiteY6" fmla="*/ 549 h 48954"/>
                <a:gd name="connsiteX7" fmla="*/ 48158 w 69706"/>
                <a:gd name="connsiteY7" fmla="*/ 5435 h 48954"/>
                <a:gd name="connsiteX8" fmla="*/ 51822 w 69706"/>
                <a:gd name="connsiteY8" fmla="*/ 10177 h 48954"/>
                <a:gd name="connsiteX9" fmla="*/ 51658 w 69706"/>
                <a:gd name="connsiteY9" fmla="*/ 15319 h 48954"/>
                <a:gd name="connsiteX10" fmla="*/ 63263 w 69706"/>
                <a:gd name="connsiteY10" fmla="*/ 25311 h 48954"/>
                <a:gd name="connsiteX11" fmla="*/ 69184 w 69706"/>
                <a:gd name="connsiteY11" fmla="*/ 36077 h 48954"/>
                <a:gd name="connsiteX12" fmla="*/ 50156 w 69706"/>
                <a:gd name="connsiteY12" fmla="*/ 41261 h 48954"/>
                <a:gd name="connsiteX13" fmla="*/ 26691 w 69706"/>
                <a:gd name="connsiteY13" fmla="*/ 42115 h 48954"/>
                <a:gd name="connsiteX14" fmla="*/ 14102 w 69706"/>
                <a:gd name="connsiteY14" fmla="*/ 35421 h 48954"/>
                <a:gd name="connsiteX15" fmla="*/ 6192 w 69706"/>
                <a:gd name="connsiteY15" fmla="*/ 29697 h 48954"/>
                <a:gd name="connsiteX16" fmla="*/ 9835 w 69706"/>
                <a:gd name="connsiteY16" fmla="*/ 19563 h 48954"/>
                <a:gd name="connsiteX17" fmla="*/ 13703 w 69706"/>
                <a:gd name="connsiteY17" fmla="*/ 14366 h 48954"/>
                <a:gd name="connsiteX18" fmla="*/ 13740 w 69706"/>
                <a:gd name="connsiteY18" fmla="*/ 14229 h 48954"/>
                <a:gd name="connsiteX0" fmla="*/ 51638 w 69706"/>
                <a:gd name="connsiteY0" fmla="*/ 15213 h 48954"/>
                <a:gd name="connsiteX1" fmla="*/ 50190 w 69706"/>
                <a:gd name="connsiteY1" fmla="*/ 17889 h 48954"/>
                <a:gd name="connsiteX2" fmla="*/ 48164 w 69706"/>
                <a:gd name="connsiteY2" fmla="*/ 5285 h 48954"/>
                <a:gd name="connsiteX3" fmla="*/ 48240 w 69706"/>
                <a:gd name="connsiteY3" fmla="*/ 6549 h 48954"/>
                <a:gd name="connsiteX4" fmla="*/ 38918 w 69706"/>
                <a:gd name="connsiteY4" fmla="*/ 3811 h 48954"/>
                <a:gd name="connsiteX5" fmla="*/ 39660 w 69706"/>
                <a:gd name="connsiteY5" fmla="*/ 2199 h 48954"/>
                <a:gd name="connsiteX6" fmla="*/ 31981 w 69706"/>
                <a:gd name="connsiteY6" fmla="*/ 4579 h 48954"/>
                <a:gd name="connsiteX7" fmla="*/ 32340 w 69706"/>
                <a:gd name="connsiteY7" fmla="*/ 3189 h 48954"/>
                <a:gd name="connsiteX8" fmla="*/ 23840 w 69706"/>
                <a:gd name="connsiteY8" fmla="*/ 5051 h 48954"/>
                <a:gd name="connsiteX9" fmla="*/ 25140 w 69706"/>
                <a:gd name="connsiteY9" fmla="*/ 6399 h 48954"/>
                <a:gd name="connsiteX0" fmla="*/ 13740 w 63653"/>
                <a:gd name="connsiteY0" fmla="*/ 14229 h 48954"/>
                <a:gd name="connsiteX1" fmla="*/ 15463 w 63653"/>
                <a:gd name="connsiteY1" fmla="*/ 6766 h 48954"/>
                <a:gd name="connsiteX2" fmla="*/ 23845 w 63653"/>
                <a:gd name="connsiteY2" fmla="*/ 5061 h 48954"/>
                <a:gd name="connsiteX3" fmla="*/ 32296 w 63653"/>
                <a:gd name="connsiteY3" fmla="*/ 3291 h 48954"/>
                <a:gd name="connsiteX4" fmla="*/ 35589 w 63653"/>
                <a:gd name="connsiteY4" fmla="*/ 59 h 48954"/>
                <a:gd name="connsiteX5" fmla="*/ 39673 w 63653"/>
                <a:gd name="connsiteY5" fmla="*/ 2340 h 48954"/>
                <a:gd name="connsiteX6" fmla="*/ 45303 w 63653"/>
                <a:gd name="connsiteY6" fmla="*/ 549 h 48954"/>
                <a:gd name="connsiteX7" fmla="*/ 48158 w 63653"/>
                <a:gd name="connsiteY7" fmla="*/ 5435 h 48954"/>
                <a:gd name="connsiteX8" fmla="*/ 51822 w 63653"/>
                <a:gd name="connsiteY8" fmla="*/ 10177 h 48954"/>
                <a:gd name="connsiteX9" fmla="*/ 51658 w 63653"/>
                <a:gd name="connsiteY9" fmla="*/ 15319 h 48954"/>
                <a:gd name="connsiteX10" fmla="*/ 63263 w 63653"/>
                <a:gd name="connsiteY10" fmla="*/ 25311 h 48954"/>
                <a:gd name="connsiteX11" fmla="*/ 59921 w 63653"/>
                <a:gd name="connsiteY11" fmla="*/ 34870 h 48954"/>
                <a:gd name="connsiteX12" fmla="*/ 50156 w 63653"/>
                <a:gd name="connsiteY12" fmla="*/ 41261 h 48954"/>
                <a:gd name="connsiteX13" fmla="*/ 26691 w 63653"/>
                <a:gd name="connsiteY13" fmla="*/ 42115 h 48954"/>
                <a:gd name="connsiteX14" fmla="*/ 14102 w 63653"/>
                <a:gd name="connsiteY14" fmla="*/ 35421 h 48954"/>
                <a:gd name="connsiteX15" fmla="*/ 6192 w 63653"/>
                <a:gd name="connsiteY15" fmla="*/ 29697 h 48954"/>
                <a:gd name="connsiteX16" fmla="*/ 9835 w 63653"/>
                <a:gd name="connsiteY16" fmla="*/ 19563 h 48954"/>
                <a:gd name="connsiteX17" fmla="*/ 13703 w 63653"/>
                <a:gd name="connsiteY17" fmla="*/ 14366 h 48954"/>
                <a:gd name="connsiteX18" fmla="*/ 13740 w 63653"/>
                <a:gd name="connsiteY18" fmla="*/ 14229 h 48954"/>
                <a:gd name="connsiteX0" fmla="*/ 51638 w 63653"/>
                <a:gd name="connsiteY0" fmla="*/ 15213 h 48954"/>
                <a:gd name="connsiteX1" fmla="*/ 50190 w 63653"/>
                <a:gd name="connsiteY1" fmla="*/ 17889 h 48954"/>
                <a:gd name="connsiteX2" fmla="*/ 48164 w 63653"/>
                <a:gd name="connsiteY2" fmla="*/ 5285 h 48954"/>
                <a:gd name="connsiteX3" fmla="*/ 48240 w 63653"/>
                <a:gd name="connsiteY3" fmla="*/ 6549 h 48954"/>
                <a:gd name="connsiteX4" fmla="*/ 38918 w 63653"/>
                <a:gd name="connsiteY4" fmla="*/ 3811 h 48954"/>
                <a:gd name="connsiteX5" fmla="*/ 39660 w 63653"/>
                <a:gd name="connsiteY5" fmla="*/ 2199 h 48954"/>
                <a:gd name="connsiteX6" fmla="*/ 31981 w 63653"/>
                <a:gd name="connsiteY6" fmla="*/ 4579 h 48954"/>
                <a:gd name="connsiteX7" fmla="*/ 32340 w 63653"/>
                <a:gd name="connsiteY7" fmla="*/ 3189 h 48954"/>
                <a:gd name="connsiteX8" fmla="*/ 23840 w 63653"/>
                <a:gd name="connsiteY8" fmla="*/ 5051 h 48954"/>
                <a:gd name="connsiteX9" fmla="*/ 25140 w 63653"/>
                <a:gd name="connsiteY9" fmla="*/ 6399 h 48954"/>
                <a:gd name="connsiteX0" fmla="*/ 13740 w 63653"/>
                <a:gd name="connsiteY0" fmla="*/ 14229 h 48954"/>
                <a:gd name="connsiteX1" fmla="*/ 15463 w 63653"/>
                <a:gd name="connsiteY1" fmla="*/ 6766 h 48954"/>
                <a:gd name="connsiteX2" fmla="*/ 23845 w 63653"/>
                <a:gd name="connsiteY2" fmla="*/ 5061 h 48954"/>
                <a:gd name="connsiteX3" fmla="*/ 32296 w 63653"/>
                <a:gd name="connsiteY3" fmla="*/ 3291 h 48954"/>
                <a:gd name="connsiteX4" fmla="*/ 35589 w 63653"/>
                <a:gd name="connsiteY4" fmla="*/ 59 h 48954"/>
                <a:gd name="connsiteX5" fmla="*/ 39673 w 63653"/>
                <a:gd name="connsiteY5" fmla="*/ 2340 h 48954"/>
                <a:gd name="connsiteX6" fmla="*/ 45303 w 63653"/>
                <a:gd name="connsiteY6" fmla="*/ 549 h 48954"/>
                <a:gd name="connsiteX7" fmla="*/ 48158 w 63653"/>
                <a:gd name="connsiteY7" fmla="*/ 5435 h 48954"/>
                <a:gd name="connsiteX8" fmla="*/ 51822 w 63653"/>
                <a:gd name="connsiteY8" fmla="*/ 10177 h 48954"/>
                <a:gd name="connsiteX9" fmla="*/ 51658 w 63653"/>
                <a:gd name="connsiteY9" fmla="*/ 15319 h 48954"/>
                <a:gd name="connsiteX10" fmla="*/ 63263 w 63653"/>
                <a:gd name="connsiteY10" fmla="*/ 25311 h 48954"/>
                <a:gd name="connsiteX11" fmla="*/ 59921 w 63653"/>
                <a:gd name="connsiteY11" fmla="*/ 34870 h 48954"/>
                <a:gd name="connsiteX12" fmla="*/ 50156 w 63653"/>
                <a:gd name="connsiteY12" fmla="*/ 41261 h 48954"/>
                <a:gd name="connsiteX13" fmla="*/ 26691 w 63653"/>
                <a:gd name="connsiteY13" fmla="*/ 42115 h 48954"/>
                <a:gd name="connsiteX14" fmla="*/ 14102 w 63653"/>
                <a:gd name="connsiteY14" fmla="*/ 35421 h 48954"/>
                <a:gd name="connsiteX15" fmla="*/ 6192 w 63653"/>
                <a:gd name="connsiteY15" fmla="*/ 29697 h 48954"/>
                <a:gd name="connsiteX16" fmla="*/ 9835 w 63653"/>
                <a:gd name="connsiteY16" fmla="*/ 19563 h 48954"/>
                <a:gd name="connsiteX17" fmla="*/ 13703 w 63653"/>
                <a:gd name="connsiteY17" fmla="*/ 14366 h 48954"/>
                <a:gd name="connsiteX18" fmla="*/ 13740 w 63653"/>
                <a:gd name="connsiteY18" fmla="*/ 14229 h 48954"/>
                <a:gd name="connsiteX0" fmla="*/ 51638 w 63653"/>
                <a:gd name="connsiteY0" fmla="*/ 15213 h 48954"/>
                <a:gd name="connsiteX1" fmla="*/ 50190 w 63653"/>
                <a:gd name="connsiteY1" fmla="*/ 17889 h 48954"/>
                <a:gd name="connsiteX2" fmla="*/ 48164 w 63653"/>
                <a:gd name="connsiteY2" fmla="*/ 5285 h 48954"/>
                <a:gd name="connsiteX3" fmla="*/ 48240 w 63653"/>
                <a:gd name="connsiteY3" fmla="*/ 6549 h 48954"/>
                <a:gd name="connsiteX4" fmla="*/ 38918 w 63653"/>
                <a:gd name="connsiteY4" fmla="*/ 3811 h 48954"/>
                <a:gd name="connsiteX5" fmla="*/ 39660 w 63653"/>
                <a:gd name="connsiteY5" fmla="*/ 2199 h 48954"/>
                <a:gd name="connsiteX6" fmla="*/ 31981 w 63653"/>
                <a:gd name="connsiteY6" fmla="*/ 4579 h 48954"/>
                <a:gd name="connsiteX7" fmla="*/ 32340 w 63653"/>
                <a:gd name="connsiteY7" fmla="*/ 3189 h 48954"/>
                <a:gd name="connsiteX8" fmla="*/ 23840 w 63653"/>
                <a:gd name="connsiteY8" fmla="*/ 5051 h 48954"/>
                <a:gd name="connsiteX9" fmla="*/ 25140 w 63653"/>
                <a:gd name="connsiteY9" fmla="*/ 6399 h 48954"/>
                <a:gd name="connsiteX0" fmla="*/ 13740 w 64494"/>
                <a:gd name="connsiteY0" fmla="*/ 14229 h 48954"/>
                <a:gd name="connsiteX1" fmla="*/ 15463 w 64494"/>
                <a:gd name="connsiteY1" fmla="*/ 6766 h 48954"/>
                <a:gd name="connsiteX2" fmla="*/ 23845 w 64494"/>
                <a:gd name="connsiteY2" fmla="*/ 5061 h 48954"/>
                <a:gd name="connsiteX3" fmla="*/ 32296 w 64494"/>
                <a:gd name="connsiteY3" fmla="*/ 3291 h 48954"/>
                <a:gd name="connsiteX4" fmla="*/ 35589 w 64494"/>
                <a:gd name="connsiteY4" fmla="*/ 59 h 48954"/>
                <a:gd name="connsiteX5" fmla="*/ 39673 w 64494"/>
                <a:gd name="connsiteY5" fmla="*/ 2340 h 48954"/>
                <a:gd name="connsiteX6" fmla="*/ 45303 w 64494"/>
                <a:gd name="connsiteY6" fmla="*/ 549 h 48954"/>
                <a:gd name="connsiteX7" fmla="*/ 48158 w 64494"/>
                <a:gd name="connsiteY7" fmla="*/ 5435 h 48954"/>
                <a:gd name="connsiteX8" fmla="*/ 51822 w 64494"/>
                <a:gd name="connsiteY8" fmla="*/ 10177 h 48954"/>
                <a:gd name="connsiteX9" fmla="*/ 51658 w 64494"/>
                <a:gd name="connsiteY9" fmla="*/ 15319 h 48954"/>
                <a:gd name="connsiteX10" fmla="*/ 63263 w 64494"/>
                <a:gd name="connsiteY10" fmla="*/ 25311 h 48954"/>
                <a:gd name="connsiteX11" fmla="*/ 59921 w 64494"/>
                <a:gd name="connsiteY11" fmla="*/ 34870 h 48954"/>
                <a:gd name="connsiteX12" fmla="*/ 50156 w 64494"/>
                <a:gd name="connsiteY12" fmla="*/ 41261 h 48954"/>
                <a:gd name="connsiteX13" fmla="*/ 26691 w 64494"/>
                <a:gd name="connsiteY13" fmla="*/ 42115 h 48954"/>
                <a:gd name="connsiteX14" fmla="*/ 14102 w 64494"/>
                <a:gd name="connsiteY14" fmla="*/ 35421 h 48954"/>
                <a:gd name="connsiteX15" fmla="*/ 6192 w 64494"/>
                <a:gd name="connsiteY15" fmla="*/ 29697 h 48954"/>
                <a:gd name="connsiteX16" fmla="*/ 9835 w 64494"/>
                <a:gd name="connsiteY16" fmla="*/ 19563 h 48954"/>
                <a:gd name="connsiteX17" fmla="*/ 13703 w 64494"/>
                <a:gd name="connsiteY17" fmla="*/ 14366 h 48954"/>
                <a:gd name="connsiteX18" fmla="*/ 13740 w 64494"/>
                <a:gd name="connsiteY18" fmla="*/ 14229 h 48954"/>
                <a:gd name="connsiteX0" fmla="*/ 51638 w 64494"/>
                <a:gd name="connsiteY0" fmla="*/ 15213 h 48954"/>
                <a:gd name="connsiteX1" fmla="*/ 50190 w 64494"/>
                <a:gd name="connsiteY1" fmla="*/ 17889 h 48954"/>
                <a:gd name="connsiteX2" fmla="*/ 48164 w 64494"/>
                <a:gd name="connsiteY2" fmla="*/ 5285 h 48954"/>
                <a:gd name="connsiteX3" fmla="*/ 48240 w 64494"/>
                <a:gd name="connsiteY3" fmla="*/ 6549 h 48954"/>
                <a:gd name="connsiteX4" fmla="*/ 38918 w 64494"/>
                <a:gd name="connsiteY4" fmla="*/ 3811 h 48954"/>
                <a:gd name="connsiteX5" fmla="*/ 39660 w 64494"/>
                <a:gd name="connsiteY5" fmla="*/ 2199 h 48954"/>
                <a:gd name="connsiteX6" fmla="*/ 31981 w 64494"/>
                <a:gd name="connsiteY6" fmla="*/ 4579 h 48954"/>
                <a:gd name="connsiteX7" fmla="*/ 32340 w 64494"/>
                <a:gd name="connsiteY7" fmla="*/ 3189 h 48954"/>
                <a:gd name="connsiteX8" fmla="*/ 23840 w 64494"/>
                <a:gd name="connsiteY8" fmla="*/ 5051 h 48954"/>
                <a:gd name="connsiteX9" fmla="*/ 25140 w 64494"/>
                <a:gd name="connsiteY9" fmla="*/ 6399 h 48954"/>
                <a:gd name="connsiteX0" fmla="*/ 13740 w 69067"/>
                <a:gd name="connsiteY0" fmla="*/ 14229 h 48954"/>
                <a:gd name="connsiteX1" fmla="*/ 15463 w 69067"/>
                <a:gd name="connsiteY1" fmla="*/ 6766 h 48954"/>
                <a:gd name="connsiteX2" fmla="*/ 23845 w 69067"/>
                <a:gd name="connsiteY2" fmla="*/ 5061 h 48954"/>
                <a:gd name="connsiteX3" fmla="*/ 32296 w 69067"/>
                <a:gd name="connsiteY3" fmla="*/ 3291 h 48954"/>
                <a:gd name="connsiteX4" fmla="*/ 35589 w 69067"/>
                <a:gd name="connsiteY4" fmla="*/ 59 h 48954"/>
                <a:gd name="connsiteX5" fmla="*/ 39673 w 69067"/>
                <a:gd name="connsiteY5" fmla="*/ 2340 h 48954"/>
                <a:gd name="connsiteX6" fmla="*/ 45303 w 69067"/>
                <a:gd name="connsiteY6" fmla="*/ 549 h 48954"/>
                <a:gd name="connsiteX7" fmla="*/ 48158 w 69067"/>
                <a:gd name="connsiteY7" fmla="*/ 5435 h 48954"/>
                <a:gd name="connsiteX8" fmla="*/ 51822 w 69067"/>
                <a:gd name="connsiteY8" fmla="*/ 10177 h 48954"/>
                <a:gd name="connsiteX9" fmla="*/ 51658 w 69067"/>
                <a:gd name="connsiteY9" fmla="*/ 15319 h 48954"/>
                <a:gd name="connsiteX10" fmla="*/ 63263 w 69067"/>
                <a:gd name="connsiteY10" fmla="*/ 25311 h 48954"/>
                <a:gd name="connsiteX11" fmla="*/ 59921 w 69067"/>
                <a:gd name="connsiteY11" fmla="*/ 34870 h 48954"/>
                <a:gd name="connsiteX12" fmla="*/ 50156 w 69067"/>
                <a:gd name="connsiteY12" fmla="*/ 41261 h 48954"/>
                <a:gd name="connsiteX13" fmla="*/ 26691 w 69067"/>
                <a:gd name="connsiteY13" fmla="*/ 42115 h 48954"/>
                <a:gd name="connsiteX14" fmla="*/ 14102 w 69067"/>
                <a:gd name="connsiteY14" fmla="*/ 35421 h 48954"/>
                <a:gd name="connsiteX15" fmla="*/ 6192 w 69067"/>
                <a:gd name="connsiteY15" fmla="*/ 29697 h 48954"/>
                <a:gd name="connsiteX16" fmla="*/ 9835 w 69067"/>
                <a:gd name="connsiteY16" fmla="*/ 19563 h 48954"/>
                <a:gd name="connsiteX17" fmla="*/ 13703 w 69067"/>
                <a:gd name="connsiteY17" fmla="*/ 14366 h 48954"/>
                <a:gd name="connsiteX18" fmla="*/ 13740 w 69067"/>
                <a:gd name="connsiteY18" fmla="*/ 14229 h 48954"/>
                <a:gd name="connsiteX0" fmla="*/ 51638 w 69067"/>
                <a:gd name="connsiteY0" fmla="*/ 15213 h 48954"/>
                <a:gd name="connsiteX1" fmla="*/ 50190 w 69067"/>
                <a:gd name="connsiteY1" fmla="*/ 17889 h 48954"/>
                <a:gd name="connsiteX2" fmla="*/ 48164 w 69067"/>
                <a:gd name="connsiteY2" fmla="*/ 5285 h 48954"/>
                <a:gd name="connsiteX3" fmla="*/ 48240 w 69067"/>
                <a:gd name="connsiteY3" fmla="*/ 6549 h 48954"/>
                <a:gd name="connsiteX4" fmla="*/ 38918 w 69067"/>
                <a:gd name="connsiteY4" fmla="*/ 3811 h 48954"/>
                <a:gd name="connsiteX5" fmla="*/ 39660 w 69067"/>
                <a:gd name="connsiteY5" fmla="*/ 2199 h 48954"/>
                <a:gd name="connsiteX6" fmla="*/ 31981 w 69067"/>
                <a:gd name="connsiteY6" fmla="*/ 4579 h 48954"/>
                <a:gd name="connsiteX7" fmla="*/ 32340 w 69067"/>
                <a:gd name="connsiteY7" fmla="*/ 3189 h 48954"/>
                <a:gd name="connsiteX8" fmla="*/ 23840 w 69067"/>
                <a:gd name="connsiteY8" fmla="*/ 5051 h 48954"/>
                <a:gd name="connsiteX9" fmla="*/ 25140 w 69067"/>
                <a:gd name="connsiteY9" fmla="*/ 6399 h 48954"/>
                <a:gd name="connsiteX0" fmla="*/ 13740 w 66791"/>
                <a:gd name="connsiteY0" fmla="*/ 14229 h 48954"/>
                <a:gd name="connsiteX1" fmla="*/ 15463 w 66791"/>
                <a:gd name="connsiteY1" fmla="*/ 6766 h 48954"/>
                <a:gd name="connsiteX2" fmla="*/ 23845 w 66791"/>
                <a:gd name="connsiteY2" fmla="*/ 5061 h 48954"/>
                <a:gd name="connsiteX3" fmla="*/ 32296 w 66791"/>
                <a:gd name="connsiteY3" fmla="*/ 3291 h 48954"/>
                <a:gd name="connsiteX4" fmla="*/ 35589 w 66791"/>
                <a:gd name="connsiteY4" fmla="*/ 59 h 48954"/>
                <a:gd name="connsiteX5" fmla="*/ 39673 w 66791"/>
                <a:gd name="connsiteY5" fmla="*/ 2340 h 48954"/>
                <a:gd name="connsiteX6" fmla="*/ 45303 w 66791"/>
                <a:gd name="connsiteY6" fmla="*/ 549 h 48954"/>
                <a:gd name="connsiteX7" fmla="*/ 48158 w 66791"/>
                <a:gd name="connsiteY7" fmla="*/ 5435 h 48954"/>
                <a:gd name="connsiteX8" fmla="*/ 51822 w 66791"/>
                <a:gd name="connsiteY8" fmla="*/ 10177 h 48954"/>
                <a:gd name="connsiteX9" fmla="*/ 51658 w 66791"/>
                <a:gd name="connsiteY9" fmla="*/ 15319 h 48954"/>
                <a:gd name="connsiteX10" fmla="*/ 54685 w 66791"/>
                <a:gd name="connsiteY10" fmla="*/ 27084 h 48954"/>
                <a:gd name="connsiteX11" fmla="*/ 59921 w 66791"/>
                <a:gd name="connsiteY11" fmla="*/ 34870 h 48954"/>
                <a:gd name="connsiteX12" fmla="*/ 50156 w 66791"/>
                <a:gd name="connsiteY12" fmla="*/ 41261 h 48954"/>
                <a:gd name="connsiteX13" fmla="*/ 26691 w 66791"/>
                <a:gd name="connsiteY13" fmla="*/ 42115 h 48954"/>
                <a:gd name="connsiteX14" fmla="*/ 14102 w 66791"/>
                <a:gd name="connsiteY14" fmla="*/ 35421 h 48954"/>
                <a:gd name="connsiteX15" fmla="*/ 6192 w 66791"/>
                <a:gd name="connsiteY15" fmla="*/ 29697 h 48954"/>
                <a:gd name="connsiteX16" fmla="*/ 9835 w 66791"/>
                <a:gd name="connsiteY16" fmla="*/ 19563 h 48954"/>
                <a:gd name="connsiteX17" fmla="*/ 13703 w 66791"/>
                <a:gd name="connsiteY17" fmla="*/ 14366 h 48954"/>
                <a:gd name="connsiteX18" fmla="*/ 13740 w 66791"/>
                <a:gd name="connsiteY18" fmla="*/ 14229 h 48954"/>
                <a:gd name="connsiteX0" fmla="*/ 51638 w 66791"/>
                <a:gd name="connsiteY0" fmla="*/ 15213 h 48954"/>
                <a:gd name="connsiteX1" fmla="*/ 50190 w 66791"/>
                <a:gd name="connsiteY1" fmla="*/ 17889 h 48954"/>
                <a:gd name="connsiteX2" fmla="*/ 48164 w 66791"/>
                <a:gd name="connsiteY2" fmla="*/ 5285 h 48954"/>
                <a:gd name="connsiteX3" fmla="*/ 48240 w 66791"/>
                <a:gd name="connsiteY3" fmla="*/ 6549 h 48954"/>
                <a:gd name="connsiteX4" fmla="*/ 38918 w 66791"/>
                <a:gd name="connsiteY4" fmla="*/ 3811 h 48954"/>
                <a:gd name="connsiteX5" fmla="*/ 39660 w 66791"/>
                <a:gd name="connsiteY5" fmla="*/ 2199 h 48954"/>
                <a:gd name="connsiteX6" fmla="*/ 31981 w 66791"/>
                <a:gd name="connsiteY6" fmla="*/ 4579 h 48954"/>
                <a:gd name="connsiteX7" fmla="*/ 32340 w 66791"/>
                <a:gd name="connsiteY7" fmla="*/ 3189 h 48954"/>
                <a:gd name="connsiteX8" fmla="*/ 23840 w 66791"/>
                <a:gd name="connsiteY8" fmla="*/ 5051 h 48954"/>
                <a:gd name="connsiteX9" fmla="*/ 25140 w 66791"/>
                <a:gd name="connsiteY9" fmla="*/ 6399 h 48954"/>
                <a:gd name="connsiteX0" fmla="*/ 13740 w 66791"/>
                <a:gd name="connsiteY0" fmla="*/ 14229 h 48954"/>
                <a:gd name="connsiteX1" fmla="*/ 15463 w 66791"/>
                <a:gd name="connsiteY1" fmla="*/ 6766 h 48954"/>
                <a:gd name="connsiteX2" fmla="*/ 23845 w 66791"/>
                <a:gd name="connsiteY2" fmla="*/ 5061 h 48954"/>
                <a:gd name="connsiteX3" fmla="*/ 32296 w 66791"/>
                <a:gd name="connsiteY3" fmla="*/ 3291 h 48954"/>
                <a:gd name="connsiteX4" fmla="*/ 35589 w 66791"/>
                <a:gd name="connsiteY4" fmla="*/ 59 h 48954"/>
                <a:gd name="connsiteX5" fmla="*/ 39673 w 66791"/>
                <a:gd name="connsiteY5" fmla="*/ 2340 h 48954"/>
                <a:gd name="connsiteX6" fmla="*/ 45303 w 66791"/>
                <a:gd name="connsiteY6" fmla="*/ 549 h 48954"/>
                <a:gd name="connsiteX7" fmla="*/ 48158 w 66791"/>
                <a:gd name="connsiteY7" fmla="*/ 5435 h 48954"/>
                <a:gd name="connsiteX8" fmla="*/ 51822 w 66791"/>
                <a:gd name="connsiteY8" fmla="*/ 10177 h 48954"/>
                <a:gd name="connsiteX9" fmla="*/ 51658 w 66791"/>
                <a:gd name="connsiteY9" fmla="*/ 15319 h 48954"/>
                <a:gd name="connsiteX10" fmla="*/ 54685 w 66791"/>
                <a:gd name="connsiteY10" fmla="*/ 27084 h 48954"/>
                <a:gd name="connsiteX11" fmla="*/ 59921 w 66791"/>
                <a:gd name="connsiteY11" fmla="*/ 34870 h 48954"/>
                <a:gd name="connsiteX12" fmla="*/ 50156 w 66791"/>
                <a:gd name="connsiteY12" fmla="*/ 41261 h 48954"/>
                <a:gd name="connsiteX13" fmla="*/ 26691 w 66791"/>
                <a:gd name="connsiteY13" fmla="*/ 42115 h 48954"/>
                <a:gd name="connsiteX14" fmla="*/ 14102 w 66791"/>
                <a:gd name="connsiteY14" fmla="*/ 35421 h 48954"/>
                <a:gd name="connsiteX15" fmla="*/ 6192 w 66791"/>
                <a:gd name="connsiteY15" fmla="*/ 29697 h 48954"/>
                <a:gd name="connsiteX16" fmla="*/ 9835 w 66791"/>
                <a:gd name="connsiteY16" fmla="*/ 19563 h 48954"/>
                <a:gd name="connsiteX17" fmla="*/ 13703 w 66791"/>
                <a:gd name="connsiteY17" fmla="*/ 14366 h 48954"/>
                <a:gd name="connsiteX18" fmla="*/ 13740 w 66791"/>
                <a:gd name="connsiteY18" fmla="*/ 14229 h 48954"/>
                <a:gd name="connsiteX0" fmla="*/ 51638 w 66791"/>
                <a:gd name="connsiteY0" fmla="*/ 15213 h 48954"/>
                <a:gd name="connsiteX1" fmla="*/ 50190 w 66791"/>
                <a:gd name="connsiteY1" fmla="*/ 17889 h 48954"/>
                <a:gd name="connsiteX2" fmla="*/ 48164 w 66791"/>
                <a:gd name="connsiteY2" fmla="*/ 5285 h 48954"/>
                <a:gd name="connsiteX3" fmla="*/ 48240 w 66791"/>
                <a:gd name="connsiteY3" fmla="*/ 6549 h 48954"/>
                <a:gd name="connsiteX4" fmla="*/ 38918 w 66791"/>
                <a:gd name="connsiteY4" fmla="*/ 3811 h 48954"/>
                <a:gd name="connsiteX5" fmla="*/ 39660 w 66791"/>
                <a:gd name="connsiteY5" fmla="*/ 2199 h 48954"/>
                <a:gd name="connsiteX6" fmla="*/ 31981 w 66791"/>
                <a:gd name="connsiteY6" fmla="*/ 4579 h 48954"/>
                <a:gd name="connsiteX7" fmla="*/ 32340 w 66791"/>
                <a:gd name="connsiteY7" fmla="*/ 3189 h 48954"/>
                <a:gd name="connsiteX8" fmla="*/ 23840 w 66791"/>
                <a:gd name="connsiteY8" fmla="*/ 5051 h 48954"/>
                <a:gd name="connsiteX9" fmla="*/ 25140 w 66791"/>
                <a:gd name="connsiteY9" fmla="*/ 6399 h 48954"/>
                <a:gd name="connsiteX0" fmla="*/ 13740 w 70701"/>
                <a:gd name="connsiteY0" fmla="*/ 14229 h 48954"/>
                <a:gd name="connsiteX1" fmla="*/ 15463 w 70701"/>
                <a:gd name="connsiteY1" fmla="*/ 6766 h 48954"/>
                <a:gd name="connsiteX2" fmla="*/ 23845 w 70701"/>
                <a:gd name="connsiteY2" fmla="*/ 5061 h 48954"/>
                <a:gd name="connsiteX3" fmla="*/ 32296 w 70701"/>
                <a:gd name="connsiteY3" fmla="*/ 3291 h 48954"/>
                <a:gd name="connsiteX4" fmla="*/ 35589 w 70701"/>
                <a:gd name="connsiteY4" fmla="*/ 59 h 48954"/>
                <a:gd name="connsiteX5" fmla="*/ 39673 w 70701"/>
                <a:gd name="connsiteY5" fmla="*/ 2340 h 48954"/>
                <a:gd name="connsiteX6" fmla="*/ 45303 w 70701"/>
                <a:gd name="connsiteY6" fmla="*/ 549 h 48954"/>
                <a:gd name="connsiteX7" fmla="*/ 48158 w 70701"/>
                <a:gd name="connsiteY7" fmla="*/ 5435 h 48954"/>
                <a:gd name="connsiteX8" fmla="*/ 51822 w 70701"/>
                <a:gd name="connsiteY8" fmla="*/ 10177 h 48954"/>
                <a:gd name="connsiteX9" fmla="*/ 51658 w 70701"/>
                <a:gd name="connsiteY9" fmla="*/ 15319 h 48954"/>
                <a:gd name="connsiteX10" fmla="*/ 54685 w 70701"/>
                <a:gd name="connsiteY10" fmla="*/ 27084 h 48954"/>
                <a:gd name="connsiteX11" fmla="*/ 59921 w 70701"/>
                <a:gd name="connsiteY11" fmla="*/ 34870 h 48954"/>
                <a:gd name="connsiteX12" fmla="*/ 50156 w 70701"/>
                <a:gd name="connsiteY12" fmla="*/ 41261 h 48954"/>
                <a:gd name="connsiteX13" fmla="*/ 26691 w 70701"/>
                <a:gd name="connsiteY13" fmla="*/ 42115 h 48954"/>
                <a:gd name="connsiteX14" fmla="*/ 14102 w 70701"/>
                <a:gd name="connsiteY14" fmla="*/ 35421 h 48954"/>
                <a:gd name="connsiteX15" fmla="*/ 6192 w 70701"/>
                <a:gd name="connsiteY15" fmla="*/ 29697 h 48954"/>
                <a:gd name="connsiteX16" fmla="*/ 9835 w 70701"/>
                <a:gd name="connsiteY16" fmla="*/ 19563 h 48954"/>
                <a:gd name="connsiteX17" fmla="*/ 13703 w 70701"/>
                <a:gd name="connsiteY17" fmla="*/ 14366 h 48954"/>
                <a:gd name="connsiteX18" fmla="*/ 13740 w 70701"/>
                <a:gd name="connsiteY18" fmla="*/ 14229 h 48954"/>
                <a:gd name="connsiteX0" fmla="*/ 51638 w 70701"/>
                <a:gd name="connsiteY0" fmla="*/ 15213 h 48954"/>
                <a:gd name="connsiteX1" fmla="*/ 50190 w 70701"/>
                <a:gd name="connsiteY1" fmla="*/ 17889 h 48954"/>
                <a:gd name="connsiteX2" fmla="*/ 48164 w 70701"/>
                <a:gd name="connsiteY2" fmla="*/ 5285 h 48954"/>
                <a:gd name="connsiteX3" fmla="*/ 48240 w 70701"/>
                <a:gd name="connsiteY3" fmla="*/ 6549 h 48954"/>
                <a:gd name="connsiteX4" fmla="*/ 38918 w 70701"/>
                <a:gd name="connsiteY4" fmla="*/ 3811 h 48954"/>
                <a:gd name="connsiteX5" fmla="*/ 39660 w 70701"/>
                <a:gd name="connsiteY5" fmla="*/ 2199 h 48954"/>
                <a:gd name="connsiteX6" fmla="*/ 31981 w 70701"/>
                <a:gd name="connsiteY6" fmla="*/ 4579 h 48954"/>
                <a:gd name="connsiteX7" fmla="*/ 32340 w 70701"/>
                <a:gd name="connsiteY7" fmla="*/ 3189 h 48954"/>
                <a:gd name="connsiteX8" fmla="*/ 23840 w 70701"/>
                <a:gd name="connsiteY8" fmla="*/ 5051 h 48954"/>
                <a:gd name="connsiteX9" fmla="*/ 25140 w 70701"/>
                <a:gd name="connsiteY9" fmla="*/ 6399 h 48954"/>
                <a:gd name="connsiteX0" fmla="*/ 13740 w 70701"/>
                <a:gd name="connsiteY0" fmla="*/ 14229 h 48954"/>
                <a:gd name="connsiteX1" fmla="*/ 15463 w 70701"/>
                <a:gd name="connsiteY1" fmla="*/ 6766 h 48954"/>
                <a:gd name="connsiteX2" fmla="*/ 23845 w 70701"/>
                <a:gd name="connsiteY2" fmla="*/ 5061 h 48954"/>
                <a:gd name="connsiteX3" fmla="*/ 32296 w 70701"/>
                <a:gd name="connsiteY3" fmla="*/ 3291 h 48954"/>
                <a:gd name="connsiteX4" fmla="*/ 35589 w 70701"/>
                <a:gd name="connsiteY4" fmla="*/ 59 h 48954"/>
                <a:gd name="connsiteX5" fmla="*/ 39673 w 70701"/>
                <a:gd name="connsiteY5" fmla="*/ 2340 h 48954"/>
                <a:gd name="connsiteX6" fmla="*/ 45303 w 70701"/>
                <a:gd name="connsiteY6" fmla="*/ 549 h 48954"/>
                <a:gd name="connsiteX7" fmla="*/ 48158 w 70701"/>
                <a:gd name="connsiteY7" fmla="*/ 5435 h 48954"/>
                <a:gd name="connsiteX8" fmla="*/ 51822 w 70701"/>
                <a:gd name="connsiteY8" fmla="*/ 10177 h 48954"/>
                <a:gd name="connsiteX9" fmla="*/ 51658 w 70701"/>
                <a:gd name="connsiteY9" fmla="*/ 15319 h 48954"/>
                <a:gd name="connsiteX10" fmla="*/ 54685 w 70701"/>
                <a:gd name="connsiteY10" fmla="*/ 27084 h 48954"/>
                <a:gd name="connsiteX11" fmla="*/ 59921 w 70701"/>
                <a:gd name="connsiteY11" fmla="*/ 34870 h 48954"/>
                <a:gd name="connsiteX12" fmla="*/ 50156 w 70701"/>
                <a:gd name="connsiteY12" fmla="*/ 41261 h 48954"/>
                <a:gd name="connsiteX13" fmla="*/ 26691 w 70701"/>
                <a:gd name="connsiteY13" fmla="*/ 42115 h 48954"/>
                <a:gd name="connsiteX14" fmla="*/ 14102 w 70701"/>
                <a:gd name="connsiteY14" fmla="*/ 35421 h 48954"/>
                <a:gd name="connsiteX15" fmla="*/ 6192 w 70701"/>
                <a:gd name="connsiteY15" fmla="*/ 29697 h 48954"/>
                <a:gd name="connsiteX16" fmla="*/ 9835 w 70701"/>
                <a:gd name="connsiteY16" fmla="*/ 19563 h 48954"/>
                <a:gd name="connsiteX17" fmla="*/ 13703 w 70701"/>
                <a:gd name="connsiteY17" fmla="*/ 14366 h 48954"/>
                <a:gd name="connsiteX18" fmla="*/ 13740 w 70701"/>
                <a:gd name="connsiteY18" fmla="*/ 14229 h 48954"/>
                <a:gd name="connsiteX0" fmla="*/ 51638 w 70701"/>
                <a:gd name="connsiteY0" fmla="*/ 15213 h 48954"/>
                <a:gd name="connsiteX1" fmla="*/ 50190 w 70701"/>
                <a:gd name="connsiteY1" fmla="*/ 17889 h 48954"/>
                <a:gd name="connsiteX2" fmla="*/ 48164 w 70701"/>
                <a:gd name="connsiteY2" fmla="*/ 5285 h 48954"/>
                <a:gd name="connsiteX3" fmla="*/ 48240 w 70701"/>
                <a:gd name="connsiteY3" fmla="*/ 6549 h 48954"/>
                <a:gd name="connsiteX4" fmla="*/ 38918 w 70701"/>
                <a:gd name="connsiteY4" fmla="*/ 3811 h 48954"/>
                <a:gd name="connsiteX5" fmla="*/ 39660 w 70701"/>
                <a:gd name="connsiteY5" fmla="*/ 2199 h 48954"/>
                <a:gd name="connsiteX6" fmla="*/ 31981 w 70701"/>
                <a:gd name="connsiteY6" fmla="*/ 4579 h 48954"/>
                <a:gd name="connsiteX7" fmla="*/ 32340 w 70701"/>
                <a:gd name="connsiteY7" fmla="*/ 3189 h 48954"/>
                <a:gd name="connsiteX8" fmla="*/ 23840 w 70701"/>
                <a:gd name="connsiteY8" fmla="*/ 5051 h 48954"/>
                <a:gd name="connsiteX9" fmla="*/ 25140 w 70701"/>
                <a:gd name="connsiteY9" fmla="*/ 6399 h 4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701" h="48954">
                  <a:moveTo>
                    <a:pt x="13740" y="14229"/>
                  </a:moveTo>
                  <a:cubicBezTo>
                    <a:pt x="13469" y="11516"/>
                    <a:pt x="14101" y="8780"/>
                    <a:pt x="15463" y="6766"/>
                  </a:cubicBezTo>
                  <a:cubicBezTo>
                    <a:pt x="17615" y="3585"/>
                    <a:pt x="21104" y="2876"/>
                    <a:pt x="23845" y="5061"/>
                  </a:cubicBezTo>
                  <a:cubicBezTo>
                    <a:pt x="25518" y="768"/>
                    <a:pt x="29754" y="-119"/>
                    <a:pt x="32296" y="3291"/>
                  </a:cubicBezTo>
                  <a:cubicBezTo>
                    <a:pt x="32937" y="1542"/>
                    <a:pt x="34168" y="333"/>
                    <a:pt x="35589" y="59"/>
                  </a:cubicBezTo>
                  <a:cubicBezTo>
                    <a:pt x="37153" y="-243"/>
                    <a:pt x="38715" y="629"/>
                    <a:pt x="39673" y="2340"/>
                  </a:cubicBezTo>
                  <a:cubicBezTo>
                    <a:pt x="41055" y="126"/>
                    <a:pt x="43341" y="-601"/>
                    <a:pt x="45303" y="549"/>
                  </a:cubicBezTo>
                  <a:cubicBezTo>
                    <a:pt x="46798" y="1425"/>
                    <a:pt x="47870" y="3259"/>
                    <a:pt x="48158" y="5435"/>
                  </a:cubicBezTo>
                  <a:cubicBezTo>
                    <a:pt x="49886" y="6077"/>
                    <a:pt x="51262" y="7857"/>
                    <a:pt x="51822" y="10177"/>
                  </a:cubicBezTo>
                  <a:cubicBezTo>
                    <a:pt x="52229" y="11861"/>
                    <a:pt x="52171" y="13690"/>
                    <a:pt x="51658" y="15319"/>
                  </a:cubicBezTo>
                  <a:cubicBezTo>
                    <a:pt x="52919" y="17553"/>
                    <a:pt x="76294" y="20674"/>
                    <a:pt x="54685" y="27084"/>
                  </a:cubicBezTo>
                  <a:cubicBezTo>
                    <a:pt x="72092" y="28005"/>
                    <a:pt x="77453" y="34711"/>
                    <a:pt x="59921" y="34870"/>
                  </a:cubicBezTo>
                  <a:cubicBezTo>
                    <a:pt x="68818" y="40303"/>
                    <a:pt x="64296" y="46644"/>
                    <a:pt x="50156" y="41261"/>
                  </a:cubicBezTo>
                  <a:cubicBezTo>
                    <a:pt x="51475" y="49286"/>
                    <a:pt x="49718" y="53179"/>
                    <a:pt x="26691" y="42115"/>
                  </a:cubicBezTo>
                  <a:cubicBezTo>
                    <a:pt x="22983" y="45159"/>
                    <a:pt x="8000" y="40018"/>
                    <a:pt x="14102" y="35421"/>
                  </a:cubicBezTo>
                  <a:cubicBezTo>
                    <a:pt x="5933" y="35606"/>
                    <a:pt x="911" y="31866"/>
                    <a:pt x="6192" y="29697"/>
                  </a:cubicBezTo>
                  <a:cubicBezTo>
                    <a:pt x="-1317" y="27504"/>
                    <a:pt x="-4016" y="21361"/>
                    <a:pt x="9835" y="19563"/>
                  </a:cubicBezTo>
                  <a:cubicBezTo>
                    <a:pt x="2198" y="15291"/>
                    <a:pt x="11685" y="14650"/>
                    <a:pt x="13703" y="14366"/>
                  </a:cubicBezTo>
                  <a:cubicBezTo>
                    <a:pt x="13715" y="14320"/>
                    <a:pt x="13728" y="14275"/>
                    <a:pt x="13740" y="14229"/>
                  </a:cubicBezTo>
                  <a:close/>
                </a:path>
                <a:path w="70701" h="48954" fill="none" extrusionOk="0">
                  <a:moveTo>
                    <a:pt x="51638" y="15213"/>
                  </a:moveTo>
                  <a:cubicBezTo>
                    <a:pt x="51313" y="16245"/>
                    <a:pt x="50818" y="17161"/>
                    <a:pt x="50190" y="17889"/>
                  </a:cubicBezTo>
                  <a:moveTo>
                    <a:pt x="48164" y="5285"/>
                  </a:moveTo>
                  <a:cubicBezTo>
                    <a:pt x="48219" y="5702"/>
                    <a:pt x="48245" y="6125"/>
                    <a:pt x="48240" y="6549"/>
                  </a:cubicBezTo>
                  <a:moveTo>
                    <a:pt x="38918" y="3811"/>
                  </a:moveTo>
                  <a:cubicBezTo>
                    <a:pt x="39107" y="3228"/>
                    <a:pt x="39356" y="2685"/>
                    <a:pt x="39660" y="2199"/>
                  </a:cubicBezTo>
                  <a:moveTo>
                    <a:pt x="31981" y="4579"/>
                  </a:moveTo>
                  <a:cubicBezTo>
                    <a:pt x="32058" y="4097"/>
                    <a:pt x="32179" y="3630"/>
                    <a:pt x="32340" y="3189"/>
                  </a:cubicBezTo>
                  <a:moveTo>
                    <a:pt x="23840" y="5051"/>
                  </a:moveTo>
                  <a:cubicBezTo>
                    <a:pt x="24312" y="5427"/>
                    <a:pt x="24748" y="5880"/>
                    <a:pt x="25140" y="6399"/>
                  </a:cubicBezTo>
                </a:path>
              </a:pathLst>
            </a:custGeom>
            <a:solidFill>
              <a:srgbClr val="E6E6E6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FFB2575-AA8A-4C0D-B732-36A0CEAEA70F}"/>
                </a:ext>
              </a:extLst>
            </p:cNvPr>
            <p:cNvSpPr/>
            <p:nvPr/>
          </p:nvSpPr>
          <p:spPr>
            <a:xfrm>
              <a:off x="6049655" y="3171037"/>
              <a:ext cx="3513748" cy="132698"/>
            </a:xfrm>
            <a:prstGeom prst="rect">
              <a:avLst/>
            </a:prstGeom>
            <a:solidFill>
              <a:srgbClr val="89A61A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Arc 107">
              <a:extLst>
                <a:ext uri="{FF2B5EF4-FFF2-40B4-BE49-F238E27FC236}">
                  <a16:creationId xmlns:a16="http://schemas.microsoft.com/office/drawing/2014/main" id="{08DEBEB1-FC79-4B80-8A71-9C2617929C49}"/>
                </a:ext>
              </a:extLst>
            </p:cNvPr>
            <p:cNvSpPr/>
            <p:nvPr/>
          </p:nvSpPr>
          <p:spPr>
            <a:xfrm flipH="1">
              <a:off x="6049654" y="3017050"/>
              <a:ext cx="870379" cy="307975"/>
            </a:xfrm>
            <a:prstGeom prst="arc">
              <a:avLst>
                <a:gd name="adj1" fmla="val 16200000"/>
                <a:gd name="adj2" fmla="val 31116"/>
              </a:avLst>
            </a:prstGeom>
            <a:solidFill>
              <a:srgbClr val="89A61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0288F409-7F62-478C-8244-BE849F61FBDF}"/>
                </a:ext>
              </a:extLst>
            </p:cNvPr>
            <p:cNvSpPr/>
            <p:nvPr/>
          </p:nvSpPr>
          <p:spPr>
            <a:xfrm>
              <a:off x="8693023" y="3031336"/>
              <a:ext cx="870379" cy="307975"/>
            </a:xfrm>
            <a:prstGeom prst="arc">
              <a:avLst>
                <a:gd name="adj1" fmla="val 16200000"/>
                <a:gd name="adj2" fmla="val 31116"/>
              </a:avLst>
            </a:prstGeom>
            <a:solidFill>
              <a:srgbClr val="89A61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45DD07BF-3FA7-40AC-B6D8-AE655BEF263B}"/>
                </a:ext>
              </a:extLst>
            </p:cNvPr>
            <p:cNvGrpSpPr/>
            <p:nvPr/>
          </p:nvGrpSpPr>
          <p:grpSpPr>
            <a:xfrm>
              <a:off x="6096000" y="1814059"/>
              <a:ext cx="1124125" cy="1357934"/>
              <a:chOff x="6096000" y="1814059"/>
              <a:chExt cx="1124125" cy="1357934"/>
            </a:xfrm>
          </p:grpSpPr>
          <p:sp>
            <p:nvSpPr>
              <p:cNvPr id="159" name="Trapezoid 158">
                <a:extLst>
                  <a:ext uri="{FF2B5EF4-FFF2-40B4-BE49-F238E27FC236}">
                    <a16:creationId xmlns:a16="http://schemas.microsoft.com/office/drawing/2014/main" id="{BB127804-86EE-40B6-96CA-BE84D7D5C71B}"/>
                  </a:ext>
                </a:extLst>
              </p:cNvPr>
              <p:cNvSpPr/>
              <p:nvPr/>
            </p:nvSpPr>
            <p:spPr>
              <a:xfrm>
                <a:off x="6096000" y="1820410"/>
                <a:ext cx="1124125" cy="1350627"/>
              </a:xfrm>
              <a:prstGeom prst="trapezoid">
                <a:avLst>
                  <a:gd name="adj" fmla="val 22761"/>
                </a:avLst>
              </a:prstGeom>
              <a:solidFill>
                <a:srgbClr val="ECDED8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Trapezoid 159">
                <a:extLst>
                  <a:ext uri="{FF2B5EF4-FFF2-40B4-BE49-F238E27FC236}">
                    <a16:creationId xmlns:a16="http://schemas.microsoft.com/office/drawing/2014/main" id="{D5EE0FB6-FCA9-4F32-AF2D-B46FB5933020}"/>
                  </a:ext>
                </a:extLst>
              </p:cNvPr>
              <p:cNvSpPr/>
              <p:nvPr/>
            </p:nvSpPr>
            <p:spPr>
              <a:xfrm>
                <a:off x="6172900" y="1872784"/>
                <a:ext cx="1047225" cy="1291903"/>
              </a:xfrm>
              <a:prstGeom prst="trapezoid">
                <a:avLst>
                  <a:gd name="adj" fmla="val 26095"/>
                </a:avLst>
              </a:prstGeom>
              <a:solidFill>
                <a:srgbClr val="D9CAC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Parallelogram 160">
                <a:extLst>
                  <a:ext uri="{FF2B5EF4-FFF2-40B4-BE49-F238E27FC236}">
                    <a16:creationId xmlns:a16="http://schemas.microsoft.com/office/drawing/2014/main" id="{18BEF8AC-8FE6-4658-83FD-C819E71D3DD1}"/>
                  </a:ext>
                </a:extLst>
              </p:cNvPr>
              <p:cNvSpPr/>
              <p:nvPr/>
            </p:nvSpPr>
            <p:spPr>
              <a:xfrm rot="21114404" flipV="1">
                <a:off x="7029095" y="1821366"/>
                <a:ext cx="81968" cy="1350627"/>
              </a:xfrm>
              <a:prstGeom prst="parallelogram">
                <a:avLst>
                  <a:gd name="adj" fmla="val 65605"/>
                </a:avLst>
              </a:prstGeom>
              <a:solidFill>
                <a:srgbClr val="CAB9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144AA16D-DBFC-40EF-9CE2-975679358A62}"/>
                  </a:ext>
                </a:extLst>
              </p:cNvPr>
              <p:cNvSpPr/>
              <p:nvPr/>
            </p:nvSpPr>
            <p:spPr>
              <a:xfrm>
                <a:off x="6348413" y="1820409"/>
                <a:ext cx="616743" cy="51254"/>
              </a:xfrm>
              <a:prstGeom prst="rect">
                <a:avLst/>
              </a:prstGeom>
              <a:solidFill>
                <a:srgbClr val="ECDE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400B3AB9-2E89-40A5-95BB-AFD89B263E81}"/>
                  </a:ext>
                </a:extLst>
              </p:cNvPr>
              <p:cNvCxnSpPr>
                <a:cxnSpLocks/>
                <a:endCxn id="160" idx="0"/>
              </p:cNvCxnSpPr>
              <p:nvPr/>
            </p:nvCxnSpPr>
            <p:spPr>
              <a:xfrm>
                <a:off x="6369844" y="1872784"/>
                <a:ext cx="326669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FD52B9F6-DA65-4863-9FCD-D9F7ABC604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0375" y="1872784"/>
                <a:ext cx="154781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35A29BF3-12C1-4A47-B337-8CA40AE000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9363" y="1814059"/>
                <a:ext cx="65484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35FF71B-74FB-4714-BA05-FCB0FCE1BA2C}"/>
                </a:ext>
              </a:extLst>
            </p:cNvPr>
            <p:cNvGrpSpPr/>
            <p:nvPr/>
          </p:nvGrpSpPr>
          <p:grpSpPr>
            <a:xfrm>
              <a:off x="7578402" y="1878806"/>
              <a:ext cx="1502569" cy="1299374"/>
              <a:chOff x="7775076" y="1871663"/>
              <a:chExt cx="1502569" cy="1299374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F92D8A7D-7124-4E2B-BF80-D9A57E6C550A}"/>
                  </a:ext>
                </a:extLst>
              </p:cNvPr>
              <p:cNvSpPr/>
              <p:nvPr/>
            </p:nvSpPr>
            <p:spPr>
              <a:xfrm>
                <a:off x="7791745" y="1871663"/>
                <a:ext cx="1485900" cy="1299374"/>
              </a:xfrm>
              <a:prstGeom prst="rect">
                <a:avLst/>
              </a:prstGeom>
              <a:solidFill>
                <a:srgbClr val="D9CB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C03D02CB-ED32-4A79-BE24-A9D97C52F961}"/>
                  </a:ext>
                </a:extLst>
              </p:cNvPr>
              <p:cNvSpPr/>
              <p:nvPr/>
            </p:nvSpPr>
            <p:spPr>
              <a:xfrm>
                <a:off x="7794126" y="1878808"/>
                <a:ext cx="1483519" cy="85725"/>
              </a:xfrm>
              <a:prstGeom prst="rect">
                <a:avLst/>
              </a:prstGeom>
              <a:solidFill>
                <a:srgbClr val="ECDE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F44F68B6-FE10-4155-834C-F95C98C672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5076" y="1964533"/>
                <a:ext cx="511674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A2C59376-DA01-4CE4-B307-7B95E75057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8482" y="1964533"/>
                <a:ext cx="9191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C005579E-3874-4265-BE5A-5BA5842E17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5076" y="1871663"/>
                <a:ext cx="1502569" cy="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179CE24-CE8E-42B3-904B-4401286AFCA5}"/>
                </a:ext>
              </a:extLst>
            </p:cNvPr>
            <p:cNvSpPr/>
            <p:nvPr/>
          </p:nvSpPr>
          <p:spPr>
            <a:xfrm>
              <a:off x="7915363" y="2085546"/>
              <a:ext cx="1212850" cy="1124807"/>
            </a:xfrm>
            <a:custGeom>
              <a:avLst/>
              <a:gdLst>
                <a:gd name="connsiteX0" fmla="*/ 0 w 748023"/>
                <a:gd name="connsiteY0" fmla="*/ 0 h 711194"/>
                <a:gd name="connsiteX1" fmla="*/ 748019 w 748023"/>
                <a:gd name="connsiteY1" fmla="*/ 336545 h 711194"/>
                <a:gd name="connsiteX2" fmla="*/ 748023 w 748023"/>
                <a:gd name="connsiteY2" fmla="*/ 336545 h 711194"/>
                <a:gd name="connsiteX3" fmla="*/ 748023 w 748023"/>
                <a:gd name="connsiteY3" fmla="*/ 336547 h 711194"/>
                <a:gd name="connsiteX4" fmla="*/ 748023 w 748023"/>
                <a:gd name="connsiteY4" fmla="*/ 711194 h 711194"/>
                <a:gd name="connsiteX5" fmla="*/ 0 w 748023"/>
                <a:gd name="connsiteY5" fmla="*/ 711194 h 711194"/>
                <a:gd name="connsiteX6" fmla="*/ 0 w 748023"/>
                <a:gd name="connsiteY6" fmla="*/ 336547 h 711194"/>
                <a:gd name="connsiteX7" fmla="*/ 0 w 748023"/>
                <a:gd name="connsiteY7" fmla="*/ 336545 h 71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8023" h="711194">
                  <a:moveTo>
                    <a:pt x="0" y="0"/>
                  </a:moveTo>
                  <a:lnTo>
                    <a:pt x="748019" y="336545"/>
                  </a:lnTo>
                  <a:lnTo>
                    <a:pt x="748023" y="336545"/>
                  </a:lnTo>
                  <a:lnTo>
                    <a:pt x="748023" y="336547"/>
                  </a:lnTo>
                  <a:lnTo>
                    <a:pt x="748023" y="711194"/>
                  </a:lnTo>
                  <a:lnTo>
                    <a:pt x="0" y="711194"/>
                  </a:lnTo>
                  <a:lnTo>
                    <a:pt x="0" y="336547"/>
                  </a:lnTo>
                  <a:lnTo>
                    <a:pt x="0" y="336545"/>
                  </a:lnTo>
                  <a:close/>
                </a:path>
              </a:pathLst>
            </a:custGeom>
            <a:solidFill>
              <a:srgbClr val="CFC0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E58D79C-347D-48C2-A143-0C1B3A191810}"/>
                </a:ext>
              </a:extLst>
            </p:cNvPr>
            <p:cNvGrpSpPr/>
            <p:nvPr/>
          </p:nvGrpSpPr>
          <p:grpSpPr>
            <a:xfrm>
              <a:off x="6734175" y="2471738"/>
              <a:ext cx="1288549" cy="818328"/>
              <a:chOff x="6734175" y="2471738"/>
              <a:chExt cx="1288549" cy="818328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358C459E-3E07-4C1F-9CF8-74A5F76124E7}"/>
                  </a:ext>
                </a:extLst>
              </p:cNvPr>
              <p:cNvSpPr/>
              <p:nvPr/>
            </p:nvSpPr>
            <p:spPr>
              <a:xfrm>
                <a:off x="6734175" y="2471738"/>
                <a:ext cx="1247775" cy="792163"/>
              </a:xfrm>
              <a:prstGeom prst="rect">
                <a:avLst/>
              </a:prstGeom>
              <a:solidFill>
                <a:srgbClr val="ECDED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3E0DB79C-4971-4F8E-B647-6B37C3362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0375" y="2536033"/>
                <a:ext cx="106203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807E5F68-362D-4B53-A675-616A7EE751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44145" y="2536033"/>
                <a:ext cx="0" cy="41671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898BD7E0-89F5-49C6-A2AF-FF2BCE42225C}"/>
                  </a:ext>
                </a:extLst>
              </p:cNvPr>
              <p:cNvSpPr/>
              <p:nvPr/>
            </p:nvSpPr>
            <p:spPr>
              <a:xfrm>
                <a:off x="7220125" y="3052764"/>
                <a:ext cx="237916" cy="217338"/>
              </a:xfrm>
              <a:prstGeom prst="rect">
                <a:avLst/>
              </a:prstGeom>
              <a:solidFill>
                <a:srgbClr val="3E393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Parallelogram 135">
                <a:extLst>
                  <a:ext uri="{FF2B5EF4-FFF2-40B4-BE49-F238E27FC236}">
                    <a16:creationId xmlns:a16="http://schemas.microsoft.com/office/drawing/2014/main" id="{0A53FA18-1884-4E96-A74E-BDB946D1CA54}"/>
                  </a:ext>
                </a:extLst>
              </p:cNvPr>
              <p:cNvSpPr/>
              <p:nvPr/>
            </p:nvSpPr>
            <p:spPr>
              <a:xfrm flipH="1">
                <a:off x="7137566" y="3045117"/>
                <a:ext cx="479426" cy="244949"/>
              </a:xfrm>
              <a:prstGeom prst="parallelogram">
                <a:avLst>
                  <a:gd name="adj" fmla="val 20186"/>
                </a:avLst>
              </a:prstGeom>
              <a:solidFill>
                <a:srgbClr val="3E3933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C4C60D02-83C7-4487-A122-2D5C6876D3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4225" y="3040859"/>
                <a:ext cx="43338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65B76BDB-08DC-4664-99CE-E63129D891E7}"/>
                  </a:ext>
                </a:extLst>
              </p:cNvPr>
              <p:cNvGrpSpPr/>
              <p:nvPr/>
            </p:nvGrpSpPr>
            <p:grpSpPr>
              <a:xfrm>
                <a:off x="6818011" y="2603443"/>
                <a:ext cx="1054402" cy="46349"/>
                <a:chOff x="5982903" y="3590785"/>
                <a:chExt cx="1054402" cy="46349"/>
              </a:xfrm>
            </p:grpSpPr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A5506B82-F346-4199-85C2-4D01B83E5F9B}"/>
                    </a:ext>
                  </a:extLst>
                </p:cNvPr>
                <p:cNvSpPr/>
                <p:nvPr/>
              </p:nvSpPr>
              <p:spPr>
                <a:xfrm>
                  <a:off x="5986491" y="3590785"/>
                  <a:ext cx="1047225" cy="45719"/>
                </a:xfrm>
                <a:prstGeom prst="rect">
                  <a:avLst/>
                </a:prstGeom>
                <a:solidFill>
                  <a:srgbClr val="1F99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E4016DEE-EF90-40CE-8533-4E030F32E9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2903" y="3592361"/>
                  <a:ext cx="105440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A48F5748-6A4B-4480-83D3-7803E0C64A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2903" y="3637134"/>
                  <a:ext cx="105440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Parallelogram 138">
                <a:extLst>
                  <a:ext uri="{FF2B5EF4-FFF2-40B4-BE49-F238E27FC236}">
                    <a16:creationId xmlns:a16="http://schemas.microsoft.com/office/drawing/2014/main" id="{3DA26EE6-4B4F-421C-824F-8B9DB52EA951}"/>
                  </a:ext>
                </a:extLst>
              </p:cNvPr>
              <p:cNvSpPr/>
              <p:nvPr/>
            </p:nvSpPr>
            <p:spPr>
              <a:xfrm rot="327339" flipV="1">
                <a:off x="7926414" y="2480484"/>
                <a:ext cx="96310" cy="792235"/>
              </a:xfrm>
              <a:prstGeom prst="parallelogram">
                <a:avLst>
                  <a:gd name="adj" fmla="val 84065"/>
                </a:avLst>
              </a:prstGeom>
              <a:solidFill>
                <a:srgbClr val="CAB9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CE36C1CD-824D-46B0-935E-142065E0CBDE}"/>
                  </a:ext>
                </a:extLst>
              </p:cNvPr>
              <p:cNvCxnSpPr>
                <a:cxnSpLocks/>
                <a:stCxn id="135" idx="0"/>
                <a:endCxn id="135" idx="2"/>
              </p:cNvCxnSpPr>
              <p:nvPr/>
            </p:nvCxnSpPr>
            <p:spPr>
              <a:xfrm>
                <a:off x="7339083" y="3052764"/>
                <a:ext cx="0" cy="21733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DC046906-585C-47A3-BB68-AB9226A158C7}"/>
                  </a:ext>
                </a:extLst>
              </p:cNvPr>
              <p:cNvSpPr/>
              <p:nvPr/>
            </p:nvSpPr>
            <p:spPr>
              <a:xfrm>
                <a:off x="7251341" y="3092493"/>
                <a:ext cx="51254" cy="51254"/>
              </a:xfrm>
              <a:prstGeom prst="rect">
                <a:avLst/>
              </a:prstGeom>
              <a:solidFill>
                <a:srgbClr val="1F99AC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B4AADBCA-5235-44AF-B2FB-96C1951F8392}"/>
                  </a:ext>
                </a:extLst>
              </p:cNvPr>
              <p:cNvSpPr/>
              <p:nvPr/>
            </p:nvSpPr>
            <p:spPr>
              <a:xfrm>
                <a:off x="7373555" y="3092493"/>
                <a:ext cx="51254" cy="51254"/>
              </a:xfrm>
              <a:prstGeom prst="rect">
                <a:avLst/>
              </a:prstGeom>
              <a:solidFill>
                <a:srgbClr val="1F99AC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3A8D4ABF-D365-435A-882D-F0B9D0DD7674}"/>
                  </a:ext>
                </a:extLst>
              </p:cNvPr>
              <p:cNvGrpSpPr/>
              <p:nvPr/>
            </p:nvGrpSpPr>
            <p:grpSpPr>
              <a:xfrm>
                <a:off x="6818011" y="2716884"/>
                <a:ext cx="1054402" cy="46349"/>
                <a:chOff x="5982903" y="3590785"/>
                <a:chExt cx="1054402" cy="46349"/>
              </a:xfrm>
            </p:grpSpPr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1B7E3B65-F5CB-41C8-97B9-2784D940BB7A}"/>
                    </a:ext>
                  </a:extLst>
                </p:cNvPr>
                <p:cNvSpPr/>
                <p:nvPr/>
              </p:nvSpPr>
              <p:spPr>
                <a:xfrm>
                  <a:off x="5986491" y="3590785"/>
                  <a:ext cx="1047225" cy="45719"/>
                </a:xfrm>
                <a:prstGeom prst="rect">
                  <a:avLst/>
                </a:prstGeom>
                <a:solidFill>
                  <a:srgbClr val="1F99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A2C2375E-B68A-47EA-8121-64D6DC8232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2903" y="3592361"/>
                  <a:ext cx="105440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BA8A61AF-B466-4659-9496-4B1C714028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2903" y="3637134"/>
                  <a:ext cx="105440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C69D0630-D1A0-410D-A4B8-3B6D4468EAB4}"/>
                  </a:ext>
                </a:extLst>
              </p:cNvPr>
              <p:cNvGrpSpPr/>
              <p:nvPr/>
            </p:nvGrpSpPr>
            <p:grpSpPr>
              <a:xfrm>
                <a:off x="6811882" y="2830325"/>
                <a:ext cx="1060531" cy="46349"/>
                <a:chOff x="5976774" y="3590785"/>
                <a:chExt cx="1060531" cy="46349"/>
              </a:xfrm>
            </p:grpSpPr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BB84940B-EBAA-47F1-80CF-77A0ECED4A51}"/>
                    </a:ext>
                  </a:extLst>
                </p:cNvPr>
                <p:cNvSpPr/>
                <p:nvPr/>
              </p:nvSpPr>
              <p:spPr>
                <a:xfrm>
                  <a:off x="5986491" y="3590785"/>
                  <a:ext cx="1047225" cy="45719"/>
                </a:xfrm>
                <a:prstGeom prst="rect">
                  <a:avLst/>
                </a:prstGeom>
                <a:solidFill>
                  <a:srgbClr val="1F99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73A0A9F0-F5BD-4240-A781-BD157010A4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76774" y="3590785"/>
                  <a:ext cx="105440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C0512353-A245-4C7D-BCC4-42CF9186CF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2903" y="3637134"/>
                  <a:ext cx="105440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A1BD0DA-BF9B-498D-978F-4F5F6B21D9CA}"/>
                </a:ext>
              </a:extLst>
            </p:cNvPr>
            <p:cNvSpPr/>
            <p:nvPr/>
          </p:nvSpPr>
          <p:spPr>
            <a:xfrm>
              <a:off x="8045058" y="2626302"/>
              <a:ext cx="953309" cy="156914"/>
            </a:xfrm>
            <a:prstGeom prst="rect">
              <a:avLst/>
            </a:prstGeom>
            <a:solidFill>
              <a:srgbClr val="25B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D5015BA-65F7-4BCA-AFCF-F1DE473F0C55}"/>
                </a:ext>
              </a:extLst>
            </p:cNvPr>
            <p:cNvCxnSpPr>
              <a:cxnSpLocks/>
            </p:cNvCxnSpPr>
            <p:nvPr/>
          </p:nvCxnSpPr>
          <p:spPr>
            <a:xfrm>
              <a:off x="8256567" y="2599636"/>
              <a:ext cx="6548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1CE7307-F22F-4B6D-8CC8-1E6257DDB9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8180" y="2626302"/>
              <a:ext cx="960187" cy="1047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AFA8084-7EFE-4C1A-A6DC-F08E4EE6D4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8180" y="2772744"/>
              <a:ext cx="960187" cy="1047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7354FC1-A423-4BF0-A589-38DEC96C2DEF}"/>
                </a:ext>
              </a:extLst>
            </p:cNvPr>
            <p:cNvCxnSpPr>
              <a:cxnSpLocks/>
            </p:cNvCxnSpPr>
            <p:nvPr/>
          </p:nvCxnSpPr>
          <p:spPr>
            <a:xfrm>
              <a:off x="8991550" y="2624101"/>
              <a:ext cx="0" cy="1515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CBC90E5-FBDB-4AA9-8E51-232EFCC1560C}"/>
                </a:ext>
              </a:extLst>
            </p:cNvPr>
            <p:cNvCxnSpPr>
              <a:cxnSpLocks/>
            </p:cNvCxnSpPr>
            <p:nvPr/>
          </p:nvCxnSpPr>
          <p:spPr>
            <a:xfrm>
              <a:off x="8049770" y="2624101"/>
              <a:ext cx="0" cy="1515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BD4E848-C4BB-4FB3-A975-EFFA84E3C02F}"/>
                </a:ext>
              </a:extLst>
            </p:cNvPr>
            <p:cNvCxnSpPr>
              <a:cxnSpLocks/>
            </p:cNvCxnSpPr>
            <p:nvPr/>
          </p:nvCxnSpPr>
          <p:spPr>
            <a:xfrm>
              <a:off x="8204551" y="2624101"/>
              <a:ext cx="0" cy="1515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8292A9C-6B8B-47FA-8972-C66C81EE1D0A}"/>
                </a:ext>
              </a:extLst>
            </p:cNvPr>
            <p:cNvCxnSpPr>
              <a:cxnSpLocks/>
            </p:cNvCxnSpPr>
            <p:nvPr/>
          </p:nvCxnSpPr>
          <p:spPr>
            <a:xfrm>
              <a:off x="8365786" y="2624101"/>
              <a:ext cx="0" cy="1515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8A48F7A-3E26-49CC-816D-EBC4A65BDBC5}"/>
                </a:ext>
              </a:extLst>
            </p:cNvPr>
            <p:cNvCxnSpPr>
              <a:cxnSpLocks/>
            </p:cNvCxnSpPr>
            <p:nvPr/>
          </p:nvCxnSpPr>
          <p:spPr>
            <a:xfrm>
              <a:off x="8527021" y="2624101"/>
              <a:ext cx="0" cy="1515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14F57D6-4674-43B9-9EDA-2FB2946F3EAA}"/>
                </a:ext>
              </a:extLst>
            </p:cNvPr>
            <p:cNvCxnSpPr>
              <a:cxnSpLocks/>
            </p:cNvCxnSpPr>
            <p:nvPr/>
          </p:nvCxnSpPr>
          <p:spPr>
            <a:xfrm>
              <a:off x="8688256" y="2624101"/>
              <a:ext cx="0" cy="1515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C9842C9-8AD7-447F-BC0F-2EA35C09E230}"/>
                </a:ext>
              </a:extLst>
            </p:cNvPr>
            <p:cNvCxnSpPr>
              <a:cxnSpLocks/>
            </p:cNvCxnSpPr>
            <p:nvPr/>
          </p:nvCxnSpPr>
          <p:spPr>
            <a:xfrm>
              <a:off x="8849491" y="2624101"/>
              <a:ext cx="0" cy="1515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D3950C2-932E-4617-9D5D-F3F591E79CFF}"/>
                </a:ext>
              </a:extLst>
            </p:cNvPr>
            <p:cNvCxnSpPr>
              <a:cxnSpLocks/>
            </p:cNvCxnSpPr>
            <p:nvPr/>
          </p:nvCxnSpPr>
          <p:spPr>
            <a:xfrm>
              <a:off x="7928467" y="2122740"/>
              <a:ext cx="1069900" cy="47060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9A24969-CF69-4C8A-AD12-A63FDC116256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>
              <a:off x="8998367" y="2593341"/>
              <a:ext cx="129840" cy="2447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8091CD2-43AC-4861-BFF4-06CB126A848A}"/>
                </a:ext>
              </a:extLst>
            </p:cNvPr>
            <p:cNvSpPr/>
            <p:nvPr/>
          </p:nvSpPr>
          <p:spPr>
            <a:xfrm>
              <a:off x="8155486" y="2876969"/>
              <a:ext cx="176568" cy="300364"/>
            </a:xfrm>
            <a:custGeom>
              <a:avLst/>
              <a:gdLst>
                <a:gd name="connsiteX0" fmla="*/ 0 w 309713"/>
                <a:gd name="connsiteY0" fmla="*/ 158209 h 674805"/>
                <a:gd name="connsiteX1" fmla="*/ 309473 w 309713"/>
                <a:gd name="connsiteY1" fmla="*/ 158209 h 674805"/>
                <a:gd name="connsiteX2" fmla="*/ 309473 w 309713"/>
                <a:gd name="connsiteY2" fmla="*/ 674805 h 674805"/>
                <a:gd name="connsiteX3" fmla="*/ 0 w 309713"/>
                <a:gd name="connsiteY3" fmla="*/ 674805 h 674805"/>
                <a:gd name="connsiteX4" fmla="*/ 155586 w 309713"/>
                <a:gd name="connsiteY4" fmla="*/ 1 h 674805"/>
                <a:gd name="connsiteX5" fmla="*/ 233120 w 309713"/>
                <a:gd name="connsiteY5" fmla="*/ 21181 h 674805"/>
                <a:gd name="connsiteX6" fmla="*/ 309707 w 309713"/>
                <a:gd name="connsiteY6" fmla="*/ 156206 h 674805"/>
                <a:gd name="connsiteX7" fmla="*/ 154976 w 309713"/>
                <a:gd name="connsiteY7" fmla="*/ 154737 h 674805"/>
                <a:gd name="connsiteX8" fmla="*/ 239 w 309713"/>
                <a:gd name="connsiteY8" fmla="*/ 154986 h 674805"/>
                <a:gd name="connsiteX9" fmla="*/ 77888 w 309713"/>
                <a:gd name="connsiteY9" fmla="*/ 20569 h 674805"/>
                <a:gd name="connsiteX10" fmla="*/ 155586 w 309713"/>
                <a:gd name="connsiteY10" fmla="*/ 1 h 67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9713" h="674805">
                  <a:moveTo>
                    <a:pt x="0" y="158209"/>
                  </a:moveTo>
                  <a:lnTo>
                    <a:pt x="309473" y="158209"/>
                  </a:lnTo>
                  <a:lnTo>
                    <a:pt x="309473" y="674805"/>
                  </a:lnTo>
                  <a:lnTo>
                    <a:pt x="0" y="674805"/>
                  </a:lnTo>
                  <a:close/>
                  <a:moveTo>
                    <a:pt x="155586" y="1"/>
                  </a:moveTo>
                  <a:cubicBezTo>
                    <a:pt x="182394" y="107"/>
                    <a:pt x="209174" y="7170"/>
                    <a:pt x="233120" y="21181"/>
                  </a:cubicBezTo>
                  <a:cubicBezTo>
                    <a:pt x="281012" y="49202"/>
                    <a:pt x="310233" y="100722"/>
                    <a:pt x="309707" y="156206"/>
                  </a:cubicBezTo>
                  <a:lnTo>
                    <a:pt x="154976" y="154737"/>
                  </a:lnTo>
                  <a:lnTo>
                    <a:pt x="239" y="154986"/>
                  </a:lnTo>
                  <a:cubicBezTo>
                    <a:pt x="150" y="99499"/>
                    <a:pt x="29777" y="48212"/>
                    <a:pt x="77888" y="20569"/>
                  </a:cubicBezTo>
                  <a:cubicBezTo>
                    <a:pt x="101944" y="6747"/>
                    <a:pt x="128779" y="-105"/>
                    <a:pt x="155586" y="1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A97032A-ED7D-4827-B67F-2B09AA223E4F}"/>
                </a:ext>
              </a:extLst>
            </p:cNvPr>
            <p:cNvSpPr/>
            <p:nvPr/>
          </p:nvSpPr>
          <p:spPr>
            <a:xfrm>
              <a:off x="8407420" y="2876969"/>
              <a:ext cx="176568" cy="300364"/>
            </a:xfrm>
            <a:custGeom>
              <a:avLst/>
              <a:gdLst>
                <a:gd name="connsiteX0" fmla="*/ 0 w 309713"/>
                <a:gd name="connsiteY0" fmla="*/ 158209 h 674805"/>
                <a:gd name="connsiteX1" fmla="*/ 309473 w 309713"/>
                <a:gd name="connsiteY1" fmla="*/ 158209 h 674805"/>
                <a:gd name="connsiteX2" fmla="*/ 309473 w 309713"/>
                <a:gd name="connsiteY2" fmla="*/ 674805 h 674805"/>
                <a:gd name="connsiteX3" fmla="*/ 0 w 309713"/>
                <a:gd name="connsiteY3" fmla="*/ 674805 h 674805"/>
                <a:gd name="connsiteX4" fmla="*/ 155586 w 309713"/>
                <a:gd name="connsiteY4" fmla="*/ 1 h 674805"/>
                <a:gd name="connsiteX5" fmla="*/ 233120 w 309713"/>
                <a:gd name="connsiteY5" fmla="*/ 21181 h 674805"/>
                <a:gd name="connsiteX6" fmla="*/ 309707 w 309713"/>
                <a:gd name="connsiteY6" fmla="*/ 156206 h 674805"/>
                <a:gd name="connsiteX7" fmla="*/ 154976 w 309713"/>
                <a:gd name="connsiteY7" fmla="*/ 154737 h 674805"/>
                <a:gd name="connsiteX8" fmla="*/ 239 w 309713"/>
                <a:gd name="connsiteY8" fmla="*/ 154986 h 674805"/>
                <a:gd name="connsiteX9" fmla="*/ 77888 w 309713"/>
                <a:gd name="connsiteY9" fmla="*/ 20569 h 674805"/>
                <a:gd name="connsiteX10" fmla="*/ 155586 w 309713"/>
                <a:gd name="connsiteY10" fmla="*/ 1 h 67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9713" h="674805">
                  <a:moveTo>
                    <a:pt x="0" y="158209"/>
                  </a:moveTo>
                  <a:lnTo>
                    <a:pt x="309473" y="158209"/>
                  </a:lnTo>
                  <a:lnTo>
                    <a:pt x="309473" y="674805"/>
                  </a:lnTo>
                  <a:lnTo>
                    <a:pt x="0" y="674805"/>
                  </a:lnTo>
                  <a:close/>
                  <a:moveTo>
                    <a:pt x="155586" y="1"/>
                  </a:moveTo>
                  <a:cubicBezTo>
                    <a:pt x="182394" y="107"/>
                    <a:pt x="209174" y="7170"/>
                    <a:pt x="233120" y="21181"/>
                  </a:cubicBezTo>
                  <a:cubicBezTo>
                    <a:pt x="281012" y="49202"/>
                    <a:pt x="310233" y="100722"/>
                    <a:pt x="309707" y="156206"/>
                  </a:cubicBezTo>
                  <a:lnTo>
                    <a:pt x="154976" y="154737"/>
                  </a:lnTo>
                  <a:lnTo>
                    <a:pt x="239" y="154986"/>
                  </a:lnTo>
                  <a:cubicBezTo>
                    <a:pt x="150" y="99499"/>
                    <a:pt x="29777" y="48212"/>
                    <a:pt x="77888" y="20569"/>
                  </a:cubicBezTo>
                  <a:cubicBezTo>
                    <a:pt x="101944" y="6747"/>
                    <a:pt x="128779" y="-105"/>
                    <a:pt x="155586" y="1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92AA12E-E83D-466A-9046-EE42A5D4D958}"/>
                </a:ext>
              </a:extLst>
            </p:cNvPr>
            <p:cNvSpPr/>
            <p:nvPr/>
          </p:nvSpPr>
          <p:spPr>
            <a:xfrm>
              <a:off x="8659354" y="2876969"/>
              <a:ext cx="176568" cy="300364"/>
            </a:xfrm>
            <a:custGeom>
              <a:avLst/>
              <a:gdLst>
                <a:gd name="connsiteX0" fmla="*/ 0 w 309713"/>
                <a:gd name="connsiteY0" fmla="*/ 158209 h 674805"/>
                <a:gd name="connsiteX1" fmla="*/ 309473 w 309713"/>
                <a:gd name="connsiteY1" fmla="*/ 158209 h 674805"/>
                <a:gd name="connsiteX2" fmla="*/ 309473 w 309713"/>
                <a:gd name="connsiteY2" fmla="*/ 674805 h 674805"/>
                <a:gd name="connsiteX3" fmla="*/ 0 w 309713"/>
                <a:gd name="connsiteY3" fmla="*/ 674805 h 674805"/>
                <a:gd name="connsiteX4" fmla="*/ 155586 w 309713"/>
                <a:gd name="connsiteY4" fmla="*/ 1 h 674805"/>
                <a:gd name="connsiteX5" fmla="*/ 233120 w 309713"/>
                <a:gd name="connsiteY5" fmla="*/ 21181 h 674805"/>
                <a:gd name="connsiteX6" fmla="*/ 309707 w 309713"/>
                <a:gd name="connsiteY6" fmla="*/ 156206 h 674805"/>
                <a:gd name="connsiteX7" fmla="*/ 154976 w 309713"/>
                <a:gd name="connsiteY7" fmla="*/ 154737 h 674805"/>
                <a:gd name="connsiteX8" fmla="*/ 239 w 309713"/>
                <a:gd name="connsiteY8" fmla="*/ 154986 h 674805"/>
                <a:gd name="connsiteX9" fmla="*/ 77888 w 309713"/>
                <a:gd name="connsiteY9" fmla="*/ 20569 h 674805"/>
                <a:gd name="connsiteX10" fmla="*/ 155586 w 309713"/>
                <a:gd name="connsiteY10" fmla="*/ 1 h 67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9713" h="674805">
                  <a:moveTo>
                    <a:pt x="0" y="158209"/>
                  </a:moveTo>
                  <a:lnTo>
                    <a:pt x="309473" y="158209"/>
                  </a:lnTo>
                  <a:lnTo>
                    <a:pt x="309473" y="674805"/>
                  </a:lnTo>
                  <a:lnTo>
                    <a:pt x="0" y="674805"/>
                  </a:lnTo>
                  <a:close/>
                  <a:moveTo>
                    <a:pt x="155586" y="1"/>
                  </a:moveTo>
                  <a:cubicBezTo>
                    <a:pt x="182394" y="107"/>
                    <a:pt x="209174" y="7170"/>
                    <a:pt x="233120" y="21181"/>
                  </a:cubicBezTo>
                  <a:cubicBezTo>
                    <a:pt x="281012" y="49202"/>
                    <a:pt x="310233" y="100722"/>
                    <a:pt x="309707" y="156206"/>
                  </a:cubicBezTo>
                  <a:lnTo>
                    <a:pt x="154976" y="154737"/>
                  </a:lnTo>
                  <a:lnTo>
                    <a:pt x="239" y="154986"/>
                  </a:lnTo>
                  <a:cubicBezTo>
                    <a:pt x="150" y="99499"/>
                    <a:pt x="29777" y="48212"/>
                    <a:pt x="77888" y="20569"/>
                  </a:cubicBezTo>
                  <a:cubicBezTo>
                    <a:pt x="101944" y="6747"/>
                    <a:pt x="128779" y="-105"/>
                    <a:pt x="155586" y="1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6AEC260D-818D-4B85-AB9D-C9BD219AB002}"/>
                </a:ext>
              </a:extLst>
            </p:cNvPr>
            <p:cNvSpPr/>
            <p:nvPr/>
          </p:nvSpPr>
          <p:spPr>
            <a:xfrm>
              <a:off x="8064509" y="3063942"/>
              <a:ext cx="960187" cy="141828"/>
            </a:xfrm>
            <a:prstGeom prst="rect">
              <a:avLst/>
            </a:prstGeom>
            <a:solidFill>
              <a:srgbClr val="CFC0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ight Triangle 130">
              <a:extLst>
                <a:ext uri="{FF2B5EF4-FFF2-40B4-BE49-F238E27FC236}">
                  <a16:creationId xmlns:a16="http://schemas.microsoft.com/office/drawing/2014/main" id="{DA929293-6195-416E-AB74-93D891125CEB}"/>
                </a:ext>
              </a:extLst>
            </p:cNvPr>
            <p:cNvSpPr/>
            <p:nvPr/>
          </p:nvSpPr>
          <p:spPr>
            <a:xfrm>
              <a:off x="7974952" y="2472528"/>
              <a:ext cx="834824" cy="836317"/>
            </a:xfrm>
            <a:prstGeom prst="rtTriangle">
              <a:avLst/>
            </a:prstGeom>
            <a:solidFill>
              <a:schemeClr val="tx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C9077511-1B24-40A2-AEC4-71FC62955B19}"/>
              </a:ext>
            </a:extLst>
          </p:cNvPr>
          <p:cNvGrpSpPr/>
          <p:nvPr/>
        </p:nvGrpSpPr>
        <p:grpSpPr>
          <a:xfrm>
            <a:off x="5221747" y="3700812"/>
            <a:ext cx="2500089" cy="1676124"/>
            <a:chOff x="6049654" y="983603"/>
            <a:chExt cx="3513749" cy="2355708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F963DEDE-C74E-47E1-A40E-D0EB13584B5A}"/>
                </a:ext>
              </a:extLst>
            </p:cNvPr>
            <p:cNvGrpSpPr/>
            <p:nvPr/>
          </p:nvGrpSpPr>
          <p:grpSpPr>
            <a:xfrm>
              <a:off x="7370643" y="1155984"/>
              <a:ext cx="299469" cy="1889133"/>
              <a:chOff x="5396052" y="1127917"/>
              <a:chExt cx="299469" cy="1889133"/>
            </a:xfrm>
          </p:grpSpPr>
          <p:sp>
            <p:nvSpPr>
              <p:cNvPr id="272" name="Trapezoid 271">
                <a:extLst>
                  <a:ext uri="{FF2B5EF4-FFF2-40B4-BE49-F238E27FC236}">
                    <a16:creationId xmlns:a16="http://schemas.microsoft.com/office/drawing/2014/main" id="{21FD88AB-A090-4095-ADB4-503A6FB02768}"/>
                  </a:ext>
                </a:extLst>
              </p:cNvPr>
              <p:cNvSpPr/>
              <p:nvPr/>
            </p:nvSpPr>
            <p:spPr>
              <a:xfrm>
                <a:off x="5396052" y="1153320"/>
                <a:ext cx="299469" cy="1863730"/>
              </a:xfrm>
              <a:prstGeom prst="trapezoid">
                <a:avLst>
                  <a:gd name="adj" fmla="val 22761"/>
                </a:avLst>
              </a:prstGeom>
              <a:solidFill>
                <a:srgbClr val="ECDED8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Parallelogram 272">
                <a:extLst>
                  <a:ext uri="{FF2B5EF4-FFF2-40B4-BE49-F238E27FC236}">
                    <a16:creationId xmlns:a16="http://schemas.microsoft.com/office/drawing/2014/main" id="{A1F1D734-F3F5-4E93-ABF0-8F3A2E8B7BA3}"/>
                  </a:ext>
                </a:extLst>
              </p:cNvPr>
              <p:cNvSpPr/>
              <p:nvPr/>
            </p:nvSpPr>
            <p:spPr>
              <a:xfrm flipV="1">
                <a:off x="5599929" y="1153318"/>
                <a:ext cx="81968" cy="1863731"/>
              </a:xfrm>
              <a:prstGeom prst="parallelogram">
                <a:avLst>
                  <a:gd name="adj" fmla="val 74320"/>
                </a:avLst>
              </a:prstGeom>
              <a:solidFill>
                <a:srgbClr val="CAB9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6ED31FAC-E68C-4275-AB73-C5B27D03282A}"/>
                  </a:ext>
                </a:extLst>
              </p:cNvPr>
              <p:cNvSpPr/>
              <p:nvPr/>
            </p:nvSpPr>
            <p:spPr>
              <a:xfrm>
                <a:off x="5421238" y="1127917"/>
                <a:ext cx="241300" cy="50800"/>
              </a:xfrm>
              <a:prstGeom prst="rect">
                <a:avLst/>
              </a:prstGeom>
              <a:solidFill>
                <a:srgbClr val="E1D4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DE75020F-F701-4AF3-9987-65B73C2756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11834" y="1188244"/>
                <a:ext cx="66163" cy="1828805"/>
              </a:xfrm>
              <a:prstGeom prst="line">
                <a:avLst/>
              </a:prstGeom>
              <a:ln w="25400">
                <a:solidFill>
                  <a:srgbClr val="E6E6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8C307F04-6867-4DFC-88D2-88B07A4C95FB}"/>
                  </a:ext>
                </a:extLst>
              </p:cNvPr>
              <p:cNvGrpSpPr/>
              <p:nvPr/>
            </p:nvGrpSpPr>
            <p:grpSpPr>
              <a:xfrm>
                <a:off x="5450829" y="1314047"/>
                <a:ext cx="186662" cy="657629"/>
                <a:chOff x="5049055" y="667124"/>
                <a:chExt cx="186662" cy="657629"/>
              </a:xfrm>
            </p:grpSpPr>
            <p:cxnSp>
              <p:nvCxnSpPr>
                <p:cNvPr id="277" name="Straight Connector 276">
                  <a:extLst>
                    <a:ext uri="{FF2B5EF4-FFF2-40B4-BE49-F238E27FC236}">
                      <a16:creationId xmlns:a16="http://schemas.microsoft.com/office/drawing/2014/main" id="{D5CF1E78-9627-4E98-A778-9F4D7396FF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8156" y="1250935"/>
                  <a:ext cx="2692" cy="7381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D7786638-3D76-45A0-958A-A8A5B6C1B8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52871" y="933037"/>
                  <a:ext cx="181595" cy="0"/>
                </a:xfrm>
                <a:prstGeom prst="line">
                  <a:avLst/>
                </a:prstGeom>
                <a:ln w="31750">
                  <a:solidFill>
                    <a:srgbClr val="E4595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9" name="Group 278">
                  <a:extLst>
                    <a:ext uri="{FF2B5EF4-FFF2-40B4-BE49-F238E27FC236}">
                      <a16:creationId xmlns:a16="http://schemas.microsoft.com/office/drawing/2014/main" id="{3281DEC3-822B-47FF-B93F-C74875D8E35F}"/>
                    </a:ext>
                  </a:extLst>
                </p:cNvPr>
                <p:cNvGrpSpPr/>
                <p:nvPr/>
              </p:nvGrpSpPr>
              <p:grpSpPr>
                <a:xfrm>
                  <a:off x="5054122" y="675649"/>
                  <a:ext cx="181595" cy="152400"/>
                  <a:chOff x="4746568" y="1153318"/>
                  <a:chExt cx="181595" cy="152400"/>
                </a:xfrm>
              </p:grpSpPr>
              <p:sp>
                <p:nvSpPr>
                  <p:cNvPr id="284" name="Trapezoid 283">
                    <a:extLst>
                      <a:ext uri="{FF2B5EF4-FFF2-40B4-BE49-F238E27FC236}">
                        <a16:creationId xmlns:a16="http://schemas.microsoft.com/office/drawing/2014/main" id="{B7CE22FE-F446-4042-898F-27450A629A13}"/>
                      </a:ext>
                    </a:extLst>
                  </p:cNvPr>
                  <p:cNvSpPr/>
                  <p:nvPr/>
                </p:nvSpPr>
                <p:spPr>
                  <a:xfrm>
                    <a:off x="4746568" y="1153318"/>
                    <a:ext cx="181595" cy="152400"/>
                  </a:xfrm>
                  <a:prstGeom prst="trapezoid">
                    <a:avLst>
                      <a:gd name="adj" fmla="val 4687"/>
                    </a:avLst>
                  </a:prstGeom>
                  <a:solidFill>
                    <a:srgbClr val="E4595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5" name="Freeform: Shape 284">
                    <a:extLst>
                      <a:ext uri="{FF2B5EF4-FFF2-40B4-BE49-F238E27FC236}">
                        <a16:creationId xmlns:a16="http://schemas.microsoft.com/office/drawing/2014/main" id="{89C5D005-D476-447F-A01D-2075BF491E95}"/>
                      </a:ext>
                    </a:extLst>
                  </p:cNvPr>
                  <p:cNvSpPr/>
                  <p:nvPr/>
                </p:nvSpPr>
                <p:spPr>
                  <a:xfrm>
                    <a:off x="4902559" y="1156537"/>
                    <a:ext cx="14289" cy="145249"/>
                  </a:xfrm>
                  <a:custGeom>
                    <a:avLst/>
                    <a:gdLst>
                      <a:gd name="connsiteX0" fmla="*/ 2381 w 9818"/>
                      <a:gd name="connsiteY0" fmla="*/ 0 h 145256"/>
                      <a:gd name="connsiteX1" fmla="*/ 0 w 9818"/>
                      <a:gd name="connsiteY1" fmla="*/ 40481 h 145256"/>
                      <a:gd name="connsiteX2" fmla="*/ 2381 w 9818"/>
                      <a:gd name="connsiteY2" fmla="*/ 59531 h 145256"/>
                      <a:gd name="connsiteX3" fmla="*/ 4763 w 9818"/>
                      <a:gd name="connsiteY3" fmla="*/ 90487 h 145256"/>
                      <a:gd name="connsiteX4" fmla="*/ 7144 w 9818"/>
                      <a:gd name="connsiteY4" fmla="*/ 102394 h 145256"/>
                      <a:gd name="connsiteX5" fmla="*/ 9525 w 9818"/>
                      <a:gd name="connsiteY5" fmla="*/ 109537 h 145256"/>
                      <a:gd name="connsiteX6" fmla="*/ 9525 w 9818"/>
                      <a:gd name="connsiteY6" fmla="*/ 145256 h 145256"/>
                      <a:gd name="connsiteX0" fmla="*/ 2477 w 10052"/>
                      <a:gd name="connsiteY0" fmla="*/ 0 h 10000"/>
                      <a:gd name="connsiteX1" fmla="*/ 52 w 10052"/>
                      <a:gd name="connsiteY1" fmla="*/ 2787 h 10000"/>
                      <a:gd name="connsiteX2" fmla="*/ 4903 w 10052"/>
                      <a:gd name="connsiteY2" fmla="*/ 6229 h 10000"/>
                      <a:gd name="connsiteX3" fmla="*/ 7328 w 10052"/>
                      <a:gd name="connsiteY3" fmla="*/ 7049 h 10000"/>
                      <a:gd name="connsiteX4" fmla="*/ 9754 w 10052"/>
                      <a:gd name="connsiteY4" fmla="*/ 7541 h 10000"/>
                      <a:gd name="connsiteX5" fmla="*/ 9754 w 10052"/>
                      <a:gd name="connsiteY5" fmla="*/ 10000 h 10000"/>
                      <a:gd name="connsiteX0" fmla="*/ 0 w 7575"/>
                      <a:gd name="connsiteY0" fmla="*/ 0 h 10000"/>
                      <a:gd name="connsiteX1" fmla="*/ 2426 w 7575"/>
                      <a:gd name="connsiteY1" fmla="*/ 6229 h 10000"/>
                      <a:gd name="connsiteX2" fmla="*/ 4851 w 7575"/>
                      <a:gd name="connsiteY2" fmla="*/ 7049 h 10000"/>
                      <a:gd name="connsiteX3" fmla="*/ 7277 w 7575"/>
                      <a:gd name="connsiteY3" fmla="*/ 7541 h 10000"/>
                      <a:gd name="connsiteX4" fmla="*/ 7277 w 7575"/>
                      <a:gd name="connsiteY4" fmla="*/ 10000 h 10000"/>
                      <a:gd name="connsiteX0" fmla="*/ 0 w 10001"/>
                      <a:gd name="connsiteY0" fmla="*/ 0 h 10000"/>
                      <a:gd name="connsiteX1" fmla="*/ 3203 w 10001"/>
                      <a:gd name="connsiteY1" fmla="*/ 6229 h 10000"/>
                      <a:gd name="connsiteX2" fmla="*/ 9607 w 10001"/>
                      <a:gd name="connsiteY2" fmla="*/ 7541 h 10000"/>
                      <a:gd name="connsiteX3" fmla="*/ 9607 w 10001"/>
                      <a:gd name="connsiteY3" fmla="*/ 10000 h 10000"/>
                      <a:gd name="connsiteX0" fmla="*/ 0 w 10001"/>
                      <a:gd name="connsiteY0" fmla="*/ 0 h 10000"/>
                      <a:gd name="connsiteX1" fmla="*/ 9607 w 10001"/>
                      <a:gd name="connsiteY1" fmla="*/ 7541 h 10000"/>
                      <a:gd name="connsiteX2" fmla="*/ 9607 w 10001"/>
                      <a:gd name="connsiteY2" fmla="*/ 10000 h 10000"/>
                      <a:gd name="connsiteX0" fmla="*/ 0 w 9607"/>
                      <a:gd name="connsiteY0" fmla="*/ 0 h 10000"/>
                      <a:gd name="connsiteX1" fmla="*/ 9607 w 9607"/>
                      <a:gd name="connsiteY1" fmla="*/ 10000 h 10000"/>
                      <a:gd name="connsiteX0" fmla="*/ 0 w 16666"/>
                      <a:gd name="connsiteY0" fmla="*/ 0 h 9508"/>
                      <a:gd name="connsiteX1" fmla="*/ 16666 w 16666"/>
                      <a:gd name="connsiteY1" fmla="*/ 9508 h 9508"/>
                      <a:gd name="connsiteX0" fmla="*/ 0 w 2001"/>
                      <a:gd name="connsiteY0" fmla="*/ 0 h 10517"/>
                      <a:gd name="connsiteX1" fmla="*/ 2001 w 2001"/>
                      <a:gd name="connsiteY1" fmla="*/ 10517 h 10517"/>
                      <a:gd name="connsiteX0" fmla="*/ 0 w 59962"/>
                      <a:gd name="connsiteY0" fmla="*/ 0 h 10000"/>
                      <a:gd name="connsiteX1" fmla="*/ 59962 w 59962"/>
                      <a:gd name="connsiteY1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9962" h="10000">
                        <a:moveTo>
                          <a:pt x="0" y="0"/>
                        </a:moveTo>
                        <a:lnTo>
                          <a:pt x="59962" y="10000"/>
                        </a:lnTo>
                      </a:path>
                    </a:pathLst>
                  </a:custGeom>
                  <a:noFill/>
                  <a:ln w="28575">
                    <a:solidFill>
                      <a:srgbClr val="E3515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717A1C39-C743-4D60-9D5F-2323B5C83F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08746" y="667124"/>
                  <a:ext cx="2692" cy="7381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>
                  <a:extLst>
                    <a:ext uri="{FF2B5EF4-FFF2-40B4-BE49-F238E27FC236}">
                      <a16:creationId xmlns:a16="http://schemas.microsoft.com/office/drawing/2014/main" id="{5BE3879A-C946-4E7D-B685-7F660AF61B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49055" y="668547"/>
                  <a:ext cx="178367" cy="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2EDCA0B8-5723-453D-B56B-921D406F75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69088" y="933037"/>
                  <a:ext cx="55314" cy="0"/>
                </a:xfrm>
                <a:prstGeom prst="line">
                  <a:avLst/>
                </a:prstGeom>
                <a:ln w="31750">
                  <a:solidFill>
                    <a:srgbClr val="E24C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EA371175-9C4D-42A8-B3E6-710848F2F5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12484" y="781425"/>
                  <a:ext cx="4587" cy="43021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21FF636B-277B-4FF4-B393-FE13CC0E5B62}"/>
                </a:ext>
              </a:extLst>
            </p:cNvPr>
            <p:cNvGrpSpPr/>
            <p:nvPr/>
          </p:nvGrpSpPr>
          <p:grpSpPr>
            <a:xfrm>
              <a:off x="7040557" y="1155984"/>
              <a:ext cx="299469" cy="1889133"/>
              <a:chOff x="5396052" y="1127917"/>
              <a:chExt cx="299469" cy="1889133"/>
            </a:xfrm>
          </p:grpSpPr>
          <p:sp>
            <p:nvSpPr>
              <p:cNvPr id="258" name="Trapezoid 257">
                <a:extLst>
                  <a:ext uri="{FF2B5EF4-FFF2-40B4-BE49-F238E27FC236}">
                    <a16:creationId xmlns:a16="http://schemas.microsoft.com/office/drawing/2014/main" id="{F200827B-83DC-4748-ACAA-2D9CAFEB353A}"/>
                  </a:ext>
                </a:extLst>
              </p:cNvPr>
              <p:cNvSpPr/>
              <p:nvPr/>
            </p:nvSpPr>
            <p:spPr>
              <a:xfrm>
                <a:off x="5396052" y="1153320"/>
                <a:ext cx="299469" cy="1863730"/>
              </a:xfrm>
              <a:prstGeom prst="trapezoid">
                <a:avLst>
                  <a:gd name="adj" fmla="val 22761"/>
                </a:avLst>
              </a:prstGeom>
              <a:solidFill>
                <a:srgbClr val="ECDED8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Parallelogram 258">
                <a:extLst>
                  <a:ext uri="{FF2B5EF4-FFF2-40B4-BE49-F238E27FC236}">
                    <a16:creationId xmlns:a16="http://schemas.microsoft.com/office/drawing/2014/main" id="{A0C9FB63-EADB-435B-BCDE-AF61402E007D}"/>
                  </a:ext>
                </a:extLst>
              </p:cNvPr>
              <p:cNvSpPr/>
              <p:nvPr/>
            </p:nvSpPr>
            <p:spPr>
              <a:xfrm flipV="1">
                <a:off x="5599929" y="1153318"/>
                <a:ext cx="81968" cy="1863731"/>
              </a:xfrm>
              <a:prstGeom prst="parallelogram">
                <a:avLst>
                  <a:gd name="adj" fmla="val 74320"/>
                </a:avLst>
              </a:prstGeom>
              <a:solidFill>
                <a:srgbClr val="CAB9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17308766-1653-4E3F-A261-1BA39743A5C1}"/>
                  </a:ext>
                </a:extLst>
              </p:cNvPr>
              <p:cNvSpPr/>
              <p:nvPr/>
            </p:nvSpPr>
            <p:spPr>
              <a:xfrm>
                <a:off x="5421238" y="1127917"/>
                <a:ext cx="241300" cy="50800"/>
              </a:xfrm>
              <a:prstGeom prst="rect">
                <a:avLst/>
              </a:prstGeom>
              <a:solidFill>
                <a:srgbClr val="E1D4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4A850E1B-E68A-4D5E-93F5-9AAE922322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11834" y="1188244"/>
                <a:ext cx="66163" cy="1828805"/>
              </a:xfrm>
              <a:prstGeom prst="line">
                <a:avLst/>
              </a:prstGeom>
              <a:ln w="25400">
                <a:solidFill>
                  <a:srgbClr val="E6E6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F796CAA5-3679-4790-BDC8-988F49FE20C0}"/>
                  </a:ext>
                </a:extLst>
              </p:cNvPr>
              <p:cNvGrpSpPr/>
              <p:nvPr/>
            </p:nvGrpSpPr>
            <p:grpSpPr>
              <a:xfrm>
                <a:off x="5450829" y="1314047"/>
                <a:ext cx="186662" cy="657629"/>
                <a:chOff x="5049055" y="667124"/>
                <a:chExt cx="186662" cy="657629"/>
              </a:xfrm>
            </p:grpSpPr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E4A8C49C-9CE4-48E8-B532-BF47C496C5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8156" y="1250935"/>
                  <a:ext cx="2692" cy="7381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427F4FC6-D31C-438B-9EFE-642B9784C9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52871" y="933037"/>
                  <a:ext cx="181595" cy="0"/>
                </a:xfrm>
                <a:prstGeom prst="line">
                  <a:avLst/>
                </a:prstGeom>
                <a:ln w="31750">
                  <a:solidFill>
                    <a:srgbClr val="E4595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5" name="Group 264">
                  <a:extLst>
                    <a:ext uri="{FF2B5EF4-FFF2-40B4-BE49-F238E27FC236}">
                      <a16:creationId xmlns:a16="http://schemas.microsoft.com/office/drawing/2014/main" id="{AD8C6AB0-07FA-42D6-B57C-AA3E8825E588}"/>
                    </a:ext>
                  </a:extLst>
                </p:cNvPr>
                <p:cNvGrpSpPr/>
                <p:nvPr/>
              </p:nvGrpSpPr>
              <p:grpSpPr>
                <a:xfrm>
                  <a:off x="5054122" y="675649"/>
                  <a:ext cx="181595" cy="152400"/>
                  <a:chOff x="4746568" y="1153318"/>
                  <a:chExt cx="181595" cy="152400"/>
                </a:xfrm>
              </p:grpSpPr>
              <p:sp>
                <p:nvSpPr>
                  <p:cNvPr id="270" name="Trapezoid 269">
                    <a:extLst>
                      <a:ext uri="{FF2B5EF4-FFF2-40B4-BE49-F238E27FC236}">
                        <a16:creationId xmlns:a16="http://schemas.microsoft.com/office/drawing/2014/main" id="{CA21DEEF-4393-4515-B95D-44AB938D1BE9}"/>
                      </a:ext>
                    </a:extLst>
                  </p:cNvPr>
                  <p:cNvSpPr/>
                  <p:nvPr/>
                </p:nvSpPr>
                <p:spPr>
                  <a:xfrm>
                    <a:off x="4746568" y="1153318"/>
                    <a:ext cx="181595" cy="152400"/>
                  </a:xfrm>
                  <a:prstGeom prst="trapezoid">
                    <a:avLst>
                      <a:gd name="adj" fmla="val 4687"/>
                    </a:avLst>
                  </a:prstGeom>
                  <a:solidFill>
                    <a:srgbClr val="E4595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" name="Freeform: Shape 270">
                    <a:extLst>
                      <a:ext uri="{FF2B5EF4-FFF2-40B4-BE49-F238E27FC236}">
                        <a16:creationId xmlns:a16="http://schemas.microsoft.com/office/drawing/2014/main" id="{799C6B84-322D-4644-A3F7-989DCFEB8EBF}"/>
                      </a:ext>
                    </a:extLst>
                  </p:cNvPr>
                  <p:cNvSpPr/>
                  <p:nvPr/>
                </p:nvSpPr>
                <p:spPr>
                  <a:xfrm>
                    <a:off x="4902559" y="1156537"/>
                    <a:ext cx="14289" cy="145249"/>
                  </a:xfrm>
                  <a:custGeom>
                    <a:avLst/>
                    <a:gdLst>
                      <a:gd name="connsiteX0" fmla="*/ 2381 w 9818"/>
                      <a:gd name="connsiteY0" fmla="*/ 0 h 145256"/>
                      <a:gd name="connsiteX1" fmla="*/ 0 w 9818"/>
                      <a:gd name="connsiteY1" fmla="*/ 40481 h 145256"/>
                      <a:gd name="connsiteX2" fmla="*/ 2381 w 9818"/>
                      <a:gd name="connsiteY2" fmla="*/ 59531 h 145256"/>
                      <a:gd name="connsiteX3" fmla="*/ 4763 w 9818"/>
                      <a:gd name="connsiteY3" fmla="*/ 90487 h 145256"/>
                      <a:gd name="connsiteX4" fmla="*/ 7144 w 9818"/>
                      <a:gd name="connsiteY4" fmla="*/ 102394 h 145256"/>
                      <a:gd name="connsiteX5" fmla="*/ 9525 w 9818"/>
                      <a:gd name="connsiteY5" fmla="*/ 109537 h 145256"/>
                      <a:gd name="connsiteX6" fmla="*/ 9525 w 9818"/>
                      <a:gd name="connsiteY6" fmla="*/ 145256 h 145256"/>
                      <a:gd name="connsiteX0" fmla="*/ 2477 w 10052"/>
                      <a:gd name="connsiteY0" fmla="*/ 0 h 10000"/>
                      <a:gd name="connsiteX1" fmla="*/ 52 w 10052"/>
                      <a:gd name="connsiteY1" fmla="*/ 2787 h 10000"/>
                      <a:gd name="connsiteX2" fmla="*/ 4903 w 10052"/>
                      <a:gd name="connsiteY2" fmla="*/ 6229 h 10000"/>
                      <a:gd name="connsiteX3" fmla="*/ 7328 w 10052"/>
                      <a:gd name="connsiteY3" fmla="*/ 7049 h 10000"/>
                      <a:gd name="connsiteX4" fmla="*/ 9754 w 10052"/>
                      <a:gd name="connsiteY4" fmla="*/ 7541 h 10000"/>
                      <a:gd name="connsiteX5" fmla="*/ 9754 w 10052"/>
                      <a:gd name="connsiteY5" fmla="*/ 10000 h 10000"/>
                      <a:gd name="connsiteX0" fmla="*/ 0 w 7575"/>
                      <a:gd name="connsiteY0" fmla="*/ 0 h 10000"/>
                      <a:gd name="connsiteX1" fmla="*/ 2426 w 7575"/>
                      <a:gd name="connsiteY1" fmla="*/ 6229 h 10000"/>
                      <a:gd name="connsiteX2" fmla="*/ 4851 w 7575"/>
                      <a:gd name="connsiteY2" fmla="*/ 7049 h 10000"/>
                      <a:gd name="connsiteX3" fmla="*/ 7277 w 7575"/>
                      <a:gd name="connsiteY3" fmla="*/ 7541 h 10000"/>
                      <a:gd name="connsiteX4" fmla="*/ 7277 w 7575"/>
                      <a:gd name="connsiteY4" fmla="*/ 10000 h 10000"/>
                      <a:gd name="connsiteX0" fmla="*/ 0 w 10001"/>
                      <a:gd name="connsiteY0" fmla="*/ 0 h 10000"/>
                      <a:gd name="connsiteX1" fmla="*/ 3203 w 10001"/>
                      <a:gd name="connsiteY1" fmla="*/ 6229 h 10000"/>
                      <a:gd name="connsiteX2" fmla="*/ 9607 w 10001"/>
                      <a:gd name="connsiteY2" fmla="*/ 7541 h 10000"/>
                      <a:gd name="connsiteX3" fmla="*/ 9607 w 10001"/>
                      <a:gd name="connsiteY3" fmla="*/ 10000 h 10000"/>
                      <a:gd name="connsiteX0" fmla="*/ 0 w 10001"/>
                      <a:gd name="connsiteY0" fmla="*/ 0 h 10000"/>
                      <a:gd name="connsiteX1" fmla="*/ 9607 w 10001"/>
                      <a:gd name="connsiteY1" fmla="*/ 7541 h 10000"/>
                      <a:gd name="connsiteX2" fmla="*/ 9607 w 10001"/>
                      <a:gd name="connsiteY2" fmla="*/ 10000 h 10000"/>
                      <a:gd name="connsiteX0" fmla="*/ 0 w 9607"/>
                      <a:gd name="connsiteY0" fmla="*/ 0 h 10000"/>
                      <a:gd name="connsiteX1" fmla="*/ 9607 w 9607"/>
                      <a:gd name="connsiteY1" fmla="*/ 10000 h 10000"/>
                      <a:gd name="connsiteX0" fmla="*/ 0 w 16666"/>
                      <a:gd name="connsiteY0" fmla="*/ 0 h 9508"/>
                      <a:gd name="connsiteX1" fmla="*/ 16666 w 16666"/>
                      <a:gd name="connsiteY1" fmla="*/ 9508 h 9508"/>
                      <a:gd name="connsiteX0" fmla="*/ 0 w 2001"/>
                      <a:gd name="connsiteY0" fmla="*/ 0 h 10517"/>
                      <a:gd name="connsiteX1" fmla="*/ 2001 w 2001"/>
                      <a:gd name="connsiteY1" fmla="*/ 10517 h 10517"/>
                      <a:gd name="connsiteX0" fmla="*/ 0 w 59962"/>
                      <a:gd name="connsiteY0" fmla="*/ 0 h 10000"/>
                      <a:gd name="connsiteX1" fmla="*/ 59962 w 59962"/>
                      <a:gd name="connsiteY1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9962" h="10000">
                        <a:moveTo>
                          <a:pt x="0" y="0"/>
                        </a:moveTo>
                        <a:lnTo>
                          <a:pt x="59962" y="10000"/>
                        </a:lnTo>
                      </a:path>
                    </a:pathLst>
                  </a:custGeom>
                  <a:noFill/>
                  <a:ln w="28575">
                    <a:solidFill>
                      <a:srgbClr val="E3515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4F09F397-4748-4339-8EB0-5594DB6E04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08746" y="667124"/>
                  <a:ext cx="2692" cy="7381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>
                  <a:extLst>
                    <a:ext uri="{FF2B5EF4-FFF2-40B4-BE49-F238E27FC236}">
                      <a16:creationId xmlns:a16="http://schemas.microsoft.com/office/drawing/2014/main" id="{2A424A67-C548-47C7-8401-FB20DCFD00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49055" y="668547"/>
                  <a:ext cx="178367" cy="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>
                  <a:extLst>
                    <a:ext uri="{FF2B5EF4-FFF2-40B4-BE49-F238E27FC236}">
                      <a16:creationId xmlns:a16="http://schemas.microsoft.com/office/drawing/2014/main" id="{5644DD09-D27F-4E0C-BB36-59E25AA6B3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69088" y="933037"/>
                  <a:ext cx="55314" cy="0"/>
                </a:xfrm>
                <a:prstGeom prst="line">
                  <a:avLst/>
                </a:prstGeom>
                <a:ln w="31750">
                  <a:solidFill>
                    <a:srgbClr val="E24C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2CBC9DB3-0A08-4990-83C4-4D0D4C5B00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12484" y="781425"/>
                  <a:ext cx="4587" cy="43021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7" name="Cloud 78">
              <a:extLst>
                <a:ext uri="{FF2B5EF4-FFF2-40B4-BE49-F238E27FC236}">
                  <a16:creationId xmlns:a16="http://schemas.microsoft.com/office/drawing/2014/main" id="{1CDFF409-7788-4219-8EF4-A0F0BBDCD2A0}"/>
                </a:ext>
              </a:extLst>
            </p:cNvPr>
            <p:cNvSpPr/>
            <p:nvPr/>
          </p:nvSpPr>
          <p:spPr>
            <a:xfrm rot="9135065">
              <a:off x="6050991" y="1050431"/>
              <a:ext cx="867704" cy="1144018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53476"/>
                <a:gd name="connsiteY0" fmla="*/ 14229 h 43219"/>
                <a:gd name="connsiteX1" fmla="*/ 5659 w 53476"/>
                <a:gd name="connsiteY1" fmla="*/ 6766 h 43219"/>
                <a:gd name="connsiteX2" fmla="*/ 14041 w 53476"/>
                <a:gd name="connsiteY2" fmla="*/ 5061 h 43219"/>
                <a:gd name="connsiteX3" fmla="*/ 22492 w 53476"/>
                <a:gd name="connsiteY3" fmla="*/ 3291 h 43219"/>
                <a:gd name="connsiteX4" fmla="*/ 25785 w 53476"/>
                <a:gd name="connsiteY4" fmla="*/ 59 h 43219"/>
                <a:gd name="connsiteX5" fmla="*/ 29869 w 53476"/>
                <a:gd name="connsiteY5" fmla="*/ 2340 h 43219"/>
                <a:gd name="connsiteX6" fmla="*/ 35499 w 53476"/>
                <a:gd name="connsiteY6" fmla="*/ 549 h 43219"/>
                <a:gd name="connsiteX7" fmla="*/ 38354 w 53476"/>
                <a:gd name="connsiteY7" fmla="*/ 5435 h 43219"/>
                <a:gd name="connsiteX8" fmla="*/ 42018 w 53476"/>
                <a:gd name="connsiteY8" fmla="*/ 10177 h 43219"/>
                <a:gd name="connsiteX9" fmla="*/ 41854 w 53476"/>
                <a:gd name="connsiteY9" fmla="*/ 15319 h 43219"/>
                <a:gd name="connsiteX10" fmla="*/ 53459 w 53476"/>
                <a:gd name="connsiteY10" fmla="*/ 25311 h 43219"/>
                <a:gd name="connsiteX11" fmla="*/ 37440 w 53476"/>
                <a:gd name="connsiteY11" fmla="*/ 30063 h 43219"/>
                <a:gd name="connsiteX12" fmla="*/ 35431 w 53476"/>
                <a:gd name="connsiteY12" fmla="*/ 35960 h 43219"/>
                <a:gd name="connsiteX13" fmla="*/ 28591 w 53476"/>
                <a:gd name="connsiteY13" fmla="*/ 36674 h 43219"/>
                <a:gd name="connsiteX14" fmla="*/ 23703 w 53476"/>
                <a:gd name="connsiteY14" fmla="*/ 42965 h 43219"/>
                <a:gd name="connsiteX15" fmla="*/ 16516 w 53476"/>
                <a:gd name="connsiteY15" fmla="*/ 39125 h 43219"/>
                <a:gd name="connsiteX16" fmla="*/ 5840 w 53476"/>
                <a:gd name="connsiteY16" fmla="*/ 35331 h 43219"/>
                <a:gd name="connsiteX17" fmla="*/ 1146 w 53476"/>
                <a:gd name="connsiteY17" fmla="*/ 31109 h 43219"/>
                <a:gd name="connsiteX18" fmla="*/ 2149 w 53476"/>
                <a:gd name="connsiteY18" fmla="*/ 25410 h 43219"/>
                <a:gd name="connsiteX19" fmla="*/ 31 w 53476"/>
                <a:gd name="connsiteY19" fmla="*/ 19563 h 43219"/>
                <a:gd name="connsiteX20" fmla="*/ 3899 w 53476"/>
                <a:gd name="connsiteY20" fmla="*/ 14366 h 43219"/>
                <a:gd name="connsiteX21" fmla="*/ 3936 w 53476"/>
                <a:gd name="connsiteY21" fmla="*/ 14229 h 43219"/>
                <a:gd name="connsiteX0" fmla="*/ 4729 w 53476"/>
                <a:gd name="connsiteY0" fmla="*/ 26036 h 43219"/>
                <a:gd name="connsiteX1" fmla="*/ 2196 w 53476"/>
                <a:gd name="connsiteY1" fmla="*/ 25239 h 43219"/>
                <a:gd name="connsiteX2" fmla="*/ 6964 w 53476"/>
                <a:gd name="connsiteY2" fmla="*/ 34758 h 43219"/>
                <a:gd name="connsiteX3" fmla="*/ 5856 w 53476"/>
                <a:gd name="connsiteY3" fmla="*/ 35139 h 43219"/>
                <a:gd name="connsiteX4" fmla="*/ 16514 w 53476"/>
                <a:gd name="connsiteY4" fmla="*/ 38949 h 43219"/>
                <a:gd name="connsiteX5" fmla="*/ 15846 w 53476"/>
                <a:gd name="connsiteY5" fmla="*/ 37209 h 43219"/>
                <a:gd name="connsiteX6" fmla="*/ 28863 w 53476"/>
                <a:gd name="connsiteY6" fmla="*/ 34610 h 43219"/>
                <a:gd name="connsiteX7" fmla="*/ 28596 w 53476"/>
                <a:gd name="connsiteY7" fmla="*/ 36519 h 43219"/>
                <a:gd name="connsiteX8" fmla="*/ 34165 w 53476"/>
                <a:gd name="connsiteY8" fmla="*/ 22813 h 43219"/>
                <a:gd name="connsiteX9" fmla="*/ 37416 w 53476"/>
                <a:gd name="connsiteY9" fmla="*/ 29949 h 43219"/>
                <a:gd name="connsiteX10" fmla="*/ 41834 w 53476"/>
                <a:gd name="connsiteY10" fmla="*/ 15213 h 43219"/>
                <a:gd name="connsiteX11" fmla="*/ 40386 w 53476"/>
                <a:gd name="connsiteY11" fmla="*/ 17889 h 43219"/>
                <a:gd name="connsiteX12" fmla="*/ 38360 w 53476"/>
                <a:gd name="connsiteY12" fmla="*/ 5285 h 43219"/>
                <a:gd name="connsiteX13" fmla="*/ 38436 w 53476"/>
                <a:gd name="connsiteY13" fmla="*/ 6549 h 43219"/>
                <a:gd name="connsiteX14" fmla="*/ 29114 w 53476"/>
                <a:gd name="connsiteY14" fmla="*/ 3811 h 43219"/>
                <a:gd name="connsiteX15" fmla="*/ 29856 w 53476"/>
                <a:gd name="connsiteY15" fmla="*/ 2199 h 43219"/>
                <a:gd name="connsiteX16" fmla="*/ 22177 w 53476"/>
                <a:gd name="connsiteY16" fmla="*/ 4579 h 43219"/>
                <a:gd name="connsiteX17" fmla="*/ 22536 w 53476"/>
                <a:gd name="connsiteY17" fmla="*/ 3189 h 43219"/>
                <a:gd name="connsiteX18" fmla="*/ 14036 w 53476"/>
                <a:gd name="connsiteY18" fmla="*/ 5051 h 43219"/>
                <a:gd name="connsiteX19" fmla="*/ 15336 w 53476"/>
                <a:gd name="connsiteY19" fmla="*/ 6399 h 43219"/>
                <a:gd name="connsiteX20" fmla="*/ 4163 w 53476"/>
                <a:gd name="connsiteY20" fmla="*/ 15648 h 43219"/>
                <a:gd name="connsiteX21" fmla="*/ 3936 w 53476"/>
                <a:gd name="connsiteY21" fmla="*/ 14229 h 43219"/>
                <a:gd name="connsiteX0" fmla="*/ 3936 w 53476"/>
                <a:gd name="connsiteY0" fmla="*/ 14229 h 43219"/>
                <a:gd name="connsiteX1" fmla="*/ 5659 w 53476"/>
                <a:gd name="connsiteY1" fmla="*/ 6766 h 43219"/>
                <a:gd name="connsiteX2" fmla="*/ 14041 w 53476"/>
                <a:gd name="connsiteY2" fmla="*/ 5061 h 43219"/>
                <a:gd name="connsiteX3" fmla="*/ 22492 w 53476"/>
                <a:gd name="connsiteY3" fmla="*/ 3291 h 43219"/>
                <a:gd name="connsiteX4" fmla="*/ 25785 w 53476"/>
                <a:gd name="connsiteY4" fmla="*/ 59 h 43219"/>
                <a:gd name="connsiteX5" fmla="*/ 29869 w 53476"/>
                <a:gd name="connsiteY5" fmla="*/ 2340 h 43219"/>
                <a:gd name="connsiteX6" fmla="*/ 35499 w 53476"/>
                <a:gd name="connsiteY6" fmla="*/ 549 h 43219"/>
                <a:gd name="connsiteX7" fmla="*/ 38354 w 53476"/>
                <a:gd name="connsiteY7" fmla="*/ 5435 h 43219"/>
                <a:gd name="connsiteX8" fmla="*/ 42018 w 53476"/>
                <a:gd name="connsiteY8" fmla="*/ 10177 h 43219"/>
                <a:gd name="connsiteX9" fmla="*/ 41854 w 53476"/>
                <a:gd name="connsiteY9" fmla="*/ 15319 h 43219"/>
                <a:gd name="connsiteX10" fmla="*/ 53459 w 53476"/>
                <a:gd name="connsiteY10" fmla="*/ 25311 h 43219"/>
                <a:gd name="connsiteX11" fmla="*/ 37440 w 53476"/>
                <a:gd name="connsiteY11" fmla="*/ 30063 h 43219"/>
                <a:gd name="connsiteX12" fmla="*/ 46028 w 53476"/>
                <a:gd name="connsiteY12" fmla="*/ 35541 h 43219"/>
                <a:gd name="connsiteX13" fmla="*/ 28591 w 53476"/>
                <a:gd name="connsiteY13" fmla="*/ 36674 h 43219"/>
                <a:gd name="connsiteX14" fmla="*/ 23703 w 53476"/>
                <a:gd name="connsiteY14" fmla="*/ 42965 h 43219"/>
                <a:gd name="connsiteX15" fmla="*/ 16516 w 53476"/>
                <a:gd name="connsiteY15" fmla="*/ 39125 h 43219"/>
                <a:gd name="connsiteX16" fmla="*/ 5840 w 53476"/>
                <a:gd name="connsiteY16" fmla="*/ 35331 h 43219"/>
                <a:gd name="connsiteX17" fmla="*/ 1146 w 53476"/>
                <a:gd name="connsiteY17" fmla="*/ 31109 h 43219"/>
                <a:gd name="connsiteX18" fmla="*/ 2149 w 53476"/>
                <a:gd name="connsiteY18" fmla="*/ 25410 h 43219"/>
                <a:gd name="connsiteX19" fmla="*/ 31 w 53476"/>
                <a:gd name="connsiteY19" fmla="*/ 19563 h 43219"/>
                <a:gd name="connsiteX20" fmla="*/ 3899 w 53476"/>
                <a:gd name="connsiteY20" fmla="*/ 14366 h 43219"/>
                <a:gd name="connsiteX21" fmla="*/ 3936 w 53476"/>
                <a:gd name="connsiteY21" fmla="*/ 14229 h 43219"/>
                <a:gd name="connsiteX0" fmla="*/ 4729 w 53476"/>
                <a:gd name="connsiteY0" fmla="*/ 26036 h 43219"/>
                <a:gd name="connsiteX1" fmla="*/ 2196 w 53476"/>
                <a:gd name="connsiteY1" fmla="*/ 25239 h 43219"/>
                <a:gd name="connsiteX2" fmla="*/ 6964 w 53476"/>
                <a:gd name="connsiteY2" fmla="*/ 34758 h 43219"/>
                <a:gd name="connsiteX3" fmla="*/ 5856 w 53476"/>
                <a:gd name="connsiteY3" fmla="*/ 35139 h 43219"/>
                <a:gd name="connsiteX4" fmla="*/ 16514 w 53476"/>
                <a:gd name="connsiteY4" fmla="*/ 38949 h 43219"/>
                <a:gd name="connsiteX5" fmla="*/ 15846 w 53476"/>
                <a:gd name="connsiteY5" fmla="*/ 37209 h 43219"/>
                <a:gd name="connsiteX6" fmla="*/ 28863 w 53476"/>
                <a:gd name="connsiteY6" fmla="*/ 34610 h 43219"/>
                <a:gd name="connsiteX7" fmla="*/ 28596 w 53476"/>
                <a:gd name="connsiteY7" fmla="*/ 36519 h 43219"/>
                <a:gd name="connsiteX8" fmla="*/ 34165 w 53476"/>
                <a:gd name="connsiteY8" fmla="*/ 22813 h 43219"/>
                <a:gd name="connsiteX9" fmla="*/ 37416 w 53476"/>
                <a:gd name="connsiteY9" fmla="*/ 29949 h 43219"/>
                <a:gd name="connsiteX10" fmla="*/ 41834 w 53476"/>
                <a:gd name="connsiteY10" fmla="*/ 15213 h 43219"/>
                <a:gd name="connsiteX11" fmla="*/ 40386 w 53476"/>
                <a:gd name="connsiteY11" fmla="*/ 17889 h 43219"/>
                <a:gd name="connsiteX12" fmla="*/ 38360 w 53476"/>
                <a:gd name="connsiteY12" fmla="*/ 5285 h 43219"/>
                <a:gd name="connsiteX13" fmla="*/ 38436 w 53476"/>
                <a:gd name="connsiteY13" fmla="*/ 6549 h 43219"/>
                <a:gd name="connsiteX14" fmla="*/ 29114 w 53476"/>
                <a:gd name="connsiteY14" fmla="*/ 3811 h 43219"/>
                <a:gd name="connsiteX15" fmla="*/ 29856 w 53476"/>
                <a:gd name="connsiteY15" fmla="*/ 2199 h 43219"/>
                <a:gd name="connsiteX16" fmla="*/ 22177 w 53476"/>
                <a:gd name="connsiteY16" fmla="*/ 4579 h 43219"/>
                <a:gd name="connsiteX17" fmla="*/ 22536 w 53476"/>
                <a:gd name="connsiteY17" fmla="*/ 3189 h 43219"/>
                <a:gd name="connsiteX18" fmla="*/ 14036 w 53476"/>
                <a:gd name="connsiteY18" fmla="*/ 5051 h 43219"/>
                <a:gd name="connsiteX19" fmla="*/ 15336 w 53476"/>
                <a:gd name="connsiteY19" fmla="*/ 6399 h 43219"/>
                <a:gd name="connsiteX20" fmla="*/ 4163 w 53476"/>
                <a:gd name="connsiteY20" fmla="*/ 15648 h 43219"/>
                <a:gd name="connsiteX21" fmla="*/ 3936 w 53476"/>
                <a:gd name="connsiteY21" fmla="*/ 14229 h 43219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6028 w 53476"/>
                <a:gd name="connsiteY12" fmla="*/ 35541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8863 w 53476"/>
                <a:gd name="connsiteY6" fmla="*/ 34610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8863 w 53476"/>
                <a:gd name="connsiteY6" fmla="*/ 34610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0139 w 53476"/>
                <a:gd name="connsiteY6" fmla="*/ 33803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42555 w 53476"/>
                <a:gd name="connsiteY9" fmla="*/ 31474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3339 w 53476"/>
                <a:gd name="connsiteY9" fmla="*/ 28327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3339 w 53476"/>
                <a:gd name="connsiteY9" fmla="*/ 28327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3339 w 53476"/>
                <a:gd name="connsiteY9" fmla="*/ 28327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3339 w 53476"/>
                <a:gd name="connsiteY9" fmla="*/ 28327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596 w 53463"/>
                <a:gd name="connsiteY7" fmla="*/ 36519 h 45315"/>
                <a:gd name="connsiteX8" fmla="*/ 34165 w 53463"/>
                <a:gd name="connsiteY8" fmla="*/ 22813 h 45315"/>
                <a:gd name="connsiteX9" fmla="*/ 33339 w 53463"/>
                <a:gd name="connsiteY9" fmla="*/ 28327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596 w 53463"/>
                <a:gd name="connsiteY7" fmla="*/ 36519 h 45315"/>
                <a:gd name="connsiteX8" fmla="*/ 34165 w 53463"/>
                <a:gd name="connsiteY8" fmla="*/ 22813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596 w 53463"/>
                <a:gd name="connsiteY7" fmla="*/ 36519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596 w 53463"/>
                <a:gd name="connsiteY7" fmla="*/ 36519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946 w 53463"/>
                <a:gd name="connsiteY7" fmla="*/ 34840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946 w 53463"/>
                <a:gd name="connsiteY7" fmla="*/ 34840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946 w 53463"/>
                <a:gd name="connsiteY7" fmla="*/ 34840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233"/>
                <a:gd name="connsiteX1" fmla="*/ 5659 w 53463"/>
                <a:gd name="connsiteY1" fmla="*/ 6766 h 45233"/>
                <a:gd name="connsiteX2" fmla="*/ 14041 w 53463"/>
                <a:gd name="connsiteY2" fmla="*/ 5061 h 45233"/>
                <a:gd name="connsiteX3" fmla="*/ 22492 w 53463"/>
                <a:gd name="connsiteY3" fmla="*/ 3291 h 45233"/>
                <a:gd name="connsiteX4" fmla="*/ 25785 w 53463"/>
                <a:gd name="connsiteY4" fmla="*/ 59 h 45233"/>
                <a:gd name="connsiteX5" fmla="*/ 29869 w 53463"/>
                <a:gd name="connsiteY5" fmla="*/ 2340 h 45233"/>
                <a:gd name="connsiteX6" fmla="*/ 35499 w 53463"/>
                <a:gd name="connsiteY6" fmla="*/ 549 h 45233"/>
                <a:gd name="connsiteX7" fmla="*/ 38354 w 53463"/>
                <a:gd name="connsiteY7" fmla="*/ 5435 h 45233"/>
                <a:gd name="connsiteX8" fmla="*/ 42018 w 53463"/>
                <a:gd name="connsiteY8" fmla="*/ 10177 h 45233"/>
                <a:gd name="connsiteX9" fmla="*/ 41854 w 53463"/>
                <a:gd name="connsiteY9" fmla="*/ 15319 h 45233"/>
                <a:gd name="connsiteX10" fmla="*/ 53459 w 53463"/>
                <a:gd name="connsiteY10" fmla="*/ 25311 h 45233"/>
                <a:gd name="connsiteX11" fmla="*/ 42489 w 53463"/>
                <a:gd name="connsiteY11" fmla="*/ 31425 h 45233"/>
                <a:gd name="connsiteX12" fmla="*/ 48423 w 53463"/>
                <a:gd name="connsiteY12" fmla="*/ 38446 h 45233"/>
                <a:gd name="connsiteX13" fmla="*/ 35223 w 53463"/>
                <a:gd name="connsiteY13" fmla="*/ 39465 h 45233"/>
                <a:gd name="connsiteX14" fmla="*/ 32087 w 53463"/>
                <a:gd name="connsiteY14" fmla="*/ 45180 h 45233"/>
                <a:gd name="connsiteX15" fmla="*/ 16516 w 53463"/>
                <a:gd name="connsiteY15" fmla="*/ 39125 h 45233"/>
                <a:gd name="connsiteX16" fmla="*/ 5840 w 53463"/>
                <a:gd name="connsiteY16" fmla="*/ 35331 h 45233"/>
                <a:gd name="connsiteX17" fmla="*/ 1146 w 53463"/>
                <a:gd name="connsiteY17" fmla="*/ 31109 h 45233"/>
                <a:gd name="connsiteX18" fmla="*/ 2149 w 53463"/>
                <a:gd name="connsiteY18" fmla="*/ 25410 h 45233"/>
                <a:gd name="connsiteX19" fmla="*/ 31 w 53463"/>
                <a:gd name="connsiteY19" fmla="*/ 19563 h 45233"/>
                <a:gd name="connsiteX20" fmla="*/ 3899 w 53463"/>
                <a:gd name="connsiteY20" fmla="*/ 14366 h 45233"/>
                <a:gd name="connsiteX21" fmla="*/ 3936 w 53463"/>
                <a:gd name="connsiteY21" fmla="*/ 14229 h 45233"/>
                <a:gd name="connsiteX0" fmla="*/ 4729 w 53463"/>
                <a:gd name="connsiteY0" fmla="*/ 26036 h 45233"/>
                <a:gd name="connsiteX1" fmla="*/ 2196 w 53463"/>
                <a:gd name="connsiteY1" fmla="*/ 25239 h 45233"/>
                <a:gd name="connsiteX2" fmla="*/ 6964 w 53463"/>
                <a:gd name="connsiteY2" fmla="*/ 34758 h 45233"/>
                <a:gd name="connsiteX3" fmla="*/ 5856 w 53463"/>
                <a:gd name="connsiteY3" fmla="*/ 35139 h 45233"/>
                <a:gd name="connsiteX4" fmla="*/ 16514 w 53463"/>
                <a:gd name="connsiteY4" fmla="*/ 38949 h 45233"/>
                <a:gd name="connsiteX5" fmla="*/ 15846 w 53463"/>
                <a:gd name="connsiteY5" fmla="*/ 37209 h 45233"/>
                <a:gd name="connsiteX6" fmla="*/ 24225 w 53463"/>
                <a:gd name="connsiteY6" fmla="*/ 29942 h 45233"/>
                <a:gd name="connsiteX7" fmla="*/ 28946 w 53463"/>
                <a:gd name="connsiteY7" fmla="*/ 34840 h 45233"/>
                <a:gd name="connsiteX8" fmla="*/ 37020 w 53463"/>
                <a:gd name="connsiteY8" fmla="*/ 23660 h 45233"/>
                <a:gd name="connsiteX9" fmla="*/ 42945 w 53463"/>
                <a:gd name="connsiteY9" fmla="*/ 31316 h 45233"/>
                <a:gd name="connsiteX10" fmla="*/ 41834 w 53463"/>
                <a:gd name="connsiteY10" fmla="*/ 15213 h 45233"/>
                <a:gd name="connsiteX11" fmla="*/ 40386 w 53463"/>
                <a:gd name="connsiteY11" fmla="*/ 17889 h 45233"/>
                <a:gd name="connsiteX12" fmla="*/ 38360 w 53463"/>
                <a:gd name="connsiteY12" fmla="*/ 5285 h 45233"/>
                <a:gd name="connsiteX13" fmla="*/ 38436 w 53463"/>
                <a:gd name="connsiteY13" fmla="*/ 6549 h 45233"/>
                <a:gd name="connsiteX14" fmla="*/ 29114 w 53463"/>
                <a:gd name="connsiteY14" fmla="*/ 3811 h 45233"/>
                <a:gd name="connsiteX15" fmla="*/ 29856 w 53463"/>
                <a:gd name="connsiteY15" fmla="*/ 2199 h 45233"/>
                <a:gd name="connsiteX16" fmla="*/ 22177 w 53463"/>
                <a:gd name="connsiteY16" fmla="*/ 4579 h 45233"/>
                <a:gd name="connsiteX17" fmla="*/ 22536 w 53463"/>
                <a:gd name="connsiteY17" fmla="*/ 3189 h 45233"/>
                <a:gd name="connsiteX18" fmla="*/ 14036 w 53463"/>
                <a:gd name="connsiteY18" fmla="*/ 5051 h 45233"/>
                <a:gd name="connsiteX19" fmla="*/ 15336 w 53463"/>
                <a:gd name="connsiteY19" fmla="*/ 6399 h 45233"/>
                <a:gd name="connsiteX20" fmla="*/ 4163 w 53463"/>
                <a:gd name="connsiteY20" fmla="*/ 15648 h 45233"/>
                <a:gd name="connsiteX21" fmla="*/ 3936 w 53463"/>
                <a:gd name="connsiteY21" fmla="*/ 14229 h 45233"/>
                <a:gd name="connsiteX0" fmla="*/ 3936 w 53463"/>
                <a:gd name="connsiteY0" fmla="*/ 14229 h 45233"/>
                <a:gd name="connsiteX1" fmla="*/ 5659 w 53463"/>
                <a:gd name="connsiteY1" fmla="*/ 6766 h 45233"/>
                <a:gd name="connsiteX2" fmla="*/ 14041 w 53463"/>
                <a:gd name="connsiteY2" fmla="*/ 5061 h 45233"/>
                <a:gd name="connsiteX3" fmla="*/ 22492 w 53463"/>
                <a:gd name="connsiteY3" fmla="*/ 3291 h 45233"/>
                <a:gd name="connsiteX4" fmla="*/ 25785 w 53463"/>
                <a:gd name="connsiteY4" fmla="*/ 59 h 45233"/>
                <a:gd name="connsiteX5" fmla="*/ 29869 w 53463"/>
                <a:gd name="connsiteY5" fmla="*/ 2340 h 45233"/>
                <a:gd name="connsiteX6" fmla="*/ 35499 w 53463"/>
                <a:gd name="connsiteY6" fmla="*/ 549 h 45233"/>
                <a:gd name="connsiteX7" fmla="*/ 38354 w 53463"/>
                <a:gd name="connsiteY7" fmla="*/ 5435 h 45233"/>
                <a:gd name="connsiteX8" fmla="*/ 42018 w 53463"/>
                <a:gd name="connsiteY8" fmla="*/ 10177 h 45233"/>
                <a:gd name="connsiteX9" fmla="*/ 41854 w 53463"/>
                <a:gd name="connsiteY9" fmla="*/ 15319 h 45233"/>
                <a:gd name="connsiteX10" fmla="*/ 53459 w 53463"/>
                <a:gd name="connsiteY10" fmla="*/ 25311 h 45233"/>
                <a:gd name="connsiteX11" fmla="*/ 42489 w 53463"/>
                <a:gd name="connsiteY11" fmla="*/ 31425 h 45233"/>
                <a:gd name="connsiteX12" fmla="*/ 48423 w 53463"/>
                <a:gd name="connsiteY12" fmla="*/ 38446 h 45233"/>
                <a:gd name="connsiteX13" fmla="*/ 35223 w 53463"/>
                <a:gd name="connsiteY13" fmla="*/ 39465 h 45233"/>
                <a:gd name="connsiteX14" fmla="*/ 32087 w 53463"/>
                <a:gd name="connsiteY14" fmla="*/ 45180 h 45233"/>
                <a:gd name="connsiteX15" fmla="*/ 16516 w 53463"/>
                <a:gd name="connsiteY15" fmla="*/ 39125 h 45233"/>
                <a:gd name="connsiteX16" fmla="*/ 5840 w 53463"/>
                <a:gd name="connsiteY16" fmla="*/ 35331 h 45233"/>
                <a:gd name="connsiteX17" fmla="*/ 1146 w 53463"/>
                <a:gd name="connsiteY17" fmla="*/ 31109 h 45233"/>
                <a:gd name="connsiteX18" fmla="*/ 2149 w 53463"/>
                <a:gd name="connsiteY18" fmla="*/ 25410 h 45233"/>
                <a:gd name="connsiteX19" fmla="*/ 31 w 53463"/>
                <a:gd name="connsiteY19" fmla="*/ 19563 h 45233"/>
                <a:gd name="connsiteX20" fmla="*/ 3899 w 53463"/>
                <a:gd name="connsiteY20" fmla="*/ 14366 h 45233"/>
                <a:gd name="connsiteX21" fmla="*/ 3936 w 53463"/>
                <a:gd name="connsiteY21" fmla="*/ 14229 h 45233"/>
                <a:gd name="connsiteX0" fmla="*/ 4729 w 53463"/>
                <a:gd name="connsiteY0" fmla="*/ 26036 h 45233"/>
                <a:gd name="connsiteX1" fmla="*/ 2196 w 53463"/>
                <a:gd name="connsiteY1" fmla="*/ 25239 h 45233"/>
                <a:gd name="connsiteX2" fmla="*/ 6964 w 53463"/>
                <a:gd name="connsiteY2" fmla="*/ 34758 h 45233"/>
                <a:gd name="connsiteX3" fmla="*/ 5856 w 53463"/>
                <a:gd name="connsiteY3" fmla="*/ 35139 h 45233"/>
                <a:gd name="connsiteX4" fmla="*/ 16514 w 53463"/>
                <a:gd name="connsiteY4" fmla="*/ 38949 h 45233"/>
                <a:gd name="connsiteX5" fmla="*/ 15846 w 53463"/>
                <a:gd name="connsiteY5" fmla="*/ 37209 h 45233"/>
                <a:gd name="connsiteX6" fmla="*/ 24225 w 53463"/>
                <a:gd name="connsiteY6" fmla="*/ 29942 h 45233"/>
                <a:gd name="connsiteX7" fmla="*/ 28946 w 53463"/>
                <a:gd name="connsiteY7" fmla="*/ 34840 h 45233"/>
                <a:gd name="connsiteX8" fmla="*/ 37020 w 53463"/>
                <a:gd name="connsiteY8" fmla="*/ 23660 h 45233"/>
                <a:gd name="connsiteX9" fmla="*/ 40280 w 53463"/>
                <a:gd name="connsiteY9" fmla="*/ 30525 h 45233"/>
                <a:gd name="connsiteX10" fmla="*/ 41834 w 53463"/>
                <a:gd name="connsiteY10" fmla="*/ 15213 h 45233"/>
                <a:gd name="connsiteX11" fmla="*/ 40386 w 53463"/>
                <a:gd name="connsiteY11" fmla="*/ 17889 h 45233"/>
                <a:gd name="connsiteX12" fmla="*/ 38360 w 53463"/>
                <a:gd name="connsiteY12" fmla="*/ 5285 h 45233"/>
                <a:gd name="connsiteX13" fmla="*/ 38436 w 53463"/>
                <a:gd name="connsiteY13" fmla="*/ 6549 h 45233"/>
                <a:gd name="connsiteX14" fmla="*/ 29114 w 53463"/>
                <a:gd name="connsiteY14" fmla="*/ 3811 h 45233"/>
                <a:gd name="connsiteX15" fmla="*/ 29856 w 53463"/>
                <a:gd name="connsiteY15" fmla="*/ 2199 h 45233"/>
                <a:gd name="connsiteX16" fmla="*/ 22177 w 53463"/>
                <a:gd name="connsiteY16" fmla="*/ 4579 h 45233"/>
                <a:gd name="connsiteX17" fmla="*/ 22536 w 53463"/>
                <a:gd name="connsiteY17" fmla="*/ 3189 h 45233"/>
                <a:gd name="connsiteX18" fmla="*/ 14036 w 53463"/>
                <a:gd name="connsiteY18" fmla="*/ 5051 h 45233"/>
                <a:gd name="connsiteX19" fmla="*/ 15336 w 53463"/>
                <a:gd name="connsiteY19" fmla="*/ 6399 h 45233"/>
                <a:gd name="connsiteX20" fmla="*/ 4163 w 53463"/>
                <a:gd name="connsiteY20" fmla="*/ 15648 h 45233"/>
                <a:gd name="connsiteX21" fmla="*/ 3936 w 53463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8423 w 56089"/>
                <a:gd name="connsiteY12" fmla="*/ 38446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28946 w 56089"/>
                <a:gd name="connsiteY7" fmla="*/ 34840 h 45233"/>
                <a:gd name="connsiteX8" fmla="*/ 37020 w 56089"/>
                <a:gd name="connsiteY8" fmla="*/ 23660 h 45233"/>
                <a:gd name="connsiteX9" fmla="*/ 40280 w 56089"/>
                <a:gd name="connsiteY9" fmla="*/ 30525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28946 w 56089"/>
                <a:gd name="connsiteY7" fmla="*/ 34840 h 45233"/>
                <a:gd name="connsiteX8" fmla="*/ 37020 w 56089"/>
                <a:gd name="connsiteY8" fmla="*/ 23660 h 45233"/>
                <a:gd name="connsiteX9" fmla="*/ 40280 w 56089"/>
                <a:gd name="connsiteY9" fmla="*/ 30525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28946 w 56089"/>
                <a:gd name="connsiteY7" fmla="*/ 34840 h 45233"/>
                <a:gd name="connsiteX8" fmla="*/ 37020 w 56089"/>
                <a:gd name="connsiteY8" fmla="*/ 23660 h 45233"/>
                <a:gd name="connsiteX9" fmla="*/ 50507 w 56089"/>
                <a:gd name="connsiteY9" fmla="*/ 32327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28946 w 56089"/>
                <a:gd name="connsiteY7" fmla="*/ 34840 h 45233"/>
                <a:gd name="connsiteX8" fmla="*/ 37872 w 56089"/>
                <a:gd name="connsiteY8" fmla="*/ 26655 h 45233"/>
                <a:gd name="connsiteX9" fmla="*/ 50507 w 56089"/>
                <a:gd name="connsiteY9" fmla="*/ 32327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35698 w 56089"/>
                <a:gd name="connsiteY7" fmla="*/ 39587 h 45233"/>
                <a:gd name="connsiteX8" fmla="*/ 37872 w 56089"/>
                <a:gd name="connsiteY8" fmla="*/ 26655 h 45233"/>
                <a:gd name="connsiteX9" fmla="*/ 50507 w 56089"/>
                <a:gd name="connsiteY9" fmla="*/ 32327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32900 w 56089"/>
                <a:gd name="connsiteY6" fmla="*/ 32106 h 45233"/>
                <a:gd name="connsiteX7" fmla="*/ 35698 w 56089"/>
                <a:gd name="connsiteY7" fmla="*/ 39587 h 45233"/>
                <a:gd name="connsiteX8" fmla="*/ 37872 w 56089"/>
                <a:gd name="connsiteY8" fmla="*/ 26655 h 45233"/>
                <a:gd name="connsiteX9" fmla="*/ 50507 w 56089"/>
                <a:gd name="connsiteY9" fmla="*/ 32327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32900 w 56089"/>
                <a:gd name="connsiteY6" fmla="*/ 32106 h 45233"/>
                <a:gd name="connsiteX7" fmla="*/ 35698 w 56089"/>
                <a:gd name="connsiteY7" fmla="*/ 39587 h 45233"/>
                <a:gd name="connsiteX8" fmla="*/ 41834 w 56089"/>
                <a:gd name="connsiteY8" fmla="*/ 15213 h 45233"/>
                <a:gd name="connsiteX9" fmla="*/ 40386 w 56089"/>
                <a:gd name="connsiteY9" fmla="*/ 17889 h 45233"/>
                <a:gd name="connsiteX10" fmla="*/ 38360 w 56089"/>
                <a:gd name="connsiteY10" fmla="*/ 5285 h 45233"/>
                <a:gd name="connsiteX11" fmla="*/ 38436 w 56089"/>
                <a:gd name="connsiteY11" fmla="*/ 6549 h 45233"/>
                <a:gd name="connsiteX12" fmla="*/ 29114 w 56089"/>
                <a:gd name="connsiteY12" fmla="*/ 3811 h 45233"/>
                <a:gd name="connsiteX13" fmla="*/ 29856 w 56089"/>
                <a:gd name="connsiteY13" fmla="*/ 2199 h 45233"/>
                <a:gd name="connsiteX14" fmla="*/ 22177 w 56089"/>
                <a:gd name="connsiteY14" fmla="*/ 4579 h 45233"/>
                <a:gd name="connsiteX15" fmla="*/ 22536 w 56089"/>
                <a:gd name="connsiteY15" fmla="*/ 3189 h 45233"/>
                <a:gd name="connsiteX16" fmla="*/ 14036 w 56089"/>
                <a:gd name="connsiteY16" fmla="*/ 5051 h 45233"/>
                <a:gd name="connsiteX17" fmla="*/ 15336 w 56089"/>
                <a:gd name="connsiteY17" fmla="*/ 6399 h 45233"/>
                <a:gd name="connsiteX18" fmla="*/ 4163 w 56089"/>
                <a:gd name="connsiteY18" fmla="*/ 15648 h 45233"/>
                <a:gd name="connsiteX19" fmla="*/ 3936 w 56089"/>
                <a:gd name="connsiteY19" fmla="*/ 14229 h 45233"/>
                <a:gd name="connsiteX0" fmla="*/ 3936 w 53529"/>
                <a:gd name="connsiteY0" fmla="*/ 14229 h 45233"/>
                <a:gd name="connsiteX1" fmla="*/ 5659 w 53529"/>
                <a:gd name="connsiteY1" fmla="*/ 6766 h 45233"/>
                <a:gd name="connsiteX2" fmla="*/ 14041 w 53529"/>
                <a:gd name="connsiteY2" fmla="*/ 5061 h 45233"/>
                <a:gd name="connsiteX3" fmla="*/ 22492 w 53529"/>
                <a:gd name="connsiteY3" fmla="*/ 3291 h 45233"/>
                <a:gd name="connsiteX4" fmla="*/ 25785 w 53529"/>
                <a:gd name="connsiteY4" fmla="*/ 59 h 45233"/>
                <a:gd name="connsiteX5" fmla="*/ 29869 w 53529"/>
                <a:gd name="connsiteY5" fmla="*/ 2340 h 45233"/>
                <a:gd name="connsiteX6" fmla="*/ 35499 w 53529"/>
                <a:gd name="connsiteY6" fmla="*/ 549 h 45233"/>
                <a:gd name="connsiteX7" fmla="*/ 38354 w 53529"/>
                <a:gd name="connsiteY7" fmla="*/ 5435 h 45233"/>
                <a:gd name="connsiteX8" fmla="*/ 42018 w 53529"/>
                <a:gd name="connsiteY8" fmla="*/ 10177 h 45233"/>
                <a:gd name="connsiteX9" fmla="*/ 41854 w 53529"/>
                <a:gd name="connsiteY9" fmla="*/ 15319 h 45233"/>
                <a:gd name="connsiteX10" fmla="*/ 53459 w 53529"/>
                <a:gd name="connsiteY10" fmla="*/ 25311 h 45233"/>
                <a:gd name="connsiteX11" fmla="*/ 46169 w 53529"/>
                <a:gd name="connsiteY11" fmla="*/ 36954 h 45233"/>
                <a:gd name="connsiteX12" fmla="*/ 35223 w 53529"/>
                <a:gd name="connsiteY12" fmla="*/ 39465 h 45233"/>
                <a:gd name="connsiteX13" fmla="*/ 32087 w 53529"/>
                <a:gd name="connsiteY13" fmla="*/ 45180 h 45233"/>
                <a:gd name="connsiteX14" fmla="*/ 16516 w 53529"/>
                <a:gd name="connsiteY14" fmla="*/ 39125 h 45233"/>
                <a:gd name="connsiteX15" fmla="*/ 5840 w 53529"/>
                <a:gd name="connsiteY15" fmla="*/ 35331 h 45233"/>
                <a:gd name="connsiteX16" fmla="*/ 1146 w 53529"/>
                <a:gd name="connsiteY16" fmla="*/ 31109 h 45233"/>
                <a:gd name="connsiteX17" fmla="*/ 2149 w 53529"/>
                <a:gd name="connsiteY17" fmla="*/ 25410 h 45233"/>
                <a:gd name="connsiteX18" fmla="*/ 31 w 53529"/>
                <a:gd name="connsiteY18" fmla="*/ 19563 h 45233"/>
                <a:gd name="connsiteX19" fmla="*/ 3899 w 53529"/>
                <a:gd name="connsiteY19" fmla="*/ 14366 h 45233"/>
                <a:gd name="connsiteX20" fmla="*/ 3936 w 53529"/>
                <a:gd name="connsiteY20" fmla="*/ 14229 h 45233"/>
                <a:gd name="connsiteX0" fmla="*/ 4729 w 53529"/>
                <a:gd name="connsiteY0" fmla="*/ 26036 h 45233"/>
                <a:gd name="connsiteX1" fmla="*/ 2196 w 53529"/>
                <a:gd name="connsiteY1" fmla="*/ 25239 h 45233"/>
                <a:gd name="connsiteX2" fmla="*/ 6964 w 53529"/>
                <a:gd name="connsiteY2" fmla="*/ 34758 h 45233"/>
                <a:gd name="connsiteX3" fmla="*/ 5856 w 53529"/>
                <a:gd name="connsiteY3" fmla="*/ 35139 h 45233"/>
                <a:gd name="connsiteX4" fmla="*/ 16514 w 53529"/>
                <a:gd name="connsiteY4" fmla="*/ 38949 h 45233"/>
                <a:gd name="connsiteX5" fmla="*/ 15846 w 53529"/>
                <a:gd name="connsiteY5" fmla="*/ 37209 h 45233"/>
                <a:gd name="connsiteX6" fmla="*/ 32900 w 53529"/>
                <a:gd name="connsiteY6" fmla="*/ 32106 h 45233"/>
                <a:gd name="connsiteX7" fmla="*/ 35698 w 53529"/>
                <a:gd name="connsiteY7" fmla="*/ 39587 h 45233"/>
                <a:gd name="connsiteX8" fmla="*/ 41834 w 53529"/>
                <a:gd name="connsiteY8" fmla="*/ 15213 h 45233"/>
                <a:gd name="connsiteX9" fmla="*/ 40386 w 53529"/>
                <a:gd name="connsiteY9" fmla="*/ 17889 h 45233"/>
                <a:gd name="connsiteX10" fmla="*/ 38360 w 53529"/>
                <a:gd name="connsiteY10" fmla="*/ 5285 h 45233"/>
                <a:gd name="connsiteX11" fmla="*/ 38436 w 53529"/>
                <a:gd name="connsiteY11" fmla="*/ 6549 h 45233"/>
                <a:gd name="connsiteX12" fmla="*/ 29114 w 53529"/>
                <a:gd name="connsiteY12" fmla="*/ 3811 h 45233"/>
                <a:gd name="connsiteX13" fmla="*/ 29856 w 53529"/>
                <a:gd name="connsiteY13" fmla="*/ 2199 h 45233"/>
                <a:gd name="connsiteX14" fmla="*/ 22177 w 53529"/>
                <a:gd name="connsiteY14" fmla="*/ 4579 h 45233"/>
                <a:gd name="connsiteX15" fmla="*/ 22536 w 53529"/>
                <a:gd name="connsiteY15" fmla="*/ 3189 h 45233"/>
                <a:gd name="connsiteX16" fmla="*/ 14036 w 53529"/>
                <a:gd name="connsiteY16" fmla="*/ 5051 h 45233"/>
                <a:gd name="connsiteX17" fmla="*/ 15336 w 53529"/>
                <a:gd name="connsiteY17" fmla="*/ 6399 h 45233"/>
                <a:gd name="connsiteX18" fmla="*/ 4163 w 53529"/>
                <a:gd name="connsiteY18" fmla="*/ 15648 h 45233"/>
                <a:gd name="connsiteX19" fmla="*/ 3936 w 53529"/>
                <a:gd name="connsiteY19" fmla="*/ 14229 h 45233"/>
                <a:gd name="connsiteX0" fmla="*/ 3936 w 54696"/>
                <a:gd name="connsiteY0" fmla="*/ 14229 h 45233"/>
                <a:gd name="connsiteX1" fmla="*/ 5659 w 54696"/>
                <a:gd name="connsiteY1" fmla="*/ 6766 h 45233"/>
                <a:gd name="connsiteX2" fmla="*/ 14041 w 54696"/>
                <a:gd name="connsiteY2" fmla="*/ 5061 h 45233"/>
                <a:gd name="connsiteX3" fmla="*/ 22492 w 54696"/>
                <a:gd name="connsiteY3" fmla="*/ 3291 h 45233"/>
                <a:gd name="connsiteX4" fmla="*/ 25785 w 54696"/>
                <a:gd name="connsiteY4" fmla="*/ 59 h 45233"/>
                <a:gd name="connsiteX5" fmla="*/ 29869 w 54696"/>
                <a:gd name="connsiteY5" fmla="*/ 2340 h 45233"/>
                <a:gd name="connsiteX6" fmla="*/ 35499 w 54696"/>
                <a:gd name="connsiteY6" fmla="*/ 549 h 45233"/>
                <a:gd name="connsiteX7" fmla="*/ 38354 w 54696"/>
                <a:gd name="connsiteY7" fmla="*/ 5435 h 45233"/>
                <a:gd name="connsiteX8" fmla="*/ 42018 w 54696"/>
                <a:gd name="connsiteY8" fmla="*/ 10177 h 45233"/>
                <a:gd name="connsiteX9" fmla="*/ 41854 w 54696"/>
                <a:gd name="connsiteY9" fmla="*/ 15319 h 45233"/>
                <a:gd name="connsiteX10" fmla="*/ 53459 w 54696"/>
                <a:gd name="connsiteY10" fmla="*/ 25311 h 45233"/>
                <a:gd name="connsiteX11" fmla="*/ 52308 w 54696"/>
                <a:gd name="connsiteY11" fmla="*/ 34800 h 45233"/>
                <a:gd name="connsiteX12" fmla="*/ 35223 w 54696"/>
                <a:gd name="connsiteY12" fmla="*/ 39465 h 45233"/>
                <a:gd name="connsiteX13" fmla="*/ 32087 w 54696"/>
                <a:gd name="connsiteY13" fmla="*/ 45180 h 45233"/>
                <a:gd name="connsiteX14" fmla="*/ 16516 w 54696"/>
                <a:gd name="connsiteY14" fmla="*/ 39125 h 45233"/>
                <a:gd name="connsiteX15" fmla="*/ 5840 w 54696"/>
                <a:gd name="connsiteY15" fmla="*/ 35331 h 45233"/>
                <a:gd name="connsiteX16" fmla="*/ 1146 w 54696"/>
                <a:gd name="connsiteY16" fmla="*/ 31109 h 45233"/>
                <a:gd name="connsiteX17" fmla="*/ 2149 w 54696"/>
                <a:gd name="connsiteY17" fmla="*/ 25410 h 45233"/>
                <a:gd name="connsiteX18" fmla="*/ 31 w 54696"/>
                <a:gd name="connsiteY18" fmla="*/ 19563 h 45233"/>
                <a:gd name="connsiteX19" fmla="*/ 3899 w 54696"/>
                <a:gd name="connsiteY19" fmla="*/ 14366 h 45233"/>
                <a:gd name="connsiteX20" fmla="*/ 3936 w 54696"/>
                <a:gd name="connsiteY20" fmla="*/ 14229 h 45233"/>
                <a:gd name="connsiteX0" fmla="*/ 4729 w 54696"/>
                <a:gd name="connsiteY0" fmla="*/ 26036 h 45233"/>
                <a:gd name="connsiteX1" fmla="*/ 2196 w 54696"/>
                <a:gd name="connsiteY1" fmla="*/ 25239 h 45233"/>
                <a:gd name="connsiteX2" fmla="*/ 6964 w 54696"/>
                <a:gd name="connsiteY2" fmla="*/ 34758 h 45233"/>
                <a:gd name="connsiteX3" fmla="*/ 5856 w 54696"/>
                <a:gd name="connsiteY3" fmla="*/ 35139 h 45233"/>
                <a:gd name="connsiteX4" fmla="*/ 16514 w 54696"/>
                <a:gd name="connsiteY4" fmla="*/ 38949 h 45233"/>
                <a:gd name="connsiteX5" fmla="*/ 15846 w 54696"/>
                <a:gd name="connsiteY5" fmla="*/ 37209 h 45233"/>
                <a:gd name="connsiteX6" fmla="*/ 32900 w 54696"/>
                <a:gd name="connsiteY6" fmla="*/ 32106 h 45233"/>
                <a:gd name="connsiteX7" fmla="*/ 35698 w 54696"/>
                <a:gd name="connsiteY7" fmla="*/ 39587 h 45233"/>
                <a:gd name="connsiteX8" fmla="*/ 41834 w 54696"/>
                <a:gd name="connsiteY8" fmla="*/ 15213 h 45233"/>
                <a:gd name="connsiteX9" fmla="*/ 40386 w 54696"/>
                <a:gd name="connsiteY9" fmla="*/ 17889 h 45233"/>
                <a:gd name="connsiteX10" fmla="*/ 38360 w 54696"/>
                <a:gd name="connsiteY10" fmla="*/ 5285 h 45233"/>
                <a:gd name="connsiteX11" fmla="*/ 38436 w 54696"/>
                <a:gd name="connsiteY11" fmla="*/ 6549 h 45233"/>
                <a:gd name="connsiteX12" fmla="*/ 29114 w 54696"/>
                <a:gd name="connsiteY12" fmla="*/ 3811 h 45233"/>
                <a:gd name="connsiteX13" fmla="*/ 29856 w 54696"/>
                <a:gd name="connsiteY13" fmla="*/ 2199 h 45233"/>
                <a:gd name="connsiteX14" fmla="*/ 22177 w 54696"/>
                <a:gd name="connsiteY14" fmla="*/ 4579 h 45233"/>
                <a:gd name="connsiteX15" fmla="*/ 22536 w 54696"/>
                <a:gd name="connsiteY15" fmla="*/ 3189 h 45233"/>
                <a:gd name="connsiteX16" fmla="*/ 14036 w 54696"/>
                <a:gd name="connsiteY16" fmla="*/ 5051 h 45233"/>
                <a:gd name="connsiteX17" fmla="*/ 15336 w 54696"/>
                <a:gd name="connsiteY17" fmla="*/ 6399 h 45233"/>
                <a:gd name="connsiteX18" fmla="*/ 4163 w 54696"/>
                <a:gd name="connsiteY18" fmla="*/ 15648 h 45233"/>
                <a:gd name="connsiteX19" fmla="*/ 3936 w 54696"/>
                <a:gd name="connsiteY19" fmla="*/ 14229 h 45233"/>
                <a:gd name="connsiteX0" fmla="*/ 3936 w 54969"/>
                <a:gd name="connsiteY0" fmla="*/ 14229 h 45233"/>
                <a:gd name="connsiteX1" fmla="*/ 5659 w 54969"/>
                <a:gd name="connsiteY1" fmla="*/ 6766 h 45233"/>
                <a:gd name="connsiteX2" fmla="*/ 14041 w 54969"/>
                <a:gd name="connsiteY2" fmla="*/ 5061 h 45233"/>
                <a:gd name="connsiteX3" fmla="*/ 22492 w 54969"/>
                <a:gd name="connsiteY3" fmla="*/ 3291 h 45233"/>
                <a:gd name="connsiteX4" fmla="*/ 25785 w 54969"/>
                <a:gd name="connsiteY4" fmla="*/ 59 h 45233"/>
                <a:gd name="connsiteX5" fmla="*/ 29869 w 54969"/>
                <a:gd name="connsiteY5" fmla="*/ 2340 h 45233"/>
                <a:gd name="connsiteX6" fmla="*/ 35499 w 54969"/>
                <a:gd name="connsiteY6" fmla="*/ 549 h 45233"/>
                <a:gd name="connsiteX7" fmla="*/ 38354 w 54969"/>
                <a:gd name="connsiteY7" fmla="*/ 5435 h 45233"/>
                <a:gd name="connsiteX8" fmla="*/ 42018 w 54969"/>
                <a:gd name="connsiteY8" fmla="*/ 10177 h 45233"/>
                <a:gd name="connsiteX9" fmla="*/ 41854 w 54969"/>
                <a:gd name="connsiteY9" fmla="*/ 15319 h 45233"/>
                <a:gd name="connsiteX10" fmla="*/ 53459 w 54969"/>
                <a:gd name="connsiteY10" fmla="*/ 25311 h 45233"/>
                <a:gd name="connsiteX11" fmla="*/ 52308 w 54969"/>
                <a:gd name="connsiteY11" fmla="*/ 34800 h 45233"/>
                <a:gd name="connsiteX12" fmla="*/ 35223 w 54969"/>
                <a:gd name="connsiteY12" fmla="*/ 39465 h 45233"/>
                <a:gd name="connsiteX13" fmla="*/ 32087 w 54969"/>
                <a:gd name="connsiteY13" fmla="*/ 45180 h 45233"/>
                <a:gd name="connsiteX14" fmla="*/ 16516 w 54969"/>
                <a:gd name="connsiteY14" fmla="*/ 39125 h 45233"/>
                <a:gd name="connsiteX15" fmla="*/ 5840 w 54969"/>
                <a:gd name="connsiteY15" fmla="*/ 35331 h 45233"/>
                <a:gd name="connsiteX16" fmla="*/ 1146 w 54969"/>
                <a:gd name="connsiteY16" fmla="*/ 31109 h 45233"/>
                <a:gd name="connsiteX17" fmla="*/ 2149 w 54969"/>
                <a:gd name="connsiteY17" fmla="*/ 25410 h 45233"/>
                <a:gd name="connsiteX18" fmla="*/ 31 w 54969"/>
                <a:gd name="connsiteY18" fmla="*/ 19563 h 45233"/>
                <a:gd name="connsiteX19" fmla="*/ 3899 w 54969"/>
                <a:gd name="connsiteY19" fmla="*/ 14366 h 45233"/>
                <a:gd name="connsiteX20" fmla="*/ 3936 w 54969"/>
                <a:gd name="connsiteY20" fmla="*/ 14229 h 45233"/>
                <a:gd name="connsiteX0" fmla="*/ 4729 w 54969"/>
                <a:gd name="connsiteY0" fmla="*/ 26036 h 45233"/>
                <a:gd name="connsiteX1" fmla="*/ 2196 w 54969"/>
                <a:gd name="connsiteY1" fmla="*/ 25239 h 45233"/>
                <a:gd name="connsiteX2" fmla="*/ 6964 w 54969"/>
                <a:gd name="connsiteY2" fmla="*/ 34758 h 45233"/>
                <a:gd name="connsiteX3" fmla="*/ 5856 w 54969"/>
                <a:gd name="connsiteY3" fmla="*/ 35139 h 45233"/>
                <a:gd name="connsiteX4" fmla="*/ 16514 w 54969"/>
                <a:gd name="connsiteY4" fmla="*/ 38949 h 45233"/>
                <a:gd name="connsiteX5" fmla="*/ 15846 w 54969"/>
                <a:gd name="connsiteY5" fmla="*/ 37209 h 45233"/>
                <a:gd name="connsiteX6" fmla="*/ 32900 w 54969"/>
                <a:gd name="connsiteY6" fmla="*/ 32106 h 45233"/>
                <a:gd name="connsiteX7" fmla="*/ 35698 w 54969"/>
                <a:gd name="connsiteY7" fmla="*/ 39587 h 45233"/>
                <a:gd name="connsiteX8" fmla="*/ 41834 w 54969"/>
                <a:gd name="connsiteY8" fmla="*/ 15213 h 45233"/>
                <a:gd name="connsiteX9" fmla="*/ 40386 w 54969"/>
                <a:gd name="connsiteY9" fmla="*/ 17889 h 45233"/>
                <a:gd name="connsiteX10" fmla="*/ 38360 w 54969"/>
                <a:gd name="connsiteY10" fmla="*/ 5285 h 45233"/>
                <a:gd name="connsiteX11" fmla="*/ 38436 w 54969"/>
                <a:gd name="connsiteY11" fmla="*/ 6549 h 45233"/>
                <a:gd name="connsiteX12" fmla="*/ 29114 w 54969"/>
                <a:gd name="connsiteY12" fmla="*/ 3811 h 45233"/>
                <a:gd name="connsiteX13" fmla="*/ 29856 w 54969"/>
                <a:gd name="connsiteY13" fmla="*/ 2199 h 45233"/>
                <a:gd name="connsiteX14" fmla="*/ 22177 w 54969"/>
                <a:gd name="connsiteY14" fmla="*/ 4579 h 45233"/>
                <a:gd name="connsiteX15" fmla="*/ 22536 w 54969"/>
                <a:gd name="connsiteY15" fmla="*/ 3189 h 45233"/>
                <a:gd name="connsiteX16" fmla="*/ 14036 w 54969"/>
                <a:gd name="connsiteY16" fmla="*/ 5051 h 45233"/>
                <a:gd name="connsiteX17" fmla="*/ 15336 w 54969"/>
                <a:gd name="connsiteY17" fmla="*/ 6399 h 45233"/>
                <a:gd name="connsiteX18" fmla="*/ 4163 w 54969"/>
                <a:gd name="connsiteY18" fmla="*/ 15648 h 45233"/>
                <a:gd name="connsiteX19" fmla="*/ 3936 w 54969"/>
                <a:gd name="connsiteY19" fmla="*/ 14229 h 45233"/>
                <a:gd name="connsiteX0" fmla="*/ 3936 w 54969"/>
                <a:gd name="connsiteY0" fmla="*/ 14229 h 45233"/>
                <a:gd name="connsiteX1" fmla="*/ 5659 w 54969"/>
                <a:gd name="connsiteY1" fmla="*/ 6766 h 45233"/>
                <a:gd name="connsiteX2" fmla="*/ 14041 w 54969"/>
                <a:gd name="connsiteY2" fmla="*/ 5061 h 45233"/>
                <a:gd name="connsiteX3" fmla="*/ 22492 w 54969"/>
                <a:gd name="connsiteY3" fmla="*/ 3291 h 45233"/>
                <a:gd name="connsiteX4" fmla="*/ 25785 w 54969"/>
                <a:gd name="connsiteY4" fmla="*/ 59 h 45233"/>
                <a:gd name="connsiteX5" fmla="*/ 29869 w 54969"/>
                <a:gd name="connsiteY5" fmla="*/ 2340 h 45233"/>
                <a:gd name="connsiteX6" fmla="*/ 35499 w 54969"/>
                <a:gd name="connsiteY6" fmla="*/ 549 h 45233"/>
                <a:gd name="connsiteX7" fmla="*/ 38354 w 54969"/>
                <a:gd name="connsiteY7" fmla="*/ 5435 h 45233"/>
                <a:gd name="connsiteX8" fmla="*/ 42018 w 54969"/>
                <a:gd name="connsiteY8" fmla="*/ 10177 h 45233"/>
                <a:gd name="connsiteX9" fmla="*/ 41854 w 54969"/>
                <a:gd name="connsiteY9" fmla="*/ 15319 h 45233"/>
                <a:gd name="connsiteX10" fmla="*/ 53459 w 54969"/>
                <a:gd name="connsiteY10" fmla="*/ 25311 h 45233"/>
                <a:gd name="connsiteX11" fmla="*/ 52308 w 54969"/>
                <a:gd name="connsiteY11" fmla="*/ 34800 h 45233"/>
                <a:gd name="connsiteX12" fmla="*/ 35223 w 54969"/>
                <a:gd name="connsiteY12" fmla="*/ 39465 h 45233"/>
                <a:gd name="connsiteX13" fmla="*/ 32087 w 54969"/>
                <a:gd name="connsiteY13" fmla="*/ 45180 h 45233"/>
                <a:gd name="connsiteX14" fmla="*/ 16516 w 54969"/>
                <a:gd name="connsiteY14" fmla="*/ 39125 h 45233"/>
                <a:gd name="connsiteX15" fmla="*/ 5840 w 54969"/>
                <a:gd name="connsiteY15" fmla="*/ 35331 h 45233"/>
                <a:gd name="connsiteX16" fmla="*/ 1146 w 54969"/>
                <a:gd name="connsiteY16" fmla="*/ 31109 h 45233"/>
                <a:gd name="connsiteX17" fmla="*/ 2149 w 54969"/>
                <a:gd name="connsiteY17" fmla="*/ 25410 h 45233"/>
                <a:gd name="connsiteX18" fmla="*/ 31 w 54969"/>
                <a:gd name="connsiteY18" fmla="*/ 19563 h 45233"/>
                <a:gd name="connsiteX19" fmla="*/ 3899 w 54969"/>
                <a:gd name="connsiteY19" fmla="*/ 14366 h 45233"/>
                <a:gd name="connsiteX20" fmla="*/ 3936 w 54969"/>
                <a:gd name="connsiteY20" fmla="*/ 14229 h 45233"/>
                <a:gd name="connsiteX0" fmla="*/ 4729 w 54969"/>
                <a:gd name="connsiteY0" fmla="*/ 26036 h 45233"/>
                <a:gd name="connsiteX1" fmla="*/ 2196 w 54969"/>
                <a:gd name="connsiteY1" fmla="*/ 25239 h 45233"/>
                <a:gd name="connsiteX2" fmla="*/ 6964 w 54969"/>
                <a:gd name="connsiteY2" fmla="*/ 34758 h 45233"/>
                <a:gd name="connsiteX3" fmla="*/ 5856 w 54969"/>
                <a:gd name="connsiteY3" fmla="*/ 35139 h 45233"/>
                <a:gd name="connsiteX4" fmla="*/ 16514 w 54969"/>
                <a:gd name="connsiteY4" fmla="*/ 38949 h 45233"/>
                <a:gd name="connsiteX5" fmla="*/ 15846 w 54969"/>
                <a:gd name="connsiteY5" fmla="*/ 37209 h 45233"/>
                <a:gd name="connsiteX6" fmla="*/ 32900 w 54969"/>
                <a:gd name="connsiteY6" fmla="*/ 32106 h 45233"/>
                <a:gd name="connsiteX7" fmla="*/ 25420 w 54969"/>
                <a:gd name="connsiteY7" fmla="*/ 36536 h 45233"/>
                <a:gd name="connsiteX8" fmla="*/ 41834 w 54969"/>
                <a:gd name="connsiteY8" fmla="*/ 15213 h 45233"/>
                <a:gd name="connsiteX9" fmla="*/ 40386 w 54969"/>
                <a:gd name="connsiteY9" fmla="*/ 17889 h 45233"/>
                <a:gd name="connsiteX10" fmla="*/ 38360 w 54969"/>
                <a:gd name="connsiteY10" fmla="*/ 5285 h 45233"/>
                <a:gd name="connsiteX11" fmla="*/ 38436 w 54969"/>
                <a:gd name="connsiteY11" fmla="*/ 6549 h 45233"/>
                <a:gd name="connsiteX12" fmla="*/ 29114 w 54969"/>
                <a:gd name="connsiteY12" fmla="*/ 3811 h 45233"/>
                <a:gd name="connsiteX13" fmla="*/ 29856 w 54969"/>
                <a:gd name="connsiteY13" fmla="*/ 2199 h 45233"/>
                <a:gd name="connsiteX14" fmla="*/ 22177 w 54969"/>
                <a:gd name="connsiteY14" fmla="*/ 4579 h 45233"/>
                <a:gd name="connsiteX15" fmla="*/ 22536 w 54969"/>
                <a:gd name="connsiteY15" fmla="*/ 3189 h 45233"/>
                <a:gd name="connsiteX16" fmla="*/ 14036 w 54969"/>
                <a:gd name="connsiteY16" fmla="*/ 5051 h 45233"/>
                <a:gd name="connsiteX17" fmla="*/ 15336 w 54969"/>
                <a:gd name="connsiteY17" fmla="*/ 6399 h 45233"/>
                <a:gd name="connsiteX18" fmla="*/ 4163 w 54969"/>
                <a:gd name="connsiteY18" fmla="*/ 15648 h 45233"/>
                <a:gd name="connsiteX19" fmla="*/ 3936 w 54969"/>
                <a:gd name="connsiteY19" fmla="*/ 14229 h 45233"/>
                <a:gd name="connsiteX0" fmla="*/ 3936 w 54969"/>
                <a:gd name="connsiteY0" fmla="*/ 14229 h 45233"/>
                <a:gd name="connsiteX1" fmla="*/ 5659 w 54969"/>
                <a:gd name="connsiteY1" fmla="*/ 6766 h 45233"/>
                <a:gd name="connsiteX2" fmla="*/ 14041 w 54969"/>
                <a:gd name="connsiteY2" fmla="*/ 5061 h 45233"/>
                <a:gd name="connsiteX3" fmla="*/ 22492 w 54969"/>
                <a:gd name="connsiteY3" fmla="*/ 3291 h 45233"/>
                <a:gd name="connsiteX4" fmla="*/ 25785 w 54969"/>
                <a:gd name="connsiteY4" fmla="*/ 59 h 45233"/>
                <a:gd name="connsiteX5" fmla="*/ 29869 w 54969"/>
                <a:gd name="connsiteY5" fmla="*/ 2340 h 45233"/>
                <a:gd name="connsiteX6" fmla="*/ 35499 w 54969"/>
                <a:gd name="connsiteY6" fmla="*/ 549 h 45233"/>
                <a:gd name="connsiteX7" fmla="*/ 38354 w 54969"/>
                <a:gd name="connsiteY7" fmla="*/ 5435 h 45233"/>
                <a:gd name="connsiteX8" fmla="*/ 42018 w 54969"/>
                <a:gd name="connsiteY8" fmla="*/ 10177 h 45233"/>
                <a:gd name="connsiteX9" fmla="*/ 41854 w 54969"/>
                <a:gd name="connsiteY9" fmla="*/ 15319 h 45233"/>
                <a:gd name="connsiteX10" fmla="*/ 53459 w 54969"/>
                <a:gd name="connsiteY10" fmla="*/ 25311 h 45233"/>
                <a:gd name="connsiteX11" fmla="*/ 52308 w 54969"/>
                <a:gd name="connsiteY11" fmla="*/ 34800 h 45233"/>
                <a:gd name="connsiteX12" fmla="*/ 35223 w 54969"/>
                <a:gd name="connsiteY12" fmla="*/ 39465 h 45233"/>
                <a:gd name="connsiteX13" fmla="*/ 32087 w 54969"/>
                <a:gd name="connsiteY13" fmla="*/ 45180 h 45233"/>
                <a:gd name="connsiteX14" fmla="*/ 16516 w 54969"/>
                <a:gd name="connsiteY14" fmla="*/ 39125 h 45233"/>
                <a:gd name="connsiteX15" fmla="*/ 5840 w 54969"/>
                <a:gd name="connsiteY15" fmla="*/ 35331 h 45233"/>
                <a:gd name="connsiteX16" fmla="*/ 1146 w 54969"/>
                <a:gd name="connsiteY16" fmla="*/ 31109 h 45233"/>
                <a:gd name="connsiteX17" fmla="*/ 2149 w 54969"/>
                <a:gd name="connsiteY17" fmla="*/ 25410 h 45233"/>
                <a:gd name="connsiteX18" fmla="*/ 31 w 54969"/>
                <a:gd name="connsiteY18" fmla="*/ 19563 h 45233"/>
                <a:gd name="connsiteX19" fmla="*/ 3899 w 54969"/>
                <a:gd name="connsiteY19" fmla="*/ 14366 h 45233"/>
                <a:gd name="connsiteX20" fmla="*/ 3936 w 54969"/>
                <a:gd name="connsiteY20" fmla="*/ 14229 h 45233"/>
                <a:gd name="connsiteX0" fmla="*/ 4729 w 54969"/>
                <a:gd name="connsiteY0" fmla="*/ 26036 h 45233"/>
                <a:gd name="connsiteX1" fmla="*/ 2196 w 54969"/>
                <a:gd name="connsiteY1" fmla="*/ 25239 h 45233"/>
                <a:gd name="connsiteX2" fmla="*/ 6964 w 54969"/>
                <a:gd name="connsiteY2" fmla="*/ 34758 h 45233"/>
                <a:gd name="connsiteX3" fmla="*/ 5856 w 54969"/>
                <a:gd name="connsiteY3" fmla="*/ 35139 h 45233"/>
                <a:gd name="connsiteX4" fmla="*/ 16514 w 54969"/>
                <a:gd name="connsiteY4" fmla="*/ 38949 h 45233"/>
                <a:gd name="connsiteX5" fmla="*/ 15846 w 54969"/>
                <a:gd name="connsiteY5" fmla="*/ 37209 h 45233"/>
                <a:gd name="connsiteX6" fmla="*/ 41834 w 54969"/>
                <a:gd name="connsiteY6" fmla="*/ 15213 h 45233"/>
                <a:gd name="connsiteX7" fmla="*/ 40386 w 54969"/>
                <a:gd name="connsiteY7" fmla="*/ 17889 h 45233"/>
                <a:gd name="connsiteX8" fmla="*/ 38360 w 54969"/>
                <a:gd name="connsiteY8" fmla="*/ 5285 h 45233"/>
                <a:gd name="connsiteX9" fmla="*/ 38436 w 54969"/>
                <a:gd name="connsiteY9" fmla="*/ 6549 h 45233"/>
                <a:gd name="connsiteX10" fmla="*/ 29114 w 54969"/>
                <a:gd name="connsiteY10" fmla="*/ 3811 h 45233"/>
                <a:gd name="connsiteX11" fmla="*/ 29856 w 54969"/>
                <a:gd name="connsiteY11" fmla="*/ 2199 h 45233"/>
                <a:gd name="connsiteX12" fmla="*/ 22177 w 54969"/>
                <a:gd name="connsiteY12" fmla="*/ 4579 h 45233"/>
                <a:gd name="connsiteX13" fmla="*/ 22536 w 54969"/>
                <a:gd name="connsiteY13" fmla="*/ 3189 h 45233"/>
                <a:gd name="connsiteX14" fmla="*/ 14036 w 54969"/>
                <a:gd name="connsiteY14" fmla="*/ 5051 h 45233"/>
                <a:gd name="connsiteX15" fmla="*/ 15336 w 54969"/>
                <a:gd name="connsiteY15" fmla="*/ 6399 h 45233"/>
                <a:gd name="connsiteX16" fmla="*/ 4163 w 54969"/>
                <a:gd name="connsiteY16" fmla="*/ 15648 h 45233"/>
                <a:gd name="connsiteX17" fmla="*/ 3936 w 54969"/>
                <a:gd name="connsiteY17" fmla="*/ 14229 h 45233"/>
                <a:gd name="connsiteX0" fmla="*/ 3936 w 54545"/>
                <a:gd name="connsiteY0" fmla="*/ 14229 h 45455"/>
                <a:gd name="connsiteX1" fmla="*/ 5659 w 54545"/>
                <a:gd name="connsiteY1" fmla="*/ 6766 h 45455"/>
                <a:gd name="connsiteX2" fmla="*/ 14041 w 54545"/>
                <a:gd name="connsiteY2" fmla="*/ 5061 h 45455"/>
                <a:gd name="connsiteX3" fmla="*/ 22492 w 54545"/>
                <a:gd name="connsiteY3" fmla="*/ 3291 h 45455"/>
                <a:gd name="connsiteX4" fmla="*/ 25785 w 54545"/>
                <a:gd name="connsiteY4" fmla="*/ 59 h 45455"/>
                <a:gd name="connsiteX5" fmla="*/ 29869 w 54545"/>
                <a:gd name="connsiteY5" fmla="*/ 2340 h 45455"/>
                <a:gd name="connsiteX6" fmla="*/ 35499 w 54545"/>
                <a:gd name="connsiteY6" fmla="*/ 549 h 45455"/>
                <a:gd name="connsiteX7" fmla="*/ 38354 w 54545"/>
                <a:gd name="connsiteY7" fmla="*/ 5435 h 45455"/>
                <a:gd name="connsiteX8" fmla="*/ 42018 w 54545"/>
                <a:gd name="connsiteY8" fmla="*/ 10177 h 45455"/>
                <a:gd name="connsiteX9" fmla="*/ 41854 w 54545"/>
                <a:gd name="connsiteY9" fmla="*/ 15319 h 45455"/>
                <a:gd name="connsiteX10" fmla="*/ 53459 w 54545"/>
                <a:gd name="connsiteY10" fmla="*/ 25311 h 45455"/>
                <a:gd name="connsiteX11" fmla="*/ 52308 w 54545"/>
                <a:gd name="connsiteY11" fmla="*/ 34800 h 45455"/>
                <a:gd name="connsiteX12" fmla="*/ 38078 w 54545"/>
                <a:gd name="connsiteY12" fmla="*/ 40312 h 45455"/>
                <a:gd name="connsiteX13" fmla="*/ 32087 w 54545"/>
                <a:gd name="connsiteY13" fmla="*/ 45180 h 45455"/>
                <a:gd name="connsiteX14" fmla="*/ 16516 w 54545"/>
                <a:gd name="connsiteY14" fmla="*/ 39125 h 45455"/>
                <a:gd name="connsiteX15" fmla="*/ 5840 w 54545"/>
                <a:gd name="connsiteY15" fmla="*/ 35331 h 45455"/>
                <a:gd name="connsiteX16" fmla="*/ 1146 w 54545"/>
                <a:gd name="connsiteY16" fmla="*/ 31109 h 45455"/>
                <a:gd name="connsiteX17" fmla="*/ 2149 w 54545"/>
                <a:gd name="connsiteY17" fmla="*/ 25410 h 45455"/>
                <a:gd name="connsiteX18" fmla="*/ 31 w 54545"/>
                <a:gd name="connsiteY18" fmla="*/ 19563 h 45455"/>
                <a:gd name="connsiteX19" fmla="*/ 3899 w 54545"/>
                <a:gd name="connsiteY19" fmla="*/ 14366 h 45455"/>
                <a:gd name="connsiteX20" fmla="*/ 3936 w 54545"/>
                <a:gd name="connsiteY20" fmla="*/ 14229 h 45455"/>
                <a:gd name="connsiteX0" fmla="*/ 4729 w 54545"/>
                <a:gd name="connsiteY0" fmla="*/ 26036 h 45455"/>
                <a:gd name="connsiteX1" fmla="*/ 2196 w 54545"/>
                <a:gd name="connsiteY1" fmla="*/ 25239 h 45455"/>
                <a:gd name="connsiteX2" fmla="*/ 6964 w 54545"/>
                <a:gd name="connsiteY2" fmla="*/ 34758 h 45455"/>
                <a:gd name="connsiteX3" fmla="*/ 5856 w 54545"/>
                <a:gd name="connsiteY3" fmla="*/ 35139 h 45455"/>
                <a:gd name="connsiteX4" fmla="*/ 16514 w 54545"/>
                <a:gd name="connsiteY4" fmla="*/ 38949 h 45455"/>
                <a:gd name="connsiteX5" fmla="*/ 15846 w 54545"/>
                <a:gd name="connsiteY5" fmla="*/ 37209 h 45455"/>
                <a:gd name="connsiteX6" fmla="*/ 41834 w 54545"/>
                <a:gd name="connsiteY6" fmla="*/ 15213 h 45455"/>
                <a:gd name="connsiteX7" fmla="*/ 40386 w 54545"/>
                <a:gd name="connsiteY7" fmla="*/ 17889 h 45455"/>
                <a:gd name="connsiteX8" fmla="*/ 38360 w 54545"/>
                <a:gd name="connsiteY8" fmla="*/ 5285 h 45455"/>
                <a:gd name="connsiteX9" fmla="*/ 38436 w 54545"/>
                <a:gd name="connsiteY9" fmla="*/ 6549 h 45455"/>
                <a:gd name="connsiteX10" fmla="*/ 29114 w 54545"/>
                <a:gd name="connsiteY10" fmla="*/ 3811 h 45455"/>
                <a:gd name="connsiteX11" fmla="*/ 29856 w 54545"/>
                <a:gd name="connsiteY11" fmla="*/ 2199 h 45455"/>
                <a:gd name="connsiteX12" fmla="*/ 22177 w 54545"/>
                <a:gd name="connsiteY12" fmla="*/ 4579 h 45455"/>
                <a:gd name="connsiteX13" fmla="*/ 22536 w 54545"/>
                <a:gd name="connsiteY13" fmla="*/ 3189 h 45455"/>
                <a:gd name="connsiteX14" fmla="*/ 14036 w 54545"/>
                <a:gd name="connsiteY14" fmla="*/ 5051 h 45455"/>
                <a:gd name="connsiteX15" fmla="*/ 15336 w 54545"/>
                <a:gd name="connsiteY15" fmla="*/ 6399 h 45455"/>
                <a:gd name="connsiteX16" fmla="*/ 4163 w 54545"/>
                <a:gd name="connsiteY16" fmla="*/ 15648 h 45455"/>
                <a:gd name="connsiteX17" fmla="*/ 3936 w 54545"/>
                <a:gd name="connsiteY17" fmla="*/ 14229 h 45455"/>
                <a:gd name="connsiteX0" fmla="*/ 3936 w 54545"/>
                <a:gd name="connsiteY0" fmla="*/ 14229 h 47060"/>
                <a:gd name="connsiteX1" fmla="*/ 5659 w 54545"/>
                <a:gd name="connsiteY1" fmla="*/ 6766 h 47060"/>
                <a:gd name="connsiteX2" fmla="*/ 14041 w 54545"/>
                <a:gd name="connsiteY2" fmla="*/ 5061 h 47060"/>
                <a:gd name="connsiteX3" fmla="*/ 22492 w 54545"/>
                <a:gd name="connsiteY3" fmla="*/ 3291 h 47060"/>
                <a:gd name="connsiteX4" fmla="*/ 25785 w 54545"/>
                <a:gd name="connsiteY4" fmla="*/ 59 h 47060"/>
                <a:gd name="connsiteX5" fmla="*/ 29869 w 54545"/>
                <a:gd name="connsiteY5" fmla="*/ 2340 h 47060"/>
                <a:gd name="connsiteX6" fmla="*/ 35499 w 54545"/>
                <a:gd name="connsiteY6" fmla="*/ 549 h 47060"/>
                <a:gd name="connsiteX7" fmla="*/ 38354 w 54545"/>
                <a:gd name="connsiteY7" fmla="*/ 5435 h 47060"/>
                <a:gd name="connsiteX8" fmla="*/ 42018 w 54545"/>
                <a:gd name="connsiteY8" fmla="*/ 10177 h 47060"/>
                <a:gd name="connsiteX9" fmla="*/ 41854 w 54545"/>
                <a:gd name="connsiteY9" fmla="*/ 15319 h 47060"/>
                <a:gd name="connsiteX10" fmla="*/ 53459 w 54545"/>
                <a:gd name="connsiteY10" fmla="*/ 25311 h 47060"/>
                <a:gd name="connsiteX11" fmla="*/ 52308 w 54545"/>
                <a:gd name="connsiteY11" fmla="*/ 34800 h 47060"/>
                <a:gd name="connsiteX12" fmla="*/ 38078 w 54545"/>
                <a:gd name="connsiteY12" fmla="*/ 40312 h 47060"/>
                <a:gd name="connsiteX13" fmla="*/ 32087 w 54545"/>
                <a:gd name="connsiteY13" fmla="*/ 45180 h 47060"/>
                <a:gd name="connsiteX14" fmla="*/ 16516 w 54545"/>
                <a:gd name="connsiteY14" fmla="*/ 39125 h 47060"/>
                <a:gd name="connsiteX15" fmla="*/ 5840 w 54545"/>
                <a:gd name="connsiteY15" fmla="*/ 35331 h 47060"/>
                <a:gd name="connsiteX16" fmla="*/ 1146 w 54545"/>
                <a:gd name="connsiteY16" fmla="*/ 31109 h 47060"/>
                <a:gd name="connsiteX17" fmla="*/ 2149 w 54545"/>
                <a:gd name="connsiteY17" fmla="*/ 25410 h 47060"/>
                <a:gd name="connsiteX18" fmla="*/ 31 w 54545"/>
                <a:gd name="connsiteY18" fmla="*/ 19563 h 47060"/>
                <a:gd name="connsiteX19" fmla="*/ 3899 w 54545"/>
                <a:gd name="connsiteY19" fmla="*/ 14366 h 47060"/>
                <a:gd name="connsiteX20" fmla="*/ 3936 w 54545"/>
                <a:gd name="connsiteY20" fmla="*/ 14229 h 47060"/>
                <a:gd name="connsiteX0" fmla="*/ 4729 w 54545"/>
                <a:gd name="connsiteY0" fmla="*/ 26036 h 47060"/>
                <a:gd name="connsiteX1" fmla="*/ 2196 w 54545"/>
                <a:gd name="connsiteY1" fmla="*/ 25239 h 47060"/>
                <a:gd name="connsiteX2" fmla="*/ 6964 w 54545"/>
                <a:gd name="connsiteY2" fmla="*/ 34758 h 47060"/>
                <a:gd name="connsiteX3" fmla="*/ 5856 w 54545"/>
                <a:gd name="connsiteY3" fmla="*/ 35139 h 47060"/>
                <a:gd name="connsiteX4" fmla="*/ 16514 w 54545"/>
                <a:gd name="connsiteY4" fmla="*/ 38949 h 47060"/>
                <a:gd name="connsiteX5" fmla="*/ 15846 w 54545"/>
                <a:gd name="connsiteY5" fmla="*/ 37209 h 47060"/>
                <a:gd name="connsiteX6" fmla="*/ 41834 w 54545"/>
                <a:gd name="connsiteY6" fmla="*/ 15213 h 47060"/>
                <a:gd name="connsiteX7" fmla="*/ 40386 w 54545"/>
                <a:gd name="connsiteY7" fmla="*/ 17889 h 47060"/>
                <a:gd name="connsiteX8" fmla="*/ 38360 w 54545"/>
                <a:gd name="connsiteY8" fmla="*/ 5285 h 47060"/>
                <a:gd name="connsiteX9" fmla="*/ 38436 w 54545"/>
                <a:gd name="connsiteY9" fmla="*/ 6549 h 47060"/>
                <a:gd name="connsiteX10" fmla="*/ 29114 w 54545"/>
                <a:gd name="connsiteY10" fmla="*/ 3811 h 47060"/>
                <a:gd name="connsiteX11" fmla="*/ 29856 w 54545"/>
                <a:gd name="connsiteY11" fmla="*/ 2199 h 47060"/>
                <a:gd name="connsiteX12" fmla="*/ 22177 w 54545"/>
                <a:gd name="connsiteY12" fmla="*/ 4579 h 47060"/>
                <a:gd name="connsiteX13" fmla="*/ 22536 w 54545"/>
                <a:gd name="connsiteY13" fmla="*/ 3189 h 47060"/>
                <a:gd name="connsiteX14" fmla="*/ 14036 w 54545"/>
                <a:gd name="connsiteY14" fmla="*/ 5051 h 47060"/>
                <a:gd name="connsiteX15" fmla="*/ 15336 w 54545"/>
                <a:gd name="connsiteY15" fmla="*/ 6399 h 47060"/>
                <a:gd name="connsiteX16" fmla="*/ 4163 w 54545"/>
                <a:gd name="connsiteY16" fmla="*/ 15648 h 47060"/>
                <a:gd name="connsiteX17" fmla="*/ 3936 w 54545"/>
                <a:gd name="connsiteY17" fmla="*/ 14229 h 47060"/>
                <a:gd name="connsiteX0" fmla="*/ 3936 w 54545"/>
                <a:gd name="connsiteY0" fmla="*/ 14229 h 47732"/>
                <a:gd name="connsiteX1" fmla="*/ 5659 w 54545"/>
                <a:gd name="connsiteY1" fmla="*/ 6766 h 47732"/>
                <a:gd name="connsiteX2" fmla="*/ 14041 w 54545"/>
                <a:gd name="connsiteY2" fmla="*/ 5061 h 47732"/>
                <a:gd name="connsiteX3" fmla="*/ 22492 w 54545"/>
                <a:gd name="connsiteY3" fmla="*/ 3291 h 47732"/>
                <a:gd name="connsiteX4" fmla="*/ 25785 w 54545"/>
                <a:gd name="connsiteY4" fmla="*/ 59 h 47732"/>
                <a:gd name="connsiteX5" fmla="*/ 29869 w 54545"/>
                <a:gd name="connsiteY5" fmla="*/ 2340 h 47732"/>
                <a:gd name="connsiteX6" fmla="*/ 35499 w 54545"/>
                <a:gd name="connsiteY6" fmla="*/ 549 h 47732"/>
                <a:gd name="connsiteX7" fmla="*/ 38354 w 54545"/>
                <a:gd name="connsiteY7" fmla="*/ 5435 h 47732"/>
                <a:gd name="connsiteX8" fmla="*/ 42018 w 54545"/>
                <a:gd name="connsiteY8" fmla="*/ 10177 h 47732"/>
                <a:gd name="connsiteX9" fmla="*/ 41854 w 54545"/>
                <a:gd name="connsiteY9" fmla="*/ 15319 h 47732"/>
                <a:gd name="connsiteX10" fmla="*/ 53459 w 54545"/>
                <a:gd name="connsiteY10" fmla="*/ 25311 h 47732"/>
                <a:gd name="connsiteX11" fmla="*/ 52308 w 54545"/>
                <a:gd name="connsiteY11" fmla="*/ 34800 h 47732"/>
                <a:gd name="connsiteX12" fmla="*/ 38078 w 54545"/>
                <a:gd name="connsiteY12" fmla="*/ 40312 h 47732"/>
                <a:gd name="connsiteX13" fmla="*/ 25978 w 54545"/>
                <a:gd name="connsiteY13" fmla="*/ 46520 h 47732"/>
                <a:gd name="connsiteX14" fmla="*/ 16516 w 54545"/>
                <a:gd name="connsiteY14" fmla="*/ 39125 h 47732"/>
                <a:gd name="connsiteX15" fmla="*/ 5840 w 54545"/>
                <a:gd name="connsiteY15" fmla="*/ 35331 h 47732"/>
                <a:gd name="connsiteX16" fmla="*/ 1146 w 54545"/>
                <a:gd name="connsiteY16" fmla="*/ 31109 h 47732"/>
                <a:gd name="connsiteX17" fmla="*/ 2149 w 54545"/>
                <a:gd name="connsiteY17" fmla="*/ 25410 h 47732"/>
                <a:gd name="connsiteX18" fmla="*/ 31 w 54545"/>
                <a:gd name="connsiteY18" fmla="*/ 19563 h 47732"/>
                <a:gd name="connsiteX19" fmla="*/ 3899 w 54545"/>
                <a:gd name="connsiteY19" fmla="*/ 14366 h 47732"/>
                <a:gd name="connsiteX20" fmla="*/ 3936 w 54545"/>
                <a:gd name="connsiteY20" fmla="*/ 14229 h 47732"/>
                <a:gd name="connsiteX0" fmla="*/ 4729 w 54545"/>
                <a:gd name="connsiteY0" fmla="*/ 26036 h 47732"/>
                <a:gd name="connsiteX1" fmla="*/ 2196 w 54545"/>
                <a:gd name="connsiteY1" fmla="*/ 25239 h 47732"/>
                <a:gd name="connsiteX2" fmla="*/ 6964 w 54545"/>
                <a:gd name="connsiteY2" fmla="*/ 34758 h 47732"/>
                <a:gd name="connsiteX3" fmla="*/ 5856 w 54545"/>
                <a:gd name="connsiteY3" fmla="*/ 35139 h 47732"/>
                <a:gd name="connsiteX4" fmla="*/ 16514 w 54545"/>
                <a:gd name="connsiteY4" fmla="*/ 38949 h 47732"/>
                <a:gd name="connsiteX5" fmla="*/ 15846 w 54545"/>
                <a:gd name="connsiteY5" fmla="*/ 37209 h 47732"/>
                <a:gd name="connsiteX6" fmla="*/ 41834 w 54545"/>
                <a:gd name="connsiteY6" fmla="*/ 15213 h 47732"/>
                <a:gd name="connsiteX7" fmla="*/ 40386 w 54545"/>
                <a:gd name="connsiteY7" fmla="*/ 17889 h 47732"/>
                <a:gd name="connsiteX8" fmla="*/ 38360 w 54545"/>
                <a:gd name="connsiteY8" fmla="*/ 5285 h 47732"/>
                <a:gd name="connsiteX9" fmla="*/ 38436 w 54545"/>
                <a:gd name="connsiteY9" fmla="*/ 6549 h 47732"/>
                <a:gd name="connsiteX10" fmla="*/ 29114 w 54545"/>
                <a:gd name="connsiteY10" fmla="*/ 3811 h 47732"/>
                <a:gd name="connsiteX11" fmla="*/ 29856 w 54545"/>
                <a:gd name="connsiteY11" fmla="*/ 2199 h 47732"/>
                <a:gd name="connsiteX12" fmla="*/ 22177 w 54545"/>
                <a:gd name="connsiteY12" fmla="*/ 4579 h 47732"/>
                <a:gd name="connsiteX13" fmla="*/ 22536 w 54545"/>
                <a:gd name="connsiteY13" fmla="*/ 3189 h 47732"/>
                <a:gd name="connsiteX14" fmla="*/ 14036 w 54545"/>
                <a:gd name="connsiteY14" fmla="*/ 5051 h 47732"/>
                <a:gd name="connsiteX15" fmla="*/ 15336 w 54545"/>
                <a:gd name="connsiteY15" fmla="*/ 6399 h 47732"/>
                <a:gd name="connsiteX16" fmla="*/ 4163 w 54545"/>
                <a:gd name="connsiteY16" fmla="*/ 15648 h 47732"/>
                <a:gd name="connsiteX17" fmla="*/ 3936 w 54545"/>
                <a:gd name="connsiteY17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729 w 53690"/>
                <a:gd name="connsiteY0" fmla="*/ 26036 h 47732"/>
                <a:gd name="connsiteX1" fmla="*/ 2196 w 53690"/>
                <a:gd name="connsiteY1" fmla="*/ 25239 h 47732"/>
                <a:gd name="connsiteX2" fmla="*/ 6964 w 53690"/>
                <a:gd name="connsiteY2" fmla="*/ 34758 h 47732"/>
                <a:gd name="connsiteX3" fmla="*/ 5856 w 53690"/>
                <a:gd name="connsiteY3" fmla="*/ 35139 h 47732"/>
                <a:gd name="connsiteX4" fmla="*/ 16514 w 53690"/>
                <a:gd name="connsiteY4" fmla="*/ 38949 h 47732"/>
                <a:gd name="connsiteX5" fmla="*/ 15846 w 53690"/>
                <a:gd name="connsiteY5" fmla="*/ 37209 h 47732"/>
                <a:gd name="connsiteX6" fmla="*/ 41834 w 53690"/>
                <a:gd name="connsiteY6" fmla="*/ 15213 h 47732"/>
                <a:gd name="connsiteX7" fmla="*/ 40386 w 53690"/>
                <a:gd name="connsiteY7" fmla="*/ 17889 h 47732"/>
                <a:gd name="connsiteX8" fmla="*/ 38360 w 53690"/>
                <a:gd name="connsiteY8" fmla="*/ 5285 h 47732"/>
                <a:gd name="connsiteX9" fmla="*/ 38436 w 53690"/>
                <a:gd name="connsiteY9" fmla="*/ 6549 h 47732"/>
                <a:gd name="connsiteX10" fmla="*/ 29114 w 53690"/>
                <a:gd name="connsiteY10" fmla="*/ 3811 h 47732"/>
                <a:gd name="connsiteX11" fmla="*/ 29856 w 53690"/>
                <a:gd name="connsiteY11" fmla="*/ 2199 h 47732"/>
                <a:gd name="connsiteX12" fmla="*/ 22177 w 53690"/>
                <a:gd name="connsiteY12" fmla="*/ 4579 h 47732"/>
                <a:gd name="connsiteX13" fmla="*/ 22536 w 53690"/>
                <a:gd name="connsiteY13" fmla="*/ 3189 h 47732"/>
                <a:gd name="connsiteX14" fmla="*/ 14036 w 53690"/>
                <a:gd name="connsiteY14" fmla="*/ 5051 h 47732"/>
                <a:gd name="connsiteX15" fmla="*/ 15336 w 53690"/>
                <a:gd name="connsiteY15" fmla="*/ 6399 h 47732"/>
                <a:gd name="connsiteX16" fmla="*/ 4163 w 53690"/>
                <a:gd name="connsiteY16" fmla="*/ 15648 h 47732"/>
                <a:gd name="connsiteX17" fmla="*/ 3936 w 53690"/>
                <a:gd name="connsiteY17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729 w 53690"/>
                <a:gd name="connsiteY0" fmla="*/ 26036 h 47732"/>
                <a:gd name="connsiteX1" fmla="*/ 2196 w 53690"/>
                <a:gd name="connsiteY1" fmla="*/ 25239 h 47732"/>
                <a:gd name="connsiteX2" fmla="*/ 6964 w 53690"/>
                <a:gd name="connsiteY2" fmla="*/ 34758 h 47732"/>
                <a:gd name="connsiteX3" fmla="*/ 5856 w 53690"/>
                <a:gd name="connsiteY3" fmla="*/ 35139 h 47732"/>
                <a:gd name="connsiteX4" fmla="*/ 41834 w 53690"/>
                <a:gd name="connsiteY4" fmla="*/ 15213 h 47732"/>
                <a:gd name="connsiteX5" fmla="*/ 40386 w 53690"/>
                <a:gd name="connsiteY5" fmla="*/ 17889 h 47732"/>
                <a:gd name="connsiteX6" fmla="*/ 38360 w 53690"/>
                <a:gd name="connsiteY6" fmla="*/ 5285 h 47732"/>
                <a:gd name="connsiteX7" fmla="*/ 38436 w 53690"/>
                <a:gd name="connsiteY7" fmla="*/ 6549 h 47732"/>
                <a:gd name="connsiteX8" fmla="*/ 29114 w 53690"/>
                <a:gd name="connsiteY8" fmla="*/ 3811 h 47732"/>
                <a:gd name="connsiteX9" fmla="*/ 29856 w 53690"/>
                <a:gd name="connsiteY9" fmla="*/ 2199 h 47732"/>
                <a:gd name="connsiteX10" fmla="*/ 22177 w 53690"/>
                <a:gd name="connsiteY10" fmla="*/ 4579 h 47732"/>
                <a:gd name="connsiteX11" fmla="*/ 22536 w 53690"/>
                <a:gd name="connsiteY11" fmla="*/ 3189 h 47732"/>
                <a:gd name="connsiteX12" fmla="*/ 14036 w 53690"/>
                <a:gd name="connsiteY12" fmla="*/ 5051 h 47732"/>
                <a:gd name="connsiteX13" fmla="*/ 15336 w 53690"/>
                <a:gd name="connsiteY13" fmla="*/ 6399 h 47732"/>
                <a:gd name="connsiteX14" fmla="*/ 4163 w 53690"/>
                <a:gd name="connsiteY14" fmla="*/ 15648 h 47732"/>
                <a:gd name="connsiteX15" fmla="*/ 3936 w 53690"/>
                <a:gd name="connsiteY15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729 w 53690"/>
                <a:gd name="connsiteY0" fmla="*/ 26036 h 47732"/>
                <a:gd name="connsiteX1" fmla="*/ 2196 w 53690"/>
                <a:gd name="connsiteY1" fmla="*/ 25239 h 47732"/>
                <a:gd name="connsiteX2" fmla="*/ 41834 w 53690"/>
                <a:gd name="connsiteY2" fmla="*/ 15213 h 47732"/>
                <a:gd name="connsiteX3" fmla="*/ 40386 w 53690"/>
                <a:gd name="connsiteY3" fmla="*/ 17889 h 47732"/>
                <a:gd name="connsiteX4" fmla="*/ 38360 w 53690"/>
                <a:gd name="connsiteY4" fmla="*/ 5285 h 47732"/>
                <a:gd name="connsiteX5" fmla="*/ 38436 w 53690"/>
                <a:gd name="connsiteY5" fmla="*/ 6549 h 47732"/>
                <a:gd name="connsiteX6" fmla="*/ 29114 w 53690"/>
                <a:gd name="connsiteY6" fmla="*/ 3811 h 47732"/>
                <a:gd name="connsiteX7" fmla="*/ 29856 w 53690"/>
                <a:gd name="connsiteY7" fmla="*/ 2199 h 47732"/>
                <a:gd name="connsiteX8" fmla="*/ 22177 w 53690"/>
                <a:gd name="connsiteY8" fmla="*/ 4579 h 47732"/>
                <a:gd name="connsiteX9" fmla="*/ 22536 w 53690"/>
                <a:gd name="connsiteY9" fmla="*/ 3189 h 47732"/>
                <a:gd name="connsiteX10" fmla="*/ 14036 w 53690"/>
                <a:gd name="connsiteY10" fmla="*/ 5051 h 47732"/>
                <a:gd name="connsiteX11" fmla="*/ 15336 w 53690"/>
                <a:gd name="connsiteY11" fmla="*/ 6399 h 47732"/>
                <a:gd name="connsiteX12" fmla="*/ 4163 w 53690"/>
                <a:gd name="connsiteY12" fmla="*/ 15648 h 47732"/>
                <a:gd name="connsiteX13" fmla="*/ 3936 w 53690"/>
                <a:gd name="connsiteY13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1834 w 53690"/>
                <a:gd name="connsiteY0" fmla="*/ 15213 h 47732"/>
                <a:gd name="connsiteX1" fmla="*/ 40386 w 53690"/>
                <a:gd name="connsiteY1" fmla="*/ 17889 h 47732"/>
                <a:gd name="connsiteX2" fmla="*/ 38360 w 53690"/>
                <a:gd name="connsiteY2" fmla="*/ 5285 h 47732"/>
                <a:gd name="connsiteX3" fmla="*/ 38436 w 53690"/>
                <a:gd name="connsiteY3" fmla="*/ 6549 h 47732"/>
                <a:gd name="connsiteX4" fmla="*/ 29114 w 53690"/>
                <a:gd name="connsiteY4" fmla="*/ 3811 h 47732"/>
                <a:gd name="connsiteX5" fmla="*/ 29856 w 53690"/>
                <a:gd name="connsiteY5" fmla="*/ 2199 h 47732"/>
                <a:gd name="connsiteX6" fmla="*/ 22177 w 53690"/>
                <a:gd name="connsiteY6" fmla="*/ 4579 h 47732"/>
                <a:gd name="connsiteX7" fmla="*/ 22536 w 53690"/>
                <a:gd name="connsiteY7" fmla="*/ 3189 h 47732"/>
                <a:gd name="connsiteX8" fmla="*/ 14036 w 53690"/>
                <a:gd name="connsiteY8" fmla="*/ 5051 h 47732"/>
                <a:gd name="connsiteX9" fmla="*/ 15336 w 53690"/>
                <a:gd name="connsiteY9" fmla="*/ 6399 h 47732"/>
                <a:gd name="connsiteX10" fmla="*/ 4163 w 53690"/>
                <a:gd name="connsiteY10" fmla="*/ 15648 h 47732"/>
                <a:gd name="connsiteX11" fmla="*/ 3936 w 53690"/>
                <a:gd name="connsiteY11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1834 w 53690"/>
                <a:gd name="connsiteY0" fmla="*/ 15213 h 47732"/>
                <a:gd name="connsiteX1" fmla="*/ 40386 w 53690"/>
                <a:gd name="connsiteY1" fmla="*/ 17889 h 47732"/>
                <a:gd name="connsiteX2" fmla="*/ 38360 w 53690"/>
                <a:gd name="connsiteY2" fmla="*/ 5285 h 47732"/>
                <a:gd name="connsiteX3" fmla="*/ 38436 w 53690"/>
                <a:gd name="connsiteY3" fmla="*/ 6549 h 47732"/>
                <a:gd name="connsiteX4" fmla="*/ 29114 w 53690"/>
                <a:gd name="connsiteY4" fmla="*/ 3811 h 47732"/>
                <a:gd name="connsiteX5" fmla="*/ 29856 w 53690"/>
                <a:gd name="connsiteY5" fmla="*/ 2199 h 47732"/>
                <a:gd name="connsiteX6" fmla="*/ 22177 w 53690"/>
                <a:gd name="connsiteY6" fmla="*/ 4579 h 47732"/>
                <a:gd name="connsiteX7" fmla="*/ 22536 w 53690"/>
                <a:gd name="connsiteY7" fmla="*/ 3189 h 47732"/>
                <a:gd name="connsiteX8" fmla="*/ 14036 w 53690"/>
                <a:gd name="connsiteY8" fmla="*/ 5051 h 47732"/>
                <a:gd name="connsiteX9" fmla="*/ 15336 w 53690"/>
                <a:gd name="connsiteY9" fmla="*/ 6399 h 47732"/>
                <a:gd name="connsiteX0" fmla="*/ 3936 w 60036"/>
                <a:gd name="connsiteY0" fmla="*/ 14229 h 47732"/>
                <a:gd name="connsiteX1" fmla="*/ 5659 w 60036"/>
                <a:gd name="connsiteY1" fmla="*/ 6766 h 47732"/>
                <a:gd name="connsiteX2" fmla="*/ 14041 w 60036"/>
                <a:gd name="connsiteY2" fmla="*/ 5061 h 47732"/>
                <a:gd name="connsiteX3" fmla="*/ 22492 w 60036"/>
                <a:gd name="connsiteY3" fmla="*/ 3291 h 47732"/>
                <a:gd name="connsiteX4" fmla="*/ 25785 w 60036"/>
                <a:gd name="connsiteY4" fmla="*/ 59 h 47732"/>
                <a:gd name="connsiteX5" fmla="*/ 29869 w 60036"/>
                <a:gd name="connsiteY5" fmla="*/ 2340 h 47732"/>
                <a:gd name="connsiteX6" fmla="*/ 35499 w 60036"/>
                <a:gd name="connsiteY6" fmla="*/ 549 h 47732"/>
                <a:gd name="connsiteX7" fmla="*/ 38354 w 60036"/>
                <a:gd name="connsiteY7" fmla="*/ 5435 h 47732"/>
                <a:gd name="connsiteX8" fmla="*/ 42018 w 60036"/>
                <a:gd name="connsiteY8" fmla="*/ 10177 h 47732"/>
                <a:gd name="connsiteX9" fmla="*/ 41854 w 60036"/>
                <a:gd name="connsiteY9" fmla="*/ 15319 h 47732"/>
                <a:gd name="connsiteX10" fmla="*/ 53459 w 60036"/>
                <a:gd name="connsiteY10" fmla="*/ 25311 h 47732"/>
                <a:gd name="connsiteX11" fmla="*/ 59380 w 60036"/>
                <a:gd name="connsiteY11" fmla="*/ 36077 h 47732"/>
                <a:gd name="connsiteX12" fmla="*/ 38078 w 60036"/>
                <a:gd name="connsiteY12" fmla="*/ 40312 h 47732"/>
                <a:gd name="connsiteX13" fmla="*/ 25978 w 60036"/>
                <a:gd name="connsiteY13" fmla="*/ 46520 h 47732"/>
                <a:gd name="connsiteX14" fmla="*/ 16516 w 60036"/>
                <a:gd name="connsiteY14" fmla="*/ 39125 h 47732"/>
                <a:gd name="connsiteX15" fmla="*/ 5840 w 60036"/>
                <a:gd name="connsiteY15" fmla="*/ 35331 h 47732"/>
                <a:gd name="connsiteX16" fmla="*/ 1146 w 60036"/>
                <a:gd name="connsiteY16" fmla="*/ 31109 h 47732"/>
                <a:gd name="connsiteX17" fmla="*/ 2149 w 60036"/>
                <a:gd name="connsiteY17" fmla="*/ 25410 h 47732"/>
                <a:gd name="connsiteX18" fmla="*/ 31 w 60036"/>
                <a:gd name="connsiteY18" fmla="*/ 19563 h 47732"/>
                <a:gd name="connsiteX19" fmla="*/ 3899 w 60036"/>
                <a:gd name="connsiteY19" fmla="*/ 14366 h 47732"/>
                <a:gd name="connsiteX20" fmla="*/ 3936 w 60036"/>
                <a:gd name="connsiteY20" fmla="*/ 14229 h 47732"/>
                <a:gd name="connsiteX0" fmla="*/ 41834 w 60036"/>
                <a:gd name="connsiteY0" fmla="*/ 15213 h 47732"/>
                <a:gd name="connsiteX1" fmla="*/ 40386 w 60036"/>
                <a:gd name="connsiteY1" fmla="*/ 17889 h 47732"/>
                <a:gd name="connsiteX2" fmla="*/ 38360 w 60036"/>
                <a:gd name="connsiteY2" fmla="*/ 5285 h 47732"/>
                <a:gd name="connsiteX3" fmla="*/ 38436 w 60036"/>
                <a:gd name="connsiteY3" fmla="*/ 6549 h 47732"/>
                <a:gd name="connsiteX4" fmla="*/ 29114 w 60036"/>
                <a:gd name="connsiteY4" fmla="*/ 3811 h 47732"/>
                <a:gd name="connsiteX5" fmla="*/ 29856 w 60036"/>
                <a:gd name="connsiteY5" fmla="*/ 2199 h 47732"/>
                <a:gd name="connsiteX6" fmla="*/ 22177 w 60036"/>
                <a:gd name="connsiteY6" fmla="*/ 4579 h 47732"/>
                <a:gd name="connsiteX7" fmla="*/ 22536 w 60036"/>
                <a:gd name="connsiteY7" fmla="*/ 3189 h 47732"/>
                <a:gd name="connsiteX8" fmla="*/ 14036 w 60036"/>
                <a:gd name="connsiteY8" fmla="*/ 5051 h 47732"/>
                <a:gd name="connsiteX9" fmla="*/ 15336 w 60036"/>
                <a:gd name="connsiteY9" fmla="*/ 6399 h 47732"/>
                <a:gd name="connsiteX0" fmla="*/ 3936 w 59902"/>
                <a:gd name="connsiteY0" fmla="*/ 14229 h 48251"/>
                <a:gd name="connsiteX1" fmla="*/ 5659 w 59902"/>
                <a:gd name="connsiteY1" fmla="*/ 6766 h 48251"/>
                <a:gd name="connsiteX2" fmla="*/ 14041 w 59902"/>
                <a:gd name="connsiteY2" fmla="*/ 5061 h 48251"/>
                <a:gd name="connsiteX3" fmla="*/ 22492 w 59902"/>
                <a:gd name="connsiteY3" fmla="*/ 3291 h 48251"/>
                <a:gd name="connsiteX4" fmla="*/ 25785 w 59902"/>
                <a:gd name="connsiteY4" fmla="*/ 59 h 48251"/>
                <a:gd name="connsiteX5" fmla="*/ 29869 w 59902"/>
                <a:gd name="connsiteY5" fmla="*/ 2340 h 48251"/>
                <a:gd name="connsiteX6" fmla="*/ 35499 w 59902"/>
                <a:gd name="connsiteY6" fmla="*/ 549 h 48251"/>
                <a:gd name="connsiteX7" fmla="*/ 38354 w 59902"/>
                <a:gd name="connsiteY7" fmla="*/ 5435 h 48251"/>
                <a:gd name="connsiteX8" fmla="*/ 42018 w 59902"/>
                <a:gd name="connsiteY8" fmla="*/ 10177 h 48251"/>
                <a:gd name="connsiteX9" fmla="*/ 41854 w 59902"/>
                <a:gd name="connsiteY9" fmla="*/ 15319 h 48251"/>
                <a:gd name="connsiteX10" fmla="*/ 53459 w 59902"/>
                <a:gd name="connsiteY10" fmla="*/ 25311 h 48251"/>
                <a:gd name="connsiteX11" fmla="*/ 59380 w 59902"/>
                <a:gd name="connsiteY11" fmla="*/ 36077 h 48251"/>
                <a:gd name="connsiteX12" fmla="*/ 40352 w 59902"/>
                <a:gd name="connsiteY12" fmla="*/ 41261 h 48251"/>
                <a:gd name="connsiteX13" fmla="*/ 25978 w 59902"/>
                <a:gd name="connsiteY13" fmla="*/ 46520 h 48251"/>
                <a:gd name="connsiteX14" fmla="*/ 16516 w 59902"/>
                <a:gd name="connsiteY14" fmla="*/ 39125 h 48251"/>
                <a:gd name="connsiteX15" fmla="*/ 5840 w 59902"/>
                <a:gd name="connsiteY15" fmla="*/ 35331 h 48251"/>
                <a:gd name="connsiteX16" fmla="*/ 1146 w 59902"/>
                <a:gd name="connsiteY16" fmla="*/ 31109 h 48251"/>
                <a:gd name="connsiteX17" fmla="*/ 2149 w 59902"/>
                <a:gd name="connsiteY17" fmla="*/ 25410 h 48251"/>
                <a:gd name="connsiteX18" fmla="*/ 31 w 59902"/>
                <a:gd name="connsiteY18" fmla="*/ 19563 h 48251"/>
                <a:gd name="connsiteX19" fmla="*/ 3899 w 59902"/>
                <a:gd name="connsiteY19" fmla="*/ 14366 h 48251"/>
                <a:gd name="connsiteX20" fmla="*/ 3936 w 59902"/>
                <a:gd name="connsiteY20" fmla="*/ 14229 h 48251"/>
                <a:gd name="connsiteX0" fmla="*/ 41834 w 59902"/>
                <a:gd name="connsiteY0" fmla="*/ 15213 h 48251"/>
                <a:gd name="connsiteX1" fmla="*/ 40386 w 59902"/>
                <a:gd name="connsiteY1" fmla="*/ 17889 h 48251"/>
                <a:gd name="connsiteX2" fmla="*/ 38360 w 59902"/>
                <a:gd name="connsiteY2" fmla="*/ 5285 h 48251"/>
                <a:gd name="connsiteX3" fmla="*/ 38436 w 59902"/>
                <a:gd name="connsiteY3" fmla="*/ 6549 h 48251"/>
                <a:gd name="connsiteX4" fmla="*/ 29114 w 59902"/>
                <a:gd name="connsiteY4" fmla="*/ 3811 h 48251"/>
                <a:gd name="connsiteX5" fmla="*/ 29856 w 59902"/>
                <a:gd name="connsiteY5" fmla="*/ 2199 h 48251"/>
                <a:gd name="connsiteX6" fmla="*/ 22177 w 59902"/>
                <a:gd name="connsiteY6" fmla="*/ 4579 h 48251"/>
                <a:gd name="connsiteX7" fmla="*/ 22536 w 59902"/>
                <a:gd name="connsiteY7" fmla="*/ 3189 h 48251"/>
                <a:gd name="connsiteX8" fmla="*/ 14036 w 59902"/>
                <a:gd name="connsiteY8" fmla="*/ 5051 h 48251"/>
                <a:gd name="connsiteX9" fmla="*/ 15336 w 59902"/>
                <a:gd name="connsiteY9" fmla="*/ 6399 h 48251"/>
                <a:gd name="connsiteX0" fmla="*/ 3936 w 59902"/>
                <a:gd name="connsiteY0" fmla="*/ 14229 h 48070"/>
                <a:gd name="connsiteX1" fmla="*/ 5659 w 59902"/>
                <a:gd name="connsiteY1" fmla="*/ 6766 h 48070"/>
                <a:gd name="connsiteX2" fmla="*/ 14041 w 59902"/>
                <a:gd name="connsiteY2" fmla="*/ 5061 h 48070"/>
                <a:gd name="connsiteX3" fmla="*/ 22492 w 59902"/>
                <a:gd name="connsiteY3" fmla="*/ 3291 h 48070"/>
                <a:gd name="connsiteX4" fmla="*/ 25785 w 59902"/>
                <a:gd name="connsiteY4" fmla="*/ 59 h 48070"/>
                <a:gd name="connsiteX5" fmla="*/ 29869 w 59902"/>
                <a:gd name="connsiteY5" fmla="*/ 2340 h 48070"/>
                <a:gd name="connsiteX6" fmla="*/ 35499 w 59902"/>
                <a:gd name="connsiteY6" fmla="*/ 549 h 48070"/>
                <a:gd name="connsiteX7" fmla="*/ 38354 w 59902"/>
                <a:gd name="connsiteY7" fmla="*/ 5435 h 48070"/>
                <a:gd name="connsiteX8" fmla="*/ 42018 w 59902"/>
                <a:gd name="connsiteY8" fmla="*/ 10177 h 48070"/>
                <a:gd name="connsiteX9" fmla="*/ 41854 w 59902"/>
                <a:gd name="connsiteY9" fmla="*/ 15319 h 48070"/>
                <a:gd name="connsiteX10" fmla="*/ 53459 w 59902"/>
                <a:gd name="connsiteY10" fmla="*/ 25311 h 48070"/>
                <a:gd name="connsiteX11" fmla="*/ 59380 w 59902"/>
                <a:gd name="connsiteY11" fmla="*/ 36077 h 48070"/>
                <a:gd name="connsiteX12" fmla="*/ 40352 w 59902"/>
                <a:gd name="connsiteY12" fmla="*/ 41261 h 48070"/>
                <a:gd name="connsiteX13" fmla="*/ 25978 w 59902"/>
                <a:gd name="connsiteY13" fmla="*/ 46520 h 48070"/>
                <a:gd name="connsiteX14" fmla="*/ 16887 w 59902"/>
                <a:gd name="connsiteY14" fmla="*/ 42115 h 48070"/>
                <a:gd name="connsiteX15" fmla="*/ 5840 w 59902"/>
                <a:gd name="connsiteY15" fmla="*/ 35331 h 48070"/>
                <a:gd name="connsiteX16" fmla="*/ 1146 w 59902"/>
                <a:gd name="connsiteY16" fmla="*/ 31109 h 48070"/>
                <a:gd name="connsiteX17" fmla="*/ 2149 w 59902"/>
                <a:gd name="connsiteY17" fmla="*/ 25410 h 48070"/>
                <a:gd name="connsiteX18" fmla="*/ 31 w 59902"/>
                <a:gd name="connsiteY18" fmla="*/ 19563 h 48070"/>
                <a:gd name="connsiteX19" fmla="*/ 3899 w 59902"/>
                <a:gd name="connsiteY19" fmla="*/ 14366 h 48070"/>
                <a:gd name="connsiteX20" fmla="*/ 3936 w 59902"/>
                <a:gd name="connsiteY20" fmla="*/ 14229 h 48070"/>
                <a:gd name="connsiteX0" fmla="*/ 41834 w 59902"/>
                <a:gd name="connsiteY0" fmla="*/ 15213 h 48070"/>
                <a:gd name="connsiteX1" fmla="*/ 40386 w 59902"/>
                <a:gd name="connsiteY1" fmla="*/ 17889 h 48070"/>
                <a:gd name="connsiteX2" fmla="*/ 38360 w 59902"/>
                <a:gd name="connsiteY2" fmla="*/ 5285 h 48070"/>
                <a:gd name="connsiteX3" fmla="*/ 38436 w 59902"/>
                <a:gd name="connsiteY3" fmla="*/ 6549 h 48070"/>
                <a:gd name="connsiteX4" fmla="*/ 29114 w 59902"/>
                <a:gd name="connsiteY4" fmla="*/ 3811 h 48070"/>
                <a:gd name="connsiteX5" fmla="*/ 29856 w 59902"/>
                <a:gd name="connsiteY5" fmla="*/ 2199 h 48070"/>
                <a:gd name="connsiteX6" fmla="*/ 22177 w 59902"/>
                <a:gd name="connsiteY6" fmla="*/ 4579 h 48070"/>
                <a:gd name="connsiteX7" fmla="*/ 22536 w 59902"/>
                <a:gd name="connsiteY7" fmla="*/ 3189 h 48070"/>
                <a:gd name="connsiteX8" fmla="*/ 14036 w 59902"/>
                <a:gd name="connsiteY8" fmla="*/ 5051 h 48070"/>
                <a:gd name="connsiteX9" fmla="*/ 15336 w 59902"/>
                <a:gd name="connsiteY9" fmla="*/ 6399 h 48070"/>
                <a:gd name="connsiteX0" fmla="*/ 3936 w 59902"/>
                <a:gd name="connsiteY0" fmla="*/ 14229 h 49702"/>
                <a:gd name="connsiteX1" fmla="*/ 5659 w 59902"/>
                <a:gd name="connsiteY1" fmla="*/ 6766 h 49702"/>
                <a:gd name="connsiteX2" fmla="*/ 14041 w 59902"/>
                <a:gd name="connsiteY2" fmla="*/ 5061 h 49702"/>
                <a:gd name="connsiteX3" fmla="*/ 22492 w 59902"/>
                <a:gd name="connsiteY3" fmla="*/ 3291 h 49702"/>
                <a:gd name="connsiteX4" fmla="*/ 25785 w 59902"/>
                <a:gd name="connsiteY4" fmla="*/ 59 h 49702"/>
                <a:gd name="connsiteX5" fmla="*/ 29869 w 59902"/>
                <a:gd name="connsiteY5" fmla="*/ 2340 h 49702"/>
                <a:gd name="connsiteX6" fmla="*/ 35499 w 59902"/>
                <a:gd name="connsiteY6" fmla="*/ 549 h 49702"/>
                <a:gd name="connsiteX7" fmla="*/ 38354 w 59902"/>
                <a:gd name="connsiteY7" fmla="*/ 5435 h 49702"/>
                <a:gd name="connsiteX8" fmla="*/ 42018 w 59902"/>
                <a:gd name="connsiteY8" fmla="*/ 10177 h 49702"/>
                <a:gd name="connsiteX9" fmla="*/ 41854 w 59902"/>
                <a:gd name="connsiteY9" fmla="*/ 15319 h 49702"/>
                <a:gd name="connsiteX10" fmla="*/ 53459 w 59902"/>
                <a:gd name="connsiteY10" fmla="*/ 25311 h 49702"/>
                <a:gd name="connsiteX11" fmla="*/ 59380 w 59902"/>
                <a:gd name="connsiteY11" fmla="*/ 36077 h 49702"/>
                <a:gd name="connsiteX12" fmla="*/ 40352 w 59902"/>
                <a:gd name="connsiteY12" fmla="*/ 41261 h 49702"/>
                <a:gd name="connsiteX13" fmla="*/ 26740 w 59902"/>
                <a:gd name="connsiteY13" fmla="*/ 49351 h 49702"/>
                <a:gd name="connsiteX14" fmla="*/ 16887 w 59902"/>
                <a:gd name="connsiteY14" fmla="*/ 42115 h 49702"/>
                <a:gd name="connsiteX15" fmla="*/ 5840 w 59902"/>
                <a:gd name="connsiteY15" fmla="*/ 35331 h 49702"/>
                <a:gd name="connsiteX16" fmla="*/ 1146 w 59902"/>
                <a:gd name="connsiteY16" fmla="*/ 31109 h 49702"/>
                <a:gd name="connsiteX17" fmla="*/ 2149 w 59902"/>
                <a:gd name="connsiteY17" fmla="*/ 25410 h 49702"/>
                <a:gd name="connsiteX18" fmla="*/ 31 w 59902"/>
                <a:gd name="connsiteY18" fmla="*/ 19563 h 49702"/>
                <a:gd name="connsiteX19" fmla="*/ 3899 w 59902"/>
                <a:gd name="connsiteY19" fmla="*/ 14366 h 49702"/>
                <a:gd name="connsiteX20" fmla="*/ 3936 w 59902"/>
                <a:gd name="connsiteY20" fmla="*/ 14229 h 49702"/>
                <a:gd name="connsiteX0" fmla="*/ 41834 w 59902"/>
                <a:gd name="connsiteY0" fmla="*/ 15213 h 49702"/>
                <a:gd name="connsiteX1" fmla="*/ 40386 w 59902"/>
                <a:gd name="connsiteY1" fmla="*/ 17889 h 49702"/>
                <a:gd name="connsiteX2" fmla="*/ 38360 w 59902"/>
                <a:gd name="connsiteY2" fmla="*/ 5285 h 49702"/>
                <a:gd name="connsiteX3" fmla="*/ 38436 w 59902"/>
                <a:gd name="connsiteY3" fmla="*/ 6549 h 49702"/>
                <a:gd name="connsiteX4" fmla="*/ 29114 w 59902"/>
                <a:gd name="connsiteY4" fmla="*/ 3811 h 49702"/>
                <a:gd name="connsiteX5" fmla="*/ 29856 w 59902"/>
                <a:gd name="connsiteY5" fmla="*/ 2199 h 49702"/>
                <a:gd name="connsiteX6" fmla="*/ 22177 w 59902"/>
                <a:gd name="connsiteY6" fmla="*/ 4579 h 49702"/>
                <a:gd name="connsiteX7" fmla="*/ 22536 w 59902"/>
                <a:gd name="connsiteY7" fmla="*/ 3189 h 49702"/>
                <a:gd name="connsiteX8" fmla="*/ 14036 w 59902"/>
                <a:gd name="connsiteY8" fmla="*/ 5051 h 49702"/>
                <a:gd name="connsiteX9" fmla="*/ 15336 w 59902"/>
                <a:gd name="connsiteY9" fmla="*/ 6399 h 49702"/>
                <a:gd name="connsiteX0" fmla="*/ 3936 w 59902"/>
                <a:gd name="connsiteY0" fmla="*/ 14229 h 49702"/>
                <a:gd name="connsiteX1" fmla="*/ 5659 w 59902"/>
                <a:gd name="connsiteY1" fmla="*/ 6766 h 49702"/>
                <a:gd name="connsiteX2" fmla="*/ 14041 w 59902"/>
                <a:gd name="connsiteY2" fmla="*/ 5061 h 49702"/>
                <a:gd name="connsiteX3" fmla="*/ 22492 w 59902"/>
                <a:gd name="connsiteY3" fmla="*/ 3291 h 49702"/>
                <a:gd name="connsiteX4" fmla="*/ 25785 w 59902"/>
                <a:gd name="connsiteY4" fmla="*/ 59 h 49702"/>
                <a:gd name="connsiteX5" fmla="*/ 29869 w 59902"/>
                <a:gd name="connsiteY5" fmla="*/ 2340 h 49702"/>
                <a:gd name="connsiteX6" fmla="*/ 35499 w 59902"/>
                <a:gd name="connsiteY6" fmla="*/ 549 h 49702"/>
                <a:gd name="connsiteX7" fmla="*/ 38354 w 59902"/>
                <a:gd name="connsiteY7" fmla="*/ 5435 h 49702"/>
                <a:gd name="connsiteX8" fmla="*/ 42018 w 59902"/>
                <a:gd name="connsiteY8" fmla="*/ 10177 h 49702"/>
                <a:gd name="connsiteX9" fmla="*/ 41854 w 59902"/>
                <a:gd name="connsiteY9" fmla="*/ 15319 h 49702"/>
                <a:gd name="connsiteX10" fmla="*/ 53459 w 59902"/>
                <a:gd name="connsiteY10" fmla="*/ 25311 h 49702"/>
                <a:gd name="connsiteX11" fmla="*/ 59380 w 59902"/>
                <a:gd name="connsiteY11" fmla="*/ 36077 h 49702"/>
                <a:gd name="connsiteX12" fmla="*/ 40352 w 59902"/>
                <a:gd name="connsiteY12" fmla="*/ 41261 h 49702"/>
                <a:gd name="connsiteX13" fmla="*/ 26740 w 59902"/>
                <a:gd name="connsiteY13" fmla="*/ 49351 h 49702"/>
                <a:gd name="connsiteX14" fmla="*/ 16887 w 59902"/>
                <a:gd name="connsiteY14" fmla="*/ 42115 h 49702"/>
                <a:gd name="connsiteX15" fmla="*/ 1073 w 59902"/>
                <a:gd name="connsiteY15" fmla="*/ 36795 h 49702"/>
                <a:gd name="connsiteX16" fmla="*/ 1146 w 59902"/>
                <a:gd name="connsiteY16" fmla="*/ 31109 h 49702"/>
                <a:gd name="connsiteX17" fmla="*/ 2149 w 59902"/>
                <a:gd name="connsiteY17" fmla="*/ 25410 h 49702"/>
                <a:gd name="connsiteX18" fmla="*/ 31 w 59902"/>
                <a:gd name="connsiteY18" fmla="*/ 19563 h 49702"/>
                <a:gd name="connsiteX19" fmla="*/ 3899 w 59902"/>
                <a:gd name="connsiteY19" fmla="*/ 14366 h 49702"/>
                <a:gd name="connsiteX20" fmla="*/ 3936 w 59902"/>
                <a:gd name="connsiteY20" fmla="*/ 14229 h 49702"/>
                <a:gd name="connsiteX0" fmla="*/ 41834 w 59902"/>
                <a:gd name="connsiteY0" fmla="*/ 15213 h 49702"/>
                <a:gd name="connsiteX1" fmla="*/ 40386 w 59902"/>
                <a:gd name="connsiteY1" fmla="*/ 17889 h 49702"/>
                <a:gd name="connsiteX2" fmla="*/ 38360 w 59902"/>
                <a:gd name="connsiteY2" fmla="*/ 5285 h 49702"/>
                <a:gd name="connsiteX3" fmla="*/ 38436 w 59902"/>
                <a:gd name="connsiteY3" fmla="*/ 6549 h 49702"/>
                <a:gd name="connsiteX4" fmla="*/ 29114 w 59902"/>
                <a:gd name="connsiteY4" fmla="*/ 3811 h 49702"/>
                <a:gd name="connsiteX5" fmla="*/ 29856 w 59902"/>
                <a:gd name="connsiteY5" fmla="*/ 2199 h 49702"/>
                <a:gd name="connsiteX6" fmla="*/ 22177 w 59902"/>
                <a:gd name="connsiteY6" fmla="*/ 4579 h 49702"/>
                <a:gd name="connsiteX7" fmla="*/ 22536 w 59902"/>
                <a:gd name="connsiteY7" fmla="*/ 3189 h 49702"/>
                <a:gd name="connsiteX8" fmla="*/ 14036 w 59902"/>
                <a:gd name="connsiteY8" fmla="*/ 5051 h 49702"/>
                <a:gd name="connsiteX9" fmla="*/ 15336 w 59902"/>
                <a:gd name="connsiteY9" fmla="*/ 6399 h 49702"/>
                <a:gd name="connsiteX0" fmla="*/ 7556 w 63522"/>
                <a:gd name="connsiteY0" fmla="*/ 14229 h 49702"/>
                <a:gd name="connsiteX1" fmla="*/ 9279 w 63522"/>
                <a:gd name="connsiteY1" fmla="*/ 6766 h 49702"/>
                <a:gd name="connsiteX2" fmla="*/ 17661 w 63522"/>
                <a:gd name="connsiteY2" fmla="*/ 5061 h 49702"/>
                <a:gd name="connsiteX3" fmla="*/ 26112 w 63522"/>
                <a:gd name="connsiteY3" fmla="*/ 3291 h 49702"/>
                <a:gd name="connsiteX4" fmla="*/ 29405 w 63522"/>
                <a:gd name="connsiteY4" fmla="*/ 59 h 49702"/>
                <a:gd name="connsiteX5" fmla="*/ 33489 w 63522"/>
                <a:gd name="connsiteY5" fmla="*/ 2340 h 49702"/>
                <a:gd name="connsiteX6" fmla="*/ 39119 w 63522"/>
                <a:gd name="connsiteY6" fmla="*/ 549 h 49702"/>
                <a:gd name="connsiteX7" fmla="*/ 41974 w 63522"/>
                <a:gd name="connsiteY7" fmla="*/ 5435 h 49702"/>
                <a:gd name="connsiteX8" fmla="*/ 45638 w 63522"/>
                <a:gd name="connsiteY8" fmla="*/ 10177 h 49702"/>
                <a:gd name="connsiteX9" fmla="*/ 45474 w 63522"/>
                <a:gd name="connsiteY9" fmla="*/ 15319 h 49702"/>
                <a:gd name="connsiteX10" fmla="*/ 57079 w 63522"/>
                <a:gd name="connsiteY10" fmla="*/ 25311 h 49702"/>
                <a:gd name="connsiteX11" fmla="*/ 63000 w 63522"/>
                <a:gd name="connsiteY11" fmla="*/ 36077 h 49702"/>
                <a:gd name="connsiteX12" fmla="*/ 43972 w 63522"/>
                <a:gd name="connsiteY12" fmla="*/ 41261 h 49702"/>
                <a:gd name="connsiteX13" fmla="*/ 30360 w 63522"/>
                <a:gd name="connsiteY13" fmla="*/ 49351 h 49702"/>
                <a:gd name="connsiteX14" fmla="*/ 20507 w 63522"/>
                <a:gd name="connsiteY14" fmla="*/ 42115 h 49702"/>
                <a:gd name="connsiteX15" fmla="*/ 4693 w 63522"/>
                <a:gd name="connsiteY15" fmla="*/ 36795 h 49702"/>
                <a:gd name="connsiteX16" fmla="*/ 8 w 63522"/>
                <a:gd name="connsiteY16" fmla="*/ 29697 h 49702"/>
                <a:gd name="connsiteX17" fmla="*/ 5769 w 63522"/>
                <a:gd name="connsiteY17" fmla="*/ 25410 h 49702"/>
                <a:gd name="connsiteX18" fmla="*/ 3651 w 63522"/>
                <a:gd name="connsiteY18" fmla="*/ 19563 h 49702"/>
                <a:gd name="connsiteX19" fmla="*/ 7519 w 63522"/>
                <a:gd name="connsiteY19" fmla="*/ 14366 h 49702"/>
                <a:gd name="connsiteX20" fmla="*/ 7556 w 63522"/>
                <a:gd name="connsiteY20" fmla="*/ 14229 h 49702"/>
                <a:gd name="connsiteX0" fmla="*/ 45454 w 63522"/>
                <a:gd name="connsiteY0" fmla="*/ 15213 h 49702"/>
                <a:gd name="connsiteX1" fmla="*/ 44006 w 63522"/>
                <a:gd name="connsiteY1" fmla="*/ 17889 h 49702"/>
                <a:gd name="connsiteX2" fmla="*/ 41980 w 63522"/>
                <a:gd name="connsiteY2" fmla="*/ 5285 h 49702"/>
                <a:gd name="connsiteX3" fmla="*/ 42056 w 63522"/>
                <a:gd name="connsiteY3" fmla="*/ 6549 h 49702"/>
                <a:gd name="connsiteX4" fmla="*/ 32734 w 63522"/>
                <a:gd name="connsiteY4" fmla="*/ 3811 h 49702"/>
                <a:gd name="connsiteX5" fmla="*/ 33476 w 63522"/>
                <a:gd name="connsiteY5" fmla="*/ 2199 h 49702"/>
                <a:gd name="connsiteX6" fmla="*/ 25797 w 63522"/>
                <a:gd name="connsiteY6" fmla="*/ 4579 h 49702"/>
                <a:gd name="connsiteX7" fmla="*/ 26156 w 63522"/>
                <a:gd name="connsiteY7" fmla="*/ 3189 h 49702"/>
                <a:gd name="connsiteX8" fmla="*/ 17656 w 63522"/>
                <a:gd name="connsiteY8" fmla="*/ 5051 h 49702"/>
                <a:gd name="connsiteX9" fmla="*/ 18956 w 63522"/>
                <a:gd name="connsiteY9" fmla="*/ 6399 h 49702"/>
                <a:gd name="connsiteX0" fmla="*/ 7566 w 63532"/>
                <a:gd name="connsiteY0" fmla="*/ 14229 h 49702"/>
                <a:gd name="connsiteX1" fmla="*/ 9289 w 63532"/>
                <a:gd name="connsiteY1" fmla="*/ 6766 h 49702"/>
                <a:gd name="connsiteX2" fmla="*/ 17671 w 63532"/>
                <a:gd name="connsiteY2" fmla="*/ 5061 h 49702"/>
                <a:gd name="connsiteX3" fmla="*/ 26122 w 63532"/>
                <a:gd name="connsiteY3" fmla="*/ 3291 h 49702"/>
                <a:gd name="connsiteX4" fmla="*/ 29415 w 63532"/>
                <a:gd name="connsiteY4" fmla="*/ 59 h 49702"/>
                <a:gd name="connsiteX5" fmla="*/ 33499 w 63532"/>
                <a:gd name="connsiteY5" fmla="*/ 2340 h 49702"/>
                <a:gd name="connsiteX6" fmla="*/ 39129 w 63532"/>
                <a:gd name="connsiteY6" fmla="*/ 549 h 49702"/>
                <a:gd name="connsiteX7" fmla="*/ 41984 w 63532"/>
                <a:gd name="connsiteY7" fmla="*/ 5435 h 49702"/>
                <a:gd name="connsiteX8" fmla="*/ 45648 w 63532"/>
                <a:gd name="connsiteY8" fmla="*/ 10177 h 49702"/>
                <a:gd name="connsiteX9" fmla="*/ 45484 w 63532"/>
                <a:gd name="connsiteY9" fmla="*/ 15319 h 49702"/>
                <a:gd name="connsiteX10" fmla="*/ 57089 w 63532"/>
                <a:gd name="connsiteY10" fmla="*/ 25311 h 49702"/>
                <a:gd name="connsiteX11" fmla="*/ 63010 w 63532"/>
                <a:gd name="connsiteY11" fmla="*/ 36077 h 49702"/>
                <a:gd name="connsiteX12" fmla="*/ 43982 w 63532"/>
                <a:gd name="connsiteY12" fmla="*/ 41261 h 49702"/>
                <a:gd name="connsiteX13" fmla="*/ 30370 w 63532"/>
                <a:gd name="connsiteY13" fmla="*/ 49351 h 49702"/>
                <a:gd name="connsiteX14" fmla="*/ 20517 w 63532"/>
                <a:gd name="connsiteY14" fmla="*/ 42115 h 49702"/>
                <a:gd name="connsiteX15" fmla="*/ 7928 w 63532"/>
                <a:gd name="connsiteY15" fmla="*/ 35421 h 49702"/>
                <a:gd name="connsiteX16" fmla="*/ 18 w 63532"/>
                <a:gd name="connsiteY16" fmla="*/ 29697 h 49702"/>
                <a:gd name="connsiteX17" fmla="*/ 5779 w 63532"/>
                <a:gd name="connsiteY17" fmla="*/ 25410 h 49702"/>
                <a:gd name="connsiteX18" fmla="*/ 3661 w 63532"/>
                <a:gd name="connsiteY18" fmla="*/ 19563 h 49702"/>
                <a:gd name="connsiteX19" fmla="*/ 7529 w 63532"/>
                <a:gd name="connsiteY19" fmla="*/ 14366 h 49702"/>
                <a:gd name="connsiteX20" fmla="*/ 7566 w 63532"/>
                <a:gd name="connsiteY20" fmla="*/ 14229 h 49702"/>
                <a:gd name="connsiteX0" fmla="*/ 45464 w 63532"/>
                <a:gd name="connsiteY0" fmla="*/ 15213 h 49702"/>
                <a:gd name="connsiteX1" fmla="*/ 44016 w 63532"/>
                <a:gd name="connsiteY1" fmla="*/ 17889 h 49702"/>
                <a:gd name="connsiteX2" fmla="*/ 41990 w 63532"/>
                <a:gd name="connsiteY2" fmla="*/ 5285 h 49702"/>
                <a:gd name="connsiteX3" fmla="*/ 42066 w 63532"/>
                <a:gd name="connsiteY3" fmla="*/ 6549 h 49702"/>
                <a:gd name="connsiteX4" fmla="*/ 32744 w 63532"/>
                <a:gd name="connsiteY4" fmla="*/ 3811 h 49702"/>
                <a:gd name="connsiteX5" fmla="*/ 33486 w 63532"/>
                <a:gd name="connsiteY5" fmla="*/ 2199 h 49702"/>
                <a:gd name="connsiteX6" fmla="*/ 25807 w 63532"/>
                <a:gd name="connsiteY6" fmla="*/ 4579 h 49702"/>
                <a:gd name="connsiteX7" fmla="*/ 26166 w 63532"/>
                <a:gd name="connsiteY7" fmla="*/ 3189 h 49702"/>
                <a:gd name="connsiteX8" fmla="*/ 17666 w 63532"/>
                <a:gd name="connsiteY8" fmla="*/ 5051 h 49702"/>
                <a:gd name="connsiteX9" fmla="*/ 18966 w 63532"/>
                <a:gd name="connsiteY9" fmla="*/ 6399 h 49702"/>
                <a:gd name="connsiteX0" fmla="*/ 7566 w 63532"/>
                <a:gd name="connsiteY0" fmla="*/ 14229 h 49702"/>
                <a:gd name="connsiteX1" fmla="*/ 9289 w 63532"/>
                <a:gd name="connsiteY1" fmla="*/ 6766 h 49702"/>
                <a:gd name="connsiteX2" fmla="*/ 17671 w 63532"/>
                <a:gd name="connsiteY2" fmla="*/ 5061 h 49702"/>
                <a:gd name="connsiteX3" fmla="*/ 26122 w 63532"/>
                <a:gd name="connsiteY3" fmla="*/ 3291 h 49702"/>
                <a:gd name="connsiteX4" fmla="*/ 29415 w 63532"/>
                <a:gd name="connsiteY4" fmla="*/ 59 h 49702"/>
                <a:gd name="connsiteX5" fmla="*/ 33499 w 63532"/>
                <a:gd name="connsiteY5" fmla="*/ 2340 h 49702"/>
                <a:gd name="connsiteX6" fmla="*/ 39129 w 63532"/>
                <a:gd name="connsiteY6" fmla="*/ 549 h 49702"/>
                <a:gd name="connsiteX7" fmla="*/ 41984 w 63532"/>
                <a:gd name="connsiteY7" fmla="*/ 5435 h 49702"/>
                <a:gd name="connsiteX8" fmla="*/ 45648 w 63532"/>
                <a:gd name="connsiteY8" fmla="*/ 10177 h 49702"/>
                <a:gd name="connsiteX9" fmla="*/ 45484 w 63532"/>
                <a:gd name="connsiteY9" fmla="*/ 15319 h 49702"/>
                <a:gd name="connsiteX10" fmla="*/ 57089 w 63532"/>
                <a:gd name="connsiteY10" fmla="*/ 25311 h 49702"/>
                <a:gd name="connsiteX11" fmla="*/ 63010 w 63532"/>
                <a:gd name="connsiteY11" fmla="*/ 36077 h 49702"/>
                <a:gd name="connsiteX12" fmla="*/ 43982 w 63532"/>
                <a:gd name="connsiteY12" fmla="*/ 41261 h 49702"/>
                <a:gd name="connsiteX13" fmla="*/ 30370 w 63532"/>
                <a:gd name="connsiteY13" fmla="*/ 49351 h 49702"/>
                <a:gd name="connsiteX14" fmla="*/ 20517 w 63532"/>
                <a:gd name="connsiteY14" fmla="*/ 42115 h 49702"/>
                <a:gd name="connsiteX15" fmla="*/ 7928 w 63532"/>
                <a:gd name="connsiteY15" fmla="*/ 35421 h 49702"/>
                <a:gd name="connsiteX16" fmla="*/ 18 w 63532"/>
                <a:gd name="connsiteY16" fmla="*/ 29697 h 49702"/>
                <a:gd name="connsiteX17" fmla="*/ 5779 w 63532"/>
                <a:gd name="connsiteY17" fmla="*/ 25410 h 49702"/>
                <a:gd name="connsiteX18" fmla="*/ 3661 w 63532"/>
                <a:gd name="connsiteY18" fmla="*/ 19563 h 49702"/>
                <a:gd name="connsiteX19" fmla="*/ 7529 w 63532"/>
                <a:gd name="connsiteY19" fmla="*/ 14366 h 49702"/>
                <a:gd name="connsiteX20" fmla="*/ 7566 w 63532"/>
                <a:gd name="connsiteY20" fmla="*/ 14229 h 49702"/>
                <a:gd name="connsiteX0" fmla="*/ 45464 w 63532"/>
                <a:gd name="connsiteY0" fmla="*/ 15213 h 49702"/>
                <a:gd name="connsiteX1" fmla="*/ 44016 w 63532"/>
                <a:gd name="connsiteY1" fmla="*/ 17889 h 49702"/>
                <a:gd name="connsiteX2" fmla="*/ 41990 w 63532"/>
                <a:gd name="connsiteY2" fmla="*/ 5285 h 49702"/>
                <a:gd name="connsiteX3" fmla="*/ 42066 w 63532"/>
                <a:gd name="connsiteY3" fmla="*/ 6549 h 49702"/>
                <a:gd name="connsiteX4" fmla="*/ 32744 w 63532"/>
                <a:gd name="connsiteY4" fmla="*/ 3811 h 49702"/>
                <a:gd name="connsiteX5" fmla="*/ 33486 w 63532"/>
                <a:gd name="connsiteY5" fmla="*/ 2199 h 49702"/>
                <a:gd name="connsiteX6" fmla="*/ 25807 w 63532"/>
                <a:gd name="connsiteY6" fmla="*/ 4579 h 49702"/>
                <a:gd name="connsiteX7" fmla="*/ 26166 w 63532"/>
                <a:gd name="connsiteY7" fmla="*/ 3189 h 49702"/>
                <a:gd name="connsiteX8" fmla="*/ 17666 w 63532"/>
                <a:gd name="connsiteY8" fmla="*/ 5051 h 49702"/>
                <a:gd name="connsiteX9" fmla="*/ 18966 w 63532"/>
                <a:gd name="connsiteY9" fmla="*/ 6399 h 49702"/>
                <a:gd name="connsiteX0" fmla="*/ 7566 w 63532"/>
                <a:gd name="connsiteY0" fmla="*/ 14229 h 49702"/>
                <a:gd name="connsiteX1" fmla="*/ 9289 w 63532"/>
                <a:gd name="connsiteY1" fmla="*/ 6766 h 49702"/>
                <a:gd name="connsiteX2" fmla="*/ 17671 w 63532"/>
                <a:gd name="connsiteY2" fmla="*/ 5061 h 49702"/>
                <a:gd name="connsiteX3" fmla="*/ 26122 w 63532"/>
                <a:gd name="connsiteY3" fmla="*/ 3291 h 49702"/>
                <a:gd name="connsiteX4" fmla="*/ 29415 w 63532"/>
                <a:gd name="connsiteY4" fmla="*/ 59 h 49702"/>
                <a:gd name="connsiteX5" fmla="*/ 33499 w 63532"/>
                <a:gd name="connsiteY5" fmla="*/ 2340 h 49702"/>
                <a:gd name="connsiteX6" fmla="*/ 39129 w 63532"/>
                <a:gd name="connsiteY6" fmla="*/ 549 h 49702"/>
                <a:gd name="connsiteX7" fmla="*/ 41984 w 63532"/>
                <a:gd name="connsiteY7" fmla="*/ 5435 h 49702"/>
                <a:gd name="connsiteX8" fmla="*/ 45648 w 63532"/>
                <a:gd name="connsiteY8" fmla="*/ 10177 h 49702"/>
                <a:gd name="connsiteX9" fmla="*/ 45484 w 63532"/>
                <a:gd name="connsiteY9" fmla="*/ 15319 h 49702"/>
                <a:gd name="connsiteX10" fmla="*/ 57089 w 63532"/>
                <a:gd name="connsiteY10" fmla="*/ 25311 h 49702"/>
                <a:gd name="connsiteX11" fmla="*/ 63010 w 63532"/>
                <a:gd name="connsiteY11" fmla="*/ 36077 h 49702"/>
                <a:gd name="connsiteX12" fmla="*/ 43982 w 63532"/>
                <a:gd name="connsiteY12" fmla="*/ 41261 h 49702"/>
                <a:gd name="connsiteX13" fmla="*/ 30370 w 63532"/>
                <a:gd name="connsiteY13" fmla="*/ 49351 h 49702"/>
                <a:gd name="connsiteX14" fmla="*/ 20517 w 63532"/>
                <a:gd name="connsiteY14" fmla="*/ 42115 h 49702"/>
                <a:gd name="connsiteX15" fmla="*/ 7928 w 63532"/>
                <a:gd name="connsiteY15" fmla="*/ 35421 h 49702"/>
                <a:gd name="connsiteX16" fmla="*/ 18 w 63532"/>
                <a:gd name="connsiteY16" fmla="*/ 29697 h 49702"/>
                <a:gd name="connsiteX17" fmla="*/ 5779 w 63532"/>
                <a:gd name="connsiteY17" fmla="*/ 25410 h 49702"/>
                <a:gd name="connsiteX18" fmla="*/ 3661 w 63532"/>
                <a:gd name="connsiteY18" fmla="*/ 19563 h 49702"/>
                <a:gd name="connsiteX19" fmla="*/ 7529 w 63532"/>
                <a:gd name="connsiteY19" fmla="*/ 14366 h 49702"/>
                <a:gd name="connsiteX20" fmla="*/ 7566 w 63532"/>
                <a:gd name="connsiteY20" fmla="*/ 14229 h 49702"/>
                <a:gd name="connsiteX0" fmla="*/ 45464 w 63532"/>
                <a:gd name="connsiteY0" fmla="*/ 15213 h 49702"/>
                <a:gd name="connsiteX1" fmla="*/ 44016 w 63532"/>
                <a:gd name="connsiteY1" fmla="*/ 17889 h 49702"/>
                <a:gd name="connsiteX2" fmla="*/ 41990 w 63532"/>
                <a:gd name="connsiteY2" fmla="*/ 5285 h 49702"/>
                <a:gd name="connsiteX3" fmla="*/ 42066 w 63532"/>
                <a:gd name="connsiteY3" fmla="*/ 6549 h 49702"/>
                <a:gd name="connsiteX4" fmla="*/ 32744 w 63532"/>
                <a:gd name="connsiteY4" fmla="*/ 3811 h 49702"/>
                <a:gd name="connsiteX5" fmla="*/ 33486 w 63532"/>
                <a:gd name="connsiteY5" fmla="*/ 2199 h 49702"/>
                <a:gd name="connsiteX6" fmla="*/ 25807 w 63532"/>
                <a:gd name="connsiteY6" fmla="*/ 4579 h 49702"/>
                <a:gd name="connsiteX7" fmla="*/ 26166 w 63532"/>
                <a:gd name="connsiteY7" fmla="*/ 3189 h 49702"/>
                <a:gd name="connsiteX8" fmla="*/ 17666 w 63532"/>
                <a:gd name="connsiteY8" fmla="*/ 5051 h 49702"/>
                <a:gd name="connsiteX9" fmla="*/ 18966 w 63532"/>
                <a:gd name="connsiteY9" fmla="*/ 6399 h 49702"/>
                <a:gd name="connsiteX0" fmla="*/ 7566 w 63532"/>
                <a:gd name="connsiteY0" fmla="*/ 14229 h 49702"/>
                <a:gd name="connsiteX1" fmla="*/ 9289 w 63532"/>
                <a:gd name="connsiteY1" fmla="*/ 6766 h 49702"/>
                <a:gd name="connsiteX2" fmla="*/ 17671 w 63532"/>
                <a:gd name="connsiteY2" fmla="*/ 5061 h 49702"/>
                <a:gd name="connsiteX3" fmla="*/ 26122 w 63532"/>
                <a:gd name="connsiteY3" fmla="*/ 3291 h 49702"/>
                <a:gd name="connsiteX4" fmla="*/ 29415 w 63532"/>
                <a:gd name="connsiteY4" fmla="*/ 59 h 49702"/>
                <a:gd name="connsiteX5" fmla="*/ 33499 w 63532"/>
                <a:gd name="connsiteY5" fmla="*/ 2340 h 49702"/>
                <a:gd name="connsiteX6" fmla="*/ 39129 w 63532"/>
                <a:gd name="connsiteY6" fmla="*/ 549 h 49702"/>
                <a:gd name="connsiteX7" fmla="*/ 41984 w 63532"/>
                <a:gd name="connsiteY7" fmla="*/ 5435 h 49702"/>
                <a:gd name="connsiteX8" fmla="*/ 45648 w 63532"/>
                <a:gd name="connsiteY8" fmla="*/ 10177 h 49702"/>
                <a:gd name="connsiteX9" fmla="*/ 45484 w 63532"/>
                <a:gd name="connsiteY9" fmla="*/ 15319 h 49702"/>
                <a:gd name="connsiteX10" fmla="*/ 57089 w 63532"/>
                <a:gd name="connsiteY10" fmla="*/ 25311 h 49702"/>
                <a:gd name="connsiteX11" fmla="*/ 63010 w 63532"/>
                <a:gd name="connsiteY11" fmla="*/ 36077 h 49702"/>
                <a:gd name="connsiteX12" fmla="*/ 43982 w 63532"/>
                <a:gd name="connsiteY12" fmla="*/ 41261 h 49702"/>
                <a:gd name="connsiteX13" fmla="*/ 30370 w 63532"/>
                <a:gd name="connsiteY13" fmla="*/ 49351 h 49702"/>
                <a:gd name="connsiteX14" fmla="*/ 20517 w 63532"/>
                <a:gd name="connsiteY14" fmla="*/ 42115 h 49702"/>
                <a:gd name="connsiteX15" fmla="*/ 7928 w 63532"/>
                <a:gd name="connsiteY15" fmla="*/ 35421 h 49702"/>
                <a:gd name="connsiteX16" fmla="*/ 18 w 63532"/>
                <a:gd name="connsiteY16" fmla="*/ 29697 h 49702"/>
                <a:gd name="connsiteX17" fmla="*/ 5779 w 63532"/>
                <a:gd name="connsiteY17" fmla="*/ 25410 h 49702"/>
                <a:gd name="connsiteX18" fmla="*/ 3661 w 63532"/>
                <a:gd name="connsiteY18" fmla="*/ 19563 h 49702"/>
                <a:gd name="connsiteX19" fmla="*/ 7529 w 63532"/>
                <a:gd name="connsiteY19" fmla="*/ 14366 h 49702"/>
                <a:gd name="connsiteX20" fmla="*/ 7566 w 63532"/>
                <a:gd name="connsiteY20" fmla="*/ 14229 h 49702"/>
                <a:gd name="connsiteX0" fmla="*/ 45464 w 63532"/>
                <a:gd name="connsiteY0" fmla="*/ 15213 h 49702"/>
                <a:gd name="connsiteX1" fmla="*/ 44016 w 63532"/>
                <a:gd name="connsiteY1" fmla="*/ 17889 h 49702"/>
                <a:gd name="connsiteX2" fmla="*/ 41990 w 63532"/>
                <a:gd name="connsiteY2" fmla="*/ 5285 h 49702"/>
                <a:gd name="connsiteX3" fmla="*/ 42066 w 63532"/>
                <a:gd name="connsiteY3" fmla="*/ 6549 h 49702"/>
                <a:gd name="connsiteX4" fmla="*/ 32744 w 63532"/>
                <a:gd name="connsiteY4" fmla="*/ 3811 h 49702"/>
                <a:gd name="connsiteX5" fmla="*/ 33486 w 63532"/>
                <a:gd name="connsiteY5" fmla="*/ 2199 h 49702"/>
                <a:gd name="connsiteX6" fmla="*/ 25807 w 63532"/>
                <a:gd name="connsiteY6" fmla="*/ 4579 h 49702"/>
                <a:gd name="connsiteX7" fmla="*/ 26166 w 63532"/>
                <a:gd name="connsiteY7" fmla="*/ 3189 h 49702"/>
                <a:gd name="connsiteX8" fmla="*/ 17666 w 63532"/>
                <a:gd name="connsiteY8" fmla="*/ 5051 h 49702"/>
                <a:gd name="connsiteX9" fmla="*/ 18966 w 63532"/>
                <a:gd name="connsiteY9" fmla="*/ 6399 h 49702"/>
                <a:gd name="connsiteX0" fmla="*/ 8110 w 64076"/>
                <a:gd name="connsiteY0" fmla="*/ 14229 h 49702"/>
                <a:gd name="connsiteX1" fmla="*/ 9833 w 64076"/>
                <a:gd name="connsiteY1" fmla="*/ 6766 h 49702"/>
                <a:gd name="connsiteX2" fmla="*/ 18215 w 64076"/>
                <a:gd name="connsiteY2" fmla="*/ 5061 h 49702"/>
                <a:gd name="connsiteX3" fmla="*/ 26666 w 64076"/>
                <a:gd name="connsiteY3" fmla="*/ 3291 h 49702"/>
                <a:gd name="connsiteX4" fmla="*/ 29959 w 64076"/>
                <a:gd name="connsiteY4" fmla="*/ 59 h 49702"/>
                <a:gd name="connsiteX5" fmla="*/ 34043 w 64076"/>
                <a:gd name="connsiteY5" fmla="*/ 2340 h 49702"/>
                <a:gd name="connsiteX6" fmla="*/ 39673 w 64076"/>
                <a:gd name="connsiteY6" fmla="*/ 549 h 49702"/>
                <a:gd name="connsiteX7" fmla="*/ 42528 w 64076"/>
                <a:gd name="connsiteY7" fmla="*/ 5435 h 49702"/>
                <a:gd name="connsiteX8" fmla="*/ 46192 w 64076"/>
                <a:gd name="connsiteY8" fmla="*/ 10177 h 49702"/>
                <a:gd name="connsiteX9" fmla="*/ 46028 w 64076"/>
                <a:gd name="connsiteY9" fmla="*/ 15319 h 49702"/>
                <a:gd name="connsiteX10" fmla="*/ 57633 w 64076"/>
                <a:gd name="connsiteY10" fmla="*/ 25311 h 49702"/>
                <a:gd name="connsiteX11" fmla="*/ 63554 w 64076"/>
                <a:gd name="connsiteY11" fmla="*/ 36077 h 49702"/>
                <a:gd name="connsiteX12" fmla="*/ 44526 w 64076"/>
                <a:gd name="connsiteY12" fmla="*/ 41261 h 49702"/>
                <a:gd name="connsiteX13" fmla="*/ 30914 w 64076"/>
                <a:gd name="connsiteY13" fmla="*/ 49351 h 49702"/>
                <a:gd name="connsiteX14" fmla="*/ 21061 w 64076"/>
                <a:gd name="connsiteY14" fmla="*/ 42115 h 49702"/>
                <a:gd name="connsiteX15" fmla="*/ 8472 w 64076"/>
                <a:gd name="connsiteY15" fmla="*/ 35421 h 49702"/>
                <a:gd name="connsiteX16" fmla="*/ 562 w 64076"/>
                <a:gd name="connsiteY16" fmla="*/ 29697 h 49702"/>
                <a:gd name="connsiteX17" fmla="*/ 6323 w 64076"/>
                <a:gd name="connsiteY17" fmla="*/ 25410 h 49702"/>
                <a:gd name="connsiteX18" fmla="*/ 4205 w 64076"/>
                <a:gd name="connsiteY18" fmla="*/ 19563 h 49702"/>
                <a:gd name="connsiteX19" fmla="*/ 8073 w 64076"/>
                <a:gd name="connsiteY19" fmla="*/ 14366 h 49702"/>
                <a:gd name="connsiteX20" fmla="*/ 8110 w 64076"/>
                <a:gd name="connsiteY20" fmla="*/ 14229 h 49702"/>
                <a:gd name="connsiteX0" fmla="*/ 46008 w 64076"/>
                <a:gd name="connsiteY0" fmla="*/ 15213 h 49702"/>
                <a:gd name="connsiteX1" fmla="*/ 44560 w 64076"/>
                <a:gd name="connsiteY1" fmla="*/ 17889 h 49702"/>
                <a:gd name="connsiteX2" fmla="*/ 42534 w 64076"/>
                <a:gd name="connsiteY2" fmla="*/ 5285 h 49702"/>
                <a:gd name="connsiteX3" fmla="*/ 42610 w 64076"/>
                <a:gd name="connsiteY3" fmla="*/ 6549 h 49702"/>
                <a:gd name="connsiteX4" fmla="*/ 33288 w 64076"/>
                <a:gd name="connsiteY4" fmla="*/ 3811 h 49702"/>
                <a:gd name="connsiteX5" fmla="*/ 34030 w 64076"/>
                <a:gd name="connsiteY5" fmla="*/ 2199 h 49702"/>
                <a:gd name="connsiteX6" fmla="*/ 26351 w 64076"/>
                <a:gd name="connsiteY6" fmla="*/ 4579 h 49702"/>
                <a:gd name="connsiteX7" fmla="*/ 26710 w 64076"/>
                <a:gd name="connsiteY7" fmla="*/ 3189 h 49702"/>
                <a:gd name="connsiteX8" fmla="*/ 18210 w 64076"/>
                <a:gd name="connsiteY8" fmla="*/ 5051 h 49702"/>
                <a:gd name="connsiteX9" fmla="*/ 19510 w 64076"/>
                <a:gd name="connsiteY9" fmla="*/ 6399 h 49702"/>
                <a:gd name="connsiteX0" fmla="*/ 9145 w 65111"/>
                <a:gd name="connsiteY0" fmla="*/ 14229 h 49702"/>
                <a:gd name="connsiteX1" fmla="*/ 10868 w 65111"/>
                <a:gd name="connsiteY1" fmla="*/ 6766 h 49702"/>
                <a:gd name="connsiteX2" fmla="*/ 19250 w 65111"/>
                <a:gd name="connsiteY2" fmla="*/ 5061 h 49702"/>
                <a:gd name="connsiteX3" fmla="*/ 27701 w 65111"/>
                <a:gd name="connsiteY3" fmla="*/ 3291 h 49702"/>
                <a:gd name="connsiteX4" fmla="*/ 30994 w 65111"/>
                <a:gd name="connsiteY4" fmla="*/ 59 h 49702"/>
                <a:gd name="connsiteX5" fmla="*/ 35078 w 65111"/>
                <a:gd name="connsiteY5" fmla="*/ 2340 h 49702"/>
                <a:gd name="connsiteX6" fmla="*/ 40708 w 65111"/>
                <a:gd name="connsiteY6" fmla="*/ 549 h 49702"/>
                <a:gd name="connsiteX7" fmla="*/ 43563 w 65111"/>
                <a:gd name="connsiteY7" fmla="*/ 5435 h 49702"/>
                <a:gd name="connsiteX8" fmla="*/ 47227 w 65111"/>
                <a:gd name="connsiteY8" fmla="*/ 10177 h 49702"/>
                <a:gd name="connsiteX9" fmla="*/ 47063 w 65111"/>
                <a:gd name="connsiteY9" fmla="*/ 15319 h 49702"/>
                <a:gd name="connsiteX10" fmla="*/ 58668 w 65111"/>
                <a:gd name="connsiteY10" fmla="*/ 25311 h 49702"/>
                <a:gd name="connsiteX11" fmla="*/ 64589 w 65111"/>
                <a:gd name="connsiteY11" fmla="*/ 36077 h 49702"/>
                <a:gd name="connsiteX12" fmla="*/ 45561 w 65111"/>
                <a:gd name="connsiteY12" fmla="*/ 41261 h 49702"/>
                <a:gd name="connsiteX13" fmla="*/ 31949 w 65111"/>
                <a:gd name="connsiteY13" fmla="*/ 49351 h 49702"/>
                <a:gd name="connsiteX14" fmla="*/ 22096 w 65111"/>
                <a:gd name="connsiteY14" fmla="*/ 42115 h 49702"/>
                <a:gd name="connsiteX15" fmla="*/ 9507 w 65111"/>
                <a:gd name="connsiteY15" fmla="*/ 35421 h 49702"/>
                <a:gd name="connsiteX16" fmla="*/ 1597 w 65111"/>
                <a:gd name="connsiteY16" fmla="*/ 29697 h 49702"/>
                <a:gd name="connsiteX17" fmla="*/ 7358 w 65111"/>
                <a:gd name="connsiteY17" fmla="*/ 25410 h 49702"/>
                <a:gd name="connsiteX18" fmla="*/ 5240 w 65111"/>
                <a:gd name="connsiteY18" fmla="*/ 19563 h 49702"/>
                <a:gd name="connsiteX19" fmla="*/ 9108 w 65111"/>
                <a:gd name="connsiteY19" fmla="*/ 14366 h 49702"/>
                <a:gd name="connsiteX20" fmla="*/ 9145 w 65111"/>
                <a:gd name="connsiteY20" fmla="*/ 14229 h 49702"/>
                <a:gd name="connsiteX0" fmla="*/ 47043 w 65111"/>
                <a:gd name="connsiteY0" fmla="*/ 15213 h 49702"/>
                <a:gd name="connsiteX1" fmla="*/ 45595 w 65111"/>
                <a:gd name="connsiteY1" fmla="*/ 17889 h 49702"/>
                <a:gd name="connsiteX2" fmla="*/ 43569 w 65111"/>
                <a:gd name="connsiteY2" fmla="*/ 5285 h 49702"/>
                <a:gd name="connsiteX3" fmla="*/ 43645 w 65111"/>
                <a:gd name="connsiteY3" fmla="*/ 6549 h 49702"/>
                <a:gd name="connsiteX4" fmla="*/ 34323 w 65111"/>
                <a:gd name="connsiteY4" fmla="*/ 3811 h 49702"/>
                <a:gd name="connsiteX5" fmla="*/ 35065 w 65111"/>
                <a:gd name="connsiteY5" fmla="*/ 2199 h 49702"/>
                <a:gd name="connsiteX6" fmla="*/ 27386 w 65111"/>
                <a:gd name="connsiteY6" fmla="*/ 4579 h 49702"/>
                <a:gd name="connsiteX7" fmla="*/ 27745 w 65111"/>
                <a:gd name="connsiteY7" fmla="*/ 3189 h 49702"/>
                <a:gd name="connsiteX8" fmla="*/ 19245 w 65111"/>
                <a:gd name="connsiteY8" fmla="*/ 5051 h 49702"/>
                <a:gd name="connsiteX9" fmla="*/ 20545 w 65111"/>
                <a:gd name="connsiteY9" fmla="*/ 6399 h 49702"/>
                <a:gd name="connsiteX0" fmla="*/ 8111 w 64077"/>
                <a:gd name="connsiteY0" fmla="*/ 14229 h 49702"/>
                <a:gd name="connsiteX1" fmla="*/ 9834 w 64077"/>
                <a:gd name="connsiteY1" fmla="*/ 6766 h 49702"/>
                <a:gd name="connsiteX2" fmla="*/ 18216 w 64077"/>
                <a:gd name="connsiteY2" fmla="*/ 5061 h 49702"/>
                <a:gd name="connsiteX3" fmla="*/ 26667 w 64077"/>
                <a:gd name="connsiteY3" fmla="*/ 3291 h 49702"/>
                <a:gd name="connsiteX4" fmla="*/ 29960 w 64077"/>
                <a:gd name="connsiteY4" fmla="*/ 59 h 49702"/>
                <a:gd name="connsiteX5" fmla="*/ 34044 w 64077"/>
                <a:gd name="connsiteY5" fmla="*/ 2340 h 49702"/>
                <a:gd name="connsiteX6" fmla="*/ 39674 w 64077"/>
                <a:gd name="connsiteY6" fmla="*/ 549 h 49702"/>
                <a:gd name="connsiteX7" fmla="*/ 42529 w 64077"/>
                <a:gd name="connsiteY7" fmla="*/ 5435 h 49702"/>
                <a:gd name="connsiteX8" fmla="*/ 46193 w 64077"/>
                <a:gd name="connsiteY8" fmla="*/ 10177 h 49702"/>
                <a:gd name="connsiteX9" fmla="*/ 46029 w 64077"/>
                <a:gd name="connsiteY9" fmla="*/ 15319 h 49702"/>
                <a:gd name="connsiteX10" fmla="*/ 57634 w 64077"/>
                <a:gd name="connsiteY10" fmla="*/ 25311 h 49702"/>
                <a:gd name="connsiteX11" fmla="*/ 63555 w 64077"/>
                <a:gd name="connsiteY11" fmla="*/ 36077 h 49702"/>
                <a:gd name="connsiteX12" fmla="*/ 44527 w 64077"/>
                <a:gd name="connsiteY12" fmla="*/ 41261 h 49702"/>
                <a:gd name="connsiteX13" fmla="*/ 30915 w 64077"/>
                <a:gd name="connsiteY13" fmla="*/ 49351 h 49702"/>
                <a:gd name="connsiteX14" fmla="*/ 21062 w 64077"/>
                <a:gd name="connsiteY14" fmla="*/ 42115 h 49702"/>
                <a:gd name="connsiteX15" fmla="*/ 8473 w 64077"/>
                <a:gd name="connsiteY15" fmla="*/ 35421 h 49702"/>
                <a:gd name="connsiteX16" fmla="*/ 563 w 64077"/>
                <a:gd name="connsiteY16" fmla="*/ 29697 h 49702"/>
                <a:gd name="connsiteX17" fmla="*/ 6324 w 64077"/>
                <a:gd name="connsiteY17" fmla="*/ 25410 h 49702"/>
                <a:gd name="connsiteX18" fmla="*/ 4206 w 64077"/>
                <a:gd name="connsiteY18" fmla="*/ 19563 h 49702"/>
                <a:gd name="connsiteX19" fmla="*/ 8074 w 64077"/>
                <a:gd name="connsiteY19" fmla="*/ 14366 h 49702"/>
                <a:gd name="connsiteX20" fmla="*/ 8111 w 64077"/>
                <a:gd name="connsiteY20" fmla="*/ 14229 h 49702"/>
                <a:gd name="connsiteX0" fmla="*/ 46009 w 64077"/>
                <a:gd name="connsiteY0" fmla="*/ 15213 h 49702"/>
                <a:gd name="connsiteX1" fmla="*/ 44561 w 64077"/>
                <a:gd name="connsiteY1" fmla="*/ 17889 h 49702"/>
                <a:gd name="connsiteX2" fmla="*/ 42535 w 64077"/>
                <a:gd name="connsiteY2" fmla="*/ 5285 h 49702"/>
                <a:gd name="connsiteX3" fmla="*/ 42611 w 64077"/>
                <a:gd name="connsiteY3" fmla="*/ 6549 h 49702"/>
                <a:gd name="connsiteX4" fmla="*/ 33289 w 64077"/>
                <a:gd name="connsiteY4" fmla="*/ 3811 h 49702"/>
                <a:gd name="connsiteX5" fmla="*/ 34031 w 64077"/>
                <a:gd name="connsiteY5" fmla="*/ 2199 h 49702"/>
                <a:gd name="connsiteX6" fmla="*/ 26352 w 64077"/>
                <a:gd name="connsiteY6" fmla="*/ 4579 h 49702"/>
                <a:gd name="connsiteX7" fmla="*/ 26711 w 64077"/>
                <a:gd name="connsiteY7" fmla="*/ 3189 h 49702"/>
                <a:gd name="connsiteX8" fmla="*/ 18211 w 64077"/>
                <a:gd name="connsiteY8" fmla="*/ 5051 h 49702"/>
                <a:gd name="connsiteX9" fmla="*/ 19511 w 64077"/>
                <a:gd name="connsiteY9" fmla="*/ 6399 h 49702"/>
                <a:gd name="connsiteX0" fmla="*/ 8111 w 64077"/>
                <a:gd name="connsiteY0" fmla="*/ 14229 h 49702"/>
                <a:gd name="connsiteX1" fmla="*/ 9834 w 64077"/>
                <a:gd name="connsiteY1" fmla="*/ 6766 h 49702"/>
                <a:gd name="connsiteX2" fmla="*/ 18216 w 64077"/>
                <a:gd name="connsiteY2" fmla="*/ 5061 h 49702"/>
                <a:gd name="connsiteX3" fmla="*/ 26667 w 64077"/>
                <a:gd name="connsiteY3" fmla="*/ 3291 h 49702"/>
                <a:gd name="connsiteX4" fmla="*/ 29960 w 64077"/>
                <a:gd name="connsiteY4" fmla="*/ 59 h 49702"/>
                <a:gd name="connsiteX5" fmla="*/ 34044 w 64077"/>
                <a:gd name="connsiteY5" fmla="*/ 2340 h 49702"/>
                <a:gd name="connsiteX6" fmla="*/ 39674 w 64077"/>
                <a:gd name="connsiteY6" fmla="*/ 549 h 49702"/>
                <a:gd name="connsiteX7" fmla="*/ 42529 w 64077"/>
                <a:gd name="connsiteY7" fmla="*/ 5435 h 49702"/>
                <a:gd name="connsiteX8" fmla="*/ 46193 w 64077"/>
                <a:gd name="connsiteY8" fmla="*/ 10177 h 49702"/>
                <a:gd name="connsiteX9" fmla="*/ 46029 w 64077"/>
                <a:gd name="connsiteY9" fmla="*/ 15319 h 49702"/>
                <a:gd name="connsiteX10" fmla="*/ 57634 w 64077"/>
                <a:gd name="connsiteY10" fmla="*/ 25311 h 49702"/>
                <a:gd name="connsiteX11" fmla="*/ 63555 w 64077"/>
                <a:gd name="connsiteY11" fmla="*/ 36077 h 49702"/>
                <a:gd name="connsiteX12" fmla="*/ 44527 w 64077"/>
                <a:gd name="connsiteY12" fmla="*/ 41261 h 49702"/>
                <a:gd name="connsiteX13" fmla="*/ 30915 w 64077"/>
                <a:gd name="connsiteY13" fmla="*/ 49351 h 49702"/>
                <a:gd name="connsiteX14" fmla="*/ 21062 w 64077"/>
                <a:gd name="connsiteY14" fmla="*/ 42115 h 49702"/>
                <a:gd name="connsiteX15" fmla="*/ 8473 w 64077"/>
                <a:gd name="connsiteY15" fmla="*/ 35421 h 49702"/>
                <a:gd name="connsiteX16" fmla="*/ 563 w 64077"/>
                <a:gd name="connsiteY16" fmla="*/ 29697 h 49702"/>
                <a:gd name="connsiteX17" fmla="*/ 6324 w 64077"/>
                <a:gd name="connsiteY17" fmla="*/ 25410 h 49702"/>
                <a:gd name="connsiteX18" fmla="*/ 4206 w 64077"/>
                <a:gd name="connsiteY18" fmla="*/ 19563 h 49702"/>
                <a:gd name="connsiteX19" fmla="*/ 8074 w 64077"/>
                <a:gd name="connsiteY19" fmla="*/ 14366 h 49702"/>
                <a:gd name="connsiteX20" fmla="*/ 8111 w 64077"/>
                <a:gd name="connsiteY20" fmla="*/ 14229 h 49702"/>
                <a:gd name="connsiteX0" fmla="*/ 46009 w 64077"/>
                <a:gd name="connsiteY0" fmla="*/ 15213 h 49702"/>
                <a:gd name="connsiteX1" fmla="*/ 44561 w 64077"/>
                <a:gd name="connsiteY1" fmla="*/ 17889 h 49702"/>
                <a:gd name="connsiteX2" fmla="*/ 42535 w 64077"/>
                <a:gd name="connsiteY2" fmla="*/ 5285 h 49702"/>
                <a:gd name="connsiteX3" fmla="*/ 42611 w 64077"/>
                <a:gd name="connsiteY3" fmla="*/ 6549 h 49702"/>
                <a:gd name="connsiteX4" fmla="*/ 33289 w 64077"/>
                <a:gd name="connsiteY4" fmla="*/ 3811 h 49702"/>
                <a:gd name="connsiteX5" fmla="*/ 34031 w 64077"/>
                <a:gd name="connsiteY5" fmla="*/ 2199 h 49702"/>
                <a:gd name="connsiteX6" fmla="*/ 26352 w 64077"/>
                <a:gd name="connsiteY6" fmla="*/ 4579 h 49702"/>
                <a:gd name="connsiteX7" fmla="*/ 26711 w 64077"/>
                <a:gd name="connsiteY7" fmla="*/ 3189 h 49702"/>
                <a:gd name="connsiteX8" fmla="*/ 18211 w 64077"/>
                <a:gd name="connsiteY8" fmla="*/ 5051 h 49702"/>
                <a:gd name="connsiteX9" fmla="*/ 19511 w 64077"/>
                <a:gd name="connsiteY9" fmla="*/ 6399 h 49702"/>
                <a:gd name="connsiteX0" fmla="*/ 8960 w 64926"/>
                <a:gd name="connsiteY0" fmla="*/ 14229 h 49702"/>
                <a:gd name="connsiteX1" fmla="*/ 10683 w 64926"/>
                <a:gd name="connsiteY1" fmla="*/ 6766 h 49702"/>
                <a:gd name="connsiteX2" fmla="*/ 19065 w 64926"/>
                <a:gd name="connsiteY2" fmla="*/ 5061 h 49702"/>
                <a:gd name="connsiteX3" fmla="*/ 27516 w 64926"/>
                <a:gd name="connsiteY3" fmla="*/ 3291 h 49702"/>
                <a:gd name="connsiteX4" fmla="*/ 30809 w 64926"/>
                <a:gd name="connsiteY4" fmla="*/ 59 h 49702"/>
                <a:gd name="connsiteX5" fmla="*/ 34893 w 64926"/>
                <a:gd name="connsiteY5" fmla="*/ 2340 h 49702"/>
                <a:gd name="connsiteX6" fmla="*/ 40523 w 64926"/>
                <a:gd name="connsiteY6" fmla="*/ 549 h 49702"/>
                <a:gd name="connsiteX7" fmla="*/ 43378 w 64926"/>
                <a:gd name="connsiteY7" fmla="*/ 5435 h 49702"/>
                <a:gd name="connsiteX8" fmla="*/ 47042 w 64926"/>
                <a:gd name="connsiteY8" fmla="*/ 10177 h 49702"/>
                <a:gd name="connsiteX9" fmla="*/ 46878 w 64926"/>
                <a:gd name="connsiteY9" fmla="*/ 15319 h 49702"/>
                <a:gd name="connsiteX10" fmla="*/ 58483 w 64926"/>
                <a:gd name="connsiteY10" fmla="*/ 25311 h 49702"/>
                <a:gd name="connsiteX11" fmla="*/ 64404 w 64926"/>
                <a:gd name="connsiteY11" fmla="*/ 36077 h 49702"/>
                <a:gd name="connsiteX12" fmla="*/ 45376 w 64926"/>
                <a:gd name="connsiteY12" fmla="*/ 41261 h 49702"/>
                <a:gd name="connsiteX13" fmla="*/ 31764 w 64926"/>
                <a:gd name="connsiteY13" fmla="*/ 49351 h 49702"/>
                <a:gd name="connsiteX14" fmla="*/ 21911 w 64926"/>
                <a:gd name="connsiteY14" fmla="*/ 42115 h 49702"/>
                <a:gd name="connsiteX15" fmla="*/ 9322 w 64926"/>
                <a:gd name="connsiteY15" fmla="*/ 35421 h 49702"/>
                <a:gd name="connsiteX16" fmla="*/ 1412 w 64926"/>
                <a:gd name="connsiteY16" fmla="*/ 29697 h 49702"/>
                <a:gd name="connsiteX17" fmla="*/ 7173 w 64926"/>
                <a:gd name="connsiteY17" fmla="*/ 25410 h 49702"/>
                <a:gd name="connsiteX18" fmla="*/ 5055 w 64926"/>
                <a:gd name="connsiteY18" fmla="*/ 19563 h 49702"/>
                <a:gd name="connsiteX19" fmla="*/ 8923 w 64926"/>
                <a:gd name="connsiteY19" fmla="*/ 14366 h 49702"/>
                <a:gd name="connsiteX20" fmla="*/ 8960 w 64926"/>
                <a:gd name="connsiteY20" fmla="*/ 14229 h 49702"/>
                <a:gd name="connsiteX0" fmla="*/ 46858 w 64926"/>
                <a:gd name="connsiteY0" fmla="*/ 15213 h 49702"/>
                <a:gd name="connsiteX1" fmla="*/ 45410 w 64926"/>
                <a:gd name="connsiteY1" fmla="*/ 17889 h 49702"/>
                <a:gd name="connsiteX2" fmla="*/ 43384 w 64926"/>
                <a:gd name="connsiteY2" fmla="*/ 5285 h 49702"/>
                <a:gd name="connsiteX3" fmla="*/ 43460 w 64926"/>
                <a:gd name="connsiteY3" fmla="*/ 6549 h 49702"/>
                <a:gd name="connsiteX4" fmla="*/ 34138 w 64926"/>
                <a:gd name="connsiteY4" fmla="*/ 3811 h 49702"/>
                <a:gd name="connsiteX5" fmla="*/ 34880 w 64926"/>
                <a:gd name="connsiteY5" fmla="*/ 2199 h 49702"/>
                <a:gd name="connsiteX6" fmla="*/ 27201 w 64926"/>
                <a:gd name="connsiteY6" fmla="*/ 4579 h 49702"/>
                <a:gd name="connsiteX7" fmla="*/ 27560 w 64926"/>
                <a:gd name="connsiteY7" fmla="*/ 3189 h 49702"/>
                <a:gd name="connsiteX8" fmla="*/ 19060 w 64926"/>
                <a:gd name="connsiteY8" fmla="*/ 5051 h 49702"/>
                <a:gd name="connsiteX9" fmla="*/ 20360 w 64926"/>
                <a:gd name="connsiteY9" fmla="*/ 6399 h 49702"/>
                <a:gd name="connsiteX0" fmla="*/ 10526 w 66492"/>
                <a:gd name="connsiteY0" fmla="*/ 14229 h 49702"/>
                <a:gd name="connsiteX1" fmla="*/ 12249 w 66492"/>
                <a:gd name="connsiteY1" fmla="*/ 6766 h 49702"/>
                <a:gd name="connsiteX2" fmla="*/ 20631 w 66492"/>
                <a:gd name="connsiteY2" fmla="*/ 5061 h 49702"/>
                <a:gd name="connsiteX3" fmla="*/ 29082 w 66492"/>
                <a:gd name="connsiteY3" fmla="*/ 3291 h 49702"/>
                <a:gd name="connsiteX4" fmla="*/ 32375 w 66492"/>
                <a:gd name="connsiteY4" fmla="*/ 59 h 49702"/>
                <a:gd name="connsiteX5" fmla="*/ 36459 w 66492"/>
                <a:gd name="connsiteY5" fmla="*/ 2340 h 49702"/>
                <a:gd name="connsiteX6" fmla="*/ 42089 w 66492"/>
                <a:gd name="connsiteY6" fmla="*/ 549 h 49702"/>
                <a:gd name="connsiteX7" fmla="*/ 44944 w 66492"/>
                <a:gd name="connsiteY7" fmla="*/ 5435 h 49702"/>
                <a:gd name="connsiteX8" fmla="*/ 48608 w 66492"/>
                <a:gd name="connsiteY8" fmla="*/ 10177 h 49702"/>
                <a:gd name="connsiteX9" fmla="*/ 48444 w 66492"/>
                <a:gd name="connsiteY9" fmla="*/ 15319 h 49702"/>
                <a:gd name="connsiteX10" fmla="*/ 60049 w 66492"/>
                <a:gd name="connsiteY10" fmla="*/ 25311 h 49702"/>
                <a:gd name="connsiteX11" fmla="*/ 65970 w 66492"/>
                <a:gd name="connsiteY11" fmla="*/ 36077 h 49702"/>
                <a:gd name="connsiteX12" fmla="*/ 46942 w 66492"/>
                <a:gd name="connsiteY12" fmla="*/ 41261 h 49702"/>
                <a:gd name="connsiteX13" fmla="*/ 33330 w 66492"/>
                <a:gd name="connsiteY13" fmla="*/ 49351 h 49702"/>
                <a:gd name="connsiteX14" fmla="*/ 23477 w 66492"/>
                <a:gd name="connsiteY14" fmla="*/ 42115 h 49702"/>
                <a:gd name="connsiteX15" fmla="*/ 10888 w 66492"/>
                <a:gd name="connsiteY15" fmla="*/ 35421 h 49702"/>
                <a:gd name="connsiteX16" fmla="*/ 2978 w 66492"/>
                <a:gd name="connsiteY16" fmla="*/ 29697 h 49702"/>
                <a:gd name="connsiteX17" fmla="*/ 8739 w 66492"/>
                <a:gd name="connsiteY17" fmla="*/ 25410 h 49702"/>
                <a:gd name="connsiteX18" fmla="*/ 6621 w 66492"/>
                <a:gd name="connsiteY18" fmla="*/ 19563 h 49702"/>
                <a:gd name="connsiteX19" fmla="*/ 10489 w 66492"/>
                <a:gd name="connsiteY19" fmla="*/ 14366 h 49702"/>
                <a:gd name="connsiteX20" fmla="*/ 10526 w 66492"/>
                <a:gd name="connsiteY20" fmla="*/ 14229 h 49702"/>
                <a:gd name="connsiteX0" fmla="*/ 48424 w 66492"/>
                <a:gd name="connsiteY0" fmla="*/ 15213 h 49702"/>
                <a:gd name="connsiteX1" fmla="*/ 46976 w 66492"/>
                <a:gd name="connsiteY1" fmla="*/ 17889 h 49702"/>
                <a:gd name="connsiteX2" fmla="*/ 44950 w 66492"/>
                <a:gd name="connsiteY2" fmla="*/ 5285 h 49702"/>
                <a:gd name="connsiteX3" fmla="*/ 45026 w 66492"/>
                <a:gd name="connsiteY3" fmla="*/ 6549 h 49702"/>
                <a:gd name="connsiteX4" fmla="*/ 35704 w 66492"/>
                <a:gd name="connsiteY4" fmla="*/ 3811 h 49702"/>
                <a:gd name="connsiteX5" fmla="*/ 36446 w 66492"/>
                <a:gd name="connsiteY5" fmla="*/ 2199 h 49702"/>
                <a:gd name="connsiteX6" fmla="*/ 28767 w 66492"/>
                <a:gd name="connsiteY6" fmla="*/ 4579 h 49702"/>
                <a:gd name="connsiteX7" fmla="*/ 29126 w 66492"/>
                <a:gd name="connsiteY7" fmla="*/ 3189 h 49702"/>
                <a:gd name="connsiteX8" fmla="*/ 20626 w 66492"/>
                <a:gd name="connsiteY8" fmla="*/ 5051 h 49702"/>
                <a:gd name="connsiteX9" fmla="*/ 21926 w 66492"/>
                <a:gd name="connsiteY9" fmla="*/ 6399 h 49702"/>
                <a:gd name="connsiteX0" fmla="*/ 8961 w 64927"/>
                <a:gd name="connsiteY0" fmla="*/ 14229 h 49702"/>
                <a:gd name="connsiteX1" fmla="*/ 10684 w 64927"/>
                <a:gd name="connsiteY1" fmla="*/ 6766 h 49702"/>
                <a:gd name="connsiteX2" fmla="*/ 19066 w 64927"/>
                <a:gd name="connsiteY2" fmla="*/ 5061 h 49702"/>
                <a:gd name="connsiteX3" fmla="*/ 27517 w 64927"/>
                <a:gd name="connsiteY3" fmla="*/ 3291 h 49702"/>
                <a:gd name="connsiteX4" fmla="*/ 30810 w 64927"/>
                <a:gd name="connsiteY4" fmla="*/ 59 h 49702"/>
                <a:gd name="connsiteX5" fmla="*/ 34894 w 64927"/>
                <a:gd name="connsiteY5" fmla="*/ 2340 h 49702"/>
                <a:gd name="connsiteX6" fmla="*/ 40524 w 64927"/>
                <a:gd name="connsiteY6" fmla="*/ 549 h 49702"/>
                <a:gd name="connsiteX7" fmla="*/ 43379 w 64927"/>
                <a:gd name="connsiteY7" fmla="*/ 5435 h 49702"/>
                <a:gd name="connsiteX8" fmla="*/ 47043 w 64927"/>
                <a:gd name="connsiteY8" fmla="*/ 10177 h 49702"/>
                <a:gd name="connsiteX9" fmla="*/ 46879 w 64927"/>
                <a:gd name="connsiteY9" fmla="*/ 15319 h 49702"/>
                <a:gd name="connsiteX10" fmla="*/ 58484 w 64927"/>
                <a:gd name="connsiteY10" fmla="*/ 25311 h 49702"/>
                <a:gd name="connsiteX11" fmla="*/ 64405 w 64927"/>
                <a:gd name="connsiteY11" fmla="*/ 36077 h 49702"/>
                <a:gd name="connsiteX12" fmla="*/ 45377 w 64927"/>
                <a:gd name="connsiteY12" fmla="*/ 41261 h 49702"/>
                <a:gd name="connsiteX13" fmla="*/ 31765 w 64927"/>
                <a:gd name="connsiteY13" fmla="*/ 49351 h 49702"/>
                <a:gd name="connsiteX14" fmla="*/ 21912 w 64927"/>
                <a:gd name="connsiteY14" fmla="*/ 42115 h 49702"/>
                <a:gd name="connsiteX15" fmla="*/ 9323 w 64927"/>
                <a:gd name="connsiteY15" fmla="*/ 35421 h 49702"/>
                <a:gd name="connsiteX16" fmla="*/ 1413 w 64927"/>
                <a:gd name="connsiteY16" fmla="*/ 29697 h 49702"/>
                <a:gd name="connsiteX17" fmla="*/ 5056 w 64927"/>
                <a:gd name="connsiteY17" fmla="*/ 19563 h 49702"/>
                <a:gd name="connsiteX18" fmla="*/ 8924 w 64927"/>
                <a:gd name="connsiteY18" fmla="*/ 14366 h 49702"/>
                <a:gd name="connsiteX19" fmla="*/ 8961 w 64927"/>
                <a:gd name="connsiteY19" fmla="*/ 14229 h 49702"/>
                <a:gd name="connsiteX0" fmla="*/ 46859 w 64927"/>
                <a:gd name="connsiteY0" fmla="*/ 15213 h 49702"/>
                <a:gd name="connsiteX1" fmla="*/ 45411 w 64927"/>
                <a:gd name="connsiteY1" fmla="*/ 17889 h 49702"/>
                <a:gd name="connsiteX2" fmla="*/ 43385 w 64927"/>
                <a:gd name="connsiteY2" fmla="*/ 5285 h 49702"/>
                <a:gd name="connsiteX3" fmla="*/ 43461 w 64927"/>
                <a:gd name="connsiteY3" fmla="*/ 6549 h 49702"/>
                <a:gd name="connsiteX4" fmla="*/ 34139 w 64927"/>
                <a:gd name="connsiteY4" fmla="*/ 3811 h 49702"/>
                <a:gd name="connsiteX5" fmla="*/ 34881 w 64927"/>
                <a:gd name="connsiteY5" fmla="*/ 2199 h 49702"/>
                <a:gd name="connsiteX6" fmla="*/ 27202 w 64927"/>
                <a:gd name="connsiteY6" fmla="*/ 4579 h 49702"/>
                <a:gd name="connsiteX7" fmla="*/ 27561 w 64927"/>
                <a:gd name="connsiteY7" fmla="*/ 3189 h 49702"/>
                <a:gd name="connsiteX8" fmla="*/ 19061 w 64927"/>
                <a:gd name="connsiteY8" fmla="*/ 5051 h 49702"/>
                <a:gd name="connsiteX9" fmla="*/ 20361 w 64927"/>
                <a:gd name="connsiteY9" fmla="*/ 6399 h 49702"/>
                <a:gd name="connsiteX0" fmla="*/ 10335 w 66301"/>
                <a:gd name="connsiteY0" fmla="*/ 14229 h 49702"/>
                <a:gd name="connsiteX1" fmla="*/ 12058 w 66301"/>
                <a:gd name="connsiteY1" fmla="*/ 6766 h 49702"/>
                <a:gd name="connsiteX2" fmla="*/ 20440 w 66301"/>
                <a:gd name="connsiteY2" fmla="*/ 5061 h 49702"/>
                <a:gd name="connsiteX3" fmla="*/ 28891 w 66301"/>
                <a:gd name="connsiteY3" fmla="*/ 3291 h 49702"/>
                <a:gd name="connsiteX4" fmla="*/ 32184 w 66301"/>
                <a:gd name="connsiteY4" fmla="*/ 59 h 49702"/>
                <a:gd name="connsiteX5" fmla="*/ 36268 w 66301"/>
                <a:gd name="connsiteY5" fmla="*/ 2340 h 49702"/>
                <a:gd name="connsiteX6" fmla="*/ 41898 w 66301"/>
                <a:gd name="connsiteY6" fmla="*/ 549 h 49702"/>
                <a:gd name="connsiteX7" fmla="*/ 44753 w 66301"/>
                <a:gd name="connsiteY7" fmla="*/ 5435 h 49702"/>
                <a:gd name="connsiteX8" fmla="*/ 48417 w 66301"/>
                <a:gd name="connsiteY8" fmla="*/ 10177 h 49702"/>
                <a:gd name="connsiteX9" fmla="*/ 48253 w 66301"/>
                <a:gd name="connsiteY9" fmla="*/ 15319 h 49702"/>
                <a:gd name="connsiteX10" fmla="*/ 59858 w 66301"/>
                <a:gd name="connsiteY10" fmla="*/ 25311 h 49702"/>
                <a:gd name="connsiteX11" fmla="*/ 65779 w 66301"/>
                <a:gd name="connsiteY11" fmla="*/ 36077 h 49702"/>
                <a:gd name="connsiteX12" fmla="*/ 46751 w 66301"/>
                <a:gd name="connsiteY12" fmla="*/ 41261 h 49702"/>
                <a:gd name="connsiteX13" fmla="*/ 33139 w 66301"/>
                <a:gd name="connsiteY13" fmla="*/ 49351 h 49702"/>
                <a:gd name="connsiteX14" fmla="*/ 23286 w 66301"/>
                <a:gd name="connsiteY14" fmla="*/ 42115 h 49702"/>
                <a:gd name="connsiteX15" fmla="*/ 10697 w 66301"/>
                <a:gd name="connsiteY15" fmla="*/ 35421 h 49702"/>
                <a:gd name="connsiteX16" fmla="*/ 2787 w 66301"/>
                <a:gd name="connsiteY16" fmla="*/ 29697 h 49702"/>
                <a:gd name="connsiteX17" fmla="*/ 6430 w 66301"/>
                <a:gd name="connsiteY17" fmla="*/ 19563 h 49702"/>
                <a:gd name="connsiteX18" fmla="*/ 10298 w 66301"/>
                <a:gd name="connsiteY18" fmla="*/ 14366 h 49702"/>
                <a:gd name="connsiteX19" fmla="*/ 10335 w 66301"/>
                <a:gd name="connsiteY19" fmla="*/ 14229 h 49702"/>
                <a:gd name="connsiteX0" fmla="*/ 48233 w 66301"/>
                <a:gd name="connsiteY0" fmla="*/ 15213 h 49702"/>
                <a:gd name="connsiteX1" fmla="*/ 46785 w 66301"/>
                <a:gd name="connsiteY1" fmla="*/ 17889 h 49702"/>
                <a:gd name="connsiteX2" fmla="*/ 44759 w 66301"/>
                <a:gd name="connsiteY2" fmla="*/ 5285 h 49702"/>
                <a:gd name="connsiteX3" fmla="*/ 44835 w 66301"/>
                <a:gd name="connsiteY3" fmla="*/ 6549 h 49702"/>
                <a:gd name="connsiteX4" fmla="*/ 35513 w 66301"/>
                <a:gd name="connsiteY4" fmla="*/ 3811 h 49702"/>
                <a:gd name="connsiteX5" fmla="*/ 36255 w 66301"/>
                <a:gd name="connsiteY5" fmla="*/ 2199 h 49702"/>
                <a:gd name="connsiteX6" fmla="*/ 28576 w 66301"/>
                <a:gd name="connsiteY6" fmla="*/ 4579 h 49702"/>
                <a:gd name="connsiteX7" fmla="*/ 28935 w 66301"/>
                <a:gd name="connsiteY7" fmla="*/ 3189 h 49702"/>
                <a:gd name="connsiteX8" fmla="*/ 20435 w 66301"/>
                <a:gd name="connsiteY8" fmla="*/ 5051 h 49702"/>
                <a:gd name="connsiteX9" fmla="*/ 21735 w 66301"/>
                <a:gd name="connsiteY9" fmla="*/ 6399 h 49702"/>
                <a:gd name="connsiteX0" fmla="*/ 12883 w 68849"/>
                <a:gd name="connsiteY0" fmla="*/ 14229 h 49702"/>
                <a:gd name="connsiteX1" fmla="*/ 14606 w 68849"/>
                <a:gd name="connsiteY1" fmla="*/ 6766 h 49702"/>
                <a:gd name="connsiteX2" fmla="*/ 22988 w 68849"/>
                <a:gd name="connsiteY2" fmla="*/ 5061 h 49702"/>
                <a:gd name="connsiteX3" fmla="*/ 31439 w 68849"/>
                <a:gd name="connsiteY3" fmla="*/ 3291 h 49702"/>
                <a:gd name="connsiteX4" fmla="*/ 34732 w 68849"/>
                <a:gd name="connsiteY4" fmla="*/ 59 h 49702"/>
                <a:gd name="connsiteX5" fmla="*/ 38816 w 68849"/>
                <a:gd name="connsiteY5" fmla="*/ 2340 h 49702"/>
                <a:gd name="connsiteX6" fmla="*/ 44446 w 68849"/>
                <a:gd name="connsiteY6" fmla="*/ 549 h 49702"/>
                <a:gd name="connsiteX7" fmla="*/ 47301 w 68849"/>
                <a:gd name="connsiteY7" fmla="*/ 5435 h 49702"/>
                <a:gd name="connsiteX8" fmla="*/ 50965 w 68849"/>
                <a:gd name="connsiteY8" fmla="*/ 10177 h 49702"/>
                <a:gd name="connsiteX9" fmla="*/ 50801 w 68849"/>
                <a:gd name="connsiteY9" fmla="*/ 15319 h 49702"/>
                <a:gd name="connsiteX10" fmla="*/ 62406 w 68849"/>
                <a:gd name="connsiteY10" fmla="*/ 25311 h 49702"/>
                <a:gd name="connsiteX11" fmla="*/ 68327 w 68849"/>
                <a:gd name="connsiteY11" fmla="*/ 36077 h 49702"/>
                <a:gd name="connsiteX12" fmla="*/ 49299 w 68849"/>
                <a:gd name="connsiteY12" fmla="*/ 41261 h 49702"/>
                <a:gd name="connsiteX13" fmla="*/ 35687 w 68849"/>
                <a:gd name="connsiteY13" fmla="*/ 49351 h 49702"/>
                <a:gd name="connsiteX14" fmla="*/ 25834 w 68849"/>
                <a:gd name="connsiteY14" fmla="*/ 42115 h 49702"/>
                <a:gd name="connsiteX15" fmla="*/ 13245 w 68849"/>
                <a:gd name="connsiteY15" fmla="*/ 35421 h 49702"/>
                <a:gd name="connsiteX16" fmla="*/ 5335 w 68849"/>
                <a:gd name="connsiteY16" fmla="*/ 29697 h 49702"/>
                <a:gd name="connsiteX17" fmla="*/ 8978 w 68849"/>
                <a:gd name="connsiteY17" fmla="*/ 19563 h 49702"/>
                <a:gd name="connsiteX18" fmla="*/ 12846 w 68849"/>
                <a:gd name="connsiteY18" fmla="*/ 14366 h 49702"/>
                <a:gd name="connsiteX19" fmla="*/ 12883 w 68849"/>
                <a:gd name="connsiteY19" fmla="*/ 14229 h 49702"/>
                <a:gd name="connsiteX0" fmla="*/ 50781 w 68849"/>
                <a:gd name="connsiteY0" fmla="*/ 15213 h 49702"/>
                <a:gd name="connsiteX1" fmla="*/ 49333 w 68849"/>
                <a:gd name="connsiteY1" fmla="*/ 17889 h 49702"/>
                <a:gd name="connsiteX2" fmla="*/ 47307 w 68849"/>
                <a:gd name="connsiteY2" fmla="*/ 5285 h 49702"/>
                <a:gd name="connsiteX3" fmla="*/ 47383 w 68849"/>
                <a:gd name="connsiteY3" fmla="*/ 6549 h 49702"/>
                <a:gd name="connsiteX4" fmla="*/ 38061 w 68849"/>
                <a:gd name="connsiteY4" fmla="*/ 3811 h 49702"/>
                <a:gd name="connsiteX5" fmla="*/ 38803 w 68849"/>
                <a:gd name="connsiteY5" fmla="*/ 2199 h 49702"/>
                <a:gd name="connsiteX6" fmla="*/ 31124 w 68849"/>
                <a:gd name="connsiteY6" fmla="*/ 4579 h 49702"/>
                <a:gd name="connsiteX7" fmla="*/ 31483 w 68849"/>
                <a:gd name="connsiteY7" fmla="*/ 3189 h 49702"/>
                <a:gd name="connsiteX8" fmla="*/ 22983 w 68849"/>
                <a:gd name="connsiteY8" fmla="*/ 5051 h 49702"/>
                <a:gd name="connsiteX9" fmla="*/ 24283 w 68849"/>
                <a:gd name="connsiteY9" fmla="*/ 6399 h 49702"/>
                <a:gd name="connsiteX0" fmla="*/ 13740 w 69706"/>
                <a:gd name="connsiteY0" fmla="*/ 14229 h 49702"/>
                <a:gd name="connsiteX1" fmla="*/ 15463 w 69706"/>
                <a:gd name="connsiteY1" fmla="*/ 6766 h 49702"/>
                <a:gd name="connsiteX2" fmla="*/ 23845 w 69706"/>
                <a:gd name="connsiteY2" fmla="*/ 5061 h 49702"/>
                <a:gd name="connsiteX3" fmla="*/ 32296 w 69706"/>
                <a:gd name="connsiteY3" fmla="*/ 3291 h 49702"/>
                <a:gd name="connsiteX4" fmla="*/ 35589 w 69706"/>
                <a:gd name="connsiteY4" fmla="*/ 59 h 49702"/>
                <a:gd name="connsiteX5" fmla="*/ 39673 w 69706"/>
                <a:gd name="connsiteY5" fmla="*/ 2340 h 49702"/>
                <a:gd name="connsiteX6" fmla="*/ 45303 w 69706"/>
                <a:gd name="connsiteY6" fmla="*/ 549 h 49702"/>
                <a:gd name="connsiteX7" fmla="*/ 48158 w 69706"/>
                <a:gd name="connsiteY7" fmla="*/ 5435 h 49702"/>
                <a:gd name="connsiteX8" fmla="*/ 51822 w 69706"/>
                <a:gd name="connsiteY8" fmla="*/ 10177 h 49702"/>
                <a:gd name="connsiteX9" fmla="*/ 51658 w 69706"/>
                <a:gd name="connsiteY9" fmla="*/ 15319 h 49702"/>
                <a:gd name="connsiteX10" fmla="*/ 63263 w 69706"/>
                <a:gd name="connsiteY10" fmla="*/ 25311 h 49702"/>
                <a:gd name="connsiteX11" fmla="*/ 69184 w 69706"/>
                <a:gd name="connsiteY11" fmla="*/ 36077 h 49702"/>
                <a:gd name="connsiteX12" fmla="*/ 50156 w 69706"/>
                <a:gd name="connsiteY12" fmla="*/ 41261 h 49702"/>
                <a:gd name="connsiteX13" fmla="*/ 36544 w 69706"/>
                <a:gd name="connsiteY13" fmla="*/ 49351 h 49702"/>
                <a:gd name="connsiteX14" fmla="*/ 26691 w 69706"/>
                <a:gd name="connsiteY14" fmla="*/ 42115 h 49702"/>
                <a:gd name="connsiteX15" fmla="*/ 14102 w 69706"/>
                <a:gd name="connsiteY15" fmla="*/ 35421 h 49702"/>
                <a:gd name="connsiteX16" fmla="*/ 6192 w 69706"/>
                <a:gd name="connsiteY16" fmla="*/ 29697 h 49702"/>
                <a:gd name="connsiteX17" fmla="*/ 9835 w 69706"/>
                <a:gd name="connsiteY17" fmla="*/ 19563 h 49702"/>
                <a:gd name="connsiteX18" fmla="*/ 13703 w 69706"/>
                <a:gd name="connsiteY18" fmla="*/ 14366 h 49702"/>
                <a:gd name="connsiteX19" fmla="*/ 13740 w 69706"/>
                <a:gd name="connsiteY19" fmla="*/ 14229 h 49702"/>
                <a:gd name="connsiteX0" fmla="*/ 51638 w 69706"/>
                <a:gd name="connsiteY0" fmla="*/ 15213 h 49702"/>
                <a:gd name="connsiteX1" fmla="*/ 50190 w 69706"/>
                <a:gd name="connsiteY1" fmla="*/ 17889 h 49702"/>
                <a:gd name="connsiteX2" fmla="*/ 48164 w 69706"/>
                <a:gd name="connsiteY2" fmla="*/ 5285 h 49702"/>
                <a:gd name="connsiteX3" fmla="*/ 48240 w 69706"/>
                <a:gd name="connsiteY3" fmla="*/ 6549 h 49702"/>
                <a:gd name="connsiteX4" fmla="*/ 38918 w 69706"/>
                <a:gd name="connsiteY4" fmla="*/ 3811 h 49702"/>
                <a:gd name="connsiteX5" fmla="*/ 39660 w 69706"/>
                <a:gd name="connsiteY5" fmla="*/ 2199 h 49702"/>
                <a:gd name="connsiteX6" fmla="*/ 31981 w 69706"/>
                <a:gd name="connsiteY6" fmla="*/ 4579 h 49702"/>
                <a:gd name="connsiteX7" fmla="*/ 32340 w 69706"/>
                <a:gd name="connsiteY7" fmla="*/ 3189 h 49702"/>
                <a:gd name="connsiteX8" fmla="*/ 23840 w 69706"/>
                <a:gd name="connsiteY8" fmla="*/ 5051 h 49702"/>
                <a:gd name="connsiteX9" fmla="*/ 25140 w 69706"/>
                <a:gd name="connsiteY9" fmla="*/ 6399 h 49702"/>
                <a:gd name="connsiteX0" fmla="*/ 13740 w 69706"/>
                <a:gd name="connsiteY0" fmla="*/ 14229 h 49702"/>
                <a:gd name="connsiteX1" fmla="*/ 15463 w 69706"/>
                <a:gd name="connsiteY1" fmla="*/ 6766 h 49702"/>
                <a:gd name="connsiteX2" fmla="*/ 23845 w 69706"/>
                <a:gd name="connsiteY2" fmla="*/ 5061 h 49702"/>
                <a:gd name="connsiteX3" fmla="*/ 32296 w 69706"/>
                <a:gd name="connsiteY3" fmla="*/ 3291 h 49702"/>
                <a:gd name="connsiteX4" fmla="*/ 35589 w 69706"/>
                <a:gd name="connsiteY4" fmla="*/ 59 h 49702"/>
                <a:gd name="connsiteX5" fmla="*/ 39673 w 69706"/>
                <a:gd name="connsiteY5" fmla="*/ 2340 h 49702"/>
                <a:gd name="connsiteX6" fmla="*/ 45303 w 69706"/>
                <a:gd name="connsiteY6" fmla="*/ 549 h 49702"/>
                <a:gd name="connsiteX7" fmla="*/ 48158 w 69706"/>
                <a:gd name="connsiteY7" fmla="*/ 5435 h 49702"/>
                <a:gd name="connsiteX8" fmla="*/ 51822 w 69706"/>
                <a:gd name="connsiteY8" fmla="*/ 10177 h 49702"/>
                <a:gd name="connsiteX9" fmla="*/ 51658 w 69706"/>
                <a:gd name="connsiteY9" fmla="*/ 15319 h 49702"/>
                <a:gd name="connsiteX10" fmla="*/ 63263 w 69706"/>
                <a:gd name="connsiteY10" fmla="*/ 25311 h 49702"/>
                <a:gd name="connsiteX11" fmla="*/ 69184 w 69706"/>
                <a:gd name="connsiteY11" fmla="*/ 36077 h 49702"/>
                <a:gd name="connsiteX12" fmla="*/ 50156 w 69706"/>
                <a:gd name="connsiteY12" fmla="*/ 41261 h 49702"/>
                <a:gd name="connsiteX13" fmla="*/ 36544 w 69706"/>
                <a:gd name="connsiteY13" fmla="*/ 49351 h 49702"/>
                <a:gd name="connsiteX14" fmla="*/ 26691 w 69706"/>
                <a:gd name="connsiteY14" fmla="*/ 42115 h 49702"/>
                <a:gd name="connsiteX15" fmla="*/ 14102 w 69706"/>
                <a:gd name="connsiteY15" fmla="*/ 35421 h 49702"/>
                <a:gd name="connsiteX16" fmla="*/ 6192 w 69706"/>
                <a:gd name="connsiteY16" fmla="*/ 29697 h 49702"/>
                <a:gd name="connsiteX17" fmla="*/ 9835 w 69706"/>
                <a:gd name="connsiteY17" fmla="*/ 19563 h 49702"/>
                <a:gd name="connsiteX18" fmla="*/ 13703 w 69706"/>
                <a:gd name="connsiteY18" fmla="*/ 14366 h 49702"/>
                <a:gd name="connsiteX19" fmla="*/ 13740 w 69706"/>
                <a:gd name="connsiteY19" fmla="*/ 14229 h 49702"/>
                <a:gd name="connsiteX0" fmla="*/ 51638 w 69706"/>
                <a:gd name="connsiteY0" fmla="*/ 15213 h 49702"/>
                <a:gd name="connsiteX1" fmla="*/ 50190 w 69706"/>
                <a:gd name="connsiteY1" fmla="*/ 17889 h 49702"/>
                <a:gd name="connsiteX2" fmla="*/ 48164 w 69706"/>
                <a:gd name="connsiteY2" fmla="*/ 5285 h 49702"/>
                <a:gd name="connsiteX3" fmla="*/ 48240 w 69706"/>
                <a:gd name="connsiteY3" fmla="*/ 6549 h 49702"/>
                <a:gd name="connsiteX4" fmla="*/ 38918 w 69706"/>
                <a:gd name="connsiteY4" fmla="*/ 3811 h 49702"/>
                <a:gd name="connsiteX5" fmla="*/ 39660 w 69706"/>
                <a:gd name="connsiteY5" fmla="*/ 2199 h 49702"/>
                <a:gd name="connsiteX6" fmla="*/ 31981 w 69706"/>
                <a:gd name="connsiteY6" fmla="*/ 4579 h 49702"/>
                <a:gd name="connsiteX7" fmla="*/ 32340 w 69706"/>
                <a:gd name="connsiteY7" fmla="*/ 3189 h 49702"/>
                <a:gd name="connsiteX8" fmla="*/ 23840 w 69706"/>
                <a:gd name="connsiteY8" fmla="*/ 5051 h 49702"/>
                <a:gd name="connsiteX9" fmla="*/ 25140 w 69706"/>
                <a:gd name="connsiteY9" fmla="*/ 6399 h 49702"/>
                <a:gd name="connsiteX0" fmla="*/ 13740 w 69706"/>
                <a:gd name="connsiteY0" fmla="*/ 14229 h 49702"/>
                <a:gd name="connsiteX1" fmla="*/ 15463 w 69706"/>
                <a:gd name="connsiteY1" fmla="*/ 6766 h 49702"/>
                <a:gd name="connsiteX2" fmla="*/ 23845 w 69706"/>
                <a:gd name="connsiteY2" fmla="*/ 5061 h 49702"/>
                <a:gd name="connsiteX3" fmla="*/ 32296 w 69706"/>
                <a:gd name="connsiteY3" fmla="*/ 3291 h 49702"/>
                <a:gd name="connsiteX4" fmla="*/ 35589 w 69706"/>
                <a:gd name="connsiteY4" fmla="*/ 59 h 49702"/>
                <a:gd name="connsiteX5" fmla="*/ 39673 w 69706"/>
                <a:gd name="connsiteY5" fmla="*/ 2340 h 49702"/>
                <a:gd name="connsiteX6" fmla="*/ 45303 w 69706"/>
                <a:gd name="connsiteY6" fmla="*/ 549 h 49702"/>
                <a:gd name="connsiteX7" fmla="*/ 48158 w 69706"/>
                <a:gd name="connsiteY7" fmla="*/ 5435 h 49702"/>
                <a:gd name="connsiteX8" fmla="*/ 51822 w 69706"/>
                <a:gd name="connsiteY8" fmla="*/ 10177 h 49702"/>
                <a:gd name="connsiteX9" fmla="*/ 51658 w 69706"/>
                <a:gd name="connsiteY9" fmla="*/ 15319 h 49702"/>
                <a:gd name="connsiteX10" fmla="*/ 63263 w 69706"/>
                <a:gd name="connsiteY10" fmla="*/ 25311 h 49702"/>
                <a:gd name="connsiteX11" fmla="*/ 69184 w 69706"/>
                <a:gd name="connsiteY11" fmla="*/ 36077 h 49702"/>
                <a:gd name="connsiteX12" fmla="*/ 50156 w 69706"/>
                <a:gd name="connsiteY12" fmla="*/ 41261 h 49702"/>
                <a:gd name="connsiteX13" fmla="*/ 36544 w 69706"/>
                <a:gd name="connsiteY13" fmla="*/ 49351 h 49702"/>
                <a:gd name="connsiteX14" fmla="*/ 26691 w 69706"/>
                <a:gd name="connsiteY14" fmla="*/ 42115 h 49702"/>
                <a:gd name="connsiteX15" fmla="*/ 14102 w 69706"/>
                <a:gd name="connsiteY15" fmla="*/ 35421 h 49702"/>
                <a:gd name="connsiteX16" fmla="*/ 6192 w 69706"/>
                <a:gd name="connsiteY16" fmla="*/ 29697 h 49702"/>
                <a:gd name="connsiteX17" fmla="*/ 9835 w 69706"/>
                <a:gd name="connsiteY17" fmla="*/ 19563 h 49702"/>
                <a:gd name="connsiteX18" fmla="*/ 13703 w 69706"/>
                <a:gd name="connsiteY18" fmla="*/ 14366 h 49702"/>
                <a:gd name="connsiteX19" fmla="*/ 13740 w 69706"/>
                <a:gd name="connsiteY19" fmla="*/ 14229 h 49702"/>
                <a:gd name="connsiteX0" fmla="*/ 51638 w 69706"/>
                <a:gd name="connsiteY0" fmla="*/ 15213 h 49702"/>
                <a:gd name="connsiteX1" fmla="*/ 50190 w 69706"/>
                <a:gd name="connsiteY1" fmla="*/ 17889 h 49702"/>
                <a:gd name="connsiteX2" fmla="*/ 48164 w 69706"/>
                <a:gd name="connsiteY2" fmla="*/ 5285 h 49702"/>
                <a:gd name="connsiteX3" fmla="*/ 48240 w 69706"/>
                <a:gd name="connsiteY3" fmla="*/ 6549 h 49702"/>
                <a:gd name="connsiteX4" fmla="*/ 38918 w 69706"/>
                <a:gd name="connsiteY4" fmla="*/ 3811 h 49702"/>
                <a:gd name="connsiteX5" fmla="*/ 39660 w 69706"/>
                <a:gd name="connsiteY5" fmla="*/ 2199 h 49702"/>
                <a:gd name="connsiteX6" fmla="*/ 31981 w 69706"/>
                <a:gd name="connsiteY6" fmla="*/ 4579 h 49702"/>
                <a:gd name="connsiteX7" fmla="*/ 32340 w 69706"/>
                <a:gd name="connsiteY7" fmla="*/ 3189 h 49702"/>
                <a:gd name="connsiteX8" fmla="*/ 23840 w 69706"/>
                <a:gd name="connsiteY8" fmla="*/ 5051 h 49702"/>
                <a:gd name="connsiteX9" fmla="*/ 25140 w 69706"/>
                <a:gd name="connsiteY9" fmla="*/ 6399 h 49702"/>
                <a:gd name="connsiteX0" fmla="*/ 13740 w 69706"/>
                <a:gd name="connsiteY0" fmla="*/ 14229 h 43096"/>
                <a:gd name="connsiteX1" fmla="*/ 15463 w 69706"/>
                <a:gd name="connsiteY1" fmla="*/ 6766 h 43096"/>
                <a:gd name="connsiteX2" fmla="*/ 23845 w 69706"/>
                <a:gd name="connsiteY2" fmla="*/ 5061 h 43096"/>
                <a:gd name="connsiteX3" fmla="*/ 32296 w 69706"/>
                <a:gd name="connsiteY3" fmla="*/ 3291 h 43096"/>
                <a:gd name="connsiteX4" fmla="*/ 35589 w 69706"/>
                <a:gd name="connsiteY4" fmla="*/ 59 h 43096"/>
                <a:gd name="connsiteX5" fmla="*/ 39673 w 69706"/>
                <a:gd name="connsiteY5" fmla="*/ 2340 h 43096"/>
                <a:gd name="connsiteX6" fmla="*/ 45303 w 69706"/>
                <a:gd name="connsiteY6" fmla="*/ 549 h 43096"/>
                <a:gd name="connsiteX7" fmla="*/ 48158 w 69706"/>
                <a:gd name="connsiteY7" fmla="*/ 5435 h 43096"/>
                <a:gd name="connsiteX8" fmla="*/ 51822 w 69706"/>
                <a:gd name="connsiteY8" fmla="*/ 10177 h 43096"/>
                <a:gd name="connsiteX9" fmla="*/ 51658 w 69706"/>
                <a:gd name="connsiteY9" fmla="*/ 15319 h 43096"/>
                <a:gd name="connsiteX10" fmla="*/ 63263 w 69706"/>
                <a:gd name="connsiteY10" fmla="*/ 25311 h 43096"/>
                <a:gd name="connsiteX11" fmla="*/ 69184 w 69706"/>
                <a:gd name="connsiteY11" fmla="*/ 36077 h 43096"/>
                <a:gd name="connsiteX12" fmla="*/ 50156 w 69706"/>
                <a:gd name="connsiteY12" fmla="*/ 41261 h 43096"/>
                <a:gd name="connsiteX13" fmla="*/ 26691 w 69706"/>
                <a:gd name="connsiteY13" fmla="*/ 42115 h 43096"/>
                <a:gd name="connsiteX14" fmla="*/ 14102 w 69706"/>
                <a:gd name="connsiteY14" fmla="*/ 35421 h 43096"/>
                <a:gd name="connsiteX15" fmla="*/ 6192 w 69706"/>
                <a:gd name="connsiteY15" fmla="*/ 29697 h 43096"/>
                <a:gd name="connsiteX16" fmla="*/ 9835 w 69706"/>
                <a:gd name="connsiteY16" fmla="*/ 19563 h 43096"/>
                <a:gd name="connsiteX17" fmla="*/ 13703 w 69706"/>
                <a:gd name="connsiteY17" fmla="*/ 14366 h 43096"/>
                <a:gd name="connsiteX18" fmla="*/ 13740 w 69706"/>
                <a:gd name="connsiteY18" fmla="*/ 14229 h 43096"/>
                <a:gd name="connsiteX0" fmla="*/ 51638 w 69706"/>
                <a:gd name="connsiteY0" fmla="*/ 15213 h 43096"/>
                <a:gd name="connsiteX1" fmla="*/ 50190 w 69706"/>
                <a:gd name="connsiteY1" fmla="*/ 17889 h 43096"/>
                <a:gd name="connsiteX2" fmla="*/ 48164 w 69706"/>
                <a:gd name="connsiteY2" fmla="*/ 5285 h 43096"/>
                <a:gd name="connsiteX3" fmla="*/ 48240 w 69706"/>
                <a:gd name="connsiteY3" fmla="*/ 6549 h 43096"/>
                <a:gd name="connsiteX4" fmla="*/ 38918 w 69706"/>
                <a:gd name="connsiteY4" fmla="*/ 3811 h 43096"/>
                <a:gd name="connsiteX5" fmla="*/ 39660 w 69706"/>
                <a:gd name="connsiteY5" fmla="*/ 2199 h 43096"/>
                <a:gd name="connsiteX6" fmla="*/ 31981 w 69706"/>
                <a:gd name="connsiteY6" fmla="*/ 4579 h 43096"/>
                <a:gd name="connsiteX7" fmla="*/ 32340 w 69706"/>
                <a:gd name="connsiteY7" fmla="*/ 3189 h 43096"/>
                <a:gd name="connsiteX8" fmla="*/ 23840 w 69706"/>
                <a:gd name="connsiteY8" fmla="*/ 5051 h 43096"/>
                <a:gd name="connsiteX9" fmla="*/ 25140 w 69706"/>
                <a:gd name="connsiteY9" fmla="*/ 6399 h 43096"/>
                <a:gd name="connsiteX0" fmla="*/ 13740 w 69706"/>
                <a:gd name="connsiteY0" fmla="*/ 14229 h 45315"/>
                <a:gd name="connsiteX1" fmla="*/ 15463 w 69706"/>
                <a:gd name="connsiteY1" fmla="*/ 6766 h 45315"/>
                <a:gd name="connsiteX2" fmla="*/ 23845 w 69706"/>
                <a:gd name="connsiteY2" fmla="*/ 5061 h 45315"/>
                <a:gd name="connsiteX3" fmla="*/ 32296 w 69706"/>
                <a:gd name="connsiteY3" fmla="*/ 3291 h 45315"/>
                <a:gd name="connsiteX4" fmla="*/ 35589 w 69706"/>
                <a:gd name="connsiteY4" fmla="*/ 59 h 45315"/>
                <a:gd name="connsiteX5" fmla="*/ 39673 w 69706"/>
                <a:gd name="connsiteY5" fmla="*/ 2340 h 45315"/>
                <a:gd name="connsiteX6" fmla="*/ 45303 w 69706"/>
                <a:gd name="connsiteY6" fmla="*/ 549 h 45315"/>
                <a:gd name="connsiteX7" fmla="*/ 48158 w 69706"/>
                <a:gd name="connsiteY7" fmla="*/ 5435 h 45315"/>
                <a:gd name="connsiteX8" fmla="*/ 51822 w 69706"/>
                <a:gd name="connsiteY8" fmla="*/ 10177 h 45315"/>
                <a:gd name="connsiteX9" fmla="*/ 51658 w 69706"/>
                <a:gd name="connsiteY9" fmla="*/ 15319 h 45315"/>
                <a:gd name="connsiteX10" fmla="*/ 63263 w 69706"/>
                <a:gd name="connsiteY10" fmla="*/ 25311 h 45315"/>
                <a:gd name="connsiteX11" fmla="*/ 69184 w 69706"/>
                <a:gd name="connsiteY11" fmla="*/ 36077 h 45315"/>
                <a:gd name="connsiteX12" fmla="*/ 50156 w 69706"/>
                <a:gd name="connsiteY12" fmla="*/ 41261 h 45315"/>
                <a:gd name="connsiteX13" fmla="*/ 26691 w 69706"/>
                <a:gd name="connsiteY13" fmla="*/ 42115 h 45315"/>
                <a:gd name="connsiteX14" fmla="*/ 14102 w 69706"/>
                <a:gd name="connsiteY14" fmla="*/ 35421 h 45315"/>
                <a:gd name="connsiteX15" fmla="*/ 6192 w 69706"/>
                <a:gd name="connsiteY15" fmla="*/ 29697 h 45315"/>
                <a:gd name="connsiteX16" fmla="*/ 9835 w 69706"/>
                <a:gd name="connsiteY16" fmla="*/ 19563 h 45315"/>
                <a:gd name="connsiteX17" fmla="*/ 13703 w 69706"/>
                <a:gd name="connsiteY17" fmla="*/ 14366 h 45315"/>
                <a:gd name="connsiteX18" fmla="*/ 13740 w 69706"/>
                <a:gd name="connsiteY18" fmla="*/ 14229 h 45315"/>
                <a:gd name="connsiteX0" fmla="*/ 51638 w 69706"/>
                <a:gd name="connsiteY0" fmla="*/ 15213 h 45315"/>
                <a:gd name="connsiteX1" fmla="*/ 50190 w 69706"/>
                <a:gd name="connsiteY1" fmla="*/ 17889 h 45315"/>
                <a:gd name="connsiteX2" fmla="*/ 48164 w 69706"/>
                <a:gd name="connsiteY2" fmla="*/ 5285 h 45315"/>
                <a:gd name="connsiteX3" fmla="*/ 48240 w 69706"/>
                <a:gd name="connsiteY3" fmla="*/ 6549 h 45315"/>
                <a:gd name="connsiteX4" fmla="*/ 38918 w 69706"/>
                <a:gd name="connsiteY4" fmla="*/ 3811 h 45315"/>
                <a:gd name="connsiteX5" fmla="*/ 39660 w 69706"/>
                <a:gd name="connsiteY5" fmla="*/ 2199 h 45315"/>
                <a:gd name="connsiteX6" fmla="*/ 31981 w 69706"/>
                <a:gd name="connsiteY6" fmla="*/ 4579 h 45315"/>
                <a:gd name="connsiteX7" fmla="*/ 32340 w 69706"/>
                <a:gd name="connsiteY7" fmla="*/ 3189 h 45315"/>
                <a:gd name="connsiteX8" fmla="*/ 23840 w 69706"/>
                <a:gd name="connsiteY8" fmla="*/ 5051 h 45315"/>
                <a:gd name="connsiteX9" fmla="*/ 25140 w 69706"/>
                <a:gd name="connsiteY9" fmla="*/ 6399 h 45315"/>
                <a:gd name="connsiteX0" fmla="*/ 13740 w 69706"/>
                <a:gd name="connsiteY0" fmla="*/ 14229 h 48954"/>
                <a:gd name="connsiteX1" fmla="*/ 15463 w 69706"/>
                <a:gd name="connsiteY1" fmla="*/ 6766 h 48954"/>
                <a:gd name="connsiteX2" fmla="*/ 23845 w 69706"/>
                <a:gd name="connsiteY2" fmla="*/ 5061 h 48954"/>
                <a:gd name="connsiteX3" fmla="*/ 32296 w 69706"/>
                <a:gd name="connsiteY3" fmla="*/ 3291 h 48954"/>
                <a:gd name="connsiteX4" fmla="*/ 35589 w 69706"/>
                <a:gd name="connsiteY4" fmla="*/ 59 h 48954"/>
                <a:gd name="connsiteX5" fmla="*/ 39673 w 69706"/>
                <a:gd name="connsiteY5" fmla="*/ 2340 h 48954"/>
                <a:gd name="connsiteX6" fmla="*/ 45303 w 69706"/>
                <a:gd name="connsiteY6" fmla="*/ 549 h 48954"/>
                <a:gd name="connsiteX7" fmla="*/ 48158 w 69706"/>
                <a:gd name="connsiteY7" fmla="*/ 5435 h 48954"/>
                <a:gd name="connsiteX8" fmla="*/ 51822 w 69706"/>
                <a:gd name="connsiteY8" fmla="*/ 10177 h 48954"/>
                <a:gd name="connsiteX9" fmla="*/ 51658 w 69706"/>
                <a:gd name="connsiteY9" fmla="*/ 15319 h 48954"/>
                <a:gd name="connsiteX10" fmla="*/ 63263 w 69706"/>
                <a:gd name="connsiteY10" fmla="*/ 25311 h 48954"/>
                <a:gd name="connsiteX11" fmla="*/ 69184 w 69706"/>
                <a:gd name="connsiteY11" fmla="*/ 36077 h 48954"/>
                <a:gd name="connsiteX12" fmla="*/ 50156 w 69706"/>
                <a:gd name="connsiteY12" fmla="*/ 41261 h 48954"/>
                <a:gd name="connsiteX13" fmla="*/ 26691 w 69706"/>
                <a:gd name="connsiteY13" fmla="*/ 42115 h 48954"/>
                <a:gd name="connsiteX14" fmla="*/ 14102 w 69706"/>
                <a:gd name="connsiteY14" fmla="*/ 35421 h 48954"/>
                <a:gd name="connsiteX15" fmla="*/ 6192 w 69706"/>
                <a:gd name="connsiteY15" fmla="*/ 29697 h 48954"/>
                <a:gd name="connsiteX16" fmla="*/ 9835 w 69706"/>
                <a:gd name="connsiteY16" fmla="*/ 19563 h 48954"/>
                <a:gd name="connsiteX17" fmla="*/ 13703 w 69706"/>
                <a:gd name="connsiteY17" fmla="*/ 14366 h 48954"/>
                <a:gd name="connsiteX18" fmla="*/ 13740 w 69706"/>
                <a:gd name="connsiteY18" fmla="*/ 14229 h 48954"/>
                <a:gd name="connsiteX0" fmla="*/ 51638 w 69706"/>
                <a:gd name="connsiteY0" fmla="*/ 15213 h 48954"/>
                <a:gd name="connsiteX1" fmla="*/ 50190 w 69706"/>
                <a:gd name="connsiteY1" fmla="*/ 17889 h 48954"/>
                <a:gd name="connsiteX2" fmla="*/ 48164 w 69706"/>
                <a:gd name="connsiteY2" fmla="*/ 5285 h 48954"/>
                <a:gd name="connsiteX3" fmla="*/ 48240 w 69706"/>
                <a:gd name="connsiteY3" fmla="*/ 6549 h 48954"/>
                <a:gd name="connsiteX4" fmla="*/ 38918 w 69706"/>
                <a:gd name="connsiteY4" fmla="*/ 3811 h 48954"/>
                <a:gd name="connsiteX5" fmla="*/ 39660 w 69706"/>
                <a:gd name="connsiteY5" fmla="*/ 2199 h 48954"/>
                <a:gd name="connsiteX6" fmla="*/ 31981 w 69706"/>
                <a:gd name="connsiteY6" fmla="*/ 4579 h 48954"/>
                <a:gd name="connsiteX7" fmla="*/ 32340 w 69706"/>
                <a:gd name="connsiteY7" fmla="*/ 3189 h 48954"/>
                <a:gd name="connsiteX8" fmla="*/ 23840 w 69706"/>
                <a:gd name="connsiteY8" fmla="*/ 5051 h 48954"/>
                <a:gd name="connsiteX9" fmla="*/ 25140 w 69706"/>
                <a:gd name="connsiteY9" fmla="*/ 6399 h 48954"/>
                <a:gd name="connsiteX0" fmla="*/ 13740 w 63653"/>
                <a:gd name="connsiteY0" fmla="*/ 14229 h 48954"/>
                <a:gd name="connsiteX1" fmla="*/ 15463 w 63653"/>
                <a:gd name="connsiteY1" fmla="*/ 6766 h 48954"/>
                <a:gd name="connsiteX2" fmla="*/ 23845 w 63653"/>
                <a:gd name="connsiteY2" fmla="*/ 5061 h 48954"/>
                <a:gd name="connsiteX3" fmla="*/ 32296 w 63653"/>
                <a:gd name="connsiteY3" fmla="*/ 3291 h 48954"/>
                <a:gd name="connsiteX4" fmla="*/ 35589 w 63653"/>
                <a:gd name="connsiteY4" fmla="*/ 59 h 48954"/>
                <a:gd name="connsiteX5" fmla="*/ 39673 w 63653"/>
                <a:gd name="connsiteY5" fmla="*/ 2340 h 48954"/>
                <a:gd name="connsiteX6" fmla="*/ 45303 w 63653"/>
                <a:gd name="connsiteY6" fmla="*/ 549 h 48954"/>
                <a:gd name="connsiteX7" fmla="*/ 48158 w 63653"/>
                <a:gd name="connsiteY7" fmla="*/ 5435 h 48954"/>
                <a:gd name="connsiteX8" fmla="*/ 51822 w 63653"/>
                <a:gd name="connsiteY8" fmla="*/ 10177 h 48954"/>
                <a:gd name="connsiteX9" fmla="*/ 51658 w 63653"/>
                <a:gd name="connsiteY9" fmla="*/ 15319 h 48954"/>
                <a:gd name="connsiteX10" fmla="*/ 63263 w 63653"/>
                <a:gd name="connsiteY10" fmla="*/ 25311 h 48954"/>
                <a:gd name="connsiteX11" fmla="*/ 59921 w 63653"/>
                <a:gd name="connsiteY11" fmla="*/ 34870 h 48954"/>
                <a:gd name="connsiteX12" fmla="*/ 50156 w 63653"/>
                <a:gd name="connsiteY12" fmla="*/ 41261 h 48954"/>
                <a:gd name="connsiteX13" fmla="*/ 26691 w 63653"/>
                <a:gd name="connsiteY13" fmla="*/ 42115 h 48954"/>
                <a:gd name="connsiteX14" fmla="*/ 14102 w 63653"/>
                <a:gd name="connsiteY14" fmla="*/ 35421 h 48954"/>
                <a:gd name="connsiteX15" fmla="*/ 6192 w 63653"/>
                <a:gd name="connsiteY15" fmla="*/ 29697 h 48954"/>
                <a:gd name="connsiteX16" fmla="*/ 9835 w 63653"/>
                <a:gd name="connsiteY16" fmla="*/ 19563 h 48954"/>
                <a:gd name="connsiteX17" fmla="*/ 13703 w 63653"/>
                <a:gd name="connsiteY17" fmla="*/ 14366 h 48954"/>
                <a:gd name="connsiteX18" fmla="*/ 13740 w 63653"/>
                <a:gd name="connsiteY18" fmla="*/ 14229 h 48954"/>
                <a:gd name="connsiteX0" fmla="*/ 51638 w 63653"/>
                <a:gd name="connsiteY0" fmla="*/ 15213 h 48954"/>
                <a:gd name="connsiteX1" fmla="*/ 50190 w 63653"/>
                <a:gd name="connsiteY1" fmla="*/ 17889 h 48954"/>
                <a:gd name="connsiteX2" fmla="*/ 48164 w 63653"/>
                <a:gd name="connsiteY2" fmla="*/ 5285 h 48954"/>
                <a:gd name="connsiteX3" fmla="*/ 48240 w 63653"/>
                <a:gd name="connsiteY3" fmla="*/ 6549 h 48954"/>
                <a:gd name="connsiteX4" fmla="*/ 38918 w 63653"/>
                <a:gd name="connsiteY4" fmla="*/ 3811 h 48954"/>
                <a:gd name="connsiteX5" fmla="*/ 39660 w 63653"/>
                <a:gd name="connsiteY5" fmla="*/ 2199 h 48954"/>
                <a:gd name="connsiteX6" fmla="*/ 31981 w 63653"/>
                <a:gd name="connsiteY6" fmla="*/ 4579 h 48954"/>
                <a:gd name="connsiteX7" fmla="*/ 32340 w 63653"/>
                <a:gd name="connsiteY7" fmla="*/ 3189 h 48954"/>
                <a:gd name="connsiteX8" fmla="*/ 23840 w 63653"/>
                <a:gd name="connsiteY8" fmla="*/ 5051 h 48954"/>
                <a:gd name="connsiteX9" fmla="*/ 25140 w 63653"/>
                <a:gd name="connsiteY9" fmla="*/ 6399 h 48954"/>
                <a:gd name="connsiteX0" fmla="*/ 13740 w 63653"/>
                <a:gd name="connsiteY0" fmla="*/ 14229 h 48954"/>
                <a:gd name="connsiteX1" fmla="*/ 15463 w 63653"/>
                <a:gd name="connsiteY1" fmla="*/ 6766 h 48954"/>
                <a:gd name="connsiteX2" fmla="*/ 23845 w 63653"/>
                <a:gd name="connsiteY2" fmla="*/ 5061 h 48954"/>
                <a:gd name="connsiteX3" fmla="*/ 32296 w 63653"/>
                <a:gd name="connsiteY3" fmla="*/ 3291 h 48954"/>
                <a:gd name="connsiteX4" fmla="*/ 35589 w 63653"/>
                <a:gd name="connsiteY4" fmla="*/ 59 h 48954"/>
                <a:gd name="connsiteX5" fmla="*/ 39673 w 63653"/>
                <a:gd name="connsiteY5" fmla="*/ 2340 h 48954"/>
                <a:gd name="connsiteX6" fmla="*/ 45303 w 63653"/>
                <a:gd name="connsiteY6" fmla="*/ 549 h 48954"/>
                <a:gd name="connsiteX7" fmla="*/ 48158 w 63653"/>
                <a:gd name="connsiteY7" fmla="*/ 5435 h 48954"/>
                <a:gd name="connsiteX8" fmla="*/ 51822 w 63653"/>
                <a:gd name="connsiteY8" fmla="*/ 10177 h 48954"/>
                <a:gd name="connsiteX9" fmla="*/ 51658 w 63653"/>
                <a:gd name="connsiteY9" fmla="*/ 15319 h 48954"/>
                <a:gd name="connsiteX10" fmla="*/ 63263 w 63653"/>
                <a:gd name="connsiteY10" fmla="*/ 25311 h 48954"/>
                <a:gd name="connsiteX11" fmla="*/ 59921 w 63653"/>
                <a:gd name="connsiteY11" fmla="*/ 34870 h 48954"/>
                <a:gd name="connsiteX12" fmla="*/ 50156 w 63653"/>
                <a:gd name="connsiteY12" fmla="*/ 41261 h 48954"/>
                <a:gd name="connsiteX13" fmla="*/ 26691 w 63653"/>
                <a:gd name="connsiteY13" fmla="*/ 42115 h 48954"/>
                <a:gd name="connsiteX14" fmla="*/ 14102 w 63653"/>
                <a:gd name="connsiteY14" fmla="*/ 35421 h 48954"/>
                <a:gd name="connsiteX15" fmla="*/ 6192 w 63653"/>
                <a:gd name="connsiteY15" fmla="*/ 29697 h 48954"/>
                <a:gd name="connsiteX16" fmla="*/ 9835 w 63653"/>
                <a:gd name="connsiteY16" fmla="*/ 19563 h 48954"/>
                <a:gd name="connsiteX17" fmla="*/ 13703 w 63653"/>
                <a:gd name="connsiteY17" fmla="*/ 14366 h 48954"/>
                <a:gd name="connsiteX18" fmla="*/ 13740 w 63653"/>
                <a:gd name="connsiteY18" fmla="*/ 14229 h 48954"/>
                <a:gd name="connsiteX0" fmla="*/ 51638 w 63653"/>
                <a:gd name="connsiteY0" fmla="*/ 15213 h 48954"/>
                <a:gd name="connsiteX1" fmla="*/ 50190 w 63653"/>
                <a:gd name="connsiteY1" fmla="*/ 17889 h 48954"/>
                <a:gd name="connsiteX2" fmla="*/ 48164 w 63653"/>
                <a:gd name="connsiteY2" fmla="*/ 5285 h 48954"/>
                <a:gd name="connsiteX3" fmla="*/ 48240 w 63653"/>
                <a:gd name="connsiteY3" fmla="*/ 6549 h 48954"/>
                <a:gd name="connsiteX4" fmla="*/ 38918 w 63653"/>
                <a:gd name="connsiteY4" fmla="*/ 3811 h 48954"/>
                <a:gd name="connsiteX5" fmla="*/ 39660 w 63653"/>
                <a:gd name="connsiteY5" fmla="*/ 2199 h 48954"/>
                <a:gd name="connsiteX6" fmla="*/ 31981 w 63653"/>
                <a:gd name="connsiteY6" fmla="*/ 4579 h 48954"/>
                <a:gd name="connsiteX7" fmla="*/ 32340 w 63653"/>
                <a:gd name="connsiteY7" fmla="*/ 3189 h 48954"/>
                <a:gd name="connsiteX8" fmla="*/ 23840 w 63653"/>
                <a:gd name="connsiteY8" fmla="*/ 5051 h 48954"/>
                <a:gd name="connsiteX9" fmla="*/ 25140 w 63653"/>
                <a:gd name="connsiteY9" fmla="*/ 6399 h 48954"/>
                <a:gd name="connsiteX0" fmla="*/ 13740 w 64494"/>
                <a:gd name="connsiteY0" fmla="*/ 14229 h 48954"/>
                <a:gd name="connsiteX1" fmla="*/ 15463 w 64494"/>
                <a:gd name="connsiteY1" fmla="*/ 6766 h 48954"/>
                <a:gd name="connsiteX2" fmla="*/ 23845 w 64494"/>
                <a:gd name="connsiteY2" fmla="*/ 5061 h 48954"/>
                <a:gd name="connsiteX3" fmla="*/ 32296 w 64494"/>
                <a:gd name="connsiteY3" fmla="*/ 3291 h 48954"/>
                <a:gd name="connsiteX4" fmla="*/ 35589 w 64494"/>
                <a:gd name="connsiteY4" fmla="*/ 59 h 48954"/>
                <a:gd name="connsiteX5" fmla="*/ 39673 w 64494"/>
                <a:gd name="connsiteY5" fmla="*/ 2340 h 48954"/>
                <a:gd name="connsiteX6" fmla="*/ 45303 w 64494"/>
                <a:gd name="connsiteY6" fmla="*/ 549 h 48954"/>
                <a:gd name="connsiteX7" fmla="*/ 48158 w 64494"/>
                <a:gd name="connsiteY7" fmla="*/ 5435 h 48954"/>
                <a:gd name="connsiteX8" fmla="*/ 51822 w 64494"/>
                <a:gd name="connsiteY8" fmla="*/ 10177 h 48954"/>
                <a:gd name="connsiteX9" fmla="*/ 51658 w 64494"/>
                <a:gd name="connsiteY9" fmla="*/ 15319 h 48954"/>
                <a:gd name="connsiteX10" fmla="*/ 63263 w 64494"/>
                <a:gd name="connsiteY10" fmla="*/ 25311 h 48954"/>
                <a:gd name="connsiteX11" fmla="*/ 59921 w 64494"/>
                <a:gd name="connsiteY11" fmla="*/ 34870 h 48954"/>
                <a:gd name="connsiteX12" fmla="*/ 50156 w 64494"/>
                <a:gd name="connsiteY12" fmla="*/ 41261 h 48954"/>
                <a:gd name="connsiteX13" fmla="*/ 26691 w 64494"/>
                <a:gd name="connsiteY13" fmla="*/ 42115 h 48954"/>
                <a:gd name="connsiteX14" fmla="*/ 14102 w 64494"/>
                <a:gd name="connsiteY14" fmla="*/ 35421 h 48954"/>
                <a:gd name="connsiteX15" fmla="*/ 6192 w 64494"/>
                <a:gd name="connsiteY15" fmla="*/ 29697 h 48954"/>
                <a:gd name="connsiteX16" fmla="*/ 9835 w 64494"/>
                <a:gd name="connsiteY16" fmla="*/ 19563 h 48954"/>
                <a:gd name="connsiteX17" fmla="*/ 13703 w 64494"/>
                <a:gd name="connsiteY17" fmla="*/ 14366 h 48954"/>
                <a:gd name="connsiteX18" fmla="*/ 13740 w 64494"/>
                <a:gd name="connsiteY18" fmla="*/ 14229 h 48954"/>
                <a:gd name="connsiteX0" fmla="*/ 51638 w 64494"/>
                <a:gd name="connsiteY0" fmla="*/ 15213 h 48954"/>
                <a:gd name="connsiteX1" fmla="*/ 50190 w 64494"/>
                <a:gd name="connsiteY1" fmla="*/ 17889 h 48954"/>
                <a:gd name="connsiteX2" fmla="*/ 48164 w 64494"/>
                <a:gd name="connsiteY2" fmla="*/ 5285 h 48954"/>
                <a:gd name="connsiteX3" fmla="*/ 48240 w 64494"/>
                <a:gd name="connsiteY3" fmla="*/ 6549 h 48954"/>
                <a:gd name="connsiteX4" fmla="*/ 38918 w 64494"/>
                <a:gd name="connsiteY4" fmla="*/ 3811 h 48954"/>
                <a:gd name="connsiteX5" fmla="*/ 39660 w 64494"/>
                <a:gd name="connsiteY5" fmla="*/ 2199 h 48954"/>
                <a:gd name="connsiteX6" fmla="*/ 31981 w 64494"/>
                <a:gd name="connsiteY6" fmla="*/ 4579 h 48954"/>
                <a:gd name="connsiteX7" fmla="*/ 32340 w 64494"/>
                <a:gd name="connsiteY7" fmla="*/ 3189 h 48954"/>
                <a:gd name="connsiteX8" fmla="*/ 23840 w 64494"/>
                <a:gd name="connsiteY8" fmla="*/ 5051 h 48954"/>
                <a:gd name="connsiteX9" fmla="*/ 25140 w 64494"/>
                <a:gd name="connsiteY9" fmla="*/ 6399 h 48954"/>
                <a:gd name="connsiteX0" fmla="*/ 13740 w 69067"/>
                <a:gd name="connsiteY0" fmla="*/ 14229 h 48954"/>
                <a:gd name="connsiteX1" fmla="*/ 15463 w 69067"/>
                <a:gd name="connsiteY1" fmla="*/ 6766 h 48954"/>
                <a:gd name="connsiteX2" fmla="*/ 23845 w 69067"/>
                <a:gd name="connsiteY2" fmla="*/ 5061 h 48954"/>
                <a:gd name="connsiteX3" fmla="*/ 32296 w 69067"/>
                <a:gd name="connsiteY3" fmla="*/ 3291 h 48954"/>
                <a:gd name="connsiteX4" fmla="*/ 35589 w 69067"/>
                <a:gd name="connsiteY4" fmla="*/ 59 h 48954"/>
                <a:gd name="connsiteX5" fmla="*/ 39673 w 69067"/>
                <a:gd name="connsiteY5" fmla="*/ 2340 h 48954"/>
                <a:gd name="connsiteX6" fmla="*/ 45303 w 69067"/>
                <a:gd name="connsiteY6" fmla="*/ 549 h 48954"/>
                <a:gd name="connsiteX7" fmla="*/ 48158 w 69067"/>
                <a:gd name="connsiteY7" fmla="*/ 5435 h 48954"/>
                <a:gd name="connsiteX8" fmla="*/ 51822 w 69067"/>
                <a:gd name="connsiteY8" fmla="*/ 10177 h 48954"/>
                <a:gd name="connsiteX9" fmla="*/ 51658 w 69067"/>
                <a:gd name="connsiteY9" fmla="*/ 15319 h 48954"/>
                <a:gd name="connsiteX10" fmla="*/ 63263 w 69067"/>
                <a:gd name="connsiteY10" fmla="*/ 25311 h 48954"/>
                <a:gd name="connsiteX11" fmla="*/ 59921 w 69067"/>
                <a:gd name="connsiteY11" fmla="*/ 34870 h 48954"/>
                <a:gd name="connsiteX12" fmla="*/ 50156 w 69067"/>
                <a:gd name="connsiteY12" fmla="*/ 41261 h 48954"/>
                <a:gd name="connsiteX13" fmla="*/ 26691 w 69067"/>
                <a:gd name="connsiteY13" fmla="*/ 42115 h 48954"/>
                <a:gd name="connsiteX14" fmla="*/ 14102 w 69067"/>
                <a:gd name="connsiteY14" fmla="*/ 35421 h 48954"/>
                <a:gd name="connsiteX15" fmla="*/ 6192 w 69067"/>
                <a:gd name="connsiteY15" fmla="*/ 29697 h 48954"/>
                <a:gd name="connsiteX16" fmla="*/ 9835 w 69067"/>
                <a:gd name="connsiteY16" fmla="*/ 19563 h 48954"/>
                <a:gd name="connsiteX17" fmla="*/ 13703 w 69067"/>
                <a:gd name="connsiteY17" fmla="*/ 14366 h 48954"/>
                <a:gd name="connsiteX18" fmla="*/ 13740 w 69067"/>
                <a:gd name="connsiteY18" fmla="*/ 14229 h 48954"/>
                <a:gd name="connsiteX0" fmla="*/ 51638 w 69067"/>
                <a:gd name="connsiteY0" fmla="*/ 15213 h 48954"/>
                <a:gd name="connsiteX1" fmla="*/ 50190 w 69067"/>
                <a:gd name="connsiteY1" fmla="*/ 17889 h 48954"/>
                <a:gd name="connsiteX2" fmla="*/ 48164 w 69067"/>
                <a:gd name="connsiteY2" fmla="*/ 5285 h 48954"/>
                <a:gd name="connsiteX3" fmla="*/ 48240 w 69067"/>
                <a:gd name="connsiteY3" fmla="*/ 6549 h 48954"/>
                <a:gd name="connsiteX4" fmla="*/ 38918 w 69067"/>
                <a:gd name="connsiteY4" fmla="*/ 3811 h 48954"/>
                <a:gd name="connsiteX5" fmla="*/ 39660 w 69067"/>
                <a:gd name="connsiteY5" fmla="*/ 2199 h 48954"/>
                <a:gd name="connsiteX6" fmla="*/ 31981 w 69067"/>
                <a:gd name="connsiteY6" fmla="*/ 4579 h 48954"/>
                <a:gd name="connsiteX7" fmla="*/ 32340 w 69067"/>
                <a:gd name="connsiteY7" fmla="*/ 3189 h 48954"/>
                <a:gd name="connsiteX8" fmla="*/ 23840 w 69067"/>
                <a:gd name="connsiteY8" fmla="*/ 5051 h 48954"/>
                <a:gd name="connsiteX9" fmla="*/ 25140 w 69067"/>
                <a:gd name="connsiteY9" fmla="*/ 6399 h 48954"/>
                <a:gd name="connsiteX0" fmla="*/ 13740 w 66791"/>
                <a:gd name="connsiteY0" fmla="*/ 14229 h 48954"/>
                <a:gd name="connsiteX1" fmla="*/ 15463 w 66791"/>
                <a:gd name="connsiteY1" fmla="*/ 6766 h 48954"/>
                <a:gd name="connsiteX2" fmla="*/ 23845 w 66791"/>
                <a:gd name="connsiteY2" fmla="*/ 5061 h 48954"/>
                <a:gd name="connsiteX3" fmla="*/ 32296 w 66791"/>
                <a:gd name="connsiteY3" fmla="*/ 3291 h 48954"/>
                <a:gd name="connsiteX4" fmla="*/ 35589 w 66791"/>
                <a:gd name="connsiteY4" fmla="*/ 59 h 48954"/>
                <a:gd name="connsiteX5" fmla="*/ 39673 w 66791"/>
                <a:gd name="connsiteY5" fmla="*/ 2340 h 48954"/>
                <a:gd name="connsiteX6" fmla="*/ 45303 w 66791"/>
                <a:gd name="connsiteY6" fmla="*/ 549 h 48954"/>
                <a:gd name="connsiteX7" fmla="*/ 48158 w 66791"/>
                <a:gd name="connsiteY7" fmla="*/ 5435 h 48954"/>
                <a:gd name="connsiteX8" fmla="*/ 51822 w 66791"/>
                <a:gd name="connsiteY8" fmla="*/ 10177 h 48954"/>
                <a:gd name="connsiteX9" fmla="*/ 51658 w 66791"/>
                <a:gd name="connsiteY9" fmla="*/ 15319 h 48954"/>
                <a:gd name="connsiteX10" fmla="*/ 54685 w 66791"/>
                <a:gd name="connsiteY10" fmla="*/ 27084 h 48954"/>
                <a:gd name="connsiteX11" fmla="*/ 59921 w 66791"/>
                <a:gd name="connsiteY11" fmla="*/ 34870 h 48954"/>
                <a:gd name="connsiteX12" fmla="*/ 50156 w 66791"/>
                <a:gd name="connsiteY12" fmla="*/ 41261 h 48954"/>
                <a:gd name="connsiteX13" fmla="*/ 26691 w 66791"/>
                <a:gd name="connsiteY13" fmla="*/ 42115 h 48954"/>
                <a:gd name="connsiteX14" fmla="*/ 14102 w 66791"/>
                <a:gd name="connsiteY14" fmla="*/ 35421 h 48954"/>
                <a:gd name="connsiteX15" fmla="*/ 6192 w 66791"/>
                <a:gd name="connsiteY15" fmla="*/ 29697 h 48954"/>
                <a:gd name="connsiteX16" fmla="*/ 9835 w 66791"/>
                <a:gd name="connsiteY16" fmla="*/ 19563 h 48954"/>
                <a:gd name="connsiteX17" fmla="*/ 13703 w 66791"/>
                <a:gd name="connsiteY17" fmla="*/ 14366 h 48954"/>
                <a:gd name="connsiteX18" fmla="*/ 13740 w 66791"/>
                <a:gd name="connsiteY18" fmla="*/ 14229 h 48954"/>
                <a:gd name="connsiteX0" fmla="*/ 51638 w 66791"/>
                <a:gd name="connsiteY0" fmla="*/ 15213 h 48954"/>
                <a:gd name="connsiteX1" fmla="*/ 50190 w 66791"/>
                <a:gd name="connsiteY1" fmla="*/ 17889 h 48954"/>
                <a:gd name="connsiteX2" fmla="*/ 48164 w 66791"/>
                <a:gd name="connsiteY2" fmla="*/ 5285 h 48954"/>
                <a:gd name="connsiteX3" fmla="*/ 48240 w 66791"/>
                <a:gd name="connsiteY3" fmla="*/ 6549 h 48954"/>
                <a:gd name="connsiteX4" fmla="*/ 38918 w 66791"/>
                <a:gd name="connsiteY4" fmla="*/ 3811 h 48954"/>
                <a:gd name="connsiteX5" fmla="*/ 39660 w 66791"/>
                <a:gd name="connsiteY5" fmla="*/ 2199 h 48954"/>
                <a:gd name="connsiteX6" fmla="*/ 31981 w 66791"/>
                <a:gd name="connsiteY6" fmla="*/ 4579 h 48954"/>
                <a:gd name="connsiteX7" fmla="*/ 32340 w 66791"/>
                <a:gd name="connsiteY7" fmla="*/ 3189 h 48954"/>
                <a:gd name="connsiteX8" fmla="*/ 23840 w 66791"/>
                <a:gd name="connsiteY8" fmla="*/ 5051 h 48954"/>
                <a:gd name="connsiteX9" fmla="*/ 25140 w 66791"/>
                <a:gd name="connsiteY9" fmla="*/ 6399 h 48954"/>
                <a:gd name="connsiteX0" fmla="*/ 13740 w 66791"/>
                <a:gd name="connsiteY0" fmla="*/ 14229 h 48954"/>
                <a:gd name="connsiteX1" fmla="*/ 15463 w 66791"/>
                <a:gd name="connsiteY1" fmla="*/ 6766 h 48954"/>
                <a:gd name="connsiteX2" fmla="*/ 23845 w 66791"/>
                <a:gd name="connsiteY2" fmla="*/ 5061 h 48954"/>
                <a:gd name="connsiteX3" fmla="*/ 32296 w 66791"/>
                <a:gd name="connsiteY3" fmla="*/ 3291 h 48954"/>
                <a:gd name="connsiteX4" fmla="*/ 35589 w 66791"/>
                <a:gd name="connsiteY4" fmla="*/ 59 h 48954"/>
                <a:gd name="connsiteX5" fmla="*/ 39673 w 66791"/>
                <a:gd name="connsiteY5" fmla="*/ 2340 h 48954"/>
                <a:gd name="connsiteX6" fmla="*/ 45303 w 66791"/>
                <a:gd name="connsiteY6" fmla="*/ 549 h 48954"/>
                <a:gd name="connsiteX7" fmla="*/ 48158 w 66791"/>
                <a:gd name="connsiteY7" fmla="*/ 5435 h 48954"/>
                <a:gd name="connsiteX8" fmla="*/ 51822 w 66791"/>
                <a:gd name="connsiteY8" fmla="*/ 10177 h 48954"/>
                <a:gd name="connsiteX9" fmla="*/ 51658 w 66791"/>
                <a:gd name="connsiteY9" fmla="*/ 15319 h 48954"/>
                <a:gd name="connsiteX10" fmla="*/ 54685 w 66791"/>
                <a:gd name="connsiteY10" fmla="*/ 27084 h 48954"/>
                <a:gd name="connsiteX11" fmla="*/ 59921 w 66791"/>
                <a:gd name="connsiteY11" fmla="*/ 34870 h 48954"/>
                <a:gd name="connsiteX12" fmla="*/ 50156 w 66791"/>
                <a:gd name="connsiteY12" fmla="*/ 41261 h 48954"/>
                <a:gd name="connsiteX13" fmla="*/ 26691 w 66791"/>
                <a:gd name="connsiteY13" fmla="*/ 42115 h 48954"/>
                <a:gd name="connsiteX14" fmla="*/ 14102 w 66791"/>
                <a:gd name="connsiteY14" fmla="*/ 35421 h 48954"/>
                <a:gd name="connsiteX15" fmla="*/ 6192 w 66791"/>
                <a:gd name="connsiteY15" fmla="*/ 29697 h 48954"/>
                <a:gd name="connsiteX16" fmla="*/ 9835 w 66791"/>
                <a:gd name="connsiteY16" fmla="*/ 19563 h 48954"/>
                <a:gd name="connsiteX17" fmla="*/ 13703 w 66791"/>
                <a:gd name="connsiteY17" fmla="*/ 14366 h 48954"/>
                <a:gd name="connsiteX18" fmla="*/ 13740 w 66791"/>
                <a:gd name="connsiteY18" fmla="*/ 14229 h 48954"/>
                <a:gd name="connsiteX0" fmla="*/ 51638 w 66791"/>
                <a:gd name="connsiteY0" fmla="*/ 15213 h 48954"/>
                <a:gd name="connsiteX1" fmla="*/ 50190 w 66791"/>
                <a:gd name="connsiteY1" fmla="*/ 17889 h 48954"/>
                <a:gd name="connsiteX2" fmla="*/ 48164 w 66791"/>
                <a:gd name="connsiteY2" fmla="*/ 5285 h 48954"/>
                <a:gd name="connsiteX3" fmla="*/ 48240 w 66791"/>
                <a:gd name="connsiteY3" fmla="*/ 6549 h 48954"/>
                <a:gd name="connsiteX4" fmla="*/ 38918 w 66791"/>
                <a:gd name="connsiteY4" fmla="*/ 3811 h 48954"/>
                <a:gd name="connsiteX5" fmla="*/ 39660 w 66791"/>
                <a:gd name="connsiteY5" fmla="*/ 2199 h 48954"/>
                <a:gd name="connsiteX6" fmla="*/ 31981 w 66791"/>
                <a:gd name="connsiteY6" fmla="*/ 4579 h 48954"/>
                <a:gd name="connsiteX7" fmla="*/ 32340 w 66791"/>
                <a:gd name="connsiteY7" fmla="*/ 3189 h 48954"/>
                <a:gd name="connsiteX8" fmla="*/ 23840 w 66791"/>
                <a:gd name="connsiteY8" fmla="*/ 5051 h 48954"/>
                <a:gd name="connsiteX9" fmla="*/ 25140 w 66791"/>
                <a:gd name="connsiteY9" fmla="*/ 6399 h 48954"/>
                <a:gd name="connsiteX0" fmla="*/ 13740 w 70701"/>
                <a:gd name="connsiteY0" fmla="*/ 14229 h 48954"/>
                <a:gd name="connsiteX1" fmla="*/ 15463 w 70701"/>
                <a:gd name="connsiteY1" fmla="*/ 6766 h 48954"/>
                <a:gd name="connsiteX2" fmla="*/ 23845 w 70701"/>
                <a:gd name="connsiteY2" fmla="*/ 5061 h 48954"/>
                <a:gd name="connsiteX3" fmla="*/ 32296 w 70701"/>
                <a:gd name="connsiteY3" fmla="*/ 3291 h 48954"/>
                <a:gd name="connsiteX4" fmla="*/ 35589 w 70701"/>
                <a:gd name="connsiteY4" fmla="*/ 59 h 48954"/>
                <a:gd name="connsiteX5" fmla="*/ 39673 w 70701"/>
                <a:gd name="connsiteY5" fmla="*/ 2340 h 48954"/>
                <a:gd name="connsiteX6" fmla="*/ 45303 w 70701"/>
                <a:gd name="connsiteY6" fmla="*/ 549 h 48954"/>
                <a:gd name="connsiteX7" fmla="*/ 48158 w 70701"/>
                <a:gd name="connsiteY7" fmla="*/ 5435 h 48954"/>
                <a:gd name="connsiteX8" fmla="*/ 51822 w 70701"/>
                <a:gd name="connsiteY8" fmla="*/ 10177 h 48954"/>
                <a:gd name="connsiteX9" fmla="*/ 51658 w 70701"/>
                <a:gd name="connsiteY9" fmla="*/ 15319 h 48954"/>
                <a:gd name="connsiteX10" fmla="*/ 54685 w 70701"/>
                <a:gd name="connsiteY10" fmla="*/ 27084 h 48954"/>
                <a:gd name="connsiteX11" fmla="*/ 59921 w 70701"/>
                <a:gd name="connsiteY11" fmla="*/ 34870 h 48954"/>
                <a:gd name="connsiteX12" fmla="*/ 50156 w 70701"/>
                <a:gd name="connsiteY12" fmla="*/ 41261 h 48954"/>
                <a:gd name="connsiteX13" fmla="*/ 26691 w 70701"/>
                <a:gd name="connsiteY13" fmla="*/ 42115 h 48954"/>
                <a:gd name="connsiteX14" fmla="*/ 14102 w 70701"/>
                <a:gd name="connsiteY14" fmla="*/ 35421 h 48954"/>
                <a:gd name="connsiteX15" fmla="*/ 6192 w 70701"/>
                <a:gd name="connsiteY15" fmla="*/ 29697 h 48954"/>
                <a:gd name="connsiteX16" fmla="*/ 9835 w 70701"/>
                <a:gd name="connsiteY16" fmla="*/ 19563 h 48954"/>
                <a:gd name="connsiteX17" fmla="*/ 13703 w 70701"/>
                <a:gd name="connsiteY17" fmla="*/ 14366 h 48954"/>
                <a:gd name="connsiteX18" fmla="*/ 13740 w 70701"/>
                <a:gd name="connsiteY18" fmla="*/ 14229 h 48954"/>
                <a:gd name="connsiteX0" fmla="*/ 51638 w 70701"/>
                <a:gd name="connsiteY0" fmla="*/ 15213 h 48954"/>
                <a:gd name="connsiteX1" fmla="*/ 50190 w 70701"/>
                <a:gd name="connsiteY1" fmla="*/ 17889 h 48954"/>
                <a:gd name="connsiteX2" fmla="*/ 48164 w 70701"/>
                <a:gd name="connsiteY2" fmla="*/ 5285 h 48954"/>
                <a:gd name="connsiteX3" fmla="*/ 48240 w 70701"/>
                <a:gd name="connsiteY3" fmla="*/ 6549 h 48954"/>
                <a:gd name="connsiteX4" fmla="*/ 38918 w 70701"/>
                <a:gd name="connsiteY4" fmla="*/ 3811 h 48954"/>
                <a:gd name="connsiteX5" fmla="*/ 39660 w 70701"/>
                <a:gd name="connsiteY5" fmla="*/ 2199 h 48954"/>
                <a:gd name="connsiteX6" fmla="*/ 31981 w 70701"/>
                <a:gd name="connsiteY6" fmla="*/ 4579 h 48954"/>
                <a:gd name="connsiteX7" fmla="*/ 32340 w 70701"/>
                <a:gd name="connsiteY7" fmla="*/ 3189 h 48954"/>
                <a:gd name="connsiteX8" fmla="*/ 23840 w 70701"/>
                <a:gd name="connsiteY8" fmla="*/ 5051 h 48954"/>
                <a:gd name="connsiteX9" fmla="*/ 25140 w 70701"/>
                <a:gd name="connsiteY9" fmla="*/ 6399 h 48954"/>
                <a:gd name="connsiteX0" fmla="*/ 13740 w 70701"/>
                <a:gd name="connsiteY0" fmla="*/ 14229 h 48954"/>
                <a:gd name="connsiteX1" fmla="*/ 15463 w 70701"/>
                <a:gd name="connsiteY1" fmla="*/ 6766 h 48954"/>
                <a:gd name="connsiteX2" fmla="*/ 23845 w 70701"/>
                <a:gd name="connsiteY2" fmla="*/ 5061 h 48954"/>
                <a:gd name="connsiteX3" fmla="*/ 32296 w 70701"/>
                <a:gd name="connsiteY3" fmla="*/ 3291 h 48954"/>
                <a:gd name="connsiteX4" fmla="*/ 35589 w 70701"/>
                <a:gd name="connsiteY4" fmla="*/ 59 h 48954"/>
                <a:gd name="connsiteX5" fmla="*/ 39673 w 70701"/>
                <a:gd name="connsiteY5" fmla="*/ 2340 h 48954"/>
                <a:gd name="connsiteX6" fmla="*/ 45303 w 70701"/>
                <a:gd name="connsiteY6" fmla="*/ 549 h 48954"/>
                <a:gd name="connsiteX7" fmla="*/ 48158 w 70701"/>
                <a:gd name="connsiteY7" fmla="*/ 5435 h 48954"/>
                <a:gd name="connsiteX8" fmla="*/ 51822 w 70701"/>
                <a:gd name="connsiteY8" fmla="*/ 10177 h 48954"/>
                <a:gd name="connsiteX9" fmla="*/ 51658 w 70701"/>
                <a:gd name="connsiteY9" fmla="*/ 15319 h 48954"/>
                <a:gd name="connsiteX10" fmla="*/ 54685 w 70701"/>
                <a:gd name="connsiteY10" fmla="*/ 27084 h 48954"/>
                <a:gd name="connsiteX11" fmla="*/ 59921 w 70701"/>
                <a:gd name="connsiteY11" fmla="*/ 34870 h 48954"/>
                <a:gd name="connsiteX12" fmla="*/ 50156 w 70701"/>
                <a:gd name="connsiteY12" fmla="*/ 41261 h 48954"/>
                <a:gd name="connsiteX13" fmla="*/ 26691 w 70701"/>
                <a:gd name="connsiteY13" fmla="*/ 42115 h 48954"/>
                <a:gd name="connsiteX14" fmla="*/ 14102 w 70701"/>
                <a:gd name="connsiteY14" fmla="*/ 35421 h 48954"/>
                <a:gd name="connsiteX15" fmla="*/ 6192 w 70701"/>
                <a:gd name="connsiteY15" fmla="*/ 29697 h 48954"/>
                <a:gd name="connsiteX16" fmla="*/ 9835 w 70701"/>
                <a:gd name="connsiteY16" fmla="*/ 19563 h 48954"/>
                <a:gd name="connsiteX17" fmla="*/ 13703 w 70701"/>
                <a:gd name="connsiteY17" fmla="*/ 14366 h 48954"/>
                <a:gd name="connsiteX18" fmla="*/ 13740 w 70701"/>
                <a:gd name="connsiteY18" fmla="*/ 14229 h 48954"/>
                <a:gd name="connsiteX0" fmla="*/ 51638 w 70701"/>
                <a:gd name="connsiteY0" fmla="*/ 15213 h 48954"/>
                <a:gd name="connsiteX1" fmla="*/ 50190 w 70701"/>
                <a:gd name="connsiteY1" fmla="*/ 17889 h 48954"/>
                <a:gd name="connsiteX2" fmla="*/ 48164 w 70701"/>
                <a:gd name="connsiteY2" fmla="*/ 5285 h 48954"/>
                <a:gd name="connsiteX3" fmla="*/ 48240 w 70701"/>
                <a:gd name="connsiteY3" fmla="*/ 6549 h 48954"/>
                <a:gd name="connsiteX4" fmla="*/ 38918 w 70701"/>
                <a:gd name="connsiteY4" fmla="*/ 3811 h 48954"/>
                <a:gd name="connsiteX5" fmla="*/ 39660 w 70701"/>
                <a:gd name="connsiteY5" fmla="*/ 2199 h 48954"/>
                <a:gd name="connsiteX6" fmla="*/ 31981 w 70701"/>
                <a:gd name="connsiteY6" fmla="*/ 4579 h 48954"/>
                <a:gd name="connsiteX7" fmla="*/ 32340 w 70701"/>
                <a:gd name="connsiteY7" fmla="*/ 3189 h 48954"/>
                <a:gd name="connsiteX8" fmla="*/ 23840 w 70701"/>
                <a:gd name="connsiteY8" fmla="*/ 5051 h 48954"/>
                <a:gd name="connsiteX9" fmla="*/ 25140 w 70701"/>
                <a:gd name="connsiteY9" fmla="*/ 6399 h 4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701" h="48954">
                  <a:moveTo>
                    <a:pt x="13740" y="14229"/>
                  </a:moveTo>
                  <a:cubicBezTo>
                    <a:pt x="13469" y="11516"/>
                    <a:pt x="14101" y="8780"/>
                    <a:pt x="15463" y="6766"/>
                  </a:cubicBezTo>
                  <a:cubicBezTo>
                    <a:pt x="17615" y="3585"/>
                    <a:pt x="21104" y="2876"/>
                    <a:pt x="23845" y="5061"/>
                  </a:cubicBezTo>
                  <a:cubicBezTo>
                    <a:pt x="25518" y="768"/>
                    <a:pt x="29754" y="-119"/>
                    <a:pt x="32296" y="3291"/>
                  </a:cubicBezTo>
                  <a:cubicBezTo>
                    <a:pt x="32937" y="1542"/>
                    <a:pt x="34168" y="333"/>
                    <a:pt x="35589" y="59"/>
                  </a:cubicBezTo>
                  <a:cubicBezTo>
                    <a:pt x="37153" y="-243"/>
                    <a:pt x="38715" y="629"/>
                    <a:pt x="39673" y="2340"/>
                  </a:cubicBezTo>
                  <a:cubicBezTo>
                    <a:pt x="41055" y="126"/>
                    <a:pt x="43341" y="-601"/>
                    <a:pt x="45303" y="549"/>
                  </a:cubicBezTo>
                  <a:cubicBezTo>
                    <a:pt x="46798" y="1425"/>
                    <a:pt x="47870" y="3259"/>
                    <a:pt x="48158" y="5435"/>
                  </a:cubicBezTo>
                  <a:cubicBezTo>
                    <a:pt x="49886" y="6077"/>
                    <a:pt x="51262" y="7857"/>
                    <a:pt x="51822" y="10177"/>
                  </a:cubicBezTo>
                  <a:cubicBezTo>
                    <a:pt x="52229" y="11861"/>
                    <a:pt x="52171" y="13690"/>
                    <a:pt x="51658" y="15319"/>
                  </a:cubicBezTo>
                  <a:cubicBezTo>
                    <a:pt x="52919" y="17553"/>
                    <a:pt x="76294" y="20674"/>
                    <a:pt x="54685" y="27084"/>
                  </a:cubicBezTo>
                  <a:cubicBezTo>
                    <a:pt x="72092" y="28005"/>
                    <a:pt x="77453" y="34711"/>
                    <a:pt x="59921" y="34870"/>
                  </a:cubicBezTo>
                  <a:cubicBezTo>
                    <a:pt x="68818" y="40303"/>
                    <a:pt x="64296" y="46644"/>
                    <a:pt x="50156" y="41261"/>
                  </a:cubicBezTo>
                  <a:cubicBezTo>
                    <a:pt x="51475" y="49286"/>
                    <a:pt x="49718" y="53179"/>
                    <a:pt x="26691" y="42115"/>
                  </a:cubicBezTo>
                  <a:cubicBezTo>
                    <a:pt x="22983" y="45159"/>
                    <a:pt x="8000" y="40018"/>
                    <a:pt x="14102" y="35421"/>
                  </a:cubicBezTo>
                  <a:cubicBezTo>
                    <a:pt x="5933" y="35606"/>
                    <a:pt x="911" y="31866"/>
                    <a:pt x="6192" y="29697"/>
                  </a:cubicBezTo>
                  <a:cubicBezTo>
                    <a:pt x="-1317" y="27504"/>
                    <a:pt x="-4016" y="21361"/>
                    <a:pt x="9835" y="19563"/>
                  </a:cubicBezTo>
                  <a:cubicBezTo>
                    <a:pt x="2198" y="15291"/>
                    <a:pt x="11685" y="14650"/>
                    <a:pt x="13703" y="14366"/>
                  </a:cubicBezTo>
                  <a:cubicBezTo>
                    <a:pt x="13715" y="14320"/>
                    <a:pt x="13728" y="14275"/>
                    <a:pt x="13740" y="14229"/>
                  </a:cubicBezTo>
                  <a:close/>
                </a:path>
                <a:path w="70701" h="48954" fill="none" extrusionOk="0">
                  <a:moveTo>
                    <a:pt x="51638" y="15213"/>
                  </a:moveTo>
                  <a:cubicBezTo>
                    <a:pt x="51313" y="16245"/>
                    <a:pt x="50818" y="17161"/>
                    <a:pt x="50190" y="17889"/>
                  </a:cubicBezTo>
                  <a:moveTo>
                    <a:pt x="48164" y="5285"/>
                  </a:moveTo>
                  <a:cubicBezTo>
                    <a:pt x="48219" y="5702"/>
                    <a:pt x="48245" y="6125"/>
                    <a:pt x="48240" y="6549"/>
                  </a:cubicBezTo>
                  <a:moveTo>
                    <a:pt x="38918" y="3811"/>
                  </a:moveTo>
                  <a:cubicBezTo>
                    <a:pt x="39107" y="3228"/>
                    <a:pt x="39356" y="2685"/>
                    <a:pt x="39660" y="2199"/>
                  </a:cubicBezTo>
                  <a:moveTo>
                    <a:pt x="31981" y="4579"/>
                  </a:moveTo>
                  <a:cubicBezTo>
                    <a:pt x="32058" y="4097"/>
                    <a:pt x="32179" y="3630"/>
                    <a:pt x="32340" y="3189"/>
                  </a:cubicBezTo>
                  <a:moveTo>
                    <a:pt x="23840" y="5051"/>
                  </a:moveTo>
                  <a:cubicBezTo>
                    <a:pt x="24312" y="5427"/>
                    <a:pt x="24748" y="5880"/>
                    <a:pt x="25140" y="6399"/>
                  </a:cubicBezTo>
                </a:path>
              </a:pathLst>
            </a:custGeom>
            <a:solidFill>
              <a:srgbClr val="DBDBDB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Cloud 78">
              <a:extLst>
                <a:ext uri="{FF2B5EF4-FFF2-40B4-BE49-F238E27FC236}">
                  <a16:creationId xmlns:a16="http://schemas.microsoft.com/office/drawing/2014/main" id="{93990DC1-90FF-4121-A9FD-AD3EBF4605FF}"/>
                </a:ext>
              </a:extLst>
            </p:cNvPr>
            <p:cNvSpPr/>
            <p:nvPr/>
          </p:nvSpPr>
          <p:spPr>
            <a:xfrm rot="9135065">
              <a:off x="6076252" y="983603"/>
              <a:ext cx="867704" cy="1144018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53476"/>
                <a:gd name="connsiteY0" fmla="*/ 14229 h 43219"/>
                <a:gd name="connsiteX1" fmla="*/ 5659 w 53476"/>
                <a:gd name="connsiteY1" fmla="*/ 6766 h 43219"/>
                <a:gd name="connsiteX2" fmla="*/ 14041 w 53476"/>
                <a:gd name="connsiteY2" fmla="*/ 5061 h 43219"/>
                <a:gd name="connsiteX3" fmla="*/ 22492 w 53476"/>
                <a:gd name="connsiteY3" fmla="*/ 3291 h 43219"/>
                <a:gd name="connsiteX4" fmla="*/ 25785 w 53476"/>
                <a:gd name="connsiteY4" fmla="*/ 59 h 43219"/>
                <a:gd name="connsiteX5" fmla="*/ 29869 w 53476"/>
                <a:gd name="connsiteY5" fmla="*/ 2340 h 43219"/>
                <a:gd name="connsiteX6" fmla="*/ 35499 w 53476"/>
                <a:gd name="connsiteY6" fmla="*/ 549 h 43219"/>
                <a:gd name="connsiteX7" fmla="*/ 38354 w 53476"/>
                <a:gd name="connsiteY7" fmla="*/ 5435 h 43219"/>
                <a:gd name="connsiteX8" fmla="*/ 42018 w 53476"/>
                <a:gd name="connsiteY8" fmla="*/ 10177 h 43219"/>
                <a:gd name="connsiteX9" fmla="*/ 41854 w 53476"/>
                <a:gd name="connsiteY9" fmla="*/ 15319 h 43219"/>
                <a:gd name="connsiteX10" fmla="*/ 53459 w 53476"/>
                <a:gd name="connsiteY10" fmla="*/ 25311 h 43219"/>
                <a:gd name="connsiteX11" fmla="*/ 37440 w 53476"/>
                <a:gd name="connsiteY11" fmla="*/ 30063 h 43219"/>
                <a:gd name="connsiteX12" fmla="*/ 35431 w 53476"/>
                <a:gd name="connsiteY12" fmla="*/ 35960 h 43219"/>
                <a:gd name="connsiteX13" fmla="*/ 28591 w 53476"/>
                <a:gd name="connsiteY13" fmla="*/ 36674 h 43219"/>
                <a:gd name="connsiteX14" fmla="*/ 23703 w 53476"/>
                <a:gd name="connsiteY14" fmla="*/ 42965 h 43219"/>
                <a:gd name="connsiteX15" fmla="*/ 16516 w 53476"/>
                <a:gd name="connsiteY15" fmla="*/ 39125 h 43219"/>
                <a:gd name="connsiteX16" fmla="*/ 5840 w 53476"/>
                <a:gd name="connsiteY16" fmla="*/ 35331 h 43219"/>
                <a:gd name="connsiteX17" fmla="*/ 1146 w 53476"/>
                <a:gd name="connsiteY17" fmla="*/ 31109 h 43219"/>
                <a:gd name="connsiteX18" fmla="*/ 2149 w 53476"/>
                <a:gd name="connsiteY18" fmla="*/ 25410 h 43219"/>
                <a:gd name="connsiteX19" fmla="*/ 31 w 53476"/>
                <a:gd name="connsiteY19" fmla="*/ 19563 h 43219"/>
                <a:gd name="connsiteX20" fmla="*/ 3899 w 53476"/>
                <a:gd name="connsiteY20" fmla="*/ 14366 h 43219"/>
                <a:gd name="connsiteX21" fmla="*/ 3936 w 53476"/>
                <a:gd name="connsiteY21" fmla="*/ 14229 h 43219"/>
                <a:gd name="connsiteX0" fmla="*/ 4729 w 53476"/>
                <a:gd name="connsiteY0" fmla="*/ 26036 h 43219"/>
                <a:gd name="connsiteX1" fmla="*/ 2196 w 53476"/>
                <a:gd name="connsiteY1" fmla="*/ 25239 h 43219"/>
                <a:gd name="connsiteX2" fmla="*/ 6964 w 53476"/>
                <a:gd name="connsiteY2" fmla="*/ 34758 h 43219"/>
                <a:gd name="connsiteX3" fmla="*/ 5856 w 53476"/>
                <a:gd name="connsiteY3" fmla="*/ 35139 h 43219"/>
                <a:gd name="connsiteX4" fmla="*/ 16514 w 53476"/>
                <a:gd name="connsiteY4" fmla="*/ 38949 h 43219"/>
                <a:gd name="connsiteX5" fmla="*/ 15846 w 53476"/>
                <a:gd name="connsiteY5" fmla="*/ 37209 h 43219"/>
                <a:gd name="connsiteX6" fmla="*/ 28863 w 53476"/>
                <a:gd name="connsiteY6" fmla="*/ 34610 h 43219"/>
                <a:gd name="connsiteX7" fmla="*/ 28596 w 53476"/>
                <a:gd name="connsiteY7" fmla="*/ 36519 h 43219"/>
                <a:gd name="connsiteX8" fmla="*/ 34165 w 53476"/>
                <a:gd name="connsiteY8" fmla="*/ 22813 h 43219"/>
                <a:gd name="connsiteX9" fmla="*/ 37416 w 53476"/>
                <a:gd name="connsiteY9" fmla="*/ 29949 h 43219"/>
                <a:gd name="connsiteX10" fmla="*/ 41834 w 53476"/>
                <a:gd name="connsiteY10" fmla="*/ 15213 h 43219"/>
                <a:gd name="connsiteX11" fmla="*/ 40386 w 53476"/>
                <a:gd name="connsiteY11" fmla="*/ 17889 h 43219"/>
                <a:gd name="connsiteX12" fmla="*/ 38360 w 53476"/>
                <a:gd name="connsiteY12" fmla="*/ 5285 h 43219"/>
                <a:gd name="connsiteX13" fmla="*/ 38436 w 53476"/>
                <a:gd name="connsiteY13" fmla="*/ 6549 h 43219"/>
                <a:gd name="connsiteX14" fmla="*/ 29114 w 53476"/>
                <a:gd name="connsiteY14" fmla="*/ 3811 h 43219"/>
                <a:gd name="connsiteX15" fmla="*/ 29856 w 53476"/>
                <a:gd name="connsiteY15" fmla="*/ 2199 h 43219"/>
                <a:gd name="connsiteX16" fmla="*/ 22177 w 53476"/>
                <a:gd name="connsiteY16" fmla="*/ 4579 h 43219"/>
                <a:gd name="connsiteX17" fmla="*/ 22536 w 53476"/>
                <a:gd name="connsiteY17" fmla="*/ 3189 h 43219"/>
                <a:gd name="connsiteX18" fmla="*/ 14036 w 53476"/>
                <a:gd name="connsiteY18" fmla="*/ 5051 h 43219"/>
                <a:gd name="connsiteX19" fmla="*/ 15336 w 53476"/>
                <a:gd name="connsiteY19" fmla="*/ 6399 h 43219"/>
                <a:gd name="connsiteX20" fmla="*/ 4163 w 53476"/>
                <a:gd name="connsiteY20" fmla="*/ 15648 h 43219"/>
                <a:gd name="connsiteX21" fmla="*/ 3936 w 53476"/>
                <a:gd name="connsiteY21" fmla="*/ 14229 h 43219"/>
                <a:gd name="connsiteX0" fmla="*/ 3936 w 53476"/>
                <a:gd name="connsiteY0" fmla="*/ 14229 h 43219"/>
                <a:gd name="connsiteX1" fmla="*/ 5659 w 53476"/>
                <a:gd name="connsiteY1" fmla="*/ 6766 h 43219"/>
                <a:gd name="connsiteX2" fmla="*/ 14041 w 53476"/>
                <a:gd name="connsiteY2" fmla="*/ 5061 h 43219"/>
                <a:gd name="connsiteX3" fmla="*/ 22492 w 53476"/>
                <a:gd name="connsiteY3" fmla="*/ 3291 h 43219"/>
                <a:gd name="connsiteX4" fmla="*/ 25785 w 53476"/>
                <a:gd name="connsiteY4" fmla="*/ 59 h 43219"/>
                <a:gd name="connsiteX5" fmla="*/ 29869 w 53476"/>
                <a:gd name="connsiteY5" fmla="*/ 2340 h 43219"/>
                <a:gd name="connsiteX6" fmla="*/ 35499 w 53476"/>
                <a:gd name="connsiteY6" fmla="*/ 549 h 43219"/>
                <a:gd name="connsiteX7" fmla="*/ 38354 w 53476"/>
                <a:gd name="connsiteY7" fmla="*/ 5435 h 43219"/>
                <a:gd name="connsiteX8" fmla="*/ 42018 w 53476"/>
                <a:gd name="connsiteY8" fmla="*/ 10177 h 43219"/>
                <a:gd name="connsiteX9" fmla="*/ 41854 w 53476"/>
                <a:gd name="connsiteY9" fmla="*/ 15319 h 43219"/>
                <a:gd name="connsiteX10" fmla="*/ 53459 w 53476"/>
                <a:gd name="connsiteY10" fmla="*/ 25311 h 43219"/>
                <a:gd name="connsiteX11" fmla="*/ 37440 w 53476"/>
                <a:gd name="connsiteY11" fmla="*/ 30063 h 43219"/>
                <a:gd name="connsiteX12" fmla="*/ 46028 w 53476"/>
                <a:gd name="connsiteY12" fmla="*/ 35541 h 43219"/>
                <a:gd name="connsiteX13" fmla="*/ 28591 w 53476"/>
                <a:gd name="connsiteY13" fmla="*/ 36674 h 43219"/>
                <a:gd name="connsiteX14" fmla="*/ 23703 w 53476"/>
                <a:gd name="connsiteY14" fmla="*/ 42965 h 43219"/>
                <a:gd name="connsiteX15" fmla="*/ 16516 w 53476"/>
                <a:gd name="connsiteY15" fmla="*/ 39125 h 43219"/>
                <a:gd name="connsiteX16" fmla="*/ 5840 w 53476"/>
                <a:gd name="connsiteY16" fmla="*/ 35331 h 43219"/>
                <a:gd name="connsiteX17" fmla="*/ 1146 w 53476"/>
                <a:gd name="connsiteY17" fmla="*/ 31109 h 43219"/>
                <a:gd name="connsiteX18" fmla="*/ 2149 w 53476"/>
                <a:gd name="connsiteY18" fmla="*/ 25410 h 43219"/>
                <a:gd name="connsiteX19" fmla="*/ 31 w 53476"/>
                <a:gd name="connsiteY19" fmla="*/ 19563 h 43219"/>
                <a:gd name="connsiteX20" fmla="*/ 3899 w 53476"/>
                <a:gd name="connsiteY20" fmla="*/ 14366 h 43219"/>
                <a:gd name="connsiteX21" fmla="*/ 3936 w 53476"/>
                <a:gd name="connsiteY21" fmla="*/ 14229 h 43219"/>
                <a:gd name="connsiteX0" fmla="*/ 4729 w 53476"/>
                <a:gd name="connsiteY0" fmla="*/ 26036 h 43219"/>
                <a:gd name="connsiteX1" fmla="*/ 2196 w 53476"/>
                <a:gd name="connsiteY1" fmla="*/ 25239 h 43219"/>
                <a:gd name="connsiteX2" fmla="*/ 6964 w 53476"/>
                <a:gd name="connsiteY2" fmla="*/ 34758 h 43219"/>
                <a:gd name="connsiteX3" fmla="*/ 5856 w 53476"/>
                <a:gd name="connsiteY3" fmla="*/ 35139 h 43219"/>
                <a:gd name="connsiteX4" fmla="*/ 16514 w 53476"/>
                <a:gd name="connsiteY4" fmla="*/ 38949 h 43219"/>
                <a:gd name="connsiteX5" fmla="*/ 15846 w 53476"/>
                <a:gd name="connsiteY5" fmla="*/ 37209 h 43219"/>
                <a:gd name="connsiteX6" fmla="*/ 28863 w 53476"/>
                <a:gd name="connsiteY6" fmla="*/ 34610 h 43219"/>
                <a:gd name="connsiteX7" fmla="*/ 28596 w 53476"/>
                <a:gd name="connsiteY7" fmla="*/ 36519 h 43219"/>
                <a:gd name="connsiteX8" fmla="*/ 34165 w 53476"/>
                <a:gd name="connsiteY8" fmla="*/ 22813 h 43219"/>
                <a:gd name="connsiteX9" fmla="*/ 37416 w 53476"/>
                <a:gd name="connsiteY9" fmla="*/ 29949 h 43219"/>
                <a:gd name="connsiteX10" fmla="*/ 41834 w 53476"/>
                <a:gd name="connsiteY10" fmla="*/ 15213 h 43219"/>
                <a:gd name="connsiteX11" fmla="*/ 40386 w 53476"/>
                <a:gd name="connsiteY11" fmla="*/ 17889 h 43219"/>
                <a:gd name="connsiteX12" fmla="*/ 38360 w 53476"/>
                <a:gd name="connsiteY12" fmla="*/ 5285 h 43219"/>
                <a:gd name="connsiteX13" fmla="*/ 38436 w 53476"/>
                <a:gd name="connsiteY13" fmla="*/ 6549 h 43219"/>
                <a:gd name="connsiteX14" fmla="*/ 29114 w 53476"/>
                <a:gd name="connsiteY14" fmla="*/ 3811 h 43219"/>
                <a:gd name="connsiteX15" fmla="*/ 29856 w 53476"/>
                <a:gd name="connsiteY15" fmla="*/ 2199 h 43219"/>
                <a:gd name="connsiteX16" fmla="*/ 22177 w 53476"/>
                <a:gd name="connsiteY16" fmla="*/ 4579 h 43219"/>
                <a:gd name="connsiteX17" fmla="*/ 22536 w 53476"/>
                <a:gd name="connsiteY17" fmla="*/ 3189 h 43219"/>
                <a:gd name="connsiteX18" fmla="*/ 14036 w 53476"/>
                <a:gd name="connsiteY18" fmla="*/ 5051 h 43219"/>
                <a:gd name="connsiteX19" fmla="*/ 15336 w 53476"/>
                <a:gd name="connsiteY19" fmla="*/ 6399 h 43219"/>
                <a:gd name="connsiteX20" fmla="*/ 4163 w 53476"/>
                <a:gd name="connsiteY20" fmla="*/ 15648 h 43219"/>
                <a:gd name="connsiteX21" fmla="*/ 3936 w 53476"/>
                <a:gd name="connsiteY21" fmla="*/ 14229 h 43219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6028 w 53476"/>
                <a:gd name="connsiteY12" fmla="*/ 35541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8863 w 53476"/>
                <a:gd name="connsiteY6" fmla="*/ 34610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8863 w 53476"/>
                <a:gd name="connsiteY6" fmla="*/ 34610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0139 w 53476"/>
                <a:gd name="connsiteY6" fmla="*/ 33803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42555 w 53476"/>
                <a:gd name="connsiteY9" fmla="*/ 31474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3339 w 53476"/>
                <a:gd name="connsiteY9" fmla="*/ 28327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3339 w 53476"/>
                <a:gd name="connsiteY9" fmla="*/ 28327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3339 w 53476"/>
                <a:gd name="connsiteY9" fmla="*/ 28327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3339 w 53476"/>
                <a:gd name="connsiteY9" fmla="*/ 28327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596 w 53463"/>
                <a:gd name="connsiteY7" fmla="*/ 36519 h 45315"/>
                <a:gd name="connsiteX8" fmla="*/ 34165 w 53463"/>
                <a:gd name="connsiteY8" fmla="*/ 22813 h 45315"/>
                <a:gd name="connsiteX9" fmla="*/ 33339 w 53463"/>
                <a:gd name="connsiteY9" fmla="*/ 28327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596 w 53463"/>
                <a:gd name="connsiteY7" fmla="*/ 36519 h 45315"/>
                <a:gd name="connsiteX8" fmla="*/ 34165 w 53463"/>
                <a:gd name="connsiteY8" fmla="*/ 22813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596 w 53463"/>
                <a:gd name="connsiteY7" fmla="*/ 36519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596 w 53463"/>
                <a:gd name="connsiteY7" fmla="*/ 36519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946 w 53463"/>
                <a:gd name="connsiteY7" fmla="*/ 34840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946 w 53463"/>
                <a:gd name="connsiteY7" fmla="*/ 34840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946 w 53463"/>
                <a:gd name="connsiteY7" fmla="*/ 34840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233"/>
                <a:gd name="connsiteX1" fmla="*/ 5659 w 53463"/>
                <a:gd name="connsiteY1" fmla="*/ 6766 h 45233"/>
                <a:gd name="connsiteX2" fmla="*/ 14041 w 53463"/>
                <a:gd name="connsiteY2" fmla="*/ 5061 h 45233"/>
                <a:gd name="connsiteX3" fmla="*/ 22492 w 53463"/>
                <a:gd name="connsiteY3" fmla="*/ 3291 h 45233"/>
                <a:gd name="connsiteX4" fmla="*/ 25785 w 53463"/>
                <a:gd name="connsiteY4" fmla="*/ 59 h 45233"/>
                <a:gd name="connsiteX5" fmla="*/ 29869 w 53463"/>
                <a:gd name="connsiteY5" fmla="*/ 2340 h 45233"/>
                <a:gd name="connsiteX6" fmla="*/ 35499 w 53463"/>
                <a:gd name="connsiteY6" fmla="*/ 549 h 45233"/>
                <a:gd name="connsiteX7" fmla="*/ 38354 w 53463"/>
                <a:gd name="connsiteY7" fmla="*/ 5435 h 45233"/>
                <a:gd name="connsiteX8" fmla="*/ 42018 w 53463"/>
                <a:gd name="connsiteY8" fmla="*/ 10177 h 45233"/>
                <a:gd name="connsiteX9" fmla="*/ 41854 w 53463"/>
                <a:gd name="connsiteY9" fmla="*/ 15319 h 45233"/>
                <a:gd name="connsiteX10" fmla="*/ 53459 w 53463"/>
                <a:gd name="connsiteY10" fmla="*/ 25311 h 45233"/>
                <a:gd name="connsiteX11" fmla="*/ 42489 w 53463"/>
                <a:gd name="connsiteY11" fmla="*/ 31425 h 45233"/>
                <a:gd name="connsiteX12" fmla="*/ 48423 w 53463"/>
                <a:gd name="connsiteY12" fmla="*/ 38446 h 45233"/>
                <a:gd name="connsiteX13" fmla="*/ 35223 w 53463"/>
                <a:gd name="connsiteY13" fmla="*/ 39465 h 45233"/>
                <a:gd name="connsiteX14" fmla="*/ 32087 w 53463"/>
                <a:gd name="connsiteY14" fmla="*/ 45180 h 45233"/>
                <a:gd name="connsiteX15" fmla="*/ 16516 w 53463"/>
                <a:gd name="connsiteY15" fmla="*/ 39125 h 45233"/>
                <a:gd name="connsiteX16" fmla="*/ 5840 w 53463"/>
                <a:gd name="connsiteY16" fmla="*/ 35331 h 45233"/>
                <a:gd name="connsiteX17" fmla="*/ 1146 w 53463"/>
                <a:gd name="connsiteY17" fmla="*/ 31109 h 45233"/>
                <a:gd name="connsiteX18" fmla="*/ 2149 w 53463"/>
                <a:gd name="connsiteY18" fmla="*/ 25410 h 45233"/>
                <a:gd name="connsiteX19" fmla="*/ 31 w 53463"/>
                <a:gd name="connsiteY19" fmla="*/ 19563 h 45233"/>
                <a:gd name="connsiteX20" fmla="*/ 3899 w 53463"/>
                <a:gd name="connsiteY20" fmla="*/ 14366 h 45233"/>
                <a:gd name="connsiteX21" fmla="*/ 3936 w 53463"/>
                <a:gd name="connsiteY21" fmla="*/ 14229 h 45233"/>
                <a:gd name="connsiteX0" fmla="*/ 4729 w 53463"/>
                <a:gd name="connsiteY0" fmla="*/ 26036 h 45233"/>
                <a:gd name="connsiteX1" fmla="*/ 2196 w 53463"/>
                <a:gd name="connsiteY1" fmla="*/ 25239 h 45233"/>
                <a:gd name="connsiteX2" fmla="*/ 6964 w 53463"/>
                <a:gd name="connsiteY2" fmla="*/ 34758 h 45233"/>
                <a:gd name="connsiteX3" fmla="*/ 5856 w 53463"/>
                <a:gd name="connsiteY3" fmla="*/ 35139 h 45233"/>
                <a:gd name="connsiteX4" fmla="*/ 16514 w 53463"/>
                <a:gd name="connsiteY4" fmla="*/ 38949 h 45233"/>
                <a:gd name="connsiteX5" fmla="*/ 15846 w 53463"/>
                <a:gd name="connsiteY5" fmla="*/ 37209 h 45233"/>
                <a:gd name="connsiteX6" fmla="*/ 24225 w 53463"/>
                <a:gd name="connsiteY6" fmla="*/ 29942 h 45233"/>
                <a:gd name="connsiteX7" fmla="*/ 28946 w 53463"/>
                <a:gd name="connsiteY7" fmla="*/ 34840 h 45233"/>
                <a:gd name="connsiteX8" fmla="*/ 37020 w 53463"/>
                <a:gd name="connsiteY8" fmla="*/ 23660 h 45233"/>
                <a:gd name="connsiteX9" fmla="*/ 42945 w 53463"/>
                <a:gd name="connsiteY9" fmla="*/ 31316 h 45233"/>
                <a:gd name="connsiteX10" fmla="*/ 41834 w 53463"/>
                <a:gd name="connsiteY10" fmla="*/ 15213 h 45233"/>
                <a:gd name="connsiteX11" fmla="*/ 40386 w 53463"/>
                <a:gd name="connsiteY11" fmla="*/ 17889 h 45233"/>
                <a:gd name="connsiteX12" fmla="*/ 38360 w 53463"/>
                <a:gd name="connsiteY12" fmla="*/ 5285 h 45233"/>
                <a:gd name="connsiteX13" fmla="*/ 38436 w 53463"/>
                <a:gd name="connsiteY13" fmla="*/ 6549 h 45233"/>
                <a:gd name="connsiteX14" fmla="*/ 29114 w 53463"/>
                <a:gd name="connsiteY14" fmla="*/ 3811 h 45233"/>
                <a:gd name="connsiteX15" fmla="*/ 29856 w 53463"/>
                <a:gd name="connsiteY15" fmla="*/ 2199 h 45233"/>
                <a:gd name="connsiteX16" fmla="*/ 22177 w 53463"/>
                <a:gd name="connsiteY16" fmla="*/ 4579 h 45233"/>
                <a:gd name="connsiteX17" fmla="*/ 22536 w 53463"/>
                <a:gd name="connsiteY17" fmla="*/ 3189 h 45233"/>
                <a:gd name="connsiteX18" fmla="*/ 14036 w 53463"/>
                <a:gd name="connsiteY18" fmla="*/ 5051 h 45233"/>
                <a:gd name="connsiteX19" fmla="*/ 15336 w 53463"/>
                <a:gd name="connsiteY19" fmla="*/ 6399 h 45233"/>
                <a:gd name="connsiteX20" fmla="*/ 4163 w 53463"/>
                <a:gd name="connsiteY20" fmla="*/ 15648 h 45233"/>
                <a:gd name="connsiteX21" fmla="*/ 3936 w 53463"/>
                <a:gd name="connsiteY21" fmla="*/ 14229 h 45233"/>
                <a:gd name="connsiteX0" fmla="*/ 3936 w 53463"/>
                <a:gd name="connsiteY0" fmla="*/ 14229 h 45233"/>
                <a:gd name="connsiteX1" fmla="*/ 5659 w 53463"/>
                <a:gd name="connsiteY1" fmla="*/ 6766 h 45233"/>
                <a:gd name="connsiteX2" fmla="*/ 14041 w 53463"/>
                <a:gd name="connsiteY2" fmla="*/ 5061 h 45233"/>
                <a:gd name="connsiteX3" fmla="*/ 22492 w 53463"/>
                <a:gd name="connsiteY3" fmla="*/ 3291 h 45233"/>
                <a:gd name="connsiteX4" fmla="*/ 25785 w 53463"/>
                <a:gd name="connsiteY4" fmla="*/ 59 h 45233"/>
                <a:gd name="connsiteX5" fmla="*/ 29869 w 53463"/>
                <a:gd name="connsiteY5" fmla="*/ 2340 h 45233"/>
                <a:gd name="connsiteX6" fmla="*/ 35499 w 53463"/>
                <a:gd name="connsiteY6" fmla="*/ 549 h 45233"/>
                <a:gd name="connsiteX7" fmla="*/ 38354 w 53463"/>
                <a:gd name="connsiteY7" fmla="*/ 5435 h 45233"/>
                <a:gd name="connsiteX8" fmla="*/ 42018 w 53463"/>
                <a:gd name="connsiteY8" fmla="*/ 10177 h 45233"/>
                <a:gd name="connsiteX9" fmla="*/ 41854 w 53463"/>
                <a:gd name="connsiteY9" fmla="*/ 15319 h 45233"/>
                <a:gd name="connsiteX10" fmla="*/ 53459 w 53463"/>
                <a:gd name="connsiteY10" fmla="*/ 25311 h 45233"/>
                <a:gd name="connsiteX11" fmla="*/ 42489 w 53463"/>
                <a:gd name="connsiteY11" fmla="*/ 31425 h 45233"/>
                <a:gd name="connsiteX12" fmla="*/ 48423 w 53463"/>
                <a:gd name="connsiteY12" fmla="*/ 38446 h 45233"/>
                <a:gd name="connsiteX13" fmla="*/ 35223 w 53463"/>
                <a:gd name="connsiteY13" fmla="*/ 39465 h 45233"/>
                <a:gd name="connsiteX14" fmla="*/ 32087 w 53463"/>
                <a:gd name="connsiteY14" fmla="*/ 45180 h 45233"/>
                <a:gd name="connsiteX15" fmla="*/ 16516 w 53463"/>
                <a:gd name="connsiteY15" fmla="*/ 39125 h 45233"/>
                <a:gd name="connsiteX16" fmla="*/ 5840 w 53463"/>
                <a:gd name="connsiteY16" fmla="*/ 35331 h 45233"/>
                <a:gd name="connsiteX17" fmla="*/ 1146 w 53463"/>
                <a:gd name="connsiteY17" fmla="*/ 31109 h 45233"/>
                <a:gd name="connsiteX18" fmla="*/ 2149 w 53463"/>
                <a:gd name="connsiteY18" fmla="*/ 25410 h 45233"/>
                <a:gd name="connsiteX19" fmla="*/ 31 w 53463"/>
                <a:gd name="connsiteY19" fmla="*/ 19563 h 45233"/>
                <a:gd name="connsiteX20" fmla="*/ 3899 w 53463"/>
                <a:gd name="connsiteY20" fmla="*/ 14366 h 45233"/>
                <a:gd name="connsiteX21" fmla="*/ 3936 w 53463"/>
                <a:gd name="connsiteY21" fmla="*/ 14229 h 45233"/>
                <a:gd name="connsiteX0" fmla="*/ 4729 w 53463"/>
                <a:gd name="connsiteY0" fmla="*/ 26036 h 45233"/>
                <a:gd name="connsiteX1" fmla="*/ 2196 w 53463"/>
                <a:gd name="connsiteY1" fmla="*/ 25239 h 45233"/>
                <a:gd name="connsiteX2" fmla="*/ 6964 w 53463"/>
                <a:gd name="connsiteY2" fmla="*/ 34758 h 45233"/>
                <a:gd name="connsiteX3" fmla="*/ 5856 w 53463"/>
                <a:gd name="connsiteY3" fmla="*/ 35139 h 45233"/>
                <a:gd name="connsiteX4" fmla="*/ 16514 w 53463"/>
                <a:gd name="connsiteY4" fmla="*/ 38949 h 45233"/>
                <a:gd name="connsiteX5" fmla="*/ 15846 w 53463"/>
                <a:gd name="connsiteY5" fmla="*/ 37209 h 45233"/>
                <a:gd name="connsiteX6" fmla="*/ 24225 w 53463"/>
                <a:gd name="connsiteY6" fmla="*/ 29942 h 45233"/>
                <a:gd name="connsiteX7" fmla="*/ 28946 w 53463"/>
                <a:gd name="connsiteY7" fmla="*/ 34840 h 45233"/>
                <a:gd name="connsiteX8" fmla="*/ 37020 w 53463"/>
                <a:gd name="connsiteY8" fmla="*/ 23660 h 45233"/>
                <a:gd name="connsiteX9" fmla="*/ 40280 w 53463"/>
                <a:gd name="connsiteY9" fmla="*/ 30525 h 45233"/>
                <a:gd name="connsiteX10" fmla="*/ 41834 w 53463"/>
                <a:gd name="connsiteY10" fmla="*/ 15213 h 45233"/>
                <a:gd name="connsiteX11" fmla="*/ 40386 w 53463"/>
                <a:gd name="connsiteY11" fmla="*/ 17889 h 45233"/>
                <a:gd name="connsiteX12" fmla="*/ 38360 w 53463"/>
                <a:gd name="connsiteY12" fmla="*/ 5285 h 45233"/>
                <a:gd name="connsiteX13" fmla="*/ 38436 w 53463"/>
                <a:gd name="connsiteY13" fmla="*/ 6549 h 45233"/>
                <a:gd name="connsiteX14" fmla="*/ 29114 w 53463"/>
                <a:gd name="connsiteY14" fmla="*/ 3811 h 45233"/>
                <a:gd name="connsiteX15" fmla="*/ 29856 w 53463"/>
                <a:gd name="connsiteY15" fmla="*/ 2199 h 45233"/>
                <a:gd name="connsiteX16" fmla="*/ 22177 w 53463"/>
                <a:gd name="connsiteY16" fmla="*/ 4579 h 45233"/>
                <a:gd name="connsiteX17" fmla="*/ 22536 w 53463"/>
                <a:gd name="connsiteY17" fmla="*/ 3189 h 45233"/>
                <a:gd name="connsiteX18" fmla="*/ 14036 w 53463"/>
                <a:gd name="connsiteY18" fmla="*/ 5051 h 45233"/>
                <a:gd name="connsiteX19" fmla="*/ 15336 w 53463"/>
                <a:gd name="connsiteY19" fmla="*/ 6399 h 45233"/>
                <a:gd name="connsiteX20" fmla="*/ 4163 w 53463"/>
                <a:gd name="connsiteY20" fmla="*/ 15648 h 45233"/>
                <a:gd name="connsiteX21" fmla="*/ 3936 w 53463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8423 w 56089"/>
                <a:gd name="connsiteY12" fmla="*/ 38446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28946 w 56089"/>
                <a:gd name="connsiteY7" fmla="*/ 34840 h 45233"/>
                <a:gd name="connsiteX8" fmla="*/ 37020 w 56089"/>
                <a:gd name="connsiteY8" fmla="*/ 23660 h 45233"/>
                <a:gd name="connsiteX9" fmla="*/ 40280 w 56089"/>
                <a:gd name="connsiteY9" fmla="*/ 30525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28946 w 56089"/>
                <a:gd name="connsiteY7" fmla="*/ 34840 h 45233"/>
                <a:gd name="connsiteX8" fmla="*/ 37020 w 56089"/>
                <a:gd name="connsiteY8" fmla="*/ 23660 h 45233"/>
                <a:gd name="connsiteX9" fmla="*/ 40280 w 56089"/>
                <a:gd name="connsiteY9" fmla="*/ 30525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28946 w 56089"/>
                <a:gd name="connsiteY7" fmla="*/ 34840 h 45233"/>
                <a:gd name="connsiteX8" fmla="*/ 37020 w 56089"/>
                <a:gd name="connsiteY8" fmla="*/ 23660 h 45233"/>
                <a:gd name="connsiteX9" fmla="*/ 50507 w 56089"/>
                <a:gd name="connsiteY9" fmla="*/ 32327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28946 w 56089"/>
                <a:gd name="connsiteY7" fmla="*/ 34840 h 45233"/>
                <a:gd name="connsiteX8" fmla="*/ 37872 w 56089"/>
                <a:gd name="connsiteY8" fmla="*/ 26655 h 45233"/>
                <a:gd name="connsiteX9" fmla="*/ 50507 w 56089"/>
                <a:gd name="connsiteY9" fmla="*/ 32327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35698 w 56089"/>
                <a:gd name="connsiteY7" fmla="*/ 39587 h 45233"/>
                <a:gd name="connsiteX8" fmla="*/ 37872 w 56089"/>
                <a:gd name="connsiteY8" fmla="*/ 26655 h 45233"/>
                <a:gd name="connsiteX9" fmla="*/ 50507 w 56089"/>
                <a:gd name="connsiteY9" fmla="*/ 32327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32900 w 56089"/>
                <a:gd name="connsiteY6" fmla="*/ 32106 h 45233"/>
                <a:gd name="connsiteX7" fmla="*/ 35698 w 56089"/>
                <a:gd name="connsiteY7" fmla="*/ 39587 h 45233"/>
                <a:gd name="connsiteX8" fmla="*/ 37872 w 56089"/>
                <a:gd name="connsiteY8" fmla="*/ 26655 h 45233"/>
                <a:gd name="connsiteX9" fmla="*/ 50507 w 56089"/>
                <a:gd name="connsiteY9" fmla="*/ 32327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32900 w 56089"/>
                <a:gd name="connsiteY6" fmla="*/ 32106 h 45233"/>
                <a:gd name="connsiteX7" fmla="*/ 35698 w 56089"/>
                <a:gd name="connsiteY7" fmla="*/ 39587 h 45233"/>
                <a:gd name="connsiteX8" fmla="*/ 41834 w 56089"/>
                <a:gd name="connsiteY8" fmla="*/ 15213 h 45233"/>
                <a:gd name="connsiteX9" fmla="*/ 40386 w 56089"/>
                <a:gd name="connsiteY9" fmla="*/ 17889 h 45233"/>
                <a:gd name="connsiteX10" fmla="*/ 38360 w 56089"/>
                <a:gd name="connsiteY10" fmla="*/ 5285 h 45233"/>
                <a:gd name="connsiteX11" fmla="*/ 38436 w 56089"/>
                <a:gd name="connsiteY11" fmla="*/ 6549 h 45233"/>
                <a:gd name="connsiteX12" fmla="*/ 29114 w 56089"/>
                <a:gd name="connsiteY12" fmla="*/ 3811 h 45233"/>
                <a:gd name="connsiteX13" fmla="*/ 29856 w 56089"/>
                <a:gd name="connsiteY13" fmla="*/ 2199 h 45233"/>
                <a:gd name="connsiteX14" fmla="*/ 22177 w 56089"/>
                <a:gd name="connsiteY14" fmla="*/ 4579 h 45233"/>
                <a:gd name="connsiteX15" fmla="*/ 22536 w 56089"/>
                <a:gd name="connsiteY15" fmla="*/ 3189 h 45233"/>
                <a:gd name="connsiteX16" fmla="*/ 14036 w 56089"/>
                <a:gd name="connsiteY16" fmla="*/ 5051 h 45233"/>
                <a:gd name="connsiteX17" fmla="*/ 15336 w 56089"/>
                <a:gd name="connsiteY17" fmla="*/ 6399 h 45233"/>
                <a:gd name="connsiteX18" fmla="*/ 4163 w 56089"/>
                <a:gd name="connsiteY18" fmla="*/ 15648 h 45233"/>
                <a:gd name="connsiteX19" fmla="*/ 3936 w 56089"/>
                <a:gd name="connsiteY19" fmla="*/ 14229 h 45233"/>
                <a:gd name="connsiteX0" fmla="*/ 3936 w 53529"/>
                <a:gd name="connsiteY0" fmla="*/ 14229 h 45233"/>
                <a:gd name="connsiteX1" fmla="*/ 5659 w 53529"/>
                <a:gd name="connsiteY1" fmla="*/ 6766 h 45233"/>
                <a:gd name="connsiteX2" fmla="*/ 14041 w 53529"/>
                <a:gd name="connsiteY2" fmla="*/ 5061 h 45233"/>
                <a:gd name="connsiteX3" fmla="*/ 22492 w 53529"/>
                <a:gd name="connsiteY3" fmla="*/ 3291 h 45233"/>
                <a:gd name="connsiteX4" fmla="*/ 25785 w 53529"/>
                <a:gd name="connsiteY4" fmla="*/ 59 h 45233"/>
                <a:gd name="connsiteX5" fmla="*/ 29869 w 53529"/>
                <a:gd name="connsiteY5" fmla="*/ 2340 h 45233"/>
                <a:gd name="connsiteX6" fmla="*/ 35499 w 53529"/>
                <a:gd name="connsiteY6" fmla="*/ 549 h 45233"/>
                <a:gd name="connsiteX7" fmla="*/ 38354 w 53529"/>
                <a:gd name="connsiteY7" fmla="*/ 5435 h 45233"/>
                <a:gd name="connsiteX8" fmla="*/ 42018 w 53529"/>
                <a:gd name="connsiteY8" fmla="*/ 10177 h 45233"/>
                <a:gd name="connsiteX9" fmla="*/ 41854 w 53529"/>
                <a:gd name="connsiteY9" fmla="*/ 15319 h 45233"/>
                <a:gd name="connsiteX10" fmla="*/ 53459 w 53529"/>
                <a:gd name="connsiteY10" fmla="*/ 25311 h 45233"/>
                <a:gd name="connsiteX11" fmla="*/ 46169 w 53529"/>
                <a:gd name="connsiteY11" fmla="*/ 36954 h 45233"/>
                <a:gd name="connsiteX12" fmla="*/ 35223 w 53529"/>
                <a:gd name="connsiteY12" fmla="*/ 39465 h 45233"/>
                <a:gd name="connsiteX13" fmla="*/ 32087 w 53529"/>
                <a:gd name="connsiteY13" fmla="*/ 45180 h 45233"/>
                <a:gd name="connsiteX14" fmla="*/ 16516 w 53529"/>
                <a:gd name="connsiteY14" fmla="*/ 39125 h 45233"/>
                <a:gd name="connsiteX15" fmla="*/ 5840 w 53529"/>
                <a:gd name="connsiteY15" fmla="*/ 35331 h 45233"/>
                <a:gd name="connsiteX16" fmla="*/ 1146 w 53529"/>
                <a:gd name="connsiteY16" fmla="*/ 31109 h 45233"/>
                <a:gd name="connsiteX17" fmla="*/ 2149 w 53529"/>
                <a:gd name="connsiteY17" fmla="*/ 25410 h 45233"/>
                <a:gd name="connsiteX18" fmla="*/ 31 w 53529"/>
                <a:gd name="connsiteY18" fmla="*/ 19563 h 45233"/>
                <a:gd name="connsiteX19" fmla="*/ 3899 w 53529"/>
                <a:gd name="connsiteY19" fmla="*/ 14366 h 45233"/>
                <a:gd name="connsiteX20" fmla="*/ 3936 w 53529"/>
                <a:gd name="connsiteY20" fmla="*/ 14229 h 45233"/>
                <a:gd name="connsiteX0" fmla="*/ 4729 w 53529"/>
                <a:gd name="connsiteY0" fmla="*/ 26036 h 45233"/>
                <a:gd name="connsiteX1" fmla="*/ 2196 w 53529"/>
                <a:gd name="connsiteY1" fmla="*/ 25239 h 45233"/>
                <a:gd name="connsiteX2" fmla="*/ 6964 w 53529"/>
                <a:gd name="connsiteY2" fmla="*/ 34758 h 45233"/>
                <a:gd name="connsiteX3" fmla="*/ 5856 w 53529"/>
                <a:gd name="connsiteY3" fmla="*/ 35139 h 45233"/>
                <a:gd name="connsiteX4" fmla="*/ 16514 w 53529"/>
                <a:gd name="connsiteY4" fmla="*/ 38949 h 45233"/>
                <a:gd name="connsiteX5" fmla="*/ 15846 w 53529"/>
                <a:gd name="connsiteY5" fmla="*/ 37209 h 45233"/>
                <a:gd name="connsiteX6" fmla="*/ 32900 w 53529"/>
                <a:gd name="connsiteY6" fmla="*/ 32106 h 45233"/>
                <a:gd name="connsiteX7" fmla="*/ 35698 w 53529"/>
                <a:gd name="connsiteY7" fmla="*/ 39587 h 45233"/>
                <a:gd name="connsiteX8" fmla="*/ 41834 w 53529"/>
                <a:gd name="connsiteY8" fmla="*/ 15213 h 45233"/>
                <a:gd name="connsiteX9" fmla="*/ 40386 w 53529"/>
                <a:gd name="connsiteY9" fmla="*/ 17889 h 45233"/>
                <a:gd name="connsiteX10" fmla="*/ 38360 w 53529"/>
                <a:gd name="connsiteY10" fmla="*/ 5285 h 45233"/>
                <a:gd name="connsiteX11" fmla="*/ 38436 w 53529"/>
                <a:gd name="connsiteY11" fmla="*/ 6549 h 45233"/>
                <a:gd name="connsiteX12" fmla="*/ 29114 w 53529"/>
                <a:gd name="connsiteY12" fmla="*/ 3811 h 45233"/>
                <a:gd name="connsiteX13" fmla="*/ 29856 w 53529"/>
                <a:gd name="connsiteY13" fmla="*/ 2199 h 45233"/>
                <a:gd name="connsiteX14" fmla="*/ 22177 w 53529"/>
                <a:gd name="connsiteY14" fmla="*/ 4579 h 45233"/>
                <a:gd name="connsiteX15" fmla="*/ 22536 w 53529"/>
                <a:gd name="connsiteY15" fmla="*/ 3189 h 45233"/>
                <a:gd name="connsiteX16" fmla="*/ 14036 w 53529"/>
                <a:gd name="connsiteY16" fmla="*/ 5051 h 45233"/>
                <a:gd name="connsiteX17" fmla="*/ 15336 w 53529"/>
                <a:gd name="connsiteY17" fmla="*/ 6399 h 45233"/>
                <a:gd name="connsiteX18" fmla="*/ 4163 w 53529"/>
                <a:gd name="connsiteY18" fmla="*/ 15648 h 45233"/>
                <a:gd name="connsiteX19" fmla="*/ 3936 w 53529"/>
                <a:gd name="connsiteY19" fmla="*/ 14229 h 45233"/>
                <a:gd name="connsiteX0" fmla="*/ 3936 w 54696"/>
                <a:gd name="connsiteY0" fmla="*/ 14229 h 45233"/>
                <a:gd name="connsiteX1" fmla="*/ 5659 w 54696"/>
                <a:gd name="connsiteY1" fmla="*/ 6766 h 45233"/>
                <a:gd name="connsiteX2" fmla="*/ 14041 w 54696"/>
                <a:gd name="connsiteY2" fmla="*/ 5061 h 45233"/>
                <a:gd name="connsiteX3" fmla="*/ 22492 w 54696"/>
                <a:gd name="connsiteY3" fmla="*/ 3291 h 45233"/>
                <a:gd name="connsiteX4" fmla="*/ 25785 w 54696"/>
                <a:gd name="connsiteY4" fmla="*/ 59 h 45233"/>
                <a:gd name="connsiteX5" fmla="*/ 29869 w 54696"/>
                <a:gd name="connsiteY5" fmla="*/ 2340 h 45233"/>
                <a:gd name="connsiteX6" fmla="*/ 35499 w 54696"/>
                <a:gd name="connsiteY6" fmla="*/ 549 h 45233"/>
                <a:gd name="connsiteX7" fmla="*/ 38354 w 54696"/>
                <a:gd name="connsiteY7" fmla="*/ 5435 h 45233"/>
                <a:gd name="connsiteX8" fmla="*/ 42018 w 54696"/>
                <a:gd name="connsiteY8" fmla="*/ 10177 h 45233"/>
                <a:gd name="connsiteX9" fmla="*/ 41854 w 54696"/>
                <a:gd name="connsiteY9" fmla="*/ 15319 h 45233"/>
                <a:gd name="connsiteX10" fmla="*/ 53459 w 54696"/>
                <a:gd name="connsiteY10" fmla="*/ 25311 h 45233"/>
                <a:gd name="connsiteX11" fmla="*/ 52308 w 54696"/>
                <a:gd name="connsiteY11" fmla="*/ 34800 h 45233"/>
                <a:gd name="connsiteX12" fmla="*/ 35223 w 54696"/>
                <a:gd name="connsiteY12" fmla="*/ 39465 h 45233"/>
                <a:gd name="connsiteX13" fmla="*/ 32087 w 54696"/>
                <a:gd name="connsiteY13" fmla="*/ 45180 h 45233"/>
                <a:gd name="connsiteX14" fmla="*/ 16516 w 54696"/>
                <a:gd name="connsiteY14" fmla="*/ 39125 h 45233"/>
                <a:gd name="connsiteX15" fmla="*/ 5840 w 54696"/>
                <a:gd name="connsiteY15" fmla="*/ 35331 h 45233"/>
                <a:gd name="connsiteX16" fmla="*/ 1146 w 54696"/>
                <a:gd name="connsiteY16" fmla="*/ 31109 h 45233"/>
                <a:gd name="connsiteX17" fmla="*/ 2149 w 54696"/>
                <a:gd name="connsiteY17" fmla="*/ 25410 h 45233"/>
                <a:gd name="connsiteX18" fmla="*/ 31 w 54696"/>
                <a:gd name="connsiteY18" fmla="*/ 19563 h 45233"/>
                <a:gd name="connsiteX19" fmla="*/ 3899 w 54696"/>
                <a:gd name="connsiteY19" fmla="*/ 14366 h 45233"/>
                <a:gd name="connsiteX20" fmla="*/ 3936 w 54696"/>
                <a:gd name="connsiteY20" fmla="*/ 14229 h 45233"/>
                <a:gd name="connsiteX0" fmla="*/ 4729 w 54696"/>
                <a:gd name="connsiteY0" fmla="*/ 26036 h 45233"/>
                <a:gd name="connsiteX1" fmla="*/ 2196 w 54696"/>
                <a:gd name="connsiteY1" fmla="*/ 25239 h 45233"/>
                <a:gd name="connsiteX2" fmla="*/ 6964 w 54696"/>
                <a:gd name="connsiteY2" fmla="*/ 34758 h 45233"/>
                <a:gd name="connsiteX3" fmla="*/ 5856 w 54696"/>
                <a:gd name="connsiteY3" fmla="*/ 35139 h 45233"/>
                <a:gd name="connsiteX4" fmla="*/ 16514 w 54696"/>
                <a:gd name="connsiteY4" fmla="*/ 38949 h 45233"/>
                <a:gd name="connsiteX5" fmla="*/ 15846 w 54696"/>
                <a:gd name="connsiteY5" fmla="*/ 37209 h 45233"/>
                <a:gd name="connsiteX6" fmla="*/ 32900 w 54696"/>
                <a:gd name="connsiteY6" fmla="*/ 32106 h 45233"/>
                <a:gd name="connsiteX7" fmla="*/ 35698 w 54696"/>
                <a:gd name="connsiteY7" fmla="*/ 39587 h 45233"/>
                <a:gd name="connsiteX8" fmla="*/ 41834 w 54696"/>
                <a:gd name="connsiteY8" fmla="*/ 15213 h 45233"/>
                <a:gd name="connsiteX9" fmla="*/ 40386 w 54696"/>
                <a:gd name="connsiteY9" fmla="*/ 17889 h 45233"/>
                <a:gd name="connsiteX10" fmla="*/ 38360 w 54696"/>
                <a:gd name="connsiteY10" fmla="*/ 5285 h 45233"/>
                <a:gd name="connsiteX11" fmla="*/ 38436 w 54696"/>
                <a:gd name="connsiteY11" fmla="*/ 6549 h 45233"/>
                <a:gd name="connsiteX12" fmla="*/ 29114 w 54696"/>
                <a:gd name="connsiteY12" fmla="*/ 3811 h 45233"/>
                <a:gd name="connsiteX13" fmla="*/ 29856 w 54696"/>
                <a:gd name="connsiteY13" fmla="*/ 2199 h 45233"/>
                <a:gd name="connsiteX14" fmla="*/ 22177 w 54696"/>
                <a:gd name="connsiteY14" fmla="*/ 4579 h 45233"/>
                <a:gd name="connsiteX15" fmla="*/ 22536 w 54696"/>
                <a:gd name="connsiteY15" fmla="*/ 3189 h 45233"/>
                <a:gd name="connsiteX16" fmla="*/ 14036 w 54696"/>
                <a:gd name="connsiteY16" fmla="*/ 5051 h 45233"/>
                <a:gd name="connsiteX17" fmla="*/ 15336 w 54696"/>
                <a:gd name="connsiteY17" fmla="*/ 6399 h 45233"/>
                <a:gd name="connsiteX18" fmla="*/ 4163 w 54696"/>
                <a:gd name="connsiteY18" fmla="*/ 15648 h 45233"/>
                <a:gd name="connsiteX19" fmla="*/ 3936 w 54696"/>
                <a:gd name="connsiteY19" fmla="*/ 14229 h 45233"/>
                <a:gd name="connsiteX0" fmla="*/ 3936 w 54969"/>
                <a:gd name="connsiteY0" fmla="*/ 14229 h 45233"/>
                <a:gd name="connsiteX1" fmla="*/ 5659 w 54969"/>
                <a:gd name="connsiteY1" fmla="*/ 6766 h 45233"/>
                <a:gd name="connsiteX2" fmla="*/ 14041 w 54969"/>
                <a:gd name="connsiteY2" fmla="*/ 5061 h 45233"/>
                <a:gd name="connsiteX3" fmla="*/ 22492 w 54969"/>
                <a:gd name="connsiteY3" fmla="*/ 3291 h 45233"/>
                <a:gd name="connsiteX4" fmla="*/ 25785 w 54969"/>
                <a:gd name="connsiteY4" fmla="*/ 59 h 45233"/>
                <a:gd name="connsiteX5" fmla="*/ 29869 w 54969"/>
                <a:gd name="connsiteY5" fmla="*/ 2340 h 45233"/>
                <a:gd name="connsiteX6" fmla="*/ 35499 w 54969"/>
                <a:gd name="connsiteY6" fmla="*/ 549 h 45233"/>
                <a:gd name="connsiteX7" fmla="*/ 38354 w 54969"/>
                <a:gd name="connsiteY7" fmla="*/ 5435 h 45233"/>
                <a:gd name="connsiteX8" fmla="*/ 42018 w 54969"/>
                <a:gd name="connsiteY8" fmla="*/ 10177 h 45233"/>
                <a:gd name="connsiteX9" fmla="*/ 41854 w 54969"/>
                <a:gd name="connsiteY9" fmla="*/ 15319 h 45233"/>
                <a:gd name="connsiteX10" fmla="*/ 53459 w 54969"/>
                <a:gd name="connsiteY10" fmla="*/ 25311 h 45233"/>
                <a:gd name="connsiteX11" fmla="*/ 52308 w 54969"/>
                <a:gd name="connsiteY11" fmla="*/ 34800 h 45233"/>
                <a:gd name="connsiteX12" fmla="*/ 35223 w 54969"/>
                <a:gd name="connsiteY12" fmla="*/ 39465 h 45233"/>
                <a:gd name="connsiteX13" fmla="*/ 32087 w 54969"/>
                <a:gd name="connsiteY13" fmla="*/ 45180 h 45233"/>
                <a:gd name="connsiteX14" fmla="*/ 16516 w 54969"/>
                <a:gd name="connsiteY14" fmla="*/ 39125 h 45233"/>
                <a:gd name="connsiteX15" fmla="*/ 5840 w 54969"/>
                <a:gd name="connsiteY15" fmla="*/ 35331 h 45233"/>
                <a:gd name="connsiteX16" fmla="*/ 1146 w 54969"/>
                <a:gd name="connsiteY16" fmla="*/ 31109 h 45233"/>
                <a:gd name="connsiteX17" fmla="*/ 2149 w 54969"/>
                <a:gd name="connsiteY17" fmla="*/ 25410 h 45233"/>
                <a:gd name="connsiteX18" fmla="*/ 31 w 54969"/>
                <a:gd name="connsiteY18" fmla="*/ 19563 h 45233"/>
                <a:gd name="connsiteX19" fmla="*/ 3899 w 54969"/>
                <a:gd name="connsiteY19" fmla="*/ 14366 h 45233"/>
                <a:gd name="connsiteX20" fmla="*/ 3936 w 54969"/>
                <a:gd name="connsiteY20" fmla="*/ 14229 h 45233"/>
                <a:gd name="connsiteX0" fmla="*/ 4729 w 54969"/>
                <a:gd name="connsiteY0" fmla="*/ 26036 h 45233"/>
                <a:gd name="connsiteX1" fmla="*/ 2196 w 54969"/>
                <a:gd name="connsiteY1" fmla="*/ 25239 h 45233"/>
                <a:gd name="connsiteX2" fmla="*/ 6964 w 54969"/>
                <a:gd name="connsiteY2" fmla="*/ 34758 h 45233"/>
                <a:gd name="connsiteX3" fmla="*/ 5856 w 54969"/>
                <a:gd name="connsiteY3" fmla="*/ 35139 h 45233"/>
                <a:gd name="connsiteX4" fmla="*/ 16514 w 54969"/>
                <a:gd name="connsiteY4" fmla="*/ 38949 h 45233"/>
                <a:gd name="connsiteX5" fmla="*/ 15846 w 54969"/>
                <a:gd name="connsiteY5" fmla="*/ 37209 h 45233"/>
                <a:gd name="connsiteX6" fmla="*/ 32900 w 54969"/>
                <a:gd name="connsiteY6" fmla="*/ 32106 h 45233"/>
                <a:gd name="connsiteX7" fmla="*/ 35698 w 54969"/>
                <a:gd name="connsiteY7" fmla="*/ 39587 h 45233"/>
                <a:gd name="connsiteX8" fmla="*/ 41834 w 54969"/>
                <a:gd name="connsiteY8" fmla="*/ 15213 h 45233"/>
                <a:gd name="connsiteX9" fmla="*/ 40386 w 54969"/>
                <a:gd name="connsiteY9" fmla="*/ 17889 h 45233"/>
                <a:gd name="connsiteX10" fmla="*/ 38360 w 54969"/>
                <a:gd name="connsiteY10" fmla="*/ 5285 h 45233"/>
                <a:gd name="connsiteX11" fmla="*/ 38436 w 54969"/>
                <a:gd name="connsiteY11" fmla="*/ 6549 h 45233"/>
                <a:gd name="connsiteX12" fmla="*/ 29114 w 54969"/>
                <a:gd name="connsiteY12" fmla="*/ 3811 h 45233"/>
                <a:gd name="connsiteX13" fmla="*/ 29856 w 54969"/>
                <a:gd name="connsiteY13" fmla="*/ 2199 h 45233"/>
                <a:gd name="connsiteX14" fmla="*/ 22177 w 54969"/>
                <a:gd name="connsiteY14" fmla="*/ 4579 h 45233"/>
                <a:gd name="connsiteX15" fmla="*/ 22536 w 54969"/>
                <a:gd name="connsiteY15" fmla="*/ 3189 h 45233"/>
                <a:gd name="connsiteX16" fmla="*/ 14036 w 54969"/>
                <a:gd name="connsiteY16" fmla="*/ 5051 h 45233"/>
                <a:gd name="connsiteX17" fmla="*/ 15336 w 54969"/>
                <a:gd name="connsiteY17" fmla="*/ 6399 h 45233"/>
                <a:gd name="connsiteX18" fmla="*/ 4163 w 54969"/>
                <a:gd name="connsiteY18" fmla="*/ 15648 h 45233"/>
                <a:gd name="connsiteX19" fmla="*/ 3936 w 54969"/>
                <a:gd name="connsiteY19" fmla="*/ 14229 h 45233"/>
                <a:gd name="connsiteX0" fmla="*/ 3936 w 54969"/>
                <a:gd name="connsiteY0" fmla="*/ 14229 h 45233"/>
                <a:gd name="connsiteX1" fmla="*/ 5659 w 54969"/>
                <a:gd name="connsiteY1" fmla="*/ 6766 h 45233"/>
                <a:gd name="connsiteX2" fmla="*/ 14041 w 54969"/>
                <a:gd name="connsiteY2" fmla="*/ 5061 h 45233"/>
                <a:gd name="connsiteX3" fmla="*/ 22492 w 54969"/>
                <a:gd name="connsiteY3" fmla="*/ 3291 h 45233"/>
                <a:gd name="connsiteX4" fmla="*/ 25785 w 54969"/>
                <a:gd name="connsiteY4" fmla="*/ 59 h 45233"/>
                <a:gd name="connsiteX5" fmla="*/ 29869 w 54969"/>
                <a:gd name="connsiteY5" fmla="*/ 2340 h 45233"/>
                <a:gd name="connsiteX6" fmla="*/ 35499 w 54969"/>
                <a:gd name="connsiteY6" fmla="*/ 549 h 45233"/>
                <a:gd name="connsiteX7" fmla="*/ 38354 w 54969"/>
                <a:gd name="connsiteY7" fmla="*/ 5435 h 45233"/>
                <a:gd name="connsiteX8" fmla="*/ 42018 w 54969"/>
                <a:gd name="connsiteY8" fmla="*/ 10177 h 45233"/>
                <a:gd name="connsiteX9" fmla="*/ 41854 w 54969"/>
                <a:gd name="connsiteY9" fmla="*/ 15319 h 45233"/>
                <a:gd name="connsiteX10" fmla="*/ 53459 w 54969"/>
                <a:gd name="connsiteY10" fmla="*/ 25311 h 45233"/>
                <a:gd name="connsiteX11" fmla="*/ 52308 w 54969"/>
                <a:gd name="connsiteY11" fmla="*/ 34800 h 45233"/>
                <a:gd name="connsiteX12" fmla="*/ 35223 w 54969"/>
                <a:gd name="connsiteY12" fmla="*/ 39465 h 45233"/>
                <a:gd name="connsiteX13" fmla="*/ 32087 w 54969"/>
                <a:gd name="connsiteY13" fmla="*/ 45180 h 45233"/>
                <a:gd name="connsiteX14" fmla="*/ 16516 w 54969"/>
                <a:gd name="connsiteY14" fmla="*/ 39125 h 45233"/>
                <a:gd name="connsiteX15" fmla="*/ 5840 w 54969"/>
                <a:gd name="connsiteY15" fmla="*/ 35331 h 45233"/>
                <a:gd name="connsiteX16" fmla="*/ 1146 w 54969"/>
                <a:gd name="connsiteY16" fmla="*/ 31109 h 45233"/>
                <a:gd name="connsiteX17" fmla="*/ 2149 w 54969"/>
                <a:gd name="connsiteY17" fmla="*/ 25410 h 45233"/>
                <a:gd name="connsiteX18" fmla="*/ 31 w 54969"/>
                <a:gd name="connsiteY18" fmla="*/ 19563 h 45233"/>
                <a:gd name="connsiteX19" fmla="*/ 3899 w 54969"/>
                <a:gd name="connsiteY19" fmla="*/ 14366 h 45233"/>
                <a:gd name="connsiteX20" fmla="*/ 3936 w 54969"/>
                <a:gd name="connsiteY20" fmla="*/ 14229 h 45233"/>
                <a:gd name="connsiteX0" fmla="*/ 4729 w 54969"/>
                <a:gd name="connsiteY0" fmla="*/ 26036 h 45233"/>
                <a:gd name="connsiteX1" fmla="*/ 2196 w 54969"/>
                <a:gd name="connsiteY1" fmla="*/ 25239 h 45233"/>
                <a:gd name="connsiteX2" fmla="*/ 6964 w 54969"/>
                <a:gd name="connsiteY2" fmla="*/ 34758 h 45233"/>
                <a:gd name="connsiteX3" fmla="*/ 5856 w 54969"/>
                <a:gd name="connsiteY3" fmla="*/ 35139 h 45233"/>
                <a:gd name="connsiteX4" fmla="*/ 16514 w 54969"/>
                <a:gd name="connsiteY4" fmla="*/ 38949 h 45233"/>
                <a:gd name="connsiteX5" fmla="*/ 15846 w 54969"/>
                <a:gd name="connsiteY5" fmla="*/ 37209 h 45233"/>
                <a:gd name="connsiteX6" fmla="*/ 32900 w 54969"/>
                <a:gd name="connsiteY6" fmla="*/ 32106 h 45233"/>
                <a:gd name="connsiteX7" fmla="*/ 25420 w 54969"/>
                <a:gd name="connsiteY7" fmla="*/ 36536 h 45233"/>
                <a:gd name="connsiteX8" fmla="*/ 41834 w 54969"/>
                <a:gd name="connsiteY8" fmla="*/ 15213 h 45233"/>
                <a:gd name="connsiteX9" fmla="*/ 40386 w 54969"/>
                <a:gd name="connsiteY9" fmla="*/ 17889 h 45233"/>
                <a:gd name="connsiteX10" fmla="*/ 38360 w 54969"/>
                <a:gd name="connsiteY10" fmla="*/ 5285 h 45233"/>
                <a:gd name="connsiteX11" fmla="*/ 38436 w 54969"/>
                <a:gd name="connsiteY11" fmla="*/ 6549 h 45233"/>
                <a:gd name="connsiteX12" fmla="*/ 29114 w 54969"/>
                <a:gd name="connsiteY12" fmla="*/ 3811 h 45233"/>
                <a:gd name="connsiteX13" fmla="*/ 29856 w 54969"/>
                <a:gd name="connsiteY13" fmla="*/ 2199 h 45233"/>
                <a:gd name="connsiteX14" fmla="*/ 22177 w 54969"/>
                <a:gd name="connsiteY14" fmla="*/ 4579 h 45233"/>
                <a:gd name="connsiteX15" fmla="*/ 22536 w 54969"/>
                <a:gd name="connsiteY15" fmla="*/ 3189 h 45233"/>
                <a:gd name="connsiteX16" fmla="*/ 14036 w 54969"/>
                <a:gd name="connsiteY16" fmla="*/ 5051 h 45233"/>
                <a:gd name="connsiteX17" fmla="*/ 15336 w 54969"/>
                <a:gd name="connsiteY17" fmla="*/ 6399 h 45233"/>
                <a:gd name="connsiteX18" fmla="*/ 4163 w 54969"/>
                <a:gd name="connsiteY18" fmla="*/ 15648 h 45233"/>
                <a:gd name="connsiteX19" fmla="*/ 3936 w 54969"/>
                <a:gd name="connsiteY19" fmla="*/ 14229 h 45233"/>
                <a:gd name="connsiteX0" fmla="*/ 3936 w 54969"/>
                <a:gd name="connsiteY0" fmla="*/ 14229 h 45233"/>
                <a:gd name="connsiteX1" fmla="*/ 5659 w 54969"/>
                <a:gd name="connsiteY1" fmla="*/ 6766 h 45233"/>
                <a:gd name="connsiteX2" fmla="*/ 14041 w 54969"/>
                <a:gd name="connsiteY2" fmla="*/ 5061 h 45233"/>
                <a:gd name="connsiteX3" fmla="*/ 22492 w 54969"/>
                <a:gd name="connsiteY3" fmla="*/ 3291 h 45233"/>
                <a:gd name="connsiteX4" fmla="*/ 25785 w 54969"/>
                <a:gd name="connsiteY4" fmla="*/ 59 h 45233"/>
                <a:gd name="connsiteX5" fmla="*/ 29869 w 54969"/>
                <a:gd name="connsiteY5" fmla="*/ 2340 h 45233"/>
                <a:gd name="connsiteX6" fmla="*/ 35499 w 54969"/>
                <a:gd name="connsiteY6" fmla="*/ 549 h 45233"/>
                <a:gd name="connsiteX7" fmla="*/ 38354 w 54969"/>
                <a:gd name="connsiteY7" fmla="*/ 5435 h 45233"/>
                <a:gd name="connsiteX8" fmla="*/ 42018 w 54969"/>
                <a:gd name="connsiteY8" fmla="*/ 10177 h 45233"/>
                <a:gd name="connsiteX9" fmla="*/ 41854 w 54969"/>
                <a:gd name="connsiteY9" fmla="*/ 15319 h 45233"/>
                <a:gd name="connsiteX10" fmla="*/ 53459 w 54969"/>
                <a:gd name="connsiteY10" fmla="*/ 25311 h 45233"/>
                <a:gd name="connsiteX11" fmla="*/ 52308 w 54969"/>
                <a:gd name="connsiteY11" fmla="*/ 34800 h 45233"/>
                <a:gd name="connsiteX12" fmla="*/ 35223 w 54969"/>
                <a:gd name="connsiteY12" fmla="*/ 39465 h 45233"/>
                <a:gd name="connsiteX13" fmla="*/ 32087 w 54969"/>
                <a:gd name="connsiteY13" fmla="*/ 45180 h 45233"/>
                <a:gd name="connsiteX14" fmla="*/ 16516 w 54969"/>
                <a:gd name="connsiteY14" fmla="*/ 39125 h 45233"/>
                <a:gd name="connsiteX15" fmla="*/ 5840 w 54969"/>
                <a:gd name="connsiteY15" fmla="*/ 35331 h 45233"/>
                <a:gd name="connsiteX16" fmla="*/ 1146 w 54969"/>
                <a:gd name="connsiteY16" fmla="*/ 31109 h 45233"/>
                <a:gd name="connsiteX17" fmla="*/ 2149 w 54969"/>
                <a:gd name="connsiteY17" fmla="*/ 25410 h 45233"/>
                <a:gd name="connsiteX18" fmla="*/ 31 w 54969"/>
                <a:gd name="connsiteY18" fmla="*/ 19563 h 45233"/>
                <a:gd name="connsiteX19" fmla="*/ 3899 w 54969"/>
                <a:gd name="connsiteY19" fmla="*/ 14366 h 45233"/>
                <a:gd name="connsiteX20" fmla="*/ 3936 w 54969"/>
                <a:gd name="connsiteY20" fmla="*/ 14229 h 45233"/>
                <a:gd name="connsiteX0" fmla="*/ 4729 w 54969"/>
                <a:gd name="connsiteY0" fmla="*/ 26036 h 45233"/>
                <a:gd name="connsiteX1" fmla="*/ 2196 w 54969"/>
                <a:gd name="connsiteY1" fmla="*/ 25239 h 45233"/>
                <a:gd name="connsiteX2" fmla="*/ 6964 w 54969"/>
                <a:gd name="connsiteY2" fmla="*/ 34758 h 45233"/>
                <a:gd name="connsiteX3" fmla="*/ 5856 w 54969"/>
                <a:gd name="connsiteY3" fmla="*/ 35139 h 45233"/>
                <a:gd name="connsiteX4" fmla="*/ 16514 w 54969"/>
                <a:gd name="connsiteY4" fmla="*/ 38949 h 45233"/>
                <a:gd name="connsiteX5" fmla="*/ 15846 w 54969"/>
                <a:gd name="connsiteY5" fmla="*/ 37209 h 45233"/>
                <a:gd name="connsiteX6" fmla="*/ 41834 w 54969"/>
                <a:gd name="connsiteY6" fmla="*/ 15213 h 45233"/>
                <a:gd name="connsiteX7" fmla="*/ 40386 w 54969"/>
                <a:gd name="connsiteY7" fmla="*/ 17889 h 45233"/>
                <a:gd name="connsiteX8" fmla="*/ 38360 w 54969"/>
                <a:gd name="connsiteY8" fmla="*/ 5285 h 45233"/>
                <a:gd name="connsiteX9" fmla="*/ 38436 w 54969"/>
                <a:gd name="connsiteY9" fmla="*/ 6549 h 45233"/>
                <a:gd name="connsiteX10" fmla="*/ 29114 w 54969"/>
                <a:gd name="connsiteY10" fmla="*/ 3811 h 45233"/>
                <a:gd name="connsiteX11" fmla="*/ 29856 w 54969"/>
                <a:gd name="connsiteY11" fmla="*/ 2199 h 45233"/>
                <a:gd name="connsiteX12" fmla="*/ 22177 w 54969"/>
                <a:gd name="connsiteY12" fmla="*/ 4579 h 45233"/>
                <a:gd name="connsiteX13" fmla="*/ 22536 w 54969"/>
                <a:gd name="connsiteY13" fmla="*/ 3189 h 45233"/>
                <a:gd name="connsiteX14" fmla="*/ 14036 w 54969"/>
                <a:gd name="connsiteY14" fmla="*/ 5051 h 45233"/>
                <a:gd name="connsiteX15" fmla="*/ 15336 w 54969"/>
                <a:gd name="connsiteY15" fmla="*/ 6399 h 45233"/>
                <a:gd name="connsiteX16" fmla="*/ 4163 w 54969"/>
                <a:gd name="connsiteY16" fmla="*/ 15648 h 45233"/>
                <a:gd name="connsiteX17" fmla="*/ 3936 w 54969"/>
                <a:gd name="connsiteY17" fmla="*/ 14229 h 45233"/>
                <a:gd name="connsiteX0" fmla="*/ 3936 w 54545"/>
                <a:gd name="connsiteY0" fmla="*/ 14229 h 45455"/>
                <a:gd name="connsiteX1" fmla="*/ 5659 w 54545"/>
                <a:gd name="connsiteY1" fmla="*/ 6766 h 45455"/>
                <a:gd name="connsiteX2" fmla="*/ 14041 w 54545"/>
                <a:gd name="connsiteY2" fmla="*/ 5061 h 45455"/>
                <a:gd name="connsiteX3" fmla="*/ 22492 w 54545"/>
                <a:gd name="connsiteY3" fmla="*/ 3291 h 45455"/>
                <a:gd name="connsiteX4" fmla="*/ 25785 w 54545"/>
                <a:gd name="connsiteY4" fmla="*/ 59 h 45455"/>
                <a:gd name="connsiteX5" fmla="*/ 29869 w 54545"/>
                <a:gd name="connsiteY5" fmla="*/ 2340 h 45455"/>
                <a:gd name="connsiteX6" fmla="*/ 35499 w 54545"/>
                <a:gd name="connsiteY6" fmla="*/ 549 h 45455"/>
                <a:gd name="connsiteX7" fmla="*/ 38354 w 54545"/>
                <a:gd name="connsiteY7" fmla="*/ 5435 h 45455"/>
                <a:gd name="connsiteX8" fmla="*/ 42018 w 54545"/>
                <a:gd name="connsiteY8" fmla="*/ 10177 h 45455"/>
                <a:gd name="connsiteX9" fmla="*/ 41854 w 54545"/>
                <a:gd name="connsiteY9" fmla="*/ 15319 h 45455"/>
                <a:gd name="connsiteX10" fmla="*/ 53459 w 54545"/>
                <a:gd name="connsiteY10" fmla="*/ 25311 h 45455"/>
                <a:gd name="connsiteX11" fmla="*/ 52308 w 54545"/>
                <a:gd name="connsiteY11" fmla="*/ 34800 h 45455"/>
                <a:gd name="connsiteX12" fmla="*/ 38078 w 54545"/>
                <a:gd name="connsiteY12" fmla="*/ 40312 h 45455"/>
                <a:gd name="connsiteX13" fmla="*/ 32087 w 54545"/>
                <a:gd name="connsiteY13" fmla="*/ 45180 h 45455"/>
                <a:gd name="connsiteX14" fmla="*/ 16516 w 54545"/>
                <a:gd name="connsiteY14" fmla="*/ 39125 h 45455"/>
                <a:gd name="connsiteX15" fmla="*/ 5840 w 54545"/>
                <a:gd name="connsiteY15" fmla="*/ 35331 h 45455"/>
                <a:gd name="connsiteX16" fmla="*/ 1146 w 54545"/>
                <a:gd name="connsiteY16" fmla="*/ 31109 h 45455"/>
                <a:gd name="connsiteX17" fmla="*/ 2149 w 54545"/>
                <a:gd name="connsiteY17" fmla="*/ 25410 h 45455"/>
                <a:gd name="connsiteX18" fmla="*/ 31 w 54545"/>
                <a:gd name="connsiteY18" fmla="*/ 19563 h 45455"/>
                <a:gd name="connsiteX19" fmla="*/ 3899 w 54545"/>
                <a:gd name="connsiteY19" fmla="*/ 14366 h 45455"/>
                <a:gd name="connsiteX20" fmla="*/ 3936 w 54545"/>
                <a:gd name="connsiteY20" fmla="*/ 14229 h 45455"/>
                <a:gd name="connsiteX0" fmla="*/ 4729 w 54545"/>
                <a:gd name="connsiteY0" fmla="*/ 26036 h 45455"/>
                <a:gd name="connsiteX1" fmla="*/ 2196 w 54545"/>
                <a:gd name="connsiteY1" fmla="*/ 25239 h 45455"/>
                <a:gd name="connsiteX2" fmla="*/ 6964 w 54545"/>
                <a:gd name="connsiteY2" fmla="*/ 34758 h 45455"/>
                <a:gd name="connsiteX3" fmla="*/ 5856 w 54545"/>
                <a:gd name="connsiteY3" fmla="*/ 35139 h 45455"/>
                <a:gd name="connsiteX4" fmla="*/ 16514 w 54545"/>
                <a:gd name="connsiteY4" fmla="*/ 38949 h 45455"/>
                <a:gd name="connsiteX5" fmla="*/ 15846 w 54545"/>
                <a:gd name="connsiteY5" fmla="*/ 37209 h 45455"/>
                <a:gd name="connsiteX6" fmla="*/ 41834 w 54545"/>
                <a:gd name="connsiteY6" fmla="*/ 15213 h 45455"/>
                <a:gd name="connsiteX7" fmla="*/ 40386 w 54545"/>
                <a:gd name="connsiteY7" fmla="*/ 17889 h 45455"/>
                <a:gd name="connsiteX8" fmla="*/ 38360 w 54545"/>
                <a:gd name="connsiteY8" fmla="*/ 5285 h 45455"/>
                <a:gd name="connsiteX9" fmla="*/ 38436 w 54545"/>
                <a:gd name="connsiteY9" fmla="*/ 6549 h 45455"/>
                <a:gd name="connsiteX10" fmla="*/ 29114 w 54545"/>
                <a:gd name="connsiteY10" fmla="*/ 3811 h 45455"/>
                <a:gd name="connsiteX11" fmla="*/ 29856 w 54545"/>
                <a:gd name="connsiteY11" fmla="*/ 2199 h 45455"/>
                <a:gd name="connsiteX12" fmla="*/ 22177 w 54545"/>
                <a:gd name="connsiteY12" fmla="*/ 4579 h 45455"/>
                <a:gd name="connsiteX13" fmla="*/ 22536 w 54545"/>
                <a:gd name="connsiteY13" fmla="*/ 3189 h 45455"/>
                <a:gd name="connsiteX14" fmla="*/ 14036 w 54545"/>
                <a:gd name="connsiteY14" fmla="*/ 5051 h 45455"/>
                <a:gd name="connsiteX15" fmla="*/ 15336 w 54545"/>
                <a:gd name="connsiteY15" fmla="*/ 6399 h 45455"/>
                <a:gd name="connsiteX16" fmla="*/ 4163 w 54545"/>
                <a:gd name="connsiteY16" fmla="*/ 15648 h 45455"/>
                <a:gd name="connsiteX17" fmla="*/ 3936 w 54545"/>
                <a:gd name="connsiteY17" fmla="*/ 14229 h 45455"/>
                <a:gd name="connsiteX0" fmla="*/ 3936 w 54545"/>
                <a:gd name="connsiteY0" fmla="*/ 14229 h 47060"/>
                <a:gd name="connsiteX1" fmla="*/ 5659 w 54545"/>
                <a:gd name="connsiteY1" fmla="*/ 6766 h 47060"/>
                <a:gd name="connsiteX2" fmla="*/ 14041 w 54545"/>
                <a:gd name="connsiteY2" fmla="*/ 5061 h 47060"/>
                <a:gd name="connsiteX3" fmla="*/ 22492 w 54545"/>
                <a:gd name="connsiteY3" fmla="*/ 3291 h 47060"/>
                <a:gd name="connsiteX4" fmla="*/ 25785 w 54545"/>
                <a:gd name="connsiteY4" fmla="*/ 59 h 47060"/>
                <a:gd name="connsiteX5" fmla="*/ 29869 w 54545"/>
                <a:gd name="connsiteY5" fmla="*/ 2340 h 47060"/>
                <a:gd name="connsiteX6" fmla="*/ 35499 w 54545"/>
                <a:gd name="connsiteY6" fmla="*/ 549 h 47060"/>
                <a:gd name="connsiteX7" fmla="*/ 38354 w 54545"/>
                <a:gd name="connsiteY7" fmla="*/ 5435 h 47060"/>
                <a:gd name="connsiteX8" fmla="*/ 42018 w 54545"/>
                <a:gd name="connsiteY8" fmla="*/ 10177 h 47060"/>
                <a:gd name="connsiteX9" fmla="*/ 41854 w 54545"/>
                <a:gd name="connsiteY9" fmla="*/ 15319 h 47060"/>
                <a:gd name="connsiteX10" fmla="*/ 53459 w 54545"/>
                <a:gd name="connsiteY10" fmla="*/ 25311 h 47060"/>
                <a:gd name="connsiteX11" fmla="*/ 52308 w 54545"/>
                <a:gd name="connsiteY11" fmla="*/ 34800 h 47060"/>
                <a:gd name="connsiteX12" fmla="*/ 38078 w 54545"/>
                <a:gd name="connsiteY12" fmla="*/ 40312 h 47060"/>
                <a:gd name="connsiteX13" fmla="*/ 32087 w 54545"/>
                <a:gd name="connsiteY13" fmla="*/ 45180 h 47060"/>
                <a:gd name="connsiteX14" fmla="*/ 16516 w 54545"/>
                <a:gd name="connsiteY14" fmla="*/ 39125 h 47060"/>
                <a:gd name="connsiteX15" fmla="*/ 5840 w 54545"/>
                <a:gd name="connsiteY15" fmla="*/ 35331 h 47060"/>
                <a:gd name="connsiteX16" fmla="*/ 1146 w 54545"/>
                <a:gd name="connsiteY16" fmla="*/ 31109 h 47060"/>
                <a:gd name="connsiteX17" fmla="*/ 2149 w 54545"/>
                <a:gd name="connsiteY17" fmla="*/ 25410 h 47060"/>
                <a:gd name="connsiteX18" fmla="*/ 31 w 54545"/>
                <a:gd name="connsiteY18" fmla="*/ 19563 h 47060"/>
                <a:gd name="connsiteX19" fmla="*/ 3899 w 54545"/>
                <a:gd name="connsiteY19" fmla="*/ 14366 h 47060"/>
                <a:gd name="connsiteX20" fmla="*/ 3936 w 54545"/>
                <a:gd name="connsiteY20" fmla="*/ 14229 h 47060"/>
                <a:gd name="connsiteX0" fmla="*/ 4729 w 54545"/>
                <a:gd name="connsiteY0" fmla="*/ 26036 h 47060"/>
                <a:gd name="connsiteX1" fmla="*/ 2196 w 54545"/>
                <a:gd name="connsiteY1" fmla="*/ 25239 h 47060"/>
                <a:gd name="connsiteX2" fmla="*/ 6964 w 54545"/>
                <a:gd name="connsiteY2" fmla="*/ 34758 h 47060"/>
                <a:gd name="connsiteX3" fmla="*/ 5856 w 54545"/>
                <a:gd name="connsiteY3" fmla="*/ 35139 h 47060"/>
                <a:gd name="connsiteX4" fmla="*/ 16514 w 54545"/>
                <a:gd name="connsiteY4" fmla="*/ 38949 h 47060"/>
                <a:gd name="connsiteX5" fmla="*/ 15846 w 54545"/>
                <a:gd name="connsiteY5" fmla="*/ 37209 h 47060"/>
                <a:gd name="connsiteX6" fmla="*/ 41834 w 54545"/>
                <a:gd name="connsiteY6" fmla="*/ 15213 h 47060"/>
                <a:gd name="connsiteX7" fmla="*/ 40386 w 54545"/>
                <a:gd name="connsiteY7" fmla="*/ 17889 h 47060"/>
                <a:gd name="connsiteX8" fmla="*/ 38360 w 54545"/>
                <a:gd name="connsiteY8" fmla="*/ 5285 h 47060"/>
                <a:gd name="connsiteX9" fmla="*/ 38436 w 54545"/>
                <a:gd name="connsiteY9" fmla="*/ 6549 h 47060"/>
                <a:gd name="connsiteX10" fmla="*/ 29114 w 54545"/>
                <a:gd name="connsiteY10" fmla="*/ 3811 h 47060"/>
                <a:gd name="connsiteX11" fmla="*/ 29856 w 54545"/>
                <a:gd name="connsiteY11" fmla="*/ 2199 h 47060"/>
                <a:gd name="connsiteX12" fmla="*/ 22177 w 54545"/>
                <a:gd name="connsiteY12" fmla="*/ 4579 h 47060"/>
                <a:gd name="connsiteX13" fmla="*/ 22536 w 54545"/>
                <a:gd name="connsiteY13" fmla="*/ 3189 h 47060"/>
                <a:gd name="connsiteX14" fmla="*/ 14036 w 54545"/>
                <a:gd name="connsiteY14" fmla="*/ 5051 h 47060"/>
                <a:gd name="connsiteX15" fmla="*/ 15336 w 54545"/>
                <a:gd name="connsiteY15" fmla="*/ 6399 h 47060"/>
                <a:gd name="connsiteX16" fmla="*/ 4163 w 54545"/>
                <a:gd name="connsiteY16" fmla="*/ 15648 h 47060"/>
                <a:gd name="connsiteX17" fmla="*/ 3936 w 54545"/>
                <a:gd name="connsiteY17" fmla="*/ 14229 h 47060"/>
                <a:gd name="connsiteX0" fmla="*/ 3936 w 54545"/>
                <a:gd name="connsiteY0" fmla="*/ 14229 h 47732"/>
                <a:gd name="connsiteX1" fmla="*/ 5659 w 54545"/>
                <a:gd name="connsiteY1" fmla="*/ 6766 h 47732"/>
                <a:gd name="connsiteX2" fmla="*/ 14041 w 54545"/>
                <a:gd name="connsiteY2" fmla="*/ 5061 h 47732"/>
                <a:gd name="connsiteX3" fmla="*/ 22492 w 54545"/>
                <a:gd name="connsiteY3" fmla="*/ 3291 h 47732"/>
                <a:gd name="connsiteX4" fmla="*/ 25785 w 54545"/>
                <a:gd name="connsiteY4" fmla="*/ 59 h 47732"/>
                <a:gd name="connsiteX5" fmla="*/ 29869 w 54545"/>
                <a:gd name="connsiteY5" fmla="*/ 2340 h 47732"/>
                <a:gd name="connsiteX6" fmla="*/ 35499 w 54545"/>
                <a:gd name="connsiteY6" fmla="*/ 549 h 47732"/>
                <a:gd name="connsiteX7" fmla="*/ 38354 w 54545"/>
                <a:gd name="connsiteY7" fmla="*/ 5435 h 47732"/>
                <a:gd name="connsiteX8" fmla="*/ 42018 w 54545"/>
                <a:gd name="connsiteY8" fmla="*/ 10177 h 47732"/>
                <a:gd name="connsiteX9" fmla="*/ 41854 w 54545"/>
                <a:gd name="connsiteY9" fmla="*/ 15319 h 47732"/>
                <a:gd name="connsiteX10" fmla="*/ 53459 w 54545"/>
                <a:gd name="connsiteY10" fmla="*/ 25311 h 47732"/>
                <a:gd name="connsiteX11" fmla="*/ 52308 w 54545"/>
                <a:gd name="connsiteY11" fmla="*/ 34800 h 47732"/>
                <a:gd name="connsiteX12" fmla="*/ 38078 w 54545"/>
                <a:gd name="connsiteY12" fmla="*/ 40312 h 47732"/>
                <a:gd name="connsiteX13" fmla="*/ 25978 w 54545"/>
                <a:gd name="connsiteY13" fmla="*/ 46520 h 47732"/>
                <a:gd name="connsiteX14" fmla="*/ 16516 w 54545"/>
                <a:gd name="connsiteY14" fmla="*/ 39125 h 47732"/>
                <a:gd name="connsiteX15" fmla="*/ 5840 w 54545"/>
                <a:gd name="connsiteY15" fmla="*/ 35331 h 47732"/>
                <a:gd name="connsiteX16" fmla="*/ 1146 w 54545"/>
                <a:gd name="connsiteY16" fmla="*/ 31109 h 47732"/>
                <a:gd name="connsiteX17" fmla="*/ 2149 w 54545"/>
                <a:gd name="connsiteY17" fmla="*/ 25410 h 47732"/>
                <a:gd name="connsiteX18" fmla="*/ 31 w 54545"/>
                <a:gd name="connsiteY18" fmla="*/ 19563 h 47732"/>
                <a:gd name="connsiteX19" fmla="*/ 3899 w 54545"/>
                <a:gd name="connsiteY19" fmla="*/ 14366 h 47732"/>
                <a:gd name="connsiteX20" fmla="*/ 3936 w 54545"/>
                <a:gd name="connsiteY20" fmla="*/ 14229 h 47732"/>
                <a:gd name="connsiteX0" fmla="*/ 4729 w 54545"/>
                <a:gd name="connsiteY0" fmla="*/ 26036 h 47732"/>
                <a:gd name="connsiteX1" fmla="*/ 2196 w 54545"/>
                <a:gd name="connsiteY1" fmla="*/ 25239 h 47732"/>
                <a:gd name="connsiteX2" fmla="*/ 6964 w 54545"/>
                <a:gd name="connsiteY2" fmla="*/ 34758 h 47732"/>
                <a:gd name="connsiteX3" fmla="*/ 5856 w 54545"/>
                <a:gd name="connsiteY3" fmla="*/ 35139 h 47732"/>
                <a:gd name="connsiteX4" fmla="*/ 16514 w 54545"/>
                <a:gd name="connsiteY4" fmla="*/ 38949 h 47732"/>
                <a:gd name="connsiteX5" fmla="*/ 15846 w 54545"/>
                <a:gd name="connsiteY5" fmla="*/ 37209 h 47732"/>
                <a:gd name="connsiteX6" fmla="*/ 41834 w 54545"/>
                <a:gd name="connsiteY6" fmla="*/ 15213 h 47732"/>
                <a:gd name="connsiteX7" fmla="*/ 40386 w 54545"/>
                <a:gd name="connsiteY7" fmla="*/ 17889 h 47732"/>
                <a:gd name="connsiteX8" fmla="*/ 38360 w 54545"/>
                <a:gd name="connsiteY8" fmla="*/ 5285 h 47732"/>
                <a:gd name="connsiteX9" fmla="*/ 38436 w 54545"/>
                <a:gd name="connsiteY9" fmla="*/ 6549 h 47732"/>
                <a:gd name="connsiteX10" fmla="*/ 29114 w 54545"/>
                <a:gd name="connsiteY10" fmla="*/ 3811 h 47732"/>
                <a:gd name="connsiteX11" fmla="*/ 29856 w 54545"/>
                <a:gd name="connsiteY11" fmla="*/ 2199 h 47732"/>
                <a:gd name="connsiteX12" fmla="*/ 22177 w 54545"/>
                <a:gd name="connsiteY12" fmla="*/ 4579 h 47732"/>
                <a:gd name="connsiteX13" fmla="*/ 22536 w 54545"/>
                <a:gd name="connsiteY13" fmla="*/ 3189 h 47732"/>
                <a:gd name="connsiteX14" fmla="*/ 14036 w 54545"/>
                <a:gd name="connsiteY14" fmla="*/ 5051 h 47732"/>
                <a:gd name="connsiteX15" fmla="*/ 15336 w 54545"/>
                <a:gd name="connsiteY15" fmla="*/ 6399 h 47732"/>
                <a:gd name="connsiteX16" fmla="*/ 4163 w 54545"/>
                <a:gd name="connsiteY16" fmla="*/ 15648 h 47732"/>
                <a:gd name="connsiteX17" fmla="*/ 3936 w 54545"/>
                <a:gd name="connsiteY17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729 w 53690"/>
                <a:gd name="connsiteY0" fmla="*/ 26036 h 47732"/>
                <a:gd name="connsiteX1" fmla="*/ 2196 w 53690"/>
                <a:gd name="connsiteY1" fmla="*/ 25239 h 47732"/>
                <a:gd name="connsiteX2" fmla="*/ 6964 w 53690"/>
                <a:gd name="connsiteY2" fmla="*/ 34758 h 47732"/>
                <a:gd name="connsiteX3" fmla="*/ 5856 w 53690"/>
                <a:gd name="connsiteY3" fmla="*/ 35139 h 47732"/>
                <a:gd name="connsiteX4" fmla="*/ 16514 w 53690"/>
                <a:gd name="connsiteY4" fmla="*/ 38949 h 47732"/>
                <a:gd name="connsiteX5" fmla="*/ 15846 w 53690"/>
                <a:gd name="connsiteY5" fmla="*/ 37209 h 47732"/>
                <a:gd name="connsiteX6" fmla="*/ 41834 w 53690"/>
                <a:gd name="connsiteY6" fmla="*/ 15213 h 47732"/>
                <a:gd name="connsiteX7" fmla="*/ 40386 w 53690"/>
                <a:gd name="connsiteY7" fmla="*/ 17889 h 47732"/>
                <a:gd name="connsiteX8" fmla="*/ 38360 w 53690"/>
                <a:gd name="connsiteY8" fmla="*/ 5285 h 47732"/>
                <a:gd name="connsiteX9" fmla="*/ 38436 w 53690"/>
                <a:gd name="connsiteY9" fmla="*/ 6549 h 47732"/>
                <a:gd name="connsiteX10" fmla="*/ 29114 w 53690"/>
                <a:gd name="connsiteY10" fmla="*/ 3811 h 47732"/>
                <a:gd name="connsiteX11" fmla="*/ 29856 w 53690"/>
                <a:gd name="connsiteY11" fmla="*/ 2199 h 47732"/>
                <a:gd name="connsiteX12" fmla="*/ 22177 w 53690"/>
                <a:gd name="connsiteY12" fmla="*/ 4579 h 47732"/>
                <a:gd name="connsiteX13" fmla="*/ 22536 w 53690"/>
                <a:gd name="connsiteY13" fmla="*/ 3189 h 47732"/>
                <a:gd name="connsiteX14" fmla="*/ 14036 w 53690"/>
                <a:gd name="connsiteY14" fmla="*/ 5051 h 47732"/>
                <a:gd name="connsiteX15" fmla="*/ 15336 w 53690"/>
                <a:gd name="connsiteY15" fmla="*/ 6399 h 47732"/>
                <a:gd name="connsiteX16" fmla="*/ 4163 w 53690"/>
                <a:gd name="connsiteY16" fmla="*/ 15648 h 47732"/>
                <a:gd name="connsiteX17" fmla="*/ 3936 w 53690"/>
                <a:gd name="connsiteY17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729 w 53690"/>
                <a:gd name="connsiteY0" fmla="*/ 26036 h 47732"/>
                <a:gd name="connsiteX1" fmla="*/ 2196 w 53690"/>
                <a:gd name="connsiteY1" fmla="*/ 25239 h 47732"/>
                <a:gd name="connsiteX2" fmla="*/ 6964 w 53690"/>
                <a:gd name="connsiteY2" fmla="*/ 34758 h 47732"/>
                <a:gd name="connsiteX3" fmla="*/ 5856 w 53690"/>
                <a:gd name="connsiteY3" fmla="*/ 35139 h 47732"/>
                <a:gd name="connsiteX4" fmla="*/ 41834 w 53690"/>
                <a:gd name="connsiteY4" fmla="*/ 15213 h 47732"/>
                <a:gd name="connsiteX5" fmla="*/ 40386 w 53690"/>
                <a:gd name="connsiteY5" fmla="*/ 17889 h 47732"/>
                <a:gd name="connsiteX6" fmla="*/ 38360 w 53690"/>
                <a:gd name="connsiteY6" fmla="*/ 5285 h 47732"/>
                <a:gd name="connsiteX7" fmla="*/ 38436 w 53690"/>
                <a:gd name="connsiteY7" fmla="*/ 6549 h 47732"/>
                <a:gd name="connsiteX8" fmla="*/ 29114 w 53690"/>
                <a:gd name="connsiteY8" fmla="*/ 3811 h 47732"/>
                <a:gd name="connsiteX9" fmla="*/ 29856 w 53690"/>
                <a:gd name="connsiteY9" fmla="*/ 2199 h 47732"/>
                <a:gd name="connsiteX10" fmla="*/ 22177 w 53690"/>
                <a:gd name="connsiteY10" fmla="*/ 4579 h 47732"/>
                <a:gd name="connsiteX11" fmla="*/ 22536 w 53690"/>
                <a:gd name="connsiteY11" fmla="*/ 3189 h 47732"/>
                <a:gd name="connsiteX12" fmla="*/ 14036 w 53690"/>
                <a:gd name="connsiteY12" fmla="*/ 5051 h 47732"/>
                <a:gd name="connsiteX13" fmla="*/ 15336 w 53690"/>
                <a:gd name="connsiteY13" fmla="*/ 6399 h 47732"/>
                <a:gd name="connsiteX14" fmla="*/ 4163 w 53690"/>
                <a:gd name="connsiteY14" fmla="*/ 15648 h 47732"/>
                <a:gd name="connsiteX15" fmla="*/ 3936 w 53690"/>
                <a:gd name="connsiteY15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729 w 53690"/>
                <a:gd name="connsiteY0" fmla="*/ 26036 h 47732"/>
                <a:gd name="connsiteX1" fmla="*/ 2196 w 53690"/>
                <a:gd name="connsiteY1" fmla="*/ 25239 h 47732"/>
                <a:gd name="connsiteX2" fmla="*/ 41834 w 53690"/>
                <a:gd name="connsiteY2" fmla="*/ 15213 h 47732"/>
                <a:gd name="connsiteX3" fmla="*/ 40386 w 53690"/>
                <a:gd name="connsiteY3" fmla="*/ 17889 h 47732"/>
                <a:gd name="connsiteX4" fmla="*/ 38360 w 53690"/>
                <a:gd name="connsiteY4" fmla="*/ 5285 h 47732"/>
                <a:gd name="connsiteX5" fmla="*/ 38436 w 53690"/>
                <a:gd name="connsiteY5" fmla="*/ 6549 h 47732"/>
                <a:gd name="connsiteX6" fmla="*/ 29114 w 53690"/>
                <a:gd name="connsiteY6" fmla="*/ 3811 h 47732"/>
                <a:gd name="connsiteX7" fmla="*/ 29856 w 53690"/>
                <a:gd name="connsiteY7" fmla="*/ 2199 h 47732"/>
                <a:gd name="connsiteX8" fmla="*/ 22177 w 53690"/>
                <a:gd name="connsiteY8" fmla="*/ 4579 h 47732"/>
                <a:gd name="connsiteX9" fmla="*/ 22536 w 53690"/>
                <a:gd name="connsiteY9" fmla="*/ 3189 h 47732"/>
                <a:gd name="connsiteX10" fmla="*/ 14036 w 53690"/>
                <a:gd name="connsiteY10" fmla="*/ 5051 h 47732"/>
                <a:gd name="connsiteX11" fmla="*/ 15336 w 53690"/>
                <a:gd name="connsiteY11" fmla="*/ 6399 h 47732"/>
                <a:gd name="connsiteX12" fmla="*/ 4163 w 53690"/>
                <a:gd name="connsiteY12" fmla="*/ 15648 h 47732"/>
                <a:gd name="connsiteX13" fmla="*/ 3936 w 53690"/>
                <a:gd name="connsiteY13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1834 w 53690"/>
                <a:gd name="connsiteY0" fmla="*/ 15213 h 47732"/>
                <a:gd name="connsiteX1" fmla="*/ 40386 w 53690"/>
                <a:gd name="connsiteY1" fmla="*/ 17889 h 47732"/>
                <a:gd name="connsiteX2" fmla="*/ 38360 w 53690"/>
                <a:gd name="connsiteY2" fmla="*/ 5285 h 47732"/>
                <a:gd name="connsiteX3" fmla="*/ 38436 w 53690"/>
                <a:gd name="connsiteY3" fmla="*/ 6549 h 47732"/>
                <a:gd name="connsiteX4" fmla="*/ 29114 w 53690"/>
                <a:gd name="connsiteY4" fmla="*/ 3811 h 47732"/>
                <a:gd name="connsiteX5" fmla="*/ 29856 w 53690"/>
                <a:gd name="connsiteY5" fmla="*/ 2199 h 47732"/>
                <a:gd name="connsiteX6" fmla="*/ 22177 w 53690"/>
                <a:gd name="connsiteY6" fmla="*/ 4579 h 47732"/>
                <a:gd name="connsiteX7" fmla="*/ 22536 w 53690"/>
                <a:gd name="connsiteY7" fmla="*/ 3189 h 47732"/>
                <a:gd name="connsiteX8" fmla="*/ 14036 w 53690"/>
                <a:gd name="connsiteY8" fmla="*/ 5051 h 47732"/>
                <a:gd name="connsiteX9" fmla="*/ 15336 w 53690"/>
                <a:gd name="connsiteY9" fmla="*/ 6399 h 47732"/>
                <a:gd name="connsiteX10" fmla="*/ 4163 w 53690"/>
                <a:gd name="connsiteY10" fmla="*/ 15648 h 47732"/>
                <a:gd name="connsiteX11" fmla="*/ 3936 w 53690"/>
                <a:gd name="connsiteY11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1834 w 53690"/>
                <a:gd name="connsiteY0" fmla="*/ 15213 h 47732"/>
                <a:gd name="connsiteX1" fmla="*/ 40386 w 53690"/>
                <a:gd name="connsiteY1" fmla="*/ 17889 h 47732"/>
                <a:gd name="connsiteX2" fmla="*/ 38360 w 53690"/>
                <a:gd name="connsiteY2" fmla="*/ 5285 h 47732"/>
                <a:gd name="connsiteX3" fmla="*/ 38436 w 53690"/>
                <a:gd name="connsiteY3" fmla="*/ 6549 h 47732"/>
                <a:gd name="connsiteX4" fmla="*/ 29114 w 53690"/>
                <a:gd name="connsiteY4" fmla="*/ 3811 h 47732"/>
                <a:gd name="connsiteX5" fmla="*/ 29856 w 53690"/>
                <a:gd name="connsiteY5" fmla="*/ 2199 h 47732"/>
                <a:gd name="connsiteX6" fmla="*/ 22177 w 53690"/>
                <a:gd name="connsiteY6" fmla="*/ 4579 h 47732"/>
                <a:gd name="connsiteX7" fmla="*/ 22536 w 53690"/>
                <a:gd name="connsiteY7" fmla="*/ 3189 h 47732"/>
                <a:gd name="connsiteX8" fmla="*/ 14036 w 53690"/>
                <a:gd name="connsiteY8" fmla="*/ 5051 h 47732"/>
                <a:gd name="connsiteX9" fmla="*/ 15336 w 53690"/>
                <a:gd name="connsiteY9" fmla="*/ 6399 h 47732"/>
                <a:gd name="connsiteX0" fmla="*/ 3936 w 60036"/>
                <a:gd name="connsiteY0" fmla="*/ 14229 h 47732"/>
                <a:gd name="connsiteX1" fmla="*/ 5659 w 60036"/>
                <a:gd name="connsiteY1" fmla="*/ 6766 h 47732"/>
                <a:gd name="connsiteX2" fmla="*/ 14041 w 60036"/>
                <a:gd name="connsiteY2" fmla="*/ 5061 h 47732"/>
                <a:gd name="connsiteX3" fmla="*/ 22492 w 60036"/>
                <a:gd name="connsiteY3" fmla="*/ 3291 h 47732"/>
                <a:gd name="connsiteX4" fmla="*/ 25785 w 60036"/>
                <a:gd name="connsiteY4" fmla="*/ 59 h 47732"/>
                <a:gd name="connsiteX5" fmla="*/ 29869 w 60036"/>
                <a:gd name="connsiteY5" fmla="*/ 2340 h 47732"/>
                <a:gd name="connsiteX6" fmla="*/ 35499 w 60036"/>
                <a:gd name="connsiteY6" fmla="*/ 549 h 47732"/>
                <a:gd name="connsiteX7" fmla="*/ 38354 w 60036"/>
                <a:gd name="connsiteY7" fmla="*/ 5435 h 47732"/>
                <a:gd name="connsiteX8" fmla="*/ 42018 w 60036"/>
                <a:gd name="connsiteY8" fmla="*/ 10177 h 47732"/>
                <a:gd name="connsiteX9" fmla="*/ 41854 w 60036"/>
                <a:gd name="connsiteY9" fmla="*/ 15319 h 47732"/>
                <a:gd name="connsiteX10" fmla="*/ 53459 w 60036"/>
                <a:gd name="connsiteY10" fmla="*/ 25311 h 47732"/>
                <a:gd name="connsiteX11" fmla="*/ 59380 w 60036"/>
                <a:gd name="connsiteY11" fmla="*/ 36077 h 47732"/>
                <a:gd name="connsiteX12" fmla="*/ 38078 w 60036"/>
                <a:gd name="connsiteY12" fmla="*/ 40312 h 47732"/>
                <a:gd name="connsiteX13" fmla="*/ 25978 w 60036"/>
                <a:gd name="connsiteY13" fmla="*/ 46520 h 47732"/>
                <a:gd name="connsiteX14" fmla="*/ 16516 w 60036"/>
                <a:gd name="connsiteY14" fmla="*/ 39125 h 47732"/>
                <a:gd name="connsiteX15" fmla="*/ 5840 w 60036"/>
                <a:gd name="connsiteY15" fmla="*/ 35331 h 47732"/>
                <a:gd name="connsiteX16" fmla="*/ 1146 w 60036"/>
                <a:gd name="connsiteY16" fmla="*/ 31109 h 47732"/>
                <a:gd name="connsiteX17" fmla="*/ 2149 w 60036"/>
                <a:gd name="connsiteY17" fmla="*/ 25410 h 47732"/>
                <a:gd name="connsiteX18" fmla="*/ 31 w 60036"/>
                <a:gd name="connsiteY18" fmla="*/ 19563 h 47732"/>
                <a:gd name="connsiteX19" fmla="*/ 3899 w 60036"/>
                <a:gd name="connsiteY19" fmla="*/ 14366 h 47732"/>
                <a:gd name="connsiteX20" fmla="*/ 3936 w 60036"/>
                <a:gd name="connsiteY20" fmla="*/ 14229 h 47732"/>
                <a:gd name="connsiteX0" fmla="*/ 41834 w 60036"/>
                <a:gd name="connsiteY0" fmla="*/ 15213 h 47732"/>
                <a:gd name="connsiteX1" fmla="*/ 40386 w 60036"/>
                <a:gd name="connsiteY1" fmla="*/ 17889 h 47732"/>
                <a:gd name="connsiteX2" fmla="*/ 38360 w 60036"/>
                <a:gd name="connsiteY2" fmla="*/ 5285 h 47732"/>
                <a:gd name="connsiteX3" fmla="*/ 38436 w 60036"/>
                <a:gd name="connsiteY3" fmla="*/ 6549 h 47732"/>
                <a:gd name="connsiteX4" fmla="*/ 29114 w 60036"/>
                <a:gd name="connsiteY4" fmla="*/ 3811 h 47732"/>
                <a:gd name="connsiteX5" fmla="*/ 29856 w 60036"/>
                <a:gd name="connsiteY5" fmla="*/ 2199 h 47732"/>
                <a:gd name="connsiteX6" fmla="*/ 22177 w 60036"/>
                <a:gd name="connsiteY6" fmla="*/ 4579 h 47732"/>
                <a:gd name="connsiteX7" fmla="*/ 22536 w 60036"/>
                <a:gd name="connsiteY7" fmla="*/ 3189 h 47732"/>
                <a:gd name="connsiteX8" fmla="*/ 14036 w 60036"/>
                <a:gd name="connsiteY8" fmla="*/ 5051 h 47732"/>
                <a:gd name="connsiteX9" fmla="*/ 15336 w 60036"/>
                <a:gd name="connsiteY9" fmla="*/ 6399 h 47732"/>
                <a:gd name="connsiteX0" fmla="*/ 3936 w 59902"/>
                <a:gd name="connsiteY0" fmla="*/ 14229 h 48251"/>
                <a:gd name="connsiteX1" fmla="*/ 5659 w 59902"/>
                <a:gd name="connsiteY1" fmla="*/ 6766 h 48251"/>
                <a:gd name="connsiteX2" fmla="*/ 14041 w 59902"/>
                <a:gd name="connsiteY2" fmla="*/ 5061 h 48251"/>
                <a:gd name="connsiteX3" fmla="*/ 22492 w 59902"/>
                <a:gd name="connsiteY3" fmla="*/ 3291 h 48251"/>
                <a:gd name="connsiteX4" fmla="*/ 25785 w 59902"/>
                <a:gd name="connsiteY4" fmla="*/ 59 h 48251"/>
                <a:gd name="connsiteX5" fmla="*/ 29869 w 59902"/>
                <a:gd name="connsiteY5" fmla="*/ 2340 h 48251"/>
                <a:gd name="connsiteX6" fmla="*/ 35499 w 59902"/>
                <a:gd name="connsiteY6" fmla="*/ 549 h 48251"/>
                <a:gd name="connsiteX7" fmla="*/ 38354 w 59902"/>
                <a:gd name="connsiteY7" fmla="*/ 5435 h 48251"/>
                <a:gd name="connsiteX8" fmla="*/ 42018 w 59902"/>
                <a:gd name="connsiteY8" fmla="*/ 10177 h 48251"/>
                <a:gd name="connsiteX9" fmla="*/ 41854 w 59902"/>
                <a:gd name="connsiteY9" fmla="*/ 15319 h 48251"/>
                <a:gd name="connsiteX10" fmla="*/ 53459 w 59902"/>
                <a:gd name="connsiteY10" fmla="*/ 25311 h 48251"/>
                <a:gd name="connsiteX11" fmla="*/ 59380 w 59902"/>
                <a:gd name="connsiteY11" fmla="*/ 36077 h 48251"/>
                <a:gd name="connsiteX12" fmla="*/ 40352 w 59902"/>
                <a:gd name="connsiteY12" fmla="*/ 41261 h 48251"/>
                <a:gd name="connsiteX13" fmla="*/ 25978 w 59902"/>
                <a:gd name="connsiteY13" fmla="*/ 46520 h 48251"/>
                <a:gd name="connsiteX14" fmla="*/ 16516 w 59902"/>
                <a:gd name="connsiteY14" fmla="*/ 39125 h 48251"/>
                <a:gd name="connsiteX15" fmla="*/ 5840 w 59902"/>
                <a:gd name="connsiteY15" fmla="*/ 35331 h 48251"/>
                <a:gd name="connsiteX16" fmla="*/ 1146 w 59902"/>
                <a:gd name="connsiteY16" fmla="*/ 31109 h 48251"/>
                <a:gd name="connsiteX17" fmla="*/ 2149 w 59902"/>
                <a:gd name="connsiteY17" fmla="*/ 25410 h 48251"/>
                <a:gd name="connsiteX18" fmla="*/ 31 w 59902"/>
                <a:gd name="connsiteY18" fmla="*/ 19563 h 48251"/>
                <a:gd name="connsiteX19" fmla="*/ 3899 w 59902"/>
                <a:gd name="connsiteY19" fmla="*/ 14366 h 48251"/>
                <a:gd name="connsiteX20" fmla="*/ 3936 w 59902"/>
                <a:gd name="connsiteY20" fmla="*/ 14229 h 48251"/>
                <a:gd name="connsiteX0" fmla="*/ 41834 w 59902"/>
                <a:gd name="connsiteY0" fmla="*/ 15213 h 48251"/>
                <a:gd name="connsiteX1" fmla="*/ 40386 w 59902"/>
                <a:gd name="connsiteY1" fmla="*/ 17889 h 48251"/>
                <a:gd name="connsiteX2" fmla="*/ 38360 w 59902"/>
                <a:gd name="connsiteY2" fmla="*/ 5285 h 48251"/>
                <a:gd name="connsiteX3" fmla="*/ 38436 w 59902"/>
                <a:gd name="connsiteY3" fmla="*/ 6549 h 48251"/>
                <a:gd name="connsiteX4" fmla="*/ 29114 w 59902"/>
                <a:gd name="connsiteY4" fmla="*/ 3811 h 48251"/>
                <a:gd name="connsiteX5" fmla="*/ 29856 w 59902"/>
                <a:gd name="connsiteY5" fmla="*/ 2199 h 48251"/>
                <a:gd name="connsiteX6" fmla="*/ 22177 w 59902"/>
                <a:gd name="connsiteY6" fmla="*/ 4579 h 48251"/>
                <a:gd name="connsiteX7" fmla="*/ 22536 w 59902"/>
                <a:gd name="connsiteY7" fmla="*/ 3189 h 48251"/>
                <a:gd name="connsiteX8" fmla="*/ 14036 w 59902"/>
                <a:gd name="connsiteY8" fmla="*/ 5051 h 48251"/>
                <a:gd name="connsiteX9" fmla="*/ 15336 w 59902"/>
                <a:gd name="connsiteY9" fmla="*/ 6399 h 48251"/>
                <a:gd name="connsiteX0" fmla="*/ 3936 w 59902"/>
                <a:gd name="connsiteY0" fmla="*/ 14229 h 48070"/>
                <a:gd name="connsiteX1" fmla="*/ 5659 w 59902"/>
                <a:gd name="connsiteY1" fmla="*/ 6766 h 48070"/>
                <a:gd name="connsiteX2" fmla="*/ 14041 w 59902"/>
                <a:gd name="connsiteY2" fmla="*/ 5061 h 48070"/>
                <a:gd name="connsiteX3" fmla="*/ 22492 w 59902"/>
                <a:gd name="connsiteY3" fmla="*/ 3291 h 48070"/>
                <a:gd name="connsiteX4" fmla="*/ 25785 w 59902"/>
                <a:gd name="connsiteY4" fmla="*/ 59 h 48070"/>
                <a:gd name="connsiteX5" fmla="*/ 29869 w 59902"/>
                <a:gd name="connsiteY5" fmla="*/ 2340 h 48070"/>
                <a:gd name="connsiteX6" fmla="*/ 35499 w 59902"/>
                <a:gd name="connsiteY6" fmla="*/ 549 h 48070"/>
                <a:gd name="connsiteX7" fmla="*/ 38354 w 59902"/>
                <a:gd name="connsiteY7" fmla="*/ 5435 h 48070"/>
                <a:gd name="connsiteX8" fmla="*/ 42018 w 59902"/>
                <a:gd name="connsiteY8" fmla="*/ 10177 h 48070"/>
                <a:gd name="connsiteX9" fmla="*/ 41854 w 59902"/>
                <a:gd name="connsiteY9" fmla="*/ 15319 h 48070"/>
                <a:gd name="connsiteX10" fmla="*/ 53459 w 59902"/>
                <a:gd name="connsiteY10" fmla="*/ 25311 h 48070"/>
                <a:gd name="connsiteX11" fmla="*/ 59380 w 59902"/>
                <a:gd name="connsiteY11" fmla="*/ 36077 h 48070"/>
                <a:gd name="connsiteX12" fmla="*/ 40352 w 59902"/>
                <a:gd name="connsiteY12" fmla="*/ 41261 h 48070"/>
                <a:gd name="connsiteX13" fmla="*/ 25978 w 59902"/>
                <a:gd name="connsiteY13" fmla="*/ 46520 h 48070"/>
                <a:gd name="connsiteX14" fmla="*/ 16887 w 59902"/>
                <a:gd name="connsiteY14" fmla="*/ 42115 h 48070"/>
                <a:gd name="connsiteX15" fmla="*/ 5840 w 59902"/>
                <a:gd name="connsiteY15" fmla="*/ 35331 h 48070"/>
                <a:gd name="connsiteX16" fmla="*/ 1146 w 59902"/>
                <a:gd name="connsiteY16" fmla="*/ 31109 h 48070"/>
                <a:gd name="connsiteX17" fmla="*/ 2149 w 59902"/>
                <a:gd name="connsiteY17" fmla="*/ 25410 h 48070"/>
                <a:gd name="connsiteX18" fmla="*/ 31 w 59902"/>
                <a:gd name="connsiteY18" fmla="*/ 19563 h 48070"/>
                <a:gd name="connsiteX19" fmla="*/ 3899 w 59902"/>
                <a:gd name="connsiteY19" fmla="*/ 14366 h 48070"/>
                <a:gd name="connsiteX20" fmla="*/ 3936 w 59902"/>
                <a:gd name="connsiteY20" fmla="*/ 14229 h 48070"/>
                <a:gd name="connsiteX0" fmla="*/ 41834 w 59902"/>
                <a:gd name="connsiteY0" fmla="*/ 15213 h 48070"/>
                <a:gd name="connsiteX1" fmla="*/ 40386 w 59902"/>
                <a:gd name="connsiteY1" fmla="*/ 17889 h 48070"/>
                <a:gd name="connsiteX2" fmla="*/ 38360 w 59902"/>
                <a:gd name="connsiteY2" fmla="*/ 5285 h 48070"/>
                <a:gd name="connsiteX3" fmla="*/ 38436 w 59902"/>
                <a:gd name="connsiteY3" fmla="*/ 6549 h 48070"/>
                <a:gd name="connsiteX4" fmla="*/ 29114 w 59902"/>
                <a:gd name="connsiteY4" fmla="*/ 3811 h 48070"/>
                <a:gd name="connsiteX5" fmla="*/ 29856 w 59902"/>
                <a:gd name="connsiteY5" fmla="*/ 2199 h 48070"/>
                <a:gd name="connsiteX6" fmla="*/ 22177 w 59902"/>
                <a:gd name="connsiteY6" fmla="*/ 4579 h 48070"/>
                <a:gd name="connsiteX7" fmla="*/ 22536 w 59902"/>
                <a:gd name="connsiteY7" fmla="*/ 3189 h 48070"/>
                <a:gd name="connsiteX8" fmla="*/ 14036 w 59902"/>
                <a:gd name="connsiteY8" fmla="*/ 5051 h 48070"/>
                <a:gd name="connsiteX9" fmla="*/ 15336 w 59902"/>
                <a:gd name="connsiteY9" fmla="*/ 6399 h 48070"/>
                <a:gd name="connsiteX0" fmla="*/ 3936 w 59902"/>
                <a:gd name="connsiteY0" fmla="*/ 14229 h 49702"/>
                <a:gd name="connsiteX1" fmla="*/ 5659 w 59902"/>
                <a:gd name="connsiteY1" fmla="*/ 6766 h 49702"/>
                <a:gd name="connsiteX2" fmla="*/ 14041 w 59902"/>
                <a:gd name="connsiteY2" fmla="*/ 5061 h 49702"/>
                <a:gd name="connsiteX3" fmla="*/ 22492 w 59902"/>
                <a:gd name="connsiteY3" fmla="*/ 3291 h 49702"/>
                <a:gd name="connsiteX4" fmla="*/ 25785 w 59902"/>
                <a:gd name="connsiteY4" fmla="*/ 59 h 49702"/>
                <a:gd name="connsiteX5" fmla="*/ 29869 w 59902"/>
                <a:gd name="connsiteY5" fmla="*/ 2340 h 49702"/>
                <a:gd name="connsiteX6" fmla="*/ 35499 w 59902"/>
                <a:gd name="connsiteY6" fmla="*/ 549 h 49702"/>
                <a:gd name="connsiteX7" fmla="*/ 38354 w 59902"/>
                <a:gd name="connsiteY7" fmla="*/ 5435 h 49702"/>
                <a:gd name="connsiteX8" fmla="*/ 42018 w 59902"/>
                <a:gd name="connsiteY8" fmla="*/ 10177 h 49702"/>
                <a:gd name="connsiteX9" fmla="*/ 41854 w 59902"/>
                <a:gd name="connsiteY9" fmla="*/ 15319 h 49702"/>
                <a:gd name="connsiteX10" fmla="*/ 53459 w 59902"/>
                <a:gd name="connsiteY10" fmla="*/ 25311 h 49702"/>
                <a:gd name="connsiteX11" fmla="*/ 59380 w 59902"/>
                <a:gd name="connsiteY11" fmla="*/ 36077 h 49702"/>
                <a:gd name="connsiteX12" fmla="*/ 40352 w 59902"/>
                <a:gd name="connsiteY12" fmla="*/ 41261 h 49702"/>
                <a:gd name="connsiteX13" fmla="*/ 26740 w 59902"/>
                <a:gd name="connsiteY13" fmla="*/ 49351 h 49702"/>
                <a:gd name="connsiteX14" fmla="*/ 16887 w 59902"/>
                <a:gd name="connsiteY14" fmla="*/ 42115 h 49702"/>
                <a:gd name="connsiteX15" fmla="*/ 5840 w 59902"/>
                <a:gd name="connsiteY15" fmla="*/ 35331 h 49702"/>
                <a:gd name="connsiteX16" fmla="*/ 1146 w 59902"/>
                <a:gd name="connsiteY16" fmla="*/ 31109 h 49702"/>
                <a:gd name="connsiteX17" fmla="*/ 2149 w 59902"/>
                <a:gd name="connsiteY17" fmla="*/ 25410 h 49702"/>
                <a:gd name="connsiteX18" fmla="*/ 31 w 59902"/>
                <a:gd name="connsiteY18" fmla="*/ 19563 h 49702"/>
                <a:gd name="connsiteX19" fmla="*/ 3899 w 59902"/>
                <a:gd name="connsiteY19" fmla="*/ 14366 h 49702"/>
                <a:gd name="connsiteX20" fmla="*/ 3936 w 59902"/>
                <a:gd name="connsiteY20" fmla="*/ 14229 h 49702"/>
                <a:gd name="connsiteX0" fmla="*/ 41834 w 59902"/>
                <a:gd name="connsiteY0" fmla="*/ 15213 h 49702"/>
                <a:gd name="connsiteX1" fmla="*/ 40386 w 59902"/>
                <a:gd name="connsiteY1" fmla="*/ 17889 h 49702"/>
                <a:gd name="connsiteX2" fmla="*/ 38360 w 59902"/>
                <a:gd name="connsiteY2" fmla="*/ 5285 h 49702"/>
                <a:gd name="connsiteX3" fmla="*/ 38436 w 59902"/>
                <a:gd name="connsiteY3" fmla="*/ 6549 h 49702"/>
                <a:gd name="connsiteX4" fmla="*/ 29114 w 59902"/>
                <a:gd name="connsiteY4" fmla="*/ 3811 h 49702"/>
                <a:gd name="connsiteX5" fmla="*/ 29856 w 59902"/>
                <a:gd name="connsiteY5" fmla="*/ 2199 h 49702"/>
                <a:gd name="connsiteX6" fmla="*/ 22177 w 59902"/>
                <a:gd name="connsiteY6" fmla="*/ 4579 h 49702"/>
                <a:gd name="connsiteX7" fmla="*/ 22536 w 59902"/>
                <a:gd name="connsiteY7" fmla="*/ 3189 h 49702"/>
                <a:gd name="connsiteX8" fmla="*/ 14036 w 59902"/>
                <a:gd name="connsiteY8" fmla="*/ 5051 h 49702"/>
                <a:gd name="connsiteX9" fmla="*/ 15336 w 59902"/>
                <a:gd name="connsiteY9" fmla="*/ 6399 h 49702"/>
                <a:gd name="connsiteX0" fmla="*/ 3936 w 59902"/>
                <a:gd name="connsiteY0" fmla="*/ 14229 h 49702"/>
                <a:gd name="connsiteX1" fmla="*/ 5659 w 59902"/>
                <a:gd name="connsiteY1" fmla="*/ 6766 h 49702"/>
                <a:gd name="connsiteX2" fmla="*/ 14041 w 59902"/>
                <a:gd name="connsiteY2" fmla="*/ 5061 h 49702"/>
                <a:gd name="connsiteX3" fmla="*/ 22492 w 59902"/>
                <a:gd name="connsiteY3" fmla="*/ 3291 h 49702"/>
                <a:gd name="connsiteX4" fmla="*/ 25785 w 59902"/>
                <a:gd name="connsiteY4" fmla="*/ 59 h 49702"/>
                <a:gd name="connsiteX5" fmla="*/ 29869 w 59902"/>
                <a:gd name="connsiteY5" fmla="*/ 2340 h 49702"/>
                <a:gd name="connsiteX6" fmla="*/ 35499 w 59902"/>
                <a:gd name="connsiteY6" fmla="*/ 549 h 49702"/>
                <a:gd name="connsiteX7" fmla="*/ 38354 w 59902"/>
                <a:gd name="connsiteY7" fmla="*/ 5435 h 49702"/>
                <a:gd name="connsiteX8" fmla="*/ 42018 w 59902"/>
                <a:gd name="connsiteY8" fmla="*/ 10177 h 49702"/>
                <a:gd name="connsiteX9" fmla="*/ 41854 w 59902"/>
                <a:gd name="connsiteY9" fmla="*/ 15319 h 49702"/>
                <a:gd name="connsiteX10" fmla="*/ 53459 w 59902"/>
                <a:gd name="connsiteY10" fmla="*/ 25311 h 49702"/>
                <a:gd name="connsiteX11" fmla="*/ 59380 w 59902"/>
                <a:gd name="connsiteY11" fmla="*/ 36077 h 49702"/>
                <a:gd name="connsiteX12" fmla="*/ 40352 w 59902"/>
                <a:gd name="connsiteY12" fmla="*/ 41261 h 49702"/>
                <a:gd name="connsiteX13" fmla="*/ 26740 w 59902"/>
                <a:gd name="connsiteY13" fmla="*/ 49351 h 49702"/>
                <a:gd name="connsiteX14" fmla="*/ 16887 w 59902"/>
                <a:gd name="connsiteY14" fmla="*/ 42115 h 49702"/>
                <a:gd name="connsiteX15" fmla="*/ 1073 w 59902"/>
                <a:gd name="connsiteY15" fmla="*/ 36795 h 49702"/>
                <a:gd name="connsiteX16" fmla="*/ 1146 w 59902"/>
                <a:gd name="connsiteY16" fmla="*/ 31109 h 49702"/>
                <a:gd name="connsiteX17" fmla="*/ 2149 w 59902"/>
                <a:gd name="connsiteY17" fmla="*/ 25410 h 49702"/>
                <a:gd name="connsiteX18" fmla="*/ 31 w 59902"/>
                <a:gd name="connsiteY18" fmla="*/ 19563 h 49702"/>
                <a:gd name="connsiteX19" fmla="*/ 3899 w 59902"/>
                <a:gd name="connsiteY19" fmla="*/ 14366 h 49702"/>
                <a:gd name="connsiteX20" fmla="*/ 3936 w 59902"/>
                <a:gd name="connsiteY20" fmla="*/ 14229 h 49702"/>
                <a:gd name="connsiteX0" fmla="*/ 41834 w 59902"/>
                <a:gd name="connsiteY0" fmla="*/ 15213 h 49702"/>
                <a:gd name="connsiteX1" fmla="*/ 40386 w 59902"/>
                <a:gd name="connsiteY1" fmla="*/ 17889 h 49702"/>
                <a:gd name="connsiteX2" fmla="*/ 38360 w 59902"/>
                <a:gd name="connsiteY2" fmla="*/ 5285 h 49702"/>
                <a:gd name="connsiteX3" fmla="*/ 38436 w 59902"/>
                <a:gd name="connsiteY3" fmla="*/ 6549 h 49702"/>
                <a:gd name="connsiteX4" fmla="*/ 29114 w 59902"/>
                <a:gd name="connsiteY4" fmla="*/ 3811 h 49702"/>
                <a:gd name="connsiteX5" fmla="*/ 29856 w 59902"/>
                <a:gd name="connsiteY5" fmla="*/ 2199 h 49702"/>
                <a:gd name="connsiteX6" fmla="*/ 22177 w 59902"/>
                <a:gd name="connsiteY6" fmla="*/ 4579 h 49702"/>
                <a:gd name="connsiteX7" fmla="*/ 22536 w 59902"/>
                <a:gd name="connsiteY7" fmla="*/ 3189 h 49702"/>
                <a:gd name="connsiteX8" fmla="*/ 14036 w 59902"/>
                <a:gd name="connsiteY8" fmla="*/ 5051 h 49702"/>
                <a:gd name="connsiteX9" fmla="*/ 15336 w 59902"/>
                <a:gd name="connsiteY9" fmla="*/ 6399 h 49702"/>
                <a:gd name="connsiteX0" fmla="*/ 7556 w 63522"/>
                <a:gd name="connsiteY0" fmla="*/ 14229 h 49702"/>
                <a:gd name="connsiteX1" fmla="*/ 9279 w 63522"/>
                <a:gd name="connsiteY1" fmla="*/ 6766 h 49702"/>
                <a:gd name="connsiteX2" fmla="*/ 17661 w 63522"/>
                <a:gd name="connsiteY2" fmla="*/ 5061 h 49702"/>
                <a:gd name="connsiteX3" fmla="*/ 26112 w 63522"/>
                <a:gd name="connsiteY3" fmla="*/ 3291 h 49702"/>
                <a:gd name="connsiteX4" fmla="*/ 29405 w 63522"/>
                <a:gd name="connsiteY4" fmla="*/ 59 h 49702"/>
                <a:gd name="connsiteX5" fmla="*/ 33489 w 63522"/>
                <a:gd name="connsiteY5" fmla="*/ 2340 h 49702"/>
                <a:gd name="connsiteX6" fmla="*/ 39119 w 63522"/>
                <a:gd name="connsiteY6" fmla="*/ 549 h 49702"/>
                <a:gd name="connsiteX7" fmla="*/ 41974 w 63522"/>
                <a:gd name="connsiteY7" fmla="*/ 5435 h 49702"/>
                <a:gd name="connsiteX8" fmla="*/ 45638 w 63522"/>
                <a:gd name="connsiteY8" fmla="*/ 10177 h 49702"/>
                <a:gd name="connsiteX9" fmla="*/ 45474 w 63522"/>
                <a:gd name="connsiteY9" fmla="*/ 15319 h 49702"/>
                <a:gd name="connsiteX10" fmla="*/ 57079 w 63522"/>
                <a:gd name="connsiteY10" fmla="*/ 25311 h 49702"/>
                <a:gd name="connsiteX11" fmla="*/ 63000 w 63522"/>
                <a:gd name="connsiteY11" fmla="*/ 36077 h 49702"/>
                <a:gd name="connsiteX12" fmla="*/ 43972 w 63522"/>
                <a:gd name="connsiteY12" fmla="*/ 41261 h 49702"/>
                <a:gd name="connsiteX13" fmla="*/ 30360 w 63522"/>
                <a:gd name="connsiteY13" fmla="*/ 49351 h 49702"/>
                <a:gd name="connsiteX14" fmla="*/ 20507 w 63522"/>
                <a:gd name="connsiteY14" fmla="*/ 42115 h 49702"/>
                <a:gd name="connsiteX15" fmla="*/ 4693 w 63522"/>
                <a:gd name="connsiteY15" fmla="*/ 36795 h 49702"/>
                <a:gd name="connsiteX16" fmla="*/ 8 w 63522"/>
                <a:gd name="connsiteY16" fmla="*/ 29697 h 49702"/>
                <a:gd name="connsiteX17" fmla="*/ 5769 w 63522"/>
                <a:gd name="connsiteY17" fmla="*/ 25410 h 49702"/>
                <a:gd name="connsiteX18" fmla="*/ 3651 w 63522"/>
                <a:gd name="connsiteY18" fmla="*/ 19563 h 49702"/>
                <a:gd name="connsiteX19" fmla="*/ 7519 w 63522"/>
                <a:gd name="connsiteY19" fmla="*/ 14366 h 49702"/>
                <a:gd name="connsiteX20" fmla="*/ 7556 w 63522"/>
                <a:gd name="connsiteY20" fmla="*/ 14229 h 49702"/>
                <a:gd name="connsiteX0" fmla="*/ 45454 w 63522"/>
                <a:gd name="connsiteY0" fmla="*/ 15213 h 49702"/>
                <a:gd name="connsiteX1" fmla="*/ 44006 w 63522"/>
                <a:gd name="connsiteY1" fmla="*/ 17889 h 49702"/>
                <a:gd name="connsiteX2" fmla="*/ 41980 w 63522"/>
                <a:gd name="connsiteY2" fmla="*/ 5285 h 49702"/>
                <a:gd name="connsiteX3" fmla="*/ 42056 w 63522"/>
                <a:gd name="connsiteY3" fmla="*/ 6549 h 49702"/>
                <a:gd name="connsiteX4" fmla="*/ 32734 w 63522"/>
                <a:gd name="connsiteY4" fmla="*/ 3811 h 49702"/>
                <a:gd name="connsiteX5" fmla="*/ 33476 w 63522"/>
                <a:gd name="connsiteY5" fmla="*/ 2199 h 49702"/>
                <a:gd name="connsiteX6" fmla="*/ 25797 w 63522"/>
                <a:gd name="connsiteY6" fmla="*/ 4579 h 49702"/>
                <a:gd name="connsiteX7" fmla="*/ 26156 w 63522"/>
                <a:gd name="connsiteY7" fmla="*/ 3189 h 49702"/>
                <a:gd name="connsiteX8" fmla="*/ 17656 w 63522"/>
                <a:gd name="connsiteY8" fmla="*/ 5051 h 49702"/>
                <a:gd name="connsiteX9" fmla="*/ 18956 w 63522"/>
                <a:gd name="connsiteY9" fmla="*/ 6399 h 49702"/>
                <a:gd name="connsiteX0" fmla="*/ 7566 w 63532"/>
                <a:gd name="connsiteY0" fmla="*/ 14229 h 49702"/>
                <a:gd name="connsiteX1" fmla="*/ 9289 w 63532"/>
                <a:gd name="connsiteY1" fmla="*/ 6766 h 49702"/>
                <a:gd name="connsiteX2" fmla="*/ 17671 w 63532"/>
                <a:gd name="connsiteY2" fmla="*/ 5061 h 49702"/>
                <a:gd name="connsiteX3" fmla="*/ 26122 w 63532"/>
                <a:gd name="connsiteY3" fmla="*/ 3291 h 49702"/>
                <a:gd name="connsiteX4" fmla="*/ 29415 w 63532"/>
                <a:gd name="connsiteY4" fmla="*/ 59 h 49702"/>
                <a:gd name="connsiteX5" fmla="*/ 33499 w 63532"/>
                <a:gd name="connsiteY5" fmla="*/ 2340 h 49702"/>
                <a:gd name="connsiteX6" fmla="*/ 39129 w 63532"/>
                <a:gd name="connsiteY6" fmla="*/ 549 h 49702"/>
                <a:gd name="connsiteX7" fmla="*/ 41984 w 63532"/>
                <a:gd name="connsiteY7" fmla="*/ 5435 h 49702"/>
                <a:gd name="connsiteX8" fmla="*/ 45648 w 63532"/>
                <a:gd name="connsiteY8" fmla="*/ 10177 h 49702"/>
                <a:gd name="connsiteX9" fmla="*/ 45484 w 63532"/>
                <a:gd name="connsiteY9" fmla="*/ 15319 h 49702"/>
                <a:gd name="connsiteX10" fmla="*/ 57089 w 63532"/>
                <a:gd name="connsiteY10" fmla="*/ 25311 h 49702"/>
                <a:gd name="connsiteX11" fmla="*/ 63010 w 63532"/>
                <a:gd name="connsiteY11" fmla="*/ 36077 h 49702"/>
                <a:gd name="connsiteX12" fmla="*/ 43982 w 63532"/>
                <a:gd name="connsiteY12" fmla="*/ 41261 h 49702"/>
                <a:gd name="connsiteX13" fmla="*/ 30370 w 63532"/>
                <a:gd name="connsiteY13" fmla="*/ 49351 h 49702"/>
                <a:gd name="connsiteX14" fmla="*/ 20517 w 63532"/>
                <a:gd name="connsiteY14" fmla="*/ 42115 h 49702"/>
                <a:gd name="connsiteX15" fmla="*/ 7928 w 63532"/>
                <a:gd name="connsiteY15" fmla="*/ 35421 h 49702"/>
                <a:gd name="connsiteX16" fmla="*/ 18 w 63532"/>
                <a:gd name="connsiteY16" fmla="*/ 29697 h 49702"/>
                <a:gd name="connsiteX17" fmla="*/ 5779 w 63532"/>
                <a:gd name="connsiteY17" fmla="*/ 25410 h 49702"/>
                <a:gd name="connsiteX18" fmla="*/ 3661 w 63532"/>
                <a:gd name="connsiteY18" fmla="*/ 19563 h 49702"/>
                <a:gd name="connsiteX19" fmla="*/ 7529 w 63532"/>
                <a:gd name="connsiteY19" fmla="*/ 14366 h 49702"/>
                <a:gd name="connsiteX20" fmla="*/ 7566 w 63532"/>
                <a:gd name="connsiteY20" fmla="*/ 14229 h 49702"/>
                <a:gd name="connsiteX0" fmla="*/ 45464 w 63532"/>
                <a:gd name="connsiteY0" fmla="*/ 15213 h 49702"/>
                <a:gd name="connsiteX1" fmla="*/ 44016 w 63532"/>
                <a:gd name="connsiteY1" fmla="*/ 17889 h 49702"/>
                <a:gd name="connsiteX2" fmla="*/ 41990 w 63532"/>
                <a:gd name="connsiteY2" fmla="*/ 5285 h 49702"/>
                <a:gd name="connsiteX3" fmla="*/ 42066 w 63532"/>
                <a:gd name="connsiteY3" fmla="*/ 6549 h 49702"/>
                <a:gd name="connsiteX4" fmla="*/ 32744 w 63532"/>
                <a:gd name="connsiteY4" fmla="*/ 3811 h 49702"/>
                <a:gd name="connsiteX5" fmla="*/ 33486 w 63532"/>
                <a:gd name="connsiteY5" fmla="*/ 2199 h 49702"/>
                <a:gd name="connsiteX6" fmla="*/ 25807 w 63532"/>
                <a:gd name="connsiteY6" fmla="*/ 4579 h 49702"/>
                <a:gd name="connsiteX7" fmla="*/ 26166 w 63532"/>
                <a:gd name="connsiteY7" fmla="*/ 3189 h 49702"/>
                <a:gd name="connsiteX8" fmla="*/ 17666 w 63532"/>
                <a:gd name="connsiteY8" fmla="*/ 5051 h 49702"/>
                <a:gd name="connsiteX9" fmla="*/ 18966 w 63532"/>
                <a:gd name="connsiteY9" fmla="*/ 6399 h 49702"/>
                <a:gd name="connsiteX0" fmla="*/ 7566 w 63532"/>
                <a:gd name="connsiteY0" fmla="*/ 14229 h 49702"/>
                <a:gd name="connsiteX1" fmla="*/ 9289 w 63532"/>
                <a:gd name="connsiteY1" fmla="*/ 6766 h 49702"/>
                <a:gd name="connsiteX2" fmla="*/ 17671 w 63532"/>
                <a:gd name="connsiteY2" fmla="*/ 5061 h 49702"/>
                <a:gd name="connsiteX3" fmla="*/ 26122 w 63532"/>
                <a:gd name="connsiteY3" fmla="*/ 3291 h 49702"/>
                <a:gd name="connsiteX4" fmla="*/ 29415 w 63532"/>
                <a:gd name="connsiteY4" fmla="*/ 59 h 49702"/>
                <a:gd name="connsiteX5" fmla="*/ 33499 w 63532"/>
                <a:gd name="connsiteY5" fmla="*/ 2340 h 49702"/>
                <a:gd name="connsiteX6" fmla="*/ 39129 w 63532"/>
                <a:gd name="connsiteY6" fmla="*/ 549 h 49702"/>
                <a:gd name="connsiteX7" fmla="*/ 41984 w 63532"/>
                <a:gd name="connsiteY7" fmla="*/ 5435 h 49702"/>
                <a:gd name="connsiteX8" fmla="*/ 45648 w 63532"/>
                <a:gd name="connsiteY8" fmla="*/ 10177 h 49702"/>
                <a:gd name="connsiteX9" fmla="*/ 45484 w 63532"/>
                <a:gd name="connsiteY9" fmla="*/ 15319 h 49702"/>
                <a:gd name="connsiteX10" fmla="*/ 57089 w 63532"/>
                <a:gd name="connsiteY10" fmla="*/ 25311 h 49702"/>
                <a:gd name="connsiteX11" fmla="*/ 63010 w 63532"/>
                <a:gd name="connsiteY11" fmla="*/ 36077 h 49702"/>
                <a:gd name="connsiteX12" fmla="*/ 43982 w 63532"/>
                <a:gd name="connsiteY12" fmla="*/ 41261 h 49702"/>
                <a:gd name="connsiteX13" fmla="*/ 30370 w 63532"/>
                <a:gd name="connsiteY13" fmla="*/ 49351 h 49702"/>
                <a:gd name="connsiteX14" fmla="*/ 20517 w 63532"/>
                <a:gd name="connsiteY14" fmla="*/ 42115 h 49702"/>
                <a:gd name="connsiteX15" fmla="*/ 7928 w 63532"/>
                <a:gd name="connsiteY15" fmla="*/ 35421 h 49702"/>
                <a:gd name="connsiteX16" fmla="*/ 18 w 63532"/>
                <a:gd name="connsiteY16" fmla="*/ 29697 h 49702"/>
                <a:gd name="connsiteX17" fmla="*/ 5779 w 63532"/>
                <a:gd name="connsiteY17" fmla="*/ 25410 h 49702"/>
                <a:gd name="connsiteX18" fmla="*/ 3661 w 63532"/>
                <a:gd name="connsiteY18" fmla="*/ 19563 h 49702"/>
                <a:gd name="connsiteX19" fmla="*/ 7529 w 63532"/>
                <a:gd name="connsiteY19" fmla="*/ 14366 h 49702"/>
                <a:gd name="connsiteX20" fmla="*/ 7566 w 63532"/>
                <a:gd name="connsiteY20" fmla="*/ 14229 h 49702"/>
                <a:gd name="connsiteX0" fmla="*/ 45464 w 63532"/>
                <a:gd name="connsiteY0" fmla="*/ 15213 h 49702"/>
                <a:gd name="connsiteX1" fmla="*/ 44016 w 63532"/>
                <a:gd name="connsiteY1" fmla="*/ 17889 h 49702"/>
                <a:gd name="connsiteX2" fmla="*/ 41990 w 63532"/>
                <a:gd name="connsiteY2" fmla="*/ 5285 h 49702"/>
                <a:gd name="connsiteX3" fmla="*/ 42066 w 63532"/>
                <a:gd name="connsiteY3" fmla="*/ 6549 h 49702"/>
                <a:gd name="connsiteX4" fmla="*/ 32744 w 63532"/>
                <a:gd name="connsiteY4" fmla="*/ 3811 h 49702"/>
                <a:gd name="connsiteX5" fmla="*/ 33486 w 63532"/>
                <a:gd name="connsiteY5" fmla="*/ 2199 h 49702"/>
                <a:gd name="connsiteX6" fmla="*/ 25807 w 63532"/>
                <a:gd name="connsiteY6" fmla="*/ 4579 h 49702"/>
                <a:gd name="connsiteX7" fmla="*/ 26166 w 63532"/>
                <a:gd name="connsiteY7" fmla="*/ 3189 h 49702"/>
                <a:gd name="connsiteX8" fmla="*/ 17666 w 63532"/>
                <a:gd name="connsiteY8" fmla="*/ 5051 h 49702"/>
                <a:gd name="connsiteX9" fmla="*/ 18966 w 63532"/>
                <a:gd name="connsiteY9" fmla="*/ 6399 h 49702"/>
                <a:gd name="connsiteX0" fmla="*/ 7566 w 63532"/>
                <a:gd name="connsiteY0" fmla="*/ 14229 h 49702"/>
                <a:gd name="connsiteX1" fmla="*/ 9289 w 63532"/>
                <a:gd name="connsiteY1" fmla="*/ 6766 h 49702"/>
                <a:gd name="connsiteX2" fmla="*/ 17671 w 63532"/>
                <a:gd name="connsiteY2" fmla="*/ 5061 h 49702"/>
                <a:gd name="connsiteX3" fmla="*/ 26122 w 63532"/>
                <a:gd name="connsiteY3" fmla="*/ 3291 h 49702"/>
                <a:gd name="connsiteX4" fmla="*/ 29415 w 63532"/>
                <a:gd name="connsiteY4" fmla="*/ 59 h 49702"/>
                <a:gd name="connsiteX5" fmla="*/ 33499 w 63532"/>
                <a:gd name="connsiteY5" fmla="*/ 2340 h 49702"/>
                <a:gd name="connsiteX6" fmla="*/ 39129 w 63532"/>
                <a:gd name="connsiteY6" fmla="*/ 549 h 49702"/>
                <a:gd name="connsiteX7" fmla="*/ 41984 w 63532"/>
                <a:gd name="connsiteY7" fmla="*/ 5435 h 49702"/>
                <a:gd name="connsiteX8" fmla="*/ 45648 w 63532"/>
                <a:gd name="connsiteY8" fmla="*/ 10177 h 49702"/>
                <a:gd name="connsiteX9" fmla="*/ 45484 w 63532"/>
                <a:gd name="connsiteY9" fmla="*/ 15319 h 49702"/>
                <a:gd name="connsiteX10" fmla="*/ 57089 w 63532"/>
                <a:gd name="connsiteY10" fmla="*/ 25311 h 49702"/>
                <a:gd name="connsiteX11" fmla="*/ 63010 w 63532"/>
                <a:gd name="connsiteY11" fmla="*/ 36077 h 49702"/>
                <a:gd name="connsiteX12" fmla="*/ 43982 w 63532"/>
                <a:gd name="connsiteY12" fmla="*/ 41261 h 49702"/>
                <a:gd name="connsiteX13" fmla="*/ 30370 w 63532"/>
                <a:gd name="connsiteY13" fmla="*/ 49351 h 49702"/>
                <a:gd name="connsiteX14" fmla="*/ 20517 w 63532"/>
                <a:gd name="connsiteY14" fmla="*/ 42115 h 49702"/>
                <a:gd name="connsiteX15" fmla="*/ 7928 w 63532"/>
                <a:gd name="connsiteY15" fmla="*/ 35421 h 49702"/>
                <a:gd name="connsiteX16" fmla="*/ 18 w 63532"/>
                <a:gd name="connsiteY16" fmla="*/ 29697 h 49702"/>
                <a:gd name="connsiteX17" fmla="*/ 5779 w 63532"/>
                <a:gd name="connsiteY17" fmla="*/ 25410 h 49702"/>
                <a:gd name="connsiteX18" fmla="*/ 3661 w 63532"/>
                <a:gd name="connsiteY18" fmla="*/ 19563 h 49702"/>
                <a:gd name="connsiteX19" fmla="*/ 7529 w 63532"/>
                <a:gd name="connsiteY19" fmla="*/ 14366 h 49702"/>
                <a:gd name="connsiteX20" fmla="*/ 7566 w 63532"/>
                <a:gd name="connsiteY20" fmla="*/ 14229 h 49702"/>
                <a:gd name="connsiteX0" fmla="*/ 45464 w 63532"/>
                <a:gd name="connsiteY0" fmla="*/ 15213 h 49702"/>
                <a:gd name="connsiteX1" fmla="*/ 44016 w 63532"/>
                <a:gd name="connsiteY1" fmla="*/ 17889 h 49702"/>
                <a:gd name="connsiteX2" fmla="*/ 41990 w 63532"/>
                <a:gd name="connsiteY2" fmla="*/ 5285 h 49702"/>
                <a:gd name="connsiteX3" fmla="*/ 42066 w 63532"/>
                <a:gd name="connsiteY3" fmla="*/ 6549 h 49702"/>
                <a:gd name="connsiteX4" fmla="*/ 32744 w 63532"/>
                <a:gd name="connsiteY4" fmla="*/ 3811 h 49702"/>
                <a:gd name="connsiteX5" fmla="*/ 33486 w 63532"/>
                <a:gd name="connsiteY5" fmla="*/ 2199 h 49702"/>
                <a:gd name="connsiteX6" fmla="*/ 25807 w 63532"/>
                <a:gd name="connsiteY6" fmla="*/ 4579 h 49702"/>
                <a:gd name="connsiteX7" fmla="*/ 26166 w 63532"/>
                <a:gd name="connsiteY7" fmla="*/ 3189 h 49702"/>
                <a:gd name="connsiteX8" fmla="*/ 17666 w 63532"/>
                <a:gd name="connsiteY8" fmla="*/ 5051 h 49702"/>
                <a:gd name="connsiteX9" fmla="*/ 18966 w 63532"/>
                <a:gd name="connsiteY9" fmla="*/ 6399 h 49702"/>
                <a:gd name="connsiteX0" fmla="*/ 7566 w 63532"/>
                <a:gd name="connsiteY0" fmla="*/ 14229 h 49702"/>
                <a:gd name="connsiteX1" fmla="*/ 9289 w 63532"/>
                <a:gd name="connsiteY1" fmla="*/ 6766 h 49702"/>
                <a:gd name="connsiteX2" fmla="*/ 17671 w 63532"/>
                <a:gd name="connsiteY2" fmla="*/ 5061 h 49702"/>
                <a:gd name="connsiteX3" fmla="*/ 26122 w 63532"/>
                <a:gd name="connsiteY3" fmla="*/ 3291 h 49702"/>
                <a:gd name="connsiteX4" fmla="*/ 29415 w 63532"/>
                <a:gd name="connsiteY4" fmla="*/ 59 h 49702"/>
                <a:gd name="connsiteX5" fmla="*/ 33499 w 63532"/>
                <a:gd name="connsiteY5" fmla="*/ 2340 h 49702"/>
                <a:gd name="connsiteX6" fmla="*/ 39129 w 63532"/>
                <a:gd name="connsiteY6" fmla="*/ 549 h 49702"/>
                <a:gd name="connsiteX7" fmla="*/ 41984 w 63532"/>
                <a:gd name="connsiteY7" fmla="*/ 5435 h 49702"/>
                <a:gd name="connsiteX8" fmla="*/ 45648 w 63532"/>
                <a:gd name="connsiteY8" fmla="*/ 10177 h 49702"/>
                <a:gd name="connsiteX9" fmla="*/ 45484 w 63532"/>
                <a:gd name="connsiteY9" fmla="*/ 15319 h 49702"/>
                <a:gd name="connsiteX10" fmla="*/ 57089 w 63532"/>
                <a:gd name="connsiteY10" fmla="*/ 25311 h 49702"/>
                <a:gd name="connsiteX11" fmla="*/ 63010 w 63532"/>
                <a:gd name="connsiteY11" fmla="*/ 36077 h 49702"/>
                <a:gd name="connsiteX12" fmla="*/ 43982 w 63532"/>
                <a:gd name="connsiteY12" fmla="*/ 41261 h 49702"/>
                <a:gd name="connsiteX13" fmla="*/ 30370 w 63532"/>
                <a:gd name="connsiteY13" fmla="*/ 49351 h 49702"/>
                <a:gd name="connsiteX14" fmla="*/ 20517 w 63532"/>
                <a:gd name="connsiteY14" fmla="*/ 42115 h 49702"/>
                <a:gd name="connsiteX15" fmla="*/ 7928 w 63532"/>
                <a:gd name="connsiteY15" fmla="*/ 35421 h 49702"/>
                <a:gd name="connsiteX16" fmla="*/ 18 w 63532"/>
                <a:gd name="connsiteY16" fmla="*/ 29697 h 49702"/>
                <a:gd name="connsiteX17" fmla="*/ 5779 w 63532"/>
                <a:gd name="connsiteY17" fmla="*/ 25410 h 49702"/>
                <a:gd name="connsiteX18" fmla="*/ 3661 w 63532"/>
                <a:gd name="connsiteY18" fmla="*/ 19563 h 49702"/>
                <a:gd name="connsiteX19" fmla="*/ 7529 w 63532"/>
                <a:gd name="connsiteY19" fmla="*/ 14366 h 49702"/>
                <a:gd name="connsiteX20" fmla="*/ 7566 w 63532"/>
                <a:gd name="connsiteY20" fmla="*/ 14229 h 49702"/>
                <a:gd name="connsiteX0" fmla="*/ 45464 w 63532"/>
                <a:gd name="connsiteY0" fmla="*/ 15213 h 49702"/>
                <a:gd name="connsiteX1" fmla="*/ 44016 w 63532"/>
                <a:gd name="connsiteY1" fmla="*/ 17889 h 49702"/>
                <a:gd name="connsiteX2" fmla="*/ 41990 w 63532"/>
                <a:gd name="connsiteY2" fmla="*/ 5285 h 49702"/>
                <a:gd name="connsiteX3" fmla="*/ 42066 w 63532"/>
                <a:gd name="connsiteY3" fmla="*/ 6549 h 49702"/>
                <a:gd name="connsiteX4" fmla="*/ 32744 w 63532"/>
                <a:gd name="connsiteY4" fmla="*/ 3811 h 49702"/>
                <a:gd name="connsiteX5" fmla="*/ 33486 w 63532"/>
                <a:gd name="connsiteY5" fmla="*/ 2199 h 49702"/>
                <a:gd name="connsiteX6" fmla="*/ 25807 w 63532"/>
                <a:gd name="connsiteY6" fmla="*/ 4579 h 49702"/>
                <a:gd name="connsiteX7" fmla="*/ 26166 w 63532"/>
                <a:gd name="connsiteY7" fmla="*/ 3189 h 49702"/>
                <a:gd name="connsiteX8" fmla="*/ 17666 w 63532"/>
                <a:gd name="connsiteY8" fmla="*/ 5051 h 49702"/>
                <a:gd name="connsiteX9" fmla="*/ 18966 w 63532"/>
                <a:gd name="connsiteY9" fmla="*/ 6399 h 49702"/>
                <a:gd name="connsiteX0" fmla="*/ 8110 w 64076"/>
                <a:gd name="connsiteY0" fmla="*/ 14229 h 49702"/>
                <a:gd name="connsiteX1" fmla="*/ 9833 w 64076"/>
                <a:gd name="connsiteY1" fmla="*/ 6766 h 49702"/>
                <a:gd name="connsiteX2" fmla="*/ 18215 w 64076"/>
                <a:gd name="connsiteY2" fmla="*/ 5061 h 49702"/>
                <a:gd name="connsiteX3" fmla="*/ 26666 w 64076"/>
                <a:gd name="connsiteY3" fmla="*/ 3291 h 49702"/>
                <a:gd name="connsiteX4" fmla="*/ 29959 w 64076"/>
                <a:gd name="connsiteY4" fmla="*/ 59 h 49702"/>
                <a:gd name="connsiteX5" fmla="*/ 34043 w 64076"/>
                <a:gd name="connsiteY5" fmla="*/ 2340 h 49702"/>
                <a:gd name="connsiteX6" fmla="*/ 39673 w 64076"/>
                <a:gd name="connsiteY6" fmla="*/ 549 h 49702"/>
                <a:gd name="connsiteX7" fmla="*/ 42528 w 64076"/>
                <a:gd name="connsiteY7" fmla="*/ 5435 h 49702"/>
                <a:gd name="connsiteX8" fmla="*/ 46192 w 64076"/>
                <a:gd name="connsiteY8" fmla="*/ 10177 h 49702"/>
                <a:gd name="connsiteX9" fmla="*/ 46028 w 64076"/>
                <a:gd name="connsiteY9" fmla="*/ 15319 h 49702"/>
                <a:gd name="connsiteX10" fmla="*/ 57633 w 64076"/>
                <a:gd name="connsiteY10" fmla="*/ 25311 h 49702"/>
                <a:gd name="connsiteX11" fmla="*/ 63554 w 64076"/>
                <a:gd name="connsiteY11" fmla="*/ 36077 h 49702"/>
                <a:gd name="connsiteX12" fmla="*/ 44526 w 64076"/>
                <a:gd name="connsiteY12" fmla="*/ 41261 h 49702"/>
                <a:gd name="connsiteX13" fmla="*/ 30914 w 64076"/>
                <a:gd name="connsiteY13" fmla="*/ 49351 h 49702"/>
                <a:gd name="connsiteX14" fmla="*/ 21061 w 64076"/>
                <a:gd name="connsiteY14" fmla="*/ 42115 h 49702"/>
                <a:gd name="connsiteX15" fmla="*/ 8472 w 64076"/>
                <a:gd name="connsiteY15" fmla="*/ 35421 h 49702"/>
                <a:gd name="connsiteX16" fmla="*/ 562 w 64076"/>
                <a:gd name="connsiteY16" fmla="*/ 29697 h 49702"/>
                <a:gd name="connsiteX17" fmla="*/ 6323 w 64076"/>
                <a:gd name="connsiteY17" fmla="*/ 25410 h 49702"/>
                <a:gd name="connsiteX18" fmla="*/ 4205 w 64076"/>
                <a:gd name="connsiteY18" fmla="*/ 19563 h 49702"/>
                <a:gd name="connsiteX19" fmla="*/ 8073 w 64076"/>
                <a:gd name="connsiteY19" fmla="*/ 14366 h 49702"/>
                <a:gd name="connsiteX20" fmla="*/ 8110 w 64076"/>
                <a:gd name="connsiteY20" fmla="*/ 14229 h 49702"/>
                <a:gd name="connsiteX0" fmla="*/ 46008 w 64076"/>
                <a:gd name="connsiteY0" fmla="*/ 15213 h 49702"/>
                <a:gd name="connsiteX1" fmla="*/ 44560 w 64076"/>
                <a:gd name="connsiteY1" fmla="*/ 17889 h 49702"/>
                <a:gd name="connsiteX2" fmla="*/ 42534 w 64076"/>
                <a:gd name="connsiteY2" fmla="*/ 5285 h 49702"/>
                <a:gd name="connsiteX3" fmla="*/ 42610 w 64076"/>
                <a:gd name="connsiteY3" fmla="*/ 6549 h 49702"/>
                <a:gd name="connsiteX4" fmla="*/ 33288 w 64076"/>
                <a:gd name="connsiteY4" fmla="*/ 3811 h 49702"/>
                <a:gd name="connsiteX5" fmla="*/ 34030 w 64076"/>
                <a:gd name="connsiteY5" fmla="*/ 2199 h 49702"/>
                <a:gd name="connsiteX6" fmla="*/ 26351 w 64076"/>
                <a:gd name="connsiteY6" fmla="*/ 4579 h 49702"/>
                <a:gd name="connsiteX7" fmla="*/ 26710 w 64076"/>
                <a:gd name="connsiteY7" fmla="*/ 3189 h 49702"/>
                <a:gd name="connsiteX8" fmla="*/ 18210 w 64076"/>
                <a:gd name="connsiteY8" fmla="*/ 5051 h 49702"/>
                <a:gd name="connsiteX9" fmla="*/ 19510 w 64076"/>
                <a:gd name="connsiteY9" fmla="*/ 6399 h 49702"/>
                <a:gd name="connsiteX0" fmla="*/ 9145 w 65111"/>
                <a:gd name="connsiteY0" fmla="*/ 14229 h 49702"/>
                <a:gd name="connsiteX1" fmla="*/ 10868 w 65111"/>
                <a:gd name="connsiteY1" fmla="*/ 6766 h 49702"/>
                <a:gd name="connsiteX2" fmla="*/ 19250 w 65111"/>
                <a:gd name="connsiteY2" fmla="*/ 5061 h 49702"/>
                <a:gd name="connsiteX3" fmla="*/ 27701 w 65111"/>
                <a:gd name="connsiteY3" fmla="*/ 3291 h 49702"/>
                <a:gd name="connsiteX4" fmla="*/ 30994 w 65111"/>
                <a:gd name="connsiteY4" fmla="*/ 59 h 49702"/>
                <a:gd name="connsiteX5" fmla="*/ 35078 w 65111"/>
                <a:gd name="connsiteY5" fmla="*/ 2340 h 49702"/>
                <a:gd name="connsiteX6" fmla="*/ 40708 w 65111"/>
                <a:gd name="connsiteY6" fmla="*/ 549 h 49702"/>
                <a:gd name="connsiteX7" fmla="*/ 43563 w 65111"/>
                <a:gd name="connsiteY7" fmla="*/ 5435 h 49702"/>
                <a:gd name="connsiteX8" fmla="*/ 47227 w 65111"/>
                <a:gd name="connsiteY8" fmla="*/ 10177 h 49702"/>
                <a:gd name="connsiteX9" fmla="*/ 47063 w 65111"/>
                <a:gd name="connsiteY9" fmla="*/ 15319 h 49702"/>
                <a:gd name="connsiteX10" fmla="*/ 58668 w 65111"/>
                <a:gd name="connsiteY10" fmla="*/ 25311 h 49702"/>
                <a:gd name="connsiteX11" fmla="*/ 64589 w 65111"/>
                <a:gd name="connsiteY11" fmla="*/ 36077 h 49702"/>
                <a:gd name="connsiteX12" fmla="*/ 45561 w 65111"/>
                <a:gd name="connsiteY12" fmla="*/ 41261 h 49702"/>
                <a:gd name="connsiteX13" fmla="*/ 31949 w 65111"/>
                <a:gd name="connsiteY13" fmla="*/ 49351 h 49702"/>
                <a:gd name="connsiteX14" fmla="*/ 22096 w 65111"/>
                <a:gd name="connsiteY14" fmla="*/ 42115 h 49702"/>
                <a:gd name="connsiteX15" fmla="*/ 9507 w 65111"/>
                <a:gd name="connsiteY15" fmla="*/ 35421 h 49702"/>
                <a:gd name="connsiteX16" fmla="*/ 1597 w 65111"/>
                <a:gd name="connsiteY16" fmla="*/ 29697 h 49702"/>
                <a:gd name="connsiteX17" fmla="*/ 7358 w 65111"/>
                <a:gd name="connsiteY17" fmla="*/ 25410 h 49702"/>
                <a:gd name="connsiteX18" fmla="*/ 5240 w 65111"/>
                <a:gd name="connsiteY18" fmla="*/ 19563 h 49702"/>
                <a:gd name="connsiteX19" fmla="*/ 9108 w 65111"/>
                <a:gd name="connsiteY19" fmla="*/ 14366 h 49702"/>
                <a:gd name="connsiteX20" fmla="*/ 9145 w 65111"/>
                <a:gd name="connsiteY20" fmla="*/ 14229 h 49702"/>
                <a:gd name="connsiteX0" fmla="*/ 47043 w 65111"/>
                <a:gd name="connsiteY0" fmla="*/ 15213 h 49702"/>
                <a:gd name="connsiteX1" fmla="*/ 45595 w 65111"/>
                <a:gd name="connsiteY1" fmla="*/ 17889 h 49702"/>
                <a:gd name="connsiteX2" fmla="*/ 43569 w 65111"/>
                <a:gd name="connsiteY2" fmla="*/ 5285 h 49702"/>
                <a:gd name="connsiteX3" fmla="*/ 43645 w 65111"/>
                <a:gd name="connsiteY3" fmla="*/ 6549 h 49702"/>
                <a:gd name="connsiteX4" fmla="*/ 34323 w 65111"/>
                <a:gd name="connsiteY4" fmla="*/ 3811 h 49702"/>
                <a:gd name="connsiteX5" fmla="*/ 35065 w 65111"/>
                <a:gd name="connsiteY5" fmla="*/ 2199 h 49702"/>
                <a:gd name="connsiteX6" fmla="*/ 27386 w 65111"/>
                <a:gd name="connsiteY6" fmla="*/ 4579 h 49702"/>
                <a:gd name="connsiteX7" fmla="*/ 27745 w 65111"/>
                <a:gd name="connsiteY7" fmla="*/ 3189 h 49702"/>
                <a:gd name="connsiteX8" fmla="*/ 19245 w 65111"/>
                <a:gd name="connsiteY8" fmla="*/ 5051 h 49702"/>
                <a:gd name="connsiteX9" fmla="*/ 20545 w 65111"/>
                <a:gd name="connsiteY9" fmla="*/ 6399 h 49702"/>
                <a:gd name="connsiteX0" fmla="*/ 8111 w 64077"/>
                <a:gd name="connsiteY0" fmla="*/ 14229 h 49702"/>
                <a:gd name="connsiteX1" fmla="*/ 9834 w 64077"/>
                <a:gd name="connsiteY1" fmla="*/ 6766 h 49702"/>
                <a:gd name="connsiteX2" fmla="*/ 18216 w 64077"/>
                <a:gd name="connsiteY2" fmla="*/ 5061 h 49702"/>
                <a:gd name="connsiteX3" fmla="*/ 26667 w 64077"/>
                <a:gd name="connsiteY3" fmla="*/ 3291 h 49702"/>
                <a:gd name="connsiteX4" fmla="*/ 29960 w 64077"/>
                <a:gd name="connsiteY4" fmla="*/ 59 h 49702"/>
                <a:gd name="connsiteX5" fmla="*/ 34044 w 64077"/>
                <a:gd name="connsiteY5" fmla="*/ 2340 h 49702"/>
                <a:gd name="connsiteX6" fmla="*/ 39674 w 64077"/>
                <a:gd name="connsiteY6" fmla="*/ 549 h 49702"/>
                <a:gd name="connsiteX7" fmla="*/ 42529 w 64077"/>
                <a:gd name="connsiteY7" fmla="*/ 5435 h 49702"/>
                <a:gd name="connsiteX8" fmla="*/ 46193 w 64077"/>
                <a:gd name="connsiteY8" fmla="*/ 10177 h 49702"/>
                <a:gd name="connsiteX9" fmla="*/ 46029 w 64077"/>
                <a:gd name="connsiteY9" fmla="*/ 15319 h 49702"/>
                <a:gd name="connsiteX10" fmla="*/ 57634 w 64077"/>
                <a:gd name="connsiteY10" fmla="*/ 25311 h 49702"/>
                <a:gd name="connsiteX11" fmla="*/ 63555 w 64077"/>
                <a:gd name="connsiteY11" fmla="*/ 36077 h 49702"/>
                <a:gd name="connsiteX12" fmla="*/ 44527 w 64077"/>
                <a:gd name="connsiteY12" fmla="*/ 41261 h 49702"/>
                <a:gd name="connsiteX13" fmla="*/ 30915 w 64077"/>
                <a:gd name="connsiteY13" fmla="*/ 49351 h 49702"/>
                <a:gd name="connsiteX14" fmla="*/ 21062 w 64077"/>
                <a:gd name="connsiteY14" fmla="*/ 42115 h 49702"/>
                <a:gd name="connsiteX15" fmla="*/ 8473 w 64077"/>
                <a:gd name="connsiteY15" fmla="*/ 35421 h 49702"/>
                <a:gd name="connsiteX16" fmla="*/ 563 w 64077"/>
                <a:gd name="connsiteY16" fmla="*/ 29697 h 49702"/>
                <a:gd name="connsiteX17" fmla="*/ 6324 w 64077"/>
                <a:gd name="connsiteY17" fmla="*/ 25410 h 49702"/>
                <a:gd name="connsiteX18" fmla="*/ 4206 w 64077"/>
                <a:gd name="connsiteY18" fmla="*/ 19563 h 49702"/>
                <a:gd name="connsiteX19" fmla="*/ 8074 w 64077"/>
                <a:gd name="connsiteY19" fmla="*/ 14366 h 49702"/>
                <a:gd name="connsiteX20" fmla="*/ 8111 w 64077"/>
                <a:gd name="connsiteY20" fmla="*/ 14229 h 49702"/>
                <a:gd name="connsiteX0" fmla="*/ 46009 w 64077"/>
                <a:gd name="connsiteY0" fmla="*/ 15213 h 49702"/>
                <a:gd name="connsiteX1" fmla="*/ 44561 w 64077"/>
                <a:gd name="connsiteY1" fmla="*/ 17889 h 49702"/>
                <a:gd name="connsiteX2" fmla="*/ 42535 w 64077"/>
                <a:gd name="connsiteY2" fmla="*/ 5285 h 49702"/>
                <a:gd name="connsiteX3" fmla="*/ 42611 w 64077"/>
                <a:gd name="connsiteY3" fmla="*/ 6549 h 49702"/>
                <a:gd name="connsiteX4" fmla="*/ 33289 w 64077"/>
                <a:gd name="connsiteY4" fmla="*/ 3811 h 49702"/>
                <a:gd name="connsiteX5" fmla="*/ 34031 w 64077"/>
                <a:gd name="connsiteY5" fmla="*/ 2199 h 49702"/>
                <a:gd name="connsiteX6" fmla="*/ 26352 w 64077"/>
                <a:gd name="connsiteY6" fmla="*/ 4579 h 49702"/>
                <a:gd name="connsiteX7" fmla="*/ 26711 w 64077"/>
                <a:gd name="connsiteY7" fmla="*/ 3189 h 49702"/>
                <a:gd name="connsiteX8" fmla="*/ 18211 w 64077"/>
                <a:gd name="connsiteY8" fmla="*/ 5051 h 49702"/>
                <a:gd name="connsiteX9" fmla="*/ 19511 w 64077"/>
                <a:gd name="connsiteY9" fmla="*/ 6399 h 49702"/>
                <a:gd name="connsiteX0" fmla="*/ 8111 w 64077"/>
                <a:gd name="connsiteY0" fmla="*/ 14229 h 49702"/>
                <a:gd name="connsiteX1" fmla="*/ 9834 w 64077"/>
                <a:gd name="connsiteY1" fmla="*/ 6766 h 49702"/>
                <a:gd name="connsiteX2" fmla="*/ 18216 w 64077"/>
                <a:gd name="connsiteY2" fmla="*/ 5061 h 49702"/>
                <a:gd name="connsiteX3" fmla="*/ 26667 w 64077"/>
                <a:gd name="connsiteY3" fmla="*/ 3291 h 49702"/>
                <a:gd name="connsiteX4" fmla="*/ 29960 w 64077"/>
                <a:gd name="connsiteY4" fmla="*/ 59 h 49702"/>
                <a:gd name="connsiteX5" fmla="*/ 34044 w 64077"/>
                <a:gd name="connsiteY5" fmla="*/ 2340 h 49702"/>
                <a:gd name="connsiteX6" fmla="*/ 39674 w 64077"/>
                <a:gd name="connsiteY6" fmla="*/ 549 h 49702"/>
                <a:gd name="connsiteX7" fmla="*/ 42529 w 64077"/>
                <a:gd name="connsiteY7" fmla="*/ 5435 h 49702"/>
                <a:gd name="connsiteX8" fmla="*/ 46193 w 64077"/>
                <a:gd name="connsiteY8" fmla="*/ 10177 h 49702"/>
                <a:gd name="connsiteX9" fmla="*/ 46029 w 64077"/>
                <a:gd name="connsiteY9" fmla="*/ 15319 h 49702"/>
                <a:gd name="connsiteX10" fmla="*/ 57634 w 64077"/>
                <a:gd name="connsiteY10" fmla="*/ 25311 h 49702"/>
                <a:gd name="connsiteX11" fmla="*/ 63555 w 64077"/>
                <a:gd name="connsiteY11" fmla="*/ 36077 h 49702"/>
                <a:gd name="connsiteX12" fmla="*/ 44527 w 64077"/>
                <a:gd name="connsiteY12" fmla="*/ 41261 h 49702"/>
                <a:gd name="connsiteX13" fmla="*/ 30915 w 64077"/>
                <a:gd name="connsiteY13" fmla="*/ 49351 h 49702"/>
                <a:gd name="connsiteX14" fmla="*/ 21062 w 64077"/>
                <a:gd name="connsiteY14" fmla="*/ 42115 h 49702"/>
                <a:gd name="connsiteX15" fmla="*/ 8473 w 64077"/>
                <a:gd name="connsiteY15" fmla="*/ 35421 h 49702"/>
                <a:gd name="connsiteX16" fmla="*/ 563 w 64077"/>
                <a:gd name="connsiteY16" fmla="*/ 29697 h 49702"/>
                <a:gd name="connsiteX17" fmla="*/ 6324 w 64077"/>
                <a:gd name="connsiteY17" fmla="*/ 25410 h 49702"/>
                <a:gd name="connsiteX18" fmla="*/ 4206 w 64077"/>
                <a:gd name="connsiteY18" fmla="*/ 19563 h 49702"/>
                <a:gd name="connsiteX19" fmla="*/ 8074 w 64077"/>
                <a:gd name="connsiteY19" fmla="*/ 14366 h 49702"/>
                <a:gd name="connsiteX20" fmla="*/ 8111 w 64077"/>
                <a:gd name="connsiteY20" fmla="*/ 14229 h 49702"/>
                <a:gd name="connsiteX0" fmla="*/ 46009 w 64077"/>
                <a:gd name="connsiteY0" fmla="*/ 15213 h 49702"/>
                <a:gd name="connsiteX1" fmla="*/ 44561 w 64077"/>
                <a:gd name="connsiteY1" fmla="*/ 17889 h 49702"/>
                <a:gd name="connsiteX2" fmla="*/ 42535 w 64077"/>
                <a:gd name="connsiteY2" fmla="*/ 5285 h 49702"/>
                <a:gd name="connsiteX3" fmla="*/ 42611 w 64077"/>
                <a:gd name="connsiteY3" fmla="*/ 6549 h 49702"/>
                <a:gd name="connsiteX4" fmla="*/ 33289 w 64077"/>
                <a:gd name="connsiteY4" fmla="*/ 3811 h 49702"/>
                <a:gd name="connsiteX5" fmla="*/ 34031 w 64077"/>
                <a:gd name="connsiteY5" fmla="*/ 2199 h 49702"/>
                <a:gd name="connsiteX6" fmla="*/ 26352 w 64077"/>
                <a:gd name="connsiteY6" fmla="*/ 4579 h 49702"/>
                <a:gd name="connsiteX7" fmla="*/ 26711 w 64077"/>
                <a:gd name="connsiteY7" fmla="*/ 3189 h 49702"/>
                <a:gd name="connsiteX8" fmla="*/ 18211 w 64077"/>
                <a:gd name="connsiteY8" fmla="*/ 5051 h 49702"/>
                <a:gd name="connsiteX9" fmla="*/ 19511 w 64077"/>
                <a:gd name="connsiteY9" fmla="*/ 6399 h 49702"/>
                <a:gd name="connsiteX0" fmla="*/ 8960 w 64926"/>
                <a:gd name="connsiteY0" fmla="*/ 14229 h 49702"/>
                <a:gd name="connsiteX1" fmla="*/ 10683 w 64926"/>
                <a:gd name="connsiteY1" fmla="*/ 6766 h 49702"/>
                <a:gd name="connsiteX2" fmla="*/ 19065 w 64926"/>
                <a:gd name="connsiteY2" fmla="*/ 5061 h 49702"/>
                <a:gd name="connsiteX3" fmla="*/ 27516 w 64926"/>
                <a:gd name="connsiteY3" fmla="*/ 3291 h 49702"/>
                <a:gd name="connsiteX4" fmla="*/ 30809 w 64926"/>
                <a:gd name="connsiteY4" fmla="*/ 59 h 49702"/>
                <a:gd name="connsiteX5" fmla="*/ 34893 w 64926"/>
                <a:gd name="connsiteY5" fmla="*/ 2340 h 49702"/>
                <a:gd name="connsiteX6" fmla="*/ 40523 w 64926"/>
                <a:gd name="connsiteY6" fmla="*/ 549 h 49702"/>
                <a:gd name="connsiteX7" fmla="*/ 43378 w 64926"/>
                <a:gd name="connsiteY7" fmla="*/ 5435 h 49702"/>
                <a:gd name="connsiteX8" fmla="*/ 47042 w 64926"/>
                <a:gd name="connsiteY8" fmla="*/ 10177 h 49702"/>
                <a:gd name="connsiteX9" fmla="*/ 46878 w 64926"/>
                <a:gd name="connsiteY9" fmla="*/ 15319 h 49702"/>
                <a:gd name="connsiteX10" fmla="*/ 58483 w 64926"/>
                <a:gd name="connsiteY10" fmla="*/ 25311 h 49702"/>
                <a:gd name="connsiteX11" fmla="*/ 64404 w 64926"/>
                <a:gd name="connsiteY11" fmla="*/ 36077 h 49702"/>
                <a:gd name="connsiteX12" fmla="*/ 45376 w 64926"/>
                <a:gd name="connsiteY12" fmla="*/ 41261 h 49702"/>
                <a:gd name="connsiteX13" fmla="*/ 31764 w 64926"/>
                <a:gd name="connsiteY13" fmla="*/ 49351 h 49702"/>
                <a:gd name="connsiteX14" fmla="*/ 21911 w 64926"/>
                <a:gd name="connsiteY14" fmla="*/ 42115 h 49702"/>
                <a:gd name="connsiteX15" fmla="*/ 9322 w 64926"/>
                <a:gd name="connsiteY15" fmla="*/ 35421 h 49702"/>
                <a:gd name="connsiteX16" fmla="*/ 1412 w 64926"/>
                <a:gd name="connsiteY16" fmla="*/ 29697 h 49702"/>
                <a:gd name="connsiteX17" fmla="*/ 7173 w 64926"/>
                <a:gd name="connsiteY17" fmla="*/ 25410 h 49702"/>
                <a:gd name="connsiteX18" fmla="*/ 5055 w 64926"/>
                <a:gd name="connsiteY18" fmla="*/ 19563 h 49702"/>
                <a:gd name="connsiteX19" fmla="*/ 8923 w 64926"/>
                <a:gd name="connsiteY19" fmla="*/ 14366 h 49702"/>
                <a:gd name="connsiteX20" fmla="*/ 8960 w 64926"/>
                <a:gd name="connsiteY20" fmla="*/ 14229 h 49702"/>
                <a:gd name="connsiteX0" fmla="*/ 46858 w 64926"/>
                <a:gd name="connsiteY0" fmla="*/ 15213 h 49702"/>
                <a:gd name="connsiteX1" fmla="*/ 45410 w 64926"/>
                <a:gd name="connsiteY1" fmla="*/ 17889 h 49702"/>
                <a:gd name="connsiteX2" fmla="*/ 43384 w 64926"/>
                <a:gd name="connsiteY2" fmla="*/ 5285 h 49702"/>
                <a:gd name="connsiteX3" fmla="*/ 43460 w 64926"/>
                <a:gd name="connsiteY3" fmla="*/ 6549 h 49702"/>
                <a:gd name="connsiteX4" fmla="*/ 34138 w 64926"/>
                <a:gd name="connsiteY4" fmla="*/ 3811 h 49702"/>
                <a:gd name="connsiteX5" fmla="*/ 34880 w 64926"/>
                <a:gd name="connsiteY5" fmla="*/ 2199 h 49702"/>
                <a:gd name="connsiteX6" fmla="*/ 27201 w 64926"/>
                <a:gd name="connsiteY6" fmla="*/ 4579 h 49702"/>
                <a:gd name="connsiteX7" fmla="*/ 27560 w 64926"/>
                <a:gd name="connsiteY7" fmla="*/ 3189 h 49702"/>
                <a:gd name="connsiteX8" fmla="*/ 19060 w 64926"/>
                <a:gd name="connsiteY8" fmla="*/ 5051 h 49702"/>
                <a:gd name="connsiteX9" fmla="*/ 20360 w 64926"/>
                <a:gd name="connsiteY9" fmla="*/ 6399 h 49702"/>
                <a:gd name="connsiteX0" fmla="*/ 10526 w 66492"/>
                <a:gd name="connsiteY0" fmla="*/ 14229 h 49702"/>
                <a:gd name="connsiteX1" fmla="*/ 12249 w 66492"/>
                <a:gd name="connsiteY1" fmla="*/ 6766 h 49702"/>
                <a:gd name="connsiteX2" fmla="*/ 20631 w 66492"/>
                <a:gd name="connsiteY2" fmla="*/ 5061 h 49702"/>
                <a:gd name="connsiteX3" fmla="*/ 29082 w 66492"/>
                <a:gd name="connsiteY3" fmla="*/ 3291 h 49702"/>
                <a:gd name="connsiteX4" fmla="*/ 32375 w 66492"/>
                <a:gd name="connsiteY4" fmla="*/ 59 h 49702"/>
                <a:gd name="connsiteX5" fmla="*/ 36459 w 66492"/>
                <a:gd name="connsiteY5" fmla="*/ 2340 h 49702"/>
                <a:gd name="connsiteX6" fmla="*/ 42089 w 66492"/>
                <a:gd name="connsiteY6" fmla="*/ 549 h 49702"/>
                <a:gd name="connsiteX7" fmla="*/ 44944 w 66492"/>
                <a:gd name="connsiteY7" fmla="*/ 5435 h 49702"/>
                <a:gd name="connsiteX8" fmla="*/ 48608 w 66492"/>
                <a:gd name="connsiteY8" fmla="*/ 10177 h 49702"/>
                <a:gd name="connsiteX9" fmla="*/ 48444 w 66492"/>
                <a:gd name="connsiteY9" fmla="*/ 15319 h 49702"/>
                <a:gd name="connsiteX10" fmla="*/ 60049 w 66492"/>
                <a:gd name="connsiteY10" fmla="*/ 25311 h 49702"/>
                <a:gd name="connsiteX11" fmla="*/ 65970 w 66492"/>
                <a:gd name="connsiteY11" fmla="*/ 36077 h 49702"/>
                <a:gd name="connsiteX12" fmla="*/ 46942 w 66492"/>
                <a:gd name="connsiteY12" fmla="*/ 41261 h 49702"/>
                <a:gd name="connsiteX13" fmla="*/ 33330 w 66492"/>
                <a:gd name="connsiteY13" fmla="*/ 49351 h 49702"/>
                <a:gd name="connsiteX14" fmla="*/ 23477 w 66492"/>
                <a:gd name="connsiteY14" fmla="*/ 42115 h 49702"/>
                <a:gd name="connsiteX15" fmla="*/ 10888 w 66492"/>
                <a:gd name="connsiteY15" fmla="*/ 35421 h 49702"/>
                <a:gd name="connsiteX16" fmla="*/ 2978 w 66492"/>
                <a:gd name="connsiteY16" fmla="*/ 29697 h 49702"/>
                <a:gd name="connsiteX17" fmla="*/ 8739 w 66492"/>
                <a:gd name="connsiteY17" fmla="*/ 25410 h 49702"/>
                <a:gd name="connsiteX18" fmla="*/ 6621 w 66492"/>
                <a:gd name="connsiteY18" fmla="*/ 19563 h 49702"/>
                <a:gd name="connsiteX19" fmla="*/ 10489 w 66492"/>
                <a:gd name="connsiteY19" fmla="*/ 14366 h 49702"/>
                <a:gd name="connsiteX20" fmla="*/ 10526 w 66492"/>
                <a:gd name="connsiteY20" fmla="*/ 14229 h 49702"/>
                <a:gd name="connsiteX0" fmla="*/ 48424 w 66492"/>
                <a:gd name="connsiteY0" fmla="*/ 15213 h 49702"/>
                <a:gd name="connsiteX1" fmla="*/ 46976 w 66492"/>
                <a:gd name="connsiteY1" fmla="*/ 17889 h 49702"/>
                <a:gd name="connsiteX2" fmla="*/ 44950 w 66492"/>
                <a:gd name="connsiteY2" fmla="*/ 5285 h 49702"/>
                <a:gd name="connsiteX3" fmla="*/ 45026 w 66492"/>
                <a:gd name="connsiteY3" fmla="*/ 6549 h 49702"/>
                <a:gd name="connsiteX4" fmla="*/ 35704 w 66492"/>
                <a:gd name="connsiteY4" fmla="*/ 3811 h 49702"/>
                <a:gd name="connsiteX5" fmla="*/ 36446 w 66492"/>
                <a:gd name="connsiteY5" fmla="*/ 2199 h 49702"/>
                <a:gd name="connsiteX6" fmla="*/ 28767 w 66492"/>
                <a:gd name="connsiteY6" fmla="*/ 4579 h 49702"/>
                <a:gd name="connsiteX7" fmla="*/ 29126 w 66492"/>
                <a:gd name="connsiteY7" fmla="*/ 3189 h 49702"/>
                <a:gd name="connsiteX8" fmla="*/ 20626 w 66492"/>
                <a:gd name="connsiteY8" fmla="*/ 5051 h 49702"/>
                <a:gd name="connsiteX9" fmla="*/ 21926 w 66492"/>
                <a:gd name="connsiteY9" fmla="*/ 6399 h 49702"/>
                <a:gd name="connsiteX0" fmla="*/ 8961 w 64927"/>
                <a:gd name="connsiteY0" fmla="*/ 14229 h 49702"/>
                <a:gd name="connsiteX1" fmla="*/ 10684 w 64927"/>
                <a:gd name="connsiteY1" fmla="*/ 6766 h 49702"/>
                <a:gd name="connsiteX2" fmla="*/ 19066 w 64927"/>
                <a:gd name="connsiteY2" fmla="*/ 5061 h 49702"/>
                <a:gd name="connsiteX3" fmla="*/ 27517 w 64927"/>
                <a:gd name="connsiteY3" fmla="*/ 3291 h 49702"/>
                <a:gd name="connsiteX4" fmla="*/ 30810 w 64927"/>
                <a:gd name="connsiteY4" fmla="*/ 59 h 49702"/>
                <a:gd name="connsiteX5" fmla="*/ 34894 w 64927"/>
                <a:gd name="connsiteY5" fmla="*/ 2340 h 49702"/>
                <a:gd name="connsiteX6" fmla="*/ 40524 w 64927"/>
                <a:gd name="connsiteY6" fmla="*/ 549 h 49702"/>
                <a:gd name="connsiteX7" fmla="*/ 43379 w 64927"/>
                <a:gd name="connsiteY7" fmla="*/ 5435 h 49702"/>
                <a:gd name="connsiteX8" fmla="*/ 47043 w 64927"/>
                <a:gd name="connsiteY8" fmla="*/ 10177 h 49702"/>
                <a:gd name="connsiteX9" fmla="*/ 46879 w 64927"/>
                <a:gd name="connsiteY9" fmla="*/ 15319 h 49702"/>
                <a:gd name="connsiteX10" fmla="*/ 58484 w 64927"/>
                <a:gd name="connsiteY10" fmla="*/ 25311 h 49702"/>
                <a:gd name="connsiteX11" fmla="*/ 64405 w 64927"/>
                <a:gd name="connsiteY11" fmla="*/ 36077 h 49702"/>
                <a:gd name="connsiteX12" fmla="*/ 45377 w 64927"/>
                <a:gd name="connsiteY12" fmla="*/ 41261 h 49702"/>
                <a:gd name="connsiteX13" fmla="*/ 31765 w 64927"/>
                <a:gd name="connsiteY13" fmla="*/ 49351 h 49702"/>
                <a:gd name="connsiteX14" fmla="*/ 21912 w 64927"/>
                <a:gd name="connsiteY14" fmla="*/ 42115 h 49702"/>
                <a:gd name="connsiteX15" fmla="*/ 9323 w 64927"/>
                <a:gd name="connsiteY15" fmla="*/ 35421 h 49702"/>
                <a:gd name="connsiteX16" fmla="*/ 1413 w 64927"/>
                <a:gd name="connsiteY16" fmla="*/ 29697 h 49702"/>
                <a:gd name="connsiteX17" fmla="*/ 5056 w 64927"/>
                <a:gd name="connsiteY17" fmla="*/ 19563 h 49702"/>
                <a:gd name="connsiteX18" fmla="*/ 8924 w 64927"/>
                <a:gd name="connsiteY18" fmla="*/ 14366 h 49702"/>
                <a:gd name="connsiteX19" fmla="*/ 8961 w 64927"/>
                <a:gd name="connsiteY19" fmla="*/ 14229 h 49702"/>
                <a:gd name="connsiteX0" fmla="*/ 46859 w 64927"/>
                <a:gd name="connsiteY0" fmla="*/ 15213 h 49702"/>
                <a:gd name="connsiteX1" fmla="*/ 45411 w 64927"/>
                <a:gd name="connsiteY1" fmla="*/ 17889 h 49702"/>
                <a:gd name="connsiteX2" fmla="*/ 43385 w 64927"/>
                <a:gd name="connsiteY2" fmla="*/ 5285 h 49702"/>
                <a:gd name="connsiteX3" fmla="*/ 43461 w 64927"/>
                <a:gd name="connsiteY3" fmla="*/ 6549 h 49702"/>
                <a:gd name="connsiteX4" fmla="*/ 34139 w 64927"/>
                <a:gd name="connsiteY4" fmla="*/ 3811 h 49702"/>
                <a:gd name="connsiteX5" fmla="*/ 34881 w 64927"/>
                <a:gd name="connsiteY5" fmla="*/ 2199 h 49702"/>
                <a:gd name="connsiteX6" fmla="*/ 27202 w 64927"/>
                <a:gd name="connsiteY6" fmla="*/ 4579 h 49702"/>
                <a:gd name="connsiteX7" fmla="*/ 27561 w 64927"/>
                <a:gd name="connsiteY7" fmla="*/ 3189 h 49702"/>
                <a:gd name="connsiteX8" fmla="*/ 19061 w 64927"/>
                <a:gd name="connsiteY8" fmla="*/ 5051 h 49702"/>
                <a:gd name="connsiteX9" fmla="*/ 20361 w 64927"/>
                <a:gd name="connsiteY9" fmla="*/ 6399 h 49702"/>
                <a:gd name="connsiteX0" fmla="*/ 10335 w 66301"/>
                <a:gd name="connsiteY0" fmla="*/ 14229 h 49702"/>
                <a:gd name="connsiteX1" fmla="*/ 12058 w 66301"/>
                <a:gd name="connsiteY1" fmla="*/ 6766 h 49702"/>
                <a:gd name="connsiteX2" fmla="*/ 20440 w 66301"/>
                <a:gd name="connsiteY2" fmla="*/ 5061 h 49702"/>
                <a:gd name="connsiteX3" fmla="*/ 28891 w 66301"/>
                <a:gd name="connsiteY3" fmla="*/ 3291 h 49702"/>
                <a:gd name="connsiteX4" fmla="*/ 32184 w 66301"/>
                <a:gd name="connsiteY4" fmla="*/ 59 h 49702"/>
                <a:gd name="connsiteX5" fmla="*/ 36268 w 66301"/>
                <a:gd name="connsiteY5" fmla="*/ 2340 h 49702"/>
                <a:gd name="connsiteX6" fmla="*/ 41898 w 66301"/>
                <a:gd name="connsiteY6" fmla="*/ 549 h 49702"/>
                <a:gd name="connsiteX7" fmla="*/ 44753 w 66301"/>
                <a:gd name="connsiteY7" fmla="*/ 5435 h 49702"/>
                <a:gd name="connsiteX8" fmla="*/ 48417 w 66301"/>
                <a:gd name="connsiteY8" fmla="*/ 10177 h 49702"/>
                <a:gd name="connsiteX9" fmla="*/ 48253 w 66301"/>
                <a:gd name="connsiteY9" fmla="*/ 15319 h 49702"/>
                <a:gd name="connsiteX10" fmla="*/ 59858 w 66301"/>
                <a:gd name="connsiteY10" fmla="*/ 25311 h 49702"/>
                <a:gd name="connsiteX11" fmla="*/ 65779 w 66301"/>
                <a:gd name="connsiteY11" fmla="*/ 36077 h 49702"/>
                <a:gd name="connsiteX12" fmla="*/ 46751 w 66301"/>
                <a:gd name="connsiteY12" fmla="*/ 41261 h 49702"/>
                <a:gd name="connsiteX13" fmla="*/ 33139 w 66301"/>
                <a:gd name="connsiteY13" fmla="*/ 49351 h 49702"/>
                <a:gd name="connsiteX14" fmla="*/ 23286 w 66301"/>
                <a:gd name="connsiteY14" fmla="*/ 42115 h 49702"/>
                <a:gd name="connsiteX15" fmla="*/ 10697 w 66301"/>
                <a:gd name="connsiteY15" fmla="*/ 35421 h 49702"/>
                <a:gd name="connsiteX16" fmla="*/ 2787 w 66301"/>
                <a:gd name="connsiteY16" fmla="*/ 29697 h 49702"/>
                <a:gd name="connsiteX17" fmla="*/ 6430 w 66301"/>
                <a:gd name="connsiteY17" fmla="*/ 19563 h 49702"/>
                <a:gd name="connsiteX18" fmla="*/ 10298 w 66301"/>
                <a:gd name="connsiteY18" fmla="*/ 14366 h 49702"/>
                <a:gd name="connsiteX19" fmla="*/ 10335 w 66301"/>
                <a:gd name="connsiteY19" fmla="*/ 14229 h 49702"/>
                <a:gd name="connsiteX0" fmla="*/ 48233 w 66301"/>
                <a:gd name="connsiteY0" fmla="*/ 15213 h 49702"/>
                <a:gd name="connsiteX1" fmla="*/ 46785 w 66301"/>
                <a:gd name="connsiteY1" fmla="*/ 17889 h 49702"/>
                <a:gd name="connsiteX2" fmla="*/ 44759 w 66301"/>
                <a:gd name="connsiteY2" fmla="*/ 5285 h 49702"/>
                <a:gd name="connsiteX3" fmla="*/ 44835 w 66301"/>
                <a:gd name="connsiteY3" fmla="*/ 6549 h 49702"/>
                <a:gd name="connsiteX4" fmla="*/ 35513 w 66301"/>
                <a:gd name="connsiteY4" fmla="*/ 3811 h 49702"/>
                <a:gd name="connsiteX5" fmla="*/ 36255 w 66301"/>
                <a:gd name="connsiteY5" fmla="*/ 2199 h 49702"/>
                <a:gd name="connsiteX6" fmla="*/ 28576 w 66301"/>
                <a:gd name="connsiteY6" fmla="*/ 4579 h 49702"/>
                <a:gd name="connsiteX7" fmla="*/ 28935 w 66301"/>
                <a:gd name="connsiteY7" fmla="*/ 3189 h 49702"/>
                <a:gd name="connsiteX8" fmla="*/ 20435 w 66301"/>
                <a:gd name="connsiteY8" fmla="*/ 5051 h 49702"/>
                <a:gd name="connsiteX9" fmla="*/ 21735 w 66301"/>
                <a:gd name="connsiteY9" fmla="*/ 6399 h 49702"/>
                <a:gd name="connsiteX0" fmla="*/ 12883 w 68849"/>
                <a:gd name="connsiteY0" fmla="*/ 14229 h 49702"/>
                <a:gd name="connsiteX1" fmla="*/ 14606 w 68849"/>
                <a:gd name="connsiteY1" fmla="*/ 6766 h 49702"/>
                <a:gd name="connsiteX2" fmla="*/ 22988 w 68849"/>
                <a:gd name="connsiteY2" fmla="*/ 5061 h 49702"/>
                <a:gd name="connsiteX3" fmla="*/ 31439 w 68849"/>
                <a:gd name="connsiteY3" fmla="*/ 3291 h 49702"/>
                <a:gd name="connsiteX4" fmla="*/ 34732 w 68849"/>
                <a:gd name="connsiteY4" fmla="*/ 59 h 49702"/>
                <a:gd name="connsiteX5" fmla="*/ 38816 w 68849"/>
                <a:gd name="connsiteY5" fmla="*/ 2340 h 49702"/>
                <a:gd name="connsiteX6" fmla="*/ 44446 w 68849"/>
                <a:gd name="connsiteY6" fmla="*/ 549 h 49702"/>
                <a:gd name="connsiteX7" fmla="*/ 47301 w 68849"/>
                <a:gd name="connsiteY7" fmla="*/ 5435 h 49702"/>
                <a:gd name="connsiteX8" fmla="*/ 50965 w 68849"/>
                <a:gd name="connsiteY8" fmla="*/ 10177 h 49702"/>
                <a:gd name="connsiteX9" fmla="*/ 50801 w 68849"/>
                <a:gd name="connsiteY9" fmla="*/ 15319 h 49702"/>
                <a:gd name="connsiteX10" fmla="*/ 62406 w 68849"/>
                <a:gd name="connsiteY10" fmla="*/ 25311 h 49702"/>
                <a:gd name="connsiteX11" fmla="*/ 68327 w 68849"/>
                <a:gd name="connsiteY11" fmla="*/ 36077 h 49702"/>
                <a:gd name="connsiteX12" fmla="*/ 49299 w 68849"/>
                <a:gd name="connsiteY12" fmla="*/ 41261 h 49702"/>
                <a:gd name="connsiteX13" fmla="*/ 35687 w 68849"/>
                <a:gd name="connsiteY13" fmla="*/ 49351 h 49702"/>
                <a:gd name="connsiteX14" fmla="*/ 25834 w 68849"/>
                <a:gd name="connsiteY14" fmla="*/ 42115 h 49702"/>
                <a:gd name="connsiteX15" fmla="*/ 13245 w 68849"/>
                <a:gd name="connsiteY15" fmla="*/ 35421 h 49702"/>
                <a:gd name="connsiteX16" fmla="*/ 5335 w 68849"/>
                <a:gd name="connsiteY16" fmla="*/ 29697 h 49702"/>
                <a:gd name="connsiteX17" fmla="*/ 8978 w 68849"/>
                <a:gd name="connsiteY17" fmla="*/ 19563 h 49702"/>
                <a:gd name="connsiteX18" fmla="*/ 12846 w 68849"/>
                <a:gd name="connsiteY18" fmla="*/ 14366 h 49702"/>
                <a:gd name="connsiteX19" fmla="*/ 12883 w 68849"/>
                <a:gd name="connsiteY19" fmla="*/ 14229 h 49702"/>
                <a:gd name="connsiteX0" fmla="*/ 50781 w 68849"/>
                <a:gd name="connsiteY0" fmla="*/ 15213 h 49702"/>
                <a:gd name="connsiteX1" fmla="*/ 49333 w 68849"/>
                <a:gd name="connsiteY1" fmla="*/ 17889 h 49702"/>
                <a:gd name="connsiteX2" fmla="*/ 47307 w 68849"/>
                <a:gd name="connsiteY2" fmla="*/ 5285 h 49702"/>
                <a:gd name="connsiteX3" fmla="*/ 47383 w 68849"/>
                <a:gd name="connsiteY3" fmla="*/ 6549 h 49702"/>
                <a:gd name="connsiteX4" fmla="*/ 38061 w 68849"/>
                <a:gd name="connsiteY4" fmla="*/ 3811 h 49702"/>
                <a:gd name="connsiteX5" fmla="*/ 38803 w 68849"/>
                <a:gd name="connsiteY5" fmla="*/ 2199 h 49702"/>
                <a:gd name="connsiteX6" fmla="*/ 31124 w 68849"/>
                <a:gd name="connsiteY6" fmla="*/ 4579 h 49702"/>
                <a:gd name="connsiteX7" fmla="*/ 31483 w 68849"/>
                <a:gd name="connsiteY7" fmla="*/ 3189 h 49702"/>
                <a:gd name="connsiteX8" fmla="*/ 22983 w 68849"/>
                <a:gd name="connsiteY8" fmla="*/ 5051 h 49702"/>
                <a:gd name="connsiteX9" fmla="*/ 24283 w 68849"/>
                <a:gd name="connsiteY9" fmla="*/ 6399 h 49702"/>
                <a:gd name="connsiteX0" fmla="*/ 13740 w 69706"/>
                <a:gd name="connsiteY0" fmla="*/ 14229 h 49702"/>
                <a:gd name="connsiteX1" fmla="*/ 15463 w 69706"/>
                <a:gd name="connsiteY1" fmla="*/ 6766 h 49702"/>
                <a:gd name="connsiteX2" fmla="*/ 23845 w 69706"/>
                <a:gd name="connsiteY2" fmla="*/ 5061 h 49702"/>
                <a:gd name="connsiteX3" fmla="*/ 32296 w 69706"/>
                <a:gd name="connsiteY3" fmla="*/ 3291 h 49702"/>
                <a:gd name="connsiteX4" fmla="*/ 35589 w 69706"/>
                <a:gd name="connsiteY4" fmla="*/ 59 h 49702"/>
                <a:gd name="connsiteX5" fmla="*/ 39673 w 69706"/>
                <a:gd name="connsiteY5" fmla="*/ 2340 h 49702"/>
                <a:gd name="connsiteX6" fmla="*/ 45303 w 69706"/>
                <a:gd name="connsiteY6" fmla="*/ 549 h 49702"/>
                <a:gd name="connsiteX7" fmla="*/ 48158 w 69706"/>
                <a:gd name="connsiteY7" fmla="*/ 5435 h 49702"/>
                <a:gd name="connsiteX8" fmla="*/ 51822 w 69706"/>
                <a:gd name="connsiteY8" fmla="*/ 10177 h 49702"/>
                <a:gd name="connsiteX9" fmla="*/ 51658 w 69706"/>
                <a:gd name="connsiteY9" fmla="*/ 15319 h 49702"/>
                <a:gd name="connsiteX10" fmla="*/ 63263 w 69706"/>
                <a:gd name="connsiteY10" fmla="*/ 25311 h 49702"/>
                <a:gd name="connsiteX11" fmla="*/ 69184 w 69706"/>
                <a:gd name="connsiteY11" fmla="*/ 36077 h 49702"/>
                <a:gd name="connsiteX12" fmla="*/ 50156 w 69706"/>
                <a:gd name="connsiteY12" fmla="*/ 41261 h 49702"/>
                <a:gd name="connsiteX13" fmla="*/ 36544 w 69706"/>
                <a:gd name="connsiteY13" fmla="*/ 49351 h 49702"/>
                <a:gd name="connsiteX14" fmla="*/ 26691 w 69706"/>
                <a:gd name="connsiteY14" fmla="*/ 42115 h 49702"/>
                <a:gd name="connsiteX15" fmla="*/ 14102 w 69706"/>
                <a:gd name="connsiteY15" fmla="*/ 35421 h 49702"/>
                <a:gd name="connsiteX16" fmla="*/ 6192 w 69706"/>
                <a:gd name="connsiteY16" fmla="*/ 29697 h 49702"/>
                <a:gd name="connsiteX17" fmla="*/ 9835 w 69706"/>
                <a:gd name="connsiteY17" fmla="*/ 19563 h 49702"/>
                <a:gd name="connsiteX18" fmla="*/ 13703 w 69706"/>
                <a:gd name="connsiteY18" fmla="*/ 14366 h 49702"/>
                <a:gd name="connsiteX19" fmla="*/ 13740 w 69706"/>
                <a:gd name="connsiteY19" fmla="*/ 14229 h 49702"/>
                <a:gd name="connsiteX0" fmla="*/ 51638 w 69706"/>
                <a:gd name="connsiteY0" fmla="*/ 15213 h 49702"/>
                <a:gd name="connsiteX1" fmla="*/ 50190 w 69706"/>
                <a:gd name="connsiteY1" fmla="*/ 17889 h 49702"/>
                <a:gd name="connsiteX2" fmla="*/ 48164 w 69706"/>
                <a:gd name="connsiteY2" fmla="*/ 5285 h 49702"/>
                <a:gd name="connsiteX3" fmla="*/ 48240 w 69706"/>
                <a:gd name="connsiteY3" fmla="*/ 6549 h 49702"/>
                <a:gd name="connsiteX4" fmla="*/ 38918 w 69706"/>
                <a:gd name="connsiteY4" fmla="*/ 3811 h 49702"/>
                <a:gd name="connsiteX5" fmla="*/ 39660 w 69706"/>
                <a:gd name="connsiteY5" fmla="*/ 2199 h 49702"/>
                <a:gd name="connsiteX6" fmla="*/ 31981 w 69706"/>
                <a:gd name="connsiteY6" fmla="*/ 4579 h 49702"/>
                <a:gd name="connsiteX7" fmla="*/ 32340 w 69706"/>
                <a:gd name="connsiteY7" fmla="*/ 3189 h 49702"/>
                <a:gd name="connsiteX8" fmla="*/ 23840 w 69706"/>
                <a:gd name="connsiteY8" fmla="*/ 5051 h 49702"/>
                <a:gd name="connsiteX9" fmla="*/ 25140 w 69706"/>
                <a:gd name="connsiteY9" fmla="*/ 6399 h 49702"/>
                <a:gd name="connsiteX0" fmla="*/ 13740 w 69706"/>
                <a:gd name="connsiteY0" fmla="*/ 14229 h 49702"/>
                <a:gd name="connsiteX1" fmla="*/ 15463 w 69706"/>
                <a:gd name="connsiteY1" fmla="*/ 6766 h 49702"/>
                <a:gd name="connsiteX2" fmla="*/ 23845 w 69706"/>
                <a:gd name="connsiteY2" fmla="*/ 5061 h 49702"/>
                <a:gd name="connsiteX3" fmla="*/ 32296 w 69706"/>
                <a:gd name="connsiteY3" fmla="*/ 3291 h 49702"/>
                <a:gd name="connsiteX4" fmla="*/ 35589 w 69706"/>
                <a:gd name="connsiteY4" fmla="*/ 59 h 49702"/>
                <a:gd name="connsiteX5" fmla="*/ 39673 w 69706"/>
                <a:gd name="connsiteY5" fmla="*/ 2340 h 49702"/>
                <a:gd name="connsiteX6" fmla="*/ 45303 w 69706"/>
                <a:gd name="connsiteY6" fmla="*/ 549 h 49702"/>
                <a:gd name="connsiteX7" fmla="*/ 48158 w 69706"/>
                <a:gd name="connsiteY7" fmla="*/ 5435 h 49702"/>
                <a:gd name="connsiteX8" fmla="*/ 51822 w 69706"/>
                <a:gd name="connsiteY8" fmla="*/ 10177 h 49702"/>
                <a:gd name="connsiteX9" fmla="*/ 51658 w 69706"/>
                <a:gd name="connsiteY9" fmla="*/ 15319 h 49702"/>
                <a:gd name="connsiteX10" fmla="*/ 63263 w 69706"/>
                <a:gd name="connsiteY10" fmla="*/ 25311 h 49702"/>
                <a:gd name="connsiteX11" fmla="*/ 69184 w 69706"/>
                <a:gd name="connsiteY11" fmla="*/ 36077 h 49702"/>
                <a:gd name="connsiteX12" fmla="*/ 50156 w 69706"/>
                <a:gd name="connsiteY12" fmla="*/ 41261 h 49702"/>
                <a:gd name="connsiteX13" fmla="*/ 36544 w 69706"/>
                <a:gd name="connsiteY13" fmla="*/ 49351 h 49702"/>
                <a:gd name="connsiteX14" fmla="*/ 26691 w 69706"/>
                <a:gd name="connsiteY14" fmla="*/ 42115 h 49702"/>
                <a:gd name="connsiteX15" fmla="*/ 14102 w 69706"/>
                <a:gd name="connsiteY15" fmla="*/ 35421 h 49702"/>
                <a:gd name="connsiteX16" fmla="*/ 6192 w 69706"/>
                <a:gd name="connsiteY16" fmla="*/ 29697 h 49702"/>
                <a:gd name="connsiteX17" fmla="*/ 9835 w 69706"/>
                <a:gd name="connsiteY17" fmla="*/ 19563 h 49702"/>
                <a:gd name="connsiteX18" fmla="*/ 13703 w 69706"/>
                <a:gd name="connsiteY18" fmla="*/ 14366 h 49702"/>
                <a:gd name="connsiteX19" fmla="*/ 13740 w 69706"/>
                <a:gd name="connsiteY19" fmla="*/ 14229 h 49702"/>
                <a:gd name="connsiteX0" fmla="*/ 51638 w 69706"/>
                <a:gd name="connsiteY0" fmla="*/ 15213 h 49702"/>
                <a:gd name="connsiteX1" fmla="*/ 50190 w 69706"/>
                <a:gd name="connsiteY1" fmla="*/ 17889 h 49702"/>
                <a:gd name="connsiteX2" fmla="*/ 48164 w 69706"/>
                <a:gd name="connsiteY2" fmla="*/ 5285 h 49702"/>
                <a:gd name="connsiteX3" fmla="*/ 48240 w 69706"/>
                <a:gd name="connsiteY3" fmla="*/ 6549 h 49702"/>
                <a:gd name="connsiteX4" fmla="*/ 38918 w 69706"/>
                <a:gd name="connsiteY4" fmla="*/ 3811 h 49702"/>
                <a:gd name="connsiteX5" fmla="*/ 39660 w 69706"/>
                <a:gd name="connsiteY5" fmla="*/ 2199 h 49702"/>
                <a:gd name="connsiteX6" fmla="*/ 31981 w 69706"/>
                <a:gd name="connsiteY6" fmla="*/ 4579 h 49702"/>
                <a:gd name="connsiteX7" fmla="*/ 32340 w 69706"/>
                <a:gd name="connsiteY7" fmla="*/ 3189 h 49702"/>
                <a:gd name="connsiteX8" fmla="*/ 23840 w 69706"/>
                <a:gd name="connsiteY8" fmla="*/ 5051 h 49702"/>
                <a:gd name="connsiteX9" fmla="*/ 25140 w 69706"/>
                <a:gd name="connsiteY9" fmla="*/ 6399 h 49702"/>
                <a:gd name="connsiteX0" fmla="*/ 13740 w 69706"/>
                <a:gd name="connsiteY0" fmla="*/ 14229 h 49702"/>
                <a:gd name="connsiteX1" fmla="*/ 15463 w 69706"/>
                <a:gd name="connsiteY1" fmla="*/ 6766 h 49702"/>
                <a:gd name="connsiteX2" fmla="*/ 23845 w 69706"/>
                <a:gd name="connsiteY2" fmla="*/ 5061 h 49702"/>
                <a:gd name="connsiteX3" fmla="*/ 32296 w 69706"/>
                <a:gd name="connsiteY3" fmla="*/ 3291 h 49702"/>
                <a:gd name="connsiteX4" fmla="*/ 35589 w 69706"/>
                <a:gd name="connsiteY4" fmla="*/ 59 h 49702"/>
                <a:gd name="connsiteX5" fmla="*/ 39673 w 69706"/>
                <a:gd name="connsiteY5" fmla="*/ 2340 h 49702"/>
                <a:gd name="connsiteX6" fmla="*/ 45303 w 69706"/>
                <a:gd name="connsiteY6" fmla="*/ 549 h 49702"/>
                <a:gd name="connsiteX7" fmla="*/ 48158 w 69706"/>
                <a:gd name="connsiteY7" fmla="*/ 5435 h 49702"/>
                <a:gd name="connsiteX8" fmla="*/ 51822 w 69706"/>
                <a:gd name="connsiteY8" fmla="*/ 10177 h 49702"/>
                <a:gd name="connsiteX9" fmla="*/ 51658 w 69706"/>
                <a:gd name="connsiteY9" fmla="*/ 15319 h 49702"/>
                <a:gd name="connsiteX10" fmla="*/ 63263 w 69706"/>
                <a:gd name="connsiteY10" fmla="*/ 25311 h 49702"/>
                <a:gd name="connsiteX11" fmla="*/ 69184 w 69706"/>
                <a:gd name="connsiteY11" fmla="*/ 36077 h 49702"/>
                <a:gd name="connsiteX12" fmla="*/ 50156 w 69706"/>
                <a:gd name="connsiteY12" fmla="*/ 41261 h 49702"/>
                <a:gd name="connsiteX13" fmla="*/ 36544 w 69706"/>
                <a:gd name="connsiteY13" fmla="*/ 49351 h 49702"/>
                <a:gd name="connsiteX14" fmla="*/ 26691 w 69706"/>
                <a:gd name="connsiteY14" fmla="*/ 42115 h 49702"/>
                <a:gd name="connsiteX15" fmla="*/ 14102 w 69706"/>
                <a:gd name="connsiteY15" fmla="*/ 35421 h 49702"/>
                <a:gd name="connsiteX16" fmla="*/ 6192 w 69706"/>
                <a:gd name="connsiteY16" fmla="*/ 29697 h 49702"/>
                <a:gd name="connsiteX17" fmla="*/ 9835 w 69706"/>
                <a:gd name="connsiteY17" fmla="*/ 19563 h 49702"/>
                <a:gd name="connsiteX18" fmla="*/ 13703 w 69706"/>
                <a:gd name="connsiteY18" fmla="*/ 14366 h 49702"/>
                <a:gd name="connsiteX19" fmla="*/ 13740 w 69706"/>
                <a:gd name="connsiteY19" fmla="*/ 14229 h 49702"/>
                <a:gd name="connsiteX0" fmla="*/ 51638 w 69706"/>
                <a:gd name="connsiteY0" fmla="*/ 15213 h 49702"/>
                <a:gd name="connsiteX1" fmla="*/ 50190 w 69706"/>
                <a:gd name="connsiteY1" fmla="*/ 17889 h 49702"/>
                <a:gd name="connsiteX2" fmla="*/ 48164 w 69706"/>
                <a:gd name="connsiteY2" fmla="*/ 5285 h 49702"/>
                <a:gd name="connsiteX3" fmla="*/ 48240 w 69706"/>
                <a:gd name="connsiteY3" fmla="*/ 6549 h 49702"/>
                <a:gd name="connsiteX4" fmla="*/ 38918 w 69706"/>
                <a:gd name="connsiteY4" fmla="*/ 3811 h 49702"/>
                <a:gd name="connsiteX5" fmla="*/ 39660 w 69706"/>
                <a:gd name="connsiteY5" fmla="*/ 2199 h 49702"/>
                <a:gd name="connsiteX6" fmla="*/ 31981 w 69706"/>
                <a:gd name="connsiteY6" fmla="*/ 4579 h 49702"/>
                <a:gd name="connsiteX7" fmla="*/ 32340 w 69706"/>
                <a:gd name="connsiteY7" fmla="*/ 3189 h 49702"/>
                <a:gd name="connsiteX8" fmla="*/ 23840 w 69706"/>
                <a:gd name="connsiteY8" fmla="*/ 5051 h 49702"/>
                <a:gd name="connsiteX9" fmla="*/ 25140 w 69706"/>
                <a:gd name="connsiteY9" fmla="*/ 6399 h 49702"/>
                <a:gd name="connsiteX0" fmla="*/ 13740 w 69706"/>
                <a:gd name="connsiteY0" fmla="*/ 14229 h 43096"/>
                <a:gd name="connsiteX1" fmla="*/ 15463 w 69706"/>
                <a:gd name="connsiteY1" fmla="*/ 6766 h 43096"/>
                <a:gd name="connsiteX2" fmla="*/ 23845 w 69706"/>
                <a:gd name="connsiteY2" fmla="*/ 5061 h 43096"/>
                <a:gd name="connsiteX3" fmla="*/ 32296 w 69706"/>
                <a:gd name="connsiteY3" fmla="*/ 3291 h 43096"/>
                <a:gd name="connsiteX4" fmla="*/ 35589 w 69706"/>
                <a:gd name="connsiteY4" fmla="*/ 59 h 43096"/>
                <a:gd name="connsiteX5" fmla="*/ 39673 w 69706"/>
                <a:gd name="connsiteY5" fmla="*/ 2340 h 43096"/>
                <a:gd name="connsiteX6" fmla="*/ 45303 w 69706"/>
                <a:gd name="connsiteY6" fmla="*/ 549 h 43096"/>
                <a:gd name="connsiteX7" fmla="*/ 48158 w 69706"/>
                <a:gd name="connsiteY7" fmla="*/ 5435 h 43096"/>
                <a:gd name="connsiteX8" fmla="*/ 51822 w 69706"/>
                <a:gd name="connsiteY8" fmla="*/ 10177 h 43096"/>
                <a:gd name="connsiteX9" fmla="*/ 51658 w 69706"/>
                <a:gd name="connsiteY9" fmla="*/ 15319 h 43096"/>
                <a:gd name="connsiteX10" fmla="*/ 63263 w 69706"/>
                <a:gd name="connsiteY10" fmla="*/ 25311 h 43096"/>
                <a:gd name="connsiteX11" fmla="*/ 69184 w 69706"/>
                <a:gd name="connsiteY11" fmla="*/ 36077 h 43096"/>
                <a:gd name="connsiteX12" fmla="*/ 50156 w 69706"/>
                <a:gd name="connsiteY12" fmla="*/ 41261 h 43096"/>
                <a:gd name="connsiteX13" fmla="*/ 26691 w 69706"/>
                <a:gd name="connsiteY13" fmla="*/ 42115 h 43096"/>
                <a:gd name="connsiteX14" fmla="*/ 14102 w 69706"/>
                <a:gd name="connsiteY14" fmla="*/ 35421 h 43096"/>
                <a:gd name="connsiteX15" fmla="*/ 6192 w 69706"/>
                <a:gd name="connsiteY15" fmla="*/ 29697 h 43096"/>
                <a:gd name="connsiteX16" fmla="*/ 9835 w 69706"/>
                <a:gd name="connsiteY16" fmla="*/ 19563 h 43096"/>
                <a:gd name="connsiteX17" fmla="*/ 13703 w 69706"/>
                <a:gd name="connsiteY17" fmla="*/ 14366 h 43096"/>
                <a:gd name="connsiteX18" fmla="*/ 13740 w 69706"/>
                <a:gd name="connsiteY18" fmla="*/ 14229 h 43096"/>
                <a:gd name="connsiteX0" fmla="*/ 51638 w 69706"/>
                <a:gd name="connsiteY0" fmla="*/ 15213 h 43096"/>
                <a:gd name="connsiteX1" fmla="*/ 50190 w 69706"/>
                <a:gd name="connsiteY1" fmla="*/ 17889 h 43096"/>
                <a:gd name="connsiteX2" fmla="*/ 48164 w 69706"/>
                <a:gd name="connsiteY2" fmla="*/ 5285 h 43096"/>
                <a:gd name="connsiteX3" fmla="*/ 48240 w 69706"/>
                <a:gd name="connsiteY3" fmla="*/ 6549 h 43096"/>
                <a:gd name="connsiteX4" fmla="*/ 38918 w 69706"/>
                <a:gd name="connsiteY4" fmla="*/ 3811 h 43096"/>
                <a:gd name="connsiteX5" fmla="*/ 39660 w 69706"/>
                <a:gd name="connsiteY5" fmla="*/ 2199 h 43096"/>
                <a:gd name="connsiteX6" fmla="*/ 31981 w 69706"/>
                <a:gd name="connsiteY6" fmla="*/ 4579 h 43096"/>
                <a:gd name="connsiteX7" fmla="*/ 32340 w 69706"/>
                <a:gd name="connsiteY7" fmla="*/ 3189 h 43096"/>
                <a:gd name="connsiteX8" fmla="*/ 23840 w 69706"/>
                <a:gd name="connsiteY8" fmla="*/ 5051 h 43096"/>
                <a:gd name="connsiteX9" fmla="*/ 25140 w 69706"/>
                <a:gd name="connsiteY9" fmla="*/ 6399 h 43096"/>
                <a:gd name="connsiteX0" fmla="*/ 13740 w 69706"/>
                <a:gd name="connsiteY0" fmla="*/ 14229 h 45315"/>
                <a:gd name="connsiteX1" fmla="*/ 15463 w 69706"/>
                <a:gd name="connsiteY1" fmla="*/ 6766 h 45315"/>
                <a:gd name="connsiteX2" fmla="*/ 23845 w 69706"/>
                <a:gd name="connsiteY2" fmla="*/ 5061 h 45315"/>
                <a:gd name="connsiteX3" fmla="*/ 32296 w 69706"/>
                <a:gd name="connsiteY3" fmla="*/ 3291 h 45315"/>
                <a:gd name="connsiteX4" fmla="*/ 35589 w 69706"/>
                <a:gd name="connsiteY4" fmla="*/ 59 h 45315"/>
                <a:gd name="connsiteX5" fmla="*/ 39673 w 69706"/>
                <a:gd name="connsiteY5" fmla="*/ 2340 h 45315"/>
                <a:gd name="connsiteX6" fmla="*/ 45303 w 69706"/>
                <a:gd name="connsiteY6" fmla="*/ 549 h 45315"/>
                <a:gd name="connsiteX7" fmla="*/ 48158 w 69706"/>
                <a:gd name="connsiteY7" fmla="*/ 5435 h 45315"/>
                <a:gd name="connsiteX8" fmla="*/ 51822 w 69706"/>
                <a:gd name="connsiteY8" fmla="*/ 10177 h 45315"/>
                <a:gd name="connsiteX9" fmla="*/ 51658 w 69706"/>
                <a:gd name="connsiteY9" fmla="*/ 15319 h 45315"/>
                <a:gd name="connsiteX10" fmla="*/ 63263 w 69706"/>
                <a:gd name="connsiteY10" fmla="*/ 25311 h 45315"/>
                <a:gd name="connsiteX11" fmla="*/ 69184 w 69706"/>
                <a:gd name="connsiteY11" fmla="*/ 36077 h 45315"/>
                <a:gd name="connsiteX12" fmla="*/ 50156 w 69706"/>
                <a:gd name="connsiteY12" fmla="*/ 41261 h 45315"/>
                <a:gd name="connsiteX13" fmla="*/ 26691 w 69706"/>
                <a:gd name="connsiteY13" fmla="*/ 42115 h 45315"/>
                <a:gd name="connsiteX14" fmla="*/ 14102 w 69706"/>
                <a:gd name="connsiteY14" fmla="*/ 35421 h 45315"/>
                <a:gd name="connsiteX15" fmla="*/ 6192 w 69706"/>
                <a:gd name="connsiteY15" fmla="*/ 29697 h 45315"/>
                <a:gd name="connsiteX16" fmla="*/ 9835 w 69706"/>
                <a:gd name="connsiteY16" fmla="*/ 19563 h 45315"/>
                <a:gd name="connsiteX17" fmla="*/ 13703 w 69706"/>
                <a:gd name="connsiteY17" fmla="*/ 14366 h 45315"/>
                <a:gd name="connsiteX18" fmla="*/ 13740 w 69706"/>
                <a:gd name="connsiteY18" fmla="*/ 14229 h 45315"/>
                <a:gd name="connsiteX0" fmla="*/ 51638 w 69706"/>
                <a:gd name="connsiteY0" fmla="*/ 15213 h 45315"/>
                <a:gd name="connsiteX1" fmla="*/ 50190 w 69706"/>
                <a:gd name="connsiteY1" fmla="*/ 17889 h 45315"/>
                <a:gd name="connsiteX2" fmla="*/ 48164 w 69706"/>
                <a:gd name="connsiteY2" fmla="*/ 5285 h 45315"/>
                <a:gd name="connsiteX3" fmla="*/ 48240 w 69706"/>
                <a:gd name="connsiteY3" fmla="*/ 6549 h 45315"/>
                <a:gd name="connsiteX4" fmla="*/ 38918 w 69706"/>
                <a:gd name="connsiteY4" fmla="*/ 3811 h 45315"/>
                <a:gd name="connsiteX5" fmla="*/ 39660 w 69706"/>
                <a:gd name="connsiteY5" fmla="*/ 2199 h 45315"/>
                <a:gd name="connsiteX6" fmla="*/ 31981 w 69706"/>
                <a:gd name="connsiteY6" fmla="*/ 4579 h 45315"/>
                <a:gd name="connsiteX7" fmla="*/ 32340 w 69706"/>
                <a:gd name="connsiteY7" fmla="*/ 3189 h 45315"/>
                <a:gd name="connsiteX8" fmla="*/ 23840 w 69706"/>
                <a:gd name="connsiteY8" fmla="*/ 5051 h 45315"/>
                <a:gd name="connsiteX9" fmla="*/ 25140 w 69706"/>
                <a:gd name="connsiteY9" fmla="*/ 6399 h 45315"/>
                <a:gd name="connsiteX0" fmla="*/ 13740 w 69706"/>
                <a:gd name="connsiteY0" fmla="*/ 14229 h 48954"/>
                <a:gd name="connsiteX1" fmla="*/ 15463 w 69706"/>
                <a:gd name="connsiteY1" fmla="*/ 6766 h 48954"/>
                <a:gd name="connsiteX2" fmla="*/ 23845 w 69706"/>
                <a:gd name="connsiteY2" fmla="*/ 5061 h 48954"/>
                <a:gd name="connsiteX3" fmla="*/ 32296 w 69706"/>
                <a:gd name="connsiteY3" fmla="*/ 3291 h 48954"/>
                <a:gd name="connsiteX4" fmla="*/ 35589 w 69706"/>
                <a:gd name="connsiteY4" fmla="*/ 59 h 48954"/>
                <a:gd name="connsiteX5" fmla="*/ 39673 w 69706"/>
                <a:gd name="connsiteY5" fmla="*/ 2340 h 48954"/>
                <a:gd name="connsiteX6" fmla="*/ 45303 w 69706"/>
                <a:gd name="connsiteY6" fmla="*/ 549 h 48954"/>
                <a:gd name="connsiteX7" fmla="*/ 48158 w 69706"/>
                <a:gd name="connsiteY7" fmla="*/ 5435 h 48954"/>
                <a:gd name="connsiteX8" fmla="*/ 51822 w 69706"/>
                <a:gd name="connsiteY8" fmla="*/ 10177 h 48954"/>
                <a:gd name="connsiteX9" fmla="*/ 51658 w 69706"/>
                <a:gd name="connsiteY9" fmla="*/ 15319 h 48954"/>
                <a:gd name="connsiteX10" fmla="*/ 63263 w 69706"/>
                <a:gd name="connsiteY10" fmla="*/ 25311 h 48954"/>
                <a:gd name="connsiteX11" fmla="*/ 69184 w 69706"/>
                <a:gd name="connsiteY11" fmla="*/ 36077 h 48954"/>
                <a:gd name="connsiteX12" fmla="*/ 50156 w 69706"/>
                <a:gd name="connsiteY12" fmla="*/ 41261 h 48954"/>
                <a:gd name="connsiteX13" fmla="*/ 26691 w 69706"/>
                <a:gd name="connsiteY13" fmla="*/ 42115 h 48954"/>
                <a:gd name="connsiteX14" fmla="*/ 14102 w 69706"/>
                <a:gd name="connsiteY14" fmla="*/ 35421 h 48954"/>
                <a:gd name="connsiteX15" fmla="*/ 6192 w 69706"/>
                <a:gd name="connsiteY15" fmla="*/ 29697 h 48954"/>
                <a:gd name="connsiteX16" fmla="*/ 9835 w 69706"/>
                <a:gd name="connsiteY16" fmla="*/ 19563 h 48954"/>
                <a:gd name="connsiteX17" fmla="*/ 13703 w 69706"/>
                <a:gd name="connsiteY17" fmla="*/ 14366 h 48954"/>
                <a:gd name="connsiteX18" fmla="*/ 13740 w 69706"/>
                <a:gd name="connsiteY18" fmla="*/ 14229 h 48954"/>
                <a:gd name="connsiteX0" fmla="*/ 51638 w 69706"/>
                <a:gd name="connsiteY0" fmla="*/ 15213 h 48954"/>
                <a:gd name="connsiteX1" fmla="*/ 50190 w 69706"/>
                <a:gd name="connsiteY1" fmla="*/ 17889 h 48954"/>
                <a:gd name="connsiteX2" fmla="*/ 48164 w 69706"/>
                <a:gd name="connsiteY2" fmla="*/ 5285 h 48954"/>
                <a:gd name="connsiteX3" fmla="*/ 48240 w 69706"/>
                <a:gd name="connsiteY3" fmla="*/ 6549 h 48954"/>
                <a:gd name="connsiteX4" fmla="*/ 38918 w 69706"/>
                <a:gd name="connsiteY4" fmla="*/ 3811 h 48954"/>
                <a:gd name="connsiteX5" fmla="*/ 39660 w 69706"/>
                <a:gd name="connsiteY5" fmla="*/ 2199 h 48954"/>
                <a:gd name="connsiteX6" fmla="*/ 31981 w 69706"/>
                <a:gd name="connsiteY6" fmla="*/ 4579 h 48954"/>
                <a:gd name="connsiteX7" fmla="*/ 32340 w 69706"/>
                <a:gd name="connsiteY7" fmla="*/ 3189 h 48954"/>
                <a:gd name="connsiteX8" fmla="*/ 23840 w 69706"/>
                <a:gd name="connsiteY8" fmla="*/ 5051 h 48954"/>
                <a:gd name="connsiteX9" fmla="*/ 25140 w 69706"/>
                <a:gd name="connsiteY9" fmla="*/ 6399 h 48954"/>
                <a:gd name="connsiteX0" fmla="*/ 13740 w 63653"/>
                <a:gd name="connsiteY0" fmla="*/ 14229 h 48954"/>
                <a:gd name="connsiteX1" fmla="*/ 15463 w 63653"/>
                <a:gd name="connsiteY1" fmla="*/ 6766 h 48954"/>
                <a:gd name="connsiteX2" fmla="*/ 23845 w 63653"/>
                <a:gd name="connsiteY2" fmla="*/ 5061 h 48954"/>
                <a:gd name="connsiteX3" fmla="*/ 32296 w 63653"/>
                <a:gd name="connsiteY3" fmla="*/ 3291 h 48954"/>
                <a:gd name="connsiteX4" fmla="*/ 35589 w 63653"/>
                <a:gd name="connsiteY4" fmla="*/ 59 h 48954"/>
                <a:gd name="connsiteX5" fmla="*/ 39673 w 63653"/>
                <a:gd name="connsiteY5" fmla="*/ 2340 h 48954"/>
                <a:gd name="connsiteX6" fmla="*/ 45303 w 63653"/>
                <a:gd name="connsiteY6" fmla="*/ 549 h 48954"/>
                <a:gd name="connsiteX7" fmla="*/ 48158 w 63653"/>
                <a:gd name="connsiteY7" fmla="*/ 5435 h 48954"/>
                <a:gd name="connsiteX8" fmla="*/ 51822 w 63653"/>
                <a:gd name="connsiteY8" fmla="*/ 10177 h 48954"/>
                <a:gd name="connsiteX9" fmla="*/ 51658 w 63653"/>
                <a:gd name="connsiteY9" fmla="*/ 15319 h 48954"/>
                <a:gd name="connsiteX10" fmla="*/ 63263 w 63653"/>
                <a:gd name="connsiteY10" fmla="*/ 25311 h 48954"/>
                <a:gd name="connsiteX11" fmla="*/ 59921 w 63653"/>
                <a:gd name="connsiteY11" fmla="*/ 34870 h 48954"/>
                <a:gd name="connsiteX12" fmla="*/ 50156 w 63653"/>
                <a:gd name="connsiteY12" fmla="*/ 41261 h 48954"/>
                <a:gd name="connsiteX13" fmla="*/ 26691 w 63653"/>
                <a:gd name="connsiteY13" fmla="*/ 42115 h 48954"/>
                <a:gd name="connsiteX14" fmla="*/ 14102 w 63653"/>
                <a:gd name="connsiteY14" fmla="*/ 35421 h 48954"/>
                <a:gd name="connsiteX15" fmla="*/ 6192 w 63653"/>
                <a:gd name="connsiteY15" fmla="*/ 29697 h 48954"/>
                <a:gd name="connsiteX16" fmla="*/ 9835 w 63653"/>
                <a:gd name="connsiteY16" fmla="*/ 19563 h 48954"/>
                <a:gd name="connsiteX17" fmla="*/ 13703 w 63653"/>
                <a:gd name="connsiteY17" fmla="*/ 14366 h 48954"/>
                <a:gd name="connsiteX18" fmla="*/ 13740 w 63653"/>
                <a:gd name="connsiteY18" fmla="*/ 14229 h 48954"/>
                <a:gd name="connsiteX0" fmla="*/ 51638 w 63653"/>
                <a:gd name="connsiteY0" fmla="*/ 15213 h 48954"/>
                <a:gd name="connsiteX1" fmla="*/ 50190 w 63653"/>
                <a:gd name="connsiteY1" fmla="*/ 17889 h 48954"/>
                <a:gd name="connsiteX2" fmla="*/ 48164 w 63653"/>
                <a:gd name="connsiteY2" fmla="*/ 5285 h 48954"/>
                <a:gd name="connsiteX3" fmla="*/ 48240 w 63653"/>
                <a:gd name="connsiteY3" fmla="*/ 6549 h 48954"/>
                <a:gd name="connsiteX4" fmla="*/ 38918 w 63653"/>
                <a:gd name="connsiteY4" fmla="*/ 3811 h 48954"/>
                <a:gd name="connsiteX5" fmla="*/ 39660 w 63653"/>
                <a:gd name="connsiteY5" fmla="*/ 2199 h 48954"/>
                <a:gd name="connsiteX6" fmla="*/ 31981 w 63653"/>
                <a:gd name="connsiteY6" fmla="*/ 4579 h 48954"/>
                <a:gd name="connsiteX7" fmla="*/ 32340 w 63653"/>
                <a:gd name="connsiteY7" fmla="*/ 3189 h 48954"/>
                <a:gd name="connsiteX8" fmla="*/ 23840 w 63653"/>
                <a:gd name="connsiteY8" fmla="*/ 5051 h 48954"/>
                <a:gd name="connsiteX9" fmla="*/ 25140 w 63653"/>
                <a:gd name="connsiteY9" fmla="*/ 6399 h 48954"/>
                <a:gd name="connsiteX0" fmla="*/ 13740 w 63653"/>
                <a:gd name="connsiteY0" fmla="*/ 14229 h 48954"/>
                <a:gd name="connsiteX1" fmla="*/ 15463 w 63653"/>
                <a:gd name="connsiteY1" fmla="*/ 6766 h 48954"/>
                <a:gd name="connsiteX2" fmla="*/ 23845 w 63653"/>
                <a:gd name="connsiteY2" fmla="*/ 5061 h 48954"/>
                <a:gd name="connsiteX3" fmla="*/ 32296 w 63653"/>
                <a:gd name="connsiteY3" fmla="*/ 3291 h 48954"/>
                <a:gd name="connsiteX4" fmla="*/ 35589 w 63653"/>
                <a:gd name="connsiteY4" fmla="*/ 59 h 48954"/>
                <a:gd name="connsiteX5" fmla="*/ 39673 w 63653"/>
                <a:gd name="connsiteY5" fmla="*/ 2340 h 48954"/>
                <a:gd name="connsiteX6" fmla="*/ 45303 w 63653"/>
                <a:gd name="connsiteY6" fmla="*/ 549 h 48954"/>
                <a:gd name="connsiteX7" fmla="*/ 48158 w 63653"/>
                <a:gd name="connsiteY7" fmla="*/ 5435 h 48954"/>
                <a:gd name="connsiteX8" fmla="*/ 51822 w 63653"/>
                <a:gd name="connsiteY8" fmla="*/ 10177 h 48954"/>
                <a:gd name="connsiteX9" fmla="*/ 51658 w 63653"/>
                <a:gd name="connsiteY9" fmla="*/ 15319 h 48954"/>
                <a:gd name="connsiteX10" fmla="*/ 63263 w 63653"/>
                <a:gd name="connsiteY10" fmla="*/ 25311 h 48954"/>
                <a:gd name="connsiteX11" fmla="*/ 59921 w 63653"/>
                <a:gd name="connsiteY11" fmla="*/ 34870 h 48954"/>
                <a:gd name="connsiteX12" fmla="*/ 50156 w 63653"/>
                <a:gd name="connsiteY12" fmla="*/ 41261 h 48954"/>
                <a:gd name="connsiteX13" fmla="*/ 26691 w 63653"/>
                <a:gd name="connsiteY13" fmla="*/ 42115 h 48954"/>
                <a:gd name="connsiteX14" fmla="*/ 14102 w 63653"/>
                <a:gd name="connsiteY14" fmla="*/ 35421 h 48954"/>
                <a:gd name="connsiteX15" fmla="*/ 6192 w 63653"/>
                <a:gd name="connsiteY15" fmla="*/ 29697 h 48954"/>
                <a:gd name="connsiteX16" fmla="*/ 9835 w 63653"/>
                <a:gd name="connsiteY16" fmla="*/ 19563 h 48954"/>
                <a:gd name="connsiteX17" fmla="*/ 13703 w 63653"/>
                <a:gd name="connsiteY17" fmla="*/ 14366 h 48954"/>
                <a:gd name="connsiteX18" fmla="*/ 13740 w 63653"/>
                <a:gd name="connsiteY18" fmla="*/ 14229 h 48954"/>
                <a:gd name="connsiteX0" fmla="*/ 51638 w 63653"/>
                <a:gd name="connsiteY0" fmla="*/ 15213 h 48954"/>
                <a:gd name="connsiteX1" fmla="*/ 50190 w 63653"/>
                <a:gd name="connsiteY1" fmla="*/ 17889 h 48954"/>
                <a:gd name="connsiteX2" fmla="*/ 48164 w 63653"/>
                <a:gd name="connsiteY2" fmla="*/ 5285 h 48954"/>
                <a:gd name="connsiteX3" fmla="*/ 48240 w 63653"/>
                <a:gd name="connsiteY3" fmla="*/ 6549 h 48954"/>
                <a:gd name="connsiteX4" fmla="*/ 38918 w 63653"/>
                <a:gd name="connsiteY4" fmla="*/ 3811 h 48954"/>
                <a:gd name="connsiteX5" fmla="*/ 39660 w 63653"/>
                <a:gd name="connsiteY5" fmla="*/ 2199 h 48954"/>
                <a:gd name="connsiteX6" fmla="*/ 31981 w 63653"/>
                <a:gd name="connsiteY6" fmla="*/ 4579 h 48954"/>
                <a:gd name="connsiteX7" fmla="*/ 32340 w 63653"/>
                <a:gd name="connsiteY7" fmla="*/ 3189 h 48954"/>
                <a:gd name="connsiteX8" fmla="*/ 23840 w 63653"/>
                <a:gd name="connsiteY8" fmla="*/ 5051 h 48954"/>
                <a:gd name="connsiteX9" fmla="*/ 25140 w 63653"/>
                <a:gd name="connsiteY9" fmla="*/ 6399 h 48954"/>
                <a:gd name="connsiteX0" fmla="*/ 13740 w 64494"/>
                <a:gd name="connsiteY0" fmla="*/ 14229 h 48954"/>
                <a:gd name="connsiteX1" fmla="*/ 15463 w 64494"/>
                <a:gd name="connsiteY1" fmla="*/ 6766 h 48954"/>
                <a:gd name="connsiteX2" fmla="*/ 23845 w 64494"/>
                <a:gd name="connsiteY2" fmla="*/ 5061 h 48954"/>
                <a:gd name="connsiteX3" fmla="*/ 32296 w 64494"/>
                <a:gd name="connsiteY3" fmla="*/ 3291 h 48954"/>
                <a:gd name="connsiteX4" fmla="*/ 35589 w 64494"/>
                <a:gd name="connsiteY4" fmla="*/ 59 h 48954"/>
                <a:gd name="connsiteX5" fmla="*/ 39673 w 64494"/>
                <a:gd name="connsiteY5" fmla="*/ 2340 h 48954"/>
                <a:gd name="connsiteX6" fmla="*/ 45303 w 64494"/>
                <a:gd name="connsiteY6" fmla="*/ 549 h 48954"/>
                <a:gd name="connsiteX7" fmla="*/ 48158 w 64494"/>
                <a:gd name="connsiteY7" fmla="*/ 5435 h 48954"/>
                <a:gd name="connsiteX8" fmla="*/ 51822 w 64494"/>
                <a:gd name="connsiteY8" fmla="*/ 10177 h 48954"/>
                <a:gd name="connsiteX9" fmla="*/ 51658 w 64494"/>
                <a:gd name="connsiteY9" fmla="*/ 15319 h 48954"/>
                <a:gd name="connsiteX10" fmla="*/ 63263 w 64494"/>
                <a:gd name="connsiteY10" fmla="*/ 25311 h 48954"/>
                <a:gd name="connsiteX11" fmla="*/ 59921 w 64494"/>
                <a:gd name="connsiteY11" fmla="*/ 34870 h 48954"/>
                <a:gd name="connsiteX12" fmla="*/ 50156 w 64494"/>
                <a:gd name="connsiteY12" fmla="*/ 41261 h 48954"/>
                <a:gd name="connsiteX13" fmla="*/ 26691 w 64494"/>
                <a:gd name="connsiteY13" fmla="*/ 42115 h 48954"/>
                <a:gd name="connsiteX14" fmla="*/ 14102 w 64494"/>
                <a:gd name="connsiteY14" fmla="*/ 35421 h 48954"/>
                <a:gd name="connsiteX15" fmla="*/ 6192 w 64494"/>
                <a:gd name="connsiteY15" fmla="*/ 29697 h 48954"/>
                <a:gd name="connsiteX16" fmla="*/ 9835 w 64494"/>
                <a:gd name="connsiteY16" fmla="*/ 19563 h 48954"/>
                <a:gd name="connsiteX17" fmla="*/ 13703 w 64494"/>
                <a:gd name="connsiteY17" fmla="*/ 14366 h 48954"/>
                <a:gd name="connsiteX18" fmla="*/ 13740 w 64494"/>
                <a:gd name="connsiteY18" fmla="*/ 14229 h 48954"/>
                <a:gd name="connsiteX0" fmla="*/ 51638 w 64494"/>
                <a:gd name="connsiteY0" fmla="*/ 15213 h 48954"/>
                <a:gd name="connsiteX1" fmla="*/ 50190 w 64494"/>
                <a:gd name="connsiteY1" fmla="*/ 17889 h 48954"/>
                <a:gd name="connsiteX2" fmla="*/ 48164 w 64494"/>
                <a:gd name="connsiteY2" fmla="*/ 5285 h 48954"/>
                <a:gd name="connsiteX3" fmla="*/ 48240 w 64494"/>
                <a:gd name="connsiteY3" fmla="*/ 6549 h 48954"/>
                <a:gd name="connsiteX4" fmla="*/ 38918 w 64494"/>
                <a:gd name="connsiteY4" fmla="*/ 3811 h 48954"/>
                <a:gd name="connsiteX5" fmla="*/ 39660 w 64494"/>
                <a:gd name="connsiteY5" fmla="*/ 2199 h 48954"/>
                <a:gd name="connsiteX6" fmla="*/ 31981 w 64494"/>
                <a:gd name="connsiteY6" fmla="*/ 4579 h 48954"/>
                <a:gd name="connsiteX7" fmla="*/ 32340 w 64494"/>
                <a:gd name="connsiteY7" fmla="*/ 3189 h 48954"/>
                <a:gd name="connsiteX8" fmla="*/ 23840 w 64494"/>
                <a:gd name="connsiteY8" fmla="*/ 5051 h 48954"/>
                <a:gd name="connsiteX9" fmla="*/ 25140 w 64494"/>
                <a:gd name="connsiteY9" fmla="*/ 6399 h 48954"/>
                <a:gd name="connsiteX0" fmla="*/ 13740 w 69067"/>
                <a:gd name="connsiteY0" fmla="*/ 14229 h 48954"/>
                <a:gd name="connsiteX1" fmla="*/ 15463 w 69067"/>
                <a:gd name="connsiteY1" fmla="*/ 6766 h 48954"/>
                <a:gd name="connsiteX2" fmla="*/ 23845 w 69067"/>
                <a:gd name="connsiteY2" fmla="*/ 5061 h 48954"/>
                <a:gd name="connsiteX3" fmla="*/ 32296 w 69067"/>
                <a:gd name="connsiteY3" fmla="*/ 3291 h 48954"/>
                <a:gd name="connsiteX4" fmla="*/ 35589 w 69067"/>
                <a:gd name="connsiteY4" fmla="*/ 59 h 48954"/>
                <a:gd name="connsiteX5" fmla="*/ 39673 w 69067"/>
                <a:gd name="connsiteY5" fmla="*/ 2340 h 48954"/>
                <a:gd name="connsiteX6" fmla="*/ 45303 w 69067"/>
                <a:gd name="connsiteY6" fmla="*/ 549 h 48954"/>
                <a:gd name="connsiteX7" fmla="*/ 48158 w 69067"/>
                <a:gd name="connsiteY7" fmla="*/ 5435 h 48954"/>
                <a:gd name="connsiteX8" fmla="*/ 51822 w 69067"/>
                <a:gd name="connsiteY8" fmla="*/ 10177 h 48954"/>
                <a:gd name="connsiteX9" fmla="*/ 51658 w 69067"/>
                <a:gd name="connsiteY9" fmla="*/ 15319 h 48954"/>
                <a:gd name="connsiteX10" fmla="*/ 63263 w 69067"/>
                <a:gd name="connsiteY10" fmla="*/ 25311 h 48954"/>
                <a:gd name="connsiteX11" fmla="*/ 59921 w 69067"/>
                <a:gd name="connsiteY11" fmla="*/ 34870 h 48954"/>
                <a:gd name="connsiteX12" fmla="*/ 50156 w 69067"/>
                <a:gd name="connsiteY12" fmla="*/ 41261 h 48954"/>
                <a:gd name="connsiteX13" fmla="*/ 26691 w 69067"/>
                <a:gd name="connsiteY13" fmla="*/ 42115 h 48954"/>
                <a:gd name="connsiteX14" fmla="*/ 14102 w 69067"/>
                <a:gd name="connsiteY14" fmla="*/ 35421 h 48954"/>
                <a:gd name="connsiteX15" fmla="*/ 6192 w 69067"/>
                <a:gd name="connsiteY15" fmla="*/ 29697 h 48954"/>
                <a:gd name="connsiteX16" fmla="*/ 9835 w 69067"/>
                <a:gd name="connsiteY16" fmla="*/ 19563 h 48954"/>
                <a:gd name="connsiteX17" fmla="*/ 13703 w 69067"/>
                <a:gd name="connsiteY17" fmla="*/ 14366 h 48954"/>
                <a:gd name="connsiteX18" fmla="*/ 13740 w 69067"/>
                <a:gd name="connsiteY18" fmla="*/ 14229 h 48954"/>
                <a:gd name="connsiteX0" fmla="*/ 51638 w 69067"/>
                <a:gd name="connsiteY0" fmla="*/ 15213 h 48954"/>
                <a:gd name="connsiteX1" fmla="*/ 50190 w 69067"/>
                <a:gd name="connsiteY1" fmla="*/ 17889 h 48954"/>
                <a:gd name="connsiteX2" fmla="*/ 48164 w 69067"/>
                <a:gd name="connsiteY2" fmla="*/ 5285 h 48954"/>
                <a:gd name="connsiteX3" fmla="*/ 48240 w 69067"/>
                <a:gd name="connsiteY3" fmla="*/ 6549 h 48954"/>
                <a:gd name="connsiteX4" fmla="*/ 38918 w 69067"/>
                <a:gd name="connsiteY4" fmla="*/ 3811 h 48954"/>
                <a:gd name="connsiteX5" fmla="*/ 39660 w 69067"/>
                <a:gd name="connsiteY5" fmla="*/ 2199 h 48954"/>
                <a:gd name="connsiteX6" fmla="*/ 31981 w 69067"/>
                <a:gd name="connsiteY6" fmla="*/ 4579 h 48954"/>
                <a:gd name="connsiteX7" fmla="*/ 32340 w 69067"/>
                <a:gd name="connsiteY7" fmla="*/ 3189 h 48954"/>
                <a:gd name="connsiteX8" fmla="*/ 23840 w 69067"/>
                <a:gd name="connsiteY8" fmla="*/ 5051 h 48954"/>
                <a:gd name="connsiteX9" fmla="*/ 25140 w 69067"/>
                <a:gd name="connsiteY9" fmla="*/ 6399 h 48954"/>
                <a:gd name="connsiteX0" fmla="*/ 13740 w 66791"/>
                <a:gd name="connsiteY0" fmla="*/ 14229 h 48954"/>
                <a:gd name="connsiteX1" fmla="*/ 15463 w 66791"/>
                <a:gd name="connsiteY1" fmla="*/ 6766 h 48954"/>
                <a:gd name="connsiteX2" fmla="*/ 23845 w 66791"/>
                <a:gd name="connsiteY2" fmla="*/ 5061 h 48954"/>
                <a:gd name="connsiteX3" fmla="*/ 32296 w 66791"/>
                <a:gd name="connsiteY3" fmla="*/ 3291 h 48954"/>
                <a:gd name="connsiteX4" fmla="*/ 35589 w 66791"/>
                <a:gd name="connsiteY4" fmla="*/ 59 h 48954"/>
                <a:gd name="connsiteX5" fmla="*/ 39673 w 66791"/>
                <a:gd name="connsiteY5" fmla="*/ 2340 h 48954"/>
                <a:gd name="connsiteX6" fmla="*/ 45303 w 66791"/>
                <a:gd name="connsiteY6" fmla="*/ 549 h 48954"/>
                <a:gd name="connsiteX7" fmla="*/ 48158 w 66791"/>
                <a:gd name="connsiteY7" fmla="*/ 5435 h 48954"/>
                <a:gd name="connsiteX8" fmla="*/ 51822 w 66791"/>
                <a:gd name="connsiteY8" fmla="*/ 10177 h 48954"/>
                <a:gd name="connsiteX9" fmla="*/ 51658 w 66791"/>
                <a:gd name="connsiteY9" fmla="*/ 15319 h 48954"/>
                <a:gd name="connsiteX10" fmla="*/ 54685 w 66791"/>
                <a:gd name="connsiteY10" fmla="*/ 27084 h 48954"/>
                <a:gd name="connsiteX11" fmla="*/ 59921 w 66791"/>
                <a:gd name="connsiteY11" fmla="*/ 34870 h 48954"/>
                <a:gd name="connsiteX12" fmla="*/ 50156 w 66791"/>
                <a:gd name="connsiteY12" fmla="*/ 41261 h 48954"/>
                <a:gd name="connsiteX13" fmla="*/ 26691 w 66791"/>
                <a:gd name="connsiteY13" fmla="*/ 42115 h 48954"/>
                <a:gd name="connsiteX14" fmla="*/ 14102 w 66791"/>
                <a:gd name="connsiteY14" fmla="*/ 35421 h 48954"/>
                <a:gd name="connsiteX15" fmla="*/ 6192 w 66791"/>
                <a:gd name="connsiteY15" fmla="*/ 29697 h 48954"/>
                <a:gd name="connsiteX16" fmla="*/ 9835 w 66791"/>
                <a:gd name="connsiteY16" fmla="*/ 19563 h 48954"/>
                <a:gd name="connsiteX17" fmla="*/ 13703 w 66791"/>
                <a:gd name="connsiteY17" fmla="*/ 14366 h 48954"/>
                <a:gd name="connsiteX18" fmla="*/ 13740 w 66791"/>
                <a:gd name="connsiteY18" fmla="*/ 14229 h 48954"/>
                <a:gd name="connsiteX0" fmla="*/ 51638 w 66791"/>
                <a:gd name="connsiteY0" fmla="*/ 15213 h 48954"/>
                <a:gd name="connsiteX1" fmla="*/ 50190 w 66791"/>
                <a:gd name="connsiteY1" fmla="*/ 17889 h 48954"/>
                <a:gd name="connsiteX2" fmla="*/ 48164 w 66791"/>
                <a:gd name="connsiteY2" fmla="*/ 5285 h 48954"/>
                <a:gd name="connsiteX3" fmla="*/ 48240 w 66791"/>
                <a:gd name="connsiteY3" fmla="*/ 6549 h 48954"/>
                <a:gd name="connsiteX4" fmla="*/ 38918 w 66791"/>
                <a:gd name="connsiteY4" fmla="*/ 3811 h 48954"/>
                <a:gd name="connsiteX5" fmla="*/ 39660 w 66791"/>
                <a:gd name="connsiteY5" fmla="*/ 2199 h 48954"/>
                <a:gd name="connsiteX6" fmla="*/ 31981 w 66791"/>
                <a:gd name="connsiteY6" fmla="*/ 4579 h 48954"/>
                <a:gd name="connsiteX7" fmla="*/ 32340 w 66791"/>
                <a:gd name="connsiteY7" fmla="*/ 3189 h 48954"/>
                <a:gd name="connsiteX8" fmla="*/ 23840 w 66791"/>
                <a:gd name="connsiteY8" fmla="*/ 5051 h 48954"/>
                <a:gd name="connsiteX9" fmla="*/ 25140 w 66791"/>
                <a:gd name="connsiteY9" fmla="*/ 6399 h 48954"/>
                <a:gd name="connsiteX0" fmla="*/ 13740 w 66791"/>
                <a:gd name="connsiteY0" fmla="*/ 14229 h 48954"/>
                <a:gd name="connsiteX1" fmla="*/ 15463 w 66791"/>
                <a:gd name="connsiteY1" fmla="*/ 6766 h 48954"/>
                <a:gd name="connsiteX2" fmla="*/ 23845 w 66791"/>
                <a:gd name="connsiteY2" fmla="*/ 5061 h 48954"/>
                <a:gd name="connsiteX3" fmla="*/ 32296 w 66791"/>
                <a:gd name="connsiteY3" fmla="*/ 3291 h 48954"/>
                <a:gd name="connsiteX4" fmla="*/ 35589 w 66791"/>
                <a:gd name="connsiteY4" fmla="*/ 59 h 48954"/>
                <a:gd name="connsiteX5" fmla="*/ 39673 w 66791"/>
                <a:gd name="connsiteY5" fmla="*/ 2340 h 48954"/>
                <a:gd name="connsiteX6" fmla="*/ 45303 w 66791"/>
                <a:gd name="connsiteY6" fmla="*/ 549 h 48954"/>
                <a:gd name="connsiteX7" fmla="*/ 48158 w 66791"/>
                <a:gd name="connsiteY7" fmla="*/ 5435 h 48954"/>
                <a:gd name="connsiteX8" fmla="*/ 51822 w 66791"/>
                <a:gd name="connsiteY8" fmla="*/ 10177 h 48954"/>
                <a:gd name="connsiteX9" fmla="*/ 51658 w 66791"/>
                <a:gd name="connsiteY9" fmla="*/ 15319 h 48954"/>
                <a:gd name="connsiteX10" fmla="*/ 54685 w 66791"/>
                <a:gd name="connsiteY10" fmla="*/ 27084 h 48954"/>
                <a:gd name="connsiteX11" fmla="*/ 59921 w 66791"/>
                <a:gd name="connsiteY11" fmla="*/ 34870 h 48954"/>
                <a:gd name="connsiteX12" fmla="*/ 50156 w 66791"/>
                <a:gd name="connsiteY12" fmla="*/ 41261 h 48954"/>
                <a:gd name="connsiteX13" fmla="*/ 26691 w 66791"/>
                <a:gd name="connsiteY13" fmla="*/ 42115 h 48954"/>
                <a:gd name="connsiteX14" fmla="*/ 14102 w 66791"/>
                <a:gd name="connsiteY14" fmla="*/ 35421 h 48954"/>
                <a:gd name="connsiteX15" fmla="*/ 6192 w 66791"/>
                <a:gd name="connsiteY15" fmla="*/ 29697 h 48954"/>
                <a:gd name="connsiteX16" fmla="*/ 9835 w 66791"/>
                <a:gd name="connsiteY16" fmla="*/ 19563 h 48954"/>
                <a:gd name="connsiteX17" fmla="*/ 13703 w 66791"/>
                <a:gd name="connsiteY17" fmla="*/ 14366 h 48954"/>
                <a:gd name="connsiteX18" fmla="*/ 13740 w 66791"/>
                <a:gd name="connsiteY18" fmla="*/ 14229 h 48954"/>
                <a:gd name="connsiteX0" fmla="*/ 51638 w 66791"/>
                <a:gd name="connsiteY0" fmla="*/ 15213 h 48954"/>
                <a:gd name="connsiteX1" fmla="*/ 50190 w 66791"/>
                <a:gd name="connsiteY1" fmla="*/ 17889 h 48954"/>
                <a:gd name="connsiteX2" fmla="*/ 48164 w 66791"/>
                <a:gd name="connsiteY2" fmla="*/ 5285 h 48954"/>
                <a:gd name="connsiteX3" fmla="*/ 48240 w 66791"/>
                <a:gd name="connsiteY3" fmla="*/ 6549 h 48954"/>
                <a:gd name="connsiteX4" fmla="*/ 38918 w 66791"/>
                <a:gd name="connsiteY4" fmla="*/ 3811 h 48954"/>
                <a:gd name="connsiteX5" fmla="*/ 39660 w 66791"/>
                <a:gd name="connsiteY5" fmla="*/ 2199 h 48954"/>
                <a:gd name="connsiteX6" fmla="*/ 31981 w 66791"/>
                <a:gd name="connsiteY6" fmla="*/ 4579 h 48954"/>
                <a:gd name="connsiteX7" fmla="*/ 32340 w 66791"/>
                <a:gd name="connsiteY7" fmla="*/ 3189 h 48954"/>
                <a:gd name="connsiteX8" fmla="*/ 23840 w 66791"/>
                <a:gd name="connsiteY8" fmla="*/ 5051 h 48954"/>
                <a:gd name="connsiteX9" fmla="*/ 25140 w 66791"/>
                <a:gd name="connsiteY9" fmla="*/ 6399 h 48954"/>
                <a:gd name="connsiteX0" fmla="*/ 13740 w 70701"/>
                <a:gd name="connsiteY0" fmla="*/ 14229 h 48954"/>
                <a:gd name="connsiteX1" fmla="*/ 15463 w 70701"/>
                <a:gd name="connsiteY1" fmla="*/ 6766 h 48954"/>
                <a:gd name="connsiteX2" fmla="*/ 23845 w 70701"/>
                <a:gd name="connsiteY2" fmla="*/ 5061 h 48954"/>
                <a:gd name="connsiteX3" fmla="*/ 32296 w 70701"/>
                <a:gd name="connsiteY3" fmla="*/ 3291 h 48954"/>
                <a:gd name="connsiteX4" fmla="*/ 35589 w 70701"/>
                <a:gd name="connsiteY4" fmla="*/ 59 h 48954"/>
                <a:gd name="connsiteX5" fmla="*/ 39673 w 70701"/>
                <a:gd name="connsiteY5" fmla="*/ 2340 h 48954"/>
                <a:gd name="connsiteX6" fmla="*/ 45303 w 70701"/>
                <a:gd name="connsiteY6" fmla="*/ 549 h 48954"/>
                <a:gd name="connsiteX7" fmla="*/ 48158 w 70701"/>
                <a:gd name="connsiteY7" fmla="*/ 5435 h 48954"/>
                <a:gd name="connsiteX8" fmla="*/ 51822 w 70701"/>
                <a:gd name="connsiteY8" fmla="*/ 10177 h 48954"/>
                <a:gd name="connsiteX9" fmla="*/ 51658 w 70701"/>
                <a:gd name="connsiteY9" fmla="*/ 15319 h 48954"/>
                <a:gd name="connsiteX10" fmla="*/ 54685 w 70701"/>
                <a:gd name="connsiteY10" fmla="*/ 27084 h 48954"/>
                <a:gd name="connsiteX11" fmla="*/ 59921 w 70701"/>
                <a:gd name="connsiteY11" fmla="*/ 34870 h 48954"/>
                <a:gd name="connsiteX12" fmla="*/ 50156 w 70701"/>
                <a:gd name="connsiteY12" fmla="*/ 41261 h 48954"/>
                <a:gd name="connsiteX13" fmla="*/ 26691 w 70701"/>
                <a:gd name="connsiteY13" fmla="*/ 42115 h 48954"/>
                <a:gd name="connsiteX14" fmla="*/ 14102 w 70701"/>
                <a:gd name="connsiteY14" fmla="*/ 35421 h 48954"/>
                <a:gd name="connsiteX15" fmla="*/ 6192 w 70701"/>
                <a:gd name="connsiteY15" fmla="*/ 29697 h 48954"/>
                <a:gd name="connsiteX16" fmla="*/ 9835 w 70701"/>
                <a:gd name="connsiteY16" fmla="*/ 19563 h 48954"/>
                <a:gd name="connsiteX17" fmla="*/ 13703 w 70701"/>
                <a:gd name="connsiteY17" fmla="*/ 14366 h 48954"/>
                <a:gd name="connsiteX18" fmla="*/ 13740 w 70701"/>
                <a:gd name="connsiteY18" fmla="*/ 14229 h 48954"/>
                <a:gd name="connsiteX0" fmla="*/ 51638 w 70701"/>
                <a:gd name="connsiteY0" fmla="*/ 15213 h 48954"/>
                <a:gd name="connsiteX1" fmla="*/ 50190 w 70701"/>
                <a:gd name="connsiteY1" fmla="*/ 17889 h 48954"/>
                <a:gd name="connsiteX2" fmla="*/ 48164 w 70701"/>
                <a:gd name="connsiteY2" fmla="*/ 5285 h 48954"/>
                <a:gd name="connsiteX3" fmla="*/ 48240 w 70701"/>
                <a:gd name="connsiteY3" fmla="*/ 6549 h 48954"/>
                <a:gd name="connsiteX4" fmla="*/ 38918 w 70701"/>
                <a:gd name="connsiteY4" fmla="*/ 3811 h 48954"/>
                <a:gd name="connsiteX5" fmla="*/ 39660 w 70701"/>
                <a:gd name="connsiteY5" fmla="*/ 2199 h 48954"/>
                <a:gd name="connsiteX6" fmla="*/ 31981 w 70701"/>
                <a:gd name="connsiteY6" fmla="*/ 4579 h 48954"/>
                <a:gd name="connsiteX7" fmla="*/ 32340 w 70701"/>
                <a:gd name="connsiteY7" fmla="*/ 3189 h 48954"/>
                <a:gd name="connsiteX8" fmla="*/ 23840 w 70701"/>
                <a:gd name="connsiteY8" fmla="*/ 5051 h 48954"/>
                <a:gd name="connsiteX9" fmla="*/ 25140 w 70701"/>
                <a:gd name="connsiteY9" fmla="*/ 6399 h 48954"/>
                <a:gd name="connsiteX0" fmla="*/ 13740 w 70701"/>
                <a:gd name="connsiteY0" fmla="*/ 14229 h 48954"/>
                <a:gd name="connsiteX1" fmla="*/ 15463 w 70701"/>
                <a:gd name="connsiteY1" fmla="*/ 6766 h 48954"/>
                <a:gd name="connsiteX2" fmla="*/ 23845 w 70701"/>
                <a:gd name="connsiteY2" fmla="*/ 5061 h 48954"/>
                <a:gd name="connsiteX3" fmla="*/ 32296 w 70701"/>
                <a:gd name="connsiteY3" fmla="*/ 3291 h 48954"/>
                <a:gd name="connsiteX4" fmla="*/ 35589 w 70701"/>
                <a:gd name="connsiteY4" fmla="*/ 59 h 48954"/>
                <a:gd name="connsiteX5" fmla="*/ 39673 w 70701"/>
                <a:gd name="connsiteY5" fmla="*/ 2340 h 48954"/>
                <a:gd name="connsiteX6" fmla="*/ 45303 w 70701"/>
                <a:gd name="connsiteY6" fmla="*/ 549 h 48954"/>
                <a:gd name="connsiteX7" fmla="*/ 48158 w 70701"/>
                <a:gd name="connsiteY7" fmla="*/ 5435 h 48954"/>
                <a:gd name="connsiteX8" fmla="*/ 51822 w 70701"/>
                <a:gd name="connsiteY8" fmla="*/ 10177 h 48954"/>
                <a:gd name="connsiteX9" fmla="*/ 51658 w 70701"/>
                <a:gd name="connsiteY9" fmla="*/ 15319 h 48954"/>
                <a:gd name="connsiteX10" fmla="*/ 54685 w 70701"/>
                <a:gd name="connsiteY10" fmla="*/ 27084 h 48954"/>
                <a:gd name="connsiteX11" fmla="*/ 59921 w 70701"/>
                <a:gd name="connsiteY11" fmla="*/ 34870 h 48954"/>
                <a:gd name="connsiteX12" fmla="*/ 50156 w 70701"/>
                <a:gd name="connsiteY12" fmla="*/ 41261 h 48954"/>
                <a:gd name="connsiteX13" fmla="*/ 26691 w 70701"/>
                <a:gd name="connsiteY13" fmla="*/ 42115 h 48954"/>
                <a:gd name="connsiteX14" fmla="*/ 14102 w 70701"/>
                <a:gd name="connsiteY14" fmla="*/ 35421 h 48954"/>
                <a:gd name="connsiteX15" fmla="*/ 6192 w 70701"/>
                <a:gd name="connsiteY15" fmla="*/ 29697 h 48954"/>
                <a:gd name="connsiteX16" fmla="*/ 9835 w 70701"/>
                <a:gd name="connsiteY16" fmla="*/ 19563 h 48954"/>
                <a:gd name="connsiteX17" fmla="*/ 13703 w 70701"/>
                <a:gd name="connsiteY17" fmla="*/ 14366 h 48954"/>
                <a:gd name="connsiteX18" fmla="*/ 13740 w 70701"/>
                <a:gd name="connsiteY18" fmla="*/ 14229 h 48954"/>
                <a:gd name="connsiteX0" fmla="*/ 51638 w 70701"/>
                <a:gd name="connsiteY0" fmla="*/ 15213 h 48954"/>
                <a:gd name="connsiteX1" fmla="*/ 50190 w 70701"/>
                <a:gd name="connsiteY1" fmla="*/ 17889 h 48954"/>
                <a:gd name="connsiteX2" fmla="*/ 48164 w 70701"/>
                <a:gd name="connsiteY2" fmla="*/ 5285 h 48954"/>
                <a:gd name="connsiteX3" fmla="*/ 48240 w 70701"/>
                <a:gd name="connsiteY3" fmla="*/ 6549 h 48954"/>
                <a:gd name="connsiteX4" fmla="*/ 38918 w 70701"/>
                <a:gd name="connsiteY4" fmla="*/ 3811 h 48954"/>
                <a:gd name="connsiteX5" fmla="*/ 39660 w 70701"/>
                <a:gd name="connsiteY5" fmla="*/ 2199 h 48954"/>
                <a:gd name="connsiteX6" fmla="*/ 31981 w 70701"/>
                <a:gd name="connsiteY6" fmla="*/ 4579 h 48954"/>
                <a:gd name="connsiteX7" fmla="*/ 32340 w 70701"/>
                <a:gd name="connsiteY7" fmla="*/ 3189 h 48954"/>
                <a:gd name="connsiteX8" fmla="*/ 23840 w 70701"/>
                <a:gd name="connsiteY8" fmla="*/ 5051 h 48954"/>
                <a:gd name="connsiteX9" fmla="*/ 25140 w 70701"/>
                <a:gd name="connsiteY9" fmla="*/ 6399 h 4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701" h="48954">
                  <a:moveTo>
                    <a:pt x="13740" y="14229"/>
                  </a:moveTo>
                  <a:cubicBezTo>
                    <a:pt x="13469" y="11516"/>
                    <a:pt x="14101" y="8780"/>
                    <a:pt x="15463" y="6766"/>
                  </a:cubicBezTo>
                  <a:cubicBezTo>
                    <a:pt x="17615" y="3585"/>
                    <a:pt x="21104" y="2876"/>
                    <a:pt x="23845" y="5061"/>
                  </a:cubicBezTo>
                  <a:cubicBezTo>
                    <a:pt x="25518" y="768"/>
                    <a:pt x="29754" y="-119"/>
                    <a:pt x="32296" y="3291"/>
                  </a:cubicBezTo>
                  <a:cubicBezTo>
                    <a:pt x="32937" y="1542"/>
                    <a:pt x="34168" y="333"/>
                    <a:pt x="35589" y="59"/>
                  </a:cubicBezTo>
                  <a:cubicBezTo>
                    <a:pt x="37153" y="-243"/>
                    <a:pt x="38715" y="629"/>
                    <a:pt x="39673" y="2340"/>
                  </a:cubicBezTo>
                  <a:cubicBezTo>
                    <a:pt x="41055" y="126"/>
                    <a:pt x="43341" y="-601"/>
                    <a:pt x="45303" y="549"/>
                  </a:cubicBezTo>
                  <a:cubicBezTo>
                    <a:pt x="46798" y="1425"/>
                    <a:pt x="47870" y="3259"/>
                    <a:pt x="48158" y="5435"/>
                  </a:cubicBezTo>
                  <a:cubicBezTo>
                    <a:pt x="49886" y="6077"/>
                    <a:pt x="51262" y="7857"/>
                    <a:pt x="51822" y="10177"/>
                  </a:cubicBezTo>
                  <a:cubicBezTo>
                    <a:pt x="52229" y="11861"/>
                    <a:pt x="52171" y="13690"/>
                    <a:pt x="51658" y="15319"/>
                  </a:cubicBezTo>
                  <a:cubicBezTo>
                    <a:pt x="52919" y="17553"/>
                    <a:pt x="76294" y="20674"/>
                    <a:pt x="54685" y="27084"/>
                  </a:cubicBezTo>
                  <a:cubicBezTo>
                    <a:pt x="72092" y="28005"/>
                    <a:pt x="77453" y="34711"/>
                    <a:pt x="59921" y="34870"/>
                  </a:cubicBezTo>
                  <a:cubicBezTo>
                    <a:pt x="68818" y="40303"/>
                    <a:pt x="64296" y="46644"/>
                    <a:pt x="50156" y="41261"/>
                  </a:cubicBezTo>
                  <a:cubicBezTo>
                    <a:pt x="51475" y="49286"/>
                    <a:pt x="49718" y="53179"/>
                    <a:pt x="26691" y="42115"/>
                  </a:cubicBezTo>
                  <a:cubicBezTo>
                    <a:pt x="22983" y="45159"/>
                    <a:pt x="8000" y="40018"/>
                    <a:pt x="14102" y="35421"/>
                  </a:cubicBezTo>
                  <a:cubicBezTo>
                    <a:pt x="5933" y="35606"/>
                    <a:pt x="911" y="31866"/>
                    <a:pt x="6192" y="29697"/>
                  </a:cubicBezTo>
                  <a:cubicBezTo>
                    <a:pt x="-1317" y="27504"/>
                    <a:pt x="-4016" y="21361"/>
                    <a:pt x="9835" y="19563"/>
                  </a:cubicBezTo>
                  <a:cubicBezTo>
                    <a:pt x="2198" y="15291"/>
                    <a:pt x="11685" y="14650"/>
                    <a:pt x="13703" y="14366"/>
                  </a:cubicBezTo>
                  <a:cubicBezTo>
                    <a:pt x="13715" y="14320"/>
                    <a:pt x="13728" y="14275"/>
                    <a:pt x="13740" y="14229"/>
                  </a:cubicBezTo>
                  <a:close/>
                </a:path>
                <a:path w="70701" h="48954" fill="none" extrusionOk="0">
                  <a:moveTo>
                    <a:pt x="51638" y="15213"/>
                  </a:moveTo>
                  <a:cubicBezTo>
                    <a:pt x="51313" y="16245"/>
                    <a:pt x="50818" y="17161"/>
                    <a:pt x="50190" y="17889"/>
                  </a:cubicBezTo>
                  <a:moveTo>
                    <a:pt x="48164" y="5285"/>
                  </a:moveTo>
                  <a:cubicBezTo>
                    <a:pt x="48219" y="5702"/>
                    <a:pt x="48245" y="6125"/>
                    <a:pt x="48240" y="6549"/>
                  </a:cubicBezTo>
                  <a:moveTo>
                    <a:pt x="38918" y="3811"/>
                  </a:moveTo>
                  <a:cubicBezTo>
                    <a:pt x="39107" y="3228"/>
                    <a:pt x="39356" y="2685"/>
                    <a:pt x="39660" y="2199"/>
                  </a:cubicBezTo>
                  <a:moveTo>
                    <a:pt x="31981" y="4579"/>
                  </a:moveTo>
                  <a:cubicBezTo>
                    <a:pt x="32058" y="4097"/>
                    <a:pt x="32179" y="3630"/>
                    <a:pt x="32340" y="3189"/>
                  </a:cubicBezTo>
                  <a:moveTo>
                    <a:pt x="23840" y="5051"/>
                  </a:moveTo>
                  <a:cubicBezTo>
                    <a:pt x="24312" y="5427"/>
                    <a:pt x="24748" y="5880"/>
                    <a:pt x="25140" y="6399"/>
                  </a:cubicBezTo>
                </a:path>
              </a:pathLst>
            </a:custGeom>
            <a:solidFill>
              <a:srgbClr val="E6E6E6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C671AF01-C130-4A06-8422-2216D1550A3E}"/>
                </a:ext>
              </a:extLst>
            </p:cNvPr>
            <p:cNvSpPr/>
            <p:nvPr/>
          </p:nvSpPr>
          <p:spPr>
            <a:xfrm>
              <a:off x="6049655" y="3171037"/>
              <a:ext cx="3513748" cy="132698"/>
            </a:xfrm>
            <a:prstGeom prst="rect">
              <a:avLst/>
            </a:prstGeom>
            <a:solidFill>
              <a:srgbClr val="89A61A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Arc 199">
              <a:extLst>
                <a:ext uri="{FF2B5EF4-FFF2-40B4-BE49-F238E27FC236}">
                  <a16:creationId xmlns:a16="http://schemas.microsoft.com/office/drawing/2014/main" id="{C4BF1225-D6E5-45C1-B814-D9C79C5743E4}"/>
                </a:ext>
              </a:extLst>
            </p:cNvPr>
            <p:cNvSpPr/>
            <p:nvPr/>
          </p:nvSpPr>
          <p:spPr>
            <a:xfrm flipH="1">
              <a:off x="6049654" y="3017050"/>
              <a:ext cx="870379" cy="307975"/>
            </a:xfrm>
            <a:prstGeom prst="arc">
              <a:avLst>
                <a:gd name="adj1" fmla="val 16200000"/>
                <a:gd name="adj2" fmla="val 31116"/>
              </a:avLst>
            </a:prstGeom>
            <a:solidFill>
              <a:srgbClr val="89A61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Arc 200">
              <a:extLst>
                <a:ext uri="{FF2B5EF4-FFF2-40B4-BE49-F238E27FC236}">
                  <a16:creationId xmlns:a16="http://schemas.microsoft.com/office/drawing/2014/main" id="{5A41279B-CF17-4FEA-8B79-44EEC6C07162}"/>
                </a:ext>
              </a:extLst>
            </p:cNvPr>
            <p:cNvSpPr/>
            <p:nvPr/>
          </p:nvSpPr>
          <p:spPr>
            <a:xfrm>
              <a:off x="8693023" y="3031336"/>
              <a:ext cx="870379" cy="307975"/>
            </a:xfrm>
            <a:prstGeom prst="arc">
              <a:avLst>
                <a:gd name="adj1" fmla="val 16200000"/>
                <a:gd name="adj2" fmla="val 31116"/>
              </a:avLst>
            </a:prstGeom>
            <a:solidFill>
              <a:srgbClr val="89A61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F1C4819E-0524-4773-8A4B-5D7D4FA9E665}"/>
                </a:ext>
              </a:extLst>
            </p:cNvPr>
            <p:cNvGrpSpPr/>
            <p:nvPr/>
          </p:nvGrpSpPr>
          <p:grpSpPr>
            <a:xfrm>
              <a:off x="6096000" y="1814059"/>
              <a:ext cx="1124125" cy="1357934"/>
              <a:chOff x="6096000" y="1814059"/>
              <a:chExt cx="1124125" cy="1357934"/>
            </a:xfrm>
          </p:grpSpPr>
          <p:sp>
            <p:nvSpPr>
              <p:cNvPr id="251" name="Trapezoid 250">
                <a:extLst>
                  <a:ext uri="{FF2B5EF4-FFF2-40B4-BE49-F238E27FC236}">
                    <a16:creationId xmlns:a16="http://schemas.microsoft.com/office/drawing/2014/main" id="{E66B773C-B713-4CB2-A2C2-E9522C2342A2}"/>
                  </a:ext>
                </a:extLst>
              </p:cNvPr>
              <p:cNvSpPr/>
              <p:nvPr/>
            </p:nvSpPr>
            <p:spPr>
              <a:xfrm>
                <a:off x="6096000" y="1820410"/>
                <a:ext cx="1124125" cy="1350627"/>
              </a:xfrm>
              <a:prstGeom prst="trapezoid">
                <a:avLst>
                  <a:gd name="adj" fmla="val 22761"/>
                </a:avLst>
              </a:prstGeom>
              <a:solidFill>
                <a:srgbClr val="ECDED8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Trapezoid 251">
                <a:extLst>
                  <a:ext uri="{FF2B5EF4-FFF2-40B4-BE49-F238E27FC236}">
                    <a16:creationId xmlns:a16="http://schemas.microsoft.com/office/drawing/2014/main" id="{09F66545-CEBB-48B5-B9BD-5D2D2528E666}"/>
                  </a:ext>
                </a:extLst>
              </p:cNvPr>
              <p:cNvSpPr/>
              <p:nvPr/>
            </p:nvSpPr>
            <p:spPr>
              <a:xfrm>
                <a:off x="6172900" y="1872784"/>
                <a:ext cx="1047225" cy="1291903"/>
              </a:xfrm>
              <a:prstGeom prst="trapezoid">
                <a:avLst>
                  <a:gd name="adj" fmla="val 26095"/>
                </a:avLst>
              </a:prstGeom>
              <a:solidFill>
                <a:srgbClr val="D9CAC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Parallelogram 252">
                <a:extLst>
                  <a:ext uri="{FF2B5EF4-FFF2-40B4-BE49-F238E27FC236}">
                    <a16:creationId xmlns:a16="http://schemas.microsoft.com/office/drawing/2014/main" id="{02D510AB-33AB-4B45-9602-B4A5135FCC2A}"/>
                  </a:ext>
                </a:extLst>
              </p:cNvPr>
              <p:cNvSpPr/>
              <p:nvPr/>
            </p:nvSpPr>
            <p:spPr>
              <a:xfrm rot="21114404" flipV="1">
                <a:off x="7029095" y="1821366"/>
                <a:ext cx="81968" cy="1350627"/>
              </a:xfrm>
              <a:prstGeom prst="parallelogram">
                <a:avLst>
                  <a:gd name="adj" fmla="val 65605"/>
                </a:avLst>
              </a:prstGeom>
              <a:solidFill>
                <a:srgbClr val="CAB9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C468DBC1-D44D-4A3C-AE31-5A61C93A9AE1}"/>
                  </a:ext>
                </a:extLst>
              </p:cNvPr>
              <p:cNvSpPr/>
              <p:nvPr/>
            </p:nvSpPr>
            <p:spPr>
              <a:xfrm>
                <a:off x="6348413" y="1820409"/>
                <a:ext cx="616743" cy="51254"/>
              </a:xfrm>
              <a:prstGeom prst="rect">
                <a:avLst/>
              </a:prstGeom>
              <a:solidFill>
                <a:srgbClr val="ECDE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EFF10739-D264-4880-80FF-F1FD14C73B76}"/>
                  </a:ext>
                </a:extLst>
              </p:cNvPr>
              <p:cNvCxnSpPr>
                <a:cxnSpLocks/>
                <a:endCxn id="252" idx="0"/>
              </p:cNvCxnSpPr>
              <p:nvPr/>
            </p:nvCxnSpPr>
            <p:spPr>
              <a:xfrm>
                <a:off x="6369844" y="1872784"/>
                <a:ext cx="326669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7D7C4063-4805-4884-9EA0-BF14D3E7B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0375" y="1872784"/>
                <a:ext cx="154781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D135F8A9-FDC1-4D4B-B4C4-CE927CBB7A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9363" y="1814059"/>
                <a:ext cx="65484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D9503169-5612-4508-BEDA-9E9B5229D78F}"/>
                </a:ext>
              </a:extLst>
            </p:cNvPr>
            <p:cNvGrpSpPr/>
            <p:nvPr/>
          </p:nvGrpSpPr>
          <p:grpSpPr>
            <a:xfrm>
              <a:off x="7578402" y="1878806"/>
              <a:ext cx="1502569" cy="1299374"/>
              <a:chOff x="7775076" y="1871663"/>
              <a:chExt cx="1502569" cy="1299374"/>
            </a:xfrm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18FE1DAA-B7DE-4C63-B7FF-36F5C0E1DE5D}"/>
                  </a:ext>
                </a:extLst>
              </p:cNvPr>
              <p:cNvSpPr/>
              <p:nvPr/>
            </p:nvSpPr>
            <p:spPr>
              <a:xfrm>
                <a:off x="7791745" y="1871663"/>
                <a:ext cx="1485900" cy="1299374"/>
              </a:xfrm>
              <a:prstGeom prst="rect">
                <a:avLst/>
              </a:prstGeom>
              <a:solidFill>
                <a:srgbClr val="D9CB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C21D2021-77D7-428E-A352-A206A944DE74}"/>
                  </a:ext>
                </a:extLst>
              </p:cNvPr>
              <p:cNvSpPr/>
              <p:nvPr/>
            </p:nvSpPr>
            <p:spPr>
              <a:xfrm>
                <a:off x="7794126" y="1878808"/>
                <a:ext cx="1483519" cy="85725"/>
              </a:xfrm>
              <a:prstGeom prst="rect">
                <a:avLst/>
              </a:prstGeom>
              <a:solidFill>
                <a:srgbClr val="ECDE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22BC9C1B-C7E5-4B86-8579-C8E33D2BF4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5076" y="1964533"/>
                <a:ext cx="511674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5A64FAA1-B58B-4AC9-BCA6-DD9B1D0A85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8482" y="1964533"/>
                <a:ext cx="9191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F99C8B65-1CA0-4028-8619-6270AA7FDA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5076" y="1871663"/>
                <a:ext cx="1502569" cy="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D0B328BD-7404-445D-BEE1-6F1A4133BE8C}"/>
                </a:ext>
              </a:extLst>
            </p:cNvPr>
            <p:cNvSpPr/>
            <p:nvPr/>
          </p:nvSpPr>
          <p:spPr>
            <a:xfrm>
              <a:off x="7915363" y="2085546"/>
              <a:ext cx="1212850" cy="1124807"/>
            </a:xfrm>
            <a:custGeom>
              <a:avLst/>
              <a:gdLst>
                <a:gd name="connsiteX0" fmla="*/ 0 w 748023"/>
                <a:gd name="connsiteY0" fmla="*/ 0 h 711194"/>
                <a:gd name="connsiteX1" fmla="*/ 748019 w 748023"/>
                <a:gd name="connsiteY1" fmla="*/ 336545 h 711194"/>
                <a:gd name="connsiteX2" fmla="*/ 748023 w 748023"/>
                <a:gd name="connsiteY2" fmla="*/ 336545 h 711194"/>
                <a:gd name="connsiteX3" fmla="*/ 748023 w 748023"/>
                <a:gd name="connsiteY3" fmla="*/ 336547 h 711194"/>
                <a:gd name="connsiteX4" fmla="*/ 748023 w 748023"/>
                <a:gd name="connsiteY4" fmla="*/ 711194 h 711194"/>
                <a:gd name="connsiteX5" fmla="*/ 0 w 748023"/>
                <a:gd name="connsiteY5" fmla="*/ 711194 h 711194"/>
                <a:gd name="connsiteX6" fmla="*/ 0 w 748023"/>
                <a:gd name="connsiteY6" fmla="*/ 336547 h 711194"/>
                <a:gd name="connsiteX7" fmla="*/ 0 w 748023"/>
                <a:gd name="connsiteY7" fmla="*/ 336545 h 71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8023" h="711194">
                  <a:moveTo>
                    <a:pt x="0" y="0"/>
                  </a:moveTo>
                  <a:lnTo>
                    <a:pt x="748019" y="336545"/>
                  </a:lnTo>
                  <a:lnTo>
                    <a:pt x="748023" y="336545"/>
                  </a:lnTo>
                  <a:lnTo>
                    <a:pt x="748023" y="336547"/>
                  </a:lnTo>
                  <a:lnTo>
                    <a:pt x="748023" y="711194"/>
                  </a:lnTo>
                  <a:lnTo>
                    <a:pt x="0" y="711194"/>
                  </a:lnTo>
                  <a:lnTo>
                    <a:pt x="0" y="336547"/>
                  </a:lnTo>
                  <a:lnTo>
                    <a:pt x="0" y="336545"/>
                  </a:lnTo>
                  <a:close/>
                </a:path>
              </a:pathLst>
            </a:custGeom>
            <a:solidFill>
              <a:srgbClr val="CFC0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5161D656-49B4-4F1F-BC2D-75C5B3D70457}"/>
                </a:ext>
              </a:extLst>
            </p:cNvPr>
            <p:cNvGrpSpPr/>
            <p:nvPr/>
          </p:nvGrpSpPr>
          <p:grpSpPr>
            <a:xfrm>
              <a:off x="6734175" y="2471738"/>
              <a:ext cx="1288549" cy="818328"/>
              <a:chOff x="6734175" y="2471738"/>
              <a:chExt cx="1288549" cy="818328"/>
            </a:xfrm>
          </p:grpSpPr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4500C211-EA8E-467B-BF9D-1691AF065DDD}"/>
                  </a:ext>
                </a:extLst>
              </p:cNvPr>
              <p:cNvSpPr/>
              <p:nvPr/>
            </p:nvSpPr>
            <p:spPr>
              <a:xfrm>
                <a:off x="6734175" y="2471738"/>
                <a:ext cx="1247775" cy="792163"/>
              </a:xfrm>
              <a:prstGeom prst="rect">
                <a:avLst/>
              </a:prstGeom>
              <a:solidFill>
                <a:srgbClr val="ECDED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C4198B6E-648F-4917-9D4D-9B2D1D221D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0375" y="2536033"/>
                <a:ext cx="106203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9E6C2E10-1455-4CF2-A5B3-8998D19792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44145" y="2536033"/>
                <a:ext cx="0" cy="41671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A0010F87-804F-4462-B14A-01AFCE1F22BD}"/>
                  </a:ext>
                </a:extLst>
              </p:cNvPr>
              <p:cNvSpPr/>
              <p:nvPr/>
            </p:nvSpPr>
            <p:spPr>
              <a:xfrm>
                <a:off x="7220125" y="3052764"/>
                <a:ext cx="237916" cy="217338"/>
              </a:xfrm>
              <a:prstGeom prst="rect">
                <a:avLst/>
              </a:prstGeom>
              <a:solidFill>
                <a:srgbClr val="3E393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Parallelogram 227">
                <a:extLst>
                  <a:ext uri="{FF2B5EF4-FFF2-40B4-BE49-F238E27FC236}">
                    <a16:creationId xmlns:a16="http://schemas.microsoft.com/office/drawing/2014/main" id="{6685F2D7-DE89-4475-9264-25F9F033DB81}"/>
                  </a:ext>
                </a:extLst>
              </p:cNvPr>
              <p:cNvSpPr/>
              <p:nvPr/>
            </p:nvSpPr>
            <p:spPr>
              <a:xfrm flipH="1">
                <a:off x="7137566" y="3045117"/>
                <a:ext cx="479426" cy="244949"/>
              </a:xfrm>
              <a:prstGeom prst="parallelogram">
                <a:avLst>
                  <a:gd name="adj" fmla="val 20186"/>
                </a:avLst>
              </a:prstGeom>
              <a:solidFill>
                <a:srgbClr val="3E3933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0DF92282-371F-4223-90ED-0577951F13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4225" y="3040859"/>
                <a:ext cx="43338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B4A65622-3E90-4B61-872C-E8326638C932}"/>
                  </a:ext>
                </a:extLst>
              </p:cNvPr>
              <p:cNvGrpSpPr/>
              <p:nvPr/>
            </p:nvGrpSpPr>
            <p:grpSpPr>
              <a:xfrm>
                <a:off x="6818011" y="2603443"/>
                <a:ext cx="1054402" cy="46349"/>
                <a:chOff x="5982903" y="3590785"/>
                <a:chExt cx="1054402" cy="46349"/>
              </a:xfrm>
            </p:grpSpPr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74F4C797-D0DB-4D64-AF28-CC70BC0448C7}"/>
                    </a:ext>
                  </a:extLst>
                </p:cNvPr>
                <p:cNvSpPr/>
                <p:nvPr/>
              </p:nvSpPr>
              <p:spPr>
                <a:xfrm>
                  <a:off x="5986491" y="3590785"/>
                  <a:ext cx="1047225" cy="45719"/>
                </a:xfrm>
                <a:prstGeom prst="rect">
                  <a:avLst/>
                </a:prstGeom>
                <a:solidFill>
                  <a:srgbClr val="1F99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A6A215FD-1ADB-4257-926A-AABAAF9D8B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2903" y="3592361"/>
                  <a:ext cx="105440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3A45D7CE-4D09-4EDC-8872-3DE926F560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2903" y="3637134"/>
                  <a:ext cx="105440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1" name="Parallelogram 230">
                <a:extLst>
                  <a:ext uri="{FF2B5EF4-FFF2-40B4-BE49-F238E27FC236}">
                    <a16:creationId xmlns:a16="http://schemas.microsoft.com/office/drawing/2014/main" id="{A75268C6-E842-4087-BDBC-D2347081BF2E}"/>
                  </a:ext>
                </a:extLst>
              </p:cNvPr>
              <p:cNvSpPr/>
              <p:nvPr/>
            </p:nvSpPr>
            <p:spPr>
              <a:xfrm rot="327339" flipV="1">
                <a:off x="7926414" y="2480484"/>
                <a:ext cx="96310" cy="792235"/>
              </a:xfrm>
              <a:prstGeom prst="parallelogram">
                <a:avLst>
                  <a:gd name="adj" fmla="val 84065"/>
                </a:avLst>
              </a:prstGeom>
              <a:solidFill>
                <a:srgbClr val="CAB9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8FF737AD-6707-45BF-BE1E-AC98DF9D9441}"/>
                  </a:ext>
                </a:extLst>
              </p:cNvPr>
              <p:cNvCxnSpPr>
                <a:cxnSpLocks/>
                <a:stCxn id="227" idx="0"/>
                <a:endCxn id="227" idx="2"/>
              </p:cNvCxnSpPr>
              <p:nvPr/>
            </p:nvCxnSpPr>
            <p:spPr>
              <a:xfrm>
                <a:off x="7339083" y="3052764"/>
                <a:ext cx="0" cy="21733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16935CF5-1566-461A-BAB5-4A4C3B96828A}"/>
                  </a:ext>
                </a:extLst>
              </p:cNvPr>
              <p:cNvSpPr/>
              <p:nvPr/>
            </p:nvSpPr>
            <p:spPr>
              <a:xfrm>
                <a:off x="7251341" y="3092493"/>
                <a:ext cx="51254" cy="51254"/>
              </a:xfrm>
              <a:prstGeom prst="rect">
                <a:avLst/>
              </a:prstGeom>
              <a:solidFill>
                <a:srgbClr val="1F99AC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2F139DFA-1D44-4096-8534-E567CA1795B4}"/>
                  </a:ext>
                </a:extLst>
              </p:cNvPr>
              <p:cNvSpPr/>
              <p:nvPr/>
            </p:nvSpPr>
            <p:spPr>
              <a:xfrm>
                <a:off x="7373555" y="3092493"/>
                <a:ext cx="51254" cy="51254"/>
              </a:xfrm>
              <a:prstGeom prst="rect">
                <a:avLst/>
              </a:prstGeom>
              <a:solidFill>
                <a:srgbClr val="1F99AC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19D2FA34-7F10-40E7-A46E-6635508387D5}"/>
                  </a:ext>
                </a:extLst>
              </p:cNvPr>
              <p:cNvGrpSpPr/>
              <p:nvPr/>
            </p:nvGrpSpPr>
            <p:grpSpPr>
              <a:xfrm>
                <a:off x="6818011" y="2716884"/>
                <a:ext cx="1054402" cy="46349"/>
                <a:chOff x="5982903" y="3590785"/>
                <a:chExt cx="1054402" cy="46349"/>
              </a:xfrm>
            </p:grpSpPr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C44DD845-B485-4B7A-8F51-5263CCE9F4AE}"/>
                    </a:ext>
                  </a:extLst>
                </p:cNvPr>
                <p:cNvSpPr/>
                <p:nvPr/>
              </p:nvSpPr>
              <p:spPr>
                <a:xfrm>
                  <a:off x="5986491" y="3590785"/>
                  <a:ext cx="1047225" cy="45719"/>
                </a:xfrm>
                <a:prstGeom prst="rect">
                  <a:avLst/>
                </a:prstGeom>
                <a:solidFill>
                  <a:srgbClr val="1F99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A3B4E634-417A-44AA-A115-EF66EFBF60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2903" y="3592361"/>
                  <a:ext cx="105440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D867A2C6-9E6A-4CEC-B5C8-69397DF93D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2903" y="3637134"/>
                  <a:ext cx="105440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5B373CEA-0493-4B04-9F4E-DDC296ED9383}"/>
                  </a:ext>
                </a:extLst>
              </p:cNvPr>
              <p:cNvGrpSpPr/>
              <p:nvPr/>
            </p:nvGrpSpPr>
            <p:grpSpPr>
              <a:xfrm>
                <a:off x="6811882" y="2830325"/>
                <a:ext cx="1060531" cy="46349"/>
                <a:chOff x="5976774" y="3590785"/>
                <a:chExt cx="1060531" cy="46349"/>
              </a:xfrm>
            </p:grpSpPr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AD70502B-C380-472F-8557-D6289D4FEBEF}"/>
                    </a:ext>
                  </a:extLst>
                </p:cNvPr>
                <p:cNvSpPr/>
                <p:nvPr/>
              </p:nvSpPr>
              <p:spPr>
                <a:xfrm>
                  <a:off x="5986491" y="3590785"/>
                  <a:ext cx="1047225" cy="45719"/>
                </a:xfrm>
                <a:prstGeom prst="rect">
                  <a:avLst/>
                </a:prstGeom>
                <a:solidFill>
                  <a:srgbClr val="1F99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2CB0F7A4-116D-4AA0-A85A-2CB691B9DA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76774" y="3590785"/>
                  <a:ext cx="105440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83081F92-1DE0-4A1B-B5C7-4E8B6F180E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2903" y="3637134"/>
                  <a:ext cx="105440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7C751A2A-95A5-4E7B-9003-C4AD670D8855}"/>
                </a:ext>
              </a:extLst>
            </p:cNvPr>
            <p:cNvSpPr/>
            <p:nvPr/>
          </p:nvSpPr>
          <p:spPr>
            <a:xfrm>
              <a:off x="8045058" y="2626302"/>
              <a:ext cx="953309" cy="156914"/>
            </a:xfrm>
            <a:prstGeom prst="rect">
              <a:avLst/>
            </a:prstGeom>
            <a:solidFill>
              <a:srgbClr val="25B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063784C0-8724-46E0-BE13-922D608C6E69}"/>
                </a:ext>
              </a:extLst>
            </p:cNvPr>
            <p:cNvCxnSpPr>
              <a:cxnSpLocks/>
            </p:cNvCxnSpPr>
            <p:nvPr/>
          </p:nvCxnSpPr>
          <p:spPr>
            <a:xfrm>
              <a:off x="8256567" y="2599636"/>
              <a:ext cx="6548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6D409BD6-C993-4D66-8F8B-946CC05808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8180" y="2626302"/>
              <a:ext cx="960187" cy="1047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F381F2F1-9568-417B-B533-63D1BC91D3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8180" y="2772744"/>
              <a:ext cx="960187" cy="1047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74463DE2-CA36-43F6-8F1E-6E53725866B9}"/>
                </a:ext>
              </a:extLst>
            </p:cNvPr>
            <p:cNvCxnSpPr>
              <a:cxnSpLocks/>
            </p:cNvCxnSpPr>
            <p:nvPr/>
          </p:nvCxnSpPr>
          <p:spPr>
            <a:xfrm>
              <a:off x="8991550" y="2624101"/>
              <a:ext cx="0" cy="1515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DD260BE9-A2C8-46F2-8C55-45A4FDB74EEF}"/>
                </a:ext>
              </a:extLst>
            </p:cNvPr>
            <p:cNvCxnSpPr>
              <a:cxnSpLocks/>
            </p:cNvCxnSpPr>
            <p:nvPr/>
          </p:nvCxnSpPr>
          <p:spPr>
            <a:xfrm>
              <a:off x="8049770" y="2624101"/>
              <a:ext cx="0" cy="1515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4EABE59-A607-4FEC-9C07-F9E5C76C6D50}"/>
                </a:ext>
              </a:extLst>
            </p:cNvPr>
            <p:cNvCxnSpPr>
              <a:cxnSpLocks/>
            </p:cNvCxnSpPr>
            <p:nvPr/>
          </p:nvCxnSpPr>
          <p:spPr>
            <a:xfrm>
              <a:off x="8204551" y="2624101"/>
              <a:ext cx="0" cy="1515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808589BC-FFBA-4B51-AB3A-CB11B229A63A}"/>
                </a:ext>
              </a:extLst>
            </p:cNvPr>
            <p:cNvCxnSpPr>
              <a:cxnSpLocks/>
            </p:cNvCxnSpPr>
            <p:nvPr/>
          </p:nvCxnSpPr>
          <p:spPr>
            <a:xfrm>
              <a:off x="8365786" y="2624101"/>
              <a:ext cx="0" cy="1515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44AD748-A89B-4EC1-8F6F-8CA486A0F9B7}"/>
                </a:ext>
              </a:extLst>
            </p:cNvPr>
            <p:cNvCxnSpPr>
              <a:cxnSpLocks/>
            </p:cNvCxnSpPr>
            <p:nvPr/>
          </p:nvCxnSpPr>
          <p:spPr>
            <a:xfrm>
              <a:off x="8527021" y="2624101"/>
              <a:ext cx="0" cy="1515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1DE7C576-5433-4C84-957E-951978066FDC}"/>
                </a:ext>
              </a:extLst>
            </p:cNvPr>
            <p:cNvCxnSpPr>
              <a:cxnSpLocks/>
            </p:cNvCxnSpPr>
            <p:nvPr/>
          </p:nvCxnSpPr>
          <p:spPr>
            <a:xfrm>
              <a:off x="8688256" y="2624101"/>
              <a:ext cx="0" cy="1515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1EF6B6AD-915C-4D7D-8667-AAEAFD190340}"/>
                </a:ext>
              </a:extLst>
            </p:cNvPr>
            <p:cNvCxnSpPr>
              <a:cxnSpLocks/>
            </p:cNvCxnSpPr>
            <p:nvPr/>
          </p:nvCxnSpPr>
          <p:spPr>
            <a:xfrm>
              <a:off x="8849491" y="2624101"/>
              <a:ext cx="0" cy="1515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3E25F8A2-3925-4BC5-BCBA-D682CA96A254}"/>
                </a:ext>
              </a:extLst>
            </p:cNvPr>
            <p:cNvCxnSpPr>
              <a:cxnSpLocks/>
            </p:cNvCxnSpPr>
            <p:nvPr/>
          </p:nvCxnSpPr>
          <p:spPr>
            <a:xfrm>
              <a:off x="7928467" y="2122740"/>
              <a:ext cx="1069900" cy="47060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15CC454B-E5E4-49E9-8CF3-DCF1716985AE}"/>
                </a:ext>
              </a:extLst>
            </p:cNvPr>
            <p:cNvCxnSpPr>
              <a:cxnSpLocks/>
              <a:endCxn id="204" idx="1"/>
            </p:cNvCxnSpPr>
            <p:nvPr/>
          </p:nvCxnSpPr>
          <p:spPr>
            <a:xfrm>
              <a:off x="8998367" y="2593341"/>
              <a:ext cx="129840" cy="2447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FE9F2F26-CBA1-459B-8539-1837F2ABCF8D}"/>
                </a:ext>
              </a:extLst>
            </p:cNvPr>
            <p:cNvSpPr/>
            <p:nvPr/>
          </p:nvSpPr>
          <p:spPr>
            <a:xfrm>
              <a:off x="8155486" y="2876969"/>
              <a:ext cx="176568" cy="300364"/>
            </a:xfrm>
            <a:custGeom>
              <a:avLst/>
              <a:gdLst>
                <a:gd name="connsiteX0" fmla="*/ 0 w 309713"/>
                <a:gd name="connsiteY0" fmla="*/ 158209 h 674805"/>
                <a:gd name="connsiteX1" fmla="*/ 309473 w 309713"/>
                <a:gd name="connsiteY1" fmla="*/ 158209 h 674805"/>
                <a:gd name="connsiteX2" fmla="*/ 309473 w 309713"/>
                <a:gd name="connsiteY2" fmla="*/ 674805 h 674805"/>
                <a:gd name="connsiteX3" fmla="*/ 0 w 309713"/>
                <a:gd name="connsiteY3" fmla="*/ 674805 h 674805"/>
                <a:gd name="connsiteX4" fmla="*/ 155586 w 309713"/>
                <a:gd name="connsiteY4" fmla="*/ 1 h 674805"/>
                <a:gd name="connsiteX5" fmla="*/ 233120 w 309713"/>
                <a:gd name="connsiteY5" fmla="*/ 21181 h 674805"/>
                <a:gd name="connsiteX6" fmla="*/ 309707 w 309713"/>
                <a:gd name="connsiteY6" fmla="*/ 156206 h 674805"/>
                <a:gd name="connsiteX7" fmla="*/ 154976 w 309713"/>
                <a:gd name="connsiteY7" fmla="*/ 154737 h 674805"/>
                <a:gd name="connsiteX8" fmla="*/ 239 w 309713"/>
                <a:gd name="connsiteY8" fmla="*/ 154986 h 674805"/>
                <a:gd name="connsiteX9" fmla="*/ 77888 w 309713"/>
                <a:gd name="connsiteY9" fmla="*/ 20569 h 674805"/>
                <a:gd name="connsiteX10" fmla="*/ 155586 w 309713"/>
                <a:gd name="connsiteY10" fmla="*/ 1 h 67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9713" h="674805">
                  <a:moveTo>
                    <a:pt x="0" y="158209"/>
                  </a:moveTo>
                  <a:lnTo>
                    <a:pt x="309473" y="158209"/>
                  </a:lnTo>
                  <a:lnTo>
                    <a:pt x="309473" y="674805"/>
                  </a:lnTo>
                  <a:lnTo>
                    <a:pt x="0" y="674805"/>
                  </a:lnTo>
                  <a:close/>
                  <a:moveTo>
                    <a:pt x="155586" y="1"/>
                  </a:moveTo>
                  <a:cubicBezTo>
                    <a:pt x="182394" y="107"/>
                    <a:pt x="209174" y="7170"/>
                    <a:pt x="233120" y="21181"/>
                  </a:cubicBezTo>
                  <a:cubicBezTo>
                    <a:pt x="281012" y="49202"/>
                    <a:pt x="310233" y="100722"/>
                    <a:pt x="309707" y="156206"/>
                  </a:cubicBezTo>
                  <a:lnTo>
                    <a:pt x="154976" y="154737"/>
                  </a:lnTo>
                  <a:lnTo>
                    <a:pt x="239" y="154986"/>
                  </a:lnTo>
                  <a:cubicBezTo>
                    <a:pt x="150" y="99499"/>
                    <a:pt x="29777" y="48212"/>
                    <a:pt x="77888" y="20569"/>
                  </a:cubicBezTo>
                  <a:cubicBezTo>
                    <a:pt x="101944" y="6747"/>
                    <a:pt x="128779" y="-105"/>
                    <a:pt x="155586" y="1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3F233480-B327-41B4-AD53-3DCDADC76D12}"/>
                </a:ext>
              </a:extLst>
            </p:cNvPr>
            <p:cNvSpPr/>
            <p:nvPr/>
          </p:nvSpPr>
          <p:spPr>
            <a:xfrm>
              <a:off x="8407420" y="2876969"/>
              <a:ext cx="176568" cy="300364"/>
            </a:xfrm>
            <a:custGeom>
              <a:avLst/>
              <a:gdLst>
                <a:gd name="connsiteX0" fmla="*/ 0 w 309713"/>
                <a:gd name="connsiteY0" fmla="*/ 158209 h 674805"/>
                <a:gd name="connsiteX1" fmla="*/ 309473 w 309713"/>
                <a:gd name="connsiteY1" fmla="*/ 158209 h 674805"/>
                <a:gd name="connsiteX2" fmla="*/ 309473 w 309713"/>
                <a:gd name="connsiteY2" fmla="*/ 674805 h 674805"/>
                <a:gd name="connsiteX3" fmla="*/ 0 w 309713"/>
                <a:gd name="connsiteY3" fmla="*/ 674805 h 674805"/>
                <a:gd name="connsiteX4" fmla="*/ 155586 w 309713"/>
                <a:gd name="connsiteY4" fmla="*/ 1 h 674805"/>
                <a:gd name="connsiteX5" fmla="*/ 233120 w 309713"/>
                <a:gd name="connsiteY5" fmla="*/ 21181 h 674805"/>
                <a:gd name="connsiteX6" fmla="*/ 309707 w 309713"/>
                <a:gd name="connsiteY6" fmla="*/ 156206 h 674805"/>
                <a:gd name="connsiteX7" fmla="*/ 154976 w 309713"/>
                <a:gd name="connsiteY7" fmla="*/ 154737 h 674805"/>
                <a:gd name="connsiteX8" fmla="*/ 239 w 309713"/>
                <a:gd name="connsiteY8" fmla="*/ 154986 h 674805"/>
                <a:gd name="connsiteX9" fmla="*/ 77888 w 309713"/>
                <a:gd name="connsiteY9" fmla="*/ 20569 h 674805"/>
                <a:gd name="connsiteX10" fmla="*/ 155586 w 309713"/>
                <a:gd name="connsiteY10" fmla="*/ 1 h 67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9713" h="674805">
                  <a:moveTo>
                    <a:pt x="0" y="158209"/>
                  </a:moveTo>
                  <a:lnTo>
                    <a:pt x="309473" y="158209"/>
                  </a:lnTo>
                  <a:lnTo>
                    <a:pt x="309473" y="674805"/>
                  </a:lnTo>
                  <a:lnTo>
                    <a:pt x="0" y="674805"/>
                  </a:lnTo>
                  <a:close/>
                  <a:moveTo>
                    <a:pt x="155586" y="1"/>
                  </a:moveTo>
                  <a:cubicBezTo>
                    <a:pt x="182394" y="107"/>
                    <a:pt x="209174" y="7170"/>
                    <a:pt x="233120" y="21181"/>
                  </a:cubicBezTo>
                  <a:cubicBezTo>
                    <a:pt x="281012" y="49202"/>
                    <a:pt x="310233" y="100722"/>
                    <a:pt x="309707" y="156206"/>
                  </a:cubicBezTo>
                  <a:lnTo>
                    <a:pt x="154976" y="154737"/>
                  </a:lnTo>
                  <a:lnTo>
                    <a:pt x="239" y="154986"/>
                  </a:lnTo>
                  <a:cubicBezTo>
                    <a:pt x="150" y="99499"/>
                    <a:pt x="29777" y="48212"/>
                    <a:pt x="77888" y="20569"/>
                  </a:cubicBezTo>
                  <a:cubicBezTo>
                    <a:pt x="101944" y="6747"/>
                    <a:pt x="128779" y="-105"/>
                    <a:pt x="155586" y="1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CF54A1A9-A81A-4838-A736-79561A57B70A}"/>
                </a:ext>
              </a:extLst>
            </p:cNvPr>
            <p:cNvSpPr/>
            <p:nvPr/>
          </p:nvSpPr>
          <p:spPr>
            <a:xfrm>
              <a:off x="8659354" y="2876969"/>
              <a:ext cx="176568" cy="300364"/>
            </a:xfrm>
            <a:custGeom>
              <a:avLst/>
              <a:gdLst>
                <a:gd name="connsiteX0" fmla="*/ 0 w 309713"/>
                <a:gd name="connsiteY0" fmla="*/ 158209 h 674805"/>
                <a:gd name="connsiteX1" fmla="*/ 309473 w 309713"/>
                <a:gd name="connsiteY1" fmla="*/ 158209 h 674805"/>
                <a:gd name="connsiteX2" fmla="*/ 309473 w 309713"/>
                <a:gd name="connsiteY2" fmla="*/ 674805 h 674805"/>
                <a:gd name="connsiteX3" fmla="*/ 0 w 309713"/>
                <a:gd name="connsiteY3" fmla="*/ 674805 h 674805"/>
                <a:gd name="connsiteX4" fmla="*/ 155586 w 309713"/>
                <a:gd name="connsiteY4" fmla="*/ 1 h 674805"/>
                <a:gd name="connsiteX5" fmla="*/ 233120 w 309713"/>
                <a:gd name="connsiteY5" fmla="*/ 21181 h 674805"/>
                <a:gd name="connsiteX6" fmla="*/ 309707 w 309713"/>
                <a:gd name="connsiteY6" fmla="*/ 156206 h 674805"/>
                <a:gd name="connsiteX7" fmla="*/ 154976 w 309713"/>
                <a:gd name="connsiteY7" fmla="*/ 154737 h 674805"/>
                <a:gd name="connsiteX8" fmla="*/ 239 w 309713"/>
                <a:gd name="connsiteY8" fmla="*/ 154986 h 674805"/>
                <a:gd name="connsiteX9" fmla="*/ 77888 w 309713"/>
                <a:gd name="connsiteY9" fmla="*/ 20569 h 674805"/>
                <a:gd name="connsiteX10" fmla="*/ 155586 w 309713"/>
                <a:gd name="connsiteY10" fmla="*/ 1 h 67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9713" h="674805">
                  <a:moveTo>
                    <a:pt x="0" y="158209"/>
                  </a:moveTo>
                  <a:lnTo>
                    <a:pt x="309473" y="158209"/>
                  </a:lnTo>
                  <a:lnTo>
                    <a:pt x="309473" y="674805"/>
                  </a:lnTo>
                  <a:lnTo>
                    <a:pt x="0" y="674805"/>
                  </a:lnTo>
                  <a:close/>
                  <a:moveTo>
                    <a:pt x="155586" y="1"/>
                  </a:moveTo>
                  <a:cubicBezTo>
                    <a:pt x="182394" y="107"/>
                    <a:pt x="209174" y="7170"/>
                    <a:pt x="233120" y="21181"/>
                  </a:cubicBezTo>
                  <a:cubicBezTo>
                    <a:pt x="281012" y="49202"/>
                    <a:pt x="310233" y="100722"/>
                    <a:pt x="309707" y="156206"/>
                  </a:cubicBezTo>
                  <a:lnTo>
                    <a:pt x="154976" y="154737"/>
                  </a:lnTo>
                  <a:lnTo>
                    <a:pt x="239" y="154986"/>
                  </a:lnTo>
                  <a:cubicBezTo>
                    <a:pt x="150" y="99499"/>
                    <a:pt x="29777" y="48212"/>
                    <a:pt x="77888" y="20569"/>
                  </a:cubicBezTo>
                  <a:cubicBezTo>
                    <a:pt x="101944" y="6747"/>
                    <a:pt x="128779" y="-105"/>
                    <a:pt x="155586" y="1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53BB1CB-AEF8-4283-9950-A82459A74914}"/>
                </a:ext>
              </a:extLst>
            </p:cNvPr>
            <p:cNvSpPr/>
            <p:nvPr/>
          </p:nvSpPr>
          <p:spPr>
            <a:xfrm>
              <a:off x="8064509" y="3063942"/>
              <a:ext cx="960187" cy="141828"/>
            </a:xfrm>
            <a:prstGeom prst="rect">
              <a:avLst/>
            </a:prstGeom>
            <a:solidFill>
              <a:srgbClr val="CFC0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ight Triangle 222">
              <a:extLst>
                <a:ext uri="{FF2B5EF4-FFF2-40B4-BE49-F238E27FC236}">
                  <a16:creationId xmlns:a16="http://schemas.microsoft.com/office/drawing/2014/main" id="{5D7501E6-80CB-4B0E-AAE8-A59DA206BAF2}"/>
                </a:ext>
              </a:extLst>
            </p:cNvPr>
            <p:cNvSpPr/>
            <p:nvPr/>
          </p:nvSpPr>
          <p:spPr>
            <a:xfrm>
              <a:off x="7974952" y="2472528"/>
              <a:ext cx="834824" cy="836317"/>
            </a:xfrm>
            <a:prstGeom prst="rtTriangle">
              <a:avLst/>
            </a:prstGeom>
            <a:solidFill>
              <a:schemeClr val="tx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8A770658-2DB6-460B-8D75-794370846EC2}"/>
              </a:ext>
            </a:extLst>
          </p:cNvPr>
          <p:cNvGrpSpPr/>
          <p:nvPr/>
        </p:nvGrpSpPr>
        <p:grpSpPr>
          <a:xfrm>
            <a:off x="7913906" y="1863141"/>
            <a:ext cx="2500089" cy="1676124"/>
            <a:chOff x="6049654" y="983603"/>
            <a:chExt cx="3513749" cy="2355708"/>
          </a:xfrm>
        </p:grpSpPr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16BC90AD-63D8-438E-8D89-85CC217F9D67}"/>
                </a:ext>
              </a:extLst>
            </p:cNvPr>
            <p:cNvGrpSpPr/>
            <p:nvPr/>
          </p:nvGrpSpPr>
          <p:grpSpPr>
            <a:xfrm>
              <a:off x="7370643" y="1155984"/>
              <a:ext cx="299469" cy="1889133"/>
              <a:chOff x="5396052" y="1127917"/>
              <a:chExt cx="299469" cy="1889133"/>
            </a:xfrm>
          </p:grpSpPr>
          <p:sp>
            <p:nvSpPr>
              <p:cNvPr id="364" name="Trapezoid 363">
                <a:extLst>
                  <a:ext uri="{FF2B5EF4-FFF2-40B4-BE49-F238E27FC236}">
                    <a16:creationId xmlns:a16="http://schemas.microsoft.com/office/drawing/2014/main" id="{906577E8-B912-4ADD-9D77-863F68900B74}"/>
                  </a:ext>
                </a:extLst>
              </p:cNvPr>
              <p:cNvSpPr/>
              <p:nvPr/>
            </p:nvSpPr>
            <p:spPr>
              <a:xfrm>
                <a:off x="5396052" y="1153320"/>
                <a:ext cx="299469" cy="1863730"/>
              </a:xfrm>
              <a:prstGeom prst="trapezoid">
                <a:avLst>
                  <a:gd name="adj" fmla="val 22761"/>
                </a:avLst>
              </a:prstGeom>
              <a:solidFill>
                <a:srgbClr val="ECDED8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Parallelogram 364">
                <a:extLst>
                  <a:ext uri="{FF2B5EF4-FFF2-40B4-BE49-F238E27FC236}">
                    <a16:creationId xmlns:a16="http://schemas.microsoft.com/office/drawing/2014/main" id="{44A1133B-74A8-4D4D-AF9E-E0CF5E775A6B}"/>
                  </a:ext>
                </a:extLst>
              </p:cNvPr>
              <p:cNvSpPr/>
              <p:nvPr/>
            </p:nvSpPr>
            <p:spPr>
              <a:xfrm flipV="1">
                <a:off x="5599929" y="1153318"/>
                <a:ext cx="81968" cy="1863731"/>
              </a:xfrm>
              <a:prstGeom prst="parallelogram">
                <a:avLst>
                  <a:gd name="adj" fmla="val 74320"/>
                </a:avLst>
              </a:prstGeom>
              <a:solidFill>
                <a:srgbClr val="CAB9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46F50756-BEFB-4936-B2E0-6782DF23157F}"/>
                  </a:ext>
                </a:extLst>
              </p:cNvPr>
              <p:cNvSpPr/>
              <p:nvPr/>
            </p:nvSpPr>
            <p:spPr>
              <a:xfrm>
                <a:off x="5421238" y="1127917"/>
                <a:ext cx="241300" cy="50800"/>
              </a:xfrm>
              <a:prstGeom prst="rect">
                <a:avLst/>
              </a:prstGeom>
              <a:solidFill>
                <a:srgbClr val="E1D4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5A5ABC1B-D6DB-4B60-B7B4-866AA5C155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11834" y="1188244"/>
                <a:ext cx="66163" cy="1828805"/>
              </a:xfrm>
              <a:prstGeom prst="line">
                <a:avLst/>
              </a:prstGeom>
              <a:ln w="25400">
                <a:solidFill>
                  <a:srgbClr val="E6E6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8" name="Group 367">
                <a:extLst>
                  <a:ext uri="{FF2B5EF4-FFF2-40B4-BE49-F238E27FC236}">
                    <a16:creationId xmlns:a16="http://schemas.microsoft.com/office/drawing/2014/main" id="{298DAAF4-D169-49B0-8F0B-95766BA87951}"/>
                  </a:ext>
                </a:extLst>
              </p:cNvPr>
              <p:cNvGrpSpPr/>
              <p:nvPr/>
            </p:nvGrpSpPr>
            <p:grpSpPr>
              <a:xfrm>
                <a:off x="5450829" y="1314047"/>
                <a:ext cx="186662" cy="657629"/>
                <a:chOff x="5049055" y="667124"/>
                <a:chExt cx="186662" cy="657629"/>
              </a:xfrm>
            </p:grpSpPr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F876AFF0-EECD-4553-827E-AED4C6F67B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8156" y="1250935"/>
                  <a:ext cx="2692" cy="7381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800197C1-FD34-44B0-BC73-DC0455EB42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52871" y="933037"/>
                  <a:ext cx="181595" cy="0"/>
                </a:xfrm>
                <a:prstGeom prst="line">
                  <a:avLst/>
                </a:prstGeom>
                <a:ln w="31750">
                  <a:solidFill>
                    <a:srgbClr val="E4595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1" name="Group 370">
                  <a:extLst>
                    <a:ext uri="{FF2B5EF4-FFF2-40B4-BE49-F238E27FC236}">
                      <a16:creationId xmlns:a16="http://schemas.microsoft.com/office/drawing/2014/main" id="{75E43850-DED7-4D09-868F-FE3E94512F3C}"/>
                    </a:ext>
                  </a:extLst>
                </p:cNvPr>
                <p:cNvGrpSpPr/>
                <p:nvPr/>
              </p:nvGrpSpPr>
              <p:grpSpPr>
                <a:xfrm>
                  <a:off x="5054122" y="675649"/>
                  <a:ext cx="181595" cy="152400"/>
                  <a:chOff x="4746568" y="1153318"/>
                  <a:chExt cx="181595" cy="152400"/>
                </a:xfrm>
              </p:grpSpPr>
              <p:sp>
                <p:nvSpPr>
                  <p:cNvPr id="376" name="Trapezoid 375">
                    <a:extLst>
                      <a:ext uri="{FF2B5EF4-FFF2-40B4-BE49-F238E27FC236}">
                        <a16:creationId xmlns:a16="http://schemas.microsoft.com/office/drawing/2014/main" id="{772E326A-8614-418D-A064-D3469B4B3ADB}"/>
                      </a:ext>
                    </a:extLst>
                  </p:cNvPr>
                  <p:cNvSpPr/>
                  <p:nvPr/>
                </p:nvSpPr>
                <p:spPr>
                  <a:xfrm>
                    <a:off x="4746568" y="1153318"/>
                    <a:ext cx="181595" cy="152400"/>
                  </a:xfrm>
                  <a:prstGeom prst="trapezoid">
                    <a:avLst>
                      <a:gd name="adj" fmla="val 4687"/>
                    </a:avLst>
                  </a:prstGeom>
                  <a:solidFill>
                    <a:srgbClr val="E4595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7" name="Freeform: Shape 376">
                    <a:extLst>
                      <a:ext uri="{FF2B5EF4-FFF2-40B4-BE49-F238E27FC236}">
                        <a16:creationId xmlns:a16="http://schemas.microsoft.com/office/drawing/2014/main" id="{B252ED8F-8A84-42B0-B387-5D601418FB81}"/>
                      </a:ext>
                    </a:extLst>
                  </p:cNvPr>
                  <p:cNvSpPr/>
                  <p:nvPr/>
                </p:nvSpPr>
                <p:spPr>
                  <a:xfrm>
                    <a:off x="4902559" y="1156537"/>
                    <a:ext cx="14289" cy="145249"/>
                  </a:xfrm>
                  <a:custGeom>
                    <a:avLst/>
                    <a:gdLst>
                      <a:gd name="connsiteX0" fmla="*/ 2381 w 9818"/>
                      <a:gd name="connsiteY0" fmla="*/ 0 h 145256"/>
                      <a:gd name="connsiteX1" fmla="*/ 0 w 9818"/>
                      <a:gd name="connsiteY1" fmla="*/ 40481 h 145256"/>
                      <a:gd name="connsiteX2" fmla="*/ 2381 w 9818"/>
                      <a:gd name="connsiteY2" fmla="*/ 59531 h 145256"/>
                      <a:gd name="connsiteX3" fmla="*/ 4763 w 9818"/>
                      <a:gd name="connsiteY3" fmla="*/ 90487 h 145256"/>
                      <a:gd name="connsiteX4" fmla="*/ 7144 w 9818"/>
                      <a:gd name="connsiteY4" fmla="*/ 102394 h 145256"/>
                      <a:gd name="connsiteX5" fmla="*/ 9525 w 9818"/>
                      <a:gd name="connsiteY5" fmla="*/ 109537 h 145256"/>
                      <a:gd name="connsiteX6" fmla="*/ 9525 w 9818"/>
                      <a:gd name="connsiteY6" fmla="*/ 145256 h 145256"/>
                      <a:gd name="connsiteX0" fmla="*/ 2477 w 10052"/>
                      <a:gd name="connsiteY0" fmla="*/ 0 h 10000"/>
                      <a:gd name="connsiteX1" fmla="*/ 52 w 10052"/>
                      <a:gd name="connsiteY1" fmla="*/ 2787 h 10000"/>
                      <a:gd name="connsiteX2" fmla="*/ 4903 w 10052"/>
                      <a:gd name="connsiteY2" fmla="*/ 6229 h 10000"/>
                      <a:gd name="connsiteX3" fmla="*/ 7328 w 10052"/>
                      <a:gd name="connsiteY3" fmla="*/ 7049 h 10000"/>
                      <a:gd name="connsiteX4" fmla="*/ 9754 w 10052"/>
                      <a:gd name="connsiteY4" fmla="*/ 7541 h 10000"/>
                      <a:gd name="connsiteX5" fmla="*/ 9754 w 10052"/>
                      <a:gd name="connsiteY5" fmla="*/ 10000 h 10000"/>
                      <a:gd name="connsiteX0" fmla="*/ 0 w 7575"/>
                      <a:gd name="connsiteY0" fmla="*/ 0 h 10000"/>
                      <a:gd name="connsiteX1" fmla="*/ 2426 w 7575"/>
                      <a:gd name="connsiteY1" fmla="*/ 6229 h 10000"/>
                      <a:gd name="connsiteX2" fmla="*/ 4851 w 7575"/>
                      <a:gd name="connsiteY2" fmla="*/ 7049 h 10000"/>
                      <a:gd name="connsiteX3" fmla="*/ 7277 w 7575"/>
                      <a:gd name="connsiteY3" fmla="*/ 7541 h 10000"/>
                      <a:gd name="connsiteX4" fmla="*/ 7277 w 7575"/>
                      <a:gd name="connsiteY4" fmla="*/ 10000 h 10000"/>
                      <a:gd name="connsiteX0" fmla="*/ 0 w 10001"/>
                      <a:gd name="connsiteY0" fmla="*/ 0 h 10000"/>
                      <a:gd name="connsiteX1" fmla="*/ 3203 w 10001"/>
                      <a:gd name="connsiteY1" fmla="*/ 6229 h 10000"/>
                      <a:gd name="connsiteX2" fmla="*/ 9607 w 10001"/>
                      <a:gd name="connsiteY2" fmla="*/ 7541 h 10000"/>
                      <a:gd name="connsiteX3" fmla="*/ 9607 w 10001"/>
                      <a:gd name="connsiteY3" fmla="*/ 10000 h 10000"/>
                      <a:gd name="connsiteX0" fmla="*/ 0 w 10001"/>
                      <a:gd name="connsiteY0" fmla="*/ 0 h 10000"/>
                      <a:gd name="connsiteX1" fmla="*/ 9607 w 10001"/>
                      <a:gd name="connsiteY1" fmla="*/ 7541 h 10000"/>
                      <a:gd name="connsiteX2" fmla="*/ 9607 w 10001"/>
                      <a:gd name="connsiteY2" fmla="*/ 10000 h 10000"/>
                      <a:gd name="connsiteX0" fmla="*/ 0 w 9607"/>
                      <a:gd name="connsiteY0" fmla="*/ 0 h 10000"/>
                      <a:gd name="connsiteX1" fmla="*/ 9607 w 9607"/>
                      <a:gd name="connsiteY1" fmla="*/ 10000 h 10000"/>
                      <a:gd name="connsiteX0" fmla="*/ 0 w 16666"/>
                      <a:gd name="connsiteY0" fmla="*/ 0 h 9508"/>
                      <a:gd name="connsiteX1" fmla="*/ 16666 w 16666"/>
                      <a:gd name="connsiteY1" fmla="*/ 9508 h 9508"/>
                      <a:gd name="connsiteX0" fmla="*/ 0 w 2001"/>
                      <a:gd name="connsiteY0" fmla="*/ 0 h 10517"/>
                      <a:gd name="connsiteX1" fmla="*/ 2001 w 2001"/>
                      <a:gd name="connsiteY1" fmla="*/ 10517 h 10517"/>
                      <a:gd name="connsiteX0" fmla="*/ 0 w 59962"/>
                      <a:gd name="connsiteY0" fmla="*/ 0 h 10000"/>
                      <a:gd name="connsiteX1" fmla="*/ 59962 w 59962"/>
                      <a:gd name="connsiteY1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9962" h="10000">
                        <a:moveTo>
                          <a:pt x="0" y="0"/>
                        </a:moveTo>
                        <a:lnTo>
                          <a:pt x="59962" y="10000"/>
                        </a:lnTo>
                      </a:path>
                    </a:pathLst>
                  </a:custGeom>
                  <a:noFill/>
                  <a:ln w="28575">
                    <a:solidFill>
                      <a:srgbClr val="E3515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7564FDE2-37A6-46B6-943A-1C958725C4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08746" y="667124"/>
                  <a:ext cx="2692" cy="7381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BBFF60E5-3B0F-4384-953A-0C6CB310BE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49055" y="668547"/>
                  <a:ext cx="178367" cy="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2C2EB2F7-EB7A-4024-A161-B0362444F2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69088" y="933037"/>
                  <a:ext cx="55314" cy="0"/>
                </a:xfrm>
                <a:prstGeom prst="line">
                  <a:avLst/>
                </a:prstGeom>
                <a:ln w="31750">
                  <a:solidFill>
                    <a:srgbClr val="E24C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1C2196C2-F59F-434E-8B7A-16FB6018B6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12484" y="781425"/>
                  <a:ext cx="4587" cy="43021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17B5F308-7E25-469D-A823-4D35B269A917}"/>
                </a:ext>
              </a:extLst>
            </p:cNvPr>
            <p:cNvGrpSpPr/>
            <p:nvPr/>
          </p:nvGrpSpPr>
          <p:grpSpPr>
            <a:xfrm>
              <a:off x="7040557" y="1155984"/>
              <a:ext cx="299469" cy="1889133"/>
              <a:chOff x="5396052" y="1127917"/>
              <a:chExt cx="299469" cy="1889133"/>
            </a:xfrm>
          </p:grpSpPr>
          <p:sp>
            <p:nvSpPr>
              <p:cNvPr id="350" name="Trapezoid 349">
                <a:extLst>
                  <a:ext uri="{FF2B5EF4-FFF2-40B4-BE49-F238E27FC236}">
                    <a16:creationId xmlns:a16="http://schemas.microsoft.com/office/drawing/2014/main" id="{AC6DB6F2-8590-4D70-8300-0E7CF7457B5B}"/>
                  </a:ext>
                </a:extLst>
              </p:cNvPr>
              <p:cNvSpPr/>
              <p:nvPr/>
            </p:nvSpPr>
            <p:spPr>
              <a:xfrm>
                <a:off x="5396052" y="1153320"/>
                <a:ext cx="299469" cy="1863730"/>
              </a:xfrm>
              <a:prstGeom prst="trapezoid">
                <a:avLst>
                  <a:gd name="adj" fmla="val 22761"/>
                </a:avLst>
              </a:prstGeom>
              <a:solidFill>
                <a:srgbClr val="ECDED8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Parallelogram 350">
                <a:extLst>
                  <a:ext uri="{FF2B5EF4-FFF2-40B4-BE49-F238E27FC236}">
                    <a16:creationId xmlns:a16="http://schemas.microsoft.com/office/drawing/2014/main" id="{D7775244-2E97-4AE5-8A80-892304181876}"/>
                  </a:ext>
                </a:extLst>
              </p:cNvPr>
              <p:cNvSpPr/>
              <p:nvPr/>
            </p:nvSpPr>
            <p:spPr>
              <a:xfrm flipV="1">
                <a:off x="5599929" y="1153318"/>
                <a:ext cx="81968" cy="1863731"/>
              </a:xfrm>
              <a:prstGeom prst="parallelogram">
                <a:avLst>
                  <a:gd name="adj" fmla="val 74320"/>
                </a:avLst>
              </a:prstGeom>
              <a:solidFill>
                <a:srgbClr val="CAB9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4CEAEC9E-25A4-4FAF-B5F5-7014EB87EB0B}"/>
                  </a:ext>
                </a:extLst>
              </p:cNvPr>
              <p:cNvSpPr/>
              <p:nvPr/>
            </p:nvSpPr>
            <p:spPr>
              <a:xfrm>
                <a:off x="5421238" y="1127917"/>
                <a:ext cx="241300" cy="50800"/>
              </a:xfrm>
              <a:prstGeom prst="rect">
                <a:avLst/>
              </a:prstGeom>
              <a:solidFill>
                <a:srgbClr val="E1D4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F45EA831-A0C1-4155-AC43-DE4AD9C847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11834" y="1188244"/>
                <a:ext cx="66163" cy="1828805"/>
              </a:xfrm>
              <a:prstGeom prst="line">
                <a:avLst/>
              </a:prstGeom>
              <a:ln w="25400">
                <a:solidFill>
                  <a:srgbClr val="E6E6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4" name="Group 353">
                <a:extLst>
                  <a:ext uri="{FF2B5EF4-FFF2-40B4-BE49-F238E27FC236}">
                    <a16:creationId xmlns:a16="http://schemas.microsoft.com/office/drawing/2014/main" id="{C4EC2BE9-1D0E-4432-8CBD-1E83CD390258}"/>
                  </a:ext>
                </a:extLst>
              </p:cNvPr>
              <p:cNvGrpSpPr/>
              <p:nvPr/>
            </p:nvGrpSpPr>
            <p:grpSpPr>
              <a:xfrm>
                <a:off x="5450829" y="1314047"/>
                <a:ext cx="186662" cy="657629"/>
                <a:chOff x="5049055" y="667124"/>
                <a:chExt cx="186662" cy="657629"/>
              </a:xfrm>
            </p:grpSpPr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F4EB60E5-CD78-45C2-8861-381CF76C37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8156" y="1250935"/>
                  <a:ext cx="2692" cy="7381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745A8C3A-EBCC-4C41-AFCB-2F1CFFDB3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52871" y="933037"/>
                  <a:ext cx="181595" cy="0"/>
                </a:xfrm>
                <a:prstGeom prst="line">
                  <a:avLst/>
                </a:prstGeom>
                <a:ln w="31750">
                  <a:solidFill>
                    <a:srgbClr val="E4595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7" name="Group 356">
                  <a:extLst>
                    <a:ext uri="{FF2B5EF4-FFF2-40B4-BE49-F238E27FC236}">
                      <a16:creationId xmlns:a16="http://schemas.microsoft.com/office/drawing/2014/main" id="{A982108A-FFFB-414F-B123-24C3687B9A25}"/>
                    </a:ext>
                  </a:extLst>
                </p:cNvPr>
                <p:cNvGrpSpPr/>
                <p:nvPr/>
              </p:nvGrpSpPr>
              <p:grpSpPr>
                <a:xfrm>
                  <a:off x="5054122" y="675649"/>
                  <a:ext cx="181595" cy="152400"/>
                  <a:chOff x="4746568" y="1153318"/>
                  <a:chExt cx="181595" cy="152400"/>
                </a:xfrm>
              </p:grpSpPr>
              <p:sp>
                <p:nvSpPr>
                  <p:cNvPr id="362" name="Trapezoid 361">
                    <a:extLst>
                      <a:ext uri="{FF2B5EF4-FFF2-40B4-BE49-F238E27FC236}">
                        <a16:creationId xmlns:a16="http://schemas.microsoft.com/office/drawing/2014/main" id="{3A3B3015-74E6-4F55-9721-E2AB4F425218}"/>
                      </a:ext>
                    </a:extLst>
                  </p:cNvPr>
                  <p:cNvSpPr/>
                  <p:nvPr/>
                </p:nvSpPr>
                <p:spPr>
                  <a:xfrm>
                    <a:off x="4746568" y="1153318"/>
                    <a:ext cx="181595" cy="152400"/>
                  </a:xfrm>
                  <a:prstGeom prst="trapezoid">
                    <a:avLst>
                      <a:gd name="adj" fmla="val 4687"/>
                    </a:avLst>
                  </a:prstGeom>
                  <a:solidFill>
                    <a:srgbClr val="E4595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3" name="Freeform: Shape 362">
                    <a:extLst>
                      <a:ext uri="{FF2B5EF4-FFF2-40B4-BE49-F238E27FC236}">
                        <a16:creationId xmlns:a16="http://schemas.microsoft.com/office/drawing/2014/main" id="{FC987C1F-FAF3-4DDD-B282-9D562710093B}"/>
                      </a:ext>
                    </a:extLst>
                  </p:cNvPr>
                  <p:cNvSpPr/>
                  <p:nvPr/>
                </p:nvSpPr>
                <p:spPr>
                  <a:xfrm>
                    <a:off x="4902559" y="1156537"/>
                    <a:ext cx="14289" cy="145249"/>
                  </a:xfrm>
                  <a:custGeom>
                    <a:avLst/>
                    <a:gdLst>
                      <a:gd name="connsiteX0" fmla="*/ 2381 w 9818"/>
                      <a:gd name="connsiteY0" fmla="*/ 0 h 145256"/>
                      <a:gd name="connsiteX1" fmla="*/ 0 w 9818"/>
                      <a:gd name="connsiteY1" fmla="*/ 40481 h 145256"/>
                      <a:gd name="connsiteX2" fmla="*/ 2381 w 9818"/>
                      <a:gd name="connsiteY2" fmla="*/ 59531 h 145256"/>
                      <a:gd name="connsiteX3" fmla="*/ 4763 w 9818"/>
                      <a:gd name="connsiteY3" fmla="*/ 90487 h 145256"/>
                      <a:gd name="connsiteX4" fmla="*/ 7144 w 9818"/>
                      <a:gd name="connsiteY4" fmla="*/ 102394 h 145256"/>
                      <a:gd name="connsiteX5" fmla="*/ 9525 w 9818"/>
                      <a:gd name="connsiteY5" fmla="*/ 109537 h 145256"/>
                      <a:gd name="connsiteX6" fmla="*/ 9525 w 9818"/>
                      <a:gd name="connsiteY6" fmla="*/ 145256 h 145256"/>
                      <a:gd name="connsiteX0" fmla="*/ 2477 w 10052"/>
                      <a:gd name="connsiteY0" fmla="*/ 0 h 10000"/>
                      <a:gd name="connsiteX1" fmla="*/ 52 w 10052"/>
                      <a:gd name="connsiteY1" fmla="*/ 2787 h 10000"/>
                      <a:gd name="connsiteX2" fmla="*/ 4903 w 10052"/>
                      <a:gd name="connsiteY2" fmla="*/ 6229 h 10000"/>
                      <a:gd name="connsiteX3" fmla="*/ 7328 w 10052"/>
                      <a:gd name="connsiteY3" fmla="*/ 7049 h 10000"/>
                      <a:gd name="connsiteX4" fmla="*/ 9754 w 10052"/>
                      <a:gd name="connsiteY4" fmla="*/ 7541 h 10000"/>
                      <a:gd name="connsiteX5" fmla="*/ 9754 w 10052"/>
                      <a:gd name="connsiteY5" fmla="*/ 10000 h 10000"/>
                      <a:gd name="connsiteX0" fmla="*/ 0 w 7575"/>
                      <a:gd name="connsiteY0" fmla="*/ 0 h 10000"/>
                      <a:gd name="connsiteX1" fmla="*/ 2426 w 7575"/>
                      <a:gd name="connsiteY1" fmla="*/ 6229 h 10000"/>
                      <a:gd name="connsiteX2" fmla="*/ 4851 w 7575"/>
                      <a:gd name="connsiteY2" fmla="*/ 7049 h 10000"/>
                      <a:gd name="connsiteX3" fmla="*/ 7277 w 7575"/>
                      <a:gd name="connsiteY3" fmla="*/ 7541 h 10000"/>
                      <a:gd name="connsiteX4" fmla="*/ 7277 w 7575"/>
                      <a:gd name="connsiteY4" fmla="*/ 10000 h 10000"/>
                      <a:gd name="connsiteX0" fmla="*/ 0 w 10001"/>
                      <a:gd name="connsiteY0" fmla="*/ 0 h 10000"/>
                      <a:gd name="connsiteX1" fmla="*/ 3203 w 10001"/>
                      <a:gd name="connsiteY1" fmla="*/ 6229 h 10000"/>
                      <a:gd name="connsiteX2" fmla="*/ 9607 w 10001"/>
                      <a:gd name="connsiteY2" fmla="*/ 7541 h 10000"/>
                      <a:gd name="connsiteX3" fmla="*/ 9607 w 10001"/>
                      <a:gd name="connsiteY3" fmla="*/ 10000 h 10000"/>
                      <a:gd name="connsiteX0" fmla="*/ 0 w 10001"/>
                      <a:gd name="connsiteY0" fmla="*/ 0 h 10000"/>
                      <a:gd name="connsiteX1" fmla="*/ 9607 w 10001"/>
                      <a:gd name="connsiteY1" fmla="*/ 7541 h 10000"/>
                      <a:gd name="connsiteX2" fmla="*/ 9607 w 10001"/>
                      <a:gd name="connsiteY2" fmla="*/ 10000 h 10000"/>
                      <a:gd name="connsiteX0" fmla="*/ 0 w 9607"/>
                      <a:gd name="connsiteY0" fmla="*/ 0 h 10000"/>
                      <a:gd name="connsiteX1" fmla="*/ 9607 w 9607"/>
                      <a:gd name="connsiteY1" fmla="*/ 10000 h 10000"/>
                      <a:gd name="connsiteX0" fmla="*/ 0 w 16666"/>
                      <a:gd name="connsiteY0" fmla="*/ 0 h 9508"/>
                      <a:gd name="connsiteX1" fmla="*/ 16666 w 16666"/>
                      <a:gd name="connsiteY1" fmla="*/ 9508 h 9508"/>
                      <a:gd name="connsiteX0" fmla="*/ 0 w 2001"/>
                      <a:gd name="connsiteY0" fmla="*/ 0 h 10517"/>
                      <a:gd name="connsiteX1" fmla="*/ 2001 w 2001"/>
                      <a:gd name="connsiteY1" fmla="*/ 10517 h 10517"/>
                      <a:gd name="connsiteX0" fmla="*/ 0 w 59962"/>
                      <a:gd name="connsiteY0" fmla="*/ 0 h 10000"/>
                      <a:gd name="connsiteX1" fmla="*/ 59962 w 59962"/>
                      <a:gd name="connsiteY1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9962" h="10000">
                        <a:moveTo>
                          <a:pt x="0" y="0"/>
                        </a:moveTo>
                        <a:lnTo>
                          <a:pt x="59962" y="10000"/>
                        </a:lnTo>
                      </a:path>
                    </a:pathLst>
                  </a:custGeom>
                  <a:noFill/>
                  <a:ln w="28575">
                    <a:solidFill>
                      <a:srgbClr val="E3515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8B974CA1-22A3-4257-935B-079167F06A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08746" y="667124"/>
                  <a:ext cx="2692" cy="7381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5A18330A-1E68-4C5D-9EF5-A2D8BBA410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49055" y="668547"/>
                  <a:ext cx="178367" cy="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458D1C8C-7E0C-4D50-9A41-8DA8C51629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69088" y="933037"/>
                  <a:ext cx="55314" cy="0"/>
                </a:xfrm>
                <a:prstGeom prst="line">
                  <a:avLst/>
                </a:prstGeom>
                <a:ln w="31750">
                  <a:solidFill>
                    <a:srgbClr val="E24C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6DA06BD9-2727-4E29-9E1C-39129C7C12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12484" y="781425"/>
                  <a:ext cx="4587" cy="43021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9" name="Cloud 78">
              <a:extLst>
                <a:ext uri="{FF2B5EF4-FFF2-40B4-BE49-F238E27FC236}">
                  <a16:creationId xmlns:a16="http://schemas.microsoft.com/office/drawing/2014/main" id="{01DEFC93-7232-4FA7-A0BC-AD59086A2854}"/>
                </a:ext>
              </a:extLst>
            </p:cNvPr>
            <p:cNvSpPr/>
            <p:nvPr/>
          </p:nvSpPr>
          <p:spPr>
            <a:xfrm rot="9135065">
              <a:off x="6050991" y="1050431"/>
              <a:ext cx="867704" cy="1144018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53476"/>
                <a:gd name="connsiteY0" fmla="*/ 14229 h 43219"/>
                <a:gd name="connsiteX1" fmla="*/ 5659 w 53476"/>
                <a:gd name="connsiteY1" fmla="*/ 6766 h 43219"/>
                <a:gd name="connsiteX2" fmla="*/ 14041 w 53476"/>
                <a:gd name="connsiteY2" fmla="*/ 5061 h 43219"/>
                <a:gd name="connsiteX3" fmla="*/ 22492 w 53476"/>
                <a:gd name="connsiteY3" fmla="*/ 3291 h 43219"/>
                <a:gd name="connsiteX4" fmla="*/ 25785 w 53476"/>
                <a:gd name="connsiteY4" fmla="*/ 59 h 43219"/>
                <a:gd name="connsiteX5" fmla="*/ 29869 w 53476"/>
                <a:gd name="connsiteY5" fmla="*/ 2340 h 43219"/>
                <a:gd name="connsiteX6" fmla="*/ 35499 w 53476"/>
                <a:gd name="connsiteY6" fmla="*/ 549 h 43219"/>
                <a:gd name="connsiteX7" fmla="*/ 38354 w 53476"/>
                <a:gd name="connsiteY7" fmla="*/ 5435 h 43219"/>
                <a:gd name="connsiteX8" fmla="*/ 42018 w 53476"/>
                <a:gd name="connsiteY8" fmla="*/ 10177 h 43219"/>
                <a:gd name="connsiteX9" fmla="*/ 41854 w 53476"/>
                <a:gd name="connsiteY9" fmla="*/ 15319 h 43219"/>
                <a:gd name="connsiteX10" fmla="*/ 53459 w 53476"/>
                <a:gd name="connsiteY10" fmla="*/ 25311 h 43219"/>
                <a:gd name="connsiteX11" fmla="*/ 37440 w 53476"/>
                <a:gd name="connsiteY11" fmla="*/ 30063 h 43219"/>
                <a:gd name="connsiteX12" fmla="*/ 35431 w 53476"/>
                <a:gd name="connsiteY12" fmla="*/ 35960 h 43219"/>
                <a:gd name="connsiteX13" fmla="*/ 28591 w 53476"/>
                <a:gd name="connsiteY13" fmla="*/ 36674 h 43219"/>
                <a:gd name="connsiteX14" fmla="*/ 23703 w 53476"/>
                <a:gd name="connsiteY14" fmla="*/ 42965 h 43219"/>
                <a:gd name="connsiteX15" fmla="*/ 16516 w 53476"/>
                <a:gd name="connsiteY15" fmla="*/ 39125 h 43219"/>
                <a:gd name="connsiteX16" fmla="*/ 5840 w 53476"/>
                <a:gd name="connsiteY16" fmla="*/ 35331 h 43219"/>
                <a:gd name="connsiteX17" fmla="*/ 1146 w 53476"/>
                <a:gd name="connsiteY17" fmla="*/ 31109 h 43219"/>
                <a:gd name="connsiteX18" fmla="*/ 2149 w 53476"/>
                <a:gd name="connsiteY18" fmla="*/ 25410 h 43219"/>
                <a:gd name="connsiteX19" fmla="*/ 31 w 53476"/>
                <a:gd name="connsiteY19" fmla="*/ 19563 h 43219"/>
                <a:gd name="connsiteX20" fmla="*/ 3899 w 53476"/>
                <a:gd name="connsiteY20" fmla="*/ 14366 h 43219"/>
                <a:gd name="connsiteX21" fmla="*/ 3936 w 53476"/>
                <a:gd name="connsiteY21" fmla="*/ 14229 h 43219"/>
                <a:gd name="connsiteX0" fmla="*/ 4729 w 53476"/>
                <a:gd name="connsiteY0" fmla="*/ 26036 h 43219"/>
                <a:gd name="connsiteX1" fmla="*/ 2196 w 53476"/>
                <a:gd name="connsiteY1" fmla="*/ 25239 h 43219"/>
                <a:gd name="connsiteX2" fmla="*/ 6964 w 53476"/>
                <a:gd name="connsiteY2" fmla="*/ 34758 h 43219"/>
                <a:gd name="connsiteX3" fmla="*/ 5856 w 53476"/>
                <a:gd name="connsiteY3" fmla="*/ 35139 h 43219"/>
                <a:gd name="connsiteX4" fmla="*/ 16514 w 53476"/>
                <a:gd name="connsiteY4" fmla="*/ 38949 h 43219"/>
                <a:gd name="connsiteX5" fmla="*/ 15846 w 53476"/>
                <a:gd name="connsiteY5" fmla="*/ 37209 h 43219"/>
                <a:gd name="connsiteX6" fmla="*/ 28863 w 53476"/>
                <a:gd name="connsiteY6" fmla="*/ 34610 h 43219"/>
                <a:gd name="connsiteX7" fmla="*/ 28596 w 53476"/>
                <a:gd name="connsiteY7" fmla="*/ 36519 h 43219"/>
                <a:gd name="connsiteX8" fmla="*/ 34165 w 53476"/>
                <a:gd name="connsiteY8" fmla="*/ 22813 h 43219"/>
                <a:gd name="connsiteX9" fmla="*/ 37416 w 53476"/>
                <a:gd name="connsiteY9" fmla="*/ 29949 h 43219"/>
                <a:gd name="connsiteX10" fmla="*/ 41834 w 53476"/>
                <a:gd name="connsiteY10" fmla="*/ 15213 h 43219"/>
                <a:gd name="connsiteX11" fmla="*/ 40386 w 53476"/>
                <a:gd name="connsiteY11" fmla="*/ 17889 h 43219"/>
                <a:gd name="connsiteX12" fmla="*/ 38360 w 53476"/>
                <a:gd name="connsiteY12" fmla="*/ 5285 h 43219"/>
                <a:gd name="connsiteX13" fmla="*/ 38436 w 53476"/>
                <a:gd name="connsiteY13" fmla="*/ 6549 h 43219"/>
                <a:gd name="connsiteX14" fmla="*/ 29114 w 53476"/>
                <a:gd name="connsiteY14" fmla="*/ 3811 h 43219"/>
                <a:gd name="connsiteX15" fmla="*/ 29856 w 53476"/>
                <a:gd name="connsiteY15" fmla="*/ 2199 h 43219"/>
                <a:gd name="connsiteX16" fmla="*/ 22177 w 53476"/>
                <a:gd name="connsiteY16" fmla="*/ 4579 h 43219"/>
                <a:gd name="connsiteX17" fmla="*/ 22536 w 53476"/>
                <a:gd name="connsiteY17" fmla="*/ 3189 h 43219"/>
                <a:gd name="connsiteX18" fmla="*/ 14036 w 53476"/>
                <a:gd name="connsiteY18" fmla="*/ 5051 h 43219"/>
                <a:gd name="connsiteX19" fmla="*/ 15336 w 53476"/>
                <a:gd name="connsiteY19" fmla="*/ 6399 h 43219"/>
                <a:gd name="connsiteX20" fmla="*/ 4163 w 53476"/>
                <a:gd name="connsiteY20" fmla="*/ 15648 h 43219"/>
                <a:gd name="connsiteX21" fmla="*/ 3936 w 53476"/>
                <a:gd name="connsiteY21" fmla="*/ 14229 h 43219"/>
                <a:gd name="connsiteX0" fmla="*/ 3936 w 53476"/>
                <a:gd name="connsiteY0" fmla="*/ 14229 h 43219"/>
                <a:gd name="connsiteX1" fmla="*/ 5659 w 53476"/>
                <a:gd name="connsiteY1" fmla="*/ 6766 h 43219"/>
                <a:gd name="connsiteX2" fmla="*/ 14041 w 53476"/>
                <a:gd name="connsiteY2" fmla="*/ 5061 h 43219"/>
                <a:gd name="connsiteX3" fmla="*/ 22492 w 53476"/>
                <a:gd name="connsiteY3" fmla="*/ 3291 h 43219"/>
                <a:gd name="connsiteX4" fmla="*/ 25785 w 53476"/>
                <a:gd name="connsiteY4" fmla="*/ 59 h 43219"/>
                <a:gd name="connsiteX5" fmla="*/ 29869 w 53476"/>
                <a:gd name="connsiteY5" fmla="*/ 2340 h 43219"/>
                <a:gd name="connsiteX6" fmla="*/ 35499 w 53476"/>
                <a:gd name="connsiteY6" fmla="*/ 549 h 43219"/>
                <a:gd name="connsiteX7" fmla="*/ 38354 w 53476"/>
                <a:gd name="connsiteY7" fmla="*/ 5435 h 43219"/>
                <a:gd name="connsiteX8" fmla="*/ 42018 w 53476"/>
                <a:gd name="connsiteY8" fmla="*/ 10177 h 43219"/>
                <a:gd name="connsiteX9" fmla="*/ 41854 w 53476"/>
                <a:gd name="connsiteY9" fmla="*/ 15319 h 43219"/>
                <a:gd name="connsiteX10" fmla="*/ 53459 w 53476"/>
                <a:gd name="connsiteY10" fmla="*/ 25311 h 43219"/>
                <a:gd name="connsiteX11" fmla="*/ 37440 w 53476"/>
                <a:gd name="connsiteY11" fmla="*/ 30063 h 43219"/>
                <a:gd name="connsiteX12" fmla="*/ 46028 w 53476"/>
                <a:gd name="connsiteY12" fmla="*/ 35541 h 43219"/>
                <a:gd name="connsiteX13" fmla="*/ 28591 w 53476"/>
                <a:gd name="connsiteY13" fmla="*/ 36674 h 43219"/>
                <a:gd name="connsiteX14" fmla="*/ 23703 w 53476"/>
                <a:gd name="connsiteY14" fmla="*/ 42965 h 43219"/>
                <a:gd name="connsiteX15" fmla="*/ 16516 w 53476"/>
                <a:gd name="connsiteY15" fmla="*/ 39125 h 43219"/>
                <a:gd name="connsiteX16" fmla="*/ 5840 w 53476"/>
                <a:gd name="connsiteY16" fmla="*/ 35331 h 43219"/>
                <a:gd name="connsiteX17" fmla="*/ 1146 w 53476"/>
                <a:gd name="connsiteY17" fmla="*/ 31109 h 43219"/>
                <a:gd name="connsiteX18" fmla="*/ 2149 w 53476"/>
                <a:gd name="connsiteY18" fmla="*/ 25410 h 43219"/>
                <a:gd name="connsiteX19" fmla="*/ 31 w 53476"/>
                <a:gd name="connsiteY19" fmla="*/ 19563 h 43219"/>
                <a:gd name="connsiteX20" fmla="*/ 3899 w 53476"/>
                <a:gd name="connsiteY20" fmla="*/ 14366 h 43219"/>
                <a:gd name="connsiteX21" fmla="*/ 3936 w 53476"/>
                <a:gd name="connsiteY21" fmla="*/ 14229 h 43219"/>
                <a:gd name="connsiteX0" fmla="*/ 4729 w 53476"/>
                <a:gd name="connsiteY0" fmla="*/ 26036 h 43219"/>
                <a:gd name="connsiteX1" fmla="*/ 2196 w 53476"/>
                <a:gd name="connsiteY1" fmla="*/ 25239 h 43219"/>
                <a:gd name="connsiteX2" fmla="*/ 6964 w 53476"/>
                <a:gd name="connsiteY2" fmla="*/ 34758 h 43219"/>
                <a:gd name="connsiteX3" fmla="*/ 5856 w 53476"/>
                <a:gd name="connsiteY3" fmla="*/ 35139 h 43219"/>
                <a:gd name="connsiteX4" fmla="*/ 16514 w 53476"/>
                <a:gd name="connsiteY4" fmla="*/ 38949 h 43219"/>
                <a:gd name="connsiteX5" fmla="*/ 15846 w 53476"/>
                <a:gd name="connsiteY5" fmla="*/ 37209 h 43219"/>
                <a:gd name="connsiteX6" fmla="*/ 28863 w 53476"/>
                <a:gd name="connsiteY6" fmla="*/ 34610 h 43219"/>
                <a:gd name="connsiteX7" fmla="*/ 28596 w 53476"/>
                <a:gd name="connsiteY7" fmla="*/ 36519 h 43219"/>
                <a:gd name="connsiteX8" fmla="*/ 34165 w 53476"/>
                <a:gd name="connsiteY8" fmla="*/ 22813 h 43219"/>
                <a:gd name="connsiteX9" fmla="*/ 37416 w 53476"/>
                <a:gd name="connsiteY9" fmla="*/ 29949 h 43219"/>
                <a:gd name="connsiteX10" fmla="*/ 41834 w 53476"/>
                <a:gd name="connsiteY10" fmla="*/ 15213 h 43219"/>
                <a:gd name="connsiteX11" fmla="*/ 40386 w 53476"/>
                <a:gd name="connsiteY11" fmla="*/ 17889 h 43219"/>
                <a:gd name="connsiteX12" fmla="*/ 38360 w 53476"/>
                <a:gd name="connsiteY12" fmla="*/ 5285 h 43219"/>
                <a:gd name="connsiteX13" fmla="*/ 38436 w 53476"/>
                <a:gd name="connsiteY13" fmla="*/ 6549 h 43219"/>
                <a:gd name="connsiteX14" fmla="*/ 29114 w 53476"/>
                <a:gd name="connsiteY14" fmla="*/ 3811 h 43219"/>
                <a:gd name="connsiteX15" fmla="*/ 29856 w 53476"/>
                <a:gd name="connsiteY15" fmla="*/ 2199 h 43219"/>
                <a:gd name="connsiteX16" fmla="*/ 22177 w 53476"/>
                <a:gd name="connsiteY16" fmla="*/ 4579 h 43219"/>
                <a:gd name="connsiteX17" fmla="*/ 22536 w 53476"/>
                <a:gd name="connsiteY17" fmla="*/ 3189 h 43219"/>
                <a:gd name="connsiteX18" fmla="*/ 14036 w 53476"/>
                <a:gd name="connsiteY18" fmla="*/ 5051 h 43219"/>
                <a:gd name="connsiteX19" fmla="*/ 15336 w 53476"/>
                <a:gd name="connsiteY19" fmla="*/ 6399 h 43219"/>
                <a:gd name="connsiteX20" fmla="*/ 4163 w 53476"/>
                <a:gd name="connsiteY20" fmla="*/ 15648 h 43219"/>
                <a:gd name="connsiteX21" fmla="*/ 3936 w 53476"/>
                <a:gd name="connsiteY21" fmla="*/ 14229 h 43219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6028 w 53476"/>
                <a:gd name="connsiteY12" fmla="*/ 35541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8863 w 53476"/>
                <a:gd name="connsiteY6" fmla="*/ 34610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8863 w 53476"/>
                <a:gd name="connsiteY6" fmla="*/ 34610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0139 w 53476"/>
                <a:gd name="connsiteY6" fmla="*/ 33803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42555 w 53476"/>
                <a:gd name="connsiteY9" fmla="*/ 31474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3339 w 53476"/>
                <a:gd name="connsiteY9" fmla="*/ 28327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3339 w 53476"/>
                <a:gd name="connsiteY9" fmla="*/ 28327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3339 w 53476"/>
                <a:gd name="connsiteY9" fmla="*/ 28327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3339 w 53476"/>
                <a:gd name="connsiteY9" fmla="*/ 28327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596 w 53463"/>
                <a:gd name="connsiteY7" fmla="*/ 36519 h 45315"/>
                <a:gd name="connsiteX8" fmla="*/ 34165 w 53463"/>
                <a:gd name="connsiteY8" fmla="*/ 22813 h 45315"/>
                <a:gd name="connsiteX9" fmla="*/ 33339 w 53463"/>
                <a:gd name="connsiteY9" fmla="*/ 28327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596 w 53463"/>
                <a:gd name="connsiteY7" fmla="*/ 36519 h 45315"/>
                <a:gd name="connsiteX8" fmla="*/ 34165 w 53463"/>
                <a:gd name="connsiteY8" fmla="*/ 22813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596 w 53463"/>
                <a:gd name="connsiteY7" fmla="*/ 36519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596 w 53463"/>
                <a:gd name="connsiteY7" fmla="*/ 36519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946 w 53463"/>
                <a:gd name="connsiteY7" fmla="*/ 34840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946 w 53463"/>
                <a:gd name="connsiteY7" fmla="*/ 34840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946 w 53463"/>
                <a:gd name="connsiteY7" fmla="*/ 34840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233"/>
                <a:gd name="connsiteX1" fmla="*/ 5659 w 53463"/>
                <a:gd name="connsiteY1" fmla="*/ 6766 h 45233"/>
                <a:gd name="connsiteX2" fmla="*/ 14041 w 53463"/>
                <a:gd name="connsiteY2" fmla="*/ 5061 h 45233"/>
                <a:gd name="connsiteX3" fmla="*/ 22492 w 53463"/>
                <a:gd name="connsiteY3" fmla="*/ 3291 h 45233"/>
                <a:gd name="connsiteX4" fmla="*/ 25785 w 53463"/>
                <a:gd name="connsiteY4" fmla="*/ 59 h 45233"/>
                <a:gd name="connsiteX5" fmla="*/ 29869 w 53463"/>
                <a:gd name="connsiteY5" fmla="*/ 2340 h 45233"/>
                <a:gd name="connsiteX6" fmla="*/ 35499 w 53463"/>
                <a:gd name="connsiteY6" fmla="*/ 549 h 45233"/>
                <a:gd name="connsiteX7" fmla="*/ 38354 w 53463"/>
                <a:gd name="connsiteY7" fmla="*/ 5435 h 45233"/>
                <a:gd name="connsiteX8" fmla="*/ 42018 w 53463"/>
                <a:gd name="connsiteY8" fmla="*/ 10177 h 45233"/>
                <a:gd name="connsiteX9" fmla="*/ 41854 w 53463"/>
                <a:gd name="connsiteY9" fmla="*/ 15319 h 45233"/>
                <a:gd name="connsiteX10" fmla="*/ 53459 w 53463"/>
                <a:gd name="connsiteY10" fmla="*/ 25311 h 45233"/>
                <a:gd name="connsiteX11" fmla="*/ 42489 w 53463"/>
                <a:gd name="connsiteY11" fmla="*/ 31425 h 45233"/>
                <a:gd name="connsiteX12" fmla="*/ 48423 w 53463"/>
                <a:gd name="connsiteY12" fmla="*/ 38446 h 45233"/>
                <a:gd name="connsiteX13" fmla="*/ 35223 w 53463"/>
                <a:gd name="connsiteY13" fmla="*/ 39465 h 45233"/>
                <a:gd name="connsiteX14" fmla="*/ 32087 w 53463"/>
                <a:gd name="connsiteY14" fmla="*/ 45180 h 45233"/>
                <a:gd name="connsiteX15" fmla="*/ 16516 w 53463"/>
                <a:gd name="connsiteY15" fmla="*/ 39125 h 45233"/>
                <a:gd name="connsiteX16" fmla="*/ 5840 w 53463"/>
                <a:gd name="connsiteY16" fmla="*/ 35331 h 45233"/>
                <a:gd name="connsiteX17" fmla="*/ 1146 w 53463"/>
                <a:gd name="connsiteY17" fmla="*/ 31109 h 45233"/>
                <a:gd name="connsiteX18" fmla="*/ 2149 w 53463"/>
                <a:gd name="connsiteY18" fmla="*/ 25410 h 45233"/>
                <a:gd name="connsiteX19" fmla="*/ 31 w 53463"/>
                <a:gd name="connsiteY19" fmla="*/ 19563 h 45233"/>
                <a:gd name="connsiteX20" fmla="*/ 3899 w 53463"/>
                <a:gd name="connsiteY20" fmla="*/ 14366 h 45233"/>
                <a:gd name="connsiteX21" fmla="*/ 3936 w 53463"/>
                <a:gd name="connsiteY21" fmla="*/ 14229 h 45233"/>
                <a:gd name="connsiteX0" fmla="*/ 4729 w 53463"/>
                <a:gd name="connsiteY0" fmla="*/ 26036 h 45233"/>
                <a:gd name="connsiteX1" fmla="*/ 2196 w 53463"/>
                <a:gd name="connsiteY1" fmla="*/ 25239 h 45233"/>
                <a:gd name="connsiteX2" fmla="*/ 6964 w 53463"/>
                <a:gd name="connsiteY2" fmla="*/ 34758 h 45233"/>
                <a:gd name="connsiteX3" fmla="*/ 5856 w 53463"/>
                <a:gd name="connsiteY3" fmla="*/ 35139 h 45233"/>
                <a:gd name="connsiteX4" fmla="*/ 16514 w 53463"/>
                <a:gd name="connsiteY4" fmla="*/ 38949 h 45233"/>
                <a:gd name="connsiteX5" fmla="*/ 15846 w 53463"/>
                <a:gd name="connsiteY5" fmla="*/ 37209 h 45233"/>
                <a:gd name="connsiteX6" fmla="*/ 24225 w 53463"/>
                <a:gd name="connsiteY6" fmla="*/ 29942 h 45233"/>
                <a:gd name="connsiteX7" fmla="*/ 28946 w 53463"/>
                <a:gd name="connsiteY7" fmla="*/ 34840 h 45233"/>
                <a:gd name="connsiteX8" fmla="*/ 37020 w 53463"/>
                <a:gd name="connsiteY8" fmla="*/ 23660 h 45233"/>
                <a:gd name="connsiteX9" fmla="*/ 42945 w 53463"/>
                <a:gd name="connsiteY9" fmla="*/ 31316 h 45233"/>
                <a:gd name="connsiteX10" fmla="*/ 41834 w 53463"/>
                <a:gd name="connsiteY10" fmla="*/ 15213 h 45233"/>
                <a:gd name="connsiteX11" fmla="*/ 40386 w 53463"/>
                <a:gd name="connsiteY11" fmla="*/ 17889 h 45233"/>
                <a:gd name="connsiteX12" fmla="*/ 38360 w 53463"/>
                <a:gd name="connsiteY12" fmla="*/ 5285 h 45233"/>
                <a:gd name="connsiteX13" fmla="*/ 38436 w 53463"/>
                <a:gd name="connsiteY13" fmla="*/ 6549 h 45233"/>
                <a:gd name="connsiteX14" fmla="*/ 29114 w 53463"/>
                <a:gd name="connsiteY14" fmla="*/ 3811 h 45233"/>
                <a:gd name="connsiteX15" fmla="*/ 29856 w 53463"/>
                <a:gd name="connsiteY15" fmla="*/ 2199 h 45233"/>
                <a:gd name="connsiteX16" fmla="*/ 22177 w 53463"/>
                <a:gd name="connsiteY16" fmla="*/ 4579 h 45233"/>
                <a:gd name="connsiteX17" fmla="*/ 22536 w 53463"/>
                <a:gd name="connsiteY17" fmla="*/ 3189 h 45233"/>
                <a:gd name="connsiteX18" fmla="*/ 14036 w 53463"/>
                <a:gd name="connsiteY18" fmla="*/ 5051 h 45233"/>
                <a:gd name="connsiteX19" fmla="*/ 15336 w 53463"/>
                <a:gd name="connsiteY19" fmla="*/ 6399 h 45233"/>
                <a:gd name="connsiteX20" fmla="*/ 4163 w 53463"/>
                <a:gd name="connsiteY20" fmla="*/ 15648 h 45233"/>
                <a:gd name="connsiteX21" fmla="*/ 3936 w 53463"/>
                <a:gd name="connsiteY21" fmla="*/ 14229 h 45233"/>
                <a:gd name="connsiteX0" fmla="*/ 3936 w 53463"/>
                <a:gd name="connsiteY0" fmla="*/ 14229 h 45233"/>
                <a:gd name="connsiteX1" fmla="*/ 5659 w 53463"/>
                <a:gd name="connsiteY1" fmla="*/ 6766 h 45233"/>
                <a:gd name="connsiteX2" fmla="*/ 14041 w 53463"/>
                <a:gd name="connsiteY2" fmla="*/ 5061 h 45233"/>
                <a:gd name="connsiteX3" fmla="*/ 22492 w 53463"/>
                <a:gd name="connsiteY3" fmla="*/ 3291 h 45233"/>
                <a:gd name="connsiteX4" fmla="*/ 25785 w 53463"/>
                <a:gd name="connsiteY4" fmla="*/ 59 h 45233"/>
                <a:gd name="connsiteX5" fmla="*/ 29869 w 53463"/>
                <a:gd name="connsiteY5" fmla="*/ 2340 h 45233"/>
                <a:gd name="connsiteX6" fmla="*/ 35499 w 53463"/>
                <a:gd name="connsiteY6" fmla="*/ 549 h 45233"/>
                <a:gd name="connsiteX7" fmla="*/ 38354 w 53463"/>
                <a:gd name="connsiteY7" fmla="*/ 5435 h 45233"/>
                <a:gd name="connsiteX8" fmla="*/ 42018 w 53463"/>
                <a:gd name="connsiteY8" fmla="*/ 10177 h 45233"/>
                <a:gd name="connsiteX9" fmla="*/ 41854 w 53463"/>
                <a:gd name="connsiteY9" fmla="*/ 15319 h 45233"/>
                <a:gd name="connsiteX10" fmla="*/ 53459 w 53463"/>
                <a:gd name="connsiteY10" fmla="*/ 25311 h 45233"/>
                <a:gd name="connsiteX11" fmla="*/ 42489 w 53463"/>
                <a:gd name="connsiteY11" fmla="*/ 31425 h 45233"/>
                <a:gd name="connsiteX12" fmla="*/ 48423 w 53463"/>
                <a:gd name="connsiteY12" fmla="*/ 38446 h 45233"/>
                <a:gd name="connsiteX13" fmla="*/ 35223 w 53463"/>
                <a:gd name="connsiteY13" fmla="*/ 39465 h 45233"/>
                <a:gd name="connsiteX14" fmla="*/ 32087 w 53463"/>
                <a:gd name="connsiteY14" fmla="*/ 45180 h 45233"/>
                <a:gd name="connsiteX15" fmla="*/ 16516 w 53463"/>
                <a:gd name="connsiteY15" fmla="*/ 39125 h 45233"/>
                <a:gd name="connsiteX16" fmla="*/ 5840 w 53463"/>
                <a:gd name="connsiteY16" fmla="*/ 35331 h 45233"/>
                <a:gd name="connsiteX17" fmla="*/ 1146 w 53463"/>
                <a:gd name="connsiteY17" fmla="*/ 31109 h 45233"/>
                <a:gd name="connsiteX18" fmla="*/ 2149 w 53463"/>
                <a:gd name="connsiteY18" fmla="*/ 25410 h 45233"/>
                <a:gd name="connsiteX19" fmla="*/ 31 w 53463"/>
                <a:gd name="connsiteY19" fmla="*/ 19563 h 45233"/>
                <a:gd name="connsiteX20" fmla="*/ 3899 w 53463"/>
                <a:gd name="connsiteY20" fmla="*/ 14366 h 45233"/>
                <a:gd name="connsiteX21" fmla="*/ 3936 w 53463"/>
                <a:gd name="connsiteY21" fmla="*/ 14229 h 45233"/>
                <a:gd name="connsiteX0" fmla="*/ 4729 w 53463"/>
                <a:gd name="connsiteY0" fmla="*/ 26036 h 45233"/>
                <a:gd name="connsiteX1" fmla="*/ 2196 w 53463"/>
                <a:gd name="connsiteY1" fmla="*/ 25239 h 45233"/>
                <a:gd name="connsiteX2" fmla="*/ 6964 w 53463"/>
                <a:gd name="connsiteY2" fmla="*/ 34758 h 45233"/>
                <a:gd name="connsiteX3" fmla="*/ 5856 w 53463"/>
                <a:gd name="connsiteY3" fmla="*/ 35139 h 45233"/>
                <a:gd name="connsiteX4" fmla="*/ 16514 w 53463"/>
                <a:gd name="connsiteY4" fmla="*/ 38949 h 45233"/>
                <a:gd name="connsiteX5" fmla="*/ 15846 w 53463"/>
                <a:gd name="connsiteY5" fmla="*/ 37209 h 45233"/>
                <a:gd name="connsiteX6" fmla="*/ 24225 w 53463"/>
                <a:gd name="connsiteY6" fmla="*/ 29942 h 45233"/>
                <a:gd name="connsiteX7" fmla="*/ 28946 w 53463"/>
                <a:gd name="connsiteY7" fmla="*/ 34840 h 45233"/>
                <a:gd name="connsiteX8" fmla="*/ 37020 w 53463"/>
                <a:gd name="connsiteY8" fmla="*/ 23660 h 45233"/>
                <a:gd name="connsiteX9" fmla="*/ 40280 w 53463"/>
                <a:gd name="connsiteY9" fmla="*/ 30525 h 45233"/>
                <a:gd name="connsiteX10" fmla="*/ 41834 w 53463"/>
                <a:gd name="connsiteY10" fmla="*/ 15213 h 45233"/>
                <a:gd name="connsiteX11" fmla="*/ 40386 w 53463"/>
                <a:gd name="connsiteY11" fmla="*/ 17889 h 45233"/>
                <a:gd name="connsiteX12" fmla="*/ 38360 w 53463"/>
                <a:gd name="connsiteY12" fmla="*/ 5285 h 45233"/>
                <a:gd name="connsiteX13" fmla="*/ 38436 w 53463"/>
                <a:gd name="connsiteY13" fmla="*/ 6549 h 45233"/>
                <a:gd name="connsiteX14" fmla="*/ 29114 w 53463"/>
                <a:gd name="connsiteY14" fmla="*/ 3811 h 45233"/>
                <a:gd name="connsiteX15" fmla="*/ 29856 w 53463"/>
                <a:gd name="connsiteY15" fmla="*/ 2199 h 45233"/>
                <a:gd name="connsiteX16" fmla="*/ 22177 w 53463"/>
                <a:gd name="connsiteY16" fmla="*/ 4579 h 45233"/>
                <a:gd name="connsiteX17" fmla="*/ 22536 w 53463"/>
                <a:gd name="connsiteY17" fmla="*/ 3189 h 45233"/>
                <a:gd name="connsiteX18" fmla="*/ 14036 w 53463"/>
                <a:gd name="connsiteY18" fmla="*/ 5051 h 45233"/>
                <a:gd name="connsiteX19" fmla="*/ 15336 w 53463"/>
                <a:gd name="connsiteY19" fmla="*/ 6399 h 45233"/>
                <a:gd name="connsiteX20" fmla="*/ 4163 w 53463"/>
                <a:gd name="connsiteY20" fmla="*/ 15648 h 45233"/>
                <a:gd name="connsiteX21" fmla="*/ 3936 w 53463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8423 w 56089"/>
                <a:gd name="connsiteY12" fmla="*/ 38446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28946 w 56089"/>
                <a:gd name="connsiteY7" fmla="*/ 34840 h 45233"/>
                <a:gd name="connsiteX8" fmla="*/ 37020 w 56089"/>
                <a:gd name="connsiteY8" fmla="*/ 23660 h 45233"/>
                <a:gd name="connsiteX9" fmla="*/ 40280 w 56089"/>
                <a:gd name="connsiteY9" fmla="*/ 30525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28946 w 56089"/>
                <a:gd name="connsiteY7" fmla="*/ 34840 h 45233"/>
                <a:gd name="connsiteX8" fmla="*/ 37020 w 56089"/>
                <a:gd name="connsiteY8" fmla="*/ 23660 h 45233"/>
                <a:gd name="connsiteX9" fmla="*/ 40280 w 56089"/>
                <a:gd name="connsiteY9" fmla="*/ 30525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28946 w 56089"/>
                <a:gd name="connsiteY7" fmla="*/ 34840 h 45233"/>
                <a:gd name="connsiteX8" fmla="*/ 37020 w 56089"/>
                <a:gd name="connsiteY8" fmla="*/ 23660 h 45233"/>
                <a:gd name="connsiteX9" fmla="*/ 50507 w 56089"/>
                <a:gd name="connsiteY9" fmla="*/ 32327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28946 w 56089"/>
                <a:gd name="connsiteY7" fmla="*/ 34840 h 45233"/>
                <a:gd name="connsiteX8" fmla="*/ 37872 w 56089"/>
                <a:gd name="connsiteY8" fmla="*/ 26655 h 45233"/>
                <a:gd name="connsiteX9" fmla="*/ 50507 w 56089"/>
                <a:gd name="connsiteY9" fmla="*/ 32327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35698 w 56089"/>
                <a:gd name="connsiteY7" fmla="*/ 39587 h 45233"/>
                <a:gd name="connsiteX8" fmla="*/ 37872 w 56089"/>
                <a:gd name="connsiteY8" fmla="*/ 26655 h 45233"/>
                <a:gd name="connsiteX9" fmla="*/ 50507 w 56089"/>
                <a:gd name="connsiteY9" fmla="*/ 32327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32900 w 56089"/>
                <a:gd name="connsiteY6" fmla="*/ 32106 h 45233"/>
                <a:gd name="connsiteX7" fmla="*/ 35698 w 56089"/>
                <a:gd name="connsiteY7" fmla="*/ 39587 h 45233"/>
                <a:gd name="connsiteX8" fmla="*/ 37872 w 56089"/>
                <a:gd name="connsiteY8" fmla="*/ 26655 h 45233"/>
                <a:gd name="connsiteX9" fmla="*/ 50507 w 56089"/>
                <a:gd name="connsiteY9" fmla="*/ 32327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32900 w 56089"/>
                <a:gd name="connsiteY6" fmla="*/ 32106 h 45233"/>
                <a:gd name="connsiteX7" fmla="*/ 35698 w 56089"/>
                <a:gd name="connsiteY7" fmla="*/ 39587 h 45233"/>
                <a:gd name="connsiteX8" fmla="*/ 41834 w 56089"/>
                <a:gd name="connsiteY8" fmla="*/ 15213 h 45233"/>
                <a:gd name="connsiteX9" fmla="*/ 40386 w 56089"/>
                <a:gd name="connsiteY9" fmla="*/ 17889 h 45233"/>
                <a:gd name="connsiteX10" fmla="*/ 38360 w 56089"/>
                <a:gd name="connsiteY10" fmla="*/ 5285 h 45233"/>
                <a:gd name="connsiteX11" fmla="*/ 38436 w 56089"/>
                <a:gd name="connsiteY11" fmla="*/ 6549 h 45233"/>
                <a:gd name="connsiteX12" fmla="*/ 29114 w 56089"/>
                <a:gd name="connsiteY12" fmla="*/ 3811 h 45233"/>
                <a:gd name="connsiteX13" fmla="*/ 29856 w 56089"/>
                <a:gd name="connsiteY13" fmla="*/ 2199 h 45233"/>
                <a:gd name="connsiteX14" fmla="*/ 22177 w 56089"/>
                <a:gd name="connsiteY14" fmla="*/ 4579 h 45233"/>
                <a:gd name="connsiteX15" fmla="*/ 22536 w 56089"/>
                <a:gd name="connsiteY15" fmla="*/ 3189 h 45233"/>
                <a:gd name="connsiteX16" fmla="*/ 14036 w 56089"/>
                <a:gd name="connsiteY16" fmla="*/ 5051 h 45233"/>
                <a:gd name="connsiteX17" fmla="*/ 15336 w 56089"/>
                <a:gd name="connsiteY17" fmla="*/ 6399 h 45233"/>
                <a:gd name="connsiteX18" fmla="*/ 4163 w 56089"/>
                <a:gd name="connsiteY18" fmla="*/ 15648 h 45233"/>
                <a:gd name="connsiteX19" fmla="*/ 3936 w 56089"/>
                <a:gd name="connsiteY19" fmla="*/ 14229 h 45233"/>
                <a:gd name="connsiteX0" fmla="*/ 3936 w 53529"/>
                <a:gd name="connsiteY0" fmla="*/ 14229 h 45233"/>
                <a:gd name="connsiteX1" fmla="*/ 5659 w 53529"/>
                <a:gd name="connsiteY1" fmla="*/ 6766 h 45233"/>
                <a:gd name="connsiteX2" fmla="*/ 14041 w 53529"/>
                <a:gd name="connsiteY2" fmla="*/ 5061 h 45233"/>
                <a:gd name="connsiteX3" fmla="*/ 22492 w 53529"/>
                <a:gd name="connsiteY3" fmla="*/ 3291 h 45233"/>
                <a:gd name="connsiteX4" fmla="*/ 25785 w 53529"/>
                <a:gd name="connsiteY4" fmla="*/ 59 h 45233"/>
                <a:gd name="connsiteX5" fmla="*/ 29869 w 53529"/>
                <a:gd name="connsiteY5" fmla="*/ 2340 h 45233"/>
                <a:gd name="connsiteX6" fmla="*/ 35499 w 53529"/>
                <a:gd name="connsiteY6" fmla="*/ 549 h 45233"/>
                <a:gd name="connsiteX7" fmla="*/ 38354 w 53529"/>
                <a:gd name="connsiteY7" fmla="*/ 5435 h 45233"/>
                <a:gd name="connsiteX8" fmla="*/ 42018 w 53529"/>
                <a:gd name="connsiteY8" fmla="*/ 10177 h 45233"/>
                <a:gd name="connsiteX9" fmla="*/ 41854 w 53529"/>
                <a:gd name="connsiteY9" fmla="*/ 15319 h 45233"/>
                <a:gd name="connsiteX10" fmla="*/ 53459 w 53529"/>
                <a:gd name="connsiteY10" fmla="*/ 25311 h 45233"/>
                <a:gd name="connsiteX11" fmla="*/ 46169 w 53529"/>
                <a:gd name="connsiteY11" fmla="*/ 36954 h 45233"/>
                <a:gd name="connsiteX12" fmla="*/ 35223 w 53529"/>
                <a:gd name="connsiteY12" fmla="*/ 39465 h 45233"/>
                <a:gd name="connsiteX13" fmla="*/ 32087 w 53529"/>
                <a:gd name="connsiteY13" fmla="*/ 45180 h 45233"/>
                <a:gd name="connsiteX14" fmla="*/ 16516 w 53529"/>
                <a:gd name="connsiteY14" fmla="*/ 39125 h 45233"/>
                <a:gd name="connsiteX15" fmla="*/ 5840 w 53529"/>
                <a:gd name="connsiteY15" fmla="*/ 35331 h 45233"/>
                <a:gd name="connsiteX16" fmla="*/ 1146 w 53529"/>
                <a:gd name="connsiteY16" fmla="*/ 31109 h 45233"/>
                <a:gd name="connsiteX17" fmla="*/ 2149 w 53529"/>
                <a:gd name="connsiteY17" fmla="*/ 25410 h 45233"/>
                <a:gd name="connsiteX18" fmla="*/ 31 w 53529"/>
                <a:gd name="connsiteY18" fmla="*/ 19563 h 45233"/>
                <a:gd name="connsiteX19" fmla="*/ 3899 w 53529"/>
                <a:gd name="connsiteY19" fmla="*/ 14366 h 45233"/>
                <a:gd name="connsiteX20" fmla="*/ 3936 w 53529"/>
                <a:gd name="connsiteY20" fmla="*/ 14229 h 45233"/>
                <a:gd name="connsiteX0" fmla="*/ 4729 w 53529"/>
                <a:gd name="connsiteY0" fmla="*/ 26036 h 45233"/>
                <a:gd name="connsiteX1" fmla="*/ 2196 w 53529"/>
                <a:gd name="connsiteY1" fmla="*/ 25239 h 45233"/>
                <a:gd name="connsiteX2" fmla="*/ 6964 w 53529"/>
                <a:gd name="connsiteY2" fmla="*/ 34758 h 45233"/>
                <a:gd name="connsiteX3" fmla="*/ 5856 w 53529"/>
                <a:gd name="connsiteY3" fmla="*/ 35139 h 45233"/>
                <a:gd name="connsiteX4" fmla="*/ 16514 w 53529"/>
                <a:gd name="connsiteY4" fmla="*/ 38949 h 45233"/>
                <a:gd name="connsiteX5" fmla="*/ 15846 w 53529"/>
                <a:gd name="connsiteY5" fmla="*/ 37209 h 45233"/>
                <a:gd name="connsiteX6" fmla="*/ 32900 w 53529"/>
                <a:gd name="connsiteY6" fmla="*/ 32106 h 45233"/>
                <a:gd name="connsiteX7" fmla="*/ 35698 w 53529"/>
                <a:gd name="connsiteY7" fmla="*/ 39587 h 45233"/>
                <a:gd name="connsiteX8" fmla="*/ 41834 w 53529"/>
                <a:gd name="connsiteY8" fmla="*/ 15213 h 45233"/>
                <a:gd name="connsiteX9" fmla="*/ 40386 w 53529"/>
                <a:gd name="connsiteY9" fmla="*/ 17889 h 45233"/>
                <a:gd name="connsiteX10" fmla="*/ 38360 w 53529"/>
                <a:gd name="connsiteY10" fmla="*/ 5285 h 45233"/>
                <a:gd name="connsiteX11" fmla="*/ 38436 w 53529"/>
                <a:gd name="connsiteY11" fmla="*/ 6549 h 45233"/>
                <a:gd name="connsiteX12" fmla="*/ 29114 w 53529"/>
                <a:gd name="connsiteY12" fmla="*/ 3811 h 45233"/>
                <a:gd name="connsiteX13" fmla="*/ 29856 w 53529"/>
                <a:gd name="connsiteY13" fmla="*/ 2199 h 45233"/>
                <a:gd name="connsiteX14" fmla="*/ 22177 w 53529"/>
                <a:gd name="connsiteY14" fmla="*/ 4579 h 45233"/>
                <a:gd name="connsiteX15" fmla="*/ 22536 w 53529"/>
                <a:gd name="connsiteY15" fmla="*/ 3189 h 45233"/>
                <a:gd name="connsiteX16" fmla="*/ 14036 w 53529"/>
                <a:gd name="connsiteY16" fmla="*/ 5051 h 45233"/>
                <a:gd name="connsiteX17" fmla="*/ 15336 w 53529"/>
                <a:gd name="connsiteY17" fmla="*/ 6399 h 45233"/>
                <a:gd name="connsiteX18" fmla="*/ 4163 w 53529"/>
                <a:gd name="connsiteY18" fmla="*/ 15648 h 45233"/>
                <a:gd name="connsiteX19" fmla="*/ 3936 w 53529"/>
                <a:gd name="connsiteY19" fmla="*/ 14229 h 45233"/>
                <a:gd name="connsiteX0" fmla="*/ 3936 w 54696"/>
                <a:gd name="connsiteY0" fmla="*/ 14229 h 45233"/>
                <a:gd name="connsiteX1" fmla="*/ 5659 w 54696"/>
                <a:gd name="connsiteY1" fmla="*/ 6766 h 45233"/>
                <a:gd name="connsiteX2" fmla="*/ 14041 w 54696"/>
                <a:gd name="connsiteY2" fmla="*/ 5061 h 45233"/>
                <a:gd name="connsiteX3" fmla="*/ 22492 w 54696"/>
                <a:gd name="connsiteY3" fmla="*/ 3291 h 45233"/>
                <a:gd name="connsiteX4" fmla="*/ 25785 w 54696"/>
                <a:gd name="connsiteY4" fmla="*/ 59 h 45233"/>
                <a:gd name="connsiteX5" fmla="*/ 29869 w 54696"/>
                <a:gd name="connsiteY5" fmla="*/ 2340 h 45233"/>
                <a:gd name="connsiteX6" fmla="*/ 35499 w 54696"/>
                <a:gd name="connsiteY6" fmla="*/ 549 h 45233"/>
                <a:gd name="connsiteX7" fmla="*/ 38354 w 54696"/>
                <a:gd name="connsiteY7" fmla="*/ 5435 h 45233"/>
                <a:gd name="connsiteX8" fmla="*/ 42018 w 54696"/>
                <a:gd name="connsiteY8" fmla="*/ 10177 h 45233"/>
                <a:gd name="connsiteX9" fmla="*/ 41854 w 54696"/>
                <a:gd name="connsiteY9" fmla="*/ 15319 h 45233"/>
                <a:gd name="connsiteX10" fmla="*/ 53459 w 54696"/>
                <a:gd name="connsiteY10" fmla="*/ 25311 h 45233"/>
                <a:gd name="connsiteX11" fmla="*/ 52308 w 54696"/>
                <a:gd name="connsiteY11" fmla="*/ 34800 h 45233"/>
                <a:gd name="connsiteX12" fmla="*/ 35223 w 54696"/>
                <a:gd name="connsiteY12" fmla="*/ 39465 h 45233"/>
                <a:gd name="connsiteX13" fmla="*/ 32087 w 54696"/>
                <a:gd name="connsiteY13" fmla="*/ 45180 h 45233"/>
                <a:gd name="connsiteX14" fmla="*/ 16516 w 54696"/>
                <a:gd name="connsiteY14" fmla="*/ 39125 h 45233"/>
                <a:gd name="connsiteX15" fmla="*/ 5840 w 54696"/>
                <a:gd name="connsiteY15" fmla="*/ 35331 h 45233"/>
                <a:gd name="connsiteX16" fmla="*/ 1146 w 54696"/>
                <a:gd name="connsiteY16" fmla="*/ 31109 h 45233"/>
                <a:gd name="connsiteX17" fmla="*/ 2149 w 54696"/>
                <a:gd name="connsiteY17" fmla="*/ 25410 h 45233"/>
                <a:gd name="connsiteX18" fmla="*/ 31 w 54696"/>
                <a:gd name="connsiteY18" fmla="*/ 19563 h 45233"/>
                <a:gd name="connsiteX19" fmla="*/ 3899 w 54696"/>
                <a:gd name="connsiteY19" fmla="*/ 14366 h 45233"/>
                <a:gd name="connsiteX20" fmla="*/ 3936 w 54696"/>
                <a:gd name="connsiteY20" fmla="*/ 14229 h 45233"/>
                <a:gd name="connsiteX0" fmla="*/ 4729 w 54696"/>
                <a:gd name="connsiteY0" fmla="*/ 26036 h 45233"/>
                <a:gd name="connsiteX1" fmla="*/ 2196 w 54696"/>
                <a:gd name="connsiteY1" fmla="*/ 25239 h 45233"/>
                <a:gd name="connsiteX2" fmla="*/ 6964 w 54696"/>
                <a:gd name="connsiteY2" fmla="*/ 34758 h 45233"/>
                <a:gd name="connsiteX3" fmla="*/ 5856 w 54696"/>
                <a:gd name="connsiteY3" fmla="*/ 35139 h 45233"/>
                <a:gd name="connsiteX4" fmla="*/ 16514 w 54696"/>
                <a:gd name="connsiteY4" fmla="*/ 38949 h 45233"/>
                <a:gd name="connsiteX5" fmla="*/ 15846 w 54696"/>
                <a:gd name="connsiteY5" fmla="*/ 37209 h 45233"/>
                <a:gd name="connsiteX6" fmla="*/ 32900 w 54696"/>
                <a:gd name="connsiteY6" fmla="*/ 32106 h 45233"/>
                <a:gd name="connsiteX7" fmla="*/ 35698 w 54696"/>
                <a:gd name="connsiteY7" fmla="*/ 39587 h 45233"/>
                <a:gd name="connsiteX8" fmla="*/ 41834 w 54696"/>
                <a:gd name="connsiteY8" fmla="*/ 15213 h 45233"/>
                <a:gd name="connsiteX9" fmla="*/ 40386 w 54696"/>
                <a:gd name="connsiteY9" fmla="*/ 17889 h 45233"/>
                <a:gd name="connsiteX10" fmla="*/ 38360 w 54696"/>
                <a:gd name="connsiteY10" fmla="*/ 5285 h 45233"/>
                <a:gd name="connsiteX11" fmla="*/ 38436 w 54696"/>
                <a:gd name="connsiteY11" fmla="*/ 6549 h 45233"/>
                <a:gd name="connsiteX12" fmla="*/ 29114 w 54696"/>
                <a:gd name="connsiteY12" fmla="*/ 3811 h 45233"/>
                <a:gd name="connsiteX13" fmla="*/ 29856 w 54696"/>
                <a:gd name="connsiteY13" fmla="*/ 2199 h 45233"/>
                <a:gd name="connsiteX14" fmla="*/ 22177 w 54696"/>
                <a:gd name="connsiteY14" fmla="*/ 4579 h 45233"/>
                <a:gd name="connsiteX15" fmla="*/ 22536 w 54696"/>
                <a:gd name="connsiteY15" fmla="*/ 3189 h 45233"/>
                <a:gd name="connsiteX16" fmla="*/ 14036 w 54696"/>
                <a:gd name="connsiteY16" fmla="*/ 5051 h 45233"/>
                <a:gd name="connsiteX17" fmla="*/ 15336 w 54696"/>
                <a:gd name="connsiteY17" fmla="*/ 6399 h 45233"/>
                <a:gd name="connsiteX18" fmla="*/ 4163 w 54696"/>
                <a:gd name="connsiteY18" fmla="*/ 15648 h 45233"/>
                <a:gd name="connsiteX19" fmla="*/ 3936 w 54696"/>
                <a:gd name="connsiteY19" fmla="*/ 14229 h 45233"/>
                <a:gd name="connsiteX0" fmla="*/ 3936 w 54969"/>
                <a:gd name="connsiteY0" fmla="*/ 14229 h 45233"/>
                <a:gd name="connsiteX1" fmla="*/ 5659 w 54969"/>
                <a:gd name="connsiteY1" fmla="*/ 6766 h 45233"/>
                <a:gd name="connsiteX2" fmla="*/ 14041 w 54969"/>
                <a:gd name="connsiteY2" fmla="*/ 5061 h 45233"/>
                <a:gd name="connsiteX3" fmla="*/ 22492 w 54969"/>
                <a:gd name="connsiteY3" fmla="*/ 3291 h 45233"/>
                <a:gd name="connsiteX4" fmla="*/ 25785 w 54969"/>
                <a:gd name="connsiteY4" fmla="*/ 59 h 45233"/>
                <a:gd name="connsiteX5" fmla="*/ 29869 w 54969"/>
                <a:gd name="connsiteY5" fmla="*/ 2340 h 45233"/>
                <a:gd name="connsiteX6" fmla="*/ 35499 w 54969"/>
                <a:gd name="connsiteY6" fmla="*/ 549 h 45233"/>
                <a:gd name="connsiteX7" fmla="*/ 38354 w 54969"/>
                <a:gd name="connsiteY7" fmla="*/ 5435 h 45233"/>
                <a:gd name="connsiteX8" fmla="*/ 42018 w 54969"/>
                <a:gd name="connsiteY8" fmla="*/ 10177 h 45233"/>
                <a:gd name="connsiteX9" fmla="*/ 41854 w 54969"/>
                <a:gd name="connsiteY9" fmla="*/ 15319 h 45233"/>
                <a:gd name="connsiteX10" fmla="*/ 53459 w 54969"/>
                <a:gd name="connsiteY10" fmla="*/ 25311 h 45233"/>
                <a:gd name="connsiteX11" fmla="*/ 52308 w 54969"/>
                <a:gd name="connsiteY11" fmla="*/ 34800 h 45233"/>
                <a:gd name="connsiteX12" fmla="*/ 35223 w 54969"/>
                <a:gd name="connsiteY12" fmla="*/ 39465 h 45233"/>
                <a:gd name="connsiteX13" fmla="*/ 32087 w 54969"/>
                <a:gd name="connsiteY13" fmla="*/ 45180 h 45233"/>
                <a:gd name="connsiteX14" fmla="*/ 16516 w 54969"/>
                <a:gd name="connsiteY14" fmla="*/ 39125 h 45233"/>
                <a:gd name="connsiteX15" fmla="*/ 5840 w 54969"/>
                <a:gd name="connsiteY15" fmla="*/ 35331 h 45233"/>
                <a:gd name="connsiteX16" fmla="*/ 1146 w 54969"/>
                <a:gd name="connsiteY16" fmla="*/ 31109 h 45233"/>
                <a:gd name="connsiteX17" fmla="*/ 2149 w 54969"/>
                <a:gd name="connsiteY17" fmla="*/ 25410 h 45233"/>
                <a:gd name="connsiteX18" fmla="*/ 31 w 54969"/>
                <a:gd name="connsiteY18" fmla="*/ 19563 h 45233"/>
                <a:gd name="connsiteX19" fmla="*/ 3899 w 54969"/>
                <a:gd name="connsiteY19" fmla="*/ 14366 h 45233"/>
                <a:gd name="connsiteX20" fmla="*/ 3936 w 54969"/>
                <a:gd name="connsiteY20" fmla="*/ 14229 h 45233"/>
                <a:gd name="connsiteX0" fmla="*/ 4729 w 54969"/>
                <a:gd name="connsiteY0" fmla="*/ 26036 h 45233"/>
                <a:gd name="connsiteX1" fmla="*/ 2196 w 54969"/>
                <a:gd name="connsiteY1" fmla="*/ 25239 h 45233"/>
                <a:gd name="connsiteX2" fmla="*/ 6964 w 54969"/>
                <a:gd name="connsiteY2" fmla="*/ 34758 h 45233"/>
                <a:gd name="connsiteX3" fmla="*/ 5856 w 54969"/>
                <a:gd name="connsiteY3" fmla="*/ 35139 h 45233"/>
                <a:gd name="connsiteX4" fmla="*/ 16514 w 54969"/>
                <a:gd name="connsiteY4" fmla="*/ 38949 h 45233"/>
                <a:gd name="connsiteX5" fmla="*/ 15846 w 54969"/>
                <a:gd name="connsiteY5" fmla="*/ 37209 h 45233"/>
                <a:gd name="connsiteX6" fmla="*/ 32900 w 54969"/>
                <a:gd name="connsiteY6" fmla="*/ 32106 h 45233"/>
                <a:gd name="connsiteX7" fmla="*/ 35698 w 54969"/>
                <a:gd name="connsiteY7" fmla="*/ 39587 h 45233"/>
                <a:gd name="connsiteX8" fmla="*/ 41834 w 54969"/>
                <a:gd name="connsiteY8" fmla="*/ 15213 h 45233"/>
                <a:gd name="connsiteX9" fmla="*/ 40386 w 54969"/>
                <a:gd name="connsiteY9" fmla="*/ 17889 h 45233"/>
                <a:gd name="connsiteX10" fmla="*/ 38360 w 54969"/>
                <a:gd name="connsiteY10" fmla="*/ 5285 h 45233"/>
                <a:gd name="connsiteX11" fmla="*/ 38436 w 54969"/>
                <a:gd name="connsiteY11" fmla="*/ 6549 h 45233"/>
                <a:gd name="connsiteX12" fmla="*/ 29114 w 54969"/>
                <a:gd name="connsiteY12" fmla="*/ 3811 h 45233"/>
                <a:gd name="connsiteX13" fmla="*/ 29856 w 54969"/>
                <a:gd name="connsiteY13" fmla="*/ 2199 h 45233"/>
                <a:gd name="connsiteX14" fmla="*/ 22177 w 54969"/>
                <a:gd name="connsiteY14" fmla="*/ 4579 h 45233"/>
                <a:gd name="connsiteX15" fmla="*/ 22536 w 54969"/>
                <a:gd name="connsiteY15" fmla="*/ 3189 h 45233"/>
                <a:gd name="connsiteX16" fmla="*/ 14036 w 54969"/>
                <a:gd name="connsiteY16" fmla="*/ 5051 h 45233"/>
                <a:gd name="connsiteX17" fmla="*/ 15336 w 54969"/>
                <a:gd name="connsiteY17" fmla="*/ 6399 h 45233"/>
                <a:gd name="connsiteX18" fmla="*/ 4163 w 54969"/>
                <a:gd name="connsiteY18" fmla="*/ 15648 h 45233"/>
                <a:gd name="connsiteX19" fmla="*/ 3936 w 54969"/>
                <a:gd name="connsiteY19" fmla="*/ 14229 h 45233"/>
                <a:gd name="connsiteX0" fmla="*/ 3936 w 54969"/>
                <a:gd name="connsiteY0" fmla="*/ 14229 h 45233"/>
                <a:gd name="connsiteX1" fmla="*/ 5659 w 54969"/>
                <a:gd name="connsiteY1" fmla="*/ 6766 h 45233"/>
                <a:gd name="connsiteX2" fmla="*/ 14041 w 54969"/>
                <a:gd name="connsiteY2" fmla="*/ 5061 h 45233"/>
                <a:gd name="connsiteX3" fmla="*/ 22492 w 54969"/>
                <a:gd name="connsiteY3" fmla="*/ 3291 h 45233"/>
                <a:gd name="connsiteX4" fmla="*/ 25785 w 54969"/>
                <a:gd name="connsiteY4" fmla="*/ 59 h 45233"/>
                <a:gd name="connsiteX5" fmla="*/ 29869 w 54969"/>
                <a:gd name="connsiteY5" fmla="*/ 2340 h 45233"/>
                <a:gd name="connsiteX6" fmla="*/ 35499 w 54969"/>
                <a:gd name="connsiteY6" fmla="*/ 549 h 45233"/>
                <a:gd name="connsiteX7" fmla="*/ 38354 w 54969"/>
                <a:gd name="connsiteY7" fmla="*/ 5435 h 45233"/>
                <a:gd name="connsiteX8" fmla="*/ 42018 w 54969"/>
                <a:gd name="connsiteY8" fmla="*/ 10177 h 45233"/>
                <a:gd name="connsiteX9" fmla="*/ 41854 w 54969"/>
                <a:gd name="connsiteY9" fmla="*/ 15319 h 45233"/>
                <a:gd name="connsiteX10" fmla="*/ 53459 w 54969"/>
                <a:gd name="connsiteY10" fmla="*/ 25311 h 45233"/>
                <a:gd name="connsiteX11" fmla="*/ 52308 w 54969"/>
                <a:gd name="connsiteY11" fmla="*/ 34800 h 45233"/>
                <a:gd name="connsiteX12" fmla="*/ 35223 w 54969"/>
                <a:gd name="connsiteY12" fmla="*/ 39465 h 45233"/>
                <a:gd name="connsiteX13" fmla="*/ 32087 w 54969"/>
                <a:gd name="connsiteY13" fmla="*/ 45180 h 45233"/>
                <a:gd name="connsiteX14" fmla="*/ 16516 w 54969"/>
                <a:gd name="connsiteY14" fmla="*/ 39125 h 45233"/>
                <a:gd name="connsiteX15" fmla="*/ 5840 w 54969"/>
                <a:gd name="connsiteY15" fmla="*/ 35331 h 45233"/>
                <a:gd name="connsiteX16" fmla="*/ 1146 w 54969"/>
                <a:gd name="connsiteY16" fmla="*/ 31109 h 45233"/>
                <a:gd name="connsiteX17" fmla="*/ 2149 w 54969"/>
                <a:gd name="connsiteY17" fmla="*/ 25410 h 45233"/>
                <a:gd name="connsiteX18" fmla="*/ 31 w 54969"/>
                <a:gd name="connsiteY18" fmla="*/ 19563 h 45233"/>
                <a:gd name="connsiteX19" fmla="*/ 3899 w 54969"/>
                <a:gd name="connsiteY19" fmla="*/ 14366 h 45233"/>
                <a:gd name="connsiteX20" fmla="*/ 3936 w 54969"/>
                <a:gd name="connsiteY20" fmla="*/ 14229 h 45233"/>
                <a:gd name="connsiteX0" fmla="*/ 4729 w 54969"/>
                <a:gd name="connsiteY0" fmla="*/ 26036 h 45233"/>
                <a:gd name="connsiteX1" fmla="*/ 2196 w 54969"/>
                <a:gd name="connsiteY1" fmla="*/ 25239 h 45233"/>
                <a:gd name="connsiteX2" fmla="*/ 6964 w 54969"/>
                <a:gd name="connsiteY2" fmla="*/ 34758 h 45233"/>
                <a:gd name="connsiteX3" fmla="*/ 5856 w 54969"/>
                <a:gd name="connsiteY3" fmla="*/ 35139 h 45233"/>
                <a:gd name="connsiteX4" fmla="*/ 16514 w 54969"/>
                <a:gd name="connsiteY4" fmla="*/ 38949 h 45233"/>
                <a:gd name="connsiteX5" fmla="*/ 15846 w 54969"/>
                <a:gd name="connsiteY5" fmla="*/ 37209 h 45233"/>
                <a:gd name="connsiteX6" fmla="*/ 32900 w 54969"/>
                <a:gd name="connsiteY6" fmla="*/ 32106 h 45233"/>
                <a:gd name="connsiteX7" fmla="*/ 25420 w 54969"/>
                <a:gd name="connsiteY7" fmla="*/ 36536 h 45233"/>
                <a:gd name="connsiteX8" fmla="*/ 41834 w 54969"/>
                <a:gd name="connsiteY8" fmla="*/ 15213 h 45233"/>
                <a:gd name="connsiteX9" fmla="*/ 40386 w 54969"/>
                <a:gd name="connsiteY9" fmla="*/ 17889 h 45233"/>
                <a:gd name="connsiteX10" fmla="*/ 38360 w 54969"/>
                <a:gd name="connsiteY10" fmla="*/ 5285 h 45233"/>
                <a:gd name="connsiteX11" fmla="*/ 38436 w 54969"/>
                <a:gd name="connsiteY11" fmla="*/ 6549 h 45233"/>
                <a:gd name="connsiteX12" fmla="*/ 29114 w 54969"/>
                <a:gd name="connsiteY12" fmla="*/ 3811 h 45233"/>
                <a:gd name="connsiteX13" fmla="*/ 29856 w 54969"/>
                <a:gd name="connsiteY13" fmla="*/ 2199 h 45233"/>
                <a:gd name="connsiteX14" fmla="*/ 22177 w 54969"/>
                <a:gd name="connsiteY14" fmla="*/ 4579 h 45233"/>
                <a:gd name="connsiteX15" fmla="*/ 22536 w 54969"/>
                <a:gd name="connsiteY15" fmla="*/ 3189 h 45233"/>
                <a:gd name="connsiteX16" fmla="*/ 14036 w 54969"/>
                <a:gd name="connsiteY16" fmla="*/ 5051 h 45233"/>
                <a:gd name="connsiteX17" fmla="*/ 15336 w 54969"/>
                <a:gd name="connsiteY17" fmla="*/ 6399 h 45233"/>
                <a:gd name="connsiteX18" fmla="*/ 4163 w 54969"/>
                <a:gd name="connsiteY18" fmla="*/ 15648 h 45233"/>
                <a:gd name="connsiteX19" fmla="*/ 3936 w 54969"/>
                <a:gd name="connsiteY19" fmla="*/ 14229 h 45233"/>
                <a:gd name="connsiteX0" fmla="*/ 3936 w 54969"/>
                <a:gd name="connsiteY0" fmla="*/ 14229 h 45233"/>
                <a:gd name="connsiteX1" fmla="*/ 5659 w 54969"/>
                <a:gd name="connsiteY1" fmla="*/ 6766 h 45233"/>
                <a:gd name="connsiteX2" fmla="*/ 14041 w 54969"/>
                <a:gd name="connsiteY2" fmla="*/ 5061 h 45233"/>
                <a:gd name="connsiteX3" fmla="*/ 22492 w 54969"/>
                <a:gd name="connsiteY3" fmla="*/ 3291 h 45233"/>
                <a:gd name="connsiteX4" fmla="*/ 25785 w 54969"/>
                <a:gd name="connsiteY4" fmla="*/ 59 h 45233"/>
                <a:gd name="connsiteX5" fmla="*/ 29869 w 54969"/>
                <a:gd name="connsiteY5" fmla="*/ 2340 h 45233"/>
                <a:gd name="connsiteX6" fmla="*/ 35499 w 54969"/>
                <a:gd name="connsiteY6" fmla="*/ 549 h 45233"/>
                <a:gd name="connsiteX7" fmla="*/ 38354 w 54969"/>
                <a:gd name="connsiteY7" fmla="*/ 5435 h 45233"/>
                <a:gd name="connsiteX8" fmla="*/ 42018 w 54969"/>
                <a:gd name="connsiteY8" fmla="*/ 10177 h 45233"/>
                <a:gd name="connsiteX9" fmla="*/ 41854 w 54969"/>
                <a:gd name="connsiteY9" fmla="*/ 15319 h 45233"/>
                <a:gd name="connsiteX10" fmla="*/ 53459 w 54969"/>
                <a:gd name="connsiteY10" fmla="*/ 25311 h 45233"/>
                <a:gd name="connsiteX11" fmla="*/ 52308 w 54969"/>
                <a:gd name="connsiteY11" fmla="*/ 34800 h 45233"/>
                <a:gd name="connsiteX12" fmla="*/ 35223 w 54969"/>
                <a:gd name="connsiteY12" fmla="*/ 39465 h 45233"/>
                <a:gd name="connsiteX13" fmla="*/ 32087 w 54969"/>
                <a:gd name="connsiteY13" fmla="*/ 45180 h 45233"/>
                <a:gd name="connsiteX14" fmla="*/ 16516 w 54969"/>
                <a:gd name="connsiteY14" fmla="*/ 39125 h 45233"/>
                <a:gd name="connsiteX15" fmla="*/ 5840 w 54969"/>
                <a:gd name="connsiteY15" fmla="*/ 35331 h 45233"/>
                <a:gd name="connsiteX16" fmla="*/ 1146 w 54969"/>
                <a:gd name="connsiteY16" fmla="*/ 31109 h 45233"/>
                <a:gd name="connsiteX17" fmla="*/ 2149 w 54969"/>
                <a:gd name="connsiteY17" fmla="*/ 25410 h 45233"/>
                <a:gd name="connsiteX18" fmla="*/ 31 w 54969"/>
                <a:gd name="connsiteY18" fmla="*/ 19563 h 45233"/>
                <a:gd name="connsiteX19" fmla="*/ 3899 w 54969"/>
                <a:gd name="connsiteY19" fmla="*/ 14366 h 45233"/>
                <a:gd name="connsiteX20" fmla="*/ 3936 w 54969"/>
                <a:gd name="connsiteY20" fmla="*/ 14229 h 45233"/>
                <a:gd name="connsiteX0" fmla="*/ 4729 w 54969"/>
                <a:gd name="connsiteY0" fmla="*/ 26036 h 45233"/>
                <a:gd name="connsiteX1" fmla="*/ 2196 w 54969"/>
                <a:gd name="connsiteY1" fmla="*/ 25239 h 45233"/>
                <a:gd name="connsiteX2" fmla="*/ 6964 w 54969"/>
                <a:gd name="connsiteY2" fmla="*/ 34758 h 45233"/>
                <a:gd name="connsiteX3" fmla="*/ 5856 w 54969"/>
                <a:gd name="connsiteY3" fmla="*/ 35139 h 45233"/>
                <a:gd name="connsiteX4" fmla="*/ 16514 w 54969"/>
                <a:gd name="connsiteY4" fmla="*/ 38949 h 45233"/>
                <a:gd name="connsiteX5" fmla="*/ 15846 w 54969"/>
                <a:gd name="connsiteY5" fmla="*/ 37209 h 45233"/>
                <a:gd name="connsiteX6" fmla="*/ 41834 w 54969"/>
                <a:gd name="connsiteY6" fmla="*/ 15213 h 45233"/>
                <a:gd name="connsiteX7" fmla="*/ 40386 w 54969"/>
                <a:gd name="connsiteY7" fmla="*/ 17889 h 45233"/>
                <a:gd name="connsiteX8" fmla="*/ 38360 w 54969"/>
                <a:gd name="connsiteY8" fmla="*/ 5285 h 45233"/>
                <a:gd name="connsiteX9" fmla="*/ 38436 w 54969"/>
                <a:gd name="connsiteY9" fmla="*/ 6549 h 45233"/>
                <a:gd name="connsiteX10" fmla="*/ 29114 w 54969"/>
                <a:gd name="connsiteY10" fmla="*/ 3811 h 45233"/>
                <a:gd name="connsiteX11" fmla="*/ 29856 w 54969"/>
                <a:gd name="connsiteY11" fmla="*/ 2199 h 45233"/>
                <a:gd name="connsiteX12" fmla="*/ 22177 w 54969"/>
                <a:gd name="connsiteY12" fmla="*/ 4579 h 45233"/>
                <a:gd name="connsiteX13" fmla="*/ 22536 w 54969"/>
                <a:gd name="connsiteY13" fmla="*/ 3189 h 45233"/>
                <a:gd name="connsiteX14" fmla="*/ 14036 w 54969"/>
                <a:gd name="connsiteY14" fmla="*/ 5051 h 45233"/>
                <a:gd name="connsiteX15" fmla="*/ 15336 w 54969"/>
                <a:gd name="connsiteY15" fmla="*/ 6399 h 45233"/>
                <a:gd name="connsiteX16" fmla="*/ 4163 w 54969"/>
                <a:gd name="connsiteY16" fmla="*/ 15648 h 45233"/>
                <a:gd name="connsiteX17" fmla="*/ 3936 w 54969"/>
                <a:gd name="connsiteY17" fmla="*/ 14229 h 45233"/>
                <a:gd name="connsiteX0" fmla="*/ 3936 w 54545"/>
                <a:gd name="connsiteY0" fmla="*/ 14229 h 45455"/>
                <a:gd name="connsiteX1" fmla="*/ 5659 w 54545"/>
                <a:gd name="connsiteY1" fmla="*/ 6766 h 45455"/>
                <a:gd name="connsiteX2" fmla="*/ 14041 w 54545"/>
                <a:gd name="connsiteY2" fmla="*/ 5061 h 45455"/>
                <a:gd name="connsiteX3" fmla="*/ 22492 w 54545"/>
                <a:gd name="connsiteY3" fmla="*/ 3291 h 45455"/>
                <a:gd name="connsiteX4" fmla="*/ 25785 w 54545"/>
                <a:gd name="connsiteY4" fmla="*/ 59 h 45455"/>
                <a:gd name="connsiteX5" fmla="*/ 29869 w 54545"/>
                <a:gd name="connsiteY5" fmla="*/ 2340 h 45455"/>
                <a:gd name="connsiteX6" fmla="*/ 35499 w 54545"/>
                <a:gd name="connsiteY6" fmla="*/ 549 h 45455"/>
                <a:gd name="connsiteX7" fmla="*/ 38354 w 54545"/>
                <a:gd name="connsiteY7" fmla="*/ 5435 h 45455"/>
                <a:gd name="connsiteX8" fmla="*/ 42018 w 54545"/>
                <a:gd name="connsiteY8" fmla="*/ 10177 h 45455"/>
                <a:gd name="connsiteX9" fmla="*/ 41854 w 54545"/>
                <a:gd name="connsiteY9" fmla="*/ 15319 h 45455"/>
                <a:gd name="connsiteX10" fmla="*/ 53459 w 54545"/>
                <a:gd name="connsiteY10" fmla="*/ 25311 h 45455"/>
                <a:gd name="connsiteX11" fmla="*/ 52308 w 54545"/>
                <a:gd name="connsiteY11" fmla="*/ 34800 h 45455"/>
                <a:gd name="connsiteX12" fmla="*/ 38078 w 54545"/>
                <a:gd name="connsiteY12" fmla="*/ 40312 h 45455"/>
                <a:gd name="connsiteX13" fmla="*/ 32087 w 54545"/>
                <a:gd name="connsiteY13" fmla="*/ 45180 h 45455"/>
                <a:gd name="connsiteX14" fmla="*/ 16516 w 54545"/>
                <a:gd name="connsiteY14" fmla="*/ 39125 h 45455"/>
                <a:gd name="connsiteX15" fmla="*/ 5840 w 54545"/>
                <a:gd name="connsiteY15" fmla="*/ 35331 h 45455"/>
                <a:gd name="connsiteX16" fmla="*/ 1146 w 54545"/>
                <a:gd name="connsiteY16" fmla="*/ 31109 h 45455"/>
                <a:gd name="connsiteX17" fmla="*/ 2149 w 54545"/>
                <a:gd name="connsiteY17" fmla="*/ 25410 h 45455"/>
                <a:gd name="connsiteX18" fmla="*/ 31 w 54545"/>
                <a:gd name="connsiteY18" fmla="*/ 19563 h 45455"/>
                <a:gd name="connsiteX19" fmla="*/ 3899 w 54545"/>
                <a:gd name="connsiteY19" fmla="*/ 14366 h 45455"/>
                <a:gd name="connsiteX20" fmla="*/ 3936 w 54545"/>
                <a:gd name="connsiteY20" fmla="*/ 14229 h 45455"/>
                <a:gd name="connsiteX0" fmla="*/ 4729 w 54545"/>
                <a:gd name="connsiteY0" fmla="*/ 26036 h 45455"/>
                <a:gd name="connsiteX1" fmla="*/ 2196 w 54545"/>
                <a:gd name="connsiteY1" fmla="*/ 25239 h 45455"/>
                <a:gd name="connsiteX2" fmla="*/ 6964 w 54545"/>
                <a:gd name="connsiteY2" fmla="*/ 34758 h 45455"/>
                <a:gd name="connsiteX3" fmla="*/ 5856 w 54545"/>
                <a:gd name="connsiteY3" fmla="*/ 35139 h 45455"/>
                <a:gd name="connsiteX4" fmla="*/ 16514 w 54545"/>
                <a:gd name="connsiteY4" fmla="*/ 38949 h 45455"/>
                <a:gd name="connsiteX5" fmla="*/ 15846 w 54545"/>
                <a:gd name="connsiteY5" fmla="*/ 37209 h 45455"/>
                <a:gd name="connsiteX6" fmla="*/ 41834 w 54545"/>
                <a:gd name="connsiteY6" fmla="*/ 15213 h 45455"/>
                <a:gd name="connsiteX7" fmla="*/ 40386 w 54545"/>
                <a:gd name="connsiteY7" fmla="*/ 17889 h 45455"/>
                <a:gd name="connsiteX8" fmla="*/ 38360 w 54545"/>
                <a:gd name="connsiteY8" fmla="*/ 5285 h 45455"/>
                <a:gd name="connsiteX9" fmla="*/ 38436 w 54545"/>
                <a:gd name="connsiteY9" fmla="*/ 6549 h 45455"/>
                <a:gd name="connsiteX10" fmla="*/ 29114 w 54545"/>
                <a:gd name="connsiteY10" fmla="*/ 3811 h 45455"/>
                <a:gd name="connsiteX11" fmla="*/ 29856 w 54545"/>
                <a:gd name="connsiteY11" fmla="*/ 2199 h 45455"/>
                <a:gd name="connsiteX12" fmla="*/ 22177 w 54545"/>
                <a:gd name="connsiteY12" fmla="*/ 4579 h 45455"/>
                <a:gd name="connsiteX13" fmla="*/ 22536 w 54545"/>
                <a:gd name="connsiteY13" fmla="*/ 3189 h 45455"/>
                <a:gd name="connsiteX14" fmla="*/ 14036 w 54545"/>
                <a:gd name="connsiteY14" fmla="*/ 5051 h 45455"/>
                <a:gd name="connsiteX15" fmla="*/ 15336 w 54545"/>
                <a:gd name="connsiteY15" fmla="*/ 6399 h 45455"/>
                <a:gd name="connsiteX16" fmla="*/ 4163 w 54545"/>
                <a:gd name="connsiteY16" fmla="*/ 15648 h 45455"/>
                <a:gd name="connsiteX17" fmla="*/ 3936 w 54545"/>
                <a:gd name="connsiteY17" fmla="*/ 14229 h 45455"/>
                <a:gd name="connsiteX0" fmla="*/ 3936 w 54545"/>
                <a:gd name="connsiteY0" fmla="*/ 14229 h 47060"/>
                <a:gd name="connsiteX1" fmla="*/ 5659 w 54545"/>
                <a:gd name="connsiteY1" fmla="*/ 6766 h 47060"/>
                <a:gd name="connsiteX2" fmla="*/ 14041 w 54545"/>
                <a:gd name="connsiteY2" fmla="*/ 5061 h 47060"/>
                <a:gd name="connsiteX3" fmla="*/ 22492 w 54545"/>
                <a:gd name="connsiteY3" fmla="*/ 3291 h 47060"/>
                <a:gd name="connsiteX4" fmla="*/ 25785 w 54545"/>
                <a:gd name="connsiteY4" fmla="*/ 59 h 47060"/>
                <a:gd name="connsiteX5" fmla="*/ 29869 w 54545"/>
                <a:gd name="connsiteY5" fmla="*/ 2340 h 47060"/>
                <a:gd name="connsiteX6" fmla="*/ 35499 w 54545"/>
                <a:gd name="connsiteY6" fmla="*/ 549 h 47060"/>
                <a:gd name="connsiteX7" fmla="*/ 38354 w 54545"/>
                <a:gd name="connsiteY7" fmla="*/ 5435 h 47060"/>
                <a:gd name="connsiteX8" fmla="*/ 42018 w 54545"/>
                <a:gd name="connsiteY8" fmla="*/ 10177 h 47060"/>
                <a:gd name="connsiteX9" fmla="*/ 41854 w 54545"/>
                <a:gd name="connsiteY9" fmla="*/ 15319 h 47060"/>
                <a:gd name="connsiteX10" fmla="*/ 53459 w 54545"/>
                <a:gd name="connsiteY10" fmla="*/ 25311 h 47060"/>
                <a:gd name="connsiteX11" fmla="*/ 52308 w 54545"/>
                <a:gd name="connsiteY11" fmla="*/ 34800 h 47060"/>
                <a:gd name="connsiteX12" fmla="*/ 38078 w 54545"/>
                <a:gd name="connsiteY12" fmla="*/ 40312 h 47060"/>
                <a:gd name="connsiteX13" fmla="*/ 32087 w 54545"/>
                <a:gd name="connsiteY13" fmla="*/ 45180 h 47060"/>
                <a:gd name="connsiteX14" fmla="*/ 16516 w 54545"/>
                <a:gd name="connsiteY14" fmla="*/ 39125 h 47060"/>
                <a:gd name="connsiteX15" fmla="*/ 5840 w 54545"/>
                <a:gd name="connsiteY15" fmla="*/ 35331 h 47060"/>
                <a:gd name="connsiteX16" fmla="*/ 1146 w 54545"/>
                <a:gd name="connsiteY16" fmla="*/ 31109 h 47060"/>
                <a:gd name="connsiteX17" fmla="*/ 2149 w 54545"/>
                <a:gd name="connsiteY17" fmla="*/ 25410 h 47060"/>
                <a:gd name="connsiteX18" fmla="*/ 31 w 54545"/>
                <a:gd name="connsiteY18" fmla="*/ 19563 h 47060"/>
                <a:gd name="connsiteX19" fmla="*/ 3899 w 54545"/>
                <a:gd name="connsiteY19" fmla="*/ 14366 h 47060"/>
                <a:gd name="connsiteX20" fmla="*/ 3936 w 54545"/>
                <a:gd name="connsiteY20" fmla="*/ 14229 h 47060"/>
                <a:gd name="connsiteX0" fmla="*/ 4729 w 54545"/>
                <a:gd name="connsiteY0" fmla="*/ 26036 h 47060"/>
                <a:gd name="connsiteX1" fmla="*/ 2196 w 54545"/>
                <a:gd name="connsiteY1" fmla="*/ 25239 h 47060"/>
                <a:gd name="connsiteX2" fmla="*/ 6964 w 54545"/>
                <a:gd name="connsiteY2" fmla="*/ 34758 h 47060"/>
                <a:gd name="connsiteX3" fmla="*/ 5856 w 54545"/>
                <a:gd name="connsiteY3" fmla="*/ 35139 h 47060"/>
                <a:gd name="connsiteX4" fmla="*/ 16514 w 54545"/>
                <a:gd name="connsiteY4" fmla="*/ 38949 h 47060"/>
                <a:gd name="connsiteX5" fmla="*/ 15846 w 54545"/>
                <a:gd name="connsiteY5" fmla="*/ 37209 h 47060"/>
                <a:gd name="connsiteX6" fmla="*/ 41834 w 54545"/>
                <a:gd name="connsiteY6" fmla="*/ 15213 h 47060"/>
                <a:gd name="connsiteX7" fmla="*/ 40386 w 54545"/>
                <a:gd name="connsiteY7" fmla="*/ 17889 h 47060"/>
                <a:gd name="connsiteX8" fmla="*/ 38360 w 54545"/>
                <a:gd name="connsiteY8" fmla="*/ 5285 h 47060"/>
                <a:gd name="connsiteX9" fmla="*/ 38436 w 54545"/>
                <a:gd name="connsiteY9" fmla="*/ 6549 h 47060"/>
                <a:gd name="connsiteX10" fmla="*/ 29114 w 54545"/>
                <a:gd name="connsiteY10" fmla="*/ 3811 h 47060"/>
                <a:gd name="connsiteX11" fmla="*/ 29856 w 54545"/>
                <a:gd name="connsiteY11" fmla="*/ 2199 h 47060"/>
                <a:gd name="connsiteX12" fmla="*/ 22177 w 54545"/>
                <a:gd name="connsiteY12" fmla="*/ 4579 h 47060"/>
                <a:gd name="connsiteX13" fmla="*/ 22536 w 54545"/>
                <a:gd name="connsiteY13" fmla="*/ 3189 h 47060"/>
                <a:gd name="connsiteX14" fmla="*/ 14036 w 54545"/>
                <a:gd name="connsiteY14" fmla="*/ 5051 h 47060"/>
                <a:gd name="connsiteX15" fmla="*/ 15336 w 54545"/>
                <a:gd name="connsiteY15" fmla="*/ 6399 h 47060"/>
                <a:gd name="connsiteX16" fmla="*/ 4163 w 54545"/>
                <a:gd name="connsiteY16" fmla="*/ 15648 h 47060"/>
                <a:gd name="connsiteX17" fmla="*/ 3936 w 54545"/>
                <a:gd name="connsiteY17" fmla="*/ 14229 h 47060"/>
                <a:gd name="connsiteX0" fmla="*/ 3936 w 54545"/>
                <a:gd name="connsiteY0" fmla="*/ 14229 h 47732"/>
                <a:gd name="connsiteX1" fmla="*/ 5659 w 54545"/>
                <a:gd name="connsiteY1" fmla="*/ 6766 h 47732"/>
                <a:gd name="connsiteX2" fmla="*/ 14041 w 54545"/>
                <a:gd name="connsiteY2" fmla="*/ 5061 h 47732"/>
                <a:gd name="connsiteX3" fmla="*/ 22492 w 54545"/>
                <a:gd name="connsiteY3" fmla="*/ 3291 h 47732"/>
                <a:gd name="connsiteX4" fmla="*/ 25785 w 54545"/>
                <a:gd name="connsiteY4" fmla="*/ 59 h 47732"/>
                <a:gd name="connsiteX5" fmla="*/ 29869 w 54545"/>
                <a:gd name="connsiteY5" fmla="*/ 2340 h 47732"/>
                <a:gd name="connsiteX6" fmla="*/ 35499 w 54545"/>
                <a:gd name="connsiteY6" fmla="*/ 549 h 47732"/>
                <a:gd name="connsiteX7" fmla="*/ 38354 w 54545"/>
                <a:gd name="connsiteY7" fmla="*/ 5435 h 47732"/>
                <a:gd name="connsiteX8" fmla="*/ 42018 w 54545"/>
                <a:gd name="connsiteY8" fmla="*/ 10177 h 47732"/>
                <a:gd name="connsiteX9" fmla="*/ 41854 w 54545"/>
                <a:gd name="connsiteY9" fmla="*/ 15319 h 47732"/>
                <a:gd name="connsiteX10" fmla="*/ 53459 w 54545"/>
                <a:gd name="connsiteY10" fmla="*/ 25311 h 47732"/>
                <a:gd name="connsiteX11" fmla="*/ 52308 w 54545"/>
                <a:gd name="connsiteY11" fmla="*/ 34800 h 47732"/>
                <a:gd name="connsiteX12" fmla="*/ 38078 w 54545"/>
                <a:gd name="connsiteY12" fmla="*/ 40312 h 47732"/>
                <a:gd name="connsiteX13" fmla="*/ 25978 w 54545"/>
                <a:gd name="connsiteY13" fmla="*/ 46520 h 47732"/>
                <a:gd name="connsiteX14" fmla="*/ 16516 w 54545"/>
                <a:gd name="connsiteY14" fmla="*/ 39125 h 47732"/>
                <a:gd name="connsiteX15" fmla="*/ 5840 w 54545"/>
                <a:gd name="connsiteY15" fmla="*/ 35331 h 47732"/>
                <a:gd name="connsiteX16" fmla="*/ 1146 w 54545"/>
                <a:gd name="connsiteY16" fmla="*/ 31109 h 47732"/>
                <a:gd name="connsiteX17" fmla="*/ 2149 w 54545"/>
                <a:gd name="connsiteY17" fmla="*/ 25410 h 47732"/>
                <a:gd name="connsiteX18" fmla="*/ 31 w 54545"/>
                <a:gd name="connsiteY18" fmla="*/ 19563 h 47732"/>
                <a:gd name="connsiteX19" fmla="*/ 3899 w 54545"/>
                <a:gd name="connsiteY19" fmla="*/ 14366 h 47732"/>
                <a:gd name="connsiteX20" fmla="*/ 3936 w 54545"/>
                <a:gd name="connsiteY20" fmla="*/ 14229 h 47732"/>
                <a:gd name="connsiteX0" fmla="*/ 4729 w 54545"/>
                <a:gd name="connsiteY0" fmla="*/ 26036 h 47732"/>
                <a:gd name="connsiteX1" fmla="*/ 2196 w 54545"/>
                <a:gd name="connsiteY1" fmla="*/ 25239 h 47732"/>
                <a:gd name="connsiteX2" fmla="*/ 6964 w 54545"/>
                <a:gd name="connsiteY2" fmla="*/ 34758 h 47732"/>
                <a:gd name="connsiteX3" fmla="*/ 5856 w 54545"/>
                <a:gd name="connsiteY3" fmla="*/ 35139 h 47732"/>
                <a:gd name="connsiteX4" fmla="*/ 16514 w 54545"/>
                <a:gd name="connsiteY4" fmla="*/ 38949 h 47732"/>
                <a:gd name="connsiteX5" fmla="*/ 15846 w 54545"/>
                <a:gd name="connsiteY5" fmla="*/ 37209 h 47732"/>
                <a:gd name="connsiteX6" fmla="*/ 41834 w 54545"/>
                <a:gd name="connsiteY6" fmla="*/ 15213 h 47732"/>
                <a:gd name="connsiteX7" fmla="*/ 40386 w 54545"/>
                <a:gd name="connsiteY7" fmla="*/ 17889 h 47732"/>
                <a:gd name="connsiteX8" fmla="*/ 38360 w 54545"/>
                <a:gd name="connsiteY8" fmla="*/ 5285 h 47732"/>
                <a:gd name="connsiteX9" fmla="*/ 38436 w 54545"/>
                <a:gd name="connsiteY9" fmla="*/ 6549 h 47732"/>
                <a:gd name="connsiteX10" fmla="*/ 29114 w 54545"/>
                <a:gd name="connsiteY10" fmla="*/ 3811 h 47732"/>
                <a:gd name="connsiteX11" fmla="*/ 29856 w 54545"/>
                <a:gd name="connsiteY11" fmla="*/ 2199 h 47732"/>
                <a:gd name="connsiteX12" fmla="*/ 22177 w 54545"/>
                <a:gd name="connsiteY12" fmla="*/ 4579 h 47732"/>
                <a:gd name="connsiteX13" fmla="*/ 22536 w 54545"/>
                <a:gd name="connsiteY13" fmla="*/ 3189 h 47732"/>
                <a:gd name="connsiteX14" fmla="*/ 14036 w 54545"/>
                <a:gd name="connsiteY14" fmla="*/ 5051 h 47732"/>
                <a:gd name="connsiteX15" fmla="*/ 15336 w 54545"/>
                <a:gd name="connsiteY15" fmla="*/ 6399 h 47732"/>
                <a:gd name="connsiteX16" fmla="*/ 4163 w 54545"/>
                <a:gd name="connsiteY16" fmla="*/ 15648 h 47732"/>
                <a:gd name="connsiteX17" fmla="*/ 3936 w 54545"/>
                <a:gd name="connsiteY17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729 w 53690"/>
                <a:gd name="connsiteY0" fmla="*/ 26036 h 47732"/>
                <a:gd name="connsiteX1" fmla="*/ 2196 w 53690"/>
                <a:gd name="connsiteY1" fmla="*/ 25239 h 47732"/>
                <a:gd name="connsiteX2" fmla="*/ 6964 w 53690"/>
                <a:gd name="connsiteY2" fmla="*/ 34758 h 47732"/>
                <a:gd name="connsiteX3" fmla="*/ 5856 w 53690"/>
                <a:gd name="connsiteY3" fmla="*/ 35139 h 47732"/>
                <a:gd name="connsiteX4" fmla="*/ 16514 w 53690"/>
                <a:gd name="connsiteY4" fmla="*/ 38949 h 47732"/>
                <a:gd name="connsiteX5" fmla="*/ 15846 w 53690"/>
                <a:gd name="connsiteY5" fmla="*/ 37209 h 47732"/>
                <a:gd name="connsiteX6" fmla="*/ 41834 w 53690"/>
                <a:gd name="connsiteY6" fmla="*/ 15213 h 47732"/>
                <a:gd name="connsiteX7" fmla="*/ 40386 w 53690"/>
                <a:gd name="connsiteY7" fmla="*/ 17889 h 47732"/>
                <a:gd name="connsiteX8" fmla="*/ 38360 w 53690"/>
                <a:gd name="connsiteY8" fmla="*/ 5285 h 47732"/>
                <a:gd name="connsiteX9" fmla="*/ 38436 w 53690"/>
                <a:gd name="connsiteY9" fmla="*/ 6549 h 47732"/>
                <a:gd name="connsiteX10" fmla="*/ 29114 w 53690"/>
                <a:gd name="connsiteY10" fmla="*/ 3811 h 47732"/>
                <a:gd name="connsiteX11" fmla="*/ 29856 w 53690"/>
                <a:gd name="connsiteY11" fmla="*/ 2199 h 47732"/>
                <a:gd name="connsiteX12" fmla="*/ 22177 w 53690"/>
                <a:gd name="connsiteY12" fmla="*/ 4579 h 47732"/>
                <a:gd name="connsiteX13" fmla="*/ 22536 w 53690"/>
                <a:gd name="connsiteY13" fmla="*/ 3189 h 47732"/>
                <a:gd name="connsiteX14" fmla="*/ 14036 w 53690"/>
                <a:gd name="connsiteY14" fmla="*/ 5051 h 47732"/>
                <a:gd name="connsiteX15" fmla="*/ 15336 w 53690"/>
                <a:gd name="connsiteY15" fmla="*/ 6399 h 47732"/>
                <a:gd name="connsiteX16" fmla="*/ 4163 w 53690"/>
                <a:gd name="connsiteY16" fmla="*/ 15648 h 47732"/>
                <a:gd name="connsiteX17" fmla="*/ 3936 w 53690"/>
                <a:gd name="connsiteY17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729 w 53690"/>
                <a:gd name="connsiteY0" fmla="*/ 26036 h 47732"/>
                <a:gd name="connsiteX1" fmla="*/ 2196 w 53690"/>
                <a:gd name="connsiteY1" fmla="*/ 25239 h 47732"/>
                <a:gd name="connsiteX2" fmla="*/ 6964 w 53690"/>
                <a:gd name="connsiteY2" fmla="*/ 34758 h 47732"/>
                <a:gd name="connsiteX3" fmla="*/ 5856 w 53690"/>
                <a:gd name="connsiteY3" fmla="*/ 35139 h 47732"/>
                <a:gd name="connsiteX4" fmla="*/ 41834 w 53690"/>
                <a:gd name="connsiteY4" fmla="*/ 15213 h 47732"/>
                <a:gd name="connsiteX5" fmla="*/ 40386 w 53690"/>
                <a:gd name="connsiteY5" fmla="*/ 17889 h 47732"/>
                <a:gd name="connsiteX6" fmla="*/ 38360 w 53690"/>
                <a:gd name="connsiteY6" fmla="*/ 5285 h 47732"/>
                <a:gd name="connsiteX7" fmla="*/ 38436 w 53690"/>
                <a:gd name="connsiteY7" fmla="*/ 6549 h 47732"/>
                <a:gd name="connsiteX8" fmla="*/ 29114 w 53690"/>
                <a:gd name="connsiteY8" fmla="*/ 3811 h 47732"/>
                <a:gd name="connsiteX9" fmla="*/ 29856 w 53690"/>
                <a:gd name="connsiteY9" fmla="*/ 2199 h 47732"/>
                <a:gd name="connsiteX10" fmla="*/ 22177 w 53690"/>
                <a:gd name="connsiteY10" fmla="*/ 4579 h 47732"/>
                <a:gd name="connsiteX11" fmla="*/ 22536 w 53690"/>
                <a:gd name="connsiteY11" fmla="*/ 3189 h 47732"/>
                <a:gd name="connsiteX12" fmla="*/ 14036 w 53690"/>
                <a:gd name="connsiteY12" fmla="*/ 5051 h 47732"/>
                <a:gd name="connsiteX13" fmla="*/ 15336 w 53690"/>
                <a:gd name="connsiteY13" fmla="*/ 6399 h 47732"/>
                <a:gd name="connsiteX14" fmla="*/ 4163 w 53690"/>
                <a:gd name="connsiteY14" fmla="*/ 15648 h 47732"/>
                <a:gd name="connsiteX15" fmla="*/ 3936 w 53690"/>
                <a:gd name="connsiteY15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729 w 53690"/>
                <a:gd name="connsiteY0" fmla="*/ 26036 h 47732"/>
                <a:gd name="connsiteX1" fmla="*/ 2196 w 53690"/>
                <a:gd name="connsiteY1" fmla="*/ 25239 h 47732"/>
                <a:gd name="connsiteX2" fmla="*/ 41834 w 53690"/>
                <a:gd name="connsiteY2" fmla="*/ 15213 h 47732"/>
                <a:gd name="connsiteX3" fmla="*/ 40386 w 53690"/>
                <a:gd name="connsiteY3" fmla="*/ 17889 h 47732"/>
                <a:gd name="connsiteX4" fmla="*/ 38360 w 53690"/>
                <a:gd name="connsiteY4" fmla="*/ 5285 h 47732"/>
                <a:gd name="connsiteX5" fmla="*/ 38436 w 53690"/>
                <a:gd name="connsiteY5" fmla="*/ 6549 h 47732"/>
                <a:gd name="connsiteX6" fmla="*/ 29114 w 53690"/>
                <a:gd name="connsiteY6" fmla="*/ 3811 h 47732"/>
                <a:gd name="connsiteX7" fmla="*/ 29856 w 53690"/>
                <a:gd name="connsiteY7" fmla="*/ 2199 h 47732"/>
                <a:gd name="connsiteX8" fmla="*/ 22177 w 53690"/>
                <a:gd name="connsiteY8" fmla="*/ 4579 h 47732"/>
                <a:gd name="connsiteX9" fmla="*/ 22536 w 53690"/>
                <a:gd name="connsiteY9" fmla="*/ 3189 h 47732"/>
                <a:gd name="connsiteX10" fmla="*/ 14036 w 53690"/>
                <a:gd name="connsiteY10" fmla="*/ 5051 h 47732"/>
                <a:gd name="connsiteX11" fmla="*/ 15336 w 53690"/>
                <a:gd name="connsiteY11" fmla="*/ 6399 h 47732"/>
                <a:gd name="connsiteX12" fmla="*/ 4163 w 53690"/>
                <a:gd name="connsiteY12" fmla="*/ 15648 h 47732"/>
                <a:gd name="connsiteX13" fmla="*/ 3936 w 53690"/>
                <a:gd name="connsiteY13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1834 w 53690"/>
                <a:gd name="connsiteY0" fmla="*/ 15213 h 47732"/>
                <a:gd name="connsiteX1" fmla="*/ 40386 w 53690"/>
                <a:gd name="connsiteY1" fmla="*/ 17889 h 47732"/>
                <a:gd name="connsiteX2" fmla="*/ 38360 w 53690"/>
                <a:gd name="connsiteY2" fmla="*/ 5285 h 47732"/>
                <a:gd name="connsiteX3" fmla="*/ 38436 w 53690"/>
                <a:gd name="connsiteY3" fmla="*/ 6549 h 47732"/>
                <a:gd name="connsiteX4" fmla="*/ 29114 w 53690"/>
                <a:gd name="connsiteY4" fmla="*/ 3811 h 47732"/>
                <a:gd name="connsiteX5" fmla="*/ 29856 w 53690"/>
                <a:gd name="connsiteY5" fmla="*/ 2199 h 47732"/>
                <a:gd name="connsiteX6" fmla="*/ 22177 w 53690"/>
                <a:gd name="connsiteY6" fmla="*/ 4579 h 47732"/>
                <a:gd name="connsiteX7" fmla="*/ 22536 w 53690"/>
                <a:gd name="connsiteY7" fmla="*/ 3189 h 47732"/>
                <a:gd name="connsiteX8" fmla="*/ 14036 w 53690"/>
                <a:gd name="connsiteY8" fmla="*/ 5051 h 47732"/>
                <a:gd name="connsiteX9" fmla="*/ 15336 w 53690"/>
                <a:gd name="connsiteY9" fmla="*/ 6399 h 47732"/>
                <a:gd name="connsiteX10" fmla="*/ 4163 w 53690"/>
                <a:gd name="connsiteY10" fmla="*/ 15648 h 47732"/>
                <a:gd name="connsiteX11" fmla="*/ 3936 w 53690"/>
                <a:gd name="connsiteY11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1834 w 53690"/>
                <a:gd name="connsiteY0" fmla="*/ 15213 h 47732"/>
                <a:gd name="connsiteX1" fmla="*/ 40386 w 53690"/>
                <a:gd name="connsiteY1" fmla="*/ 17889 h 47732"/>
                <a:gd name="connsiteX2" fmla="*/ 38360 w 53690"/>
                <a:gd name="connsiteY2" fmla="*/ 5285 h 47732"/>
                <a:gd name="connsiteX3" fmla="*/ 38436 w 53690"/>
                <a:gd name="connsiteY3" fmla="*/ 6549 h 47732"/>
                <a:gd name="connsiteX4" fmla="*/ 29114 w 53690"/>
                <a:gd name="connsiteY4" fmla="*/ 3811 h 47732"/>
                <a:gd name="connsiteX5" fmla="*/ 29856 w 53690"/>
                <a:gd name="connsiteY5" fmla="*/ 2199 h 47732"/>
                <a:gd name="connsiteX6" fmla="*/ 22177 w 53690"/>
                <a:gd name="connsiteY6" fmla="*/ 4579 h 47732"/>
                <a:gd name="connsiteX7" fmla="*/ 22536 w 53690"/>
                <a:gd name="connsiteY7" fmla="*/ 3189 h 47732"/>
                <a:gd name="connsiteX8" fmla="*/ 14036 w 53690"/>
                <a:gd name="connsiteY8" fmla="*/ 5051 h 47732"/>
                <a:gd name="connsiteX9" fmla="*/ 15336 w 53690"/>
                <a:gd name="connsiteY9" fmla="*/ 6399 h 47732"/>
                <a:gd name="connsiteX0" fmla="*/ 3936 w 60036"/>
                <a:gd name="connsiteY0" fmla="*/ 14229 h 47732"/>
                <a:gd name="connsiteX1" fmla="*/ 5659 w 60036"/>
                <a:gd name="connsiteY1" fmla="*/ 6766 h 47732"/>
                <a:gd name="connsiteX2" fmla="*/ 14041 w 60036"/>
                <a:gd name="connsiteY2" fmla="*/ 5061 h 47732"/>
                <a:gd name="connsiteX3" fmla="*/ 22492 w 60036"/>
                <a:gd name="connsiteY3" fmla="*/ 3291 h 47732"/>
                <a:gd name="connsiteX4" fmla="*/ 25785 w 60036"/>
                <a:gd name="connsiteY4" fmla="*/ 59 h 47732"/>
                <a:gd name="connsiteX5" fmla="*/ 29869 w 60036"/>
                <a:gd name="connsiteY5" fmla="*/ 2340 h 47732"/>
                <a:gd name="connsiteX6" fmla="*/ 35499 w 60036"/>
                <a:gd name="connsiteY6" fmla="*/ 549 h 47732"/>
                <a:gd name="connsiteX7" fmla="*/ 38354 w 60036"/>
                <a:gd name="connsiteY7" fmla="*/ 5435 h 47732"/>
                <a:gd name="connsiteX8" fmla="*/ 42018 w 60036"/>
                <a:gd name="connsiteY8" fmla="*/ 10177 h 47732"/>
                <a:gd name="connsiteX9" fmla="*/ 41854 w 60036"/>
                <a:gd name="connsiteY9" fmla="*/ 15319 h 47732"/>
                <a:gd name="connsiteX10" fmla="*/ 53459 w 60036"/>
                <a:gd name="connsiteY10" fmla="*/ 25311 h 47732"/>
                <a:gd name="connsiteX11" fmla="*/ 59380 w 60036"/>
                <a:gd name="connsiteY11" fmla="*/ 36077 h 47732"/>
                <a:gd name="connsiteX12" fmla="*/ 38078 w 60036"/>
                <a:gd name="connsiteY12" fmla="*/ 40312 h 47732"/>
                <a:gd name="connsiteX13" fmla="*/ 25978 w 60036"/>
                <a:gd name="connsiteY13" fmla="*/ 46520 h 47732"/>
                <a:gd name="connsiteX14" fmla="*/ 16516 w 60036"/>
                <a:gd name="connsiteY14" fmla="*/ 39125 h 47732"/>
                <a:gd name="connsiteX15" fmla="*/ 5840 w 60036"/>
                <a:gd name="connsiteY15" fmla="*/ 35331 h 47732"/>
                <a:gd name="connsiteX16" fmla="*/ 1146 w 60036"/>
                <a:gd name="connsiteY16" fmla="*/ 31109 h 47732"/>
                <a:gd name="connsiteX17" fmla="*/ 2149 w 60036"/>
                <a:gd name="connsiteY17" fmla="*/ 25410 h 47732"/>
                <a:gd name="connsiteX18" fmla="*/ 31 w 60036"/>
                <a:gd name="connsiteY18" fmla="*/ 19563 h 47732"/>
                <a:gd name="connsiteX19" fmla="*/ 3899 w 60036"/>
                <a:gd name="connsiteY19" fmla="*/ 14366 h 47732"/>
                <a:gd name="connsiteX20" fmla="*/ 3936 w 60036"/>
                <a:gd name="connsiteY20" fmla="*/ 14229 h 47732"/>
                <a:gd name="connsiteX0" fmla="*/ 41834 w 60036"/>
                <a:gd name="connsiteY0" fmla="*/ 15213 h 47732"/>
                <a:gd name="connsiteX1" fmla="*/ 40386 w 60036"/>
                <a:gd name="connsiteY1" fmla="*/ 17889 h 47732"/>
                <a:gd name="connsiteX2" fmla="*/ 38360 w 60036"/>
                <a:gd name="connsiteY2" fmla="*/ 5285 h 47732"/>
                <a:gd name="connsiteX3" fmla="*/ 38436 w 60036"/>
                <a:gd name="connsiteY3" fmla="*/ 6549 h 47732"/>
                <a:gd name="connsiteX4" fmla="*/ 29114 w 60036"/>
                <a:gd name="connsiteY4" fmla="*/ 3811 h 47732"/>
                <a:gd name="connsiteX5" fmla="*/ 29856 w 60036"/>
                <a:gd name="connsiteY5" fmla="*/ 2199 h 47732"/>
                <a:gd name="connsiteX6" fmla="*/ 22177 w 60036"/>
                <a:gd name="connsiteY6" fmla="*/ 4579 h 47732"/>
                <a:gd name="connsiteX7" fmla="*/ 22536 w 60036"/>
                <a:gd name="connsiteY7" fmla="*/ 3189 h 47732"/>
                <a:gd name="connsiteX8" fmla="*/ 14036 w 60036"/>
                <a:gd name="connsiteY8" fmla="*/ 5051 h 47732"/>
                <a:gd name="connsiteX9" fmla="*/ 15336 w 60036"/>
                <a:gd name="connsiteY9" fmla="*/ 6399 h 47732"/>
                <a:gd name="connsiteX0" fmla="*/ 3936 w 59902"/>
                <a:gd name="connsiteY0" fmla="*/ 14229 h 48251"/>
                <a:gd name="connsiteX1" fmla="*/ 5659 w 59902"/>
                <a:gd name="connsiteY1" fmla="*/ 6766 h 48251"/>
                <a:gd name="connsiteX2" fmla="*/ 14041 w 59902"/>
                <a:gd name="connsiteY2" fmla="*/ 5061 h 48251"/>
                <a:gd name="connsiteX3" fmla="*/ 22492 w 59902"/>
                <a:gd name="connsiteY3" fmla="*/ 3291 h 48251"/>
                <a:gd name="connsiteX4" fmla="*/ 25785 w 59902"/>
                <a:gd name="connsiteY4" fmla="*/ 59 h 48251"/>
                <a:gd name="connsiteX5" fmla="*/ 29869 w 59902"/>
                <a:gd name="connsiteY5" fmla="*/ 2340 h 48251"/>
                <a:gd name="connsiteX6" fmla="*/ 35499 w 59902"/>
                <a:gd name="connsiteY6" fmla="*/ 549 h 48251"/>
                <a:gd name="connsiteX7" fmla="*/ 38354 w 59902"/>
                <a:gd name="connsiteY7" fmla="*/ 5435 h 48251"/>
                <a:gd name="connsiteX8" fmla="*/ 42018 w 59902"/>
                <a:gd name="connsiteY8" fmla="*/ 10177 h 48251"/>
                <a:gd name="connsiteX9" fmla="*/ 41854 w 59902"/>
                <a:gd name="connsiteY9" fmla="*/ 15319 h 48251"/>
                <a:gd name="connsiteX10" fmla="*/ 53459 w 59902"/>
                <a:gd name="connsiteY10" fmla="*/ 25311 h 48251"/>
                <a:gd name="connsiteX11" fmla="*/ 59380 w 59902"/>
                <a:gd name="connsiteY11" fmla="*/ 36077 h 48251"/>
                <a:gd name="connsiteX12" fmla="*/ 40352 w 59902"/>
                <a:gd name="connsiteY12" fmla="*/ 41261 h 48251"/>
                <a:gd name="connsiteX13" fmla="*/ 25978 w 59902"/>
                <a:gd name="connsiteY13" fmla="*/ 46520 h 48251"/>
                <a:gd name="connsiteX14" fmla="*/ 16516 w 59902"/>
                <a:gd name="connsiteY14" fmla="*/ 39125 h 48251"/>
                <a:gd name="connsiteX15" fmla="*/ 5840 w 59902"/>
                <a:gd name="connsiteY15" fmla="*/ 35331 h 48251"/>
                <a:gd name="connsiteX16" fmla="*/ 1146 w 59902"/>
                <a:gd name="connsiteY16" fmla="*/ 31109 h 48251"/>
                <a:gd name="connsiteX17" fmla="*/ 2149 w 59902"/>
                <a:gd name="connsiteY17" fmla="*/ 25410 h 48251"/>
                <a:gd name="connsiteX18" fmla="*/ 31 w 59902"/>
                <a:gd name="connsiteY18" fmla="*/ 19563 h 48251"/>
                <a:gd name="connsiteX19" fmla="*/ 3899 w 59902"/>
                <a:gd name="connsiteY19" fmla="*/ 14366 h 48251"/>
                <a:gd name="connsiteX20" fmla="*/ 3936 w 59902"/>
                <a:gd name="connsiteY20" fmla="*/ 14229 h 48251"/>
                <a:gd name="connsiteX0" fmla="*/ 41834 w 59902"/>
                <a:gd name="connsiteY0" fmla="*/ 15213 h 48251"/>
                <a:gd name="connsiteX1" fmla="*/ 40386 w 59902"/>
                <a:gd name="connsiteY1" fmla="*/ 17889 h 48251"/>
                <a:gd name="connsiteX2" fmla="*/ 38360 w 59902"/>
                <a:gd name="connsiteY2" fmla="*/ 5285 h 48251"/>
                <a:gd name="connsiteX3" fmla="*/ 38436 w 59902"/>
                <a:gd name="connsiteY3" fmla="*/ 6549 h 48251"/>
                <a:gd name="connsiteX4" fmla="*/ 29114 w 59902"/>
                <a:gd name="connsiteY4" fmla="*/ 3811 h 48251"/>
                <a:gd name="connsiteX5" fmla="*/ 29856 w 59902"/>
                <a:gd name="connsiteY5" fmla="*/ 2199 h 48251"/>
                <a:gd name="connsiteX6" fmla="*/ 22177 w 59902"/>
                <a:gd name="connsiteY6" fmla="*/ 4579 h 48251"/>
                <a:gd name="connsiteX7" fmla="*/ 22536 w 59902"/>
                <a:gd name="connsiteY7" fmla="*/ 3189 h 48251"/>
                <a:gd name="connsiteX8" fmla="*/ 14036 w 59902"/>
                <a:gd name="connsiteY8" fmla="*/ 5051 h 48251"/>
                <a:gd name="connsiteX9" fmla="*/ 15336 w 59902"/>
                <a:gd name="connsiteY9" fmla="*/ 6399 h 48251"/>
                <a:gd name="connsiteX0" fmla="*/ 3936 w 59902"/>
                <a:gd name="connsiteY0" fmla="*/ 14229 h 48070"/>
                <a:gd name="connsiteX1" fmla="*/ 5659 w 59902"/>
                <a:gd name="connsiteY1" fmla="*/ 6766 h 48070"/>
                <a:gd name="connsiteX2" fmla="*/ 14041 w 59902"/>
                <a:gd name="connsiteY2" fmla="*/ 5061 h 48070"/>
                <a:gd name="connsiteX3" fmla="*/ 22492 w 59902"/>
                <a:gd name="connsiteY3" fmla="*/ 3291 h 48070"/>
                <a:gd name="connsiteX4" fmla="*/ 25785 w 59902"/>
                <a:gd name="connsiteY4" fmla="*/ 59 h 48070"/>
                <a:gd name="connsiteX5" fmla="*/ 29869 w 59902"/>
                <a:gd name="connsiteY5" fmla="*/ 2340 h 48070"/>
                <a:gd name="connsiteX6" fmla="*/ 35499 w 59902"/>
                <a:gd name="connsiteY6" fmla="*/ 549 h 48070"/>
                <a:gd name="connsiteX7" fmla="*/ 38354 w 59902"/>
                <a:gd name="connsiteY7" fmla="*/ 5435 h 48070"/>
                <a:gd name="connsiteX8" fmla="*/ 42018 w 59902"/>
                <a:gd name="connsiteY8" fmla="*/ 10177 h 48070"/>
                <a:gd name="connsiteX9" fmla="*/ 41854 w 59902"/>
                <a:gd name="connsiteY9" fmla="*/ 15319 h 48070"/>
                <a:gd name="connsiteX10" fmla="*/ 53459 w 59902"/>
                <a:gd name="connsiteY10" fmla="*/ 25311 h 48070"/>
                <a:gd name="connsiteX11" fmla="*/ 59380 w 59902"/>
                <a:gd name="connsiteY11" fmla="*/ 36077 h 48070"/>
                <a:gd name="connsiteX12" fmla="*/ 40352 w 59902"/>
                <a:gd name="connsiteY12" fmla="*/ 41261 h 48070"/>
                <a:gd name="connsiteX13" fmla="*/ 25978 w 59902"/>
                <a:gd name="connsiteY13" fmla="*/ 46520 h 48070"/>
                <a:gd name="connsiteX14" fmla="*/ 16887 w 59902"/>
                <a:gd name="connsiteY14" fmla="*/ 42115 h 48070"/>
                <a:gd name="connsiteX15" fmla="*/ 5840 w 59902"/>
                <a:gd name="connsiteY15" fmla="*/ 35331 h 48070"/>
                <a:gd name="connsiteX16" fmla="*/ 1146 w 59902"/>
                <a:gd name="connsiteY16" fmla="*/ 31109 h 48070"/>
                <a:gd name="connsiteX17" fmla="*/ 2149 w 59902"/>
                <a:gd name="connsiteY17" fmla="*/ 25410 h 48070"/>
                <a:gd name="connsiteX18" fmla="*/ 31 w 59902"/>
                <a:gd name="connsiteY18" fmla="*/ 19563 h 48070"/>
                <a:gd name="connsiteX19" fmla="*/ 3899 w 59902"/>
                <a:gd name="connsiteY19" fmla="*/ 14366 h 48070"/>
                <a:gd name="connsiteX20" fmla="*/ 3936 w 59902"/>
                <a:gd name="connsiteY20" fmla="*/ 14229 h 48070"/>
                <a:gd name="connsiteX0" fmla="*/ 41834 w 59902"/>
                <a:gd name="connsiteY0" fmla="*/ 15213 h 48070"/>
                <a:gd name="connsiteX1" fmla="*/ 40386 w 59902"/>
                <a:gd name="connsiteY1" fmla="*/ 17889 h 48070"/>
                <a:gd name="connsiteX2" fmla="*/ 38360 w 59902"/>
                <a:gd name="connsiteY2" fmla="*/ 5285 h 48070"/>
                <a:gd name="connsiteX3" fmla="*/ 38436 w 59902"/>
                <a:gd name="connsiteY3" fmla="*/ 6549 h 48070"/>
                <a:gd name="connsiteX4" fmla="*/ 29114 w 59902"/>
                <a:gd name="connsiteY4" fmla="*/ 3811 h 48070"/>
                <a:gd name="connsiteX5" fmla="*/ 29856 w 59902"/>
                <a:gd name="connsiteY5" fmla="*/ 2199 h 48070"/>
                <a:gd name="connsiteX6" fmla="*/ 22177 w 59902"/>
                <a:gd name="connsiteY6" fmla="*/ 4579 h 48070"/>
                <a:gd name="connsiteX7" fmla="*/ 22536 w 59902"/>
                <a:gd name="connsiteY7" fmla="*/ 3189 h 48070"/>
                <a:gd name="connsiteX8" fmla="*/ 14036 w 59902"/>
                <a:gd name="connsiteY8" fmla="*/ 5051 h 48070"/>
                <a:gd name="connsiteX9" fmla="*/ 15336 w 59902"/>
                <a:gd name="connsiteY9" fmla="*/ 6399 h 48070"/>
                <a:gd name="connsiteX0" fmla="*/ 3936 w 59902"/>
                <a:gd name="connsiteY0" fmla="*/ 14229 h 49702"/>
                <a:gd name="connsiteX1" fmla="*/ 5659 w 59902"/>
                <a:gd name="connsiteY1" fmla="*/ 6766 h 49702"/>
                <a:gd name="connsiteX2" fmla="*/ 14041 w 59902"/>
                <a:gd name="connsiteY2" fmla="*/ 5061 h 49702"/>
                <a:gd name="connsiteX3" fmla="*/ 22492 w 59902"/>
                <a:gd name="connsiteY3" fmla="*/ 3291 h 49702"/>
                <a:gd name="connsiteX4" fmla="*/ 25785 w 59902"/>
                <a:gd name="connsiteY4" fmla="*/ 59 h 49702"/>
                <a:gd name="connsiteX5" fmla="*/ 29869 w 59902"/>
                <a:gd name="connsiteY5" fmla="*/ 2340 h 49702"/>
                <a:gd name="connsiteX6" fmla="*/ 35499 w 59902"/>
                <a:gd name="connsiteY6" fmla="*/ 549 h 49702"/>
                <a:gd name="connsiteX7" fmla="*/ 38354 w 59902"/>
                <a:gd name="connsiteY7" fmla="*/ 5435 h 49702"/>
                <a:gd name="connsiteX8" fmla="*/ 42018 w 59902"/>
                <a:gd name="connsiteY8" fmla="*/ 10177 h 49702"/>
                <a:gd name="connsiteX9" fmla="*/ 41854 w 59902"/>
                <a:gd name="connsiteY9" fmla="*/ 15319 h 49702"/>
                <a:gd name="connsiteX10" fmla="*/ 53459 w 59902"/>
                <a:gd name="connsiteY10" fmla="*/ 25311 h 49702"/>
                <a:gd name="connsiteX11" fmla="*/ 59380 w 59902"/>
                <a:gd name="connsiteY11" fmla="*/ 36077 h 49702"/>
                <a:gd name="connsiteX12" fmla="*/ 40352 w 59902"/>
                <a:gd name="connsiteY12" fmla="*/ 41261 h 49702"/>
                <a:gd name="connsiteX13" fmla="*/ 26740 w 59902"/>
                <a:gd name="connsiteY13" fmla="*/ 49351 h 49702"/>
                <a:gd name="connsiteX14" fmla="*/ 16887 w 59902"/>
                <a:gd name="connsiteY14" fmla="*/ 42115 h 49702"/>
                <a:gd name="connsiteX15" fmla="*/ 5840 w 59902"/>
                <a:gd name="connsiteY15" fmla="*/ 35331 h 49702"/>
                <a:gd name="connsiteX16" fmla="*/ 1146 w 59902"/>
                <a:gd name="connsiteY16" fmla="*/ 31109 h 49702"/>
                <a:gd name="connsiteX17" fmla="*/ 2149 w 59902"/>
                <a:gd name="connsiteY17" fmla="*/ 25410 h 49702"/>
                <a:gd name="connsiteX18" fmla="*/ 31 w 59902"/>
                <a:gd name="connsiteY18" fmla="*/ 19563 h 49702"/>
                <a:gd name="connsiteX19" fmla="*/ 3899 w 59902"/>
                <a:gd name="connsiteY19" fmla="*/ 14366 h 49702"/>
                <a:gd name="connsiteX20" fmla="*/ 3936 w 59902"/>
                <a:gd name="connsiteY20" fmla="*/ 14229 h 49702"/>
                <a:gd name="connsiteX0" fmla="*/ 41834 w 59902"/>
                <a:gd name="connsiteY0" fmla="*/ 15213 h 49702"/>
                <a:gd name="connsiteX1" fmla="*/ 40386 w 59902"/>
                <a:gd name="connsiteY1" fmla="*/ 17889 h 49702"/>
                <a:gd name="connsiteX2" fmla="*/ 38360 w 59902"/>
                <a:gd name="connsiteY2" fmla="*/ 5285 h 49702"/>
                <a:gd name="connsiteX3" fmla="*/ 38436 w 59902"/>
                <a:gd name="connsiteY3" fmla="*/ 6549 h 49702"/>
                <a:gd name="connsiteX4" fmla="*/ 29114 w 59902"/>
                <a:gd name="connsiteY4" fmla="*/ 3811 h 49702"/>
                <a:gd name="connsiteX5" fmla="*/ 29856 w 59902"/>
                <a:gd name="connsiteY5" fmla="*/ 2199 h 49702"/>
                <a:gd name="connsiteX6" fmla="*/ 22177 w 59902"/>
                <a:gd name="connsiteY6" fmla="*/ 4579 h 49702"/>
                <a:gd name="connsiteX7" fmla="*/ 22536 w 59902"/>
                <a:gd name="connsiteY7" fmla="*/ 3189 h 49702"/>
                <a:gd name="connsiteX8" fmla="*/ 14036 w 59902"/>
                <a:gd name="connsiteY8" fmla="*/ 5051 h 49702"/>
                <a:gd name="connsiteX9" fmla="*/ 15336 w 59902"/>
                <a:gd name="connsiteY9" fmla="*/ 6399 h 49702"/>
                <a:gd name="connsiteX0" fmla="*/ 3936 w 59902"/>
                <a:gd name="connsiteY0" fmla="*/ 14229 h 49702"/>
                <a:gd name="connsiteX1" fmla="*/ 5659 w 59902"/>
                <a:gd name="connsiteY1" fmla="*/ 6766 h 49702"/>
                <a:gd name="connsiteX2" fmla="*/ 14041 w 59902"/>
                <a:gd name="connsiteY2" fmla="*/ 5061 h 49702"/>
                <a:gd name="connsiteX3" fmla="*/ 22492 w 59902"/>
                <a:gd name="connsiteY3" fmla="*/ 3291 h 49702"/>
                <a:gd name="connsiteX4" fmla="*/ 25785 w 59902"/>
                <a:gd name="connsiteY4" fmla="*/ 59 h 49702"/>
                <a:gd name="connsiteX5" fmla="*/ 29869 w 59902"/>
                <a:gd name="connsiteY5" fmla="*/ 2340 h 49702"/>
                <a:gd name="connsiteX6" fmla="*/ 35499 w 59902"/>
                <a:gd name="connsiteY6" fmla="*/ 549 h 49702"/>
                <a:gd name="connsiteX7" fmla="*/ 38354 w 59902"/>
                <a:gd name="connsiteY7" fmla="*/ 5435 h 49702"/>
                <a:gd name="connsiteX8" fmla="*/ 42018 w 59902"/>
                <a:gd name="connsiteY8" fmla="*/ 10177 h 49702"/>
                <a:gd name="connsiteX9" fmla="*/ 41854 w 59902"/>
                <a:gd name="connsiteY9" fmla="*/ 15319 h 49702"/>
                <a:gd name="connsiteX10" fmla="*/ 53459 w 59902"/>
                <a:gd name="connsiteY10" fmla="*/ 25311 h 49702"/>
                <a:gd name="connsiteX11" fmla="*/ 59380 w 59902"/>
                <a:gd name="connsiteY11" fmla="*/ 36077 h 49702"/>
                <a:gd name="connsiteX12" fmla="*/ 40352 w 59902"/>
                <a:gd name="connsiteY12" fmla="*/ 41261 h 49702"/>
                <a:gd name="connsiteX13" fmla="*/ 26740 w 59902"/>
                <a:gd name="connsiteY13" fmla="*/ 49351 h 49702"/>
                <a:gd name="connsiteX14" fmla="*/ 16887 w 59902"/>
                <a:gd name="connsiteY14" fmla="*/ 42115 h 49702"/>
                <a:gd name="connsiteX15" fmla="*/ 1073 w 59902"/>
                <a:gd name="connsiteY15" fmla="*/ 36795 h 49702"/>
                <a:gd name="connsiteX16" fmla="*/ 1146 w 59902"/>
                <a:gd name="connsiteY16" fmla="*/ 31109 h 49702"/>
                <a:gd name="connsiteX17" fmla="*/ 2149 w 59902"/>
                <a:gd name="connsiteY17" fmla="*/ 25410 h 49702"/>
                <a:gd name="connsiteX18" fmla="*/ 31 w 59902"/>
                <a:gd name="connsiteY18" fmla="*/ 19563 h 49702"/>
                <a:gd name="connsiteX19" fmla="*/ 3899 w 59902"/>
                <a:gd name="connsiteY19" fmla="*/ 14366 h 49702"/>
                <a:gd name="connsiteX20" fmla="*/ 3936 w 59902"/>
                <a:gd name="connsiteY20" fmla="*/ 14229 h 49702"/>
                <a:gd name="connsiteX0" fmla="*/ 41834 w 59902"/>
                <a:gd name="connsiteY0" fmla="*/ 15213 h 49702"/>
                <a:gd name="connsiteX1" fmla="*/ 40386 w 59902"/>
                <a:gd name="connsiteY1" fmla="*/ 17889 h 49702"/>
                <a:gd name="connsiteX2" fmla="*/ 38360 w 59902"/>
                <a:gd name="connsiteY2" fmla="*/ 5285 h 49702"/>
                <a:gd name="connsiteX3" fmla="*/ 38436 w 59902"/>
                <a:gd name="connsiteY3" fmla="*/ 6549 h 49702"/>
                <a:gd name="connsiteX4" fmla="*/ 29114 w 59902"/>
                <a:gd name="connsiteY4" fmla="*/ 3811 h 49702"/>
                <a:gd name="connsiteX5" fmla="*/ 29856 w 59902"/>
                <a:gd name="connsiteY5" fmla="*/ 2199 h 49702"/>
                <a:gd name="connsiteX6" fmla="*/ 22177 w 59902"/>
                <a:gd name="connsiteY6" fmla="*/ 4579 h 49702"/>
                <a:gd name="connsiteX7" fmla="*/ 22536 w 59902"/>
                <a:gd name="connsiteY7" fmla="*/ 3189 h 49702"/>
                <a:gd name="connsiteX8" fmla="*/ 14036 w 59902"/>
                <a:gd name="connsiteY8" fmla="*/ 5051 h 49702"/>
                <a:gd name="connsiteX9" fmla="*/ 15336 w 59902"/>
                <a:gd name="connsiteY9" fmla="*/ 6399 h 49702"/>
                <a:gd name="connsiteX0" fmla="*/ 7556 w 63522"/>
                <a:gd name="connsiteY0" fmla="*/ 14229 h 49702"/>
                <a:gd name="connsiteX1" fmla="*/ 9279 w 63522"/>
                <a:gd name="connsiteY1" fmla="*/ 6766 h 49702"/>
                <a:gd name="connsiteX2" fmla="*/ 17661 w 63522"/>
                <a:gd name="connsiteY2" fmla="*/ 5061 h 49702"/>
                <a:gd name="connsiteX3" fmla="*/ 26112 w 63522"/>
                <a:gd name="connsiteY3" fmla="*/ 3291 h 49702"/>
                <a:gd name="connsiteX4" fmla="*/ 29405 w 63522"/>
                <a:gd name="connsiteY4" fmla="*/ 59 h 49702"/>
                <a:gd name="connsiteX5" fmla="*/ 33489 w 63522"/>
                <a:gd name="connsiteY5" fmla="*/ 2340 h 49702"/>
                <a:gd name="connsiteX6" fmla="*/ 39119 w 63522"/>
                <a:gd name="connsiteY6" fmla="*/ 549 h 49702"/>
                <a:gd name="connsiteX7" fmla="*/ 41974 w 63522"/>
                <a:gd name="connsiteY7" fmla="*/ 5435 h 49702"/>
                <a:gd name="connsiteX8" fmla="*/ 45638 w 63522"/>
                <a:gd name="connsiteY8" fmla="*/ 10177 h 49702"/>
                <a:gd name="connsiteX9" fmla="*/ 45474 w 63522"/>
                <a:gd name="connsiteY9" fmla="*/ 15319 h 49702"/>
                <a:gd name="connsiteX10" fmla="*/ 57079 w 63522"/>
                <a:gd name="connsiteY10" fmla="*/ 25311 h 49702"/>
                <a:gd name="connsiteX11" fmla="*/ 63000 w 63522"/>
                <a:gd name="connsiteY11" fmla="*/ 36077 h 49702"/>
                <a:gd name="connsiteX12" fmla="*/ 43972 w 63522"/>
                <a:gd name="connsiteY12" fmla="*/ 41261 h 49702"/>
                <a:gd name="connsiteX13" fmla="*/ 30360 w 63522"/>
                <a:gd name="connsiteY13" fmla="*/ 49351 h 49702"/>
                <a:gd name="connsiteX14" fmla="*/ 20507 w 63522"/>
                <a:gd name="connsiteY14" fmla="*/ 42115 h 49702"/>
                <a:gd name="connsiteX15" fmla="*/ 4693 w 63522"/>
                <a:gd name="connsiteY15" fmla="*/ 36795 h 49702"/>
                <a:gd name="connsiteX16" fmla="*/ 8 w 63522"/>
                <a:gd name="connsiteY16" fmla="*/ 29697 h 49702"/>
                <a:gd name="connsiteX17" fmla="*/ 5769 w 63522"/>
                <a:gd name="connsiteY17" fmla="*/ 25410 h 49702"/>
                <a:gd name="connsiteX18" fmla="*/ 3651 w 63522"/>
                <a:gd name="connsiteY18" fmla="*/ 19563 h 49702"/>
                <a:gd name="connsiteX19" fmla="*/ 7519 w 63522"/>
                <a:gd name="connsiteY19" fmla="*/ 14366 h 49702"/>
                <a:gd name="connsiteX20" fmla="*/ 7556 w 63522"/>
                <a:gd name="connsiteY20" fmla="*/ 14229 h 49702"/>
                <a:gd name="connsiteX0" fmla="*/ 45454 w 63522"/>
                <a:gd name="connsiteY0" fmla="*/ 15213 h 49702"/>
                <a:gd name="connsiteX1" fmla="*/ 44006 w 63522"/>
                <a:gd name="connsiteY1" fmla="*/ 17889 h 49702"/>
                <a:gd name="connsiteX2" fmla="*/ 41980 w 63522"/>
                <a:gd name="connsiteY2" fmla="*/ 5285 h 49702"/>
                <a:gd name="connsiteX3" fmla="*/ 42056 w 63522"/>
                <a:gd name="connsiteY3" fmla="*/ 6549 h 49702"/>
                <a:gd name="connsiteX4" fmla="*/ 32734 w 63522"/>
                <a:gd name="connsiteY4" fmla="*/ 3811 h 49702"/>
                <a:gd name="connsiteX5" fmla="*/ 33476 w 63522"/>
                <a:gd name="connsiteY5" fmla="*/ 2199 h 49702"/>
                <a:gd name="connsiteX6" fmla="*/ 25797 w 63522"/>
                <a:gd name="connsiteY6" fmla="*/ 4579 h 49702"/>
                <a:gd name="connsiteX7" fmla="*/ 26156 w 63522"/>
                <a:gd name="connsiteY7" fmla="*/ 3189 h 49702"/>
                <a:gd name="connsiteX8" fmla="*/ 17656 w 63522"/>
                <a:gd name="connsiteY8" fmla="*/ 5051 h 49702"/>
                <a:gd name="connsiteX9" fmla="*/ 18956 w 63522"/>
                <a:gd name="connsiteY9" fmla="*/ 6399 h 49702"/>
                <a:gd name="connsiteX0" fmla="*/ 7566 w 63532"/>
                <a:gd name="connsiteY0" fmla="*/ 14229 h 49702"/>
                <a:gd name="connsiteX1" fmla="*/ 9289 w 63532"/>
                <a:gd name="connsiteY1" fmla="*/ 6766 h 49702"/>
                <a:gd name="connsiteX2" fmla="*/ 17671 w 63532"/>
                <a:gd name="connsiteY2" fmla="*/ 5061 h 49702"/>
                <a:gd name="connsiteX3" fmla="*/ 26122 w 63532"/>
                <a:gd name="connsiteY3" fmla="*/ 3291 h 49702"/>
                <a:gd name="connsiteX4" fmla="*/ 29415 w 63532"/>
                <a:gd name="connsiteY4" fmla="*/ 59 h 49702"/>
                <a:gd name="connsiteX5" fmla="*/ 33499 w 63532"/>
                <a:gd name="connsiteY5" fmla="*/ 2340 h 49702"/>
                <a:gd name="connsiteX6" fmla="*/ 39129 w 63532"/>
                <a:gd name="connsiteY6" fmla="*/ 549 h 49702"/>
                <a:gd name="connsiteX7" fmla="*/ 41984 w 63532"/>
                <a:gd name="connsiteY7" fmla="*/ 5435 h 49702"/>
                <a:gd name="connsiteX8" fmla="*/ 45648 w 63532"/>
                <a:gd name="connsiteY8" fmla="*/ 10177 h 49702"/>
                <a:gd name="connsiteX9" fmla="*/ 45484 w 63532"/>
                <a:gd name="connsiteY9" fmla="*/ 15319 h 49702"/>
                <a:gd name="connsiteX10" fmla="*/ 57089 w 63532"/>
                <a:gd name="connsiteY10" fmla="*/ 25311 h 49702"/>
                <a:gd name="connsiteX11" fmla="*/ 63010 w 63532"/>
                <a:gd name="connsiteY11" fmla="*/ 36077 h 49702"/>
                <a:gd name="connsiteX12" fmla="*/ 43982 w 63532"/>
                <a:gd name="connsiteY12" fmla="*/ 41261 h 49702"/>
                <a:gd name="connsiteX13" fmla="*/ 30370 w 63532"/>
                <a:gd name="connsiteY13" fmla="*/ 49351 h 49702"/>
                <a:gd name="connsiteX14" fmla="*/ 20517 w 63532"/>
                <a:gd name="connsiteY14" fmla="*/ 42115 h 49702"/>
                <a:gd name="connsiteX15" fmla="*/ 7928 w 63532"/>
                <a:gd name="connsiteY15" fmla="*/ 35421 h 49702"/>
                <a:gd name="connsiteX16" fmla="*/ 18 w 63532"/>
                <a:gd name="connsiteY16" fmla="*/ 29697 h 49702"/>
                <a:gd name="connsiteX17" fmla="*/ 5779 w 63532"/>
                <a:gd name="connsiteY17" fmla="*/ 25410 h 49702"/>
                <a:gd name="connsiteX18" fmla="*/ 3661 w 63532"/>
                <a:gd name="connsiteY18" fmla="*/ 19563 h 49702"/>
                <a:gd name="connsiteX19" fmla="*/ 7529 w 63532"/>
                <a:gd name="connsiteY19" fmla="*/ 14366 h 49702"/>
                <a:gd name="connsiteX20" fmla="*/ 7566 w 63532"/>
                <a:gd name="connsiteY20" fmla="*/ 14229 h 49702"/>
                <a:gd name="connsiteX0" fmla="*/ 45464 w 63532"/>
                <a:gd name="connsiteY0" fmla="*/ 15213 h 49702"/>
                <a:gd name="connsiteX1" fmla="*/ 44016 w 63532"/>
                <a:gd name="connsiteY1" fmla="*/ 17889 h 49702"/>
                <a:gd name="connsiteX2" fmla="*/ 41990 w 63532"/>
                <a:gd name="connsiteY2" fmla="*/ 5285 h 49702"/>
                <a:gd name="connsiteX3" fmla="*/ 42066 w 63532"/>
                <a:gd name="connsiteY3" fmla="*/ 6549 h 49702"/>
                <a:gd name="connsiteX4" fmla="*/ 32744 w 63532"/>
                <a:gd name="connsiteY4" fmla="*/ 3811 h 49702"/>
                <a:gd name="connsiteX5" fmla="*/ 33486 w 63532"/>
                <a:gd name="connsiteY5" fmla="*/ 2199 h 49702"/>
                <a:gd name="connsiteX6" fmla="*/ 25807 w 63532"/>
                <a:gd name="connsiteY6" fmla="*/ 4579 h 49702"/>
                <a:gd name="connsiteX7" fmla="*/ 26166 w 63532"/>
                <a:gd name="connsiteY7" fmla="*/ 3189 h 49702"/>
                <a:gd name="connsiteX8" fmla="*/ 17666 w 63532"/>
                <a:gd name="connsiteY8" fmla="*/ 5051 h 49702"/>
                <a:gd name="connsiteX9" fmla="*/ 18966 w 63532"/>
                <a:gd name="connsiteY9" fmla="*/ 6399 h 49702"/>
                <a:gd name="connsiteX0" fmla="*/ 7566 w 63532"/>
                <a:gd name="connsiteY0" fmla="*/ 14229 h 49702"/>
                <a:gd name="connsiteX1" fmla="*/ 9289 w 63532"/>
                <a:gd name="connsiteY1" fmla="*/ 6766 h 49702"/>
                <a:gd name="connsiteX2" fmla="*/ 17671 w 63532"/>
                <a:gd name="connsiteY2" fmla="*/ 5061 h 49702"/>
                <a:gd name="connsiteX3" fmla="*/ 26122 w 63532"/>
                <a:gd name="connsiteY3" fmla="*/ 3291 h 49702"/>
                <a:gd name="connsiteX4" fmla="*/ 29415 w 63532"/>
                <a:gd name="connsiteY4" fmla="*/ 59 h 49702"/>
                <a:gd name="connsiteX5" fmla="*/ 33499 w 63532"/>
                <a:gd name="connsiteY5" fmla="*/ 2340 h 49702"/>
                <a:gd name="connsiteX6" fmla="*/ 39129 w 63532"/>
                <a:gd name="connsiteY6" fmla="*/ 549 h 49702"/>
                <a:gd name="connsiteX7" fmla="*/ 41984 w 63532"/>
                <a:gd name="connsiteY7" fmla="*/ 5435 h 49702"/>
                <a:gd name="connsiteX8" fmla="*/ 45648 w 63532"/>
                <a:gd name="connsiteY8" fmla="*/ 10177 h 49702"/>
                <a:gd name="connsiteX9" fmla="*/ 45484 w 63532"/>
                <a:gd name="connsiteY9" fmla="*/ 15319 h 49702"/>
                <a:gd name="connsiteX10" fmla="*/ 57089 w 63532"/>
                <a:gd name="connsiteY10" fmla="*/ 25311 h 49702"/>
                <a:gd name="connsiteX11" fmla="*/ 63010 w 63532"/>
                <a:gd name="connsiteY11" fmla="*/ 36077 h 49702"/>
                <a:gd name="connsiteX12" fmla="*/ 43982 w 63532"/>
                <a:gd name="connsiteY12" fmla="*/ 41261 h 49702"/>
                <a:gd name="connsiteX13" fmla="*/ 30370 w 63532"/>
                <a:gd name="connsiteY13" fmla="*/ 49351 h 49702"/>
                <a:gd name="connsiteX14" fmla="*/ 20517 w 63532"/>
                <a:gd name="connsiteY14" fmla="*/ 42115 h 49702"/>
                <a:gd name="connsiteX15" fmla="*/ 7928 w 63532"/>
                <a:gd name="connsiteY15" fmla="*/ 35421 h 49702"/>
                <a:gd name="connsiteX16" fmla="*/ 18 w 63532"/>
                <a:gd name="connsiteY16" fmla="*/ 29697 h 49702"/>
                <a:gd name="connsiteX17" fmla="*/ 5779 w 63532"/>
                <a:gd name="connsiteY17" fmla="*/ 25410 h 49702"/>
                <a:gd name="connsiteX18" fmla="*/ 3661 w 63532"/>
                <a:gd name="connsiteY18" fmla="*/ 19563 h 49702"/>
                <a:gd name="connsiteX19" fmla="*/ 7529 w 63532"/>
                <a:gd name="connsiteY19" fmla="*/ 14366 h 49702"/>
                <a:gd name="connsiteX20" fmla="*/ 7566 w 63532"/>
                <a:gd name="connsiteY20" fmla="*/ 14229 h 49702"/>
                <a:gd name="connsiteX0" fmla="*/ 45464 w 63532"/>
                <a:gd name="connsiteY0" fmla="*/ 15213 h 49702"/>
                <a:gd name="connsiteX1" fmla="*/ 44016 w 63532"/>
                <a:gd name="connsiteY1" fmla="*/ 17889 h 49702"/>
                <a:gd name="connsiteX2" fmla="*/ 41990 w 63532"/>
                <a:gd name="connsiteY2" fmla="*/ 5285 h 49702"/>
                <a:gd name="connsiteX3" fmla="*/ 42066 w 63532"/>
                <a:gd name="connsiteY3" fmla="*/ 6549 h 49702"/>
                <a:gd name="connsiteX4" fmla="*/ 32744 w 63532"/>
                <a:gd name="connsiteY4" fmla="*/ 3811 h 49702"/>
                <a:gd name="connsiteX5" fmla="*/ 33486 w 63532"/>
                <a:gd name="connsiteY5" fmla="*/ 2199 h 49702"/>
                <a:gd name="connsiteX6" fmla="*/ 25807 w 63532"/>
                <a:gd name="connsiteY6" fmla="*/ 4579 h 49702"/>
                <a:gd name="connsiteX7" fmla="*/ 26166 w 63532"/>
                <a:gd name="connsiteY7" fmla="*/ 3189 h 49702"/>
                <a:gd name="connsiteX8" fmla="*/ 17666 w 63532"/>
                <a:gd name="connsiteY8" fmla="*/ 5051 h 49702"/>
                <a:gd name="connsiteX9" fmla="*/ 18966 w 63532"/>
                <a:gd name="connsiteY9" fmla="*/ 6399 h 49702"/>
                <a:gd name="connsiteX0" fmla="*/ 7566 w 63532"/>
                <a:gd name="connsiteY0" fmla="*/ 14229 h 49702"/>
                <a:gd name="connsiteX1" fmla="*/ 9289 w 63532"/>
                <a:gd name="connsiteY1" fmla="*/ 6766 h 49702"/>
                <a:gd name="connsiteX2" fmla="*/ 17671 w 63532"/>
                <a:gd name="connsiteY2" fmla="*/ 5061 h 49702"/>
                <a:gd name="connsiteX3" fmla="*/ 26122 w 63532"/>
                <a:gd name="connsiteY3" fmla="*/ 3291 h 49702"/>
                <a:gd name="connsiteX4" fmla="*/ 29415 w 63532"/>
                <a:gd name="connsiteY4" fmla="*/ 59 h 49702"/>
                <a:gd name="connsiteX5" fmla="*/ 33499 w 63532"/>
                <a:gd name="connsiteY5" fmla="*/ 2340 h 49702"/>
                <a:gd name="connsiteX6" fmla="*/ 39129 w 63532"/>
                <a:gd name="connsiteY6" fmla="*/ 549 h 49702"/>
                <a:gd name="connsiteX7" fmla="*/ 41984 w 63532"/>
                <a:gd name="connsiteY7" fmla="*/ 5435 h 49702"/>
                <a:gd name="connsiteX8" fmla="*/ 45648 w 63532"/>
                <a:gd name="connsiteY8" fmla="*/ 10177 h 49702"/>
                <a:gd name="connsiteX9" fmla="*/ 45484 w 63532"/>
                <a:gd name="connsiteY9" fmla="*/ 15319 h 49702"/>
                <a:gd name="connsiteX10" fmla="*/ 57089 w 63532"/>
                <a:gd name="connsiteY10" fmla="*/ 25311 h 49702"/>
                <a:gd name="connsiteX11" fmla="*/ 63010 w 63532"/>
                <a:gd name="connsiteY11" fmla="*/ 36077 h 49702"/>
                <a:gd name="connsiteX12" fmla="*/ 43982 w 63532"/>
                <a:gd name="connsiteY12" fmla="*/ 41261 h 49702"/>
                <a:gd name="connsiteX13" fmla="*/ 30370 w 63532"/>
                <a:gd name="connsiteY13" fmla="*/ 49351 h 49702"/>
                <a:gd name="connsiteX14" fmla="*/ 20517 w 63532"/>
                <a:gd name="connsiteY14" fmla="*/ 42115 h 49702"/>
                <a:gd name="connsiteX15" fmla="*/ 7928 w 63532"/>
                <a:gd name="connsiteY15" fmla="*/ 35421 h 49702"/>
                <a:gd name="connsiteX16" fmla="*/ 18 w 63532"/>
                <a:gd name="connsiteY16" fmla="*/ 29697 h 49702"/>
                <a:gd name="connsiteX17" fmla="*/ 5779 w 63532"/>
                <a:gd name="connsiteY17" fmla="*/ 25410 h 49702"/>
                <a:gd name="connsiteX18" fmla="*/ 3661 w 63532"/>
                <a:gd name="connsiteY18" fmla="*/ 19563 h 49702"/>
                <a:gd name="connsiteX19" fmla="*/ 7529 w 63532"/>
                <a:gd name="connsiteY19" fmla="*/ 14366 h 49702"/>
                <a:gd name="connsiteX20" fmla="*/ 7566 w 63532"/>
                <a:gd name="connsiteY20" fmla="*/ 14229 h 49702"/>
                <a:gd name="connsiteX0" fmla="*/ 45464 w 63532"/>
                <a:gd name="connsiteY0" fmla="*/ 15213 h 49702"/>
                <a:gd name="connsiteX1" fmla="*/ 44016 w 63532"/>
                <a:gd name="connsiteY1" fmla="*/ 17889 h 49702"/>
                <a:gd name="connsiteX2" fmla="*/ 41990 w 63532"/>
                <a:gd name="connsiteY2" fmla="*/ 5285 h 49702"/>
                <a:gd name="connsiteX3" fmla="*/ 42066 w 63532"/>
                <a:gd name="connsiteY3" fmla="*/ 6549 h 49702"/>
                <a:gd name="connsiteX4" fmla="*/ 32744 w 63532"/>
                <a:gd name="connsiteY4" fmla="*/ 3811 h 49702"/>
                <a:gd name="connsiteX5" fmla="*/ 33486 w 63532"/>
                <a:gd name="connsiteY5" fmla="*/ 2199 h 49702"/>
                <a:gd name="connsiteX6" fmla="*/ 25807 w 63532"/>
                <a:gd name="connsiteY6" fmla="*/ 4579 h 49702"/>
                <a:gd name="connsiteX7" fmla="*/ 26166 w 63532"/>
                <a:gd name="connsiteY7" fmla="*/ 3189 h 49702"/>
                <a:gd name="connsiteX8" fmla="*/ 17666 w 63532"/>
                <a:gd name="connsiteY8" fmla="*/ 5051 h 49702"/>
                <a:gd name="connsiteX9" fmla="*/ 18966 w 63532"/>
                <a:gd name="connsiteY9" fmla="*/ 6399 h 49702"/>
                <a:gd name="connsiteX0" fmla="*/ 7566 w 63532"/>
                <a:gd name="connsiteY0" fmla="*/ 14229 h 49702"/>
                <a:gd name="connsiteX1" fmla="*/ 9289 w 63532"/>
                <a:gd name="connsiteY1" fmla="*/ 6766 h 49702"/>
                <a:gd name="connsiteX2" fmla="*/ 17671 w 63532"/>
                <a:gd name="connsiteY2" fmla="*/ 5061 h 49702"/>
                <a:gd name="connsiteX3" fmla="*/ 26122 w 63532"/>
                <a:gd name="connsiteY3" fmla="*/ 3291 h 49702"/>
                <a:gd name="connsiteX4" fmla="*/ 29415 w 63532"/>
                <a:gd name="connsiteY4" fmla="*/ 59 h 49702"/>
                <a:gd name="connsiteX5" fmla="*/ 33499 w 63532"/>
                <a:gd name="connsiteY5" fmla="*/ 2340 h 49702"/>
                <a:gd name="connsiteX6" fmla="*/ 39129 w 63532"/>
                <a:gd name="connsiteY6" fmla="*/ 549 h 49702"/>
                <a:gd name="connsiteX7" fmla="*/ 41984 w 63532"/>
                <a:gd name="connsiteY7" fmla="*/ 5435 h 49702"/>
                <a:gd name="connsiteX8" fmla="*/ 45648 w 63532"/>
                <a:gd name="connsiteY8" fmla="*/ 10177 h 49702"/>
                <a:gd name="connsiteX9" fmla="*/ 45484 w 63532"/>
                <a:gd name="connsiteY9" fmla="*/ 15319 h 49702"/>
                <a:gd name="connsiteX10" fmla="*/ 57089 w 63532"/>
                <a:gd name="connsiteY10" fmla="*/ 25311 h 49702"/>
                <a:gd name="connsiteX11" fmla="*/ 63010 w 63532"/>
                <a:gd name="connsiteY11" fmla="*/ 36077 h 49702"/>
                <a:gd name="connsiteX12" fmla="*/ 43982 w 63532"/>
                <a:gd name="connsiteY12" fmla="*/ 41261 h 49702"/>
                <a:gd name="connsiteX13" fmla="*/ 30370 w 63532"/>
                <a:gd name="connsiteY13" fmla="*/ 49351 h 49702"/>
                <a:gd name="connsiteX14" fmla="*/ 20517 w 63532"/>
                <a:gd name="connsiteY14" fmla="*/ 42115 h 49702"/>
                <a:gd name="connsiteX15" fmla="*/ 7928 w 63532"/>
                <a:gd name="connsiteY15" fmla="*/ 35421 h 49702"/>
                <a:gd name="connsiteX16" fmla="*/ 18 w 63532"/>
                <a:gd name="connsiteY16" fmla="*/ 29697 h 49702"/>
                <a:gd name="connsiteX17" fmla="*/ 5779 w 63532"/>
                <a:gd name="connsiteY17" fmla="*/ 25410 h 49702"/>
                <a:gd name="connsiteX18" fmla="*/ 3661 w 63532"/>
                <a:gd name="connsiteY18" fmla="*/ 19563 h 49702"/>
                <a:gd name="connsiteX19" fmla="*/ 7529 w 63532"/>
                <a:gd name="connsiteY19" fmla="*/ 14366 h 49702"/>
                <a:gd name="connsiteX20" fmla="*/ 7566 w 63532"/>
                <a:gd name="connsiteY20" fmla="*/ 14229 h 49702"/>
                <a:gd name="connsiteX0" fmla="*/ 45464 w 63532"/>
                <a:gd name="connsiteY0" fmla="*/ 15213 h 49702"/>
                <a:gd name="connsiteX1" fmla="*/ 44016 w 63532"/>
                <a:gd name="connsiteY1" fmla="*/ 17889 h 49702"/>
                <a:gd name="connsiteX2" fmla="*/ 41990 w 63532"/>
                <a:gd name="connsiteY2" fmla="*/ 5285 h 49702"/>
                <a:gd name="connsiteX3" fmla="*/ 42066 w 63532"/>
                <a:gd name="connsiteY3" fmla="*/ 6549 h 49702"/>
                <a:gd name="connsiteX4" fmla="*/ 32744 w 63532"/>
                <a:gd name="connsiteY4" fmla="*/ 3811 h 49702"/>
                <a:gd name="connsiteX5" fmla="*/ 33486 w 63532"/>
                <a:gd name="connsiteY5" fmla="*/ 2199 h 49702"/>
                <a:gd name="connsiteX6" fmla="*/ 25807 w 63532"/>
                <a:gd name="connsiteY6" fmla="*/ 4579 h 49702"/>
                <a:gd name="connsiteX7" fmla="*/ 26166 w 63532"/>
                <a:gd name="connsiteY7" fmla="*/ 3189 h 49702"/>
                <a:gd name="connsiteX8" fmla="*/ 17666 w 63532"/>
                <a:gd name="connsiteY8" fmla="*/ 5051 h 49702"/>
                <a:gd name="connsiteX9" fmla="*/ 18966 w 63532"/>
                <a:gd name="connsiteY9" fmla="*/ 6399 h 49702"/>
                <a:gd name="connsiteX0" fmla="*/ 8110 w 64076"/>
                <a:gd name="connsiteY0" fmla="*/ 14229 h 49702"/>
                <a:gd name="connsiteX1" fmla="*/ 9833 w 64076"/>
                <a:gd name="connsiteY1" fmla="*/ 6766 h 49702"/>
                <a:gd name="connsiteX2" fmla="*/ 18215 w 64076"/>
                <a:gd name="connsiteY2" fmla="*/ 5061 h 49702"/>
                <a:gd name="connsiteX3" fmla="*/ 26666 w 64076"/>
                <a:gd name="connsiteY3" fmla="*/ 3291 h 49702"/>
                <a:gd name="connsiteX4" fmla="*/ 29959 w 64076"/>
                <a:gd name="connsiteY4" fmla="*/ 59 h 49702"/>
                <a:gd name="connsiteX5" fmla="*/ 34043 w 64076"/>
                <a:gd name="connsiteY5" fmla="*/ 2340 h 49702"/>
                <a:gd name="connsiteX6" fmla="*/ 39673 w 64076"/>
                <a:gd name="connsiteY6" fmla="*/ 549 h 49702"/>
                <a:gd name="connsiteX7" fmla="*/ 42528 w 64076"/>
                <a:gd name="connsiteY7" fmla="*/ 5435 h 49702"/>
                <a:gd name="connsiteX8" fmla="*/ 46192 w 64076"/>
                <a:gd name="connsiteY8" fmla="*/ 10177 h 49702"/>
                <a:gd name="connsiteX9" fmla="*/ 46028 w 64076"/>
                <a:gd name="connsiteY9" fmla="*/ 15319 h 49702"/>
                <a:gd name="connsiteX10" fmla="*/ 57633 w 64076"/>
                <a:gd name="connsiteY10" fmla="*/ 25311 h 49702"/>
                <a:gd name="connsiteX11" fmla="*/ 63554 w 64076"/>
                <a:gd name="connsiteY11" fmla="*/ 36077 h 49702"/>
                <a:gd name="connsiteX12" fmla="*/ 44526 w 64076"/>
                <a:gd name="connsiteY12" fmla="*/ 41261 h 49702"/>
                <a:gd name="connsiteX13" fmla="*/ 30914 w 64076"/>
                <a:gd name="connsiteY13" fmla="*/ 49351 h 49702"/>
                <a:gd name="connsiteX14" fmla="*/ 21061 w 64076"/>
                <a:gd name="connsiteY14" fmla="*/ 42115 h 49702"/>
                <a:gd name="connsiteX15" fmla="*/ 8472 w 64076"/>
                <a:gd name="connsiteY15" fmla="*/ 35421 h 49702"/>
                <a:gd name="connsiteX16" fmla="*/ 562 w 64076"/>
                <a:gd name="connsiteY16" fmla="*/ 29697 h 49702"/>
                <a:gd name="connsiteX17" fmla="*/ 6323 w 64076"/>
                <a:gd name="connsiteY17" fmla="*/ 25410 h 49702"/>
                <a:gd name="connsiteX18" fmla="*/ 4205 w 64076"/>
                <a:gd name="connsiteY18" fmla="*/ 19563 h 49702"/>
                <a:gd name="connsiteX19" fmla="*/ 8073 w 64076"/>
                <a:gd name="connsiteY19" fmla="*/ 14366 h 49702"/>
                <a:gd name="connsiteX20" fmla="*/ 8110 w 64076"/>
                <a:gd name="connsiteY20" fmla="*/ 14229 h 49702"/>
                <a:gd name="connsiteX0" fmla="*/ 46008 w 64076"/>
                <a:gd name="connsiteY0" fmla="*/ 15213 h 49702"/>
                <a:gd name="connsiteX1" fmla="*/ 44560 w 64076"/>
                <a:gd name="connsiteY1" fmla="*/ 17889 h 49702"/>
                <a:gd name="connsiteX2" fmla="*/ 42534 w 64076"/>
                <a:gd name="connsiteY2" fmla="*/ 5285 h 49702"/>
                <a:gd name="connsiteX3" fmla="*/ 42610 w 64076"/>
                <a:gd name="connsiteY3" fmla="*/ 6549 h 49702"/>
                <a:gd name="connsiteX4" fmla="*/ 33288 w 64076"/>
                <a:gd name="connsiteY4" fmla="*/ 3811 h 49702"/>
                <a:gd name="connsiteX5" fmla="*/ 34030 w 64076"/>
                <a:gd name="connsiteY5" fmla="*/ 2199 h 49702"/>
                <a:gd name="connsiteX6" fmla="*/ 26351 w 64076"/>
                <a:gd name="connsiteY6" fmla="*/ 4579 h 49702"/>
                <a:gd name="connsiteX7" fmla="*/ 26710 w 64076"/>
                <a:gd name="connsiteY7" fmla="*/ 3189 h 49702"/>
                <a:gd name="connsiteX8" fmla="*/ 18210 w 64076"/>
                <a:gd name="connsiteY8" fmla="*/ 5051 h 49702"/>
                <a:gd name="connsiteX9" fmla="*/ 19510 w 64076"/>
                <a:gd name="connsiteY9" fmla="*/ 6399 h 49702"/>
                <a:gd name="connsiteX0" fmla="*/ 9145 w 65111"/>
                <a:gd name="connsiteY0" fmla="*/ 14229 h 49702"/>
                <a:gd name="connsiteX1" fmla="*/ 10868 w 65111"/>
                <a:gd name="connsiteY1" fmla="*/ 6766 h 49702"/>
                <a:gd name="connsiteX2" fmla="*/ 19250 w 65111"/>
                <a:gd name="connsiteY2" fmla="*/ 5061 h 49702"/>
                <a:gd name="connsiteX3" fmla="*/ 27701 w 65111"/>
                <a:gd name="connsiteY3" fmla="*/ 3291 h 49702"/>
                <a:gd name="connsiteX4" fmla="*/ 30994 w 65111"/>
                <a:gd name="connsiteY4" fmla="*/ 59 h 49702"/>
                <a:gd name="connsiteX5" fmla="*/ 35078 w 65111"/>
                <a:gd name="connsiteY5" fmla="*/ 2340 h 49702"/>
                <a:gd name="connsiteX6" fmla="*/ 40708 w 65111"/>
                <a:gd name="connsiteY6" fmla="*/ 549 h 49702"/>
                <a:gd name="connsiteX7" fmla="*/ 43563 w 65111"/>
                <a:gd name="connsiteY7" fmla="*/ 5435 h 49702"/>
                <a:gd name="connsiteX8" fmla="*/ 47227 w 65111"/>
                <a:gd name="connsiteY8" fmla="*/ 10177 h 49702"/>
                <a:gd name="connsiteX9" fmla="*/ 47063 w 65111"/>
                <a:gd name="connsiteY9" fmla="*/ 15319 h 49702"/>
                <a:gd name="connsiteX10" fmla="*/ 58668 w 65111"/>
                <a:gd name="connsiteY10" fmla="*/ 25311 h 49702"/>
                <a:gd name="connsiteX11" fmla="*/ 64589 w 65111"/>
                <a:gd name="connsiteY11" fmla="*/ 36077 h 49702"/>
                <a:gd name="connsiteX12" fmla="*/ 45561 w 65111"/>
                <a:gd name="connsiteY12" fmla="*/ 41261 h 49702"/>
                <a:gd name="connsiteX13" fmla="*/ 31949 w 65111"/>
                <a:gd name="connsiteY13" fmla="*/ 49351 h 49702"/>
                <a:gd name="connsiteX14" fmla="*/ 22096 w 65111"/>
                <a:gd name="connsiteY14" fmla="*/ 42115 h 49702"/>
                <a:gd name="connsiteX15" fmla="*/ 9507 w 65111"/>
                <a:gd name="connsiteY15" fmla="*/ 35421 h 49702"/>
                <a:gd name="connsiteX16" fmla="*/ 1597 w 65111"/>
                <a:gd name="connsiteY16" fmla="*/ 29697 h 49702"/>
                <a:gd name="connsiteX17" fmla="*/ 7358 w 65111"/>
                <a:gd name="connsiteY17" fmla="*/ 25410 h 49702"/>
                <a:gd name="connsiteX18" fmla="*/ 5240 w 65111"/>
                <a:gd name="connsiteY18" fmla="*/ 19563 h 49702"/>
                <a:gd name="connsiteX19" fmla="*/ 9108 w 65111"/>
                <a:gd name="connsiteY19" fmla="*/ 14366 h 49702"/>
                <a:gd name="connsiteX20" fmla="*/ 9145 w 65111"/>
                <a:gd name="connsiteY20" fmla="*/ 14229 h 49702"/>
                <a:gd name="connsiteX0" fmla="*/ 47043 w 65111"/>
                <a:gd name="connsiteY0" fmla="*/ 15213 h 49702"/>
                <a:gd name="connsiteX1" fmla="*/ 45595 w 65111"/>
                <a:gd name="connsiteY1" fmla="*/ 17889 h 49702"/>
                <a:gd name="connsiteX2" fmla="*/ 43569 w 65111"/>
                <a:gd name="connsiteY2" fmla="*/ 5285 h 49702"/>
                <a:gd name="connsiteX3" fmla="*/ 43645 w 65111"/>
                <a:gd name="connsiteY3" fmla="*/ 6549 h 49702"/>
                <a:gd name="connsiteX4" fmla="*/ 34323 w 65111"/>
                <a:gd name="connsiteY4" fmla="*/ 3811 h 49702"/>
                <a:gd name="connsiteX5" fmla="*/ 35065 w 65111"/>
                <a:gd name="connsiteY5" fmla="*/ 2199 h 49702"/>
                <a:gd name="connsiteX6" fmla="*/ 27386 w 65111"/>
                <a:gd name="connsiteY6" fmla="*/ 4579 h 49702"/>
                <a:gd name="connsiteX7" fmla="*/ 27745 w 65111"/>
                <a:gd name="connsiteY7" fmla="*/ 3189 h 49702"/>
                <a:gd name="connsiteX8" fmla="*/ 19245 w 65111"/>
                <a:gd name="connsiteY8" fmla="*/ 5051 h 49702"/>
                <a:gd name="connsiteX9" fmla="*/ 20545 w 65111"/>
                <a:gd name="connsiteY9" fmla="*/ 6399 h 49702"/>
                <a:gd name="connsiteX0" fmla="*/ 8111 w 64077"/>
                <a:gd name="connsiteY0" fmla="*/ 14229 h 49702"/>
                <a:gd name="connsiteX1" fmla="*/ 9834 w 64077"/>
                <a:gd name="connsiteY1" fmla="*/ 6766 h 49702"/>
                <a:gd name="connsiteX2" fmla="*/ 18216 w 64077"/>
                <a:gd name="connsiteY2" fmla="*/ 5061 h 49702"/>
                <a:gd name="connsiteX3" fmla="*/ 26667 w 64077"/>
                <a:gd name="connsiteY3" fmla="*/ 3291 h 49702"/>
                <a:gd name="connsiteX4" fmla="*/ 29960 w 64077"/>
                <a:gd name="connsiteY4" fmla="*/ 59 h 49702"/>
                <a:gd name="connsiteX5" fmla="*/ 34044 w 64077"/>
                <a:gd name="connsiteY5" fmla="*/ 2340 h 49702"/>
                <a:gd name="connsiteX6" fmla="*/ 39674 w 64077"/>
                <a:gd name="connsiteY6" fmla="*/ 549 h 49702"/>
                <a:gd name="connsiteX7" fmla="*/ 42529 w 64077"/>
                <a:gd name="connsiteY7" fmla="*/ 5435 h 49702"/>
                <a:gd name="connsiteX8" fmla="*/ 46193 w 64077"/>
                <a:gd name="connsiteY8" fmla="*/ 10177 h 49702"/>
                <a:gd name="connsiteX9" fmla="*/ 46029 w 64077"/>
                <a:gd name="connsiteY9" fmla="*/ 15319 h 49702"/>
                <a:gd name="connsiteX10" fmla="*/ 57634 w 64077"/>
                <a:gd name="connsiteY10" fmla="*/ 25311 h 49702"/>
                <a:gd name="connsiteX11" fmla="*/ 63555 w 64077"/>
                <a:gd name="connsiteY11" fmla="*/ 36077 h 49702"/>
                <a:gd name="connsiteX12" fmla="*/ 44527 w 64077"/>
                <a:gd name="connsiteY12" fmla="*/ 41261 h 49702"/>
                <a:gd name="connsiteX13" fmla="*/ 30915 w 64077"/>
                <a:gd name="connsiteY13" fmla="*/ 49351 h 49702"/>
                <a:gd name="connsiteX14" fmla="*/ 21062 w 64077"/>
                <a:gd name="connsiteY14" fmla="*/ 42115 h 49702"/>
                <a:gd name="connsiteX15" fmla="*/ 8473 w 64077"/>
                <a:gd name="connsiteY15" fmla="*/ 35421 h 49702"/>
                <a:gd name="connsiteX16" fmla="*/ 563 w 64077"/>
                <a:gd name="connsiteY16" fmla="*/ 29697 h 49702"/>
                <a:gd name="connsiteX17" fmla="*/ 6324 w 64077"/>
                <a:gd name="connsiteY17" fmla="*/ 25410 h 49702"/>
                <a:gd name="connsiteX18" fmla="*/ 4206 w 64077"/>
                <a:gd name="connsiteY18" fmla="*/ 19563 h 49702"/>
                <a:gd name="connsiteX19" fmla="*/ 8074 w 64077"/>
                <a:gd name="connsiteY19" fmla="*/ 14366 h 49702"/>
                <a:gd name="connsiteX20" fmla="*/ 8111 w 64077"/>
                <a:gd name="connsiteY20" fmla="*/ 14229 h 49702"/>
                <a:gd name="connsiteX0" fmla="*/ 46009 w 64077"/>
                <a:gd name="connsiteY0" fmla="*/ 15213 h 49702"/>
                <a:gd name="connsiteX1" fmla="*/ 44561 w 64077"/>
                <a:gd name="connsiteY1" fmla="*/ 17889 h 49702"/>
                <a:gd name="connsiteX2" fmla="*/ 42535 w 64077"/>
                <a:gd name="connsiteY2" fmla="*/ 5285 h 49702"/>
                <a:gd name="connsiteX3" fmla="*/ 42611 w 64077"/>
                <a:gd name="connsiteY3" fmla="*/ 6549 h 49702"/>
                <a:gd name="connsiteX4" fmla="*/ 33289 w 64077"/>
                <a:gd name="connsiteY4" fmla="*/ 3811 h 49702"/>
                <a:gd name="connsiteX5" fmla="*/ 34031 w 64077"/>
                <a:gd name="connsiteY5" fmla="*/ 2199 h 49702"/>
                <a:gd name="connsiteX6" fmla="*/ 26352 w 64077"/>
                <a:gd name="connsiteY6" fmla="*/ 4579 h 49702"/>
                <a:gd name="connsiteX7" fmla="*/ 26711 w 64077"/>
                <a:gd name="connsiteY7" fmla="*/ 3189 h 49702"/>
                <a:gd name="connsiteX8" fmla="*/ 18211 w 64077"/>
                <a:gd name="connsiteY8" fmla="*/ 5051 h 49702"/>
                <a:gd name="connsiteX9" fmla="*/ 19511 w 64077"/>
                <a:gd name="connsiteY9" fmla="*/ 6399 h 49702"/>
                <a:gd name="connsiteX0" fmla="*/ 8111 w 64077"/>
                <a:gd name="connsiteY0" fmla="*/ 14229 h 49702"/>
                <a:gd name="connsiteX1" fmla="*/ 9834 w 64077"/>
                <a:gd name="connsiteY1" fmla="*/ 6766 h 49702"/>
                <a:gd name="connsiteX2" fmla="*/ 18216 w 64077"/>
                <a:gd name="connsiteY2" fmla="*/ 5061 h 49702"/>
                <a:gd name="connsiteX3" fmla="*/ 26667 w 64077"/>
                <a:gd name="connsiteY3" fmla="*/ 3291 h 49702"/>
                <a:gd name="connsiteX4" fmla="*/ 29960 w 64077"/>
                <a:gd name="connsiteY4" fmla="*/ 59 h 49702"/>
                <a:gd name="connsiteX5" fmla="*/ 34044 w 64077"/>
                <a:gd name="connsiteY5" fmla="*/ 2340 h 49702"/>
                <a:gd name="connsiteX6" fmla="*/ 39674 w 64077"/>
                <a:gd name="connsiteY6" fmla="*/ 549 h 49702"/>
                <a:gd name="connsiteX7" fmla="*/ 42529 w 64077"/>
                <a:gd name="connsiteY7" fmla="*/ 5435 h 49702"/>
                <a:gd name="connsiteX8" fmla="*/ 46193 w 64077"/>
                <a:gd name="connsiteY8" fmla="*/ 10177 h 49702"/>
                <a:gd name="connsiteX9" fmla="*/ 46029 w 64077"/>
                <a:gd name="connsiteY9" fmla="*/ 15319 h 49702"/>
                <a:gd name="connsiteX10" fmla="*/ 57634 w 64077"/>
                <a:gd name="connsiteY10" fmla="*/ 25311 h 49702"/>
                <a:gd name="connsiteX11" fmla="*/ 63555 w 64077"/>
                <a:gd name="connsiteY11" fmla="*/ 36077 h 49702"/>
                <a:gd name="connsiteX12" fmla="*/ 44527 w 64077"/>
                <a:gd name="connsiteY12" fmla="*/ 41261 h 49702"/>
                <a:gd name="connsiteX13" fmla="*/ 30915 w 64077"/>
                <a:gd name="connsiteY13" fmla="*/ 49351 h 49702"/>
                <a:gd name="connsiteX14" fmla="*/ 21062 w 64077"/>
                <a:gd name="connsiteY14" fmla="*/ 42115 h 49702"/>
                <a:gd name="connsiteX15" fmla="*/ 8473 w 64077"/>
                <a:gd name="connsiteY15" fmla="*/ 35421 h 49702"/>
                <a:gd name="connsiteX16" fmla="*/ 563 w 64077"/>
                <a:gd name="connsiteY16" fmla="*/ 29697 h 49702"/>
                <a:gd name="connsiteX17" fmla="*/ 6324 w 64077"/>
                <a:gd name="connsiteY17" fmla="*/ 25410 h 49702"/>
                <a:gd name="connsiteX18" fmla="*/ 4206 w 64077"/>
                <a:gd name="connsiteY18" fmla="*/ 19563 h 49702"/>
                <a:gd name="connsiteX19" fmla="*/ 8074 w 64077"/>
                <a:gd name="connsiteY19" fmla="*/ 14366 h 49702"/>
                <a:gd name="connsiteX20" fmla="*/ 8111 w 64077"/>
                <a:gd name="connsiteY20" fmla="*/ 14229 h 49702"/>
                <a:gd name="connsiteX0" fmla="*/ 46009 w 64077"/>
                <a:gd name="connsiteY0" fmla="*/ 15213 h 49702"/>
                <a:gd name="connsiteX1" fmla="*/ 44561 w 64077"/>
                <a:gd name="connsiteY1" fmla="*/ 17889 h 49702"/>
                <a:gd name="connsiteX2" fmla="*/ 42535 w 64077"/>
                <a:gd name="connsiteY2" fmla="*/ 5285 h 49702"/>
                <a:gd name="connsiteX3" fmla="*/ 42611 w 64077"/>
                <a:gd name="connsiteY3" fmla="*/ 6549 h 49702"/>
                <a:gd name="connsiteX4" fmla="*/ 33289 w 64077"/>
                <a:gd name="connsiteY4" fmla="*/ 3811 h 49702"/>
                <a:gd name="connsiteX5" fmla="*/ 34031 w 64077"/>
                <a:gd name="connsiteY5" fmla="*/ 2199 h 49702"/>
                <a:gd name="connsiteX6" fmla="*/ 26352 w 64077"/>
                <a:gd name="connsiteY6" fmla="*/ 4579 h 49702"/>
                <a:gd name="connsiteX7" fmla="*/ 26711 w 64077"/>
                <a:gd name="connsiteY7" fmla="*/ 3189 h 49702"/>
                <a:gd name="connsiteX8" fmla="*/ 18211 w 64077"/>
                <a:gd name="connsiteY8" fmla="*/ 5051 h 49702"/>
                <a:gd name="connsiteX9" fmla="*/ 19511 w 64077"/>
                <a:gd name="connsiteY9" fmla="*/ 6399 h 49702"/>
                <a:gd name="connsiteX0" fmla="*/ 8960 w 64926"/>
                <a:gd name="connsiteY0" fmla="*/ 14229 h 49702"/>
                <a:gd name="connsiteX1" fmla="*/ 10683 w 64926"/>
                <a:gd name="connsiteY1" fmla="*/ 6766 h 49702"/>
                <a:gd name="connsiteX2" fmla="*/ 19065 w 64926"/>
                <a:gd name="connsiteY2" fmla="*/ 5061 h 49702"/>
                <a:gd name="connsiteX3" fmla="*/ 27516 w 64926"/>
                <a:gd name="connsiteY3" fmla="*/ 3291 h 49702"/>
                <a:gd name="connsiteX4" fmla="*/ 30809 w 64926"/>
                <a:gd name="connsiteY4" fmla="*/ 59 h 49702"/>
                <a:gd name="connsiteX5" fmla="*/ 34893 w 64926"/>
                <a:gd name="connsiteY5" fmla="*/ 2340 h 49702"/>
                <a:gd name="connsiteX6" fmla="*/ 40523 w 64926"/>
                <a:gd name="connsiteY6" fmla="*/ 549 h 49702"/>
                <a:gd name="connsiteX7" fmla="*/ 43378 w 64926"/>
                <a:gd name="connsiteY7" fmla="*/ 5435 h 49702"/>
                <a:gd name="connsiteX8" fmla="*/ 47042 w 64926"/>
                <a:gd name="connsiteY8" fmla="*/ 10177 h 49702"/>
                <a:gd name="connsiteX9" fmla="*/ 46878 w 64926"/>
                <a:gd name="connsiteY9" fmla="*/ 15319 h 49702"/>
                <a:gd name="connsiteX10" fmla="*/ 58483 w 64926"/>
                <a:gd name="connsiteY10" fmla="*/ 25311 h 49702"/>
                <a:gd name="connsiteX11" fmla="*/ 64404 w 64926"/>
                <a:gd name="connsiteY11" fmla="*/ 36077 h 49702"/>
                <a:gd name="connsiteX12" fmla="*/ 45376 w 64926"/>
                <a:gd name="connsiteY12" fmla="*/ 41261 h 49702"/>
                <a:gd name="connsiteX13" fmla="*/ 31764 w 64926"/>
                <a:gd name="connsiteY13" fmla="*/ 49351 h 49702"/>
                <a:gd name="connsiteX14" fmla="*/ 21911 w 64926"/>
                <a:gd name="connsiteY14" fmla="*/ 42115 h 49702"/>
                <a:gd name="connsiteX15" fmla="*/ 9322 w 64926"/>
                <a:gd name="connsiteY15" fmla="*/ 35421 h 49702"/>
                <a:gd name="connsiteX16" fmla="*/ 1412 w 64926"/>
                <a:gd name="connsiteY16" fmla="*/ 29697 h 49702"/>
                <a:gd name="connsiteX17" fmla="*/ 7173 w 64926"/>
                <a:gd name="connsiteY17" fmla="*/ 25410 h 49702"/>
                <a:gd name="connsiteX18" fmla="*/ 5055 w 64926"/>
                <a:gd name="connsiteY18" fmla="*/ 19563 h 49702"/>
                <a:gd name="connsiteX19" fmla="*/ 8923 w 64926"/>
                <a:gd name="connsiteY19" fmla="*/ 14366 h 49702"/>
                <a:gd name="connsiteX20" fmla="*/ 8960 w 64926"/>
                <a:gd name="connsiteY20" fmla="*/ 14229 h 49702"/>
                <a:gd name="connsiteX0" fmla="*/ 46858 w 64926"/>
                <a:gd name="connsiteY0" fmla="*/ 15213 h 49702"/>
                <a:gd name="connsiteX1" fmla="*/ 45410 w 64926"/>
                <a:gd name="connsiteY1" fmla="*/ 17889 h 49702"/>
                <a:gd name="connsiteX2" fmla="*/ 43384 w 64926"/>
                <a:gd name="connsiteY2" fmla="*/ 5285 h 49702"/>
                <a:gd name="connsiteX3" fmla="*/ 43460 w 64926"/>
                <a:gd name="connsiteY3" fmla="*/ 6549 h 49702"/>
                <a:gd name="connsiteX4" fmla="*/ 34138 w 64926"/>
                <a:gd name="connsiteY4" fmla="*/ 3811 h 49702"/>
                <a:gd name="connsiteX5" fmla="*/ 34880 w 64926"/>
                <a:gd name="connsiteY5" fmla="*/ 2199 h 49702"/>
                <a:gd name="connsiteX6" fmla="*/ 27201 w 64926"/>
                <a:gd name="connsiteY6" fmla="*/ 4579 h 49702"/>
                <a:gd name="connsiteX7" fmla="*/ 27560 w 64926"/>
                <a:gd name="connsiteY7" fmla="*/ 3189 h 49702"/>
                <a:gd name="connsiteX8" fmla="*/ 19060 w 64926"/>
                <a:gd name="connsiteY8" fmla="*/ 5051 h 49702"/>
                <a:gd name="connsiteX9" fmla="*/ 20360 w 64926"/>
                <a:gd name="connsiteY9" fmla="*/ 6399 h 49702"/>
                <a:gd name="connsiteX0" fmla="*/ 10526 w 66492"/>
                <a:gd name="connsiteY0" fmla="*/ 14229 h 49702"/>
                <a:gd name="connsiteX1" fmla="*/ 12249 w 66492"/>
                <a:gd name="connsiteY1" fmla="*/ 6766 h 49702"/>
                <a:gd name="connsiteX2" fmla="*/ 20631 w 66492"/>
                <a:gd name="connsiteY2" fmla="*/ 5061 h 49702"/>
                <a:gd name="connsiteX3" fmla="*/ 29082 w 66492"/>
                <a:gd name="connsiteY3" fmla="*/ 3291 h 49702"/>
                <a:gd name="connsiteX4" fmla="*/ 32375 w 66492"/>
                <a:gd name="connsiteY4" fmla="*/ 59 h 49702"/>
                <a:gd name="connsiteX5" fmla="*/ 36459 w 66492"/>
                <a:gd name="connsiteY5" fmla="*/ 2340 h 49702"/>
                <a:gd name="connsiteX6" fmla="*/ 42089 w 66492"/>
                <a:gd name="connsiteY6" fmla="*/ 549 h 49702"/>
                <a:gd name="connsiteX7" fmla="*/ 44944 w 66492"/>
                <a:gd name="connsiteY7" fmla="*/ 5435 h 49702"/>
                <a:gd name="connsiteX8" fmla="*/ 48608 w 66492"/>
                <a:gd name="connsiteY8" fmla="*/ 10177 h 49702"/>
                <a:gd name="connsiteX9" fmla="*/ 48444 w 66492"/>
                <a:gd name="connsiteY9" fmla="*/ 15319 h 49702"/>
                <a:gd name="connsiteX10" fmla="*/ 60049 w 66492"/>
                <a:gd name="connsiteY10" fmla="*/ 25311 h 49702"/>
                <a:gd name="connsiteX11" fmla="*/ 65970 w 66492"/>
                <a:gd name="connsiteY11" fmla="*/ 36077 h 49702"/>
                <a:gd name="connsiteX12" fmla="*/ 46942 w 66492"/>
                <a:gd name="connsiteY12" fmla="*/ 41261 h 49702"/>
                <a:gd name="connsiteX13" fmla="*/ 33330 w 66492"/>
                <a:gd name="connsiteY13" fmla="*/ 49351 h 49702"/>
                <a:gd name="connsiteX14" fmla="*/ 23477 w 66492"/>
                <a:gd name="connsiteY14" fmla="*/ 42115 h 49702"/>
                <a:gd name="connsiteX15" fmla="*/ 10888 w 66492"/>
                <a:gd name="connsiteY15" fmla="*/ 35421 h 49702"/>
                <a:gd name="connsiteX16" fmla="*/ 2978 w 66492"/>
                <a:gd name="connsiteY16" fmla="*/ 29697 h 49702"/>
                <a:gd name="connsiteX17" fmla="*/ 8739 w 66492"/>
                <a:gd name="connsiteY17" fmla="*/ 25410 h 49702"/>
                <a:gd name="connsiteX18" fmla="*/ 6621 w 66492"/>
                <a:gd name="connsiteY18" fmla="*/ 19563 h 49702"/>
                <a:gd name="connsiteX19" fmla="*/ 10489 w 66492"/>
                <a:gd name="connsiteY19" fmla="*/ 14366 h 49702"/>
                <a:gd name="connsiteX20" fmla="*/ 10526 w 66492"/>
                <a:gd name="connsiteY20" fmla="*/ 14229 h 49702"/>
                <a:gd name="connsiteX0" fmla="*/ 48424 w 66492"/>
                <a:gd name="connsiteY0" fmla="*/ 15213 h 49702"/>
                <a:gd name="connsiteX1" fmla="*/ 46976 w 66492"/>
                <a:gd name="connsiteY1" fmla="*/ 17889 h 49702"/>
                <a:gd name="connsiteX2" fmla="*/ 44950 w 66492"/>
                <a:gd name="connsiteY2" fmla="*/ 5285 h 49702"/>
                <a:gd name="connsiteX3" fmla="*/ 45026 w 66492"/>
                <a:gd name="connsiteY3" fmla="*/ 6549 h 49702"/>
                <a:gd name="connsiteX4" fmla="*/ 35704 w 66492"/>
                <a:gd name="connsiteY4" fmla="*/ 3811 h 49702"/>
                <a:gd name="connsiteX5" fmla="*/ 36446 w 66492"/>
                <a:gd name="connsiteY5" fmla="*/ 2199 h 49702"/>
                <a:gd name="connsiteX6" fmla="*/ 28767 w 66492"/>
                <a:gd name="connsiteY6" fmla="*/ 4579 h 49702"/>
                <a:gd name="connsiteX7" fmla="*/ 29126 w 66492"/>
                <a:gd name="connsiteY7" fmla="*/ 3189 h 49702"/>
                <a:gd name="connsiteX8" fmla="*/ 20626 w 66492"/>
                <a:gd name="connsiteY8" fmla="*/ 5051 h 49702"/>
                <a:gd name="connsiteX9" fmla="*/ 21926 w 66492"/>
                <a:gd name="connsiteY9" fmla="*/ 6399 h 49702"/>
                <a:gd name="connsiteX0" fmla="*/ 8961 w 64927"/>
                <a:gd name="connsiteY0" fmla="*/ 14229 h 49702"/>
                <a:gd name="connsiteX1" fmla="*/ 10684 w 64927"/>
                <a:gd name="connsiteY1" fmla="*/ 6766 h 49702"/>
                <a:gd name="connsiteX2" fmla="*/ 19066 w 64927"/>
                <a:gd name="connsiteY2" fmla="*/ 5061 h 49702"/>
                <a:gd name="connsiteX3" fmla="*/ 27517 w 64927"/>
                <a:gd name="connsiteY3" fmla="*/ 3291 h 49702"/>
                <a:gd name="connsiteX4" fmla="*/ 30810 w 64927"/>
                <a:gd name="connsiteY4" fmla="*/ 59 h 49702"/>
                <a:gd name="connsiteX5" fmla="*/ 34894 w 64927"/>
                <a:gd name="connsiteY5" fmla="*/ 2340 h 49702"/>
                <a:gd name="connsiteX6" fmla="*/ 40524 w 64927"/>
                <a:gd name="connsiteY6" fmla="*/ 549 h 49702"/>
                <a:gd name="connsiteX7" fmla="*/ 43379 w 64927"/>
                <a:gd name="connsiteY7" fmla="*/ 5435 h 49702"/>
                <a:gd name="connsiteX8" fmla="*/ 47043 w 64927"/>
                <a:gd name="connsiteY8" fmla="*/ 10177 h 49702"/>
                <a:gd name="connsiteX9" fmla="*/ 46879 w 64927"/>
                <a:gd name="connsiteY9" fmla="*/ 15319 h 49702"/>
                <a:gd name="connsiteX10" fmla="*/ 58484 w 64927"/>
                <a:gd name="connsiteY10" fmla="*/ 25311 h 49702"/>
                <a:gd name="connsiteX11" fmla="*/ 64405 w 64927"/>
                <a:gd name="connsiteY11" fmla="*/ 36077 h 49702"/>
                <a:gd name="connsiteX12" fmla="*/ 45377 w 64927"/>
                <a:gd name="connsiteY12" fmla="*/ 41261 h 49702"/>
                <a:gd name="connsiteX13" fmla="*/ 31765 w 64927"/>
                <a:gd name="connsiteY13" fmla="*/ 49351 h 49702"/>
                <a:gd name="connsiteX14" fmla="*/ 21912 w 64927"/>
                <a:gd name="connsiteY14" fmla="*/ 42115 h 49702"/>
                <a:gd name="connsiteX15" fmla="*/ 9323 w 64927"/>
                <a:gd name="connsiteY15" fmla="*/ 35421 h 49702"/>
                <a:gd name="connsiteX16" fmla="*/ 1413 w 64927"/>
                <a:gd name="connsiteY16" fmla="*/ 29697 h 49702"/>
                <a:gd name="connsiteX17" fmla="*/ 5056 w 64927"/>
                <a:gd name="connsiteY17" fmla="*/ 19563 h 49702"/>
                <a:gd name="connsiteX18" fmla="*/ 8924 w 64927"/>
                <a:gd name="connsiteY18" fmla="*/ 14366 h 49702"/>
                <a:gd name="connsiteX19" fmla="*/ 8961 w 64927"/>
                <a:gd name="connsiteY19" fmla="*/ 14229 h 49702"/>
                <a:gd name="connsiteX0" fmla="*/ 46859 w 64927"/>
                <a:gd name="connsiteY0" fmla="*/ 15213 h 49702"/>
                <a:gd name="connsiteX1" fmla="*/ 45411 w 64927"/>
                <a:gd name="connsiteY1" fmla="*/ 17889 h 49702"/>
                <a:gd name="connsiteX2" fmla="*/ 43385 w 64927"/>
                <a:gd name="connsiteY2" fmla="*/ 5285 h 49702"/>
                <a:gd name="connsiteX3" fmla="*/ 43461 w 64927"/>
                <a:gd name="connsiteY3" fmla="*/ 6549 h 49702"/>
                <a:gd name="connsiteX4" fmla="*/ 34139 w 64927"/>
                <a:gd name="connsiteY4" fmla="*/ 3811 h 49702"/>
                <a:gd name="connsiteX5" fmla="*/ 34881 w 64927"/>
                <a:gd name="connsiteY5" fmla="*/ 2199 h 49702"/>
                <a:gd name="connsiteX6" fmla="*/ 27202 w 64927"/>
                <a:gd name="connsiteY6" fmla="*/ 4579 h 49702"/>
                <a:gd name="connsiteX7" fmla="*/ 27561 w 64927"/>
                <a:gd name="connsiteY7" fmla="*/ 3189 h 49702"/>
                <a:gd name="connsiteX8" fmla="*/ 19061 w 64927"/>
                <a:gd name="connsiteY8" fmla="*/ 5051 h 49702"/>
                <a:gd name="connsiteX9" fmla="*/ 20361 w 64927"/>
                <a:gd name="connsiteY9" fmla="*/ 6399 h 49702"/>
                <a:gd name="connsiteX0" fmla="*/ 10335 w 66301"/>
                <a:gd name="connsiteY0" fmla="*/ 14229 h 49702"/>
                <a:gd name="connsiteX1" fmla="*/ 12058 w 66301"/>
                <a:gd name="connsiteY1" fmla="*/ 6766 h 49702"/>
                <a:gd name="connsiteX2" fmla="*/ 20440 w 66301"/>
                <a:gd name="connsiteY2" fmla="*/ 5061 h 49702"/>
                <a:gd name="connsiteX3" fmla="*/ 28891 w 66301"/>
                <a:gd name="connsiteY3" fmla="*/ 3291 h 49702"/>
                <a:gd name="connsiteX4" fmla="*/ 32184 w 66301"/>
                <a:gd name="connsiteY4" fmla="*/ 59 h 49702"/>
                <a:gd name="connsiteX5" fmla="*/ 36268 w 66301"/>
                <a:gd name="connsiteY5" fmla="*/ 2340 h 49702"/>
                <a:gd name="connsiteX6" fmla="*/ 41898 w 66301"/>
                <a:gd name="connsiteY6" fmla="*/ 549 h 49702"/>
                <a:gd name="connsiteX7" fmla="*/ 44753 w 66301"/>
                <a:gd name="connsiteY7" fmla="*/ 5435 h 49702"/>
                <a:gd name="connsiteX8" fmla="*/ 48417 w 66301"/>
                <a:gd name="connsiteY8" fmla="*/ 10177 h 49702"/>
                <a:gd name="connsiteX9" fmla="*/ 48253 w 66301"/>
                <a:gd name="connsiteY9" fmla="*/ 15319 h 49702"/>
                <a:gd name="connsiteX10" fmla="*/ 59858 w 66301"/>
                <a:gd name="connsiteY10" fmla="*/ 25311 h 49702"/>
                <a:gd name="connsiteX11" fmla="*/ 65779 w 66301"/>
                <a:gd name="connsiteY11" fmla="*/ 36077 h 49702"/>
                <a:gd name="connsiteX12" fmla="*/ 46751 w 66301"/>
                <a:gd name="connsiteY12" fmla="*/ 41261 h 49702"/>
                <a:gd name="connsiteX13" fmla="*/ 33139 w 66301"/>
                <a:gd name="connsiteY13" fmla="*/ 49351 h 49702"/>
                <a:gd name="connsiteX14" fmla="*/ 23286 w 66301"/>
                <a:gd name="connsiteY14" fmla="*/ 42115 h 49702"/>
                <a:gd name="connsiteX15" fmla="*/ 10697 w 66301"/>
                <a:gd name="connsiteY15" fmla="*/ 35421 h 49702"/>
                <a:gd name="connsiteX16" fmla="*/ 2787 w 66301"/>
                <a:gd name="connsiteY16" fmla="*/ 29697 h 49702"/>
                <a:gd name="connsiteX17" fmla="*/ 6430 w 66301"/>
                <a:gd name="connsiteY17" fmla="*/ 19563 h 49702"/>
                <a:gd name="connsiteX18" fmla="*/ 10298 w 66301"/>
                <a:gd name="connsiteY18" fmla="*/ 14366 h 49702"/>
                <a:gd name="connsiteX19" fmla="*/ 10335 w 66301"/>
                <a:gd name="connsiteY19" fmla="*/ 14229 h 49702"/>
                <a:gd name="connsiteX0" fmla="*/ 48233 w 66301"/>
                <a:gd name="connsiteY0" fmla="*/ 15213 h 49702"/>
                <a:gd name="connsiteX1" fmla="*/ 46785 w 66301"/>
                <a:gd name="connsiteY1" fmla="*/ 17889 h 49702"/>
                <a:gd name="connsiteX2" fmla="*/ 44759 w 66301"/>
                <a:gd name="connsiteY2" fmla="*/ 5285 h 49702"/>
                <a:gd name="connsiteX3" fmla="*/ 44835 w 66301"/>
                <a:gd name="connsiteY3" fmla="*/ 6549 h 49702"/>
                <a:gd name="connsiteX4" fmla="*/ 35513 w 66301"/>
                <a:gd name="connsiteY4" fmla="*/ 3811 h 49702"/>
                <a:gd name="connsiteX5" fmla="*/ 36255 w 66301"/>
                <a:gd name="connsiteY5" fmla="*/ 2199 h 49702"/>
                <a:gd name="connsiteX6" fmla="*/ 28576 w 66301"/>
                <a:gd name="connsiteY6" fmla="*/ 4579 h 49702"/>
                <a:gd name="connsiteX7" fmla="*/ 28935 w 66301"/>
                <a:gd name="connsiteY7" fmla="*/ 3189 h 49702"/>
                <a:gd name="connsiteX8" fmla="*/ 20435 w 66301"/>
                <a:gd name="connsiteY8" fmla="*/ 5051 h 49702"/>
                <a:gd name="connsiteX9" fmla="*/ 21735 w 66301"/>
                <a:gd name="connsiteY9" fmla="*/ 6399 h 49702"/>
                <a:gd name="connsiteX0" fmla="*/ 12883 w 68849"/>
                <a:gd name="connsiteY0" fmla="*/ 14229 h 49702"/>
                <a:gd name="connsiteX1" fmla="*/ 14606 w 68849"/>
                <a:gd name="connsiteY1" fmla="*/ 6766 h 49702"/>
                <a:gd name="connsiteX2" fmla="*/ 22988 w 68849"/>
                <a:gd name="connsiteY2" fmla="*/ 5061 h 49702"/>
                <a:gd name="connsiteX3" fmla="*/ 31439 w 68849"/>
                <a:gd name="connsiteY3" fmla="*/ 3291 h 49702"/>
                <a:gd name="connsiteX4" fmla="*/ 34732 w 68849"/>
                <a:gd name="connsiteY4" fmla="*/ 59 h 49702"/>
                <a:gd name="connsiteX5" fmla="*/ 38816 w 68849"/>
                <a:gd name="connsiteY5" fmla="*/ 2340 h 49702"/>
                <a:gd name="connsiteX6" fmla="*/ 44446 w 68849"/>
                <a:gd name="connsiteY6" fmla="*/ 549 h 49702"/>
                <a:gd name="connsiteX7" fmla="*/ 47301 w 68849"/>
                <a:gd name="connsiteY7" fmla="*/ 5435 h 49702"/>
                <a:gd name="connsiteX8" fmla="*/ 50965 w 68849"/>
                <a:gd name="connsiteY8" fmla="*/ 10177 h 49702"/>
                <a:gd name="connsiteX9" fmla="*/ 50801 w 68849"/>
                <a:gd name="connsiteY9" fmla="*/ 15319 h 49702"/>
                <a:gd name="connsiteX10" fmla="*/ 62406 w 68849"/>
                <a:gd name="connsiteY10" fmla="*/ 25311 h 49702"/>
                <a:gd name="connsiteX11" fmla="*/ 68327 w 68849"/>
                <a:gd name="connsiteY11" fmla="*/ 36077 h 49702"/>
                <a:gd name="connsiteX12" fmla="*/ 49299 w 68849"/>
                <a:gd name="connsiteY12" fmla="*/ 41261 h 49702"/>
                <a:gd name="connsiteX13" fmla="*/ 35687 w 68849"/>
                <a:gd name="connsiteY13" fmla="*/ 49351 h 49702"/>
                <a:gd name="connsiteX14" fmla="*/ 25834 w 68849"/>
                <a:gd name="connsiteY14" fmla="*/ 42115 h 49702"/>
                <a:gd name="connsiteX15" fmla="*/ 13245 w 68849"/>
                <a:gd name="connsiteY15" fmla="*/ 35421 h 49702"/>
                <a:gd name="connsiteX16" fmla="*/ 5335 w 68849"/>
                <a:gd name="connsiteY16" fmla="*/ 29697 h 49702"/>
                <a:gd name="connsiteX17" fmla="*/ 8978 w 68849"/>
                <a:gd name="connsiteY17" fmla="*/ 19563 h 49702"/>
                <a:gd name="connsiteX18" fmla="*/ 12846 w 68849"/>
                <a:gd name="connsiteY18" fmla="*/ 14366 h 49702"/>
                <a:gd name="connsiteX19" fmla="*/ 12883 w 68849"/>
                <a:gd name="connsiteY19" fmla="*/ 14229 h 49702"/>
                <a:gd name="connsiteX0" fmla="*/ 50781 w 68849"/>
                <a:gd name="connsiteY0" fmla="*/ 15213 h 49702"/>
                <a:gd name="connsiteX1" fmla="*/ 49333 w 68849"/>
                <a:gd name="connsiteY1" fmla="*/ 17889 h 49702"/>
                <a:gd name="connsiteX2" fmla="*/ 47307 w 68849"/>
                <a:gd name="connsiteY2" fmla="*/ 5285 h 49702"/>
                <a:gd name="connsiteX3" fmla="*/ 47383 w 68849"/>
                <a:gd name="connsiteY3" fmla="*/ 6549 h 49702"/>
                <a:gd name="connsiteX4" fmla="*/ 38061 w 68849"/>
                <a:gd name="connsiteY4" fmla="*/ 3811 h 49702"/>
                <a:gd name="connsiteX5" fmla="*/ 38803 w 68849"/>
                <a:gd name="connsiteY5" fmla="*/ 2199 h 49702"/>
                <a:gd name="connsiteX6" fmla="*/ 31124 w 68849"/>
                <a:gd name="connsiteY6" fmla="*/ 4579 h 49702"/>
                <a:gd name="connsiteX7" fmla="*/ 31483 w 68849"/>
                <a:gd name="connsiteY7" fmla="*/ 3189 h 49702"/>
                <a:gd name="connsiteX8" fmla="*/ 22983 w 68849"/>
                <a:gd name="connsiteY8" fmla="*/ 5051 h 49702"/>
                <a:gd name="connsiteX9" fmla="*/ 24283 w 68849"/>
                <a:gd name="connsiteY9" fmla="*/ 6399 h 49702"/>
                <a:gd name="connsiteX0" fmla="*/ 13740 w 69706"/>
                <a:gd name="connsiteY0" fmla="*/ 14229 h 49702"/>
                <a:gd name="connsiteX1" fmla="*/ 15463 w 69706"/>
                <a:gd name="connsiteY1" fmla="*/ 6766 h 49702"/>
                <a:gd name="connsiteX2" fmla="*/ 23845 w 69706"/>
                <a:gd name="connsiteY2" fmla="*/ 5061 h 49702"/>
                <a:gd name="connsiteX3" fmla="*/ 32296 w 69706"/>
                <a:gd name="connsiteY3" fmla="*/ 3291 h 49702"/>
                <a:gd name="connsiteX4" fmla="*/ 35589 w 69706"/>
                <a:gd name="connsiteY4" fmla="*/ 59 h 49702"/>
                <a:gd name="connsiteX5" fmla="*/ 39673 w 69706"/>
                <a:gd name="connsiteY5" fmla="*/ 2340 h 49702"/>
                <a:gd name="connsiteX6" fmla="*/ 45303 w 69706"/>
                <a:gd name="connsiteY6" fmla="*/ 549 h 49702"/>
                <a:gd name="connsiteX7" fmla="*/ 48158 w 69706"/>
                <a:gd name="connsiteY7" fmla="*/ 5435 h 49702"/>
                <a:gd name="connsiteX8" fmla="*/ 51822 w 69706"/>
                <a:gd name="connsiteY8" fmla="*/ 10177 h 49702"/>
                <a:gd name="connsiteX9" fmla="*/ 51658 w 69706"/>
                <a:gd name="connsiteY9" fmla="*/ 15319 h 49702"/>
                <a:gd name="connsiteX10" fmla="*/ 63263 w 69706"/>
                <a:gd name="connsiteY10" fmla="*/ 25311 h 49702"/>
                <a:gd name="connsiteX11" fmla="*/ 69184 w 69706"/>
                <a:gd name="connsiteY11" fmla="*/ 36077 h 49702"/>
                <a:gd name="connsiteX12" fmla="*/ 50156 w 69706"/>
                <a:gd name="connsiteY12" fmla="*/ 41261 h 49702"/>
                <a:gd name="connsiteX13" fmla="*/ 36544 w 69706"/>
                <a:gd name="connsiteY13" fmla="*/ 49351 h 49702"/>
                <a:gd name="connsiteX14" fmla="*/ 26691 w 69706"/>
                <a:gd name="connsiteY14" fmla="*/ 42115 h 49702"/>
                <a:gd name="connsiteX15" fmla="*/ 14102 w 69706"/>
                <a:gd name="connsiteY15" fmla="*/ 35421 h 49702"/>
                <a:gd name="connsiteX16" fmla="*/ 6192 w 69706"/>
                <a:gd name="connsiteY16" fmla="*/ 29697 h 49702"/>
                <a:gd name="connsiteX17" fmla="*/ 9835 w 69706"/>
                <a:gd name="connsiteY17" fmla="*/ 19563 h 49702"/>
                <a:gd name="connsiteX18" fmla="*/ 13703 w 69706"/>
                <a:gd name="connsiteY18" fmla="*/ 14366 h 49702"/>
                <a:gd name="connsiteX19" fmla="*/ 13740 w 69706"/>
                <a:gd name="connsiteY19" fmla="*/ 14229 h 49702"/>
                <a:gd name="connsiteX0" fmla="*/ 51638 w 69706"/>
                <a:gd name="connsiteY0" fmla="*/ 15213 h 49702"/>
                <a:gd name="connsiteX1" fmla="*/ 50190 w 69706"/>
                <a:gd name="connsiteY1" fmla="*/ 17889 h 49702"/>
                <a:gd name="connsiteX2" fmla="*/ 48164 w 69706"/>
                <a:gd name="connsiteY2" fmla="*/ 5285 h 49702"/>
                <a:gd name="connsiteX3" fmla="*/ 48240 w 69706"/>
                <a:gd name="connsiteY3" fmla="*/ 6549 h 49702"/>
                <a:gd name="connsiteX4" fmla="*/ 38918 w 69706"/>
                <a:gd name="connsiteY4" fmla="*/ 3811 h 49702"/>
                <a:gd name="connsiteX5" fmla="*/ 39660 w 69706"/>
                <a:gd name="connsiteY5" fmla="*/ 2199 h 49702"/>
                <a:gd name="connsiteX6" fmla="*/ 31981 w 69706"/>
                <a:gd name="connsiteY6" fmla="*/ 4579 h 49702"/>
                <a:gd name="connsiteX7" fmla="*/ 32340 w 69706"/>
                <a:gd name="connsiteY7" fmla="*/ 3189 h 49702"/>
                <a:gd name="connsiteX8" fmla="*/ 23840 w 69706"/>
                <a:gd name="connsiteY8" fmla="*/ 5051 h 49702"/>
                <a:gd name="connsiteX9" fmla="*/ 25140 w 69706"/>
                <a:gd name="connsiteY9" fmla="*/ 6399 h 49702"/>
                <a:gd name="connsiteX0" fmla="*/ 13740 w 69706"/>
                <a:gd name="connsiteY0" fmla="*/ 14229 h 49702"/>
                <a:gd name="connsiteX1" fmla="*/ 15463 w 69706"/>
                <a:gd name="connsiteY1" fmla="*/ 6766 h 49702"/>
                <a:gd name="connsiteX2" fmla="*/ 23845 w 69706"/>
                <a:gd name="connsiteY2" fmla="*/ 5061 h 49702"/>
                <a:gd name="connsiteX3" fmla="*/ 32296 w 69706"/>
                <a:gd name="connsiteY3" fmla="*/ 3291 h 49702"/>
                <a:gd name="connsiteX4" fmla="*/ 35589 w 69706"/>
                <a:gd name="connsiteY4" fmla="*/ 59 h 49702"/>
                <a:gd name="connsiteX5" fmla="*/ 39673 w 69706"/>
                <a:gd name="connsiteY5" fmla="*/ 2340 h 49702"/>
                <a:gd name="connsiteX6" fmla="*/ 45303 w 69706"/>
                <a:gd name="connsiteY6" fmla="*/ 549 h 49702"/>
                <a:gd name="connsiteX7" fmla="*/ 48158 w 69706"/>
                <a:gd name="connsiteY7" fmla="*/ 5435 h 49702"/>
                <a:gd name="connsiteX8" fmla="*/ 51822 w 69706"/>
                <a:gd name="connsiteY8" fmla="*/ 10177 h 49702"/>
                <a:gd name="connsiteX9" fmla="*/ 51658 w 69706"/>
                <a:gd name="connsiteY9" fmla="*/ 15319 h 49702"/>
                <a:gd name="connsiteX10" fmla="*/ 63263 w 69706"/>
                <a:gd name="connsiteY10" fmla="*/ 25311 h 49702"/>
                <a:gd name="connsiteX11" fmla="*/ 69184 w 69706"/>
                <a:gd name="connsiteY11" fmla="*/ 36077 h 49702"/>
                <a:gd name="connsiteX12" fmla="*/ 50156 w 69706"/>
                <a:gd name="connsiteY12" fmla="*/ 41261 h 49702"/>
                <a:gd name="connsiteX13" fmla="*/ 36544 w 69706"/>
                <a:gd name="connsiteY13" fmla="*/ 49351 h 49702"/>
                <a:gd name="connsiteX14" fmla="*/ 26691 w 69706"/>
                <a:gd name="connsiteY14" fmla="*/ 42115 h 49702"/>
                <a:gd name="connsiteX15" fmla="*/ 14102 w 69706"/>
                <a:gd name="connsiteY15" fmla="*/ 35421 h 49702"/>
                <a:gd name="connsiteX16" fmla="*/ 6192 w 69706"/>
                <a:gd name="connsiteY16" fmla="*/ 29697 h 49702"/>
                <a:gd name="connsiteX17" fmla="*/ 9835 w 69706"/>
                <a:gd name="connsiteY17" fmla="*/ 19563 h 49702"/>
                <a:gd name="connsiteX18" fmla="*/ 13703 w 69706"/>
                <a:gd name="connsiteY18" fmla="*/ 14366 h 49702"/>
                <a:gd name="connsiteX19" fmla="*/ 13740 w 69706"/>
                <a:gd name="connsiteY19" fmla="*/ 14229 h 49702"/>
                <a:gd name="connsiteX0" fmla="*/ 51638 w 69706"/>
                <a:gd name="connsiteY0" fmla="*/ 15213 h 49702"/>
                <a:gd name="connsiteX1" fmla="*/ 50190 w 69706"/>
                <a:gd name="connsiteY1" fmla="*/ 17889 h 49702"/>
                <a:gd name="connsiteX2" fmla="*/ 48164 w 69706"/>
                <a:gd name="connsiteY2" fmla="*/ 5285 h 49702"/>
                <a:gd name="connsiteX3" fmla="*/ 48240 w 69706"/>
                <a:gd name="connsiteY3" fmla="*/ 6549 h 49702"/>
                <a:gd name="connsiteX4" fmla="*/ 38918 w 69706"/>
                <a:gd name="connsiteY4" fmla="*/ 3811 h 49702"/>
                <a:gd name="connsiteX5" fmla="*/ 39660 w 69706"/>
                <a:gd name="connsiteY5" fmla="*/ 2199 h 49702"/>
                <a:gd name="connsiteX6" fmla="*/ 31981 w 69706"/>
                <a:gd name="connsiteY6" fmla="*/ 4579 h 49702"/>
                <a:gd name="connsiteX7" fmla="*/ 32340 w 69706"/>
                <a:gd name="connsiteY7" fmla="*/ 3189 h 49702"/>
                <a:gd name="connsiteX8" fmla="*/ 23840 w 69706"/>
                <a:gd name="connsiteY8" fmla="*/ 5051 h 49702"/>
                <a:gd name="connsiteX9" fmla="*/ 25140 w 69706"/>
                <a:gd name="connsiteY9" fmla="*/ 6399 h 49702"/>
                <a:gd name="connsiteX0" fmla="*/ 13740 w 69706"/>
                <a:gd name="connsiteY0" fmla="*/ 14229 h 49702"/>
                <a:gd name="connsiteX1" fmla="*/ 15463 w 69706"/>
                <a:gd name="connsiteY1" fmla="*/ 6766 h 49702"/>
                <a:gd name="connsiteX2" fmla="*/ 23845 w 69706"/>
                <a:gd name="connsiteY2" fmla="*/ 5061 h 49702"/>
                <a:gd name="connsiteX3" fmla="*/ 32296 w 69706"/>
                <a:gd name="connsiteY3" fmla="*/ 3291 h 49702"/>
                <a:gd name="connsiteX4" fmla="*/ 35589 w 69706"/>
                <a:gd name="connsiteY4" fmla="*/ 59 h 49702"/>
                <a:gd name="connsiteX5" fmla="*/ 39673 w 69706"/>
                <a:gd name="connsiteY5" fmla="*/ 2340 h 49702"/>
                <a:gd name="connsiteX6" fmla="*/ 45303 w 69706"/>
                <a:gd name="connsiteY6" fmla="*/ 549 h 49702"/>
                <a:gd name="connsiteX7" fmla="*/ 48158 w 69706"/>
                <a:gd name="connsiteY7" fmla="*/ 5435 h 49702"/>
                <a:gd name="connsiteX8" fmla="*/ 51822 w 69706"/>
                <a:gd name="connsiteY8" fmla="*/ 10177 h 49702"/>
                <a:gd name="connsiteX9" fmla="*/ 51658 w 69706"/>
                <a:gd name="connsiteY9" fmla="*/ 15319 h 49702"/>
                <a:gd name="connsiteX10" fmla="*/ 63263 w 69706"/>
                <a:gd name="connsiteY10" fmla="*/ 25311 h 49702"/>
                <a:gd name="connsiteX11" fmla="*/ 69184 w 69706"/>
                <a:gd name="connsiteY11" fmla="*/ 36077 h 49702"/>
                <a:gd name="connsiteX12" fmla="*/ 50156 w 69706"/>
                <a:gd name="connsiteY12" fmla="*/ 41261 h 49702"/>
                <a:gd name="connsiteX13" fmla="*/ 36544 w 69706"/>
                <a:gd name="connsiteY13" fmla="*/ 49351 h 49702"/>
                <a:gd name="connsiteX14" fmla="*/ 26691 w 69706"/>
                <a:gd name="connsiteY14" fmla="*/ 42115 h 49702"/>
                <a:gd name="connsiteX15" fmla="*/ 14102 w 69706"/>
                <a:gd name="connsiteY15" fmla="*/ 35421 h 49702"/>
                <a:gd name="connsiteX16" fmla="*/ 6192 w 69706"/>
                <a:gd name="connsiteY16" fmla="*/ 29697 h 49702"/>
                <a:gd name="connsiteX17" fmla="*/ 9835 w 69706"/>
                <a:gd name="connsiteY17" fmla="*/ 19563 h 49702"/>
                <a:gd name="connsiteX18" fmla="*/ 13703 w 69706"/>
                <a:gd name="connsiteY18" fmla="*/ 14366 h 49702"/>
                <a:gd name="connsiteX19" fmla="*/ 13740 w 69706"/>
                <a:gd name="connsiteY19" fmla="*/ 14229 h 49702"/>
                <a:gd name="connsiteX0" fmla="*/ 51638 w 69706"/>
                <a:gd name="connsiteY0" fmla="*/ 15213 h 49702"/>
                <a:gd name="connsiteX1" fmla="*/ 50190 w 69706"/>
                <a:gd name="connsiteY1" fmla="*/ 17889 h 49702"/>
                <a:gd name="connsiteX2" fmla="*/ 48164 w 69706"/>
                <a:gd name="connsiteY2" fmla="*/ 5285 h 49702"/>
                <a:gd name="connsiteX3" fmla="*/ 48240 w 69706"/>
                <a:gd name="connsiteY3" fmla="*/ 6549 h 49702"/>
                <a:gd name="connsiteX4" fmla="*/ 38918 w 69706"/>
                <a:gd name="connsiteY4" fmla="*/ 3811 h 49702"/>
                <a:gd name="connsiteX5" fmla="*/ 39660 w 69706"/>
                <a:gd name="connsiteY5" fmla="*/ 2199 h 49702"/>
                <a:gd name="connsiteX6" fmla="*/ 31981 w 69706"/>
                <a:gd name="connsiteY6" fmla="*/ 4579 h 49702"/>
                <a:gd name="connsiteX7" fmla="*/ 32340 w 69706"/>
                <a:gd name="connsiteY7" fmla="*/ 3189 h 49702"/>
                <a:gd name="connsiteX8" fmla="*/ 23840 w 69706"/>
                <a:gd name="connsiteY8" fmla="*/ 5051 h 49702"/>
                <a:gd name="connsiteX9" fmla="*/ 25140 w 69706"/>
                <a:gd name="connsiteY9" fmla="*/ 6399 h 49702"/>
                <a:gd name="connsiteX0" fmla="*/ 13740 w 69706"/>
                <a:gd name="connsiteY0" fmla="*/ 14229 h 43096"/>
                <a:gd name="connsiteX1" fmla="*/ 15463 w 69706"/>
                <a:gd name="connsiteY1" fmla="*/ 6766 h 43096"/>
                <a:gd name="connsiteX2" fmla="*/ 23845 w 69706"/>
                <a:gd name="connsiteY2" fmla="*/ 5061 h 43096"/>
                <a:gd name="connsiteX3" fmla="*/ 32296 w 69706"/>
                <a:gd name="connsiteY3" fmla="*/ 3291 h 43096"/>
                <a:gd name="connsiteX4" fmla="*/ 35589 w 69706"/>
                <a:gd name="connsiteY4" fmla="*/ 59 h 43096"/>
                <a:gd name="connsiteX5" fmla="*/ 39673 w 69706"/>
                <a:gd name="connsiteY5" fmla="*/ 2340 h 43096"/>
                <a:gd name="connsiteX6" fmla="*/ 45303 w 69706"/>
                <a:gd name="connsiteY6" fmla="*/ 549 h 43096"/>
                <a:gd name="connsiteX7" fmla="*/ 48158 w 69706"/>
                <a:gd name="connsiteY7" fmla="*/ 5435 h 43096"/>
                <a:gd name="connsiteX8" fmla="*/ 51822 w 69706"/>
                <a:gd name="connsiteY8" fmla="*/ 10177 h 43096"/>
                <a:gd name="connsiteX9" fmla="*/ 51658 w 69706"/>
                <a:gd name="connsiteY9" fmla="*/ 15319 h 43096"/>
                <a:gd name="connsiteX10" fmla="*/ 63263 w 69706"/>
                <a:gd name="connsiteY10" fmla="*/ 25311 h 43096"/>
                <a:gd name="connsiteX11" fmla="*/ 69184 w 69706"/>
                <a:gd name="connsiteY11" fmla="*/ 36077 h 43096"/>
                <a:gd name="connsiteX12" fmla="*/ 50156 w 69706"/>
                <a:gd name="connsiteY12" fmla="*/ 41261 h 43096"/>
                <a:gd name="connsiteX13" fmla="*/ 26691 w 69706"/>
                <a:gd name="connsiteY13" fmla="*/ 42115 h 43096"/>
                <a:gd name="connsiteX14" fmla="*/ 14102 w 69706"/>
                <a:gd name="connsiteY14" fmla="*/ 35421 h 43096"/>
                <a:gd name="connsiteX15" fmla="*/ 6192 w 69706"/>
                <a:gd name="connsiteY15" fmla="*/ 29697 h 43096"/>
                <a:gd name="connsiteX16" fmla="*/ 9835 w 69706"/>
                <a:gd name="connsiteY16" fmla="*/ 19563 h 43096"/>
                <a:gd name="connsiteX17" fmla="*/ 13703 w 69706"/>
                <a:gd name="connsiteY17" fmla="*/ 14366 h 43096"/>
                <a:gd name="connsiteX18" fmla="*/ 13740 w 69706"/>
                <a:gd name="connsiteY18" fmla="*/ 14229 h 43096"/>
                <a:gd name="connsiteX0" fmla="*/ 51638 w 69706"/>
                <a:gd name="connsiteY0" fmla="*/ 15213 h 43096"/>
                <a:gd name="connsiteX1" fmla="*/ 50190 w 69706"/>
                <a:gd name="connsiteY1" fmla="*/ 17889 h 43096"/>
                <a:gd name="connsiteX2" fmla="*/ 48164 w 69706"/>
                <a:gd name="connsiteY2" fmla="*/ 5285 h 43096"/>
                <a:gd name="connsiteX3" fmla="*/ 48240 w 69706"/>
                <a:gd name="connsiteY3" fmla="*/ 6549 h 43096"/>
                <a:gd name="connsiteX4" fmla="*/ 38918 w 69706"/>
                <a:gd name="connsiteY4" fmla="*/ 3811 h 43096"/>
                <a:gd name="connsiteX5" fmla="*/ 39660 w 69706"/>
                <a:gd name="connsiteY5" fmla="*/ 2199 h 43096"/>
                <a:gd name="connsiteX6" fmla="*/ 31981 w 69706"/>
                <a:gd name="connsiteY6" fmla="*/ 4579 h 43096"/>
                <a:gd name="connsiteX7" fmla="*/ 32340 w 69706"/>
                <a:gd name="connsiteY7" fmla="*/ 3189 h 43096"/>
                <a:gd name="connsiteX8" fmla="*/ 23840 w 69706"/>
                <a:gd name="connsiteY8" fmla="*/ 5051 h 43096"/>
                <a:gd name="connsiteX9" fmla="*/ 25140 w 69706"/>
                <a:gd name="connsiteY9" fmla="*/ 6399 h 43096"/>
                <a:gd name="connsiteX0" fmla="*/ 13740 w 69706"/>
                <a:gd name="connsiteY0" fmla="*/ 14229 h 45315"/>
                <a:gd name="connsiteX1" fmla="*/ 15463 w 69706"/>
                <a:gd name="connsiteY1" fmla="*/ 6766 h 45315"/>
                <a:gd name="connsiteX2" fmla="*/ 23845 w 69706"/>
                <a:gd name="connsiteY2" fmla="*/ 5061 h 45315"/>
                <a:gd name="connsiteX3" fmla="*/ 32296 w 69706"/>
                <a:gd name="connsiteY3" fmla="*/ 3291 h 45315"/>
                <a:gd name="connsiteX4" fmla="*/ 35589 w 69706"/>
                <a:gd name="connsiteY4" fmla="*/ 59 h 45315"/>
                <a:gd name="connsiteX5" fmla="*/ 39673 w 69706"/>
                <a:gd name="connsiteY5" fmla="*/ 2340 h 45315"/>
                <a:gd name="connsiteX6" fmla="*/ 45303 w 69706"/>
                <a:gd name="connsiteY6" fmla="*/ 549 h 45315"/>
                <a:gd name="connsiteX7" fmla="*/ 48158 w 69706"/>
                <a:gd name="connsiteY7" fmla="*/ 5435 h 45315"/>
                <a:gd name="connsiteX8" fmla="*/ 51822 w 69706"/>
                <a:gd name="connsiteY8" fmla="*/ 10177 h 45315"/>
                <a:gd name="connsiteX9" fmla="*/ 51658 w 69706"/>
                <a:gd name="connsiteY9" fmla="*/ 15319 h 45315"/>
                <a:gd name="connsiteX10" fmla="*/ 63263 w 69706"/>
                <a:gd name="connsiteY10" fmla="*/ 25311 h 45315"/>
                <a:gd name="connsiteX11" fmla="*/ 69184 w 69706"/>
                <a:gd name="connsiteY11" fmla="*/ 36077 h 45315"/>
                <a:gd name="connsiteX12" fmla="*/ 50156 w 69706"/>
                <a:gd name="connsiteY12" fmla="*/ 41261 h 45315"/>
                <a:gd name="connsiteX13" fmla="*/ 26691 w 69706"/>
                <a:gd name="connsiteY13" fmla="*/ 42115 h 45315"/>
                <a:gd name="connsiteX14" fmla="*/ 14102 w 69706"/>
                <a:gd name="connsiteY14" fmla="*/ 35421 h 45315"/>
                <a:gd name="connsiteX15" fmla="*/ 6192 w 69706"/>
                <a:gd name="connsiteY15" fmla="*/ 29697 h 45315"/>
                <a:gd name="connsiteX16" fmla="*/ 9835 w 69706"/>
                <a:gd name="connsiteY16" fmla="*/ 19563 h 45315"/>
                <a:gd name="connsiteX17" fmla="*/ 13703 w 69706"/>
                <a:gd name="connsiteY17" fmla="*/ 14366 h 45315"/>
                <a:gd name="connsiteX18" fmla="*/ 13740 w 69706"/>
                <a:gd name="connsiteY18" fmla="*/ 14229 h 45315"/>
                <a:gd name="connsiteX0" fmla="*/ 51638 w 69706"/>
                <a:gd name="connsiteY0" fmla="*/ 15213 h 45315"/>
                <a:gd name="connsiteX1" fmla="*/ 50190 w 69706"/>
                <a:gd name="connsiteY1" fmla="*/ 17889 h 45315"/>
                <a:gd name="connsiteX2" fmla="*/ 48164 w 69706"/>
                <a:gd name="connsiteY2" fmla="*/ 5285 h 45315"/>
                <a:gd name="connsiteX3" fmla="*/ 48240 w 69706"/>
                <a:gd name="connsiteY3" fmla="*/ 6549 h 45315"/>
                <a:gd name="connsiteX4" fmla="*/ 38918 w 69706"/>
                <a:gd name="connsiteY4" fmla="*/ 3811 h 45315"/>
                <a:gd name="connsiteX5" fmla="*/ 39660 w 69706"/>
                <a:gd name="connsiteY5" fmla="*/ 2199 h 45315"/>
                <a:gd name="connsiteX6" fmla="*/ 31981 w 69706"/>
                <a:gd name="connsiteY6" fmla="*/ 4579 h 45315"/>
                <a:gd name="connsiteX7" fmla="*/ 32340 w 69706"/>
                <a:gd name="connsiteY7" fmla="*/ 3189 h 45315"/>
                <a:gd name="connsiteX8" fmla="*/ 23840 w 69706"/>
                <a:gd name="connsiteY8" fmla="*/ 5051 h 45315"/>
                <a:gd name="connsiteX9" fmla="*/ 25140 w 69706"/>
                <a:gd name="connsiteY9" fmla="*/ 6399 h 45315"/>
                <a:gd name="connsiteX0" fmla="*/ 13740 w 69706"/>
                <a:gd name="connsiteY0" fmla="*/ 14229 h 48954"/>
                <a:gd name="connsiteX1" fmla="*/ 15463 w 69706"/>
                <a:gd name="connsiteY1" fmla="*/ 6766 h 48954"/>
                <a:gd name="connsiteX2" fmla="*/ 23845 w 69706"/>
                <a:gd name="connsiteY2" fmla="*/ 5061 h 48954"/>
                <a:gd name="connsiteX3" fmla="*/ 32296 w 69706"/>
                <a:gd name="connsiteY3" fmla="*/ 3291 h 48954"/>
                <a:gd name="connsiteX4" fmla="*/ 35589 w 69706"/>
                <a:gd name="connsiteY4" fmla="*/ 59 h 48954"/>
                <a:gd name="connsiteX5" fmla="*/ 39673 w 69706"/>
                <a:gd name="connsiteY5" fmla="*/ 2340 h 48954"/>
                <a:gd name="connsiteX6" fmla="*/ 45303 w 69706"/>
                <a:gd name="connsiteY6" fmla="*/ 549 h 48954"/>
                <a:gd name="connsiteX7" fmla="*/ 48158 w 69706"/>
                <a:gd name="connsiteY7" fmla="*/ 5435 h 48954"/>
                <a:gd name="connsiteX8" fmla="*/ 51822 w 69706"/>
                <a:gd name="connsiteY8" fmla="*/ 10177 h 48954"/>
                <a:gd name="connsiteX9" fmla="*/ 51658 w 69706"/>
                <a:gd name="connsiteY9" fmla="*/ 15319 h 48954"/>
                <a:gd name="connsiteX10" fmla="*/ 63263 w 69706"/>
                <a:gd name="connsiteY10" fmla="*/ 25311 h 48954"/>
                <a:gd name="connsiteX11" fmla="*/ 69184 w 69706"/>
                <a:gd name="connsiteY11" fmla="*/ 36077 h 48954"/>
                <a:gd name="connsiteX12" fmla="*/ 50156 w 69706"/>
                <a:gd name="connsiteY12" fmla="*/ 41261 h 48954"/>
                <a:gd name="connsiteX13" fmla="*/ 26691 w 69706"/>
                <a:gd name="connsiteY13" fmla="*/ 42115 h 48954"/>
                <a:gd name="connsiteX14" fmla="*/ 14102 w 69706"/>
                <a:gd name="connsiteY14" fmla="*/ 35421 h 48954"/>
                <a:gd name="connsiteX15" fmla="*/ 6192 w 69706"/>
                <a:gd name="connsiteY15" fmla="*/ 29697 h 48954"/>
                <a:gd name="connsiteX16" fmla="*/ 9835 w 69706"/>
                <a:gd name="connsiteY16" fmla="*/ 19563 h 48954"/>
                <a:gd name="connsiteX17" fmla="*/ 13703 w 69706"/>
                <a:gd name="connsiteY17" fmla="*/ 14366 h 48954"/>
                <a:gd name="connsiteX18" fmla="*/ 13740 w 69706"/>
                <a:gd name="connsiteY18" fmla="*/ 14229 h 48954"/>
                <a:gd name="connsiteX0" fmla="*/ 51638 w 69706"/>
                <a:gd name="connsiteY0" fmla="*/ 15213 h 48954"/>
                <a:gd name="connsiteX1" fmla="*/ 50190 w 69706"/>
                <a:gd name="connsiteY1" fmla="*/ 17889 h 48954"/>
                <a:gd name="connsiteX2" fmla="*/ 48164 w 69706"/>
                <a:gd name="connsiteY2" fmla="*/ 5285 h 48954"/>
                <a:gd name="connsiteX3" fmla="*/ 48240 w 69706"/>
                <a:gd name="connsiteY3" fmla="*/ 6549 h 48954"/>
                <a:gd name="connsiteX4" fmla="*/ 38918 w 69706"/>
                <a:gd name="connsiteY4" fmla="*/ 3811 h 48954"/>
                <a:gd name="connsiteX5" fmla="*/ 39660 w 69706"/>
                <a:gd name="connsiteY5" fmla="*/ 2199 h 48954"/>
                <a:gd name="connsiteX6" fmla="*/ 31981 w 69706"/>
                <a:gd name="connsiteY6" fmla="*/ 4579 h 48954"/>
                <a:gd name="connsiteX7" fmla="*/ 32340 w 69706"/>
                <a:gd name="connsiteY7" fmla="*/ 3189 h 48954"/>
                <a:gd name="connsiteX8" fmla="*/ 23840 w 69706"/>
                <a:gd name="connsiteY8" fmla="*/ 5051 h 48954"/>
                <a:gd name="connsiteX9" fmla="*/ 25140 w 69706"/>
                <a:gd name="connsiteY9" fmla="*/ 6399 h 48954"/>
                <a:gd name="connsiteX0" fmla="*/ 13740 w 63653"/>
                <a:gd name="connsiteY0" fmla="*/ 14229 h 48954"/>
                <a:gd name="connsiteX1" fmla="*/ 15463 w 63653"/>
                <a:gd name="connsiteY1" fmla="*/ 6766 h 48954"/>
                <a:gd name="connsiteX2" fmla="*/ 23845 w 63653"/>
                <a:gd name="connsiteY2" fmla="*/ 5061 h 48954"/>
                <a:gd name="connsiteX3" fmla="*/ 32296 w 63653"/>
                <a:gd name="connsiteY3" fmla="*/ 3291 h 48954"/>
                <a:gd name="connsiteX4" fmla="*/ 35589 w 63653"/>
                <a:gd name="connsiteY4" fmla="*/ 59 h 48954"/>
                <a:gd name="connsiteX5" fmla="*/ 39673 w 63653"/>
                <a:gd name="connsiteY5" fmla="*/ 2340 h 48954"/>
                <a:gd name="connsiteX6" fmla="*/ 45303 w 63653"/>
                <a:gd name="connsiteY6" fmla="*/ 549 h 48954"/>
                <a:gd name="connsiteX7" fmla="*/ 48158 w 63653"/>
                <a:gd name="connsiteY7" fmla="*/ 5435 h 48954"/>
                <a:gd name="connsiteX8" fmla="*/ 51822 w 63653"/>
                <a:gd name="connsiteY8" fmla="*/ 10177 h 48954"/>
                <a:gd name="connsiteX9" fmla="*/ 51658 w 63653"/>
                <a:gd name="connsiteY9" fmla="*/ 15319 h 48954"/>
                <a:gd name="connsiteX10" fmla="*/ 63263 w 63653"/>
                <a:gd name="connsiteY10" fmla="*/ 25311 h 48954"/>
                <a:gd name="connsiteX11" fmla="*/ 59921 w 63653"/>
                <a:gd name="connsiteY11" fmla="*/ 34870 h 48954"/>
                <a:gd name="connsiteX12" fmla="*/ 50156 w 63653"/>
                <a:gd name="connsiteY12" fmla="*/ 41261 h 48954"/>
                <a:gd name="connsiteX13" fmla="*/ 26691 w 63653"/>
                <a:gd name="connsiteY13" fmla="*/ 42115 h 48954"/>
                <a:gd name="connsiteX14" fmla="*/ 14102 w 63653"/>
                <a:gd name="connsiteY14" fmla="*/ 35421 h 48954"/>
                <a:gd name="connsiteX15" fmla="*/ 6192 w 63653"/>
                <a:gd name="connsiteY15" fmla="*/ 29697 h 48954"/>
                <a:gd name="connsiteX16" fmla="*/ 9835 w 63653"/>
                <a:gd name="connsiteY16" fmla="*/ 19563 h 48954"/>
                <a:gd name="connsiteX17" fmla="*/ 13703 w 63653"/>
                <a:gd name="connsiteY17" fmla="*/ 14366 h 48954"/>
                <a:gd name="connsiteX18" fmla="*/ 13740 w 63653"/>
                <a:gd name="connsiteY18" fmla="*/ 14229 h 48954"/>
                <a:gd name="connsiteX0" fmla="*/ 51638 w 63653"/>
                <a:gd name="connsiteY0" fmla="*/ 15213 h 48954"/>
                <a:gd name="connsiteX1" fmla="*/ 50190 w 63653"/>
                <a:gd name="connsiteY1" fmla="*/ 17889 h 48954"/>
                <a:gd name="connsiteX2" fmla="*/ 48164 w 63653"/>
                <a:gd name="connsiteY2" fmla="*/ 5285 h 48954"/>
                <a:gd name="connsiteX3" fmla="*/ 48240 w 63653"/>
                <a:gd name="connsiteY3" fmla="*/ 6549 h 48954"/>
                <a:gd name="connsiteX4" fmla="*/ 38918 w 63653"/>
                <a:gd name="connsiteY4" fmla="*/ 3811 h 48954"/>
                <a:gd name="connsiteX5" fmla="*/ 39660 w 63653"/>
                <a:gd name="connsiteY5" fmla="*/ 2199 h 48954"/>
                <a:gd name="connsiteX6" fmla="*/ 31981 w 63653"/>
                <a:gd name="connsiteY6" fmla="*/ 4579 h 48954"/>
                <a:gd name="connsiteX7" fmla="*/ 32340 w 63653"/>
                <a:gd name="connsiteY7" fmla="*/ 3189 h 48954"/>
                <a:gd name="connsiteX8" fmla="*/ 23840 w 63653"/>
                <a:gd name="connsiteY8" fmla="*/ 5051 h 48954"/>
                <a:gd name="connsiteX9" fmla="*/ 25140 w 63653"/>
                <a:gd name="connsiteY9" fmla="*/ 6399 h 48954"/>
                <a:gd name="connsiteX0" fmla="*/ 13740 w 63653"/>
                <a:gd name="connsiteY0" fmla="*/ 14229 h 48954"/>
                <a:gd name="connsiteX1" fmla="*/ 15463 w 63653"/>
                <a:gd name="connsiteY1" fmla="*/ 6766 h 48954"/>
                <a:gd name="connsiteX2" fmla="*/ 23845 w 63653"/>
                <a:gd name="connsiteY2" fmla="*/ 5061 h 48954"/>
                <a:gd name="connsiteX3" fmla="*/ 32296 w 63653"/>
                <a:gd name="connsiteY3" fmla="*/ 3291 h 48954"/>
                <a:gd name="connsiteX4" fmla="*/ 35589 w 63653"/>
                <a:gd name="connsiteY4" fmla="*/ 59 h 48954"/>
                <a:gd name="connsiteX5" fmla="*/ 39673 w 63653"/>
                <a:gd name="connsiteY5" fmla="*/ 2340 h 48954"/>
                <a:gd name="connsiteX6" fmla="*/ 45303 w 63653"/>
                <a:gd name="connsiteY6" fmla="*/ 549 h 48954"/>
                <a:gd name="connsiteX7" fmla="*/ 48158 w 63653"/>
                <a:gd name="connsiteY7" fmla="*/ 5435 h 48954"/>
                <a:gd name="connsiteX8" fmla="*/ 51822 w 63653"/>
                <a:gd name="connsiteY8" fmla="*/ 10177 h 48954"/>
                <a:gd name="connsiteX9" fmla="*/ 51658 w 63653"/>
                <a:gd name="connsiteY9" fmla="*/ 15319 h 48954"/>
                <a:gd name="connsiteX10" fmla="*/ 63263 w 63653"/>
                <a:gd name="connsiteY10" fmla="*/ 25311 h 48954"/>
                <a:gd name="connsiteX11" fmla="*/ 59921 w 63653"/>
                <a:gd name="connsiteY11" fmla="*/ 34870 h 48954"/>
                <a:gd name="connsiteX12" fmla="*/ 50156 w 63653"/>
                <a:gd name="connsiteY12" fmla="*/ 41261 h 48954"/>
                <a:gd name="connsiteX13" fmla="*/ 26691 w 63653"/>
                <a:gd name="connsiteY13" fmla="*/ 42115 h 48954"/>
                <a:gd name="connsiteX14" fmla="*/ 14102 w 63653"/>
                <a:gd name="connsiteY14" fmla="*/ 35421 h 48954"/>
                <a:gd name="connsiteX15" fmla="*/ 6192 w 63653"/>
                <a:gd name="connsiteY15" fmla="*/ 29697 h 48954"/>
                <a:gd name="connsiteX16" fmla="*/ 9835 w 63653"/>
                <a:gd name="connsiteY16" fmla="*/ 19563 h 48954"/>
                <a:gd name="connsiteX17" fmla="*/ 13703 w 63653"/>
                <a:gd name="connsiteY17" fmla="*/ 14366 h 48954"/>
                <a:gd name="connsiteX18" fmla="*/ 13740 w 63653"/>
                <a:gd name="connsiteY18" fmla="*/ 14229 h 48954"/>
                <a:gd name="connsiteX0" fmla="*/ 51638 w 63653"/>
                <a:gd name="connsiteY0" fmla="*/ 15213 h 48954"/>
                <a:gd name="connsiteX1" fmla="*/ 50190 w 63653"/>
                <a:gd name="connsiteY1" fmla="*/ 17889 h 48954"/>
                <a:gd name="connsiteX2" fmla="*/ 48164 w 63653"/>
                <a:gd name="connsiteY2" fmla="*/ 5285 h 48954"/>
                <a:gd name="connsiteX3" fmla="*/ 48240 w 63653"/>
                <a:gd name="connsiteY3" fmla="*/ 6549 h 48954"/>
                <a:gd name="connsiteX4" fmla="*/ 38918 w 63653"/>
                <a:gd name="connsiteY4" fmla="*/ 3811 h 48954"/>
                <a:gd name="connsiteX5" fmla="*/ 39660 w 63653"/>
                <a:gd name="connsiteY5" fmla="*/ 2199 h 48954"/>
                <a:gd name="connsiteX6" fmla="*/ 31981 w 63653"/>
                <a:gd name="connsiteY6" fmla="*/ 4579 h 48954"/>
                <a:gd name="connsiteX7" fmla="*/ 32340 w 63653"/>
                <a:gd name="connsiteY7" fmla="*/ 3189 h 48954"/>
                <a:gd name="connsiteX8" fmla="*/ 23840 w 63653"/>
                <a:gd name="connsiteY8" fmla="*/ 5051 h 48954"/>
                <a:gd name="connsiteX9" fmla="*/ 25140 w 63653"/>
                <a:gd name="connsiteY9" fmla="*/ 6399 h 48954"/>
                <a:gd name="connsiteX0" fmla="*/ 13740 w 64494"/>
                <a:gd name="connsiteY0" fmla="*/ 14229 h 48954"/>
                <a:gd name="connsiteX1" fmla="*/ 15463 w 64494"/>
                <a:gd name="connsiteY1" fmla="*/ 6766 h 48954"/>
                <a:gd name="connsiteX2" fmla="*/ 23845 w 64494"/>
                <a:gd name="connsiteY2" fmla="*/ 5061 h 48954"/>
                <a:gd name="connsiteX3" fmla="*/ 32296 w 64494"/>
                <a:gd name="connsiteY3" fmla="*/ 3291 h 48954"/>
                <a:gd name="connsiteX4" fmla="*/ 35589 w 64494"/>
                <a:gd name="connsiteY4" fmla="*/ 59 h 48954"/>
                <a:gd name="connsiteX5" fmla="*/ 39673 w 64494"/>
                <a:gd name="connsiteY5" fmla="*/ 2340 h 48954"/>
                <a:gd name="connsiteX6" fmla="*/ 45303 w 64494"/>
                <a:gd name="connsiteY6" fmla="*/ 549 h 48954"/>
                <a:gd name="connsiteX7" fmla="*/ 48158 w 64494"/>
                <a:gd name="connsiteY7" fmla="*/ 5435 h 48954"/>
                <a:gd name="connsiteX8" fmla="*/ 51822 w 64494"/>
                <a:gd name="connsiteY8" fmla="*/ 10177 h 48954"/>
                <a:gd name="connsiteX9" fmla="*/ 51658 w 64494"/>
                <a:gd name="connsiteY9" fmla="*/ 15319 h 48954"/>
                <a:gd name="connsiteX10" fmla="*/ 63263 w 64494"/>
                <a:gd name="connsiteY10" fmla="*/ 25311 h 48954"/>
                <a:gd name="connsiteX11" fmla="*/ 59921 w 64494"/>
                <a:gd name="connsiteY11" fmla="*/ 34870 h 48954"/>
                <a:gd name="connsiteX12" fmla="*/ 50156 w 64494"/>
                <a:gd name="connsiteY12" fmla="*/ 41261 h 48954"/>
                <a:gd name="connsiteX13" fmla="*/ 26691 w 64494"/>
                <a:gd name="connsiteY13" fmla="*/ 42115 h 48954"/>
                <a:gd name="connsiteX14" fmla="*/ 14102 w 64494"/>
                <a:gd name="connsiteY14" fmla="*/ 35421 h 48954"/>
                <a:gd name="connsiteX15" fmla="*/ 6192 w 64494"/>
                <a:gd name="connsiteY15" fmla="*/ 29697 h 48954"/>
                <a:gd name="connsiteX16" fmla="*/ 9835 w 64494"/>
                <a:gd name="connsiteY16" fmla="*/ 19563 h 48954"/>
                <a:gd name="connsiteX17" fmla="*/ 13703 w 64494"/>
                <a:gd name="connsiteY17" fmla="*/ 14366 h 48954"/>
                <a:gd name="connsiteX18" fmla="*/ 13740 w 64494"/>
                <a:gd name="connsiteY18" fmla="*/ 14229 h 48954"/>
                <a:gd name="connsiteX0" fmla="*/ 51638 w 64494"/>
                <a:gd name="connsiteY0" fmla="*/ 15213 h 48954"/>
                <a:gd name="connsiteX1" fmla="*/ 50190 w 64494"/>
                <a:gd name="connsiteY1" fmla="*/ 17889 h 48954"/>
                <a:gd name="connsiteX2" fmla="*/ 48164 w 64494"/>
                <a:gd name="connsiteY2" fmla="*/ 5285 h 48954"/>
                <a:gd name="connsiteX3" fmla="*/ 48240 w 64494"/>
                <a:gd name="connsiteY3" fmla="*/ 6549 h 48954"/>
                <a:gd name="connsiteX4" fmla="*/ 38918 w 64494"/>
                <a:gd name="connsiteY4" fmla="*/ 3811 h 48954"/>
                <a:gd name="connsiteX5" fmla="*/ 39660 w 64494"/>
                <a:gd name="connsiteY5" fmla="*/ 2199 h 48954"/>
                <a:gd name="connsiteX6" fmla="*/ 31981 w 64494"/>
                <a:gd name="connsiteY6" fmla="*/ 4579 h 48954"/>
                <a:gd name="connsiteX7" fmla="*/ 32340 w 64494"/>
                <a:gd name="connsiteY7" fmla="*/ 3189 h 48954"/>
                <a:gd name="connsiteX8" fmla="*/ 23840 w 64494"/>
                <a:gd name="connsiteY8" fmla="*/ 5051 h 48954"/>
                <a:gd name="connsiteX9" fmla="*/ 25140 w 64494"/>
                <a:gd name="connsiteY9" fmla="*/ 6399 h 48954"/>
                <a:gd name="connsiteX0" fmla="*/ 13740 w 69067"/>
                <a:gd name="connsiteY0" fmla="*/ 14229 h 48954"/>
                <a:gd name="connsiteX1" fmla="*/ 15463 w 69067"/>
                <a:gd name="connsiteY1" fmla="*/ 6766 h 48954"/>
                <a:gd name="connsiteX2" fmla="*/ 23845 w 69067"/>
                <a:gd name="connsiteY2" fmla="*/ 5061 h 48954"/>
                <a:gd name="connsiteX3" fmla="*/ 32296 w 69067"/>
                <a:gd name="connsiteY3" fmla="*/ 3291 h 48954"/>
                <a:gd name="connsiteX4" fmla="*/ 35589 w 69067"/>
                <a:gd name="connsiteY4" fmla="*/ 59 h 48954"/>
                <a:gd name="connsiteX5" fmla="*/ 39673 w 69067"/>
                <a:gd name="connsiteY5" fmla="*/ 2340 h 48954"/>
                <a:gd name="connsiteX6" fmla="*/ 45303 w 69067"/>
                <a:gd name="connsiteY6" fmla="*/ 549 h 48954"/>
                <a:gd name="connsiteX7" fmla="*/ 48158 w 69067"/>
                <a:gd name="connsiteY7" fmla="*/ 5435 h 48954"/>
                <a:gd name="connsiteX8" fmla="*/ 51822 w 69067"/>
                <a:gd name="connsiteY8" fmla="*/ 10177 h 48954"/>
                <a:gd name="connsiteX9" fmla="*/ 51658 w 69067"/>
                <a:gd name="connsiteY9" fmla="*/ 15319 h 48954"/>
                <a:gd name="connsiteX10" fmla="*/ 63263 w 69067"/>
                <a:gd name="connsiteY10" fmla="*/ 25311 h 48954"/>
                <a:gd name="connsiteX11" fmla="*/ 59921 w 69067"/>
                <a:gd name="connsiteY11" fmla="*/ 34870 h 48954"/>
                <a:gd name="connsiteX12" fmla="*/ 50156 w 69067"/>
                <a:gd name="connsiteY12" fmla="*/ 41261 h 48954"/>
                <a:gd name="connsiteX13" fmla="*/ 26691 w 69067"/>
                <a:gd name="connsiteY13" fmla="*/ 42115 h 48954"/>
                <a:gd name="connsiteX14" fmla="*/ 14102 w 69067"/>
                <a:gd name="connsiteY14" fmla="*/ 35421 h 48954"/>
                <a:gd name="connsiteX15" fmla="*/ 6192 w 69067"/>
                <a:gd name="connsiteY15" fmla="*/ 29697 h 48954"/>
                <a:gd name="connsiteX16" fmla="*/ 9835 w 69067"/>
                <a:gd name="connsiteY16" fmla="*/ 19563 h 48954"/>
                <a:gd name="connsiteX17" fmla="*/ 13703 w 69067"/>
                <a:gd name="connsiteY17" fmla="*/ 14366 h 48954"/>
                <a:gd name="connsiteX18" fmla="*/ 13740 w 69067"/>
                <a:gd name="connsiteY18" fmla="*/ 14229 h 48954"/>
                <a:gd name="connsiteX0" fmla="*/ 51638 w 69067"/>
                <a:gd name="connsiteY0" fmla="*/ 15213 h 48954"/>
                <a:gd name="connsiteX1" fmla="*/ 50190 w 69067"/>
                <a:gd name="connsiteY1" fmla="*/ 17889 h 48954"/>
                <a:gd name="connsiteX2" fmla="*/ 48164 w 69067"/>
                <a:gd name="connsiteY2" fmla="*/ 5285 h 48954"/>
                <a:gd name="connsiteX3" fmla="*/ 48240 w 69067"/>
                <a:gd name="connsiteY3" fmla="*/ 6549 h 48954"/>
                <a:gd name="connsiteX4" fmla="*/ 38918 w 69067"/>
                <a:gd name="connsiteY4" fmla="*/ 3811 h 48954"/>
                <a:gd name="connsiteX5" fmla="*/ 39660 w 69067"/>
                <a:gd name="connsiteY5" fmla="*/ 2199 h 48954"/>
                <a:gd name="connsiteX6" fmla="*/ 31981 w 69067"/>
                <a:gd name="connsiteY6" fmla="*/ 4579 h 48954"/>
                <a:gd name="connsiteX7" fmla="*/ 32340 w 69067"/>
                <a:gd name="connsiteY7" fmla="*/ 3189 h 48954"/>
                <a:gd name="connsiteX8" fmla="*/ 23840 w 69067"/>
                <a:gd name="connsiteY8" fmla="*/ 5051 h 48954"/>
                <a:gd name="connsiteX9" fmla="*/ 25140 w 69067"/>
                <a:gd name="connsiteY9" fmla="*/ 6399 h 48954"/>
                <a:gd name="connsiteX0" fmla="*/ 13740 w 66791"/>
                <a:gd name="connsiteY0" fmla="*/ 14229 h 48954"/>
                <a:gd name="connsiteX1" fmla="*/ 15463 w 66791"/>
                <a:gd name="connsiteY1" fmla="*/ 6766 h 48954"/>
                <a:gd name="connsiteX2" fmla="*/ 23845 w 66791"/>
                <a:gd name="connsiteY2" fmla="*/ 5061 h 48954"/>
                <a:gd name="connsiteX3" fmla="*/ 32296 w 66791"/>
                <a:gd name="connsiteY3" fmla="*/ 3291 h 48954"/>
                <a:gd name="connsiteX4" fmla="*/ 35589 w 66791"/>
                <a:gd name="connsiteY4" fmla="*/ 59 h 48954"/>
                <a:gd name="connsiteX5" fmla="*/ 39673 w 66791"/>
                <a:gd name="connsiteY5" fmla="*/ 2340 h 48954"/>
                <a:gd name="connsiteX6" fmla="*/ 45303 w 66791"/>
                <a:gd name="connsiteY6" fmla="*/ 549 h 48954"/>
                <a:gd name="connsiteX7" fmla="*/ 48158 w 66791"/>
                <a:gd name="connsiteY7" fmla="*/ 5435 h 48954"/>
                <a:gd name="connsiteX8" fmla="*/ 51822 w 66791"/>
                <a:gd name="connsiteY8" fmla="*/ 10177 h 48954"/>
                <a:gd name="connsiteX9" fmla="*/ 51658 w 66791"/>
                <a:gd name="connsiteY9" fmla="*/ 15319 h 48954"/>
                <a:gd name="connsiteX10" fmla="*/ 54685 w 66791"/>
                <a:gd name="connsiteY10" fmla="*/ 27084 h 48954"/>
                <a:gd name="connsiteX11" fmla="*/ 59921 w 66791"/>
                <a:gd name="connsiteY11" fmla="*/ 34870 h 48954"/>
                <a:gd name="connsiteX12" fmla="*/ 50156 w 66791"/>
                <a:gd name="connsiteY12" fmla="*/ 41261 h 48954"/>
                <a:gd name="connsiteX13" fmla="*/ 26691 w 66791"/>
                <a:gd name="connsiteY13" fmla="*/ 42115 h 48954"/>
                <a:gd name="connsiteX14" fmla="*/ 14102 w 66791"/>
                <a:gd name="connsiteY14" fmla="*/ 35421 h 48954"/>
                <a:gd name="connsiteX15" fmla="*/ 6192 w 66791"/>
                <a:gd name="connsiteY15" fmla="*/ 29697 h 48954"/>
                <a:gd name="connsiteX16" fmla="*/ 9835 w 66791"/>
                <a:gd name="connsiteY16" fmla="*/ 19563 h 48954"/>
                <a:gd name="connsiteX17" fmla="*/ 13703 w 66791"/>
                <a:gd name="connsiteY17" fmla="*/ 14366 h 48954"/>
                <a:gd name="connsiteX18" fmla="*/ 13740 w 66791"/>
                <a:gd name="connsiteY18" fmla="*/ 14229 h 48954"/>
                <a:gd name="connsiteX0" fmla="*/ 51638 w 66791"/>
                <a:gd name="connsiteY0" fmla="*/ 15213 h 48954"/>
                <a:gd name="connsiteX1" fmla="*/ 50190 w 66791"/>
                <a:gd name="connsiteY1" fmla="*/ 17889 h 48954"/>
                <a:gd name="connsiteX2" fmla="*/ 48164 w 66791"/>
                <a:gd name="connsiteY2" fmla="*/ 5285 h 48954"/>
                <a:gd name="connsiteX3" fmla="*/ 48240 w 66791"/>
                <a:gd name="connsiteY3" fmla="*/ 6549 h 48954"/>
                <a:gd name="connsiteX4" fmla="*/ 38918 w 66791"/>
                <a:gd name="connsiteY4" fmla="*/ 3811 h 48954"/>
                <a:gd name="connsiteX5" fmla="*/ 39660 w 66791"/>
                <a:gd name="connsiteY5" fmla="*/ 2199 h 48954"/>
                <a:gd name="connsiteX6" fmla="*/ 31981 w 66791"/>
                <a:gd name="connsiteY6" fmla="*/ 4579 h 48954"/>
                <a:gd name="connsiteX7" fmla="*/ 32340 w 66791"/>
                <a:gd name="connsiteY7" fmla="*/ 3189 h 48954"/>
                <a:gd name="connsiteX8" fmla="*/ 23840 w 66791"/>
                <a:gd name="connsiteY8" fmla="*/ 5051 h 48954"/>
                <a:gd name="connsiteX9" fmla="*/ 25140 w 66791"/>
                <a:gd name="connsiteY9" fmla="*/ 6399 h 48954"/>
                <a:gd name="connsiteX0" fmla="*/ 13740 w 66791"/>
                <a:gd name="connsiteY0" fmla="*/ 14229 h 48954"/>
                <a:gd name="connsiteX1" fmla="*/ 15463 w 66791"/>
                <a:gd name="connsiteY1" fmla="*/ 6766 h 48954"/>
                <a:gd name="connsiteX2" fmla="*/ 23845 w 66791"/>
                <a:gd name="connsiteY2" fmla="*/ 5061 h 48954"/>
                <a:gd name="connsiteX3" fmla="*/ 32296 w 66791"/>
                <a:gd name="connsiteY3" fmla="*/ 3291 h 48954"/>
                <a:gd name="connsiteX4" fmla="*/ 35589 w 66791"/>
                <a:gd name="connsiteY4" fmla="*/ 59 h 48954"/>
                <a:gd name="connsiteX5" fmla="*/ 39673 w 66791"/>
                <a:gd name="connsiteY5" fmla="*/ 2340 h 48954"/>
                <a:gd name="connsiteX6" fmla="*/ 45303 w 66791"/>
                <a:gd name="connsiteY6" fmla="*/ 549 h 48954"/>
                <a:gd name="connsiteX7" fmla="*/ 48158 w 66791"/>
                <a:gd name="connsiteY7" fmla="*/ 5435 h 48954"/>
                <a:gd name="connsiteX8" fmla="*/ 51822 w 66791"/>
                <a:gd name="connsiteY8" fmla="*/ 10177 h 48954"/>
                <a:gd name="connsiteX9" fmla="*/ 51658 w 66791"/>
                <a:gd name="connsiteY9" fmla="*/ 15319 h 48954"/>
                <a:gd name="connsiteX10" fmla="*/ 54685 w 66791"/>
                <a:gd name="connsiteY10" fmla="*/ 27084 h 48954"/>
                <a:gd name="connsiteX11" fmla="*/ 59921 w 66791"/>
                <a:gd name="connsiteY11" fmla="*/ 34870 h 48954"/>
                <a:gd name="connsiteX12" fmla="*/ 50156 w 66791"/>
                <a:gd name="connsiteY12" fmla="*/ 41261 h 48954"/>
                <a:gd name="connsiteX13" fmla="*/ 26691 w 66791"/>
                <a:gd name="connsiteY13" fmla="*/ 42115 h 48954"/>
                <a:gd name="connsiteX14" fmla="*/ 14102 w 66791"/>
                <a:gd name="connsiteY14" fmla="*/ 35421 h 48954"/>
                <a:gd name="connsiteX15" fmla="*/ 6192 w 66791"/>
                <a:gd name="connsiteY15" fmla="*/ 29697 h 48954"/>
                <a:gd name="connsiteX16" fmla="*/ 9835 w 66791"/>
                <a:gd name="connsiteY16" fmla="*/ 19563 h 48954"/>
                <a:gd name="connsiteX17" fmla="*/ 13703 w 66791"/>
                <a:gd name="connsiteY17" fmla="*/ 14366 h 48954"/>
                <a:gd name="connsiteX18" fmla="*/ 13740 w 66791"/>
                <a:gd name="connsiteY18" fmla="*/ 14229 h 48954"/>
                <a:gd name="connsiteX0" fmla="*/ 51638 w 66791"/>
                <a:gd name="connsiteY0" fmla="*/ 15213 h 48954"/>
                <a:gd name="connsiteX1" fmla="*/ 50190 w 66791"/>
                <a:gd name="connsiteY1" fmla="*/ 17889 h 48954"/>
                <a:gd name="connsiteX2" fmla="*/ 48164 w 66791"/>
                <a:gd name="connsiteY2" fmla="*/ 5285 h 48954"/>
                <a:gd name="connsiteX3" fmla="*/ 48240 w 66791"/>
                <a:gd name="connsiteY3" fmla="*/ 6549 h 48954"/>
                <a:gd name="connsiteX4" fmla="*/ 38918 w 66791"/>
                <a:gd name="connsiteY4" fmla="*/ 3811 h 48954"/>
                <a:gd name="connsiteX5" fmla="*/ 39660 w 66791"/>
                <a:gd name="connsiteY5" fmla="*/ 2199 h 48954"/>
                <a:gd name="connsiteX6" fmla="*/ 31981 w 66791"/>
                <a:gd name="connsiteY6" fmla="*/ 4579 h 48954"/>
                <a:gd name="connsiteX7" fmla="*/ 32340 w 66791"/>
                <a:gd name="connsiteY7" fmla="*/ 3189 h 48954"/>
                <a:gd name="connsiteX8" fmla="*/ 23840 w 66791"/>
                <a:gd name="connsiteY8" fmla="*/ 5051 h 48954"/>
                <a:gd name="connsiteX9" fmla="*/ 25140 w 66791"/>
                <a:gd name="connsiteY9" fmla="*/ 6399 h 48954"/>
                <a:gd name="connsiteX0" fmla="*/ 13740 w 70701"/>
                <a:gd name="connsiteY0" fmla="*/ 14229 h 48954"/>
                <a:gd name="connsiteX1" fmla="*/ 15463 w 70701"/>
                <a:gd name="connsiteY1" fmla="*/ 6766 h 48954"/>
                <a:gd name="connsiteX2" fmla="*/ 23845 w 70701"/>
                <a:gd name="connsiteY2" fmla="*/ 5061 h 48954"/>
                <a:gd name="connsiteX3" fmla="*/ 32296 w 70701"/>
                <a:gd name="connsiteY3" fmla="*/ 3291 h 48954"/>
                <a:gd name="connsiteX4" fmla="*/ 35589 w 70701"/>
                <a:gd name="connsiteY4" fmla="*/ 59 h 48954"/>
                <a:gd name="connsiteX5" fmla="*/ 39673 w 70701"/>
                <a:gd name="connsiteY5" fmla="*/ 2340 h 48954"/>
                <a:gd name="connsiteX6" fmla="*/ 45303 w 70701"/>
                <a:gd name="connsiteY6" fmla="*/ 549 h 48954"/>
                <a:gd name="connsiteX7" fmla="*/ 48158 w 70701"/>
                <a:gd name="connsiteY7" fmla="*/ 5435 h 48954"/>
                <a:gd name="connsiteX8" fmla="*/ 51822 w 70701"/>
                <a:gd name="connsiteY8" fmla="*/ 10177 h 48954"/>
                <a:gd name="connsiteX9" fmla="*/ 51658 w 70701"/>
                <a:gd name="connsiteY9" fmla="*/ 15319 h 48954"/>
                <a:gd name="connsiteX10" fmla="*/ 54685 w 70701"/>
                <a:gd name="connsiteY10" fmla="*/ 27084 h 48954"/>
                <a:gd name="connsiteX11" fmla="*/ 59921 w 70701"/>
                <a:gd name="connsiteY11" fmla="*/ 34870 h 48954"/>
                <a:gd name="connsiteX12" fmla="*/ 50156 w 70701"/>
                <a:gd name="connsiteY12" fmla="*/ 41261 h 48954"/>
                <a:gd name="connsiteX13" fmla="*/ 26691 w 70701"/>
                <a:gd name="connsiteY13" fmla="*/ 42115 h 48954"/>
                <a:gd name="connsiteX14" fmla="*/ 14102 w 70701"/>
                <a:gd name="connsiteY14" fmla="*/ 35421 h 48954"/>
                <a:gd name="connsiteX15" fmla="*/ 6192 w 70701"/>
                <a:gd name="connsiteY15" fmla="*/ 29697 h 48954"/>
                <a:gd name="connsiteX16" fmla="*/ 9835 w 70701"/>
                <a:gd name="connsiteY16" fmla="*/ 19563 h 48954"/>
                <a:gd name="connsiteX17" fmla="*/ 13703 w 70701"/>
                <a:gd name="connsiteY17" fmla="*/ 14366 h 48954"/>
                <a:gd name="connsiteX18" fmla="*/ 13740 w 70701"/>
                <a:gd name="connsiteY18" fmla="*/ 14229 h 48954"/>
                <a:gd name="connsiteX0" fmla="*/ 51638 w 70701"/>
                <a:gd name="connsiteY0" fmla="*/ 15213 h 48954"/>
                <a:gd name="connsiteX1" fmla="*/ 50190 w 70701"/>
                <a:gd name="connsiteY1" fmla="*/ 17889 h 48954"/>
                <a:gd name="connsiteX2" fmla="*/ 48164 w 70701"/>
                <a:gd name="connsiteY2" fmla="*/ 5285 h 48954"/>
                <a:gd name="connsiteX3" fmla="*/ 48240 w 70701"/>
                <a:gd name="connsiteY3" fmla="*/ 6549 h 48954"/>
                <a:gd name="connsiteX4" fmla="*/ 38918 w 70701"/>
                <a:gd name="connsiteY4" fmla="*/ 3811 h 48954"/>
                <a:gd name="connsiteX5" fmla="*/ 39660 w 70701"/>
                <a:gd name="connsiteY5" fmla="*/ 2199 h 48954"/>
                <a:gd name="connsiteX6" fmla="*/ 31981 w 70701"/>
                <a:gd name="connsiteY6" fmla="*/ 4579 h 48954"/>
                <a:gd name="connsiteX7" fmla="*/ 32340 w 70701"/>
                <a:gd name="connsiteY7" fmla="*/ 3189 h 48954"/>
                <a:gd name="connsiteX8" fmla="*/ 23840 w 70701"/>
                <a:gd name="connsiteY8" fmla="*/ 5051 h 48954"/>
                <a:gd name="connsiteX9" fmla="*/ 25140 w 70701"/>
                <a:gd name="connsiteY9" fmla="*/ 6399 h 48954"/>
                <a:gd name="connsiteX0" fmla="*/ 13740 w 70701"/>
                <a:gd name="connsiteY0" fmla="*/ 14229 h 48954"/>
                <a:gd name="connsiteX1" fmla="*/ 15463 w 70701"/>
                <a:gd name="connsiteY1" fmla="*/ 6766 h 48954"/>
                <a:gd name="connsiteX2" fmla="*/ 23845 w 70701"/>
                <a:gd name="connsiteY2" fmla="*/ 5061 h 48954"/>
                <a:gd name="connsiteX3" fmla="*/ 32296 w 70701"/>
                <a:gd name="connsiteY3" fmla="*/ 3291 h 48954"/>
                <a:gd name="connsiteX4" fmla="*/ 35589 w 70701"/>
                <a:gd name="connsiteY4" fmla="*/ 59 h 48954"/>
                <a:gd name="connsiteX5" fmla="*/ 39673 w 70701"/>
                <a:gd name="connsiteY5" fmla="*/ 2340 h 48954"/>
                <a:gd name="connsiteX6" fmla="*/ 45303 w 70701"/>
                <a:gd name="connsiteY6" fmla="*/ 549 h 48954"/>
                <a:gd name="connsiteX7" fmla="*/ 48158 w 70701"/>
                <a:gd name="connsiteY7" fmla="*/ 5435 h 48954"/>
                <a:gd name="connsiteX8" fmla="*/ 51822 w 70701"/>
                <a:gd name="connsiteY8" fmla="*/ 10177 h 48954"/>
                <a:gd name="connsiteX9" fmla="*/ 51658 w 70701"/>
                <a:gd name="connsiteY9" fmla="*/ 15319 h 48954"/>
                <a:gd name="connsiteX10" fmla="*/ 54685 w 70701"/>
                <a:gd name="connsiteY10" fmla="*/ 27084 h 48954"/>
                <a:gd name="connsiteX11" fmla="*/ 59921 w 70701"/>
                <a:gd name="connsiteY11" fmla="*/ 34870 h 48954"/>
                <a:gd name="connsiteX12" fmla="*/ 50156 w 70701"/>
                <a:gd name="connsiteY12" fmla="*/ 41261 h 48954"/>
                <a:gd name="connsiteX13" fmla="*/ 26691 w 70701"/>
                <a:gd name="connsiteY13" fmla="*/ 42115 h 48954"/>
                <a:gd name="connsiteX14" fmla="*/ 14102 w 70701"/>
                <a:gd name="connsiteY14" fmla="*/ 35421 h 48954"/>
                <a:gd name="connsiteX15" fmla="*/ 6192 w 70701"/>
                <a:gd name="connsiteY15" fmla="*/ 29697 h 48954"/>
                <a:gd name="connsiteX16" fmla="*/ 9835 w 70701"/>
                <a:gd name="connsiteY16" fmla="*/ 19563 h 48954"/>
                <a:gd name="connsiteX17" fmla="*/ 13703 w 70701"/>
                <a:gd name="connsiteY17" fmla="*/ 14366 h 48954"/>
                <a:gd name="connsiteX18" fmla="*/ 13740 w 70701"/>
                <a:gd name="connsiteY18" fmla="*/ 14229 h 48954"/>
                <a:gd name="connsiteX0" fmla="*/ 51638 w 70701"/>
                <a:gd name="connsiteY0" fmla="*/ 15213 h 48954"/>
                <a:gd name="connsiteX1" fmla="*/ 50190 w 70701"/>
                <a:gd name="connsiteY1" fmla="*/ 17889 h 48954"/>
                <a:gd name="connsiteX2" fmla="*/ 48164 w 70701"/>
                <a:gd name="connsiteY2" fmla="*/ 5285 h 48954"/>
                <a:gd name="connsiteX3" fmla="*/ 48240 w 70701"/>
                <a:gd name="connsiteY3" fmla="*/ 6549 h 48954"/>
                <a:gd name="connsiteX4" fmla="*/ 38918 w 70701"/>
                <a:gd name="connsiteY4" fmla="*/ 3811 h 48954"/>
                <a:gd name="connsiteX5" fmla="*/ 39660 w 70701"/>
                <a:gd name="connsiteY5" fmla="*/ 2199 h 48954"/>
                <a:gd name="connsiteX6" fmla="*/ 31981 w 70701"/>
                <a:gd name="connsiteY6" fmla="*/ 4579 h 48954"/>
                <a:gd name="connsiteX7" fmla="*/ 32340 w 70701"/>
                <a:gd name="connsiteY7" fmla="*/ 3189 h 48954"/>
                <a:gd name="connsiteX8" fmla="*/ 23840 w 70701"/>
                <a:gd name="connsiteY8" fmla="*/ 5051 h 48954"/>
                <a:gd name="connsiteX9" fmla="*/ 25140 w 70701"/>
                <a:gd name="connsiteY9" fmla="*/ 6399 h 4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701" h="48954">
                  <a:moveTo>
                    <a:pt x="13740" y="14229"/>
                  </a:moveTo>
                  <a:cubicBezTo>
                    <a:pt x="13469" y="11516"/>
                    <a:pt x="14101" y="8780"/>
                    <a:pt x="15463" y="6766"/>
                  </a:cubicBezTo>
                  <a:cubicBezTo>
                    <a:pt x="17615" y="3585"/>
                    <a:pt x="21104" y="2876"/>
                    <a:pt x="23845" y="5061"/>
                  </a:cubicBezTo>
                  <a:cubicBezTo>
                    <a:pt x="25518" y="768"/>
                    <a:pt x="29754" y="-119"/>
                    <a:pt x="32296" y="3291"/>
                  </a:cubicBezTo>
                  <a:cubicBezTo>
                    <a:pt x="32937" y="1542"/>
                    <a:pt x="34168" y="333"/>
                    <a:pt x="35589" y="59"/>
                  </a:cubicBezTo>
                  <a:cubicBezTo>
                    <a:pt x="37153" y="-243"/>
                    <a:pt x="38715" y="629"/>
                    <a:pt x="39673" y="2340"/>
                  </a:cubicBezTo>
                  <a:cubicBezTo>
                    <a:pt x="41055" y="126"/>
                    <a:pt x="43341" y="-601"/>
                    <a:pt x="45303" y="549"/>
                  </a:cubicBezTo>
                  <a:cubicBezTo>
                    <a:pt x="46798" y="1425"/>
                    <a:pt x="47870" y="3259"/>
                    <a:pt x="48158" y="5435"/>
                  </a:cubicBezTo>
                  <a:cubicBezTo>
                    <a:pt x="49886" y="6077"/>
                    <a:pt x="51262" y="7857"/>
                    <a:pt x="51822" y="10177"/>
                  </a:cubicBezTo>
                  <a:cubicBezTo>
                    <a:pt x="52229" y="11861"/>
                    <a:pt x="52171" y="13690"/>
                    <a:pt x="51658" y="15319"/>
                  </a:cubicBezTo>
                  <a:cubicBezTo>
                    <a:pt x="52919" y="17553"/>
                    <a:pt x="76294" y="20674"/>
                    <a:pt x="54685" y="27084"/>
                  </a:cubicBezTo>
                  <a:cubicBezTo>
                    <a:pt x="72092" y="28005"/>
                    <a:pt x="77453" y="34711"/>
                    <a:pt x="59921" y="34870"/>
                  </a:cubicBezTo>
                  <a:cubicBezTo>
                    <a:pt x="68818" y="40303"/>
                    <a:pt x="64296" y="46644"/>
                    <a:pt x="50156" y="41261"/>
                  </a:cubicBezTo>
                  <a:cubicBezTo>
                    <a:pt x="51475" y="49286"/>
                    <a:pt x="49718" y="53179"/>
                    <a:pt x="26691" y="42115"/>
                  </a:cubicBezTo>
                  <a:cubicBezTo>
                    <a:pt x="22983" y="45159"/>
                    <a:pt x="8000" y="40018"/>
                    <a:pt x="14102" y="35421"/>
                  </a:cubicBezTo>
                  <a:cubicBezTo>
                    <a:pt x="5933" y="35606"/>
                    <a:pt x="911" y="31866"/>
                    <a:pt x="6192" y="29697"/>
                  </a:cubicBezTo>
                  <a:cubicBezTo>
                    <a:pt x="-1317" y="27504"/>
                    <a:pt x="-4016" y="21361"/>
                    <a:pt x="9835" y="19563"/>
                  </a:cubicBezTo>
                  <a:cubicBezTo>
                    <a:pt x="2198" y="15291"/>
                    <a:pt x="11685" y="14650"/>
                    <a:pt x="13703" y="14366"/>
                  </a:cubicBezTo>
                  <a:cubicBezTo>
                    <a:pt x="13715" y="14320"/>
                    <a:pt x="13728" y="14275"/>
                    <a:pt x="13740" y="14229"/>
                  </a:cubicBezTo>
                  <a:close/>
                </a:path>
                <a:path w="70701" h="48954" fill="none" extrusionOk="0">
                  <a:moveTo>
                    <a:pt x="51638" y="15213"/>
                  </a:moveTo>
                  <a:cubicBezTo>
                    <a:pt x="51313" y="16245"/>
                    <a:pt x="50818" y="17161"/>
                    <a:pt x="50190" y="17889"/>
                  </a:cubicBezTo>
                  <a:moveTo>
                    <a:pt x="48164" y="5285"/>
                  </a:moveTo>
                  <a:cubicBezTo>
                    <a:pt x="48219" y="5702"/>
                    <a:pt x="48245" y="6125"/>
                    <a:pt x="48240" y="6549"/>
                  </a:cubicBezTo>
                  <a:moveTo>
                    <a:pt x="38918" y="3811"/>
                  </a:moveTo>
                  <a:cubicBezTo>
                    <a:pt x="39107" y="3228"/>
                    <a:pt x="39356" y="2685"/>
                    <a:pt x="39660" y="2199"/>
                  </a:cubicBezTo>
                  <a:moveTo>
                    <a:pt x="31981" y="4579"/>
                  </a:moveTo>
                  <a:cubicBezTo>
                    <a:pt x="32058" y="4097"/>
                    <a:pt x="32179" y="3630"/>
                    <a:pt x="32340" y="3189"/>
                  </a:cubicBezTo>
                  <a:moveTo>
                    <a:pt x="23840" y="5051"/>
                  </a:moveTo>
                  <a:cubicBezTo>
                    <a:pt x="24312" y="5427"/>
                    <a:pt x="24748" y="5880"/>
                    <a:pt x="25140" y="6399"/>
                  </a:cubicBezTo>
                </a:path>
              </a:pathLst>
            </a:custGeom>
            <a:solidFill>
              <a:srgbClr val="DBDBDB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loud 78">
              <a:extLst>
                <a:ext uri="{FF2B5EF4-FFF2-40B4-BE49-F238E27FC236}">
                  <a16:creationId xmlns:a16="http://schemas.microsoft.com/office/drawing/2014/main" id="{E8037482-FBE9-4D5D-BF86-A02EC8111518}"/>
                </a:ext>
              </a:extLst>
            </p:cNvPr>
            <p:cNvSpPr/>
            <p:nvPr/>
          </p:nvSpPr>
          <p:spPr>
            <a:xfrm rot="9135065">
              <a:off x="6076252" y="983603"/>
              <a:ext cx="867704" cy="1144018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53476"/>
                <a:gd name="connsiteY0" fmla="*/ 14229 h 43219"/>
                <a:gd name="connsiteX1" fmla="*/ 5659 w 53476"/>
                <a:gd name="connsiteY1" fmla="*/ 6766 h 43219"/>
                <a:gd name="connsiteX2" fmla="*/ 14041 w 53476"/>
                <a:gd name="connsiteY2" fmla="*/ 5061 h 43219"/>
                <a:gd name="connsiteX3" fmla="*/ 22492 w 53476"/>
                <a:gd name="connsiteY3" fmla="*/ 3291 h 43219"/>
                <a:gd name="connsiteX4" fmla="*/ 25785 w 53476"/>
                <a:gd name="connsiteY4" fmla="*/ 59 h 43219"/>
                <a:gd name="connsiteX5" fmla="*/ 29869 w 53476"/>
                <a:gd name="connsiteY5" fmla="*/ 2340 h 43219"/>
                <a:gd name="connsiteX6" fmla="*/ 35499 w 53476"/>
                <a:gd name="connsiteY6" fmla="*/ 549 h 43219"/>
                <a:gd name="connsiteX7" fmla="*/ 38354 w 53476"/>
                <a:gd name="connsiteY7" fmla="*/ 5435 h 43219"/>
                <a:gd name="connsiteX8" fmla="*/ 42018 w 53476"/>
                <a:gd name="connsiteY8" fmla="*/ 10177 h 43219"/>
                <a:gd name="connsiteX9" fmla="*/ 41854 w 53476"/>
                <a:gd name="connsiteY9" fmla="*/ 15319 h 43219"/>
                <a:gd name="connsiteX10" fmla="*/ 53459 w 53476"/>
                <a:gd name="connsiteY10" fmla="*/ 25311 h 43219"/>
                <a:gd name="connsiteX11" fmla="*/ 37440 w 53476"/>
                <a:gd name="connsiteY11" fmla="*/ 30063 h 43219"/>
                <a:gd name="connsiteX12" fmla="*/ 35431 w 53476"/>
                <a:gd name="connsiteY12" fmla="*/ 35960 h 43219"/>
                <a:gd name="connsiteX13" fmla="*/ 28591 w 53476"/>
                <a:gd name="connsiteY13" fmla="*/ 36674 h 43219"/>
                <a:gd name="connsiteX14" fmla="*/ 23703 w 53476"/>
                <a:gd name="connsiteY14" fmla="*/ 42965 h 43219"/>
                <a:gd name="connsiteX15" fmla="*/ 16516 w 53476"/>
                <a:gd name="connsiteY15" fmla="*/ 39125 h 43219"/>
                <a:gd name="connsiteX16" fmla="*/ 5840 w 53476"/>
                <a:gd name="connsiteY16" fmla="*/ 35331 h 43219"/>
                <a:gd name="connsiteX17" fmla="*/ 1146 w 53476"/>
                <a:gd name="connsiteY17" fmla="*/ 31109 h 43219"/>
                <a:gd name="connsiteX18" fmla="*/ 2149 w 53476"/>
                <a:gd name="connsiteY18" fmla="*/ 25410 h 43219"/>
                <a:gd name="connsiteX19" fmla="*/ 31 w 53476"/>
                <a:gd name="connsiteY19" fmla="*/ 19563 h 43219"/>
                <a:gd name="connsiteX20" fmla="*/ 3899 w 53476"/>
                <a:gd name="connsiteY20" fmla="*/ 14366 h 43219"/>
                <a:gd name="connsiteX21" fmla="*/ 3936 w 53476"/>
                <a:gd name="connsiteY21" fmla="*/ 14229 h 43219"/>
                <a:gd name="connsiteX0" fmla="*/ 4729 w 53476"/>
                <a:gd name="connsiteY0" fmla="*/ 26036 h 43219"/>
                <a:gd name="connsiteX1" fmla="*/ 2196 w 53476"/>
                <a:gd name="connsiteY1" fmla="*/ 25239 h 43219"/>
                <a:gd name="connsiteX2" fmla="*/ 6964 w 53476"/>
                <a:gd name="connsiteY2" fmla="*/ 34758 h 43219"/>
                <a:gd name="connsiteX3" fmla="*/ 5856 w 53476"/>
                <a:gd name="connsiteY3" fmla="*/ 35139 h 43219"/>
                <a:gd name="connsiteX4" fmla="*/ 16514 w 53476"/>
                <a:gd name="connsiteY4" fmla="*/ 38949 h 43219"/>
                <a:gd name="connsiteX5" fmla="*/ 15846 w 53476"/>
                <a:gd name="connsiteY5" fmla="*/ 37209 h 43219"/>
                <a:gd name="connsiteX6" fmla="*/ 28863 w 53476"/>
                <a:gd name="connsiteY6" fmla="*/ 34610 h 43219"/>
                <a:gd name="connsiteX7" fmla="*/ 28596 w 53476"/>
                <a:gd name="connsiteY7" fmla="*/ 36519 h 43219"/>
                <a:gd name="connsiteX8" fmla="*/ 34165 w 53476"/>
                <a:gd name="connsiteY8" fmla="*/ 22813 h 43219"/>
                <a:gd name="connsiteX9" fmla="*/ 37416 w 53476"/>
                <a:gd name="connsiteY9" fmla="*/ 29949 h 43219"/>
                <a:gd name="connsiteX10" fmla="*/ 41834 w 53476"/>
                <a:gd name="connsiteY10" fmla="*/ 15213 h 43219"/>
                <a:gd name="connsiteX11" fmla="*/ 40386 w 53476"/>
                <a:gd name="connsiteY11" fmla="*/ 17889 h 43219"/>
                <a:gd name="connsiteX12" fmla="*/ 38360 w 53476"/>
                <a:gd name="connsiteY12" fmla="*/ 5285 h 43219"/>
                <a:gd name="connsiteX13" fmla="*/ 38436 w 53476"/>
                <a:gd name="connsiteY13" fmla="*/ 6549 h 43219"/>
                <a:gd name="connsiteX14" fmla="*/ 29114 w 53476"/>
                <a:gd name="connsiteY14" fmla="*/ 3811 h 43219"/>
                <a:gd name="connsiteX15" fmla="*/ 29856 w 53476"/>
                <a:gd name="connsiteY15" fmla="*/ 2199 h 43219"/>
                <a:gd name="connsiteX16" fmla="*/ 22177 w 53476"/>
                <a:gd name="connsiteY16" fmla="*/ 4579 h 43219"/>
                <a:gd name="connsiteX17" fmla="*/ 22536 w 53476"/>
                <a:gd name="connsiteY17" fmla="*/ 3189 h 43219"/>
                <a:gd name="connsiteX18" fmla="*/ 14036 w 53476"/>
                <a:gd name="connsiteY18" fmla="*/ 5051 h 43219"/>
                <a:gd name="connsiteX19" fmla="*/ 15336 w 53476"/>
                <a:gd name="connsiteY19" fmla="*/ 6399 h 43219"/>
                <a:gd name="connsiteX20" fmla="*/ 4163 w 53476"/>
                <a:gd name="connsiteY20" fmla="*/ 15648 h 43219"/>
                <a:gd name="connsiteX21" fmla="*/ 3936 w 53476"/>
                <a:gd name="connsiteY21" fmla="*/ 14229 h 43219"/>
                <a:gd name="connsiteX0" fmla="*/ 3936 w 53476"/>
                <a:gd name="connsiteY0" fmla="*/ 14229 h 43219"/>
                <a:gd name="connsiteX1" fmla="*/ 5659 w 53476"/>
                <a:gd name="connsiteY1" fmla="*/ 6766 h 43219"/>
                <a:gd name="connsiteX2" fmla="*/ 14041 w 53476"/>
                <a:gd name="connsiteY2" fmla="*/ 5061 h 43219"/>
                <a:gd name="connsiteX3" fmla="*/ 22492 w 53476"/>
                <a:gd name="connsiteY3" fmla="*/ 3291 h 43219"/>
                <a:gd name="connsiteX4" fmla="*/ 25785 w 53476"/>
                <a:gd name="connsiteY4" fmla="*/ 59 h 43219"/>
                <a:gd name="connsiteX5" fmla="*/ 29869 w 53476"/>
                <a:gd name="connsiteY5" fmla="*/ 2340 h 43219"/>
                <a:gd name="connsiteX6" fmla="*/ 35499 w 53476"/>
                <a:gd name="connsiteY6" fmla="*/ 549 h 43219"/>
                <a:gd name="connsiteX7" fmla="*/ 38354 w 53476"/>
                <a:gd name="connsiteY7" fmla="*/ 5435 h 43219"/>
                <a:gd name="connsiteX8" fmla="*/ 42018 w 53476"/>
                <a:gd name="connsiteY8" fmla="*/ 10177 h 43219"/>
                <a:gd name="connsiteX9" fmla="*/ 41854 w 53476"/>
                <a:gd name="connsiteY9" fmla="*/ 15319 h 43219"/>
                <a:gd name="connsiteX10" fmla="*/ 53459 w 53476"/>
                <a:gd name="connsiteY10" fmla="*/ 25311 h 43219"/>
                <a:gd name="connsiteX11" fmla="*/ 37440 w 53476"/>
                <a:gd name="connsiteY11" fmla="*/ 30063 h 43219"/>
                <a:gd name="connsiteX12" fmla="*/ 46028 w 53476"/>
                <a:gd name="connsiteY12" fmla="*/ 35541 h 43219"/>
                <a:gd name="connsiteX13" fmla="*/ 28591 w 53476"/>
                <a:gd name="connsiteY13" fmla="*/ 36674 h 43219"/>
                <a:gd name="connsiteX14" fmla="*/ 23703 w 53476"/>
                <a:gd name="connsiteY14" fmla="*/ 42965 h 43219"/>
                <a:gd name="connsiteX15" fmla="*/ 16516 w 53476"/>
                <a:gd name="connsiteY15" fmla="*/ 39125 h 43219"/>
                <a:gd name="connsiteX16" fmla="*/ 5840 w 53476"/>
                <a:gd name="connsiteY16" fmla="*/ 35331 h 43219"/>
                <a:gd name="connsiteX17" fmla="*/ 1146 w 53476"/>
                <a:gd name="connsiteY17" fmla="*/ 31109 h 43219"/>
                <a:gd name="connsiteX18" fmla="*/ 2149 w 53476"/>
                <a:gd name="connsiteY18" fmla="*/ 25410 h 43219"/>
                <a:gd name="connsiteX19" fmla="*/ 31 w 53476"/>
                <a:gd name="connsiteY19" fmla="*/ 19563 h 43219"/>
                <a:gd name="connsiteX20" fmla="*/ 3899 w 53476"/>
                <a:gd name="connsiteY20" fmla="*/ 14366 h 43219"/>
                <a:gd name="connsiteX21" fmla="*/ 3936 w 53476"/>
                <a:gd name="connsiteY21" fmla="*/ 14229 h 43219"/>
                <a:gd name="connsiteX0" fmla="*/ 4729 w 53476"/>
                <a:gd name="connsiteY0" fmla="*/ 26036 h 43219"/>
                <a:gd name="connsiteX1" fmla="*/ 2196 w 53476"/>
                <a:gd name="connsiteY1" fmla="*/ 25239 h 43219"/>
                <a:gd name="connsiteX2" fmla="*/ 6964 w 53476"/>
                <a:gd name="connsiteY2" fmla="*/ 34758 h 43219"/>
                <a:gd name="connsiteX3" fmla="*/ 5856 w 53476"/>
                <a:gd name="connsiteY3" fmla="*/ 35139 h 43219"/>
                <a:gd name="connsiteX4" fmla="*/ 16514 w 53476"/>
                <a:gd name="connsiteY4" fmla="*/ 38949 h 43219"/>
                <a:gd name="connsiteX5" fmla="*/ 15846 w 53476"/>
                <a:gd name="connsiteY5" fmla="*/ 37209 h 43219"/>
                <a:gd name="connsiteX6" fmla="*/ 28863 w 53476"/>
                <a:gd name="connsiteY6" fmla="*/ 34610 h 43219"/>
                <a:gd name="connsiteX7" fmla="*/ 28596 w 53476"/>
                <a:gd name="connsiteY7" fmla="*/ 36519 h 43219"/>
                <a:gd name="connsiteX8" fmla="*/ 34165 w 53476"/>
                <a:gd name="connsiteY8" fmla="*/ 22813 h 43219"/>
                <a:gd name="connsiteX9" fmla="*/ 37416 w 53476"/>
                <a:gd name="connsiteY9" fmla="*/ 29949 h 43219"/>
                <a:gd name="connsiteX10" fmla="*/ 41834 w 53476"/>
                <a:gd name="connsiteY10" fmla="*/ 15213 h 43219"/>
                <a:gd name="connsiteX11" fmla="*/ 40386 w 53476"/>
                <a:gd name="connsiteY11" fmla="*/ 17889 h 43219"/>
                <a:gd name="connsiteX12" fmla="*/ 38360 w 53476"/>
                <a:gd name="connsiteY12" fmla="*/ 5285 h 43219"/>
                <a:gd name="connsiteX13" fmla="*/ 38436 w 53476"/>
                <a:gd name="connsiteY13" fmla="*/ 6549 h 43219"/>
                <a:gd name="connsiteX14" fmla="*/ 29114 w 53476"/>
                <a:gd name="connsiteY14" fmla="*/ 3811 h 43219"/>
                <a:gd name="connsiteX15" fmla="*/ 29856 w 53476"/>
                <a:gd name="connsiteY15" fmla="*/ 2199 h 43219"/>
                <a:gd name="connsiteX16" fmla="*/ 22177 w 53476"/>
                <a:gd name="connsiteY16" fmla="*/ 4579 h 43219"/>
                <a:gd name="connsiteX17" fmla="*/ 22536 w 53476"/>
                <a:gd name="connsiteY17" fmla="*/ 3189 h 43219"/>
                <a:gd name="connsiteX18" fmla="*/ 14036 w 53476"/>
                <a:gd name="connsiteY18" fmla="*/ 5051 h 43219"/>
                <a:gd name="connsiteX19" fmla="*/ 15336 w 53476"/>
                <a:gd name="connsiteY19" fmla="*/ 6399 h 43219"/>
                <a:gd name="connsiteX20" fmla="*/ 4163 w 53476"/>
                <a:gd name="connsiteY20" fmla="*/ 15648 h 43219"/>
                <a:gd name="connsiteX21" fmla="*/ 3936 w 53476"/>
                <a:gd name="connsiteY21" fmla="*/ 14229 h 43219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6028 w 53476"/>
                <a:gd name="connsiteY12" fmla="*/ 35541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8863 w 53476"/>
                <a:gd name="connsiteY6" fmla="*/ 34610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8863 w 53476"/>
                <a:gd name="connsiteY6" fmla="*/ 34610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0139 w 53476"/>
                <a:gd name="connsiteY6" fmla="*/ 33803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7416 w 53476"/>
                <a:gd name="connsiteY9" fmla="*/ 29949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42555 w 53476"/>
                <a:gd name="connsiteY9" fmla="*/ 31474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3339 w 53476"/>
                <a:gd name="connsiteY9" fmla="*/ 28327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3339 w 53476"/>
                <a:gd name="connsiteY9" fmla="*/ 28327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3339 w 53476"/>
                <a:gd name="connsiteY9" fmla="*/ 28327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76"/>
                <a:gd name="connsiteY0" fmla="*/ 14229 h 45315"/>
                <a:gd name="connsiteX1" fmla="*/ 5659 w 53476"/>
                <a:gd name="connsiteY1" fmla="*/ 6766 h 45315"/>
                <a:gd name="connsiteX2" fmla="*/ 14041 w 53476"/>
                <a:gd name="connsiteY2" fmla="*/ 5061 h 45315"/>
                <a:gd name="connsiteX3" fmla="*/ 22492 w 53476"/>
                <a:gd name="connsiteY3" fmla="*/ 3291 h 45315"/>
                <a:gd name="connsiteX4" fmla="*/ 25785 w 53476"/>
                <a:gd name="connsiteY4" fmla="*/ 59 h 45315"/>
                <a:gd name="connsiteX5" fmla="*/ 29869 w 53476"/>
                <a:gd name="connsiteY5" fmla="*/ 2340 h 45315"/>
                <a:gd name="connsiteX6" fmla="*/ 35499 w 53476"/>
                <a:gd name="connsiteY6" fmla="*/ 549 h 45315"/>
                <a:gd name="connsiteX7" fmla="*/ 38354 w 53476"/>
                <a:gd name="connsiteY7" fmla="*/ 5435 h 45315"/>
                <a:gd name="connsiteX8" fmla="*/ 42018 w 53476"/>
                <a:gd name="connsiteY8" fmla="*/ 10177 h 45315"/>
                <a:gd name="connsiteX9" fmla="*/ 41854 w 53476"/>
                <a:gd name="connsiteY9" fmla="*/ 15319 h 45315"/>
                <a:gd name="connsiteX10" fmla="*/ 53459 w 53476"/>
                <a:gd name="connsiteY10" fmla="*/ 25311 h 45315"/>
                <a:gd name="connsiteX11" fmla="*/ 37440 w 53476"/>
                <a:gd name="connsiteY11" fmla="*/ 30063 h 45315"/>
                <a:gd name="connsiteX12" fmla="*/ 48423 w 53476"/>
                <a:gd name="connsiteY12" fmla="*/ 38446 h 45315"/>
                <a:gd name="connsiteX13" fmla="*/ 28591 w 53476"/>
                <a:gd name="connsiteY13" fmla="*/ 36674 h 45315"/>
                <a:gd name="connsiteX14" fmla="*/ 32087 w 53476"/>
                <a:gd name="connsiteY14" fmla="*/ 45180 h 45315"/>
                <a:gd name="connsiteX15" fmla="*/ 16516 w 53476"/>
                <a:gd name="connsiteY15" fmla="*/ 39125 h 45315"/>
                <a:gd name="connsiteX16" fmla="*/ 5840 w 53476"/>
                <a:gd name="connsiteY16" fmla="*/ 35331 h 45315"/>
                <a:gd name="connsiteX17" fmla="*/ 1146 w 53476"/>
                <a:gd name="connsiteY17" fmla="*/ 31109 h 45315"/>
                <a:gd name="connsiteX18" fmla="*/ 2149 w 53476"/>
                <a:gd name="connsiteY18" fmla="*/ 25410 h 45315"/>
                <a:gd name="connsiteX19" fmla="*/ 31 w 53476"/>
                <a:gd name="connsiteY19" fmla="*/ 19563 h 45315"/>
                <a:gd name="connsiteX20" fmla="*/ 3899 w 53476"/>
                <a:gd name="connsiteY20" fmla="*/ 14366 h 45315"/>
                <a:gd name="connsiteX21" fmla="*/ 3936 w 53476"/>
                <a:gd name="connsiteY21" fmla="*/ 14229 h 45315"/>
                <a:gd name="connsiteX0" fmla="*/ 4729 w 53476"/>
                <a:gd name="connsiteY0" fmla="*/ 26036 h 45315"/>
                <a:gd name="connsiteX1" fmla="*/ 2196 w 53476"/>
                <a:gd name="connsiteY1" fmla="*/ 25239 h 45315"/>
                <a:gd name="connsiteX2" fmla="*/ 6964 w 53476"/>
                <a:gd name="connsiteY2" fmla="*/ 34758 h 45315"/>
                <a:gd name="connsiteX3" fmla="*/ 5856 w 53476"/>
                <a:gd name="connsiteY3" fmla="*/ 35139 h 45315"/>
                <a:gd name="connsiteX4" fmla="*/ 16514 w 53476"/>
                <a:gd name="connsiteY4" fmla="*/ 38949 h 45315"/>
                <a:gd name="connsiteX5" fmla="*/ 15846 w 53476"/>
                <a:gd name="connsiteY5" fmla="*/ 37209 h 45315"/>
                <a:gd name="connsiteX6" fmla="*/ 24225 w 53476"/>
                <a:gd name="connsiteY6" fmla="*/ 29942 h 45315"/>
                <a:gd name="connsiteX7" fmla="*/ 28596 w 53476"/>
                <a:gd name="connsiteY7" fmla="*/ 36519 h 45315"/>
                <a:gd name="connsiteX8" fmla="*/ 34165 w 53476"/>
                <a:gd name="connsiteY8" fmla="*/ 22813 h 45315"/>
                <a:gd name="connsiteX9" fmla="*/ 33339 w 53476"/>
                <a:gd name="connsiteY9" fmla="*/ 28327 h 45315"/>
                <a:gd name="connsiteX10" fmla="*/ 41834 w 53476"/>
                <a:gd name="connsiteY10" fmla="*/ 15213 h 45315"/>
                <a:gd name="connsiteX11" fmla="*/ 40386 w 53476"/>
                <a:gd name="connsiteY11" fmla="*/ 17889 h 45315"/>
                <a:gd name="connsiteX12" fmla="*/ 38360 w 53476"/>
                <a:gd name="connsiteY12" fmla="*/ 5285 h 45315"/>
                <a:gd name="connsiteX13" fmla="*/ 38436 w 53476"/>
                <a:gd name="connsiteY13" fmla="*/ 6549 h 45315"/>
                <a:gd name="connsiteX14" fmla="*/ 29114 w 53476"/>
                <a:gd name="connsiteY14" fmla="*/ 3811 h 45315"/>
                <a:gd name="connsiteX15" fmla="*/ 29856 w 53476"/>
                <a:gd name="connsiteY15" fmla="*/ 2199 h 45315"/>
                <a:gd name="connsiteX16" fmla="*/ 22177 w 53476"/>
                <a:gd name="connsiteY16" fmla="*/ 4579 h 45315"/>
                <a:gd name="connsiteX17" fmla="*/ 22536 w 53476"/>
                <a:gd name="connsiteY17" fmla="*/ 3189 h 45315"/>
                <a:gd name="connsiteX18" fmla="*/ 14036 w 53476"/>
                <a:gd name="connsiteY18" fmla="*/ 5051 h 45315"/>
                <a:gd name="connsiteX19" fmla="*/ 15336 w 53476"/>
                <a:gd name="connsiteY19" fmla="*/ 6399 h 45315"/>
                <a:gd name="connsiteX20" fmla="*/ 4163 w 53476"/>
                <a:gd name="connsiteY20" fmla="*/ 15648 h 45315"/>
                <a:gd name="connsiteX21" fmla="*/ 3936 w 53476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596 w 53463"/>
                <a:gd name="connsiteY7" fmla="*/ 36519 h 45315"/>
                <a:gd name="connsiteX8" fmla="*/ 34165 w 53463"/>
                <a:gd name="connsiteY8" fmla="*/ 22813 h 45315"/>
                <a:gd name="connsiteX9" fmla="*/ 33339 w 53463"/>
                <a:gd name="connsiteY9" fmla="*/ 28327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596 w 53463"/>
                <a:gd name="connsiteY7" fmla="*/ 36519 h 45315"/>
                <a:gd name="connsiteX8" fmla="*/ 34165 w 53463"/>
                <a:gd name="connsiteY8" fmla="*/ 22813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596 w 53463"/>
                <a:gd name="connsiteY7" fmla="*/ 36519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596 w 53463"/>
                <a:gd name="connsiteY7" fmla="*/ 36519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946 w 53463"/>
                <a:gd name="connsiteY7" fmla="*/ 34840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946 w 53463"/>
                <a:gd name="connsiteY7" fmla="*/ 34840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315"/>
                <a:gd name="connsiteX1" fmla="*/ 5659 w 53463"/>
                <a:gd name="connsiteY1" fmla="*/ 6766 h 45315"/>
                <a:gd name="connsiteX2" fmla="*/ 14041 w 53463"/>
                <a:gd name="connsiteY2" fmla="*/ 5061 h 45315"/>
                <a:gd name="connsiteX3" fmla="*/ 22492 w 53463"/>
                <a:gd name="connsiteY3" fmla="*/ 3291 h 45315"/>
                <a:gd name="connsiteX4" fmla="*/ 25785 w 53463"/>
                <a:gd name="connsiteY4" fmla="*/ 59 h 45315"/>
                <a:gd name="connsiteX5" fmla="*/ 29869 w 53463"/>
                <a:gd name="connsiteY5" fmla="*/ 2340 h 45315"/>
                <a:gd name="connsiteX6" fmla="*/ 35499 w 53463"/>
                <a:gd name="connsiteY6" fmla="*/ 549 h 45315"/>
                <a:gd name="connsiteX7" fmla="*/ 38354 w 53463"/>
                <a:gd name="connsiteY7" fmla="*/ 5435 h 45315"/>
                <a:gd name="connsiteX8" fmla="*/ 42018 w 53463"/>
                <a:gd name="connsiteY8" fmla="*/ 10177 h 45315"/>
                <a:gd name="connsiteX9" fmla="*/ 41854 w 53463"/>
                <a:gd name="connsiteY9" fmla="*/ 15319 h 45315"/>
                <a:gd name="connsiteX10" fmla="*/ 53459 w 53463"/>
                <a:gd name="connsiteY10" fmla="*/ 25311 h 45315"/>
                <a:gd name="connsiteX11" fmla="*/ 42489 w 53463"/>
                <a:gd name="connsiteY11" fmla="*/ 31425 h 45315"/>
                <a:gd name="connsiteX12" fmla="*/ 48423 w 53463"/>
                <a:gd name="connsiteY12" fmla="*/ 38446 h 45315"/>
                <a:gd name="connsiteX13" fmla="*/ 28591 w 53463"/>
                <a:gd name="connsiteY13" fmla="*/ 36674 h 45315"/>
                <a:gd name="connsiteX14" fmla="*/ 32087 w 53463"/>
                <a:gd name="connsiteY14" fmla="*/ 45180 h 45315"/>
                <a:gd name="connsiteX15" fmla="*/ 16516 w 53463"/>
                <a:gd name="connsiteY15" fmla="*/ 39125 h 45315"/>
                <a:gd name="connsiteX16" fmla="*/ 5840 w 53463"/>
                <a:gd name="connsiteY16" fmla="*/ 35331 h 45315"/>
                <a:gd name="connsiteX17" fmla="*/ 1146 w 53463"/>
                <a:gd name="connsiteY17" fmla="*/ 31109 h 45315"/>
                <a:gd name="connsiteX18" fmla="*/ 2149 w 53463"/>
                <a:gd name="connsiteY18" fmla="*/ 25410 h 45315"/>
                <a:gd name="connsiteX19" fmla="*/ 31 w 53463"/>
                <a:gd name="connsiteY19" fmla="*/ 19563 h 45315"/>
                <a:gd name="connsiteX20" fmla="*/ 3899 w 53463"/>
                <a:gd name="connsiteY20" fmla="*/ 14366 h 45315"/>
                <a:gd name="connsiteX21" fmla="*/ 3936 w 53463"/>
                <a:gd name="connsiteY21" fmla="*/ 14229 h 45315"/>
                <a:gd name="connsiteX0" fmla="*/ 4729 w 53463"/>
                <a:gd name="connsiteY0" fmla="*/ 26036 h 45315"/>
                <a:gd name="connsiteX1" fmla="*/ 2196 w 53463"/>
                <a:gd name="connsiteY1" fmla="*/ 25239 h 45315"/>
                <a:gd name="connsiteX2" fmla="*/ 6964 w 53463"/>
                <a:gd name="connsiteY2" fmla="*/ 34758 h 45315"/>
                <a:gd name="connsiteX3" fmla="*/ 5856 w 53463"/>
                <a:gd name="connsiteY3" fmla="*/ 35139 h 45315"/>
                <a:gd name="connsiteX4" fmla="*/ 16514 w 53463"/>
                <a:gd name="connsiteY4" fmla="*/ 38949 h 45315"/>
                <a:gd name="connsiteX5" fmla="*/ 15846 w 53463"/>
                <a:gd name="connsiteY5" fmla="*/ 37209 h 45315"/>
                <a:gd name="connsiteX6" fmla="*/ 24225 w 53463"/>
                <a:gd name="connsiteY6" fmla="*/ 29942 h 45315"/>
                <a:gd name="connsiteX7" fmla="*/ 28946 w 53463"/>
                <a:gd name="connsiteY7" fmla="*/ 34840 h 45315"/>
                <a:gd name="connsiteX8" fmla="*/ 37020 w 53463"/>
                <a:gd name="connsiteY8" fmla="*/ 23660 h 45315"/>
                <a:gd name="connsiteX9" fmla="*/ 42945 w 53463"/>
                <a:gd name="connsiteY9" fmla="*/ 31316 h 45315"/>
                <a:gd name="connsiteX10" fmla="*/ 41834 w 53463"/>
                <a:gd name="connsiteY10" fmla="*/ 15213 h 45315"/>
                <a:gd name="connsiteX11" fmla="*/ 40386 w 53463"/>
                <a:gd name="connsiteY11" fmla="*/ 17889 h 45315"/>
                <a:gd name="connsiteX12" fmla="*/ 38360 w 53463"/>
                <a:gd name="connsiteY12" fmla="*/ 5285 h 45315"/>
                <a:gd name="connsiteX13" fmla="*/ 38436 w 53463"/>
                <a:gd name="connsiteY13" fmla="*/ 6549 h 45315"/>
                <a:gd name="connsiteX14" fmla="*/ 29114 w 53463"/>
                <a:gd name="connsiteY14" fmla="*/ 3811 h 45315"/>
                <a:gd name="connsiteX15" fmla="*/ 29856 w 53463"/>
                <a:gd name="connsiteY15" fmla="*/ 2199 h 45315"/>
                <a:gd name="connsiteX16" fmla="*/ 22177 w 53463"/>
                <a:gd name="connsiteY16" fmla="*/ 4579 h 45315"/>
                <a:gd name="connsiteX17" fmla="*/ 22536 w 53463"/>
                <a:gd name="connsiteY17" fmla="*/ 3189 h 45315"/>
                <a:gd name="connsiteX18" fmla="*/ 14036 w 53463"/>
                <a:gd name="connsiteY18" fmla="*/ 5051 h 45315"/>
                <a:gd name="connsiteX19" fmla="*/ 15336 w 53463"/>
                <a:gd name="connsiteY19" fmla="*/ 6399 h 45315"/>
                <a:gd name="connsiteX20" fmla="*/ 4163 w 53463"/>
                <a:gd name="connsiteY20" fmla="*/ 15648 h 45315"/>
                <a:gd name="connsiteX21" fmla="*/ 3936 w 53463"/>
                <a:gd name="connsiteY21" fmla="*/ 14229 h 45315"/>
                <a:gd name="connsiteX0" fmla="*/ 3936 w 53463"/>
                <a:gd name="connsiteY0" fmla="*/ 14229 h 45233"/>
                <a:gd name="connsiteX1" fmla="*/ 5659 w 53463"/>
                <a:gd name="connsiteY1" fmla="*/ 6766 h 45233"/>
                <a:gd name="connsiteX2" fmla="*/ 14041 w 53463"/>
                <a:gd name="connsiteY2" fmla="*/ 5061 h 45233"/>
                <a:gd name="connsiteX3" fmla="*/ 22492 w 53463"/>
                <a:gd name="connsiteY3" fmla="*/ 3291 h 45233"/>
                <a:gd name="connsiteX4" fmla="*/ 25785 w 53463"/>
                <a:gd name="connsiteY4" fmla="*/ 59 h 45233"/>
                <a:gd name="connsiteX5" fmla="*/ 29869 w 53463"/>
                <a:gd name="connsiteY5" fmla="*/ 2340 h 45233"/>
                <a:gd name="connsiteX6" fmla="*/ 35499 w 53463"/>
                <a:gd name="connsiteY6" fmla="*/ 549 h 45233"/>
                <a:gd name="connsiteX7" fmla="*/ 38354 w 53463"/>
                <a:gd name="connsiteY7" fmla="*/ 5435 h 45233"/>
                <a:gd name="connsiteX8" fmla="*/ 42018 w 53463"/>
                <a:gd name="connsiteY8" fmla="*/ 10177 h 45233"/>
                <a:gd name="connsiteX9" fmla="*/ 41854 w 53463"/>
                <a:gd name="connsiteY9" fmla="*/ 15319 h 45233"/>
                <a:gd name="connsiteX10" fmla="*/ 53459 w 53463"/>
                <a:gd name="connsiteY10" fmla="*/ 25311 h 45233"/>
                <a:gd name="connsiteX11" fmla="*/ 42489 w 53463"/>
                <a:gd name="connsiteY11" fmla="*/ 31425 h 45233"/>
                <a:gd name="connsiteX12" fmla="*/ 48423 w 53463"/>
                <a:gd name="connsiteY12" fmla="*/ 38446 h 45233"/>
                <a:gd name="connsiteX13" fmla="*/ 35223 w 53463"/>
                <a:gd name="connsiteY13" fmla="*/ 39465 h 45233"/>
                <a:gd name="connsiteX14" fmla="*/ 32087 w 53463"/>
                <a:gd name="connsiteY14" fmla="*/ 45180 h 45233"/>
                <a:gd name="connsiteX15" fmla="*/ 16516 w 53463"/>
                <a:gd name="connsiteY15" fmla="*/ 39125 h 45233"/>
                <a:gd name="connsiteX16" fmla="*/ 5840 w 53463"/>
                <a:gd name="connsiteY16" fmla="*/ 35331 h 45233"/>
                <a:gd name="connsiteX17" fmla="*/ 1146 w 53463"/>
                <a:gd name="connsiteY17" fmla="*/ 31109 h 45233"/>
                <a:gd name="connsiteX18" fmla="*/ 2149 w 53463"/>
                <a:gd name="connsiteY18" fmla="*/ 25410 h 45233"/>
                <a:gd name="connsiteX19" fmla="*/ 31 w 53463"/>
                <a:gd name="connsiteY19" fmla="*/ 19563 h 45233"/>
                <a:gd name="connsiteX20" fmla="*/ 3899 w 53463"/>
                <a:gd name="connsiteY20" fmla="*/ 14366 h 45233"/>
                <a:gd name="connsiteX21" fmla="*/ 3936 w 53463"/>
                <a:gd name="connsiteY21" fmla="*/ 14229 h 45233"/>
                <a:gd name="connsiteX0" fmla="*/ 4729 w 53463"/>
                <a:gd name="connsiteY0" fmla="*/ 26036 h 45233"/>
                <a:gd name="connsiteX1" fmla="*/ 2196 w 53463"/>
                <a:gd name="connsiteY1" fmla="*/ 25239 h 45233"/>
                <a:gd name="connsiteX2" fmla="*/ 6964 w 53463"/>
                <a:gd name="connsiteY2" fmla="*/ 34758 h 45233"/>
                <a:gd name="connsiteX3" fmla="*/ 5856 w 53463"/>
                <a:gd name="connsiteY3" fmla="*/ 35139 h 45233"/>
                <a:gd name="connsiteX4" fmla="*/ 16514 w 53463"/>
                <a:gd name="connsiteY4" fmla="*/ 38949 h 45233"/>
                <a:gd name="connsiteX5" fmla="*/ 15846 w 53463"/>
                <a:gd name="connsiteY5" fmla="*/ 37209 h 45233"/>
                <a:gd name="connsiteX6" fmla="*/ 24225 w 53463"/>
                <a:gd name="connsiteY6" fmla="*/ 29942 h 45233"/>
                <a:gd name="connsiteX7" fmla="*/ 28946 w 53463"/>
                <a:gd name="connsiteY7" fmla="*/ 34840 h 45233"/>
                <a:gd name="connsiteX8" fmla="*/ 37020 w 53463"/>
                <a:gd name="connsiteY8" fmla="*/ 23660 h 45233"/>
                <a:gd name="connsiteX9" fmla="*/ 42945 w 53463"/>
                <a:gd name="connsiteY9" fmla="*/ 31316 h 45233"/>
                <a:gd name="connsiteX10" fmla="*/ 41834 w 53463"/>
                <a:gd name="connsiteY10" fmla="*/ 15213 h 45233"/>
                <a:gd name="connsiteX11" fmla="*/ 40386 w 53463"/>
                <a:gd name="connsiteY11" fmla="*/ 17889 h 45233"/>
                <a:gd name="connsiteX12" fmla="*/ 38360 w 53463"/>
                <a:gd name="connsiteY12" fmla="*/ 5285 h 45233"/>
                <a:gd name="connsiteX13" fmla="*/ 38436 w 53463"/>
                <a:gd name="connsiteY13" fmla="*/ 6549 h 45233"/>
                <a:gd name="connsiteX14" fmla="*/ 29114 w 53463"/>
                <a:gd name="connsiteY14" fmla="*/ 3811 h 45233"/>
                <a:gd name="connsiteX15" fmla="*/ 29856 w 53463"/>
                <a:gd name="connsiteY15" fmla="*/ 2199 h 45233"/>
                <a:gd name="connsiteX16" fmla="*/ 22177 w 53463"/>
                <a:gd name="connsiteY16" fmla="*/ 4579 h 45233"/>
                <a:gd name="connsiteX17" fmla="*/ 22536 w 53463"/>
                <a:gd name="connsiteY17" fmla="*/ 3189 h 45233"/>
                <a:gd name="connsiteX18" fmla="*/ 14036 w 53463"/>
                <a:gd name="connsiteY18" fmla="*/ 5051 h 45233"/>
                <a:gd name="connsiteX19" fmla="*/ 15336 w 53463"/>
                <a:gd name="connsiteY19" fmla="*/ 6399 h 45233"/>
                <a:gd name="connsiteX20" fmla="*/ 4163 w 53463"/>
                <a:gd name="connsiteY20" fmla="*/ 15648 h 45233"/>
                <a:gd name="connsiteX21" fmla="*/ 3936 w 53463"/>
                <a:gd name="connsiteY21" fmla="*/ 14229 h 45233"/>
                <a:gd name="connsiteX0" fmla="*/ 3936 w 53463"/>
                <a:gd name="connsiteY0" fmla="*/ 14229 h 45233"/>
                <a:gd name="connsiteX1" fmla="*/ 5659 w 53463"/>
                <a:gd name="connsiteY1" fmla="*/ 6766 h 45233"/>
                <a:gd name="connsiteX2" fmla="*/ 14041 w 53463"/>
                <a:gd name="connsiteY2" fmla="*/ 5061 h 45233"/>
                <a:gd name="connsiteX3" fmla="*/ 22492 w 53463"/>
                <a:gd name="connsiteY3" fmla="*/ 3291 h 45233"/>
                <a:gd name="connsiteX4" fmla="*/ 25785 w 53463"/>
                <a:gd name="connsiteY4" fmla="*/ 59 h 45233"/>
                <a:gd name="connsiteX5" fmla="*/ 29869 w 53463"/>
                <a:gd name="connsiteY5" fmla="*/ 2340 h 45233"/>
                <a:gd name="connsiteX6" fmla="*/ 35499 w 53463"/>
                <a:gd name="connsiteY6" fmla="*/ 549 h 45233"/>
                <a:gd name="connsiteX7" fmla="*/ 38354 w 53463"/>
                <a:gd name="connsiteY7" fmla="*/ 5435 h 45233"/>
                <a:gd name="connsiteX8" fmla="*/ 42018 w 53463"/>
                <a:gd name="connsiteY8" fmla="*/ 10177 h 45233"/>
                <a:gd name="connsiteX9" fmla="*/ 41854 w 53463"/>
                <a:gd name="connsiteY9" fmla="*/ 15319 h 45233"/>
                <a:gd name="connsiteX10" fmla="*/ 53459 w 53463"/>
                <a:gd name="connsiteY10" fmla="*/ 25311 h 45233"/>
                <a:gd name="connsiteX11" fmla="*/ 42489 w 53463"/>
                <a:gd name="connsiteY11" fmla="*/ 31425 h 45233"/>
                <a:gd name="connsiteX12" fmla="*/ 48423 w 53463"/>
                <a:gd name="connsiteY12" fmla="*/ 38446 h 45233"/>
                <a:gd name="connsiteX13" fmla="*/ 35223 w 53463"/>
                <a:gd name="connsiteY13" fmla="*/ 39465 h 45233"/>
                <a:gd name="connsiteX14" fmla="*/ 32087 w 53463"/>
                <a:gd name="connsiteY14" fmla="*/ 45180 h 45233"/>
                <a:gd name="connsiteX15" fmla="*/ 16516 w 53463"/>
                <a:gd name="connsiteY15" fmla="*/ 39125 h 45233"/>
                <a:gd name="connsiteX16" fmla="*/ 5840 w 53463"/>
                <a:gd name="connsiteY16" fmla="*/ 35331 h 45233"/>
                <a:gd name="connsiteX17" fmla="*/ 1146 w 53463"/>
                <a:gd name="connsiteY17" fmla="*/ 31109 h 45233"/>
                <a:gd name="connsiteX18" fmla="*/ 2149 w 53463"/>
                <a:gd name="connsiteY18" fmla="*/ 25410 h 45233"/>
                <a:gd name="connsiteX19" fmla="*/ 31 w 53463"/>
                <a:gd name="connsiteY19" fmla="*/ 19563 h 45233"/>
                <a:gd name="connsiteX20" fmla="*/ 3899 w 53463"/>
                <a:gd name="connsiteY20" fmla="*/ 14366 h 45233"/>
                <a:gd name="connsiteX21" fmla="*/ 3936 w 53463"/>
                <a:gd name="connsiteY21" fmla="*/ 14229 h 45233"/>
                <a:gd name="connsiteX0" fmla="*/ 4729 w 53463"/>
                <a:gd name="connsiteY0" fmla="*/ 26036 h 45233"/>
                <a:gd name="connsiteX1" fmla="*/ 2196 w 53463"/>
                <a:gd name="connsiteY1" fmla="*/ 25239 h 45233"/>
                <a:gd name="connsiteX2" fmla="*/ 6964 w 53463"/>
                <a:gd name="connsiteY2" fmla="*/ 34758 h 45233"/>
                <a:gd name="connsiteX3" fmla="*/ 5856 w 53463"/>
                <a:gd name="connsiteY3" fmla="*/ 35139 h 45233"/>
                <a:gd name="connsiteX4" fmla="*/ 16514 w 53463"/>
                <a:gd name="connsiteY4" fmla="*/ 38949 h 45233"/>
                <a:gd name="connsiteX5" fmla="*/ 15846 w 53463"/>
                <a:gd name="connsiteY5" fmla="*/ 37209 h 45233"/>
                <a:gd name="connsiteX6" fmla="*/ 24225 w 53463"/>
                <a:gd name="connsiteY6" fmla="*/ 29942 h 45233"/>
                <a:gd name="connsiteX7" fmla="*/ 28946 w 53463"/>
                <a:gd name="connsiteY7" fmla="*/ 34840 h 45233"/>
                <a:gd name="connsiteX8" fmla="*/ 37020 w 53463"/>
                <a:gd name="connsiteY8" fmla="*/ 23660 h 45233"/>
                <a:gd name="connsiteX9" fmla="*/ 40280 w 53463"/>
                <a:gd name="connsiteY9" fmla="*/ 30525 h 45233"/>
                <a:gd name="connsiteX10" fmla="*/ 41834 w 53463"/>
                <a:gd name="connsiteY10" fmla="*/ 15213 h 45233"/>
                <a:gd name="connsiteX11" fmla="*/ 40386 w 53463"/>
                <a:gd name="connsiteY11" fmla="*/ 17889 h 45233"/>
                <a:gd name="connsiteX12" fmla="*/ 38360 w 53463"/>
                <a:gd name="connsiteY12" fmla="*/ 5285 h 45233"/>
                <a:gd name="connsiteX13" fmla="*/ 38436 w 53463"/>
                <a:gd name="connsiteY13" fmla="*/ 6549 h 45233"/>
                <a:gd name="connsiteX14" fmla="*/ 29114 w 53463"/>
                <a:gd name="connsiteY14" fmla="*/ 3811 h 45233"/>
                <a:gd name="connsiteX15" fmla="*/ 29856 w 53463"/>
                <a:gd name="connsiteY15" fmla="*/ 2199 h 45233"/>
                <a:gd name="connsiteX16" fmla="*/ 22177 w 53463"/>
                <a:gd name="connsiteY16" fmla="*/ 4579 h 45233"/>
                <a:gd name="connsiteX17" fmla="*/ 22536 w 53463"/>
                <a:gd name="connsiteY17" fmla="*/ 3189 h 45233"/>
                <a:gd name="connsiteX18" fmla="*/ 14036 w 53463"/>
                <a:gd name="connsiteY18" fmla="*/ 5051 h 45233"/>
                <a:gd name="connsiteX19" fmla="*/ 15336 w 53463"/>
                <a:gd name="connsiteY19" fmla="*/ 6399 h 45233"/>
                <a:gd name="connsiteX20" fmla="*/ 4163 w 53463"/>
                <a:gd name="connsiteY20" fmla="*/ 15648 h 45233"/>
                <a:gd name="connsiteX21" fmla="*/ 3936 w 53463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8423 w 56089"/>
                <a:gd name="connsiteY12" fmla="*/ 38446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28946 w 56089"/>
                <a:gd name="connsiteY7" fmla="*/ 34840 h 45233"/>
                <a:gd name="connsiteX8" fmla="*/ 37020 w 56089"/>
                <a:gd name="connsiteY8" fmla="*/ 23660 h 45233"/>
                <a:gd name="connsiteX9" fmla="*/ 40280 w 56089"/>
                <a:gd name="connsiteY9" fmla="*/ 30525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28946 w 56089"/>
                <a:gd name="connsiteY7" fmla="*/ 34840 h 45233"/>
                <a:gd name="connsiteX8" fmla="*/ 37020 w 56089"/>
                <a:gd name="connsiteY8" fmla="*/ 23660 h 45233"/>
                <a:gd name="connsiteX9" fmla="*/ 40280 w 56089"/>
                <a:gd name="connsiteY9" fmla="*/ 30525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28946 w 56089"/>
                <a:gd name="connsiteY7" fmla="*/ 34840 h 45233"/>
                <a:gd name="connsiteX8" fmla="*/ 37020 w 56089"/>
                <a:gd name="connsiteY8" fmla="*/ 23660 h 45233"/>
                <a:gd name="connsiteX9" fmla="*/ 50507 w 56089"/>
                <a:gd name="connsiteY9" fmla="*/ 32327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28946 w 56089"/>
                <a:gd name="connsiteY7" fmla="*/ 34840 h 45233"/>
                <a:gd name="connsiteX8" fmla="*/ 37872 w 56089"/>
                <a:gd name="connsiteY8" fmla="*/ 26655 h 45233"/>
                <a:gd name="connsiteX9" fmla="*/ 50507 w 56089"/>
                <a:gd name="connsiteY9" fmla="*/ 32327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24225 w 56089"/>
                <a:gd name="connsiteY6" fmla="*/ 29942 h 45233"/>
                <a:gd name="connsiteX7" fmla="*/ 35698 w 56089"/>
                <a:gd name="connsiteY7" fmla="*/ 39587 h 45233"/>
                <a:gd name="connsiteX8" fmla="*/ 37872 w 56089"/>
                <a:gd name="connsiteY8" fmla="*/ 26655 h 45233"/>
                <a:gd name="connsiteX9" fmla="*/ 50507 w 56089"/>
                <a:gd name="connsiteY9" fmla="*/ 32327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32900 w 56089"/>
                <a:gd name="connsiteY6" fmla="*/ 32106 h 45233"/>
                <a:gd name="connsiteX7" fmla="*/ 35698 w 56089"/>
                <a:gd name="connsiteY7" fmla="*/ 39587 h 45233"/>
                <a:gd name="connsiteX8" fmla="*/ 37872 w 56089"/>
                <a:gd name="connsiteY8" fmla="*/ 26655 h 45233"/>
                <a:gd name="connsiteX9" fmla="*/ 50507 w 56089"/>
                <a:gd name="connsiteY9" fmla="*/ 32327 h 45233"/>
                <a:gd name="connsiteX10" fmla="*/ 41834 w 56089"/>
                <a:gd name="connsiteY10" fmla="*/ 15213 h 45233"/>
                <a:gd name="connsiteX11" fmla="*/ 40386 w 56089"/>
                <a:gd name="connsiteY11" fmla="*/ 17889 h 45233"/>
                <a:gd name="connsiteX12" fmla="*/ 38360 w 56089"/>
                <a:gd name="connsiteY12" fmla="*/ 5285 h 45233"/>
                <a:gd name="connsiteX13" fmla="*/ 38436 w 56089"/>
                <a:gd name="connsiteY13" fmla="*/ 6549 h 45233"/>
                <a:gd name="connsiteX14" fmla="*/ 29114 w 56089"/>
                <a:gd name="connsiteY14" fmla="*/ 3811 h 45233"/>
                <a:gd name="connsiteX15" fmla="*/ 29856 w 56089"/>
                <a:gd name="connsiteY15" fmla="*/ 2199 h 45233"/>
                <a:gd name="connsiteX16" fmla="*/ 22177 w 56089"/>
                <a:gd name="connsiteY16" fmla="*/ 4579 h 45233"/>
                <a:gd name="connsiteX17" fmla="*/ 22536 w 56089"/>
                <a:gd name="connsiteY17" fmla="*/ 3189 h 45233"/>
                <a:gd name="connsiteX18" fmla="*/ 14036 w 56089"/>
                <a:gd name="connsiteY18" fmla="*/ 5051 h 45233"/>
                <a:gd name="connsiteX19" fmla="*/ 15336 w 56089"/>
                <a:gd name="connsiteY19" fmla="*/ 6399 h 45233"/>
                <a:gd name="connsiteX20" fmla="*/ 4163 w 56089"/>
                <a:gd name="connsiteY20" fmla="*/ 15648 h 45233"/>
                <a:gd name="connsiteX21" fmla="*/ 3936 w 56089"/>
                <a:gd name="connsiteY21" fmla="*/ 14229 h 45233"/>
                <a:gd name="connsiteX0" fmla="*/ 3936 w 56089"/>
                <a:gd name="connsiteY0" fmla="*/ 14229 h 45233"/>
                <a:gd name="connsiteX1" fmla="*/ 5659 w 56089"/>
                <a:gd name="connsiteY1" fmla="*/ 6766 h 45233"/>
                <a:gd name="connsiteX2" fmla="*/ 14041 w 56089"/>
                <a:gd name="connsiteY2" fmla="*/ 5061 h 45233"/>
                <a:gd name="connsiteX3" fmla="*/ 22492 w 56089"/>
                <a:gd name="connsiteY3" fmla="*/ 3291 h 45233"/>
                <a:gd name="connsiteX4" fmla="*/ 25785 w 56089"/>
                <a:gd name="connsiteY4" fmla="*/ 59 h 45233"/>
                <a:gd name="connsiteX5" fmla="*/ 29869 w 56089"/>
                <a:gd name="connsiteY5" fmla="*/ 2340 h 45233"/>
                <a:gd name="connsiteX6" fmla="*/ 35499 w 56089"/>
                <a:gd name="connsiteY6" fmla="*/ 549 h 45233"/>
                <a:gd name="connsiteX7" fmla="*/ 38354 w 56089"/>
                <a:gd name="connsiteY7" fmla="*/ 5435 h 45233"/>
                <a:gd name="connsiteX8" fmla="*/ 42018 w 56089"/>
                <a:gd name="connsiteY8" fmla="*/ 10177 h 45233"/>
                <a:gd name="connsiteX9" fmla="*/ 41854 w 56089"/>
                <a:gd name="connsiteY9" fmla="*/ 15319 h 45233"/>
                <a:gd name="connsiteX10" fmla="*/ 53459 w 56089"/>
                <a:gd name="connsiteY10" fmla="*/ 25311 h 45233"/>
                <a:gd name="connsiteX11" fmla="*/ 50442 w 56089"/>
                <a:gd name="connsiteY11" fmla="*/ 32278 h 45233"/>
                <a:gd name="connsiteX12" fmla="*/ 46169 w 56089"/>
                <a:gd name="connsiteY12" fmla="*/ 36954 h 45233"/>
                <a:gd name="connsiteX13" fmla="*/ 35223 w 56089"/>
                <a:gd name="connsiteY13" fmla="*/ 39465 h 45233"/>
                <a:gd name="connsiteX14" fmla="*/ 32087 w 56089"/>
                <a:gd name="connsiteY14" fmla="*/ 45180 h 45233"/>
                <a:gd name="connsiteX15" fmla="*/ 16516 w 56089"/>
                <a:gd name="connsiteY15" fmla="*/ 39125 h 45233"/>
                <a:gd name="connsiteX16" fmla="*/ 5840 w 56089"/>
                <a:gd name="connsiteY16" fmla="*/ 35331 h 45233"/>
                <a:gd name="connsiteX17" fmla="*/ 1146 w 56089"/>
                <a:gd name="connsiteY17" fmla="*/ 31109 h 45233"/>
                <a:gd name="connsiteX18" fmla="*/ 2149 w 56089"/>
                <a:gd name="connsiteY18" fmla="*/ 25410 h 45233"/>
                <a:gd name="connsiteX19" fmla="*/ 31 w 56089"/>
                <a:gd name="connsiteY19" fmla="*/ 19563 h 45233"/>
                <a:gd name="connsiteX20" fmla="*/ 3899 w 56089"/>
                <a:gd name="connsiteY20" fmla="*/ 14366 h 45233"/>
                <a:gd name="connsiteX21" fmla="*/ 3936 w 56089"/>
                <a:gd name="connsiteY21" fmla="*/ 14229 h 45233"/>
                <a:gd name="connsiteX0" fmla="*/ 4729 w 56089"/>
                <a:gd name="connsiteY0" fmla="*/ 26036 h 45233"/>
                <a:gd name="connsiteX1" fmla="*/ 2196 w 56089"/>
                <a:gd name="connsiteY1" fmla="*/ 25239 h 45233"/>
                <a:gd name="connsiteX2" fmla="*/ 6964 w 56089"/>
                <a:gd name="connsiteY2" fmla="*/ 34758 h 45233"/>
                <a:gd name="connsiteX3" fmla="*/ 5856 w 56089"/>
                <a:gd name="connsiteY3" fmla="*/ 35139 h 45233"/>
                <a:gd name="connsiteX4" fmla="*/ 16514 w 56089"/>
                <a:gd name="connsiteY4" fmla="*/ 38949 h 45233"/>
                <a:gd name="connsiteX5" fmla="*/ 15846 w 56089"/>
                <a:gd name="connsiteY5" fmla="*/ 37209 h 45233"/>
                <a:gd name="connsiteX6" fmla="*/ 32900 w 56089"/>
                <a:gd name="connsiteY6" fmla="*/ 32106 h 45233"/>
                <a:gd name="connsiteX7" fmla="*/ 35698 w 56089"/>
                <a:gd name="connsiteY7" fmla="*/ 39587 h 45233"/>
                <a:gd name="connsiteX8" fmla="*/ 41834 w 56089"/>
                <a:gd name="connsiteY8" fmla="*/ 15213 h 45233"/>
                <a:gd name="connsiteX9" fmla="*/ 40386 w 56089"/>
                <a:gd name="connsiteY9" fmla="*/ 17889 h 45233"/>
                <a:gd name="connsiteX10" fmla="*/ 38360 w 56089"/>
                <a:gd name="connsiteY10" fmla="*/ 5285 h 45233"/>
                <a:gd name="connsiteX11" fmla="*/ 38436 w 56089"/>
                <a:gd name="connsiteY11" fmla="*/ 6549 h 45233"/>
                <a:gd name="connsiteX12" fmla="*/ 29114 w 56089"/>
                <a:gd name="connsiteY12" fmla="*/ 3811 h 45233"/>
                <a:gd name="connsiteX13" fmla="*/ 29856 w 56089"/>
                <a:gd name="connsiteY13" fmla="*/ 2199 h 45233"/>
                <a:gd name="connsiteX14" fmla="*/ 22177 w 56089"/>
                <a:gd name="connsiteY14" fmla="*/ 4579 h 45233"/>
                <a:gd name="connsiteX15" fmla="*/ 22536 w 56089"/>
                <a:gd name="connsiteY15" fmla="*/ 3189 h 45233"/>
                <a:gd name="connsiteX16" fmla="*/ 14036 w 56089"/>
                <a:gd name="connsiteY16" fmla="*/ 5051 h 45233"/>
                <a:gd name="connsiteX17" fmla="*/ 15336 w 56089"/>
                <a:gd name="connsiteY17" fmla="*/ 6399 h 45233"/>
                <a:gd name="connsiteX18" fmla="*/ 4163 w 56089"/>
                <a:gd name="connsiteY18" fmla="*/ 15648 h 45233"/>
                <a:gd name="connsiteX19" fmla="*/ 3936 w 56089"/>
                <a:gd name="connsiteY19" fmla="*/ 14229 h 45233"/>
                <a:gd name="connsiteX0" fmla="*/ 3936 w 53529"/>
                <a:gd name="connsiteY0" fmla="*/ 14229 h 45233"/>
                <a:gd name="connsiteX1" fmla="*/ 5659 w 53529"/>
                <a:gd name="connsiteY1" fmla="*/ 6766 h 45233"/>
                <a:gd name="connsiteX2" fmla="*/ 14041 w 53529"/>
                <a:gd name="connsiteY2" fmla="*/ 5061 h 45233"/>
                <a:gd name="connsiteX3" fmla="*/ 22492 w 53529"/>
                <a:gd name="connsiteY3" fmla="*/ 3291 h 45233"/>
                <a:gd name="connsiteX4" fmla="*/ 25785 w 53529"/>
                <a:gd name="connsiteY4" fmla="*/ 59 h 45233"/>
                <a:gd name="connsiteX5" fmla="*/ 29869 w 53529"/>
                <a:gd name="connsiteY5" fmla="*/ 2340 h 45233"/>
                <a:gd name="connsiteX6" fmla="*/ 35499 w 53529"/>
                <a:gd name="connsiteY6" fmla="*/ 549 h 45233"/>
                <a:gd name="connsiteX7" fmla="*/ 38354 w 53529"/>
                <a:gd name="connsiteY7" fmla="*/ 5435 h 45233"/>
                <a:gd name="connsiteX8" fmla="*/ 42018 w 53529"/>
                <a:gd name="connsiteY8" fmla="*/ 10177 h 45233"/>
                <a:gd name="connsiteX9" fmla="*/ 41854 w 53529"/>
                <a:gd name="connsiteY9" fmla="*/ 15319 h 45233"/>
                <a:gd name="connsiteX10" fmla="*/ 53459 w 53529"/>
                <a:gd name="connsiteY10" fmla="*/ 25311 h 45233"/>
                <a:gd name="connsiteX11" fmla="*/ 46169 w 53529"/>
                <a:gd name="connsiteY11" fmla="*/ 36954 h 45233"/>
                <a:gd name="connsiteX12" fmla="*/ 35223 w 53529"/>
                <a:gd name="connsiteY12" fmla="*/ 39465 h 45233"/>
                <a:gd name="connsiteX13" fmla="*/ 32087 w 53529"/>
                <a:gd name="connsiteY13" fmla="*/ 45180 h 45233"/>
                <a:gd name="connsiteX14" fmla="*/ 16516 w 53529"/>
                <a:gd name="connsiteY14" fmla="*/ 39125 h 45233"/>
                <a:gd name="connsiteX15" fmla="*/ 5840 w 53529"/>
                <a:gd name="connsiteY15" fmla="*/ 35331 h 45233"/>
                <a:gd name="connsiteX16" fmla="*/ 1146 w 53529"/>
                <a:gd name="connsiteY16" fmla="*/ 31109 h 45233"/>
                <a:gd name="connsiteX17" fmla="*/ 2149 w 53529"/>
                <a:gd name="connsiteY17" fmla="*/ 25410 h 45233"/>
                <a:gd name="connsiteX18" fmla="*/ 31 w 53529"/>
                <a:gd name="connsiteY18" fmla="*/ 19563 h 45233"/>
                <a:gd name="connsiteX19" fmla="*/ 3899 w 53529"/>
                <a:gd name="connsiteY19" fmla="*/ 14366 h 45233"/>
                <a:gd name="connsiteX20" fmla="*/ 3936 w 53529"/>
                <a:gd name="connsiteY20" fmla="*/ 14229 h 45233"/>
                <a:gd name="connsiteX0" fmla="*/ 4729 w 53529"/>
                <a:gd name="connsiteY0" fmla="*/ 26036 h 45233"/>
                <a:gd name="connsiteX1" fmla="*/ 2196 w 53529"/>
                <a:gd name="connsiteY1" fmla="*/ 25239 h 45233"/>
                <a:gd name="connsiteX2" fmla="*/ 6964 w 53529"/>
                <a:gd name="connsiteY2" fmla="*/ 34758 h 45233"/>
                <a:gd name="connsiteX3" fmla="*/ 5856 w 53529"/>
                <a:gd name="connsiteY3" fmla="*/ 35139 h 45233"/>
                <a:gd name="connsiteX4" fmla="*/ 16514 w 53529"/>
                <a:gd name="connsiteY4" fmla="*/ 38949 h 45233"/>
                <a:gd name="connsiteX5" fmla="*/ 15846 w 53529"/>
                <a:gd name="connsiteY5" fmla="*/ 37209 h 45233"/>
                <a:gd name="connsiteX6" fmla="*/ 32900 w 53529"/>
                <a:gd name="connsiteY6" fmla="*/ 32106 h 45233"/>
                <a:gd name="connsiteX7" fmla="*/ 35698 w 53529"/>
                <a:gd name="connsiteY7" fmla="*/ 39587 h 45233"/>
                <a:gd name="connsiteX8" fmla="*/ 41834 w 53529"/>
                <a:gd name="connsiteY8" fmla="*/ 15213 h 45233"/>
                <a:gd name="connsiteX9" fmla="*/ 40386 w 53529"/>
                <a:gd name="connsiteY9" fmla="*/ 17889 h 45233"/>
                <a:gd name="connsiteX10" fmla="*/ 38360 w 53529"/>
                <a:gd name="connsiteY10" fmla="*/ 5285 h 45233"/>
                <a:gd name="connsiteX11" fmla="*/ 38436 w 53529"/>
                <a:gd name="connsiteY11" fmla="*/ 6549 h 45233"/>
                <a:gd name="connsiteX12" fmla="*/ 29114 w 53529"/>
                <a:gd name="connsiteY12" fmla="*/ 3811 h 45233"/>
                <a:gd name="connsiteX13" fmla="*/ 29856 w 53529"/>
                <a:gd name="connsiteY13" fmla="*/ 2199 h 45233"/>
                <a:gd name="connsiteX14" fmla="*/ 22177 w 53529"/>
                <a:gd name="connsiteY14" fmla="*/ 4579 h 45233"/>
                <a:gd name="connsiteX15" fmla="*/ 22536 w 53529"/>
                <a:gd name="connsiteY15" fmla="*/ 3189 h 45233"/>
                <a:gd name="connsiteX16" fmla="*/ 14036 w 53529"/>
                <a:gd name="connsiteY16" fmla="*/ 5051 h 45233"/>
                <a:gd name="connsiteX17" fmla="*/ 15336 w 53529"/>
                <a:gd name="connsiteY17" fmla="*/ 6399 h 45233"/>
                <a:gd name="connsiteX18" fmla="*/ 4163 w 53529"/>
                <a:gd name="connsiteY18" fmla="*/ 15648 h 45233"/>
                <a:gd name="connsiteX19" fmla="*/ 3936 w 53529"/>
                <a:gd name="connsiteY19" fmla="*/ 14229 h 45233"/>
                <a:gd name="connsiteX0" fmla="*/ 3936 w 54696"/>
                <a:gd name="connsiteY0" fmla="*/ 14229 h 45233"/>
                <a:gd name="connsiteX1" fmla="*/ 5659 w 54696"/>
                <a:gd name="connsiteY1" fmla="*/ 6766 h 45233"/>
                <a:gd name="connsiteX2" fmla="*/ 14041 w 54696"/>
                <a:gd name="connsiteY2" fmla="*/ 5061 h 45233"/>
                <a:gd name="connsiteX3" fmla="*/ 22492 w 54696"/>
                <a:gd name="connsiteY3" fmla="*/ 3291 h 45233"/>
                <a:gd name="connsiteX4" fmla="*/ 25785 w 54696"/>
                <a:gd name="connsiteY4" fmla="*/ 59 h 45233"/>
                <a:gd name="connsiteX5" fmla="*/ 29869 w 54696"/>
                <a:gd name="connsiteY5" fmla="*/ 2340 h 45233"/>
                <a:gd name="connsiteX6" fmla="*/ 35499 w 54696"/>
                <a:gd name="connsiteY6" fmla="*/ 549 h 45233"/>
                <a:gd name="connsiteX7" fmla="*/ 38354 w 54696"/>
                <a:gd name="connsiteY7" fmla="*/ 5435 h 45233"/>
                <a:gd name="connsiteX8" fmla="*/ 42018 w 54696"/>
                <a:gd name="connsiteY8" fmla="*/ 10177 h 45233"/>
                <a:gd name="connsiteX9" fmla="*/ 41854 w 54696"/>
                <a:gd name="connsiteY9" fmla="*/ 15319 h 45233"/>
                <a:gd name="connsiteX10" fmla="*/ 53459 w 54696"/>
                <a:gd name="connsiteY10" fmla="*/ 25311 h 45233"/>
                <a:gd name="connsiteX11" fmla="*/ 52308 w 54696"/>
                <a:gd name="connsiteY11" fmla="*/ 34800 h 45233"/>
                <a:gd name="connsiteX12" fmla="*/ 35223 w 54696"/>
                <a:gd name="connsiteY12" fmla="*/ 39465 h 45233"/>
                <a:gd name="connsiteX13" fmla="*/ 32087 w 54696"/>
                <a:gd name="connsiteY13" fmla="*/ 45180 h 45233"/>
                <a:gd name="connsiteX14" fmla="*/ 16516 w 54696"/>
                <a:gd name="connsiteY14" fmla="*/ 39125 h 45233"/>
                <a:gd name="connsiteX15" fmla="*/ 5840 w 54696"/>
                <a:gd name="connsiteY15" fmla="*/ 35331 h 45233"/>
                <a:gd name="connsiteX16" fmla="*/ 1146 w 54696"/>
                <a:gd name="connsiteY16" fmla="*/ 31109 h 45233"/>
                <a:gd name="connsiteX17" fmla="*/ 2149 w 54696"/>
                <a:gd name="connsiteY17" fmla="*/ 25410 h 45233"/>
                <a:gd name="connsiteX18" fmla="*/ 31 w 54696"/>
                <a:gd name="connsiteY18" fmla="*/ 19563 h 45233"/>
                <a:gd name="connsiteX19" fmla="*/ 3899 w 54696"/>
                <a:gd name="connsiteY19" fmla="*/ 14366 h 45233"/>
                <a:gd name="connsiteX20" fmla="*/ 3936 w 54696"/>
                <a:gd name="connsiteY20" fmla="*/ 14229 h 45233"/>
                <a:gd name="connsiteX0" fmla="*/ 4729 w 54696"/>
                <a:gd name="connsiteY0" fmla="*/ 26036 h 45233"/>
                <a:gd name="connsiteX1" fmla="*/ 2196 w 54696"/>
                <a:gd name="connsiteY1" fmla="*/ 25239 h 45233"/>
                <a:gd name="connsiteX2" fmla="*/ 6964 w 54696"/>
                <a:gd name="connsiteY2" fmla="*/ 34758 h 45233"/>
                <a:gd name="connsiteX3" fmla="*/ 5856 w 54696"/>
                <a:gd name="connsiteY3" fmla="*/ 35139 h 45233"/>
                <a:gd name="connsiteX4" fmla="*/ 16514 w 54696"/>
                <a:gd name="connsiteY4" fmla="*/ 38949 h 45233"/>
                <a:gd name="connsiteX5" fmla="*/ 15846 w 54696"/>
                <a:gd name="connsiteY5" fmla="*/ 37209 h 45233"/>
                <a:gd name="connsiteX6" fmla="*/ 32900 w 54696"/>
                <a:gd name="connsiteY6" fmla="*/ 32106 h 45233"/>
                <a:gd name="connsiteX7" fmla="*/ 35698 w 54696"/>
                <a:gd name="connsiteY7" fmla="*/ 39587 h 45233"/>
                <a:gd name="connsiteX8" fmla="*/ 41834 w 54696"/>
                <a:gd name="connsiteY8" fmla="*/ 15213 h 45233"/>
                <a:gd name="connsiteX9" fmla="*/ 40386 w 54696"/>
                <a:gd name="connsiteY9" fmla="*/ 17889 h 45233"/>
                <a:gd name="connsiteX10" fmla="*/ 38360 w 54696"/>
                <a:gd name="connsiteY10" fmla="*/ 5285 h 45233"/>
                <a:gd name="connsiteX11" fmla="*/ 38436 w 54696"/>
                <a:gd name="connsiteY11" fmla="*/ 6549 h 45233"/>
                <a:gd name="connsiteX12" fmla="*/ 29114 w 54696"/>
                <a:gd name="connsiteY12" fmla="*/ 3811 h 45233"/>
                <a:gd name="connsiteX13" fmla="*/ 29856 w 54696"/>
                <a:gd name="connsiteY13" fmla="*/ 2199 h 45233"/>
                <a:gd name="connsiteX14" fmla="*/ 22177 w 54696"/>
                <a:gd name="connsiteY14" fmla="*/ 4579 h 45233"/>
                <a:gd name="connsiteX15" fmla="*/ 22536 w 54696"/>
                <a:gd name="connsiteY15" fmla="*/ 3189 h 45233"/>
                <a:gd name="connsiteX16" fmla="*/ 14036 w 54696"/>
                <a:gd name="connsiteY16" fmla="*/ 5051 h 45233"/>
                <a:gd name="connsiteX17" fmla="*/ 15336 w 54696"/>
                <a:gd name="connsiteY17" fmla="*/ 6399 h 45233"/>
                <a:gd name="connsiteX18" fmla="*/ 4163 w 54696"/>
                <a:gd name="connsiteY18" fmla="*/ 15648 h 45233"/>
                <a:gd name="connsiteX19" fmla="*/ 3936 w 54696"/>
                <a:gd name="connsiteY19" fmla="*/ 14229 h 45233"/>
                <a:gd name="connsiteX0" fmla="*/ 3936 w 54969"/>
                <a:gd name="connsiteY0" fmla="*/ 14229 h 45233"/>
                <a:gd name="connsiteX1" fmla="*/ 5659 w 54969"/>
                <a:gd name="connsiteY1" fmla="*/ 6766 h 45233"/>
                <a:gd name="connsiteX2" fmla="*/ 14041 w 54969"/>
                <a:gd name="connsiteY2" fmla="*/ 5061 h 45233"/>
                <a:gd name="connsiteX3" fmla="*/ 22492 w 54969"/>
                <a:gd name="connsiteY3" fmla="*/ 3291 h 45233"/>
                <a:gd name="connsiteX4" fmla="*/ 25785 w 54969"/>
                <a:gd name="connsiteY4" fmla="*/ 59 h 45233"/>
                <a:gd name="connsiteX5" fmla="*/ 29869 w 54969"/>
                <a:gd name="connsiteY5" fmla="*/ 2340 h 45233"/>
                <a:gd name="connsiteX6" fmla="*/ 35499 w 54969"/>
                <a:gd name="connsiteY6" fmla="*/ 549 h 45233"/>
                <a:gd name="connsiteX7" fmla="*/ 38354 w 54969"/>
                <a:gd name="connsiteY7" fmla="*/ 5435 h 45233"/>
                <a:gd name="connsiteX8" fmla="*/ 42018 w 54969"/>
                <a:gd name="connsiteY8" fmla="*/ 10177 h 45233"/>
                <a:gd name="connsiteX9" fmla="*/ 41854 w 54969"/>
                <a:gd name="connsiteY9" fmla="*/ 15319 h 45233"/>
                <a:gd name="connsiteX10" fmla="*/ 53459 w 54969"/>
                <a:gd name="connsiteY10" fmla="*/ 25311 h 45233"/>
                <a:gd name="connsiteX11" fmla="*/ 52308 w 54969"/>
                <a:gd name="connsiteY11" fmla="*/ 34800 h 45233"/>
                <a:gd name="connsiteX12" fmla="*/ 35223 w 54969"/>
                <a:gd name="connsiteY12" fmla="*/ 39465 h 45233"/>
                <a:gd name="connsiteX13" fmla="*/ 32087 w 54969"/>
                <a:gd name="connsiteY13" fmla="*/ 45180 h 45233"/>
                <a:gd name="connsiteX14" fmla="*/ 16516 w 54969"/>
                <a:gd name="connsiteY14" fmla="*/ 39125 h 45233"/>
                <a:gd name="connsiteX15" fmla="*/ 5840 w 54969"/>
                <a:gd name="connsiteY15" fmla="*/ 35331 h 45233"/>
                <a:gd name="connsiteX16" fmla="*/ 1146 w 54969"/>
                <a:gd name="connsiteY16" fmla="*/ 31109 h 45233"/>
                <a:gd name="connsiteX17" fmla="*/ 2149 w 54969"/>
                <a:gd name="connsiteY17" fmla="*/ 25410 h 45233"/>
                <a:gd name="connsiteX18" fmla="*/ 31 w 54969"/>
                <a:gd name="connsiteY18" fmla="*/ 19563 h 45233"/>
                <a:gd name="connsiteX19" fmla="*/ 3899 w 54969"/>
                <a:gd name="connsiteY19" fmla="*/ 14366 h 45233"/>
                <a:gd name="connsiteX20" fmla="*/ 3936 w 54969"/>
                <a:gd name="connsiteY20" fmla="*/ 14229 h 45233"/>
                <a:gd name="connsiteX0" fmla="*/ 4729 w 54969"/>
                <a:gd name="connsiteY0" fmla="*/ 26036 h 45233"/>
                <a:gd name="connsiteX1" fmla="*/ 2196 w 54969"/>
                <a:gd name="connsiteY1" fmla="*/ 25239 h 45233"/>
                <a:gd name="connsiteX2" fmla="*/ 6964 w 54969"/>
                <a:gd name="connsiteY2" fmla="*/ 34758 h 45233"/>
                <a:gd name="connsiteX3" fmla="*/ 5856 w 54969"/>
                <a:gd name="connsiteY3" fmla="*/ 35139 h 45233"/>
                <a:gd name="connsiteX4" fmla="*/ 16514 w 54969"/>
                <a:gd name="connsiteY4" fmla="*/ 38949 h 45233"/>
                <a:gd name="connsiteX5" fmla="*/ 15846 w 54969"/>
                <a:gd name="connsiteY5" fmla="*/ 37209 h 45233"/>
                <a:gd name="connsiteX6" fmla="*/ 32900 w 54969"/>
                <a:gd name="connsiteY6" fmla="*/ 32106 h 45233"/>
                <a:gd name="connsiteX7" fmla="*/ 35698 w 54969"/>
                <a:gd name="connsiteY7" fmla="*/ 39587 h 45233"/>
                <a:gd name="connsiteX8" fmla="*/ 41834 w 54969"/>
                <a:gd name="connsiteY8" fmla="*/ 15213 h 45233"/>
                <a:gd name="connsiteX9" fmla="*/ 40386 w 54969"/>
                <a:gd name="connsiteY9" fmla="*/ 17889 h 45233"/>
                <a:gd name="connsiteX10" fmla="*/ 38360 w 54969"/>
                <a:gd name="connsiteY10" fmla="*/ 5285 h 45233"/>
                <a:gd name="connsiteX11" fmla="*/ 38436 w 54969"/>
                <a:gd name="connsiteY11" fmla="*/ 6549 h 45233"/>
                <a:gd name="connsiteX12" fmla="*/ 29114 w 54969"/>
                <a:gd name="connsiteY12" fmla="*/ 3811 h 45233"/>
                <a:gd name="connsiteX13" fmla="*/ 29856 w 54969"/>
                <a:gd name="connsiteY13" fmla="*/ 2199 h 45233"/>
                <a:gd name="connsiteX14" fmla="*/ 22177 w 54969"/>
                <a:gd name="connsiteY14" fmla="*/ 4579 h 45233"/>
                <a:gd name="connsiteX15" fmla="*/ 22536 w 54969"/>
                <a:gd name="connsiteY15" fmla="*/ 3189 h 45233"/>
                <a:gd name="connsiteX16" fmla="*/ 14036 w 54969"/>
                <a:gd name="connsiteY16" fmla="*/ 5051 h 45233"/>
                <a:gd name="connsiteX17" fmla="*/ 15336 w 54969"/>
                <a:gd name="connsiteY17" fmla="*/ 6399 h 45233"/>
                <a:gd name="connsiteX18" fmla="*/ 4163 w 54969"/>
                <a:gd name="connsiteY18" fmla="*/ 15648 h 45233"/>
                <a:gd name="connsiteX19" fmla="*/ 3936 w 54969"/>
                <a:gd name="connsiteY19" fmla="*/ 14229 h 45233"/>
                <a:gd name="connsiteX0" fmla="*/ 3936 w 54969"/>
                <a:gd name="connsiteY0" fmla="*/ 14229 h 45233"/>
                <a:gd name="connsiteX1" fmla="*/ 5659 w 54969"/>
                <a:gd name="connsiteY1" fmla="*/ 6766 h 45233"/>
                <a:gd name="connsiteX2" fmla="*/ 14041 w 54969"/>
                <a:gd name="connsiteY2" fmla="*/ 5061 h 45233"/>
                <a:gd name="connsiteX3" fmla="*/ 22492 w 54969"/>
                <a:gd name="connsiteY3" fmla="*/ 3291 h 45233"/>
                <a:gd name="connsiteX4" fmla="*/ 25785 w 54969"/>
                <a:gd name="connsiteY4" fmla="*/ 59 h 45233"/>
                <a:gd name="connsiteX5" fmla="*/ 29869 w 54969"/>
                <a:gd name="connsiteY5" fmla="*/ 2340 h 45233"/>
                <a:gd name="connsiteX6" fmla="*/ 35499 w 54969"/>
                <a:gd name="connsiteY6" fmla="*/ 549 h 45233"/>
                <a:gd name="connsiteX7" fmla="*/ 38354 w 54969"/>
                <a:gd name="connsiteY7" fmla="*/ 5435 h 45233"/>
                <a:gd name="connsiteX8" fmla="*/ 42018 w 54969"/>
                <a:gd name="connsiteY8" fmla="*/ 10177 h 45233"/>
                <a:gd name="connsiteX9" fmla="*/ 41854 w 54969"/>
                <a:gd name="connsiteY9" fmla="*/ 15319 h 45233"/>
                <a:gd name="connsiteX10" fmla="*/ 53459 w 54969"/>
                <a:gd name="connsiteY10" fmla="*/ 25311 h 45233"/>
                <a:gd name="connsiteX11" fmla="*/ 52308 w 54969"/>
                <a:gd name="connsiteY11" fmla="*/ 34800 h 45233"/>
                <a:gd name="connsiteX12" fmla="*/ 35223 w 54969"/>
                <a:gd name="connsiteY12" fmla="*/ 39465 h 45233"/>
                <a:gd name="connsiteX13" fmla="*/ 32087 w 54969"/>
                <a:gd name="connsiteY13" fmla="*/ 45180 h 45233"/>
                <a:gd name="connsiteX14" fmla="*/ 16516 w 54969"/>
                <a:gd name="connsiteY14" fmla="*/ 39125 h 45233"/>
                <a:gd name="connsiteX15" fmla="*/ 5840 w 54969"/>
                <a:gd name="connsiteY15" fmla="*/ 35331 h 45233"/>
                <a:gd name="connsiteX16" fmla="*/ 1146 w 54969"/>
                <a:gd name="connsiteY16" fmla="*/ 31109 h 45233"/>
                <a:gd name="connsiteX17" fmla="*/ 2149 w 54969"/>
                <a:gd name="connsiteY17" fmla="*/ 25410 h 45233"/>
                <a:gd name="connsiteX18" fmla="*/ 31 w 54969"/>
                <a:gd name="connsiteY18" fmla="*/ 19563 h 45233"/>
                <a:gd name="connsiteX19" fmla="*/ 3899 w 54969"/>
                <a:gd name="connsiteY19" fmla="*/ 14366 h 45233"/>
                <a:gd name="connsiteX20" fmla="*/ 3936 w 54969"/>
                <a:gd name="connsiteY20" fmla="*/ 14229 h 45233"/>
                <a:gd name="connsiteX0" fmla="*/ 4729 w 54969"/>
                <a:gd name="connsiteY0" fmla="*/ 26036 h 45233"/>
                <a:gd name="connsiteX1" fmla="*/ 2196 w 54969"/>
                <a:gd name="connsiteY1" fmla="*/ 25239 h 45233"/>
                <a:gd name="connsiteX2" fmla="*/ 6964 w 54969"/>
                <a:gd name="connsiteY2" fmla="*/ 34758 h 45233"/>
                <a:gd name="connsiteX3" fmla="*/ 5856 w 54969"/>
                <a:gd name="connsiteY3" fmla="*/ 35139 h 45233"/>
                <a:gd name="connsiteX4" fmla="*/ 16514 w 54969"/>
                <a:gd name="connsiteY4" fmla="*/ 38949 h 45233"/>
                <a:gd name="connsiteX5" fmla="*/ 15846 w 54969"/>
                <a:gd name="connsiteY5" fmla="*/ 37209 h 45233"/>
                <a:gd name="connsiteX6" fmla="*/ 32900 w 54969"/>
                <a:gd name="connsiteY6" fmla="*/ 32106 h 45233"/>
                <a:gd name="connsiteX7" fmla="*/ 25420 w 54969"/>
                <a:gd name="connsiteY7" fmla="*/ 36536 h 45233"/>
                <a:gd name="connsiteX8" fmla="*/ 41834 w 54969"/>
                <a:gd name="connsiteY8" fmla="*/ 15213 h 45233"/>
                <a:gd name="connsiteX9" fmla="*/ 40386 w 54969"/>
                <a:gd name="connsiteY9" fmla="*/ 17889 h 45233"/>
                <a:gd name="connsiteX10" fmla="*/ 38360 w 54969"/>
                <a:gd name="connsiteY10" fmla="*/ 5285 h 45233"/>
                <a:gd name="connsiteX11" fmla="*/ 38436 w 54969"/>
                <a:gd name="connsiteY11" fmla="*/ 6549 h 45233"/>
                <a:gd name="connsiteX12" fmla="*/ 29114 w 54969"/>
                <a:gd name="connsiteY12" fmla="*/ 3811 h 45233"/>
                <a:gd name="connsiteX13" fmla="*/ 29856 w 54969"/>
                <a:gd name="connsiteY13" fmla="*/ 2199 h 45233"/>
                <a:gd name="connsiteX14" fmla="*/ 22177 w 54969"/>
                <a:gd name="connsiteY14" fmla="*/ 4579 h 45233"/>
                <a:gd name="connsiteX15" fmla="*/ 22536 w 54969"/>
                <a:gd name="connsiteY15" fmla="*/ 3189 h 45233"/>
                <a:gd name="connsiteX16" fmla="*/ 14036 w 54969"/>
                <a:gd name="connsiteY16" fmla="*/ 5051 h 45233"/>
                <a:gd name="connsiteX17" fmla="*/ 15336 w 54969"/>
                <a:gd name="connsiteY17" fmla="*/ 6399 h 45233"/>
                <a:gd name="connsiteX18" fmla="*/ 4163 w 54969"/>
                <a:gd name="connsiteY18" fmla="*/ 15648 h 45233"/>
                <a:gd name="connsiteX19" fmla="*/ 3936 w 54969"/>
                <a:gd name="connsiteY19" fmla="*/ 14229 h 45233"/>
                <a:gd name="connsiteX0" fmla="*/ 3936 w 54969"/>
                <a:gd name="connsiteY0" fmla="*/ 14229 h 45233"/>
                <a:gd name="connsiteX1" fmla="*/ 5659 w 54969"/>
                <a:gd name="connsiteY1" fmla="*/ 6766 h 45233"/>
                <a:gd name="connsiteX2" fmla="*/ 14041 w 54969"/>
                <a:gd name="connsiteY2" fmla="*/ 5061 h 45233"/>
                <a:gd name="connsiteX3" fmla="*/ 22492 w 54969"/>
                <a:gd name="connsiteY3" fmla="*/ 3291 h 45233"/>
                <a:gd name="connsiteX4" fmla="*/ 25785 w 54969"/>
                <a:gd name="connsiteY4" fmla="*/ 59 h 45233"/>
                <a:gd name="connsiteX5" fmla="*/ 29869 w 54969"/>
                <a:gd name="connsiteY5" fmla="*/ 2340 h 45233"/>
                <a:gd name="connsiteX6" fmla="*/ 35499 w 54969"/>
                <a:gd name="connsiteY6" fmla="*/ 549 h 45233"/>
                <a:gd name="connsiteX7" fmla="*/ 38354 w 54969"/>
                <a:gd name="connsiteY7" fmla="*/ 5435 h 45233"/>
                <a:gd name="connsiteX8" fmla="*/ 42018 w 54969"/>
                <a:gd name="connsiteY8" fmla="*/ 10177 h 45233"/>
                <a:gd name="connsiteX9" fmla="*/ 41854 w 54969"/>
                <a:gd name="connsiteY9" fmla="*/ 15319 h 45233"/>
                <a:gd name="connsiteX10" fmla="*/ 53459 w 54969"/>
                <a:gd name="connsiteY10" fmla="*/ 25311 h 45233"/>
                <a:gd name="connsiteX11" fmla="*/ 52308 w 54969"/>
                <a:gd name="connsiteY11" fmla="*/ 34800 h 45233"/>
                <a:gd name="connsiteX12" fmla="*/ 35223 w 54969"/>
                <a:gd name="connsiteY12" fmla="*/ 39465 h 45233"/>
                <a:gd name="connsiteX13" fmla="*/ 32087 w 54969"/>
                <a:gd name="connsiteY13" fmla="*/ 45180 h 45233"/>
                <a:gd name="connsiteX14" fmla="*/ 16516 w 54969"/>
                <a:gd name="connsiteY14" fmla="*/ 39125 h 45233"/>
                <a:gd name="connsiteX15" fmla="*/ 5840 w 54969"/>
                <a:gd name="connsiteY15" fmla="*/ 35331 h 45233"/>
                <a:gd name="connsiteX16" fmla="*/ 1146 w 54969"/>
                <a:gd name="connsiteY16" fmla="*/ 31109 h 45233"/>
                <a:gd name="connsiteX17" fmla="*/ 2149 w 54969"/>
                <a:gd name="connsiteY17" fmla="*/ 25410 h 45233"/>
                <a:gd name="connsiteX18" fmla="*/ 31 w 54969"/>
                <a:gd name="connsiteY18" fmla="*/ 19563 h 45233"/>
                <a:gd name="connsiteX19" fmla="*/ 3899 w 54969"/>
                <a:gd name="connsiteY19" fmla="*/ 14366 h 45233"/>
                <a:gd name="connsiteX20" fmla="*/ 3936 w 54969"/>
                <a:gd name="connsiteY20" fmla="*/ 14229 h 45233"/>
                <a:gd name="connsiteX0" fmla="*/ 4729 w 54969"/>
                <a:gd name="connsiteY0" fmla="*/ 26036 h 45233"/>
                <a:gd name="connsiteX1" fmla="*/ 2196 w 54969"/>
                <a:gd name="connsiteY1" fmla="*/ 25239 h 45233"/>
                <a:gd name="connsiteX2" fmla="*/ 6964 w 54969"/>
                <a:gd name="connsiteY2" fmla="*/ 34758 h 45233"/>
                <a:gd name="connsiteX3" fmla="*/ 5856 w 54969"/>
                <a:gd name="connsiteY3" fmla="*/ 35139 h 45233"/>
                <a:gd name="connsiteX4" fmla="*/ 16514 w 54969"/>
                <a:gd name="connsiteY4" fmla="*/ 38949 h 45233"/>
                <a:gd name="connsiteX5" fmla="*/ 15846 w 54969"/>
                <a:gd name="connsiteY5" fmla="*/ 37209 h 45233"/>
                <a:gd name="connsiteX6" fmla="*/ 41834 w 54969"/>
                <a:gd name="connsiteY6" fmla="*/ 15213 h 45233"/>
                <a:gd name="connsiteX7" fmla="*/ 40386 w 54969"/>
                <a:gd name="connsiteY7" fmla="*/ 17889 h 45233"/>
                <a:gd name="connsiteX8" fmla="*/ 38360 w 54969"/>
                <a:gd name="connsiteY8" fmla="*/ 5285 h 45233"/>
                <a:gd name="connsiteX9" fmla="*/ 38436 w 54969"/>
                <a:gd name="connsiteY9" fmla="*/ 6549 h 45233"/>
                <a:gd name="connsiteX10" fmla="*/ 29114 w 54969"/>
                <a:gd name="connsiteY10" fmla="*/ 3811 h 45233"/>
                <a:gd name="connsiteX11" fmla="*/ 29856 w 54969"/>
                <a:gd name="connsiteY11" fmla="*/ 2199 h 45233"/>
                <a:gd name="connsiteX12" fmla="*/ 22177 w 54969"/>
                <a:gd name="connsiteY12" fmla="*/ 4579 h 45233"/>
                <a:gd name="connsiteX13" fmla="*/ 22536 w 54969"/>
                <a:gd name="connsiteY13" fmla="*/ 3189 h 45233"/>
                <a:gd name="connsiteX14" fmla="*/ 14036 w 54969"/>
                <a:gd name="connsiteY14" fmla="*/ 5051 h 45233"/>
                <a:gd name="connsiteX15" fmla="*/ 15336 w 54969"/>
                <a:gd name="connsiteY15" fmla="*/ 6399 h 45233"/>
                <a:gd name="connsiteX16" fmla="*/ 4163 w 54969"/>
                <a:gd name="connsiteY16" fmla="*/ 15648 h 45233"/>
                <a:gd name="connsiteX17" fmla="*/ 3936 w 54969"/>
                <a:gd name="connsiteY17" fmla="*/ 14229 h 45233"/>
                <a:gd name="connsiteX0" fmla="*/ 3936 w 54545"/>
                <a:gd name="connsiteY0" fmla="*/ 14229 h 45455"/>
                <a:gd name="connsiteX1" fmla="*/ 5659 w 54545"/>
                <a:gd name="connsiteY1" fmla="*/ 6766 h 45455"/>
                <a:gd name="connsiteX2" fmla="*/ 14041 w 54545"/>
                <a:gd name="connsiteY2" fmla="*/ 5061 h 45455"/>
                <a:gd name="connsiteX3" fmla="*/ 22492 w 54545"/>
                <a:gd name="connsiteY3" fmla="*/ 3291 h 45455"/>
                <a:gd name="connsiteX4" fmla="*/ 25785 w 54545"/>
                <a:gd name="connsiteY4" fmla="*/ 59 h 45455"/>
                <a:gd name="connsiteX5" fmla="*/ 29869 w 54545"/>
                <a:gd name="connsiteY5" fmla="*/ 2340 h 45455"/>
                <a:gd name="connsiteX6" fmla="*/ 35499 w 54545"/>
                <a:gd name="connsiteY6" fmla="*/ 549 h 45455"/>
                <a:gd name="connsiteX7" fmla="*/ 38354 w 54545"/>
                <a:gd name="connsiteY7" fmla="*/ 5435 h 45455"/>
                <a:gd name="connsiteX8" fmla="*/ 42018 w 54545"/>
                <a:gd name="connsiteY8" fmla="*/ 10177 h 45455"/>
                <a:gd name="connsiteX9" fmla="*/ 41854 w 54545"/>
                <a:gd name="connsiteY9" fmla="*/ 15319 h 45455"/>
                <a:gd name="connsiteX10" fmla="*/ 53459 w 54545"/>
                <a:gd name="connsiteY10" fmla="*/ 25311 h 45455"/>
                <a:gd name="connsiteX11" fmla="*/ 52308 w 54545"/>
                <a:gd name="connsiteY11" fmla="*/ 34800 h 45455"/>
                <a:gd name="connsiteX12" fmla="*/ 38078 w 54545"/>
                <a:gd name="connsiteY12" fmla="*/ 40312 h 45455"/>
                <a:gd name="connsiteX13" fmla="*/ 32087 w 54545"/>
                <a:gd name="connsiteY13" fmla="*/ 45180 h 45455"/>
                <a:gd name="connsiteX14" fmla="*/ 16516 w 54545"/>
                <a:gd name="connsiteY14" fmla="*/ 39125 h 45455"/>
                <a:gd name="connsiteX15" fmla="*/ 5840 w 54545"/>
                <a:gd name="connsiteY15" fmla="*/ 35331 h 45455"/>
                <a:gd name="connsiteX16" fmla="*/ 1146 w 54545"/>
                <a:gd name="connsiteY16" fmla="*/ 31109 h 45455"/>
                <a:gd name="connsiteX17" fmla="*/ 2149 w 54545"/>
                <a:gd name="connsiteY17" fmla="*/ 25410 h 45455"/>
                <a:gd name="connsiteX18" fmla="*/ 31 w 54545"/>
                <a:gd name="connsiteY18" fmla="*/ 19563 h 45455"/>
                <a:gd name="connsiteX19" fmla="*/ 3899 w 54545"/>
                <a:gd name="connsiteY19" fmla="*/ 14366 h 45455"/>
                <a:gd name="connsiteX20" fmla="*/ 3936 w 54545"/>
                <a:gd name="connsiteY20" fmla="*/ 14229 h 45455"/>
                <a:gd name="connsiteX0" fmla="*/ 4729 w 54545"/>
                <a:gd name="connsiteY0" fmla="*/ 26036 h 45455"/>
                <a:gd name="connsiteX1" fmla="*/ 2196 w 54545"/>
                <a:gd name="connsiteY1" fmla="*/ 25239 h 45455"/>
                <a:gd name="connsiteX2" fmla="*/ 6964 w 54545"/>
                <a:gd name="connsiteY2" fmla="*/ 34758 h 45455"/>
                <a:gd name="connsiteX3" fmla="*/ 5856 w 54545"/>
                <a:gd name="connsiteY3" fmla="*/ 35139 h 45455"/>
                <a:gd name="connsiteX4" fmla="*/ 16514 w 54545"/>
                <a:gd name="connsiteY4" fmla="*/ 38949 h 45455"/>
                <a:gd name="connsiteX5" fmla="*/ 15846 w 54545"/>
                <a:gd name="connsiteY5" fmla="*/ 37209 h 45455"/>
                <a:gd name="connsiteX6" fmla="*/ 41834 w 54545"/>
                <a:gd name="connsiteY6" fmla="*/ 15213 h 45455"/>
                <a:gd name="connsiteX7" fmla="*/ 40386 w 54545"/>
                <a:gd name="connsiteY7" fmla="*/ 17889 h 45455"/>
                <a:gd name="connsiteX8" fmla="*/ 38360 w 54545"/>
                <a:gd name="connsiteY8" fmla="*/ 5285 h 45455"/>
                <a:gd name="connsiteX9" fmla="*/ 38436 w 54545"/>
                <a:gd name="connsiteY9" fmla="*/ 6549 h 45455"/>
                <a:gd name="connsiteX10" fmla="*/ 29114 w 54545"/>
                <a:gd name="connsiteY10" fmla="*/ 3811 h 45455"/>
                <a:gd name="connsiteX11" fmla="*/ 29856 w 54545"/>
                <a:gd name="connsiteY11" fmla="*/ 2199 h 45455"/>
                <a:gd name="connsiteX12" fmla="*/ 22177 w 54545"/>
                <a:gd name="connsiteY12" fmla="*/ 4579 h 45455"/>
                <a:gd name="connsiteX13" fmla="*/ 22536 w 54545"/>
                <a:gd name="connsiteY13" fmla="*/ 3189 h 45455"/>
                <a:gd name="connsiteX14" fmla="*/ 14036 w 54545"/>
                <a:gd name="connsiteY14" fmla="*/ 5051 h 45455"/>
                <a:gd name="connsiteX15" fmla="*/ 15336 w 54545"/>
                <a:gd name="connsiteY15" fmla="*/ 6399 h 45455"/>
                <a:gd name="connsiteX16" fmla="*/ 4163 w 54545"/>
                <a:gd name="connsiteY16" fmla="*/ 15648 h 45455"/>
                <a:gd name="connsiteX17" fmla="*/ 3936 w 54545"/>
                <a:gd name="connsiteY17" fmla="*/ 14229 h 45455"/>
                <a:gd name="connsiteX0" fmla="*/ 3936 w 54545"/>
                <a:gd name="connsiteY0" fmla="*/ 14229 h 47060"/>
                <a:gd name="connsiteX1" fmla="*/ 5659 w 54545"/>
                <a:gd name="connsiteY1" fmla="*/ 6766 h 47060"/>
                <a:gd name="connsiteX2" fmla="*/ 14041 w 54545"/>
                <a:gd name="connsiteY2" fmla="*/ 5061 h 47060"/>
                <a:gd name="connsiteX3" fmla="*/ 22492 w 54545"/>
                <a:gd name="connsiteY3" fmla="*/ 3291 h 47060"/>
                <a:gd name="connsiteX4" fmla="*/ 25785 w 54545"/>
                <a:gd name="connsiteY4" fmla="*/ 59 h 47060"/>
                <a:gd name="connsiteX5" fmla="*/ 29869 w 54545"/>
                <a:gd name="connsiteY5" fmla="*/ 2340 h 47060"/>
                <a:gd name="connsiteX6" fmla="*/ 35499 w 54545"/>
                <a:gd name="connsiteY6" fmla="*/ 549 h 47060"/>
                <a:gd name="connsiteX7" fmla="*/ 38354 w 54545"/>
                <a:gd name="connsiteY7" fmla="*/ 5435 h 47060"/>
                <a:gd name="connsiteX8" fmla="*/ 42018 w 54545"/>
                <a:gd name="connsiteY8" fmla="*/ 10177 h 47060"/>
                <a:gd name="connsiteX9" fmla="*/ 41854 w 54545"/>
                <a:gd name="connsiteY9" fmla="*/ 15319 h 47060"/>
                <a:gd name="connsiteX10" fmla="*/ 53459 w 54545"/>
                <a:gd name="connsiteY10" fmla="*/ 25311 h 47060"/>
                <a:gd name="connsiteX11" fmla="*/ 52308 w 54545"/>
                <a:gd name="connsiteY11" fmla="*/ 34800 h 47060"/>
                <a:gd name="connsiteX12" fmla="*/ 38078 w 54545"/>
                <a:gd name="connsiteY12" fmla="*/ 40312 h 47060"/>
                <a:gd name="connsiteX13" fmla="*/ 32087 w 54545"/>
                <a:gd name="connsiteY13" fmla="*/ 45180 h 47060"/>
                <a:gd name="connsiteX14" fmla="*/ 16516 w 54545"/>
                <a:gd name="connsiteY14" fmla="*/ 39125 h 47060"/>
                <a:gd name="connsiteX15" fmla="*/ 5840 w 54545"/>
                <a:gd name="connsiteY15" fmla="*/ 35331 h 47060"/>
                <a:gd name="connsiteX16" fmla="*/ 1146 w 54545"/>
                <a:gd name="connsiteY16" fmla="*/ 31109 h 47060"/>
                <a:gd name="connsiteX17" fmla="*/ 2149 w 54545"/>
                <a:gd name="connsiteY17" fmla="*/ 25410 h 47060"/>
                <a:gd name="connsiteX18" fmla="*/ 31 w 54545"/>
                <a:gd name="connsiteY18" fmla="*/ 19563 h 47060"/>
                <a:gd name="connsiteX19" fmla="*/ 3899 w 54545"/>
                <a:gd name="connsiteY19" fmla="*/ 14366 h 47060"/>
                <a:gd name="connsiteX20" fmla="*/ 3936 w 54545"/>
                <a:gd name="connsiteY20" fmla="*/ 14229 h 47060"/>
                <a:gd name="connsiteX0" fmla="*/ 4729 w 54545"/>
                <a:gd name="connsiteY0" fmla="*/ 26036 h 47060"/>
                <a:gd name="connsiteX1" fmla="*/ 2196 w 54545"/>
                <a:gd name="connsiteY1" fmla="*/ 25239 h 47060"/>
                <a:gd name="connsiteX2" fmla="*/ 6964 w 54545"/>
                <a:gd name="connsiteY2" fmla="*/ 34758 h 47060"/>
                <a:gd name="connsiteX3" fmla="*/ 5856 w 54545"/>
                <a:gd name="connsiteY3" fmla="*/ 35139 h 47060"/>
                <a:gd name="connsiteX4" fmla="*/ 16514 w 54545"/>
                <a:gd name="connsiteY4" fmla="*/ 38949 h 47060"/>
                <a:gd name="connsiteX5" fmla="*/ 15846 w 54545"/>
                <a:gd name="connsiteY5" fmla="*/ 37209 h 47060"/>
                <a:gd name="connsiteX6" fmla="*/ 41834 w 54545"/>
                <a:gd name="connsiteY6" fmla="*/ 15213 h 47060"/>
                <a:gd name="connsiteX7" fmla="*/ 40386 w 54545"/>
                <a:gd name="connsiteY7" fmla="*/ 17889 h 47060"/>
                <a:gd name="connsiteX8" fmla="*/ 38360 w 54545"/>
                <a:gd name="connsiteY8" fmla="*/ 5285 h 47060"/>
                <a:gd name="connsiteX9" fmla="*/ 38436 w 54545"/>
                <a:gd name="connsiteY9" fmla="*/ 6549 h 47060"/>
                <a:gd name="connsiteX10" fmla="*/ 29114 w 54545"/>
                <a:gd name="connsiteY10" fmla="*/ 3811 h 47060"/>
                <a:gd name="connsiteX11" fmla="*/ 29856 w 54545"/>
                <a:gd name="connsiteY11" fmla="*/ 2199 h 47060"/>
                <a:gd name="connsiteX12" fmla="*/ 22177 w 54545"/>
                <a:gd name="connsiteY12" fmla="*/ 4579 h 47060"/>
                <a:gd name="connsiteX13" fmla="*/ 22536 w 54545"/>
                <a:gd name="connsiteY13" fmla="*/ 3189 h 47060"/>
                <a:gd name="connsiteX14" fmla="*/ 14036 w 54545"/>
                <a:gd name="connsiteY14" fmla="*/ 5051 h 47060"/>
                <a:gd name="connsiteX15" fmla="*/ 15336 w 54545"/>
                <a:gd name="connsiteY15" fmla="*/ 6399 h 47060"/>
                <a:gd name="connsiteX16" fmla="*/ 4163 w 54545"/>
                <a:gd name="connsiteY16" fmla="*/ 15648 h 47060"/>
                <a:gd name="connsiteX17" fmla="*/ 3936 w 54545"/>
                <a:gd name="connsiteY17" fmla="*/ 14229 h 47060"/>
                <a:gd name="connsiteX0" fmla="*/ 3936 w 54545"/>
                <a:gd name="connsiteY0" fmla="*/ 14229 h 47732"/>
                <a:gd name="connsiteX1" fmla="*/ 5659 w 54545"/>
                <a:gd name="connsiteY1" fmla="*/ 6766 h 47732"/>
                <a:gd name="connsiteX2" fmla="*/ 14041 w 54545"/>
                <a:gd name="connsiteY2" fmla="*/ 5061 h 47732"/>
                <a:gd name="connsiteX3" fmla="*/ 22492 w 54545"/>
                <a:gd name="connsiteY3" fmla="*/ 3291 h 47732"/>
                <a:gd name="connsiteX4" fmla="*/ 25785 w 54545"/>
                <a:gd name="connsiteY4" fmla="*/ 59 h 47732"/>
                <a:gd name="connsiteX5" fmla="*/ 29869 w 54545"/>
                <a:gd name="connsiteY5" fmla="*/ 2340 h 47732"/>
                <a:gd name="connsiteX6" fmla="*/ 35499 w 54545"/>
                <a:gd name="connsiteY6" fmla="*/ 549 h 47732"/>
                <a:gd name="connsiteX7" fmla="*/ 38354 w 54545"/>
                <a:gd name="connsiteY7" fmla="*/ 5435 h 47732"/>
                <a:gd name="connsiteX8" fmla="*/ 42018 w 54545"/>
                <a:gd name="connsiteY8" fmla="*/ 10177 h 47732"/>
                <a:gd name="connsiteX9" fmla="*/ 41854 w 54545"/>
                <a:gd name="connsiteY9" fmla="*/ 15319 h 47732"/>
                <a:gd name="connsiteX10" fmla="*/ 53459 w 54545"/>
                <a:gd name="connsiteY10" fmla="*/ 25311 h 47732"/>
                <a:gd name="connsiteX11" fmla="*/ 52308 w 54545"/>
                <a:gd name="connsiteY11" fmla="*/ 34800 h 47732"/>
                <a:gd name="connsiteX12" fmla="*/ 38078 w 54545"/>
                <a:gd name="connsiteY12" fmla="*/ 40312 h 47732"/>
                <a:gd name="connsiteX13" fmla="*/ 25978 w 54545"/>
                <a:gd name="connsiteY13" fmla="*/ 46520 h 47732"/>
                <a:gd name="connsiteX14" fmla="*/ 16516 w 54545"/>
                <a:gd name="connsiteY14" fmla="*/ 39125 h 47732"/>
                <a:gd name="connsiteX15" fmla="*/ 5840 w 54545"/>
                <a:gd name="connsiteY15" fmla="*/ 35331 h 47732"/>
                <a:gd name="connsiteX16" fmla="*/ 1146 w 54545"/>
                <a:gd name="connsiteY16" fmla="*/ 31109 h 47732"/>
                <a:gd name="connsiteX17" fmla="*/ 2149 w 54545"/>
                <a:gd name="connsiteY17" fmla="*/ 25410 h 47732"/>
                <a:gd name="connsiteX18" fmla="*/ 31 w 54545"/>
                <a:gd name="connsiteY18" fmla="*/ 19563 h 47732"/>
                <a:gd name="connsiteX19" fmla="*/ 3899 w 54545"/>
                <a:gd name="connsiteY19" fmla="*/ 14366 h 47732"/>
                <a:gd name="connsiteX20" fmla="*/ 3936 w 54545"/>
                <a:gd name="connsiteY20" fmla="*/ 14229 h 47732"/>
                <a:gd name="connsiteX0" fmla="*/ 4729 w 54545"/>
                <a:gd name="connsiteY0" fmla="*/ 26036 h 47732"/>
                <a:gd name="connsiteX1" fmla="*/ 2196 w 54545"/>
                <a:gd name="connsiteY1" fmla="*/ 25239 h 47732"/>
                <a:gd name="connsiteX2" fmla="*/ 6964 w 54545"/>
                <a:gd name="connsiteY2" fmla="*/ 34758 h 47732"/>
                <a:gd name="connsiteX3" fmla="*/ 5856 w 54545"/>
                <a:gd name="connsiteY3" fmla="*/ 35139 h 47732"/>
                <a:gd name="connsiteX4" fmla="*/ 16514 w 54545"/>
                <a:gd name="connsiteY4" fmla="*/ 38949 h 47732"/>
                <a:gd name="connsiteX5" fmla="*/ 15846 w 54545"/>
                <a:gd name="connsiteY5" fmla="*/ 37209 h 47732"/>
                <a:gd name="connsiteX6" fmla="*/ 41834 w 54545"/>
                <a:gd name="connsiteY6" fmla="*/ 15213 h 47732"/>
                <a:gd name="connsiteX7" fmla="*/ 40386 w 54545"/>
                <a:gd name="connsiteY7" fmla="*/ 17889 h 47732"/>
                <a:gd name="connsiteX8" fmla="*/ 38360 w 54545"/>
                <a:gd name="connsiteY8" fmla="*/ 5285 h 47732"/>
                <a:gd name="connsiteX9" fmla="*/ 38436 w 54545"/>
                <a:gd name="connsiteY9" fmla="*/ 6549 h 47732"/>
                <a:gd name="connsiteX10" fmla="*/ 29114 w 54545"/>
                <a:gd name="connsiteY10" fmla="*/ 3811 h 47732"/>
                <a:gd name="connsiteX11" fmla="*/ 29856 w 54545"/>
                <a:gd name="connsiteY11" fmla="*/ 2199 h 47732"/>
                <a:gd name="connsiteX12" fmla="*/ 22177 w 54545"/>
                <a:gd name="connsiteY12" fmla="*/ 4579 h 47732"/>
                <a:gd name="connsiteX13" fmla="*/ 22536 w 54545"/>
                <a:gd name="connsiteY13" fmla="*/ 3189 h 47732"/>
                <a:gd name="connsiteX14" fmla="*/ 14036 w 54545"/>
                <a:gd name="connsiteY14" fmla="*/ 5051 h 47732"/>
                <a:gd name="connsiteX15" fmla="*/ 15336 w 54545"/>
                <a:gd name="connsiteY15" fmla="*/ 6399 h 47732"/>
                <a:gd name="connsiteX16" fmla="*/ 4163 w 54545"/>
                <a:gd name="connsiteY16" fmla="*/ 15648 h 47732"/>
                <a:gd name="connsiteX17" fmla="*/ 3936 w 54545"/>
                <a:gd name="connsiteY17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729 w 53690"/>
                <a:gd name="connsiteY0" fmla="*/ 26036 h 47732"/>
                <a:gd name="connsiteX1" fmla="*/ 2196 w 53690"/>
                <a:gd name="connsiteY1" fmla="*/ 25239 h 47732"/>
                <a:gd name="connsiteX2" fmla="*/ 6964 w 53690"/>
                <a:gd name="connsiteY2" fmla="*/ 34758 h 47732"/>
                <a:gd name="connsiteX3" fmla="*/ 5856 w 53690"/>
                <a:gd name="connsiteY3" fmla="*/ 35139 h 47732"/>
                <a:gd name="connsiteX4" fmla="*/ 16514 w 53690"/>
                <a:gd name="connsiteY4" fmla="*/ 38949 h 47732"/>
                <a:gd name="connsiteX5" fmla="*/ 15846 w 53690"/>
                <a:gd name="connsiteY5" fmla="*/ 37209 h 47732"/>
                <a:gd name="connsiteX6" fmla="*/ 41834 w 53690"/>
                <a:gd name="connsiteY6" fmla="*/ 15213 h 47732"/>
                <a:gd name="connsiteX7" fmla="*/ 40386 w 53690"/>
                <a:gd name="connsiteY7" fmla="*/ 17889 h 47732"/>
                <a:gd name="connsiteX8" fmla="*/ 38360 w 53690"/>
                <a:gd name="connsiteY8" fmla="*/ 5285 h 47732"/>
                <a:gd name="connsiteX9" fmla="*/ 38436 w 53690"/>
                <a:gd name="connsiteY9" fmla="*/ 6549 h 47732"/>
                <a:gd name="connsiteX10" fmla="*/ 29114 w 53690"/>
                <a:gd name="connsiteY10" fmla="*/ 3811 h 47732"/>
                <a:gd name="connsiteX11" fmla="*/ 29856 w 53690"/>
                <a:gd name="connsiteY11" fmla="*/ 2199 h 47732"/>
                <a:gd name="connsiteX12" fmla="*/ 22177 w 53690"/>
                <a:gd name="connsiteY12" fmla="*/ 4579 h 47732"/>
                <a:gd name="connsiteX13" fmla="*/ 22536 w 53690"/>
                <a:gd name="connsiteY13" fmla="*/ 3189 h 47732"/>
                <a:gd name="connsiteX14" fmla="*/ 14036 w 53690"/>
                <a:gd name="connsiteY14" fmla="*/ 5051 h 47732"/>
                <a:gd name="connsiteX15" fmla="*/ 15336 w 53690"/>
                <a:gd name="connsiteY15" fmla="*/ 6399 h 47732"/>
                <a:gd name="connsiteX16" fmla="*/ 4163 w 53690"/>
                <a:gd name="connsiteY16" fmla="*/ 15648 h 47732"/>
                <a:gd name="connsiteX17" fmla="*/ 3936 w 53690"/>
                <a:gd name="connsiteY17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729 w 53690"/>
                <a:gd name="connsiteY0" fmla="*/ 26036 h 47732"/>
                <a:gd name="connsiteX1" fmla="*/ 2196 w 53690"/>
                <a:gd name="connsiteY1" fmla="*/ 25239 h 47732"/>
                <a:gd name="connsiteX2" fmla="*/ 6964 w 53690"/>
                <a:gd name="connsiteY2" fmla="*/ 34758 h 47732"/>
                <a:gd name="connsiteX3" fmla="*/ 5856 w 53690"/>
                <a:gd name="connsiteY3" fmla="*/ 35139 h 47732"/>
                <a:gd name="connsiteX4" fmla="*/ 41834 w 53690"/>
                <a:gd name="connsiteY4" fmla="*/ 15213 h 47732"/>
                <a:gd name="connsiteX5" fmla="*/ 40386 w 53690"/>
                <a:gd name="connsiteY5" fmla="*/ 17889 h 47732"/>
                <a:gd name="connsiteX6" fmla="*/ 38360 w 53690"/>
                <a:gd name="connsiteY6" fmla="*/ 5285 h 47732"/>
                <a:gd name="connsiteX7" fmla="*/ 38436 w 53690"/>
                <a:gd name="connsiteY7" fmla="*/ 6549 h 47732"/>
                <a:gd name="connsiteX8" fmla="*/ 29114 w 53690"/>
                <a:gd name="connsiteY8" fmla="*/ 3811 h 47732"/>
                <a:gd name="connsiteX9" fmla="*/ 29856 w 53690"/>
                <a:gd name="connsiteY9" fmla="*/ 2199 h 47732"/>
                <a:gd name="connsiteX10" fmla="*/ 22177 w 53690"/>
                <a:gd name="connsiteY10" fmla="*/ 4579 h 47732"/>
                <a:gd name="connsiteX11" fmla="*/ 22536 w 53690"/>
                <a:gd name="connsiteY11" fmla="*/ 3189 h 47732"/>
                <a:gd name="connsiteX12" fmla="*/ 14036 w 53690"/>
                <a:gd name="connsiteY12" fmla="*/ 5051 h 47732"/>
                <a:gd name="connsiteX13" fmla="*/ 15336 w 53690"/>
                <a:gd name="connsiteY13" fmla="*/ 6399 h 47732"/>
                <a:gd name="connsiteX14" fmla="*/ 4163 w 53690"/>
                <a:gd name="connsiteY14" fmla="*/ 15648 h 47732"/>
                <a:gd name="connsiteX15" fmla="*/ 3936 w 53690"/>
                <a:gd name="connsiteY15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729 w 53690"/>
                <a:gd name="connsiteY0" fmla="*/ 26036 h 47732"/>
                <a:gd name="connsiteX1" fmla="*/ 2196 w 53690"/>
                <a:gd name="connsiteY1" fmla="*/ 25239 h 47732"/>
                <a:gd name="connsiteX2" fmla="*/ 41834 w 53690"/>
                <a:gd name="connsiteY2" fmla="*/ 15213 h 47732"/>
                <a:gd name="connsiteX3" fmla="*/ 40386 w 53690"/>
                <a:gd name="connsiteY3" fmla="*/ 17889 h 47732"/>
                <a:gd name="connsiteX4" fmla="*/ 38360 w 53690"/>
                <a:gd name="connsiteY4" fmla="*/ 5285 h 47732"/>
                <a:gd name="connsiteX5" fmla="*/ 38436 w 53690"/>
                <a:gd name="connsiteY5" fmla="*/ 6549 h 47732"/>
                <a:gd name="connsiteX6" fmla="*/ 29114 w 53690"/>
                <a:gd name="connsiteY6" fmla="*/ 3811 h 47732"/>
                <a:gd name="connsiteX7" fmla="*/ 29856 w 53690"/>
                <a:gd name="connsiteY7" fmla="*/ 2199 h 47732"/>
                <a:gd name="connsiteX8" fmla="*/ 22177 w 53690"/>
                <a:gd name="connsiteY8" fmla="*/ 4579 h 47732"/>
                <a:gd name="connsiteX9" fmla="*/ 22536 w 53690"/>
                <a:gd name="connsiteY9" fmla="*/ 3189 h 47732"/>
                <a:gd name="connsiteX10" fmla="*/ 14036 w 53690"/>
                <a:gd name="connsiteY10" fmla="*/ 5051 h 47732"/>
                <a:gd name="connsiteX11" fmla="*/ 15336 w 53690"/>
                <a:gd name="connsiteY11" fmla="*/ 6399 h 47732"/>
                <a:gd name="connsiteX12" fmla="*/ 4163 w 53690"/>
                <a:gd name="connsiteY12" fmla="*/ 15648 h 47732"/>
                <a:gd name="connsiteX13" fmla="*/ 3936 w 53690"/>
                <a:gd name="connsiteY13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1834 w 53690"/>
                <a:gd name="connsiteY0" fmla="*/ 15213 h 47732"/>
                <a:gd name="connsiteX1" fmla="*/ 40386 w 53690"/>
                <a:gd name="connsiteY1" fmla="*/ 17889 h 47732"/>
                <a:gd name="connsiteX2" fmla="*/ 38360 w 53690"/>
                <a:gd name="connsiteY2" fmla="*/ 5285 h 47732"/>
                <a:gd name="connsiteX3" fmla="*/ 38436 w 53690"/>
                <a:gd name="connsiteY3" fmla="*/ 6549 h 47732"/>
                <a:gd name="connsiteX4" fmla="*/ 29114 w 53690"/>
                <a:gd name="connsiteY4" fmla="*/ 3811 h 47732"/>
                <a:gd name="connsiteX5" fmla="*/ 29856 w 53690"/>
                <a:gd name="connsiteY5" fmla="*/ 2199 h 47732"/>
                <a:gd name="connsiteX6" fmla="*/ 22177 w 53690"/>
                <a:gd name="connsiteY6" fmla="*/ 4579 h 47732"/>
                <a:gd name="connsiteX7" fmla="*/ 22536 w 53690"/>
                <a:gd name="connsiteY7" fmla="*/ 3189 h 47732"/>
                <a:gd name="connsiteX8" fmla="*/ 14036 w 53690"/>
                <a:gd name="connsiteY8" fmla="*/ 5051 h 47732"/>
                <a:gd name="connsiteX9" fmla="*/ 15336 w 53690"/>
                <a:gd name="connsiteY9" fmla="*/ 6399 h 47732"/>
                <a:gd name="connsiteX10" fmla="*/ 4163 w 53690"/>
                <a:gd name="connsiteY10" fmla="*/ 15648 h 47732"/>
                <a:gd name="connsiteX11" fmla="*/ 3936 w 53690"/>
                <a:gd name="connsiteY11" fmla="*/ 14229 h 47732"/>
                <a:gd name="connsiteX0" fmla="*/ 3936 w 53690"/>
                <a:gd name="connsiteY0" fmla="*/ 14229 h 47732"/>
                <a:gd name="connsiteX1" fmla="*/ 5659 w 53690"/>
                <a:gd name="connsiteY1" fmla="*/ 6766 h 47732"/>
                <a:gd name="connsiteX2" fmla="*/ 14041 w 53690"/>
                <a:gd name="connsiteY2" fmla="*/ 5061 h 47732"/>
                <a:gd name="connsiteX3" fmla="*/ 22492 w 53690"/>
                <a:gd name="connsiteY3" fmla="*/ 3291 h 47732"/>
                <a:gd name="connsiteX4" fmla="*/ 25785 w 53690"/>
                <a:gd name="connsiteY4" fmla="*/ 59 h 47732"/>
                <a:gd name="connsiteX5" fmla="*/ 29869 w 53690"/>
                <a:gd name="connsiteY5" fmla="*/ 2340 h 47732"/>
                <a:gd name="connsiteX6" fmla="*/ 35499 w 53690"/>
                <a:gd name="connsiteY6" fmla="*/ 549 h 47732"/>
                <a:gd name="connsiteX7" fmla="*/ 38354 w 53690"/>
                <a:gd name="connsiteY7" fmla="*/ 5435 h 47732"/>
                <a:gd name="connsiteX8" fmla="*/ 42018 w 53690"/>
                <a:gd name="connsiteY8" fmla="*/ 10177 h 47732"/>
                <a:gd name="connsiteX9" fmla="*/ 41854 w 53690"/>
                <a:gd name="connsiteY9" fmla="*/ 15319 h 47732"/>
                <a:gd name="connsiteX10" fmla="*/ 53459 w 53690"/>
                <a:gd name="connsiteY10" fmla="*/ 25311 h 47732"/>
                <a:gd name="connsiteX11" fmla="*/ 48712 w 53690"/>
                <a:gd name="connsiteY11" fmla="*/ 33184 h 47732"/>
                <a:gd name="connsiteX12" fmla="*/ 38078 w 53690"/>
                <a:gd name="connsiteY12" fmla="*/ 40312 h 47732"/>
                <a:gd name="connsiteX13" fmla="*/ 25978 w 53690"/>
                <a:gd name="connsiteY13" fmla="*/ 46520 h 47732"/>
                <a:gd name="connsiteX14" fmla="*/ 16516 w 53690"/>
                <a:gd name="connsiteY14" fmla="*/ 39125 h 47732"/>
                <a:gd name="connsiteX15" fmla="*/ 5840 w 53690"/>
                <a:gd name="connsiteY15" fmla="*/ 35331 h 47732"/>
                <a:gd name="connsiteX16" fmla="*/ 1146 w 53690"/>
                <a:gd name="connsiteY16" fmla="*/ 31109 h 47732"/>
                <a:gd name="connsiteX17" fmla="*/ 2149 w 53690"/>
                <a:gd name="connsiteY17" fmla="*/ 25410 h 47732"/>
                <a:gd name="connsiteX18" fmla="*/ 31 w 53690"/>
                <a:gd name="connsiteY18" fmla="*/ 19563 h 47732"/>
                <a:gd name="connsiteX19" fmla="*/ 3899 w 53690"/>
                <a:gd name="connsiteY19" fmla="*/ 14366 h 47732"/>
                <a:gd name="connsiteX20" fmla="*/ 3936 w 53690"/>
                <a:gd name="connsiteY20" fmla="*/ 14229 h 47732"/>
                <a:gd name="connsiteX0" fmla="*/ 41834 w 53690"/>
                <a:gd name="connsiteY0" fmla="*/ 15213 h 47732"/>
                <a:gd name="connsiteX1" fmla="*/ 40386 w 53690"/>
                <a:gd name="connsiteY1" fmla="*/ 17889 h 47732"/>
                <a:gd name="connsiteX2" fmla="*/ 38360 w 53690"/>
                <a:gd name="connsiteY2" fmla="*/ 5285 h 47732"/>
                <a:gd name="connsiteX3" fmla="*/ 38436 w 53690"/>
                <a:gd name="connsiteY3" fmla="*/ 6549 h 47732"/>
                <a:gd name="connsiteX4" fmla="*/ 29114 w 53690"/>
                <a:gd name="connsiteY4" fmla="*/ 3811 h 47732"/>
                <a:gd name="connsiteX5" fmla="*/ 29856 w 53690"/>
                <a:gd name="connsiteY5" fmla="*/ 2199 h 47732"/>
                <a:gd name="connsiteX6" fmla="*/ 22177 w 53690"/>
                <a:gd name="connsiteY6" fmla="*/ 4579 h 47732"/>
                <a:gd name="connsiteX7" fmla="*/ 22536 w 53690"/>
                <a:gd name="connsiteY7" fmla="*/ 3189 h 47732"/>
                <a:gd name="connsiteX8" fmla="*/ 14036 w 53690"/>
                <a:gd name="connsiteY8" fmla="*/ 5051 h 47732"/>
                <a:gd name="connsiteX9" fmla="*/ 15336 w 53690"/>
                <a:gd name="connsiteY9" fmla="*/ 6399 h 47732"/>
                <a:gd name="connsiteX0" fmla="*/ 3936 w 60036"/>
                <a:gd name="connsiteY0" fmla="*/ 14229 h 47732"/>
                <a:gd name="connsiteX1" fmla="*/ 5659 w 60036"/>
                <a:gd name="connsiteY1" fmla="*/ 6766 h 47732"/>
                <a:gd name="connsiteX2" fmla="*/ 14041 w 60036"/>
                <a:gd name="connsiteY2" fmla="*/ 5061 h 47732"/>
                <a:gd name="connsiteX3" fmla="*/ 22492 w 60036"/>
                <a:gd name="connsiteY3" fmla="*/ 3291 h 47732"/>
                <a:gd name="connsiteX4" fmla="*/ 25785 w 60036"/>
                <a:gd name="connsiteY4" fmla="*/ 59 h 47732"/>
                <a:gd name="connsiteX5" fmla="*/ 29869 w 60036"/>
                <a:gd name="connsiteY5" fmla="*/ 2340 h 47732"/>
                <a:gd name="connsiteX6" fmla="*/ 35499 w 60036"/>
                <a:gd name="connsiteY6" fmla="*/ 549 h 47732"/>
                <a:gd name="connsiteX7" fmla="*/ 38354 w 60036"/>
                <a:gd name="connsiteY7" fmla="*/ 5435 h 47732"/>
                <a:gd name="connsiteX8" fmla="*/ 42018 w 60036"/>
                <a:gd name="connsiteY8" fmla="*/ 10177 h 47732"/>
                <a:gd name="connsiteX9" fmla="*/ 41854 w 60036"/>
                <a:gd name="connsiteY9" fmla="*/ 15319 h 47732"/>
                <a:gd name="connsiteX10" fmla="*/ 53459 w 60036"/>
                <a:gd name="connsiteY10" fmla="*/ 25311 h 47732"/>
                <a:gd name="connsiteX11" fmla="*/ 59380 w 60036"/>
                <a:gd name="connsiteY11" fmla="*/ 36077 h 47732"/>
                <a:gd name="connsiteX12" fmla="*/ 38078 w 60036"/>
                <a:gd name="connsiteY12" fmla="*/ 40312 h 47732"/>
                <a:gd name="connsiteX13" fmla="*/ 25978 w 60036"/>
                <a:gd name="connsiteY13" fmla="*/ 46520 h 47732"/>
                <a:gd name="connsiteX14" fmla="*/ 16516 w 60036"/>
                <a:gd name="connsiteY14" fmla="*/ 39125 h 47732"/>
                <a:gd name="connsiteX15" fmla="*/ 5840 w 60036"/>
                <a:gd name="connsiteY15" fmla="*/ 35331 h 47732"/>
                <a:gd name="connsiteX16" fmla="*/ 1146 w 60036"/>
                <a:gd name="connsiteY16" fmla="*/ 31109 h 47732"/>
                <a:gd name="connsiteX17" fmla="*/ 2149 w 60036"/>
                <a:gd name="connsiteY17" fmla="*/ 25410 h 47732"/>
                <a:gd name="connsiteX18" fmla="*/ 31 w 60036"/>
                <a:gd name="connsiteY18" fmla="*/ 19563 h 47732"/>
                <a:gd name="connsiteX19" fmla="*/ 3899 w 60036"/>
                <a:gd name="connsiteY19" fmla="*/ 14366 h 47732"/>
                <a:gd name="connsiteX20" fmla="*/ 3936 w 60036"/>
                <a:gd name="connsiteY20" fmla="*/ 14229 h 47732"/>
                <a:gd name="connsiteX0" fmla="*/ 41834 w 60036"/>
                <a:gd name="connsiteY0" fmla="*/ 15213 h 47732"/>
                <a:gd name="connsiteX1" fmla="*/ 40386 w 60036"/>
                <a:gd name="connsiteY1" fmla="*/ 17889 h 47732"/>
                <a:gd name="connsiteX2" fmla="*/ 38360 w 60036"/>
                <a:gd name="connsiteY2" fmla="*/ 5285 h 47732"/>
                <a:gd name="connsiteX3" fmla="*/ 38436 w 60036"/>
                <a:gd name="connsiteY3" fmla="*/ 6549 h 47732"/>
                <a:gd name="connsiteX4" fmla="*/ 29114 w 60036"/>
                <a:gd name="connsiteY4" fmla="*/ 3811 h 47732"/>
                <a:gd name="connsiteX5" fmla="*/ 29856 w 60036"/>
                <a:gd name="connsiteY5" fmla="*/ 2199 h 47732"/>
                <a:gd name="connsiteX6" fmla="*/ 22177 w 60036"/>
                <a:gd name="connsiteY6" fmla="*/ 4579 h 47732"/>
                <a:gd name="connsiteX7" fmla="*/ 22536 w 60036"/>
                <a:gd name="connsiteY7" fmla="*/ 3189 h 47732"/>
                <a:gd name="connsiteX8" fmla="*/ 14036 w 60036"/>
                <a:gd name="connsiteY8" fmla="*/ 5051 h 47732"/>
                <a:gd name="connsiteX9" fmla="*/ 15336 w 60036"/>
                <a:gd name="connsiteY9" fmla="*/ 6399 h 47732"/>
                <a:gd name="connsiteX0" fmla="*/ 3936 w 59902"/>
                <a:gd name="connsiteY0" fmla="*/ 14229 h 48251"/>
                <a:gd name="connsiteX1" fmla="*/ 5659 w 59902"/>
                <a:gd name="connsiteY1" fmla="*/ 6766 h 48251"/>
                <a:gd name="connsiteX2" fmla="*/ 14041 w 59902"/>
                <a:gd name="connsiteY2" fmla="*/ 5061 h 48251"/>
                <a:gd name="connsiteX3" fmla="*/ 22492 w 59902"/>
                <a:gd name="connsiteY3" fmla="*/ 3291 h 48251"/>
                <a:gd name="connsiteX4" fmla="*/ 25785 w 59902"/>
                <a:gd name="connsiteY4" fmla="*/ 59 h 48251"/>
                <a:gd name="connsiteX5" fmla="*/ 29869 w 59902"/>
                <a:gd name="connsiteY5" fmla="*/ 2340 h 48251"/>
                <a:gd name="connsiteX6" fmla="*/ 35499 w 59902"/>
                <a:gd name="connsiteY6" fmla="*/ 549 h 48251"/>
                <a:gd name="connsiteX7" fmla="*/ 38354 w 59902"/>
                <a:gd name="connsiteY7" fmla="*/ 5435 h 48251"/>
                <a:gd name="connsiteX8" fmla="*/ 42018 w 59902"/>
                <a:gd name="connsiteY8" fmla="*/ 10177 h 48251"/>
                <a:gd name="connsiteX9" fmla="*/ 41854 w 59902"/>
                <a:gd name="connsiteY9" fmla="*/ 15319 h 48251"/>
                <a:gd name="connsiteX10" fmla="*/ 53459 w 59902"/>
                <a:gd name="connsiteY10" fmla="*/ 25311 h 48251"/>
                <a:gd name="connsiteX11" fmla="*/ 59380 w 59902"/>
                <a:gd name="connsiteY11" fmla="*/ 36077 h 48251"/>
                <a:gd name="connsiteX12" fmla="*/ 40352 w 59902"/>
                <a:gd name="connsiteY12" fmla="*/ 41261 h 48251"/>
                <a:gd name="connsiteX13" fmla="*/ 25978 w 59902"/>
                <a:gd name="connsiteY13" fmla="*/ 46520 h 48251"/>
                <a:gd name="connsiteX14" fmla="*/ 16516 w 59902"/>
                <a:gd name="connsiteY14" fmla="*/ 39125 h 48251"/>
                <a:gd name="connsiteX15" fmla="*/ 5840 w 59902"/>
                <a:gd name="connsiteY15" fmla="*/ 35331 h 48251"/>
                <a:gd name="connsiteX16" fmla="*/ 1146 w 59902"/>
                <a:gd name="connsiteY16" fmla="*/ 31109 h 48251"/>
                <a:gd name="connsiteX17" fmla="*/ 2149 w 59902"/>
                <a:gd name="connsiteY17" fmla="*/ 25410 h 48251"/>
                <a:gd name="connsiteX18" fmla="*/ 31 w 59902"/>
                <a:gd name="connsiteY18" fmla="*/ 19563 h 48251"/>
                <a:gd name="connsiteX19" fmla="*/ 3899 w 59902"/>
                <a:gd name="connsiteY19" fmla="*/ 14366 h 48251"/>
                <a:gd name="connsiteX20" fmla="*/ 3936 w 59902"/>
                <a:gd name="connsiteY20" fmla="*/ 14229 h 48251"/>
                <a:gd name="connsiteX0" fmla="*/ 41834 w 59902"/>
                <a:gd name="connsiteY0" fmla="*/ 15213 h 48251"/>
                <a:gd name="connsiteX1" fmla="*/ 40386 w 59902"/>
                <a:gd name="connsiteY1" fmla="*/ 17889 h 48251"/>
                <a:gd name="connsiteX2" fmla="*/ 38360 w 59902"/>
                <a:gd name="connsiteY2" fmla="*/ 5285 h 48251"/>
                <a:gd name="connsiteX3" fmla="*/ 38436 w 59902"/>
                <a:gd name="connsiteY3" fmla="*/ 6549 h 48251"/>
                <a:gd name="connsiteX4" fmla="*/ 29114 w 59902"/>
                <a:gd name="connsiteY4" fmla="*/ 3811 h 48251"/>
                <a:gd name="connsiteX5" fmla="*/ 29856 w 59902"/>
                <a:gd name="connsiteY5" fmla="*/ 2199 h 48251"/>
                <a:gd name="connsiteX6" fmla="*/ 22177 w 59902"/>
                <a:gd name="connsiteY6" fmla="*/ 4579 h 48251"/>
                <a:gd name="connsiteX7" fmla="*/ 22536 w 59902"/>
                <a:gd name="connsiteY7" fmla="*/ 3189 h 48251"/>
                <a:gd name="connsiteX8" fmla="*/ 14036 w 59902"/>
                <a:gd name="connsiteY8" fmla="*/ 5051 h 48251"/>
                <a:gd name="connsiteX9" fmla="*/ 15336 w 59902"/>
                <a:gd name="connsiteY9" fmla="*/ 6399 h 48251"/>
                <a:gd name="connsiteX0" fmla="*/ 3936 w 59902"/>
                <a:gd name="connsiteY0" fmla="*/ 14229 h 48070"/>
                <a:gd name="connsiteX1" fmla="*/ 5659 w 59902"/>
                <a:gd name="connsiteY1" fmla="*/ 6766 h 48070"/>
                <a:gd name="connsiteX2" fmla="*/ 14041 w 59902"/>
                <a:gd name="connsiteY2" fmla="*/ 5061 h 48070"/>
                <a:gd name="connsiteX3" fmla="*/ 22492 w 59902"/>
                <a:gd name="connsiteY3" fmla="*/ 3291 h 48070"/>
                <a:gd name="connsiteX4" fmla="*/ 25785 w 59902"/>
                <a:gd name="connsiteY4" fmla="*/ 59 h 48070"/>
                <a:gd name="connsiteX5" fmla="*/ 29869 w 59902"/>
                <a:gd name="connsiteY5" fmla="*/ 2340 h 48070"/>
                <a:gd name="connsiteX6" fmla="*/ 35499 w 59902"/>
                <a:gd name="connsiteY6" fmla="*/ 549 h 48070"/>
                <a:gd name="connsiteX7" fmla="*/ 38354 w 59902"/>
                <a:gd name="connsiteY7" fmla="*/ 5435 h 48070"/>
                <a:gd name="connsiteX8" fmla="*/ 42018 w 59902"/>
                <a:gd name="connsiteY8" fmla="*/ 10177 h 48070"/>
                <a:gd name="connsiteX9" fmla="*/ 41854 w 59902"/>
                <a:gd name="connsiteY9" fmla="*/ 15319 h 48070"/>
                <a:gd name="connsiteX10" fmla="*/ 53459 w 59902"/>
                <a:gd name="connsiteY10" fmla="*/ 25311 h 48070"/>
                <a:gd name="connsiteX11" fmla="*/ 59380 w 59902"/>
                <a:gd name="connsiteY11" fmla="*/ 36077 h 48070"/>
                <a:gd name="connsiteX12" fmla="*/ 40352 w 59902"/>
                <a:gd name="connsiteY12" fmla="*/ 41261 h 48070"/>
                <a:gd name="connsiteX13" fmla="*/ 25978 w 59902"/>
                <a:gd name="connsiteY13" fmla="*/ 46520 h 48070"/>
                <a:gd name="connsiteX14" fmla="*/ 16887 w 59902"/>
                <a:gd name="connsiteY14" fmla="*/ 42115 h 48070"/>
                <a:gd name="connsiteX15" fmla="*/ 5840 w 59902"/>
                <a:gd name="connsiteY15" fmla="*/ 35331 h 48070"/>
                <a:gd name="connsiteX16" fmla="*/ 1146 w 59902"/>
                <a:gd name="connsiteY16" fmla="*/ 31109 h 48070"/>
                <a:gd name="connsiteX17" fmla="*/ 2149 w 59902"/>
                <a:gd name="connsiteY17" fmla="*/ 25410 h 48070"/>
                <a:gd name="connsiteX18" fmla="*/ 31 w 59902"/>
                <a:gd name="connsiteY18" fmla="*/ 19563 h 48070"/>
                <a:gd name="connsiteX19" fmla="*/ 3899 w 59902"/>
                <a:gd name="connsiteY19" fmla="*/ 14366 h 48070"/>
                <a:gd name="connsiteX20" fmla="*/ 3936 w 59902"/>
                <a:gd name="connsiteY20" fmla="*/ 14229 h 48070"/>
                <a:gd name="connsiteX0" fmla="*/ 41834 w 59902"/>
                <a:gd name="connsiteY0" fmla="*/ 15213 h 48070"/>
                <a:gd name="connsiteX1" fmla="*/ 40386 w 59902"/>
                <a:gd name="connsiteY1" fmla="*/ 17889 h 48070"/>
                <a:gd name="connsiteX2" fmla="*/ 38360 w 59902"/>
                <a:gd name="connsiteY2" fmla="*/ 5285 h 48070"/>
                <a:gd name="connsiteX3" fmla="*/ 38436 w 59902"/>
                <a:gd name="connsiteY3" fmla="*/ 6549 h 48070"/>
                <a:gd name="connsiteX4" fmla="*/ 29114 w 59902"/>
                <a:gd name="connsiteY4" fmla="*/ 3811 h 48070"/>
                <a:gd name="connsiteX5" fmla="*/ 29856 w 59902"/>
                <a:gd name="connsiteY5" fmla="*/ 2199 h 48070"/>
                <a:gd name="connsiteX6" fmla="*/ 22177 w 59902"/>
                <a:gd name="connsiteY6" fmla="*/ 4579 h 48070"/>
                <a:gd name="connsiteX7" fmla="*/ 22536 w 59902"/>
                <a:gd name="connsiteY7" fmla="*/ 3189 h 48070"/>
                <a:gd name="connsiteX8" fmla="*/ 14036 w 59902"/>
                <a:gd name="connsiteY8" fmla="*/ 5051 h 48070"/>
                <a:gd name="connsiteX9" fmla="*/ 15336 w 59902"/>
                <a:gd name="connsiteY9" fmla="*/ 6399 h 48070"/>
                <a:gd name="connsiteX0" fmla="*/ 3936 w 59902"/>
                <a:gd name="connsiteY0" fmla="*/ 14229 h 49702"/>
                <a:gd name="connsiteX1" fmla="*/ 5659 w 59902"/>
                <a:gd name="connsiteY1" fmla="*/ 6766 h 49702"/>
                <a:gd name="connsiteX2" fmla="*/ 14041 w 59902"/>
                <a:gd name="connsiteY2" fmla="*/ 5061 h 49702"/>
                <a:gd name="connsiteX3" fmla="*/ 22492 w 59902"/>
                <a:gd name="connsiteY3" fmla="*/ 3291 h 49702"/>
                <a:gd name="connsiteX4" fmla="*/ 25785 w 59902"/>
                <a:gd name="connsiteY4" fmla="*/ 59 h 49702"/>
                <a:gd name="connsiteX5" fmla="*/ 29869 w 59902"/>
                <a:gd name="connsiteY5" fmla="*/ 2340 h 49702"/>
                <a:gd name="connsiteX6" fmla="*/ 35499 w 59902"/>
                <a:gd name="connsiteY6" fmla="*/ 549 h 49702"/>
                <a:gd name="connsiteX7" fmla="*/ 38354 w 59902"/>
                <a:gd name="connsiteY7" fmla="*/ 5435 h 49702"/>
                <a:gd name="connsiteX8" fmla="*/ 42018 w 59902"/>
                <a:gd name="connsiteY8" fmla="*/ 10177 h 49702"/>
                <a:gd name="connsiteX9" fmla="*/ 41854 w 59902"/>
                <a:gd name="connsiteY9" fmla="*/ 15319 h 49702"/>
                <a:gd name="connsiteX10" fmla="*/ 53459 w 59902"/>
                <a:gd name="connsiteY10" fmla="*/ 25311 h 49702"/>
                <a:gd name="connsiteX11" fmla="*/ 59380 w 59902"/>
                <a:gd name="connsiteY11" fmla="*/ 36077 h 49702"/>
                <a:gd name="connsiteX12" fmla="*/ 40352 w 59902"/>
                <a:gd name="connsiteY12" fmla="*/ 41261 h 49702"/>
                <a:gd name="connsiteX13" fmla="*/ 26740 w 59902"/>
                <a:gd name="connsiteY13" fmla="*/ 49351 h 49702"/>
                <a:gd name="connsiteX14" fmla="*/ 16887 w 59902"/>
                <a:gd name="connsiteY14" fmla="*/ 42115 h 49702"/>
                <a:gd name="connsiteX15" fmla="*/ 5840 w 59902"/>
                <a:gd name="connsiteY15" fmla="*/ 35331 h 49702"/>
                <a:gd name="connsiteX16" fmla="*/ 1146 w 59902"/>
                <a:gd name="connsiteY16" fmla="*/ 31109 h 49702"/>
                <a:gd name="connsiteX17" fmla="*/ 2149 w 59902"/>
                <a:gd name="connsiteY17" fmla="*/ 25410 h 49702"/>
                <a:gd name="connsiteX18" fmla="*/ 31 w 59902"/>
                <a:gd name="connsiteY18" fmla="*/ 19563 h 49702"/>
                <a:gd name="connsiteX19" fmla="*/ 3899 w 59902"/>
                <a:gd name="connsiteY19" fmla="*/ 14366 h 49702"/>
                <a:gd name="connsiteX20" fmla="*/ 3936 w 59902"/>
                <a:gd name="connsiteY20" fmla="*/ 14229 h 49702"/>
                <a:gd name="connsiteX0" fmla="*/ 41834 w 59902"/>
                <a:gd name="connsiteY0" fmla="*/ 15213 h 49702"/>
                <a:gd name="connsiteX1" fmla="*/ 40386 w 59902"/>
                <a:gd name="connsiteY1" fmla="*/ 17889 h 49702"/>
                <a:gd name="connsiteX2" fmla="*/ 38360 w 59902"/>
                <a:gd name="connsiteY2" fmla="*/ 5285 h 49702"/>
                <a:gd name="connsiteX3" fmla="*/ 38436 w 59902"/>
                <a:gd name="connsiteY3" fmla="*/ 6549 h 49702"/>
                <a:gd name="connsiteX4" fmla="*/ 29114 w 59902"/>
                <a:gd name="connsiteY4" fmla="*/ 3811 h 49702"/>
                <a:gd name="connsiteX5" fmla="*/ 29856 w 59902"/>
                <a:gd name="connsiteY5" fmla="*/ 2199 h 49702"/>
                <a:gd name="connsiteX6" fmla="*/ 22177 w 59902"/>
                <a:gd name="connsiteY6" fmla="*/ 4579 h 49702"/>
                <a:gd name="connsiteX7" fmla="*/ 22536 w 59902"/>
                <a:gd name="connsiteY7" fmla="*/ 3189 h 49702"/>
                <a:gd name="connsiteX8" fmla="*/ 14036 w 59902"/>
                <a:gd name="connsiteY8" fmla="*/ 5051 h 49702"/>
                <a:gd name="connsiteX9" fmla="*/ 15336 w 59902"/>
                <a:gd name="connsiteY9" fmla="*/ 6399 h 49702"/>
                <a:gd name="connsiteX0" fmla="*/ 3936 w 59902"/>
                <a:gd name="connsiteY0" fmla="*/ 14229 h 49702"/>
                <a:gd name="connsiteX1" fmla="*/ 5659 w 59902"/>
                <a:gd name="connsiteY1" fmla="*/ 6766 h 49702"/>
                <a:gd name="connsiteX2" fmla="*/ 14041 w 59902"/>
                <a:gd name="connsiteY2" fmla="*/ 5061 h 49702"/>
                <a:gd name="connsiteX3" fmla="*/ 22492 w 59902"/>
                <a:gd name="connsiteY3" fmla="*/ 3291 h 49702"/>
                <a:gd name="connsiteX4" fmla="*/ 25785 w 59902"/>
                <a:gd name="connsiteY4" fmla="*/ 59 h 49702"/>
                <a:gd name="connsiteX5" fmla="*/ 29869 w 59902"/>
                <a:gd name="connsiteY5" fmla="*/ 2340 h 49702"/>
                <a:gd name="connsiteX6" fmla="*/ 35499 w 59902"/>
                <a:gd name="connsiteY6" fmla="*/ 549 h 49702"/>
                <a:gd name="connsiteX7" fmla="*/ 38354 w 59902"/>
                <a:gd name="connsiteY7" fmla="*/ 5435 h 49702"/>
                <a:gd name="connsiteX8" fmla="*/ 42018 w 59902"/>
                <a:gd name="connsiteY8" fmla="*/ 10177 h 49702"/>
                <a:gd name="connsiteX9" fmla="*/ 41854 w 59902"/>
                <a:gd name="connsiteY9" fmla="*/ 15319 h 49702"/>
                <a:gd name="connsiteX10" fmla="*/ 53459 w 59902"/>
                <a:gd name="connsiteY10" fmla="*/ 25311 h 49702"/>
                <a:gd name="connsiteX11" fmla="*/ 59380 w 59902"/>
                <a:gd name="connsiteY11" fmla="*/ 36077 h 49702"/>
                <a:gd name="connsiteX12" fmla="*/ 40352 w 59902"/>
                <a:gd name="connsiteY12" fmla="*/ 41261 h 49702"/>
                <a:gd name="connsiteX13" fmla="*/ 26740 w 59902"/>
                <a:gd name="connsiteY13" fmla="*/ 49351 h 49702"/>
                <a:gd name="connsiteX14" fmla="*/ 16887 w 59902"/>
                <a:gd name="connsiteY14" fmla="*/ 42115 h 49702"/>
                <a:gd name="connsiteX15" fmla="*/ 1073 w 59902"/>
                <a:gd name="connsiteY15" fmla="*/ 36795 h 49702"/>
                <a:gd name="connsiteX16" fmla="*/ 1146 w 59902"/>
                <a:gd name="connsiteY16" fmla="*/ 31109 h 49702"/>
                <a:gd name="connsiteX17" fmla="*/ 2149 w 59902"/>
                <a:gd name="connsiteY17" fmla="*/ 25410 h 49702"/>
                <a:gd name="connsiteX18" fmla="*/ 31 w 59902"/>
                <a:gd name="connsiteY18" fmla="*/ 19563 h 49702"/>
                <a:gd name="connsiteX19" fmla="*/ 3899 w 59902"/>
                <a:gd name="connsiteY19" fmla="*/ 14366 h 49702"/>
                <a:gd name="connsiteX20" fmla="*/ 3936 w 59902"/>
                <a:gd name="connsiteY20" fmla="*/ 14229 h 49702"/>
                <a:gd name="connsiteX0" fmla="*/ 41834 w 59902"/>
                <a:gd name="connsiteY0" fmla="*/ 15213 h 49702"/>
                <a:gd name="connsiteX1" fmla="*/ 40386 w 59902"/>
                <a:gd name="connsiteY1" fmla="*/ 17889 h 49702"/>
                <a:gd name="connsiteX2" fmla="*/ 38360 w 59902"/>
                <a:gd name="connsiteY2" fmla="*/ 5285 h 49702"/>
                <a:gd name="connsiteX3" fmla="*/ 38436 w 59902"/>
                <a:gd name="connsiteY3" fmla="*/ 6549 h 49702"/>
                <a:gd name="connsiteX4" fmla="*/ 29114 w 59902"/>
                <a:gd name="connsiteY4" fmla="*/ 3811 h 49702"/>
                <a:gd name="connsiteX5" fmla="*/ 29856 w 59902"/>
                <a:gd name="connsiteY5" fmla="*/ 2199 h 49702"/>
                <a:gd name="connsiteX6" fmla="*/ 22177 w 59902"/>
                <a:gd name="connsiteY6" fmla="*/ 4579 h 49702"/>
                <a:gd name="connsiteX7" fmla="*/ 22536 w 59902"/>
                <a:gd name="connsiteY7" fmla="*/ 3189 h 49702"/>
                <a:gd name="connsiteX8" fmla="*/ 14036 w 59902"/>
                <a:gd name="connsiteY8" fmla="*/ 5051 h 49702"/>
                <a:gd name="connsiteX9" fmla="*/ 15336 w 59902"/>
                <a:gd name="connsiteY9" fmla="*/ 6399 h 49702"/>
                <a:gd name="connsiteX0" fmla="*/ 7556 w 63522"/>
                <a:gd name="connsiteY0" fmla="*/ 14229 h 49702"/>
                <a:gd name="connsiteX1" fmla="*/ 9279 w 63522"/>
                <a:gd name="connsiteY1" fmla="*/ 6766 h 49702"/>
                <a:gd name="connsiteX2" fmla="*/ 17661 w 63522"/>
                <a:gd name="connsiteY2" fmla="*/ 5061 h 49702"/>
                <a:gd name="connsiteX3" fmla="*/ 26112 w 63522"/>
                <a:gd name="connsiteY3" fmla="*/ 3291 h 49702"/>
                <a:gd name="connsiteX4" fmla="*/ 29405 w 63522"/>
                <a:gd name="connsiteY4" fmla="*/ 59 h 49702"/>
                <a:gd name="connsiteX5" fmla="*/ 33489 w 63522"/>
                <a:gd name="connsiteY5" fmla="*/ 2340 h 49702"/>
                <a:gd name="connsiteX6" fmla="*/ 39119 w 63522"/>
                <a:gd name="connsiteY6" fmla="*/ 549 h 49702"/>
                <a:gd name="connsiteX7" fmla="*/ 41974 w 63522"/>
                <a:gd name="connsiteY7" fmla="*/ 5435 h 49702"/>
                <a:gd name="connsiteX8" fmla="*/ 45638 w 63522"/>
                <a:gd name="connsiteY8" fmla="*/ 10177 h 49702"/>
                <a:gd name="connsiteX9" fmla="*/ 45474 w 63522"/>
                <a:gd name="connsiteY9" fmla="*/ 15319 h 49702"/>
                <a:gd name="connsiteX10" fmla="*/ 57079 w 63522"/>
                <a:gd name="connsiteY10" fmla="*/ 25311 h 49702"/>
                <a:gd name="connsiteX11" fmla="*/ 63000 w 63522"/>
                <a:gd name="connsiteY11" fmla="*/ 36077 h 49702"/>
                <a:gd name="connsiteX12" fmla="*/ 43972 w 63522"/>
                <a:gd name="connsiteY12" fmla="*/ 41261 h 49702"/>
                <a:gd name="connsiteX13" fmla="*/ 30360 w 63522"/>
                <a:gd name="connsiteY13" fmla="*/ 49351 h 49702"/>
                <a:gd name="connsiteX14" fmla="*/ 20507 w 63522"/>
                <a:gd name="connsiteY14" fmla="*/ 42115 h 49702"/>
                <a:gd name="connsiteX15" fmla="*/ 4693 w 63522"/>
                <a:gd name="connsiteY15" fmla="*/ 36795 h 49702"/>
                <a:gd name="connsiteX16" fmla="*/ 8 w 63522"/>
                <a:gd name="connsiteY16" fmla="*/ 29697 h 49702"/>
                <a:gd name="connsiteX17" fmla="*/ 5769 w 63522"/>
                <a:gd name="connsiteY17" fmla="*/ 25410 h 49702"/>
                <a:gd name="connsiteX18" fmla="*/ 3651 w 63522"/>
                <a:gd name="connsiteY18" fmla="*/ 19563 h 49702"/>
                <a:gd name="connsiteX19" fmla="*/ 7519 w 63522"/>
                <a:gd name="connsiteY19" fmla="*/ 14366 h 49702"/>
                <a:gd name="connsiteX20" fmla="*/ 7556 w 63522"/>
                <a:gd name="connsiteY20" fmla="*/ 14229 h 49702"/>
                <a:gd name="connsiteX0" fmla="*/ 45454 w 63522"/>
                <a:gd name="connsiteY0" fmla="*/ 15213 h 49702"/>
                <a:gd name="connsiteX1" fmla="*/ 44006 w 63522"/>
                <a:gd name="connsiteY1" fmla="*/ 17889 h 49702"/>
                <a:gd name="connsiteX2" fmla="*/ 41980 w 63522"/>
                <a:gd name="connsiteY2" fmla="*/ 5285 h 49702"/>
                <a:gd name="connsiteX3" fmla="*/ 42056 w 63522"/>
                <a:gd name="connsiteY3" fmla="*/ 6549 h 49702"/>
                <a:gd name="connsiteX4" fmla="*/ 32734 w 63522"/>
                <a:gd name="connsiteY4" fmla="*/ 3811 h 49702"/>
                <a:gd name="connsiteX5" fmla="*/ 33476 w 63522"/>
                <a:gd name="connsiteY5" fmla="*/ 2199 h 49702"/>
                <a:gd name="connsiteX6" fmla="*/ 25797 w 63522"/>
                <a:gd name="connsiteY6" fmla="*/ 4579 h 49702"/>
                <a:gd name="connsiteX7" fmla="*/ 26156 w 63522"/>
                <a:gd name="connsiteY7" fmla="*/ 3189 h 49702"/>
                <a:gd name="connsiteX8" fmla="*/ 17656 w 63522"/>
                <a:gd name="connsiteY8" fmla="*/ 5051 h 49702"/>
                <a:gd name="connsiteX9" fmla="*/ 18956 w 63522"/>
                <a:gd name="connsiteY9" fmla="*/ 6399 h 49702"/>
                <a:gd name="connsiteX0" fmla="*/ 7566 w 63532"/>
                <a:gd name="connsiteY0" fmla="*/ 14229 h 49702"/>
                <a:gd name="connsiteX1" fmla="*/ 9289 w 63532"/>
                <a:gd name="connsiteY1" fmla="*/ 6766 h 49702"/>
                <a:gd name="connsiteX2" fmla="*/ 17671 w 63532"/>
                <a:gd name="connsiteY2" fmla="*/ 5061 h 49702"/>
                <a:gd name="connsiteX3" fmla="*/ 26122 w 63532"/>
                <a:gd name="connsiteY3" fmla="*/ 3291 h 49702"/>
                <a:gd name="connsiteX4" fmla="*/ 29415 w 63532"/>
                <a:gd name="connsiteY4" fmla="*/ 59 h 49702"/>
                <a:gd name="connsiteX5" fmla="*/ 33499 w 63532"/>
                <a:gd name="connsiteY5" fmla="*/ 2340 h 49702"/>
                <a:gd name="connsiteX6" fmla="*/ 39129 w 63532"/>
                <a:gd name="connsiteY6" fmla="*/ 549 h 49702"/>
                <a:gd name="connsiteX7" fmla="*/ 41984 w 63532"/>
                <a:gd name="connsiteY7" fmla="*/ 5435 h 49702"/>
                <a:gd name="connsiteX8" fmla="*/ 45648 w 63532"/>
                <a:gd name="connsiteY8" fmla="*/ 10177 h 49702"/>
                <a:gd name="connsiteX9" fmla="*/ 45484 w 63532"/>
                <a:gd name="connsiteY9" fmla="*/ 15319 h 49702"/>
                <a:gd name="connsiteX10" fmla="*/ 57089 w 63532"/>
                <a:gd name="connsiteY10" fmla="*/ 25311 h 49702"/>
                <a:gd name="connsiteX11" fmla="*/ 63010 w 63532"/>
                <a:gd name="connsiteY11" fmla="*/ 36077 h 49702"/>
                <a:gd name="connsiteX12" fmla="*/ 43982 w 63532"/>
                <a:gd name="connsiteY12" fmla="*/ 41261 h 49702"/>
                <a:gd name="connsiteX13" fmla="*/ 30370 w 63532"/>
                <a:gd name="connsiteY13" fmla="*/ 49351 h 49702"/>
                <a:gd name="connsiteX14" fmla="*/ 20517 w 63532"/>
                <a:gd name="connsiteY14" fmla="*/ 42115 h 49702"/>
                <a:gd name="connsiteX15" fmla="*/ 7928 w 63532"/>
                <a:gd name="connsiteY15" fmla="*/ 35421 h 49702"/>
                <a:gd name="connsiteX16" fmla="*/ 18 w 63532"/>
                <a:gd name="connsiteY16" fmla="*/ 29697 h 49702"/>
                <a:gd name="connsiteX17" fmla="*/ 5779 w 63532"/>
                <a:gd name="connsiteY17" fmla="*/ 25410 h 49702"/>
                <a:gd name="connsiteX18" fmla="*/ 3661 w 63532"/>
                <a:gd name="connsiteY18" fmla="*/ 19563 h 49702"/>
                <a:gd name="connsiteX19" fmla="*/ 7529 w 63532"/>
                <a:gd name="connsiteY19" fmla="*/ 14366 h 49702"/>
                <a:gd name="connsiteX20" fmla="*/ 7566 w 63532"/>
                <a:gd name="connsiteY20" fmla="*/ 14229 h 49702"/>
                <a:gd name="connsiteX0" fmla="*/ 45464 w 63532"/>
                <a:gd name="connsiteY0" fmla="*/ 15213 h 49702"/>
                <a:gd name="connsiteX1" fmla="*/ 44016 w 63532"/>
                <a:gd name="connsiteY1" fmla="*/ 17889 h 49702"/>
                <a:gd name="connsiteX2" fmla="*/ 41990 w 63532"/>
                <a:gd name="connsiteY2" fmla="*/ 5285 h 49702"/>
                <a:gd name="connsiteX3" fmla="*/ 42066 w 63532"/>
                <a:gd name="connsiteY3" fmla="*/ 6549 h 49702"/>
                <a:gd name="connsiteX4" fmla="*/ 32744 w 63532"/>
                <a:gd name="connsiteY4" fmla="*/ 3811 h 49702"/>
                <a:gd name="connsiteX5" fmla="*/ 33486 w 63532"/>
                <a:gd name="connsiteY5" fmla="*/ 2199 h 49702"/>
                <a:gd name="connsiteX6" fmla="*/ 25807 w 63532"/>
                <a:gd name="connsiteY6" fmla="*/ 4579 h 49702"/>
                <a:gd name="connsiteX7" fmla="*/ 26166 w 63532"/>
                <a:gd name="connsiteY7" fmla="*/ 3189 h 49702"/>
                <a:gd name="connsiteX8" fmla="*/ 17666 w 63532"/>
                <a:gd name="connsiteY8" fmla="*/ 5051 h 49702"/>
                <a:gd name="connsiteX9" fmla="*/ 18966 w 63532"/>
                <a:gd name="connsiteY9" fmla="*/ 6399 h 49702"/>
                <a:gd name="connsiteX0" fmla="*/ 7566 w 63532"/>
                <a:gd name="connsiteY0" fmla="*/ 14229 h 49702"/>
                <a:gd name="connsiteX1" fmla="*/ 9289 w 63532"/>
                <a:gd name="connsiteY1" fmla="*/ 6766 h 49702"/>
                <a:gd name="connsiteX2" fmla="*/ 17671 w 63532"/>
                <a:gd name="connsiteY2" fmla="*/ 5061 h 49702"/>
                <a:gd name="connsiteX3" fmla="*/ 26122 w 63532"/>
                <a:gd name="connsiteY3" fmla="*/ 3291 h 49702"/>
                <a:gd name="connsiteX4" fmla="*/ 29415 w 63532"/>
                <a:gd name="connsiteY4" fmla="*/ 59 h 49702"/>
                <a:gd name="connsiteX5" fmla="*/ 33499 w 63532"/>
                <a:gd name="connsiteY5" fmla="*/ 2340 h 49702"/>
                <a:gd name="connsiteX6" fmla="*/ 39129 w 63532"/>
                <a:gd name="connsiteY6" fmla="*/ 549 h 49702"/>
                <a:gd name="connsiteX7" fmla="*/ 41984 w 63532"/>
                <a:gd name="connsiteY7" fmla="*/ 5435 h 49702"/>
                <a:gd name="connsiteX8" fmla="*/ 45648 w 63532"/>
                <a:gd name="connsiteY8" fmla="*/ 10177 h 49702"/>
                <a:gd name="connsiteX9" fmla="*/ 45484 w 63532"/>
                <a:gd name="connsiteY9" fmla="*/ 15319 h 49702"/>
                <a:gd name="connsiteX10" fmla="*/ 57089 w 63532"/>
                <a:gd name="connsiteY10" fmla="*/ 25311 h 49702"/>
                <a:gd name="connsiteX11" fmla="*/ 63010 w 63532"/>
                <a:gd name="connsiteY11" fmla="*/ 36077 h 49702"/>
                <a:gd name="connsiteX12" fmla="*/ 43982 w 63532"/>
                <a:gd name="connsiteY12" fmla="*/ 41261 h 49702"/>
                <a:gd name="connsiteX13" fmla="*/ 30370 w 63532"/>
                <a:gd name="connsiteY13" fmla="*/ 49351 h 49702"/>
                <a:gd name="connsiteX14" fmla="*/ 20517 w 63532"/>
                <a:gd name="connsiteY14" fmla="*/ 42115 h 49702"/>
                <a:gd name="connsiteX15" fmla="*/ 7928 w 63532"/>
                <a:gd name="connsiteY15" fmla="*/ 35421 h 49702"/>
                <a:gd name="connsiteX16" fmla="*/ 18 w 63532"/>
                <a:gd name="connsiteY16" fmla="*/ 29697 h 49702"/>
                <a:gd name="connsiteX17" fmla="*/ 5779 w 63532"/>
                <a:gd name="connsiteY17" fmla="*/ 25410 h 49702"/>
                <a:gd name="connsiteX18" fmla="*/ 3661 w 63532"/>
                <a:gd name="connsiteY18" fmla="*/ 19563 h 49702"/>
                <a:gd name="connsiteX19" fmla="*/ 7529 w 63532"/>
                <a:gd name="connsiteY19" fmla="*/ 14366 h 49702"/>
                <a:gd name="connsiteX20" fmla="*/ 7566 w 63532"/>
                <a:gd name="connsiteY20" fmla="*/ 14229 h 49702"/>
                <a:gd name="connsiteX0" fmla="*/ 45464 w 63532"/>
                <a:gd name="connsiteY0" fmla="*/ 15213 h 49702"/>
                <a:gd name="connsiteX1" fmla="*/ 44016 w 63532"/>
                <a:gd name="connsiteY1" fmla="*/ 17889 h 49702"/>
                <a:gd name="connsiteX2" fmla="*/ 41990 w 63532"/>
                <a:gd name="connsiteY2" fmla="*/ 5285 h 49702"/>
                <a:gd name="connsiteX3" fmla="*/ 42066 w 63532"/>
                <a:gd name="connsiteY3" fmla="*/ 6549 h 49702"/>
                <a:gd name="connsiteX4" fmla="*/ 32744 w 63532"/>
                <a:gd name="connsiteY4" fmla="*/ 3811 h 49702"/>
                <a:gd name="connsiteX5" fmla="*/ 33486 w 63532"/>
                <a:gd name="connsiteY5" fmla="*/ 2199 h 49702"/>
                <a:gd name="connsiteX6" fmla="*/ 25807 w 63532"/>
                <a:gd name="connsiteY6" fmla="*/ 4579 h 49702"/>
                <a:gd name="connsiteX7" fmla="*/ 26166 w 63532"/>
                <a:gd name="connsiteY7" fmla="*/ 3189 h 49702"/>
                <a:gd name="connsiteX8" fmla="*/ 17666 w 63532"/>
                <a:gd name="connsiteY8" fmla="*/ 5051 h 49702"/>
                <a:gd name="connsiteX9" fmla="*/ 18966 w 63532"/>
                <a:gd name="connsiteY9" fmla="*/ 6399 h 49702"/>
                <a:gd name="connsiteX0" fmla="*/ 7566 w 63532"/>
                <a:gd name="connsiteY0" fmla="*/ 14229 h 49702"/>
                <a:gd name="connsiteX1" fmla="*/ 9289 w 63532"/>
                <a:gd name="connsiteY1" fmla="*/ 6766 h 49702"/>
                <a:gd name="connsiteX2" fmla="*/ 17671 w 63532"/>
                <a:gd name="connsiteY2" fmla="*/ 5061 h 49702"/>
                <a:gd name="connsiteX3" fmla="*/ 26122 w 63532"/>
                <a:gd name="connsiteY3" fmla="*/ 3291 h 49702"/>
                <a:gd name="connsiteX4" fmla="*/ 29415 w 63532"/>
                <a:gd name="connsiteY4" fmla="*/ 59 h 49702"/>
                <a:gd name="connsiteX5" fmla="*/ 33499 w 63532"/>
                <a:gd name="connsiteY5" fmla="*/ 2340 h 49702"/>
                <a:gd name="connsiteX6" fmla="*/ 39129 w 63532"/>
                <a:gd name="connsiteY6" fmla="*/ 549 h 49702"/>
                <a:gd name="connsiteX7" fmla="*/ 41984 w 63532"/>
                <a:gd name="connsiteY7" fmla="*/ 5435 h 49702"/>
                <a:gd name="connsiteX8" fmla="*/ 45648 w 63532"/>
                <a:gd name="connsiteY8" fmla="*/ 10177 h 49702"/>
                <a:gd name="connsiteX9" fmla="*/ 45484 w 63532"/>
                <a:gd name="connsiteY9" fmla="*/ 15319 h 49702"/>
                <a:gd name="connsiteX10" fmla="*/ 57089 w 63532"/>
                <a:gd name="connsiteY10" fmla="*/ 25311 h 49702"/>
                <a:gd name="connsiteX11" fmla="*/ 63010 w 63532"/>
                <a:gd name="connsiteY11" fmla="*/ 36077 h 49702"/>
                <a:gd name="connsiteX12" fmla="*/ 43982 w 63532"/>
                <a:gd name="connsiteY12" fmla="*/ 41261 h 49702"/>
                <a:gd name="connsiteX13" fmla="*/ 30370 w 63532"/>
                <a:gd name="connsiteY13" fmla="*/ 49351 h 49702"/>
                <a:gd name="connsiteX14" fmla="*/ 20517 w 63532"/>
                <a:gd name="connsiteY14" fmla="*/ 42115 h 49702"/>
                <a:gd name="connsiteX15" fmla="*/ 7928 w 63532"/>
                <a:gd name="connsiteY15" fmla="*/ 35421 h 49702"/>
                <a:gd name="connsiteX16" fmla="*/ 18 w 63532"/>
                <a:gd name="connsiteY16" fmla="*/ 29697 h 49702"/>
                <a:gd name="connsiteX17" fmla="*/ 5779 w 63532"/>
                <a:gd name="connsiteY17" fmla="*/ 25410 h 49702"/>
                <a:gd name="connsiteX18" fmla="*/ 3661 w 63532"/>
                <a:gd name="connsiteY18" fmla="*/ 19563 h 49702"/>
                <a:gd name="connsiteX19" fmla="*/ 7529 w 63532"/>
                <a:gd name="connsiteY19" fmla="*/ 14366 h 49702"/>
                <a:gd name="connsiteX20" fmla="*/ 7566 w 63532"/>
                <a:gd name="connsiteY20" fmla="*/ 14229 h 49702"/>
                <a:gd name="connsiteX0" fmla="*/ 45464 w 63532"/>
                <a:gd name="connsiteY0" fmla="*/ 15213 h 49702"/>
                <a:gd name="connsiteX1" fmla="*/ 44016 w 63532"/>
                <a:gd name="connsiteY1" fmla="*/ 17889 h 49702"/>
                <a:gd name="connsiteX2" fmla="*/ 41990 w 63532"/>
                <a:gd name="connsiteY2" fmla="*/ 5285 h 49702"/>
                <a:gd name="connsiteX3" fmla="*/ 42066 w 63532"/>
                <a:gd name="connsiteY3" fmla="*/ 6549 h 49702"/>
                <a:gd name="connsiteX4" fmla="*/ 32744 w 63532"/>
                <a:gd name="connsiteY4" fmla="*/ 3811 h 49702"/>
                <a:gd name="connsiteX5" fmla="*/ 33486 w 63532"/>
                <a:gd name="connsiteY5" fmla="*/ 2199 h 49702"/>
                <a:gd name="connsiteX6" fmla="*/ 25807 w 63532"/>
                <a:gd name="connsiteY6" fmla="*/ 4579 h 49702"/>
                <a:gd name="connsiteX7" fmla="*/ 26166 w 63532"/>
                <a:gd name="connsiteY7" fmla="*/ 3189 h 49702"/>
                <a:gd name="connsiteX8" fmla="*/ 17666 w 63532"/>
                <a:gd name="connsiteY8" fmla="*/ 5051 h 49702"/>
                <a:gd name="connsiteX9" fmla="*/ 18966 w 63532"/>
                <a:gd name="connsiteY9" fmla="*/ 6399 h 49702"/>
                <a:gd name="connsiteX0" fmla="*/ 7566 w 63532"/>
                <a:gd name="connsiteY0" fmla="*/ 14229 h 49702"/>
                <a:gd name="connsiteX1" fmla="*/ 9289 w 63532"/>
                <a:gd name="connsiteY1" fmla="*/ 6766 h 49702"/>
                <a:gd name="connsiteX2" fmla="*/ 17671 w 63532"/>
                <a:gd name="connsiteY2" fmla="*/ 5061 h 49702"/>
                <a:gd name="connsiteX3" fmla="*/ 26122 w 63532"/>
                <a:gd name="connsiteY3" fmla="*/ 3291 h 49702"/>
                <a:gd name="connsiteX4" fmla="*/ 29415 w 63532"/>
                <a:gd name="connsiteY4" fmla="*/ 59 h 49702"/>
                <a:gd name="connsiteX5" fmla="*/ 33499 w 63532"/>
                <a:gd name="connsiteY5" fmla="*/ 2340 h 49702"/>
                <a:gd name="connsiteX6" fmla="*/ 39129 w 63532"/>
                <a:gd name="connsiteY6" fmla="*/ 549 h 49702"/>
                <a:gd name="connsiteX7" fmla="*/ 41984 w 63532"/>
                <a:gd name="connsiteY7" fmla="*/ 5435 h 49702"/>
                <a:gd name="connsiteX8" fmla="*/ 45648 w 63532"/>
                <a:gd name="connsiteY8" fmla="*/ 10177 h 49702"/>
                <a:gd name="connsiteX9" fmla="*/ 45484 w 63532"/>
                <a:gd name="connsiteY9" fmla="*/ 15319 h 49702"/>
                <a:gd name="connsiteX10" fmla="*/ 57089 w 63532"/>
                <a:gd name="connsiteY10" fmla="*/ 25311 h 49702"/>
                <a:gd name="connsiteX11" fmla="*/ 63010 w 63532"/>
                <a:gd name="connsiteY11" fmla="*/ 36077 h 49702"/>
                <a:gd name="connsiteX12" fmla="*/ 43982 w 63532"/>
                <a:gd name="connsiteY12" fmla="*/ 41261 h 49702"/>
                <a:gd name="connsiteX13" fmla="*/ 30370 w 63532"/>
                <a:gd name="connsiteY13" fmla="*/ 49351 h 49702"/>
                <a:gd name="connsiteX14" fmla="*/ 20517 w 63532"/>
                <a:gd name="connsiteY14" fmla="*/ 42115 h 49702"/>
                <a:gd name="connsiteX15" fmla="*/ 7928 w 63532"/>
                <a:gd name="connsiteY15" fmla="*/ 35421 h 49702"/>
                <a:gd name="connsiteX16" fmla="*/ 18 w 63532"/>
                <a:gd name="connsiteY16" fmla="*/ 29697 h 49702"/>
                <a:gd name="connsiteX17" fmla="*/ 5779 w 63532"/>
                <a:gd name="connsiteY17" fmla="*/ 25410 h 49702"/>
                <a:gd name="connsiteX18" fmla="*/ 3661 w 63532"/>
                <a:gd name="connsiteY18" fmla="*/ 19563 h 49702"/>
                <a:gd name="connsiteX19" fmla="*/ 7529 w 63532"/>
                <a:gd name="connsiteY19" fmla="*/ 14366 h 49702"/>
                <a:gd name="connsiteX20" fmla="*/ 7566 w 63532"/>
                <a:gd name="connsiteY20" fmla="*/ 14229 h 49702"/>
                <a:gd name="connsiteX0" fmla="*/ 45464 w 63532"/>
                <a:gd name="connsiteY0" fmla="*/ 15213 h 49702"/>
                <a:gd name="connsiteX1" fmla="*/ 44016 w 63532"/>
                <a:gd name="connsiteY1" fmla="*/ 17889 h 49702"/>
                <a:gd name="connsiteX2" fmla="*/ 41990 w 63532"/>
                <a:gd name="connsiteY2" fmla="*/ 5285 h 49702"/>
                <a:gd name="connsiteX3" fmla="*/ 42066 w 63532"/>
                <a:gd name="connsiteY3" fmla="*/ 6549 h 49702"/>
                <a:gd name="connsiteX4" fmla="*/ 32744 w 63532"/>
                <a:gd name="connsiteY4" fmla="*/ 3811 h 49702"/>
                <a:gd name="connsiteX5" fmla="*/ 33486 w 63532"/>
                <a:gd name="connsiteY5" fmla="*/ 2199 h 49702"/>
                <a:gd name="connsiteX6" fmla="*/ 25807 w 63532"/>
                <a:gd name="connsiteY6" fmla="*/ 4579 h 49702"/>
                <a:gd name="connsiteX7" fmla="*/ 26166 w 63532"/>
                <a:gd name="connsiteY7" fmla="*/ 3189 h 49702"/>
                <a:gd name="connsiteX8" fmla="*/ 17666 w 63532"/>
                <a:gd name="connsiteY8" fmla="*/ 5051 h 49702"/>
                <a:gd name="connsiteX9" fmla="*/ 18966 w 63532"/>
                <a:gd name="connsiteY9" fmla="*/ 6399 h 49702"/>
                <a:gd name="connsiteX0" fmla="*/ 8110 w 64076"/>
                <a:gd name="connsiteY0" fmla="*/ 14229 h 49702"/>
                <a:gd name="connsiteX1" fmla="*/ 9833 w 64076"/>
                <a:gd name="connsiteY1" fmla="*/ 6766 h 49702"/>
                <a:gd name="connsiteX2" fmla="*/ 18215 w 64076"/>
                <a:gd name="connsiteY2" fmla="*/ 5061 h 49702"/>
                <a:gd name="connsiteX3" fmla="*/ 26666 w 64076"/>
                <a:gd name="connsiteY3" fmla="*/ 3291 h 49702"/>
                <a:gd name="connsiteX4" fmla="*/ 29959 w 64076"/>
                <a:gd name="connsiteY4" fmla="*/ 59 h 49702"/>
                <a:gd name="connsiteX5" fmla="*/ 34043 w 64076"/>
                <a:gd name="connsiteY5" fmla="*/ 2340 h 49702"/>
                <a:gd name="connsiteX6" fmla="*/ 39673 w 64076"/>
                <a:gd name="connsiteY6" fmla="*/ 549 h 49702"/>
                <a:gd name="connsiteX7" fmla="*/ 42528 w 64076"/>
                <a:gd name="connsiteY7" fmla="*/ 5435 h 49702"/>
                <a:gd name="connsiteX8" fmla="*/ 46192 w 64076"/>
                <a:gd name="connsiteY8" fmla="*/ 10177 h 49702"/>
                <a:gd name="connsiteX9" fmla="*/ 46028 w 64076"/>
                <a:gd name="connsiteY9" fmla="*/ 15319 h 49702"/>
                <a:gd name="connsiteX10" fmla="*/ 57633 w 64076"/>
                <a:gd name="connsiteY10" fmla="*/ 25311 h 49702"/>
                <a:gd name="connsiteX11" fmla="*/ 63554 w 64076"/>
                <a:gd name="connsiteY11" fmla="*/ 36077 h 49702"/>
                <a:gd name="connsiteX12" fmla="*/ 44526 w 64076"/>
                <a:gd name="connsiteY12" fmla="*/ 41261 h 49702"/>
                <a:gd name="connsiteX13" fmla="*/ 30914 w 64076"/>
                <a:gd name="connsiteY13" fmla="*/ 49351 h 49702"/>
                <a:gd name="connsiteX14" fmla="*/ 21061 w 64076"/>
                <a:gd name="connsiteY14" fmla="*/ 42115 h 49702"/>
                <a:gd name="connsiteX15" fmla="*/ 8472 w 64076"/>
                <a:gd name="connsiteY15" fmla="*/ 35421 h 49702"/>
                <a:gd name="connsiteX16" fmla="*/ 562 w 64076"/>
                <a:gd name="connsiteY16" fmla="*/ 29697 h 49702"/>
                <a:gd name="connsiteX17" fmla="*/ 6323 w 64076"/>
                <a:gd name="connsiteY17" fmla="*/ 25410 h 49702"/>
                <a:gd name="connsiteX18" fmla="*/ 4205 w 64076"/>
                <a:gd name="connsiteY18" fmla="*/ 19563 h 49702"/>
                <a:gd name="connsiteX19" fmla="*/ 8073 w 64076"/>
                <a:gd name="connsiteY19" fmla="*/ 14366 h 49702"/>
                <a:gd name="connsiteX20" fmla="*/ 8110 w 64076"/>
                <a:gd name="connsiteY20" fmla="*/ 14229 h 49702"/>
                <a:gd name="connsiteX0" fmla="*/ 46008 w 64076"/>
                <a:gd name="connsiteY0" fmla="*/ 15213 h 49702"/>
                <a:gd name="connsiteX1" fmla="*/ 44560 w 64076"/>
                <a:gd name="connsiteY1" fmla="*/ 17889 h 49702"/>
                <a:gd name="connsiteX2" fmla="*/ 42534 w 64076"/>
                <a:gd name="connsiteY2" fmla="*/ 5285 h 49702"/>
                <a:gd name="connsiteX3" fmla="*/ 42610 w 64076"/>
                <a:gd name="connsiteY3" fmla="*/ 6549 h 49702"/>
                <a:gd name="connsiteX4" fmla="*/ 33288 w 64076"/>
                <a:gd name="connsiteY4" fmla="*/ 3811 h 49702"/>
                <a:gd name="connsiteX5" fmla="*/ 34030 w 64076"/>
                <a:gd name="connsiteY5" fmla="*/ 2199 h 49702"/>
                <a:gd name="connsiteX6" fmla="*/ 26351 w 64076"/>
                <a:gd name="connsiteY6" fmla="*/ 4579 h 49702"/>
                <a:gd name="connsiteX7" fmla="*/ 26710 w 64076"/>
                <a:gd name="connsiteY7" fmla="*/ 3189 h 49702"/>
                <a:gd name="connsiteX8" fmla="*/ 18210 w 64076"/>
                <a:gd name="connsiteY8" fmla="*/ 5051 h 49702"/>
                <a:gd name="connsiteX9" fmla="*/ 19510 w 64076"/>
                <a:gd name="connsiteY9" fmla="*/ 6399 h 49702"/>
                <a:gd name="connsiteX0" fmla="*/ 9145 w 65111"/>
                <a:gd name="connsiteY0" fmla="*/ 14229 h 49702"/>
                <a:gd name="connsiteX1" fmla="*/ 10868 w 65111"/>
                <a:gd name="connsiteY1" fmla="*/ 6766 h 49702"/>
                <a:gd name="connsiteX2" fmla="*/ 19250 w 65111"/>
                <a:gd name="connsiteY2" fmla="*/ 5061 h 49702"/>
                <a:gd name="connsiteX3" fmla="*/ 27701 w 65111"/>
                <a:gd name="connsiteY3" fmla="*/ 3291 h 49702"/>
                <a:gd name="connsiteX4" fmla="*/ 30994 w 65111"/>
                <a:gd name="connsiteY4" fmla="*/ 59 h 49702"/>
                <a:gd name="connsiteX5" fmla="*/ 35078 w 65111"/>
                <a:gd name="connsiteY5" fmla="*/ 2340 h 49702"/>
                <a:gd name="connsiteX6" fmla="*/ 40708 w 65111"/>
                <a:gd name="connsiteY6" fmla="*/ 549 h 49702"/>
                <a:gd name="connsiteX7" fmla="*/ 43563 w 65111"/>
                <a:gd name="connsiteY7" fmla="*/ 5435 h 49702"/>
                <a:gd name="connsiteX8" fmla="*/ 47227 w 65111"/>
                <a:gd name="connsiteY8" fmla="*/ 10177 h 49702"/>
                <a:gd name="connsiteX9" fmla="*/ 47063 w 65111"/>
                <a:gd name="connsiteY9" fmla="*/ 15319 h 49702"/>
                <a:gd name="connsiteX10" fmla="*/ 58668 w 65111"/>
                <a:gd name="connsiteY10" fmla="*/ 25311 h 49702"/>
                <a:gd name="connsiteX11" fmla="*/ 64589 w 65111"/>
                <a:gd name="connsiteY11" fmla="*/ 36077 h 49702"/>
                <a:gd name="connsiteX12" fmla="*/ 45561 w 65111"/>
                <a:gd name="connsiteY12" fmla="*/ 41261 h 49702"/>
                <a:gd name="connsiteX13" fmla="*/ 31949 w 65111"/>
                <a:gd name="connsiteY13" fmla="*/ 49351 h 49702"/>
                <a:gd name="connsiteX14" fmla="*/ 22096 w 65111"/>
                <a:gd name="connsiteY14" fmla="*/ 42115 h 49702"/>
                <a:gd name="connsiteX15" fmla="*/ 9507 w 65111"/>
                <a:gd name="connsiteY15" fmla="*/ 35421 h 49702"/>
                <a:gd name="connsiteX16" fmla="*/ 1597 w 65111"/>
                <a:gd name="connsiteY16" fmla="*/ 29697 h 49702"/>
                <a:gd name="connsiteX17" fmla="*/ 7358 w 65111"/>
                <a:gd name="connsiteY17" fmla="*/ 25410 h 49702"/>
                <a:gd name="connsiteX18" fmla="*/ 5240 w 65111"/>
                <a:gd name="connsiteY18" fmla="*/ 19563 h 49702"/>
                <a:gd name="connsiteX19" fmla="*/ 9108 w 65111"/>
                <a:gd name="connsiteY19" fmla="*/ 14366 h 49702"/>
                <a:gd name="connsiteX20" fmla="*/ 9145 w 65111"/>
                <a:gd name="connsiteY20" fmla="*/ 14229 h 49702"/>
                <a:gd name="connsiteX0" fmla="*/ 47043 w 65111"/>
                <a:gd name="connsiteY0" fmla="*/ 15213 h 49702"/>
                <a:gd name="connsiteX1" fmla="*/ 45595 w 65111"/>
                <a:gd name="connsiteY1" fmla="*/ 17889 h 49702"/>
                <a:gd name="connsiteX2" fmla="*/ 43569 w 65111"/>
                <a:gd name="connsiteY2" fmla="*/ 5285 h 49702"/>
                <a:gd name="connsiteX3" fmla="*/ 43645 w 65111"/>
                <a:gd name="connsiteY3" fmla="*/ 6549 h 49702"/>
                <a:gd name="connsiteX4" fmla="*/ 34323 w 65111"/>
                <a:gd name="connsiteY4" fmla="*/ 3811 h 49702"/>
                <a:gd name="connsiteX5" fmla="*/ 35065 w 65111"/>
                <a:gd name="connsiteY5" fmla="*/ 2199 h 49702"/>
                <a:gd name="connsiteX6" fmla="*/ 27386 w 65111"/>
                <a:gd name="connsiteY6" fmla="*/ 4579 h 49702"/>
                <a:gd name="connsiteX7" fmla="*/ 27745 w 65111"/>
                <a:gd name="connsiteY7" fmla="*/ 3189 h 49702"/>
                <a:gd name="connsiteX8" fmla="*/ 19245 w 65111"/>
                <a:gd name="connsiteY8" fmla="*/ 5051 h 49702"/>
                <a:gd name="connsiteX9" fmla="*/ 20545 w 65111"/>
                <a:gd name="connsiteY9" fmla="*/ 6399 h 49702"/>
                <a:gd name="connsiteX0" fmla="*/ 8111 w 64077"/>
                <a:gd name="connsiteY0" fmla="*/ 14229 h 49702"/>
                <a:gd name="connsiteX1" fmla="*/ 9834 w 64077"/>
                <a:gd name="connsiteY1" fmla="*/ 6766 h 49702"/>
                <a:gd name="connsiteX2" fmla="*/ 18216 w 64077"/>
                <a:gd name="connsiteY2" fmla="*/ 5061 h 49702"/>
                <a:gd name="connsiteX3" fmla="*/ 26667 w 64077"/>
                <a:gd name="connsiteY3" fmla="*/ 3291 h 49702"/>
                <a:gd name="connsiteX4" fmla="*/ 29960 w 64077"/>
                <a:gd name="connsiteY4" fmla="*/ 59 h 49702"/>
                <a:gd name="connsiteX5" fmla="*/ 34044 w 64077"/>
                <a:gd name="connsiteY5" fmla="*/ 2340 h 49702"/>
                <a:gd name="connsiteX6" fmla="*/ 39674 w 64077"/>
                <a:gd name="connsiteY6" fmla="*/ 549 h 49702"/>
                <a:gd name="connsiteX7" fmla="*/ 42529 w 64077"/>
                <a:gd name="connsiteY7" fmla="*/ 5435 h 49702"/>
                <a:gd name="connsiteX8" fmla="*/ 46193 w 64077"/>
                <a:gd name="connsiteY8" fmla="*/ 10177 h 49702"/>
                <a:gd name="connsiteX9" fmla="*/ 46029 w 64077"/>
                <a:gd name="connsiteY9" fmla="*/ 15319 h 49702"/>
                <a:gd name="connsiteX10" fmla="*/ 57634 w 64077"/>
                <a:gd name="connsiteY10" fmla="*/ 25311 h 49702"/>
                <a:gd name="connsiteX11" fmla="*/ 63555 w 64077"/>
                <a:gd name="connsiteY11" fmla="*/ 36077 h 49702"/>
                <a:gd name="connsiteX12" fmla="*/ 44527 w 64077"/>
                <a:gd name="connsiteY12" fmla="*/ 41261 h 49702"/>
                <a:gd name="connsiteX13" fmla="*/ 30915 w 64077"/>
                <a:gd name="connsiteY13" fmla="*/ 49351 h 49702"/>
                <a:gd name="connsiteX14" fmla="*/ 21062 w 64077"/>
                <a:gd name="connsiteY14" fmla="*/ 42115 h 49702"/>
                <a:gd name="connsiteX15" fmla="*/ 8473 w 64077"/>
                <a:gd name="connsiteY15" fmla="*/ 35421 h 49702"/>
                <a:gd name="connsiteX16" fmla="*/ 563 w 64077"/>
                <a:gd name="connsiteY16" fmla="*/ 29697 h 49702"/>
                <a:gd name="connsiteX17" fmla="*/ 6324 w 64077"/>
                <a:gd name="connsiteY17" fmla="*/ 25410 h 49702"/>
                <a:gd name="connsiteX18" fmla="*/ 4206 w 64077"/>
                <a:gd name="connsiteY18" fmla="*/ 19563 h 49702"/>
                <a:gd name="connsiteX19" fmla="*/ 8074 w 64077"/>
                <a:gd name="connsiteY19" fmla="*/ 14366 h 49702"/>
                <a:gd name="connsiteX20" fmla="*/ 8111 w 64077"/>
                <a:gd name="connsiteY20" fmla="*/ 14229 h 49702"/>
                <a:gd name="connsiteX0" fmla="*/ 46009 w 64077"/>
                <a:gd name="connsiteY0" fmla="*/ 15213 h 49702"/>
                <a:gd name="connsiteX1" fmla="*/ 44561 w 64077"/>
                <a:gd name="connsiteY1" fmla="*/ 17889 h 49702"/>
                <a:gd name="connsiteX2" fmla="*/ 42535 w 64077"/>
                <a:gd name="connsiteY2" fmla="*/ 5285 h 49702"/>
                <a:gd name="connsiteX3" fmla="*/ 42611 w 64077"/>
                <a:gd name="connsiteY3" fmla="*/ 6549 h 49702"/>
                <a:gd name="connsiteX4" fmla="*/ 33289 w 64077"/>
                <a:gd name="connsiteY4" fmla="*/ 3811 h 49702"/>
                <a:gd name="connsiteX5" fmla="*/ 34031 w 64077"/>
                <a:gd name="connsiteY5" fmla="*/ 2199 h 49702"/>
                <a:gd name="connsiteX6" fmla="*/ 26352 w 64077"/>
                <a:gd name="connsiteY6" fmla="*/ 4579 h 49702"/>
                <a:gd name="connsiteX7" fmla="*/ 26711 w 64077"/>
                <a:gd name="connsiteY7" fmla="*/ 3189 h 49702"/>
                <a:gd name="connsiteX8" fmla="*/ 18211 w 64077"/>
                <a:gd name="connsiteY8" fmla="*/ 5051 h 49702"/>
                <a:gd name="connsiteX9" fmla="*/ 19511 w 64077"/>
                <a:gd name="connsiteY9" fmla="*/ 6399 h 49702"/>
                <a:gd name="connsiteX0" fmla="*/ 8111 w 64077"/>
                <a:gd name="connsiteY0" fmla="*/ 14229 h 49702"/>
                <a:gd name="connsiteX1" fmla="*/ 9834 w 64077"/>
                <a:gd name="connsiteY1" fmla="*/ 6766 h 49702"/>
                <a:gd name="connsiteX2" fmla="*/ 18216 w 64077"/>
                <a:gd name="connsiteY2" fmla="*/ 5061 h 49702"/>
                <a:gd name="connsiteX3" fmla="*/ 26667 w 64077"/>
                <a:gd name="connsiteY3" fmla="*/ 3291 h 49702"/>
                <a:gd name="connsiteX4" fmla="*/ 29960 w 64077"/>
                <a:gd name="connsiteY4" fmla="*/ 59 h 49702"/>
                <a:gd name="connsiteX5" fmla="*/ 34044 w 64077"/>
                <a:gd name="connsiteY5" fmla="*/ 2340 h 49702"/>
                <a:gd name="connsiteX6" fmla="*/ 39674 w 64077"/>
                <a:gd name="connsiteY6" fmla="*/ 549 h 49702"/>
                <a:gd name="connsiteX7" fmla="*/ 42529 w 64077"/>
                <a:gd name="connsiteY7" fmla="*/ 5435 h 49702"/>
                <a:gd name="connsiteX8" fmla="*/ 46193 w 64077"/>
                <a:gd name="connsiteY8" fmla="*/ 10177 h 49702"/>
                <a:gd name="connsiteX9" fmla="*/ 46029 w 64077"/>
                <a:gd name="connsiteY9" fmla="*/ 15319 h 49702"/>
                <a:gd name="connsiteX10" fmla="*/ 57634 w 64077"/>
                <a:gd name="connsiteY10" fmla="*/ 25311 h 49702"/>
                <a:gd name="connsiteX11" fmla="*/ 63555 w 64077"/>
                <a:gd name="connsiteY11" fmla="*/ 36077 h 49702"/>
                <a:gd name="connsiteX12" fmla="*/ 44527 w 64077"/>
                <a:gd name="connsiteY12" fmla="*/ 41261 h 49702"/>
                <a:gd name="connsiteX13" fmla="*/ 30915 w 64077"/>
                <a:gd name="connsiteY13" fmla="*/ 49351 h 49702"/>
                <a:gd name="connsiteX14" fmla="*/ 21062 w 64077"/>
                <a:gd name="connsiteY14" fmla="*/ 42115 h 49702"/>
                <a:gd name="connsiteX15" fmla="*/ 8473 w 64077"/>
                <a:gd name="connsiteY15" fmla="*/ 35421 h 49702"/>
                <a:gd name="connsiteX16" fmla="*/ 563 w 64077"/>
                <a:gd name="connsiteY16" fmla="*/ 29697 h 49702"/>
                <a:gd name="connsiteX17" fmla="*/ 6324 w 64077"/>
                <a:gd name="connsiteY17" fmla="*/ 25410 h 49702"/>
                <a:gd name="connsiteX18" fmla="*/ 4206 w 64077"/>
                <a:gd name="connsiteY18" fmla="*/ 19563 h 49702"/>
                <a:gd name="connsiteX19" fmla="*/ 8074 w 64077"/>
                <a:gd name="connsiteY19" fmla="*/ 14366 h 49702"/>
                <a:gd name="connsiteX20" fmla="*/ 8111 w 64077"/>
                <a:gd name="connsiteY20" fmla="*/ 14229 h 49702"/>
                <a:gd name="connsiteX0" fmla="*/ 46009 w 64077"/>
                <a:gd name="connsiteY0" fmla="*/ 15213 h 49702"/>
                <a:gd name="connsiteX1" fmla="*/ 44561 w 64077"/>
                <a:gd name="connsiteY1" fmla="*/ 17889 h 49702"/>
                <a:gd name="connsiteX2" fmla="*/ 42535 w 64077"/>
                <a:gd name="connsiteY2" fmla="*/ 5285 h 49702"/>
                <a:gd name="connsiteX3" fmla="*/ 42611 w 64077"/>
                <a:gd name="connsiteY3" fmla="*/ 6549 h 49702"/>
                <a:gd name="connsiteX4" fmla="*/ 33289 w 64077"/>
                <a:gd name="connsiteY4" fmla="*/ 3811 h 49702"/>
                <a:gd name="connsiteX5" fmla="*/ 34031 w 64077"/>
                <a:gd name="connsiteY5" fmla="*/ 2199 h 49702"/>
                <a:gd name="connsiteX6" fmla="*/ 26352 w 64077"/>
                <a:gd name="connsiteY6" fmla="*/ 4579 h 49702"/>
                <a:gd name="connsiteX7" fmla="*/ 26711 w 64077"/>
                <a:gd name="connsiteY7" fmla="*/ 3189 h 49702"/>
                <a:gd name="connsiteX8" fmla="*/ 18211 w 64077"/>
                <a:gd name="connsiteY8" fmla="*/ 5051 h 49702"/>
                <a:gd name="connsiteX9" fmla="*/ 19511 w 64077"/>
                <a:gd name="connsiteY9" fmla="*/ 6399 h 49702"/>
                <a:gd name="connsiteX0" fmla="*/ 8960 w 64926"/>
                <a:gd name="connsiteY0" fmla="*/ 14229 h 49702"/>
                <a:gd name="connsiteX1" fmla="*/ 10683 w 64926"/>
                <a:gd name="connsiteY1" fmla="*/ 6766 h 49702"/>
                <a:gd name="connsiteX2" fmla="*/ 19065 w 64926"/>
                <a:gd name="connsiteY2" fmla="*/ 5061 h 49702"/>
                <a:gd name="connsiteX3" fmla="*/ 27516 w 64926"/>
                <a:gd name="connsiteY3" fmla="*/ 3291 h 49702"/>
                <a:gd name="connsiteX4" fmla="*/ 30809 w 64926"/>
                <a:gd name="connsiteY4" fmla="*/ 59 h 49702"/>
                <a:gd name="connsiteX5" fmla="*/ 34893 w 64926"/>
                <a:gd name="connsiteY5" fmla="*/ 2340 h 49702"/>
                <a:gd name="connsiteX6" fmla="*/ 40523 w 64926"/>
                <a:gd name="connsiteY6" fmla="*/ 549 h 49702"/>
                <a:gd name="connsiteX7" fmla="*/ 43378 w 64926"/>
                <a:gd name="connsiteY7" fmla="*/ 5435 h 49702"/>
                <a:gd name="connsiteX8" fmla="*/ 47042 w 64926"/>
                <a:gd name="connsiteY8" fmla="*/ 10177 h 49702"/>
                <a:gd name="connsiteX9" fmla="*/ 46878 w 64926"/>
                <a:gd name="connsiteY9" fmla="*/ 15319 h 49702"/>
                <a:gd name="connsiteX10" fmla="*/ 58483 w 64926"/>
                <a:gd name="connsiteY10" fmla="*/ 25311 h 49702"/>
                <a:gd name="connsiteX11" fmla="*/ 64404 w 64926"/>
                <a:gd name="connsiteY11" fmla="*/ 36077 h 49702"/>
                <a:gd name="connsiteX12" fmla="*/ 45376 w 64926"/>
                <a:gd name="connsiteY12" fmla="*/ 41261 h 49702"/>
                <a:gd name="connsiteX13" fmla="*/ 31764 w 64926"/>
                <a:gd name="connsiteY13" fmla="*/ 49351 h 49702"/>
                <a:gd name="connsiteX14" fmla="*/ 21911 w 64926"/>
                <a:gd name="connsiteY14" fmla="*/ 42115 h 49702"/>
                <a:gd name="connsiteX15" fmla="*/ 9322 w 64926"/>
                <a:gd name="connsiteY15" fmla="*/ 35421 h 49702"/>
                <a:gd name="connsiteX16" fmla="*/ 1412 w 64926"/>
                <a:gd name="connsiteY16" fmla="*/ 29697 h 49702"/>
                <a:gd name="connsiteX17" fmla="*/ 7173 w 64926"/>
                <a:gd name="connsiteY17" fmla="*/ 25410 h 49702"/>
                <a:gd name="connsiteX18" fmla="*/ 5055 w 64926"/>
                <a:gd name="connsiteY18" fmla="*/ 19563 h 49702"/>
                <a:gd name="connsiteX19" fmla="*/ 8923 w 64926"/>
                <a:gd name="connsiteY19" fmla="*/ 14366 h 49702"/>
                <a:gd name="connsiteX20" fmla="*/ 8960 w 64926"/>
                <a:gd name="connsiteY20" fmla="*/ 14229 h 49702"/>
                <a:gd name="connsiteX0" fmla="*/ 46858 w 64926"/>
                <a:gd name="connsiteY0" fmla="*/ 15213 h 49702"/>
                <a:gd name="connsiteX1" fmla="*/ 45410 w 64926"/>
                <a:gd name="connsiteY1" fmla="*/ 17889 h 49702"/>
                <a:gd name="connsiteX2" fmla="*/ 43384 w 64926"/>
                <a:gd name="connsiteY2" fmla="*/ 5285 h 49702"/>
                <a:gd name="connsiteX3" fmla="*/ 43460 w 64926"/>
                <a:gd name="connsiteY3" fmla="*/ 6549 h 49702"/>
                <a:gd name="connsiteX4" fmla="*/ 34138 w 64926"/>
                <a:gd name="connsiteY4" fmla="*/ 3811 h 49702"/>
                <a:gd name="connsiteX5" fmla="*/ 34880 w 64926"/>
                <a:gd name="connsiteY5" fmla="*/ 2199 h 49702"/>
                <a:gd name="connsiteX6" fmla="*/ 27201 w 64926"/>
                <a:gd name="connsiteY6" fmla="*/ 4579 h 49702"/>
                <a:gd name="connsiteX7" fmla="*/ 27560 w 64926"/>
                <a:gd name="connsiteY7" fmla="*/ 3189 h 49702"/>
                <a:gd name="connsiteX8" fmla="*/ 19060 w 64926"/>
                <a:gd name="connsiteY8" fmla="*/ 5051 h 49702"/>
                <a:gd name="connsiteX9" fmla="*/ 20360 w 64926"/>
                <a:gd name="connsiteY9" fmla="*/ 6399 h 49702"/>
                <a:gd name="connsiteX0" fmla="*/ 10526 w 66492"/>
                <a:gd name="connsiteY0" fmla="*/ 14229 h 49702"/>
                <a:gd name="connsiteX1" fmla="*/ 12249 w 66492"/>
                <a:gd name="connsiteY1" fmla="*/ 6766 h 49702"/>
                <a:gd name="connsiteX2" fmla="*/ 20631 w 66492"/>
                <a:gd name="connsiteY2" fmla="*/ 5061 h 49702"/>
                <a:gd name="connsiteX3" fmla="*/ 29082 w 66492"/>
                <a:gd name="connsiteY3" fmla="*/ 3291 h 49702"/>
                <a:gd name="connsiteX4" fmla="*/ 32375 w 66492"/>
                <a:gd name="connsiteY4" fmla="*/ 59 h 49702"/>
                <a:gd name="connsiteX5" fmla="*/ 36459 w 66492"/>
                <a:gd name="connsiteY5" fmla="*/ 2340 h 49702"/>
                <a:gd name="connsiteX6" fmla="*/ 42089 w 66492"/>
                <a:gd name="connsiteY6" fmla="*/ 549 h 49702"/>
                <a:gd name="connsiteX7" fmla="*/ 44944 w 66492"/>
                <a:gd name="connsiteY7" fmla="*/ 5435 h 49702"/>
                <a:gd name="connsiteX8" fmla="*/ 48608 w 66492"/>
                <a:gd name="connsiteY8" fmla="*/ 10177 h 49702"/>
                <a:gd name="connsiteX9" fmla="*/ 48444 w 66492"/>
                <a:gd name="connsiteY9" fmla="*/ 15319 h 49702"/>
                <a:gd name="connsiteX10" fmla="*/ 60049 w 66492"/>
                <a:gd name="connsiteY10" fmla="*/ 25311 h 49702"/>
                <a:gd name="connsiteX11" fmla="*/ 65970 w 66492"/>
                <a:gd name="connsiteY11" fmla="*/ 36077 h 49702"/>
                <a:gd name="connsiteX12" fmla="*/ 46942 w 66492"/>
                <a:gd name="connsiteY12" fmla="*/ 41261 h 49702"/>
                <a:gd name="connsiteX13" fmla="*/ 33330 w 66492"/>
                <a:gd name="connsiteY13" fmla="*/ 49351 h 49702"/>
                <a:gd name="connsiteX14" fmla="*/ 23477 w 66492"/>
                <a:gd name="connsiteY14" fmla="*/ 42115 h 49702"/>
                <a:gd name="connsiteX15" fmla="*/ 10888 w 66492"/>
                <a:gd name="connsiteY15" fmla="*/ 35421 h 49702"/>
                <a:gd name="connsiteX16" fmla="*/ 2978 w 66492"/>
                <a:gd name="connsiteY16" fmla="*/ 29697 h 49702"/>
                <a:gd name="connsiteX17" fmla="*/ 8739 w 66492"/>
                <a:gd name="connsiteY17" fmla="*/ 25410 h 49702"/>
                <a:gd name="connsiteX18" fmla="*/ 6621 w 66492"/>
                <a:gd name="connsiteY18" fmla="*/ 19563 h 49702"/>
                <a:gd name="connsiteX19" fmla="*/ 10489 w 66492"/>
                <a:gd name="connsiteY19" fmla="*/ 14366 h 49702"/>
                <a:gd name="connsiteX20" fmla="*/ 10526 w 66492"/>
                <a:gd name="connsiteY20" fmla="*/ 14229 h 49702"/>
                <a:gd name="connsiteX0" fmla="*/ 48424 w 66492"/>
                <a:gd name="connsiteY0" fmla="*/ 15213 h 49702"/>
                <a:gd name="connsiteX1" fmla="*/ 46976 w 66492"/>
                <a:gd name="connsiteY1" fmla="*/ 17889 h 49702"/>
                <a:gd name="connsiteX2" fmla="*/ 44950 w 66492"/>
                <a:gd name="connsiteY2" fmla="*/ 5285 h 49702"/>
                <a:gd name="connsiteX3" fmla="*/ 45026 w 66492"/>
                <a:gd name="connsiteY3" fmla="*/ 6549 h 49702"/>
                <a:gd name="connsiteX4" fmla="*/ 35704 w 66492"/>
                <a:gd name="connsiteY4" fmla="*/ 3811 h 49702"/>
                <a:gd name="connsiteX5" fmla="*/ 36446 w 66492"/>
                <a:gd name="connsiteY5" fmla="*/ 2199 h 49702"/>
                <a:gd name="connsiteX6" fmla="*/ 28767 w 66492"/>
                <a:gd name="connsiteY6" fmla="*/ 4579 h 49702"/>
                <a:gd name="connsiteX7" fmla="*/ 29126 w 66492"/>
                <a:gd name="connsiteY7" fmla="*/ 3189 h 49702"/>
                <a:gd name="connsiteX8" fmla="*/ 20626 w 66492"/>
                <a:gd name="connsiteY8" fmla="*/ 5051 h 49702"/>
                <a:gd name="connsiteX9" fmla="*/ 21926 w 66492"/>
                <a:gd name="connsiteY9" fmla="*/ 6399 h 49702"/>
                <a:gd name="connsiteX0" fmla="*/ 8961 w 64927"/>
                <a:gd name="connsiteY0" fmla="*/ 14229 h 49702"/>
                <a:gd name="connsiteX1" fmla="*/ 10684 w 64927"/>
                <a:gd name="connsiteY1" fmla="*/ 6766 h 49702"/>
                <a:gd name="connsiteX2" fmla="*/ 19066 w 64927"/>
                <a:gd name="connsiteY2" fmla="*/ 5061 h 49702"/>
                <a:gd name="connsiteX3" fmla="*/ 27517 w 64927"/>
                <a:gd name="connsiteY3" fmla="*/ 3291 h 49702"/>
                <a:gd name="connsiteX4" fmla="*/ 30810 w 64927"/>
                <a:gd name="connsiteY4" fmla="*/ 59 h 49702"/>
                <a:gd name="connsiteX5" fmla="*/ 34894 w 64927"/>
                <a:gd name="connsiteY5" fmla="*/ 2340 h 49702"/>
                <a:gd name="connsiteX6" fmla="*/ 40524 w 64927"/>
                <a:gd name="connsiteY6" fmla="*/ 549 h 49702"/>
                <a:gd name="connsiteX7" fmla="*/ 43379 w 64927"/>
                <a:gd name="connsiteY7" fmla="*/ 5435 h 49702"/>
                <a:gd name="connsiteX8" fmla="*/ 47043 w 64927"/>
                <a:gd name="connsiteY8" fmla="*/ 10177 h 49702"/>
                <a:gd name="connsiteX9" fmla="*/ 46879 w 64927"/>
                <a:gd name="connsiteY9" fmla="*/ 15319 h 49702"/>
                <a:gd name="connsiteX10" fmla="*/ 58484 w 64927"/>
                <a:gd name="connsiteY10" fmla="*/ 25311 h 49702"/>
                <a:gd name="connsiteX11" fmla="*/ 64405 w 64927"/>
                <a:gd name="connsiteY11" fmla="*/ 36077 h 49702"/>
                <a:gd name="connsiteX12" fmla="*/ 45377 w 64927"/>
                <a:gd name="connsiteY12" fmla="*/ 41261 h 49702"/>
                <a:gd name="connsiteX13" fmla="*/ 31765 w 64927"/>
                <a:gd name="connsiteY13" fmla="*/ 49351 h 49702"/>
                <a:gd name="connsiteX14" fmla="*/ 21912 w 64927"/>
                <a:gd name="connsiteY14" fmla="*/ 42115 h 49702"/>
                <a:gd name="connsiteX15" fmla="*/ 9323 w 64927"/>
                <a:gd name="connsiteY15" fmla="*/ 35421 h 49702"/>
                <a:gd name="connsiteX16" fmla="*/ 1413 w 64927"/>
                <a:gd name="connsiteY16" fmla="*/ 29697 h 49702"/>
                <a:gd name="connsiteX17" fmla="*/ 5056 w 64927"/>
                <a:gd name="connsiteY17" fmla="*/ 19563 h 49702"/>
                <a:gd name="connsiteX18" fmla="*/ 8924 w 64927"/>
                <a:gd name="connsiteY18" fmla="*/ 14366 h 49702"/>
                <a:gd name="connsiteX19" fmla="*/ 8961 w 64927"/>
                <a:gd name="connsiteY19" fmla="*/ 14229 h 49702"/>
                <a:gd name="connsiteX0" fmla="*/ 46859 w 64927"/>
                <a:gd name="connsiteY0" fmla="*/ 15213 h 49702"/>
                <a:gd name="connsiteX1" fmla="*/ 45411 w 64927"/>
                <a:gd name="connsiteY1" fmla="*/ 17889 h 49702"/>
                <a:gd name="connsiteX2" fmla="*/ 43385 w 64927"/>
                <a:gd name="connsiteY2" fmla="*/ 5285 h 49702"/>
                <a:gd name="connsiteX3" fmla="*/ 43461 w 64927"/>
                <a:gd name="connsiteY3" fmla="*/ 6549 h 49702"/>
                <a:gd name="connsiteX4" fmla="*/ 34139 w 64927"/>
                <a:gd name="connsiteY4" fmla="*/ 3811 h 49702"/>
                <a:gd name="connsiteX5" fmla="*/ 34881 w 64927"/>
                <a:gd name="connsiteY5" fmla="*/ 2199 h 49702"/>
                <a:gd name="connsiteX6" fmla="*/ 27202 w 64927"/>
                <a:gd name="connsiteY6" fmla="*/ 4579 h 49702"/>
                <a:gd name="connsiteX7" fmla="*/ 27561 w 64927"/>
                <a:gd name="connsiteY7" fmla="*/ 3189 h 49702"/>
                <a:gd name="connsiteX8" fmla="*/ 19061 w 64927"/>
                <a:gd name="connsiteY8" fmla="*/ 5051 h 49702"/>
                <a:gd name="connsiteX9" fmla="*/ 20361 w 64927"/>
                <a:gd name="connsiteY9" fmla="*/ 6399 h 49702"/>
                <a:gd name="connsiteX0" fmla="*/ 10335 w 66301"/>
                <a:gd name="connsiteY0" fmla="*/ 14229 h 49702"/>
                <a:gd name="connsiteX1" fmla="*/ 12058 w 66301"/>
                <a:gd name="connsiteY1" fmla="*/ 6766 h 49702"/>
                <a:gd name="connsiteX2" fmla="*/ 20440 w 66301"/>
                <a:gd name="connsiteY2" fmla="*/ 5061 h 49702"/>
                <a:gd name="connsiteX3" fmla="*/ 28891 w 66301"/>
                <a:gd name="connsiteY3" fmla="*/ 3291 h 49702"/>
                <a:gd name="connsiteX4" fmla="*/ 32184 w 66301"/>
                <a:gd name="connsiteY4" fmla="*/ 59 h 49702"/>
                <a:gd name="connsiteX5" fmla="*/ 36268 w 66301"/>
                <a:gd name="connsiteY5" fmla="*/ 2340 h 49702"/>
                <a:gd name="connsiteX6" fmla="*/ 41898 w 66301"/>
                <a:gd name="connsiteY6" fmla="*/ 549 h 49702"/>
                <a:gd name="connsiteX7" fmla="*/ 44753 w 66301"/>
                <a:gd name="connsiteY7" fmla="*/ 5435 h 49702"/>
                <a:gd name="connsiteX8" fmla="*/ 48417 w 66301"/>
                <a:gd name="connsiteY8" fmla="*/ 10177 h 49702"/>
                <a:gd name="connsiteX9" fmla="*/ 48253 w 66301"/>
                <a:gd name="connsiteY9" fmla="*/ 15319 h 49702"/>
                <a:gd name="connsiteX10" fmla="*/ 59858 w 66301"/>
                <a:gd name="connsiteY10" fmla="*/ 25311 h 49702"/>
                <a:gd name="connsiteX11" fmla="*/ 65779 w 66301"/>
                <a:gd name="connsiteY11" fmla="*/ 36077 h 49702"/>
                <a:gd name="connsiteX12" fmla="*/ 46751 w 66301"/>
                <a:gd name="connsiteY12" fmla="*/ 41261 h 49702"/>
                <a:gd name="connsiteX13" fmla="*/ 33139 w 66301"/>
                <a:gd name="connsiteY13" fmla="*/ 49351 h 49702"/>
                <a:gd name="connsiteX14" fmla="*/ 23286 w 66301"/>
                <a:gd name="connsiteY14" fmla="*/ 42115 h 49702"/>
                <a:gd name="connsiteX15" fmla="*/ 10697 w 66301"/>
                <a:gd name="connsiteY15" fmla="*/ 35421 h 49702"/>
                <a:gd name="connsiteX16" fmla="*/ 2787 w 66301"/>
                <a:gd name="connsiteY16" fmla="*/ 29697 h 49702"/>
                <a:gd name="connsiteX17" fmla="*/ 6430 w 66301"/>
                <a:gd name="connsiteY17" fmla="*/ 19563 h 49702"/>
                <a:gd name="connsiteX18" fmla="*/ 10298 w 66301"/>
                <a:gd name="connsiteY18" fmla="*/ 14366 h 49702"/>
                <a:gd name="connsiteX19" fmla="*/ 10335 w 66301"/>
                <a:gd name="connsiteY19" fmla="*/ 14229 h 49702"/>
                <a:gd name="connsiteX0" fmla="*/ 48233 w 66301"/>
                <a:gd name="connsiteY0" fmla="*/ 15213 h 49702"/>
                <a:gd name="connsiteX1" fmla="*/ 46785 w 66301"/>
                <a:gd name="connsiteY1" fmla="*/ 17889 h 49702"/>
                <a:gd name="connsiteX2" fmla="*/ 44759 w 66301"/>
                <a:gd name="connsiteY2" fmla="*/ 5285 h 49702"/>
                <a:gd name="connsiteX3" fmla="*/ 44835 w 66301"/>
                <a:gd name="connsiteY3" fmla="*/ 6549 h 49702"/>
                <a:gd name="connsiteX4" fmla="*/ 35513 w 66301"/>
                <a:gd name="connsiteY4" fmla="*/ 3811 h 49702"/>
                <a:gd name="connsiteX5" fmla="*/ 36255 w 66301"/>
                <a:gd name="connsiteY5" fmla="*/ 2199 h 49702"/>
                <a:gd name="connsiteX6" fmla="*/ 28576 w 66301"/>
                <a:gd name="connsiteY6" fmla="*/ 4579 h 49702"/>
                <a:gd name="connsiteX7" fmla="*/ 28935 w 66301"/>
                <a:gd name="connsiteY7" fmla="*/ 3189 h 49702"/>
                <a:gd name="connsiteX8" fmla="*/ 20435 w 66301"/>
                <a:gd name="connsiteY8" fmla="*/ 5051 h 49702"/>
                <a:gd name="connsiteX9" fmla="*/ 21735 w 66301"/>
                <a:gd name="connsiteY9" fmla="*/ 6399 h 49702"/>
                <a:gd name="connsiteX0" fmla="*/ 12883 w 68849"/>
                <a:gd name="connsiteY0" fmla="*/ 14229 h 49702"/>
                <a:gd name="connsiteX1" fmla="*/ 14606 w 68849"/>
                <a:gd name="connsiteY1" fmla="*/ 6766 h 49702"/>
                <a:gd name="connsiteX2" fmla="*/ 22988 w 68849"/>
                <a:gd name="connsiteY2" fmla="*/ 5061 h 49702"/>
                <a:gd name="connsiteX3" fmla="*/ 31439 w 68849"/>
                <a:gd name="connsiteY3" fmla="*/ 3291 h 49702"/>
                <a:gd name="connsiteX4" fmla="*/ 34732 w 68849"/>
                <a:gd name="connsiteY4" fmla="*/ 59 h 49702"/>
                <a:gd name="connsiteX5" fmla="*/ 38816 w 68849"/>
                <a:gd name="connsiteY5" fmla="*/ 2340 h 49702"/>
                <a:gd name="connsiteX6" fmla="*/ 44446 w 68849"/>
                <a:gd name="connsiteY6" fmla="*/ 549 h 49702"/>
                <a:gd name="connsiteX7" fmla="*/ 47301 w 68849"/>
                <a:gd name="connsiteY7" fmla="*/ 5435 h 49702"/>
                <a:gd name="connsiteX8" fmla="*/ 50965 w 68849"/>
                <a:gd name="connsiteY8" fmla="*/ 10177 h 49702"/>
                <a:gd name="connsiteX9" fmla="*/ 50801 w 68849"/>
                <a:gd name="connsiteY9" fmla="*/ 15319 h 49702"/>
                <a:gd name="connsiteX10" fmla="*/ 62406 w 68849"/>
                <a:gd name="connsiteY10" fmla="*/ 25311 h 49702"/>
                <a:gd name="connsiteX11" fmla="*/ 68327 w 68849"/>
                <a:gd name="connsiteY11" fmla="*/ 36077 h 49702"/>
                <a:gd name="connsiteX12" fmla="*/ 49299 w 68849"/>
                <a:gd name="connsiteY12" fmla="*/ 41261 h 49702"/>
                <a:gd name="connsiteX13" fmla="*/ 35687 w 68849"/>
                <a:gd name="connsiteY13" fmla="*/ 49351 h 49702"/>
                <a:gd name="connsiteX14" fmla="*/ 25834 w 68849"/>
                <a:gd name="connsiteY14" fmla="*/ 42115 h 49702"/>
                <a:gd name="connsiteX15" fmla="*/ 13245 w 68849"/>
                <a:gd name="connsiteY15" fmla="*/ 35421 h 49702"/>
                <a:gd name="connsiteX16" fmla="*/ 5335 w 68849"/>
                <a:gd name="connsiteY16" fmla="*/ 29697 h 49702"/>
                <a:gd name="connsiteX17" fmla="*/ 8978 w 68849"/>
                <a:gd name="connsiteY17" fmla="*/ 19563 h 49702"/>
                <a:gd name="connsiteX18" fmla="*/ 12846 w 68849"/>
                <a:gd name="connsiteY18" fmla="*/ 14366 h 49702"/>
                <a:gd name="connsiteX19" fmla="*/ 12883 w 68849"/>
                <a:gd name="connsiteY19" fmla="*/ 14229 h 49702"/>
                <a:gd name="connsiteX0" fmla="*/ 50781 w 68849"/>
                <a:gd name="connsiteY0" fmla="*/ 15213 h 49702"/>
                <a:gd name="connsiteX1" fmla="*/ 49333 w 68849"/>
                <a:gd name="connsiteY1" fmla="*/ 17889 h 49702"/>
                <a:gd name="connsiteX2" fmla="*/ 47307 w 68849"/>
                <a:gd name="connsiteY2" fmla="*/ 5285 h 49702"/>
                <a:gd name="connsiteX3" fmla="*/ 47383 w 68849"/>
                <a:gd name="connsiteY3" fmla="*/ 6549 h 49702"/>
                <a:gd name="connsiteX4" fmla="*/ 38061 w 68849"/>
                <a:gd name="connsiteY4" fmla="*/ 3811 h 49702"/>
                <a:gd name="connsiteX5" fmla="*/ 38803 w 68849"/>
                <a:gd name="connsiteY5" fmla="*/ 2199 h 49702"/>
                <a:gd name="connsiteX6" fmla="*/ 31124 w 68849"/>
                <a:gd name="connsiteY6" fmla="*/ 4579 h 49702"/>
                <a:gd name="connsiteX7" fmla="*/ 31483 w 68849"/>
                <a:gd name="connsiteY7" fmla="*/ 3189 h 49702"/>
                <a:gd name="connsiteX8" fmla="*/ 22983 w 68849"/>
                <a:gd name="connsiteY8" fmla="*/ 5051 h 49702"/>
                <a:gd name="connsiteX9" fmla="*/ 24283 w 68849"/>
                <a:gd name="connsiteY9" fmla="*/ 6399 h 49702"/>
                <a:gd name="connsiteX0" fmla="*/ 13740 w 69706"/>
                <a:gd name="connsiteY0" fmla="*/ 14229 h 49702"/>
                <a:gd name="connsiteX1" fmla="*/ 15463 w 69706"/>
                <a:gd name="connsiteY1" fmla="*/ 6766 h 49702"/>
                <a:gd name="connsiteX2" fmla="*/ 23845 w 69706"/>
                <a:gd name="connsiteY2" fmla="*/ 5061 h 49702"/>
                <a:gd name="connsiteX3" fmla="*/ 32296 w 69706"/>
                <a:gd name="connsiteY3" fmla="*/ 3291 h 49702"/>
                <a:gd name="connsiteX4" fmla="*/ 35589 w 69706"/>
                <a:gd name="connsiteY4" fmla="*/ 59 h 49702"/>
                <a:gd name="connsiteX5" fmla="*/ 39673 w 69706"/>
                <a:gd name="connsiteY5" fmla="*/ 2340 h 49702"/>
                <a:gd name="connsiteX6" fmla="*/ 45303 w 69706"/>
                <a:gd name="connsiteY6" fmla="*/ 549 h 49702"/>
                <a:gd name="connsiteX7" fmla="*/ 48158 w 69706"/>
                <a:gd name="connsiteY7" fmla="*/ 5435 h 49702"/>
                <a:gd name="connsiteX8" fmla="*/ 51822 w 69706"/>
                <a:gd name="connsiteY8" fmla="*/ 10177 h 49702"/>
                <a:gd name="connsiteX9" fmla="*/ 51658 w 69706"/>
                <a:gd name="connsiteY9" fmla="*/ 15319 h 49702"/>
                <a:gd name="connsiteX10" fmla="*/ 63263 w 69706"/>
                <a:gd name="connsiteY10" fmla="*/ 25311 h 49702"/>
                <a:gd name="connsiteX11" fmla="*/ 69184 w 69706"/>
                <a:gd name="connsiteY11" fmla="*/ 36077 h 49702"/>
                <a:gd name="connsiteX12" fmla="*/ 50156 w 69706"/>
                <a:gd name="connsiteY12" fmla="*/ 41261 h 49702"/>
                <a:gd name="connsiteX13" fmla="*/ 36544 w 69706"/>
                <a:gd name="connsiteY13" fmla="*/ 49351 h 49702"/>
                <a:gd name="connsiteX14" fmla="*/ 26691 w 69706"/>
                <a:gd name="connsiteY14" fmla="*/ 42115 h 49702"/>
                <a:gd name="connsiteX15" fmla="*/ 14102 w 69706"/>
                <a:gd name="connsiteY15" fmla="*/ 35421 h 49702"/>
                <a:gd name="connsiteX16" fmla="*/ 6192 w 69706"/>
                <a:gd name="connsiteY16" fmla="*/ 29697 h 49702"/>
                <a:gd name="connsiteX17" fmla="*/ 9835 w 69706"/>
                <a:gd name="connsiteY17" fmla="*/ 19563 h 49702"/>
                <a:gd name="connsiteX18" fmla="*/ 13703 w 69706"/>
                <a:gd name="connsiteY18" fmla="*/ 14366 h 49702"/>
                <a:gd name="connsiteX19" fmla="*/ 13740 w 69706"/>
                <a:gd name="connsiteY19" fmla="*/ 14229 h 49702"/>
                <a:gd name="connsiteX0" fmla="*/ 51638 w 69706"/>
                <a:gd name="connsiteY0" fmla="*/ 15213 h 49702"/>
                <a:gd name="connsiteX1" fmla="*/ 50190 w 69706"/>
                <a:gd name="connsiteY1" fmla="*/ 17889 h 49702"/>
                <a:gd name="connsiteX2" fmla="*/ 48164 w 69706"/>
                <a:gd name="connsiteY2" fmla="*/ 5285 h 49702"/>
                <a:gd name="connsiteX3" fmla="*/ 48240 w 69706"/>
                <a:gd name="connsiteY3" fmla="*/ 6549 h 49702"/>
                <a:gd name="connsiteX4" fmla="*/ 38918 w 69706"/>
                <a:gd name="connsiteY4" fmla="*/ 3811 h 49702"/>
                <a:gd name="connsiteX5" fmla="*/ 39660 w 69706"/>
                <a:gd name="connsiteY5" fmla="*/ 2199 h 49702"/>
                <a:gd name="connsiteX6" fmla="*/ 31981 w 69706"/>
                <a:gd name="connsiteY6" fmla="*/ 4579 h 49702"/>
                <a:gd name="connsiteX7" fmla="*/ 32340 w 69706"/>
                <a:gd name="connsiteY7" fmla="*/ 3189 h 49702"/>
                <a:gd name="connsiteX8" fmla="*/ 23840 w 69706"/>
                <a:gd name="connsiteY8" fmla="*/ 5051 h 49702"/>
                <a:gd name="connsiteX9" fmla="*/ 25140 w 69706"/>
                <a:gd name="connsiteY9" fmla="*/ 6399 h 49702"/>
                <a:gd name="connsiteX0" fmla="*/ 13740 w 69706"/>
                <a:gd name="connsiteY0" fmla="*/ 14229 h 49702"/>
                <a:gd name="connsiteX1" fmla="*/ 15463 w 69706"/>
                <a:gd name="connsiteY1" fmla="*/ 6766 h 49702"/>
                <a:gd name="connsiteX2" fmla="*/ 23845 w 69706"/>
                <a:gd name="connsiteY2" fmla="*/ 5061 h 49702"/>
                <a:gd name="connsiteX3" fmla="*/ 32296 w 69706"/>
                <a:gd name="connsiteY3" fmla="*/ 3291 h 49702"/>
                <a:gd name="connsiteX4" fmla="*/ 35589 w 69706"/>
                <a:gd name="connsiteY4" fmla="*/ 59 h 49702"/>
                <a:gd name="connsiteX5" fmla="*/ 39673 w 69706"/>
                <a:gd name="connsiteY5" fmla="*/ 2340 h 49702"/>
                <a:gd name="connsiteX6" fmla="*/ 45303 w 69706"/>
                <a:gd name="connsiteY6" fmla="*/ 549 h 49702"/>
                <a:gd name="connsiteX7" fmla="*/ 48158 w 69706"/>
                <a:gd name="connsiteY7" fmla="*/ 5435 h 49702"/>
                <a:gd name="connsiteX8" fmla="*/ 51822 w 69706"/>
                <a:gd name="connsiteY8" fmla="*/ 10177 h 49702"/>
                <a:gd name="connsiteX9" fmla="*/ 51658 w 69706"/>
                <a:gd name="connsiteY9" fmla="*/ 15319 h 49702"/>
                <a:gd name="connsiteX10" fmla="*/ 63263 w 69706"/>
                <a:gd name="connsiteY10" fmla="*/ 25311 h 49702"/>
                <a:gd name="connsiteX11" fmla="*/ 69184 w 69706"/>
                <a:gd name="connsiteY11" fmla="*/ 36077 h 49702"/>
                <a:gd name="connsiteX12" fmla="*/ 50156 w 69706"/>
                <a:gd name="connsiteY12" fmla="*/ 41261 h 49702"/>
                <a:gd name="connsiteX13" fmla="*/ 36544 w 69706"/>
                <a:gd name="connsiteY13" fmla="*/ 49351 h 49702"/>
                <a:gd name="connsiteX14" fmla="*/ 26691 w 69706"/>
                <a:gd name="connsiteY14" fmla="*/ 42115 h 49702"/>
                <a:gd name="connsiteX15" fmla="*/ 14102 w 69706"/>
                <a:gd name="connsiteY15" fmla="*/ 35421 h 49702"/>
                <a:gd name="connsiteX16" fmla="*/ 6192 w 69706"/>
                <a:gd name="connsiteY16" fmla="*/ 29697 h 49702"/>
                <a:gd name="connsiteX17" fmla="*/ 9835 w 69706"/>
                <a:gd name="connsiteY17" fmla="*/ 19563 h 49702"/>
                <a:gd name="connsiteX18" fmla="*/ 13703 w 69706"/>
                <a:gd name="connsiteY18" fmla="*/ 14366 h 49702"/>
                <a:gd name="connsiteX19" fmla="*/ 13740 w 69706"/>
                <a:gd name="connsiteY19" fmla="*/ 14229 h 49702"/>
                <a:gd name="connsiteX0" fmla="*/ 51638 w 69706"/>
                <a:gd name="connsiteY0" fmla="*/ 15213 h 49702"/>
                <a:gd name="connsiteX1" fmla="*/ 50190 w 69706"/>
                <a:gd name="connsiteY1" fmla="*/ 17889 h 49702"/>
                <a:gd name="connsiteX2" fmla="*/ 48164 w 69706"/>
                <a:gd name="connsiteY2" fmla="*/ 5285 h 49702"/>
                <a:gd name="connsiteX3" fmla="*/ 48240 w 69706"/>
                <a:gd name="connsiteY3" fmla="*/ 6549 h 49702"/>
                <a:gd name="connsiteX4" fmla="*/ 38918 w 69706"/>
                <a:gd name="connsiteY4" fmla="*/ 3811 h 49702"/>
                <a:gd name="connsiteX5" fmla="*/ 39660 w 69706"/>
                <a:gd name="connsiteY5" fmla="*/ 2199 h 49702"/>
                <a:gd name="connsiteX6" fmla="*/ 31981 w 69706"/>
                <a:gd name="connsiteY6" fmla="*/ 4579 h 49702"/>
                <a:gd name="connsiteX7" fmla="*/ 32340 w 69706"/>
                <a:gd name="connsiteY7" fmla="*/ 3189 h 49702"/>
                <a:gd name="connsiteX8" fmla="*/ 23840 w 69706"/>
                <a:gd name="connsiteY8" fmla="*/ 5051 h 49702"/>
                <a:gd name="connsiteX9" fmla="*/ 25140 w 69706"/>
                <a:gd name="connsiteY9" fmla="*/ 6399 h 49702"/>
                <a:gd name="connsiteX0" fmla="*/ 13740 w 69706"/>
                <a:gd name="connsiteY0" fmla="*/ 14229 h 49702"/>
                <a:gd name="connsiteX1" fmla="*/ 15463 w 69706"/>
                <a:gd name="connsiteY1" fmla="*/ 6766 h 49702"/>
                <a:gd name="connsiteX2" fmla="*/ 23845 w 69706"/>
                <a:gd name="connsiteY2" fmla="*/ 5061 h 49702"/>
                <a:gd name="connsiteX3" fmla="*/ 32296 w 69706"/>
                <a:gd name="connsiteY3" fmla="*/ 3291 h 49702"/>
                <a:gd name="connsiteX4" fmla="*/ 35589 w 69706"/>
                <a:gd name="connsiteY4" fmla="*/ 59 h 49702"/>
                <a:gd name="connsiteX5" fmla="*/ 39673 w 69706"/>
                <a:gd name="connsiteY5" fmla="*/ 2340 h 49702"/>
                <a:gd name="connsiteX6" fmla="*/ 45303 w 69706"/>
                <a:gd name="connsiteY6" fmla="*/ 549 h 49702"/>
                <a:gd name="connsiteX7" fmla="*/ 48158 w 69706"/>
                <a:gd name="connsiteY7" fmla="*/ 5435 h 49702"/>
                <a:gd name="connsiteX8" fmla="*/ 51822 w 69706"/>
                <a:gd name="connsiteY8" fmla="*/ 10177 h 49702"/>
                <a:gd name="connsiteX9" fmla="*/ 51658 w 69706"/>
                <a:gd name="connsiteY9" fmla="*/ 15319 h 49702"/>
                <a:gd name="connsiteX10" fmla="*/ 63263 w 69706"/>
                <a:gd name="connsiteY10" fmla="*/ 25311 h 49702"/>
                <a:gd name="connsiteX11" fmla="*/ 69184 w 69706"/>
                <a:gd name="connsiteY11" fmla="*/ 36077 h 49702"/>
                <a:gd name="connsiteX12" fmla="*/ 50156 w 69706"/>
                <a:gd name="connsiteY12" fmla="*/ 41261 h 49702"/>
                <a:gd name="connsiteX13" fmla="*/ 36544 w 69706"/>
                <a:gd name="connsiteY13" fmla="*/ 49351 h 49702"/>
                <a:gd name="connsiteX14" fmla="*/ 26691 w 69706"/>
                <a:gd name="connsiteY14" fmla="*/ 42115 h 49702"/>
                <a:gd name="connsiteX15" fmla="*/ 14102 w 69706"/>
                <a:gd name="connsiteY15" fmla="*/ 35421 h 49702"/>
                <a:gd name="connsiteX16" fmla="*/ 6192 w 69706"/>
                <a:gd name="connsiteY16" fmla="*/ 29697 h 49702"/>
                <a:gd name="connsiteX17" fmla="*/ 9835 w 69706"/>
                <a:gd name="connsiteY17" fmla="*/ 19563 h 49702"/>
                <a:gd name="connsiteX18" fmla="*/ 13703 w 69706"/>
                <a:gd name="connsiteY18" fmla="*/ 14366 h 49702"/>
                <a:gd name="connsiteX19" fmla="*/ 13740 w 69706"/>
                <a:gd name="connsiteY19" fmla="*/ 14229 h 49702"/>
                <a:gd name="connsiteX0" fmla="*/ 51638 w 69706"/>
                <a:gd name="connsiteY0" fmla="*/ 15213 h 49702"/>
                <a:gd name="connsiteX1" fmla="*/ 50190 w 69706"/>
                <a:gd name="connsiteY1" fmla="*/ 17889 h 49702"/>
                <a:gd name="connsiteX2" fmla="*/ 48164 w 69706"/>
                <a:gd name="connsiteY2" fmla="*/ 5285 h 49702"/>
                <a:gd name="connsiteX3" fmla="*/ 48240 w 69706"/>
                <a:gd name="connsiteY3" fmla="*/ 6549 h 49702"/>
                <a:gd name="connsiteX4" fmla="*/ 38918 w 69706"/>
                <a:gd name="connsiteY4" fmla="*/ 3811 h 49702"/>
                <a:gd name="connsiteX5" fmla="*/ 39660 w 69706"/>
                <a:gd name="connsiteY5" fmla="*/ 2199 h 49702"/>
                <a:gd name="connsiteX6" fmla="*/ 31981 w 69706"/>
                <a:gd name="connsiteY6" fmla="*/ 4579 h 49702"/>
                <a:gd name="connsiteX7" fmla="*/ 32340 w 69706"/>
                <a:gd name="connsiteY7" fmla="*/ 3189 h 49702"/>
                <a:gd name="connsiteX8" fmla="*/ 23840 w 69706"/>
                <a:gd name="connsiteY8" fmla="*/ 5051 h 49702"/>
                <a:gd name="connsiteX9" fmla="*/ 25140 w 69706"/>
                <a:gd name="connsiteY9" fmla="*/ 6399 h 49702"/>
                <a:gd name="connsiteX0" fmla="*/ 13740 w 69706"/>
                <a:gd name="connsiteY0" fmla="*/ 14229 h 43096"/>
                <a:gd name="connsiteX1" fmla="*/ 15463 w 69706"/>
                <a:gd name="connsiteY1" fmla="*/ 6766 h 43096"/>
                <a:gd name="connsiteX2" fmla="*/ 23845 w 69706"/>
                <a:gd name="connsiteY2" fmla="*/ 5061 h 43096"/>
                <a:gd name="connsiteX3" fmla="*/ 32296 w 69706"/>
                <a:gd name="connsiteY3" fmla="*/ 3291 h 43096"/>
                <a:gd name="connsiteX4" fmla="*/ 35589 w 69706"/>
                <a:gd name="connsiteY4" fmla="*/ 59 h 43096"/>
                <a:gd name="connsiteX5" fmla="*/ 39673 w 69706"/>
                <a:gd name="connsiteY5" fmla="*/ 2340 h 43096"/>
                <a:gd name="connsiteX6" fmla="*/ 45303 w 69706"/>
                <a:gd name="connsiteY6" fmla="*/ 549 h 43096"/>
                <a:gd name="connsiteX7" fmla="*/ 48158 w 69706"/>
                <a:gd name="connsiteY7" fmla="*/ 5435 h 43096"/>
                <a:gd name="connsiteX8" fmla="*/ 51822 w 69706"/>
                <a:gd name="connsiteY8" fmla="*/ 10177 h 43096"/>
                <a:gd name="connsiteX9" fmla="*/ 51658 w 69706"/>
                <a:gd name="connsiteY9" fmla="*/ 15319 h 43096"/>
                <a:gd name="connsiteX10" fmla="*/ 63263 w 69706"/>
                <a:gd name="connsiteY10" fmla="*/ 25311 h 43096"/>
                <a:gd name="connsiteX11" fmla="*/ 69184 w 69706"/>
                <a:gd name="connsiteY11" fmla="*/ 36077 h 43096"/>
                <a:gd name="connsiteX12" fmla="*/ 50156 w 69706"/>
                <a:gd name="connsiteY12" fmla="*/ 41261 h 43096"/>
                <a:gd name="connsiteX13" fmla="*/ 26691 w 69706"/>
                <a:gd name="connsiteY13" fmla="*/ 42115 h 43096"/>
                <a:gd name="connsiteX14" fmla="*/ 14102 w 69706"/>
                <a:gd name="connsiteY14" fmla="*/ 35421 h 43096"/>
                <a:gd name="connsiteX15" fmla="*/ 6192 w 69706"/>
                <a:gd name="connsiteY15" fmla="*/ 29697 h 43096"/>
                <a:gd name="connsiteX16" fmla="*/ 9835 w 69706"/>
                <a:gd name="connsiteY16" fmla="*/ 19563 h 43096"/>
                <a:gd name="connsiteX17" fmla="*/ 13703 w 69706"/>
                <a:gd name="connsiteY17" fmla="*/ 14366 h 43096"/>
                <a:gd name="connsiteX18" fmla="*/ 13740 w 69706"/>
                <a:gd name="connsiteY18" fmla="*/ 14229 h 43096"/>
                <a:gd name="connsiteX0" fmla="*/ 51638 w 69706"/>
                <a:gd name="connsiteY0" fmla="*/ 15213 h 43096"/>
                <a:gd name="connsiteX1" fmla="*/ 50190 w 69706"/>
                <a:gd name="connsiteY1" fmla="*/ 17889 h 43096"/>
                <a:gd name="connsiteX2" fmla="*/ 48164 w 69706"/>
                <a:gd name="connsiteY2" fmla="*/ 5285 h 43096"/>
                <a:gd name="connsiteX3" fmla="*/ 48240 w 69706"/>
                <a:gd name="connsiteY3" fmla="*/ 6549 h 43096"/>
                <a:gd name="connsiteX4" fmla="*/ 38918 w 69706"/>
                <a:gd name="connsiteY4" fmla="*/ 3811 h 43096"/>
                <a:gd name="connsiteX5" fmla="*/ 39660 w 69706"/>
                <a:gd name="connsiteY5" fmla="*/ 2199 h 43096"/>
                <a:gd name="connsiteX6" fmla="*/ 31981 w 69706"/>
                <a:gd name="connsiteY6" fmla="*/ 4579 h 43096"/>
                <a:gd name="connsiteX7" fmla="*/ 32340 w 69706"/>
                <a:gd name="connsiteY7" fmla="*/ 3189 h 43096"/>
                <a:gd name="connsiteX8" fmla="*/ 23840 w 69706"/>
                <a:gd name="connsiteY8" fmla="*/ 5051 h 43096"/>
                <a:gd name="connsiteX9" fmla="*/ 25140 w 69706"/>
                <a:gd name="connsiteY9" fmla="*/ 6399 h 43096"/>
                <a:gd name="connsiteX0" fmla="*/ 13740 w 69706"/>
                <a:gd name="connsiteY0" fmla="*/ 14229 h 45315"/>
                <a:gd name="connsiteX1" fmla="*/ 15463 w 69706"/>
                <a:gd name="connsiteY1" fmla="*/ 6766 h 45315"/>
                <a:gd name="connsiteX2" fmla="*/ 23845 w 69706"/>
                <a:gd name="connsiteY2" fmla="*/ 5061 h 45315"/>
                <a:gd name="connsiteX3" fmla="*/ 32296 w 69706"/>
                <a:gd name="connsiteY3" fmla="*/ 3291 h 45315"/>
                <a:gd name="connsiteX4" fmla="*/ 35589 w 69706"/>
                <a:gd name="connsiteY4" fmla="*/ 59 h 45315"/>
                <a:gd name="connsiteX5" fmla="*/ 39673 w 69706"/>
                <a:gd name="connsiteY5" fmla="*/ 2340 h 45315"/>
                <a:gd name="connsiteX6" fmla="*/ 45303 w 69706"/>
                <a:gd name="connsiteY6" fmla="*/ 549 h 45315"/>
                <a:gd name="connsiteX7" fmla="*/ 48158 w 69706"/>
                <a:gd name="connsiteY7" fmla="*/ 5435 h 45315"/>
                <a:gd name="connsiteX8" fmla="*/ 51822 w 69706"/>
                <a:gd name="connsiteY8" fmla="*/ 10177 h 45315"/>
                <a:gd name="connsiteX9" fmla="*/ 51658 w 69706"/>
                <a:gd name="connsiteY9" fmla="*/ 15319 h 45315"/>
                <a:gd name="connsiteX10" fmla="*/ 63263 w 69706"/>
                <a:gd name="connsiteY10" fmla="*/ 25311 h 45315"/>
                <a:gd name="connsiteX11" fmla="*/ 69184 w 69706"/>
                <a:gd name="connsiteY11" fmla="*/ 36077 h 45315"/>
                <a:gd name="connsiteX12" fmla="*/ 50156 w 69706"/>
                <a:gd name="connsiteY12" fmla="*/ 41261 h 45315"/>
                <a:gd name="connsiteX13" fmla="*/ 26691 w 69706"/>
                <a:gd name="connsiteY13" fmla="*/ 42115 h 45315"/>
                <a:gd name="connsiteX14" fmla="*/ 14102 w 69706"/>
                <a:gd name="connsiteY14" fmla="*/ 35421 h 45315"/>
                <a:gd name="connsiteX15" fmla="*/ 6192 w 69706"/>
                <a:gd name="connsiteY15" fmla="*/ 29697 h 45315"/>
                <a:gd name="connsiteX16" fmla="*/ 9835 w 69706"/>
                <a:gd name="connsiteY16" fmla="*/ 19563 h 45315"/>
                <a:gd name="connsiteX17" fmla="*/ 13703 w 69706"/>
                <a:gd name="connsiteY17" fmla="*/ 14366 h 45315"/>
                <a:gd name="connsiteX18" fmla="*/ 13740 w 69706"/>
                <a:gd name="connsiteY18" fmla="*/ 14229 h 45315"/>
                <a:gd name="connsiteX0" fmla="*/ 51638 w 69706"/>
                <a:gd name="connsiteY0" fmla="*/ 15213 h 45315"/>
                <a:gd name="connsiteX1" fmla="*/ 50190 w 69706"/>
                <a:gd name="connsiteY1" fmla="*/ 17889 h 45315"/>
                <a:gd name="connsiteX2" fmla="*/ 48164 w 69706"/>
                <a:gd name="connsiteY2" fmla="*/ 5285 h 45315"/>
                <a:gd name="connsiteX3" fmla="*/ 48240 w 69706"/>
                <a:gd name="connsiteY3" fmla="*/ 6549 h 45315"/>
                <a:gd name="connsiteX4" fmla="*/ 38918 w 69706"/>
                <a:gd name="connsiteY4" fmla="*/ 3811 h 45315"/>
                <a:gd name="connsiteX5" fmla="*/ 39660 w 69706"/>
                <a:gd name="connsiteY5" fmla="*/ 2199 h 45315"/>
                <a:gd name="connsiteX6" fmla="*/ 31981 w 69706"/>
                <a:gd name="connsiteY6" fmla="*/ 4579 h 45315"/>
                <a:gd name="connsiteX7" fmla="*/ 32340 w 69706"/>
                <a:gd name="connsiteY7" fmla="*/ 3189 h 45315"/>
                <a:gd name="connsiteX8" fmla="*/ 23840 w 69706"/>
                <a:gd name="connsiteY8" fmla="*/ 5051 h 45315"/>
                <a:gd name="connsiteX9" fmla="*/ 25140 w 69706"/>
                <a:gd name="connsiteY9" fmla="*/ 6399 h 45315"/>
                <a:gd name="connsiteX0" fmla="*/ 13740 w 69706"/>
                <a:gd name="connsiteY0" fmla="*/ 14229 h 48954"/>
                <a:gd name="connsiteX1" fmla="*/ 15463 w 69706"/>
                <a:gd name="connsiteY1" fmla="*/ 6766 h 48954"/>
                <a:gd name="connsiteX2" fmla="*/ 23845 w 69706"/>
                <a:gd name="connsiteY2" fmla="*/ 5061 h 48954"/>
                <a:gd name="connsiteX3" fmla="*/ 32296 w 69706"/>
                <a:gd name="connsiteY3" fmla="*/ 3291 h 48954"/>
                <a:gd name="connsiteX4" fmla="*/ 35589 w 69706"/>
                <a:gd name="connsiteY4" fmla="*/ 59 h 48954"/>
                <a:gd name="connsiteX5" fmla="*/ 39673 w 69706"/>
                <a:gd name="connsiteY5" fmla="*/ 2340 h 48954"/>
                <a:gd name="connsiteX6" fmla="*/ 45303 w 69706"/>
                <a:gd name="connsiteY6" fmla="*/ 549 h 48954"/>
                <a:gd name="connsiteX7" fmla="*/ 48158 w 69706"/>
                <a:gd name="connsiteY7" fmla="*/ 5435 h 48954"/>
                <a:gd name="connsiteX8" fmla="*/ 51822 w 69706"/>
                <a:gd name="connsiteY8" fmla="*/ 10177 h 48954"/>
                <a:gd name="connsiteX9" fmla="*/ 51658 w 69706"/>
                <a:gd name="connsiteY9" fmla="*/ 15319 h 48954"/>
                <a:gd name="connsiteX10" fmla="*/ 63263 w 69706"/>
                <a:gd name="connsiteY10" fmla="*/ 25311 h 48954"/>
                <a:gd name="connsiteX11" fmla="*/ 69184 w 69706"/>
                <a:gd name="connsiteY11" fmla="*/ 36077 h 48954"/>
                <a:gd name="connsiteX12" fmla="*/ 50156 w 69706"/>
                <a:gd name="connsiteY12" fmla="*/ 41261 h 48954"/>
                <a:gd name="connsiteX13" fmla="*/ 26691 w 69706"/>
                <a:gd name="connsiteY13" fmla="*/ 42115 h 48954"/>
                <a:gd name="connsiteX14" fmla="*/ 14102 w 69706"/>
                <a:gd name="connsiteY14" fmla="*/ 35421 h 48954"/>
                <a:gd name="connsiteX15" fmla="*/ 6192 w 69706"/>
                <a:gd name="connsiteY15" fmla="*/ 29697 h 48954"/>
                <a:gd name="connsiteX16" fmla="*/ 9835 w 69706"/>
                <a:gd name="connsiteY16" fmla="*/ 19563 h 48954"/>
                <a:gd name="connsiteX17" fmla="*/ 13703 w 69706"/>
                <a:gd name="connsiteY17" fmla="*/ 14366 h 48954"/>
                <a:gd name="connsiteX18" fmla="*/ 13740 w 69706"/>
                <a:gd name="connsiteY18" fmla="*/ 14229 h 48954"/>
                <a:gd name="connsiteX0" fmla="*/ 51638 w 69706"/>
                <a:gd name="connsiteY0" fmla="*/ 15213 h 48954"/>
                <a:gd name="connsiteX1" fmla="*/ 50190 w 69706"/>
                <a:gd name="connsiteY1" fmla="*/ 17889 h 48954"/>
                <a:gd name="connsiteX2" fmla="*/ 48164 w 69706"/>
                <a:gd name="connsiteY2" fmla="*/ 5285 h 48954"/>
                <a:gd name="connsiteX3" fmla="*/ 48240 w 69706"/>
                <a:gd name="connsiteY3" fmla="*/ 6549 h 48954"/>
                <a:gd name="connsiteX4" fmla="*/ 38918 w 69706"/>
                <a:gd name="connsiteY4" fmla="*/ 3811 h 48954"/>
                <a:gd name="connsiteX5" fmla="*/ 39660 w 69706"/>
                <a:gd name="connsiteY5" fmla="*/ 2199 h 48954"/>
                <a:gd name="connsiteX6" fmla="*/ 31981 w 69706"/>
                <a:gd name="connsiteY6" fmla="*/ 4579 h 48954"/>
                <a:gd name="connsiteX7" fmla="*/ 32340 w 69706"/>
                <a:gd name="connsiteY7" fmla="*/ 3189 h 48954"/>
                <a:gd name="connsiteX8" fmla="*/ 23840 w 69706"/>
                <a:gd name="connsiteY8" fmla="*/ 5051 h 48954"/>
                <a:gd name="connsiteX9" fmla="*/ 25140 w 69706"/>
                <a:gd name="connsiteY9" fmla="*/ 6399 h 48954"/>
                <a:gd name="connsiteX0" fmla="*/ 13740 w 63653"/>
                <a:gd name="connsiteY0" fmla="*/ 14229 h 48954"/>
                <a:gd name="connsiteX1" fmla="*/ 15463 w 63653"/>
                <a:gd name="connsiteY1" fmla="*/ 6766 h 48954"/>
                <a:gd name="connsiteX2" fmla="*/ 23845 w 63653"/>
                <a:gd name="connsiteY2" fmla="*/ 5061 h 48954"/>
                <a:gd name="connsiteX3" fmla="*/ 32296 w 63653"/>
                <a:gd name="connsiteY3" fmla="*/ 3291 h 48954"/>
                <a:gd name="connsiteX4" fmla="*/ 35589 w 63653"/>
                <a:gd name="connsiteY4" fmla="*/ 59 h 48954"/>
                <a:gd name="connsiteX5" fmla="*/ 39673 w 63653"/>
                <a:gd name="connsiteY5" fmla="*/ 2340 h 48954"/>
                <a:gd name="connsiteX6" fmla="*/ 45303 w 63653"/>
                <a:gd name="connsiteY6" fmla="*/ 549 h 48954"/>
                <a:gd name="connsiteX7" fmla="*/ 48158 w 63653"/>
                <a:gd name="connsiteY7" fmla="*/ 5435 h 48954"/>
                <a:gd name="connsiteX8" fmla="*/ 51822 w 63653"/>
                <a:gd name="connsiteY8" fmla="*/ 10177 h 48954"/>
                <a:gd name="connsiteX9" fmla="*/ 51658 w 63653"/>
                <a:gd name="connsiteY9" fmla="*/ 15319 h 48954"/>
                <a:gd name="connsiteX10" fmla="*/ 63263 w 63653"/>
                <a:gd name="connsiteY10" fmla="*/ 25311 h 48954"/>
                <a:gd name="connsiteX11" fmla="*/ 59921 w 63653"/>
                <a:gd name="connsiteY11" fmla="*/ 34870 h 48954"/>
                <a:gd name="connsiteX12" fmla="*/ 50156 w 63653"/>
                <a:gd name="connsiteY12" fmla="*/ 41261 h 48954"/>
                <a:gd name="connsiteX13" fmla="*/ 26691 w 63653"/>
                <a:gd name="connsiteY13" fmla="*/ 42115 h 48954"/>
                <a:gd name="connsiteX14" fmla="*/ 14102 w 63653"/>
                <a:gd name="connsiteY14" fmla="*/ 35421 h 48954"/>
                <a:gd name="connsiteX15" fmla="*/ 6192 w 63653"/>
                <a:gd name="connsiteY15" fmla="*/ 29697 h 48954"/>
                <a:gd name="connsiteX16" fmla="*/ 9835 w 63653"/>
                <a:gd name="connsiteY16" fmla="*/ 19563 h 48954"/>
                <a:gd name="connsiteX17" fmla="*/ 13703 w 63653"/>
                <a:gd name="connsiteY17" fmla="*/ 14366 h 48954"/>
                <a:gd name="connsiteX18" fmla="*/ 13740 w 63653"/>
                <a:gd name="connsiteY18" fmla="*/ 14229 h 48954"/>
                <a:gd name="connsiteX0" fmla="*/ 51638 w 63653"/>
                <a:gd name="connsiteY0" fmla="*/ 15213 h 48954"/>
                <a:gd name="connsiteX1" fmla="*/ 50190 w 63653"/>
                <a:gd name="connsiteY1" fmla="*/ 17889 h 48954"/>
                <a:gd name="connsiteX2" fmla="*/ 48164 w 63653"/>
                <a:gd name="connsiteY2" fmla="*/ 5285 h 48954"/>
                <a:gd name="connsiteX3" fmla="*/ 48240 w 63653"/>
                <a:gd name="connsiteY3" fmla="*/ 6549 h 48954"/>
                <a:gd name="connsiteX4" fmla="*/ 38918 w 63653"/>
                <a:gd name="connsiteY4" fmla="*/ 3811 h 48954"/>
                <a:gd name="connsiteX5" fmla="*/ 39660 w 63653"/>
                <a:gd name="connsiteY5" fmla="*/ 2199 h 48954"/>
                <a:gd name="connsiteX6" fmla="*/ 31981 w 63653"/>
                <a:gd name="connsiteY6" fmla="*/ 4579 h 48954"/>
                <a:gd name="connsiteX7" fmla="*/ 32340 w 63653"/>
                <a:gd name="connsiteY7" fmla="*/ 3189 h 48954"/>
                <a:gd name="connsiteX8" fmla="*/ 23840 w 63653"/>
                <a:gd name="connsiteY8" fmla="*/ 5051 h 48954"/>
                <a:gd name="connsiteX9" fmla="*/ 25140 w 63653"/>
                <a:gd name="connsiteY9" fmla="*/ 6399 h 48954"/>
                <a:gd name="connsiteX0" fmla="*/ 13740 w 63653"/>
                <a:gd name="connsiteY0" fmla="*/ 14229 h 48954"/>
                <a:gd name="connsiteX1" fmla="*/ 15463 w 63653"/>
                <a:gd name="connsiteY1" fmla="*/ 6766 h 48954"/>
                <a:gd name="connsiteX2" fmla="*/ 23845 w 63653"/>
                <a:gd name="connsiteY2" fmla="*/ 5061 h 48954"/>
                <a:gd name="connsiteX3" fmla="*/ 32296 w 63653"/>
                <a:gd name="connsiteY3" fmla="*/ 3291 h 48954"/>
                <a:gd name="connsiteX4" fmla="*/ 35589 w 63653"/>
                <a:gd name="connsiteY4" fmla="*/ 59 h 48954"/>
                <a:gd name="connsiteX5" fmla="*/ 39673 w 63653"/>
                <a:gd name="connsiteY5" fmla="*/ 2340 h 48954"/>
                <a:gd name="connsiteX6" fmla="*/ 45303 w 63653"/>
                <a:gd name="connsiteY6" fmla="*/ 549 h 48954"/>
                <a:gd name="connsiteX7" fmla="*/ 48158 w 63653"/>
                <a:gd name="connsiteY7" fmla="*/ 5435 h 48954"/>
                <a:gd name="connsiteX8" fmla="*/ 51822 w 63653"/>
                <a:gd name="connsiteY8" fmla="*/ 10177 h 48954"/>
                <a:gd name="connsiteX9" fmla="*/ 51658 w 63653"/>
                <a:gd name="connsiteY9" fmla="*/ 15319 h 48954"/>
                <a:gd name="connsiteX10" fmla="*/ 63263 w 63653"/>
                <a:gd name="connsiteY10" fmla="*/ 25311 h 48954"/>
                <a:gd name="connsiteX11" fmla="*/ 59921 w 63653"/>
                <a:gd name="connsiteY11" fmla="*/ 34870 h 48954"/>
                <a:gd name="connsiteX12" fmla="*/ 50156 w 63653"/>
                <a:gd name="connsiteY12" fmla="*/ 41261 h 48954"/>
                <a:gd name="connsiteX13" fmla="*/ 26691 w 63653"/>
                <a:gd name="connsiteY13" fmla="*/ 42115 h 48954"/>
                <a:gd name="connsiteX14" fmla="*/ 14102 w 63653"/>
                <a:gd name="connsiteY14" fmla="*/ 35421 h 48954"/>
                <a:gd name="connsiteX15" fmla="*/ 6192 w 63653"/>
                <a:gd name="connsiteY15" fmla="*/ 29697 h 48954"/>
                <a:gd name="connsiteX16" fmla="*/ 9835 w 63653"/>
                <a:gd name="connsiteY16" fmla="*/ 19563 h 48954"/>
                <a:gd name="connsiteX17" fmla="*/ 13703 w 63653"/>
                <a:gd name="connsiteY17" fmla="*/ 14366 h 48954"/>
                <a:gd name="connsiteX18" fmla="*/ 13740 w 63653"/>
                <a:gd name="connsiteY18" fmla="*/ 14229 h 48954"/>
                <a:gd name="connsiteX0" fmla="*/ 51638 w 63653"/>
                <a:gd name="connsiteY0" fmla="*/ 15213 h 48954"/>
                <a:gd name="connsiteX1" fmla="*/ 50190 w 63653"/>
                <a:gd name="connsiteY1" fmla="*/ 17889 h 48954"/>
                <a:gd name="connsiteX2" fmla="*/ 48164 w 63653"/>
                <a:gd name="connsiteY2" fmla="*/ 5285 h 48954"/>
                <a:gd name="connsiteX3" fmla="*/ 48240 w 63653"/>
                <a:gd name="connsiteY3" fmla="*/ 6549 h 48954"/>
                <a:gd name="connsiteX4" fmla="*/ 38918 w 63653"/>
                <a:gd name="connsiteY4" fmla="*/ 3811 h 48954"/>
                <a:gd name="connsiteX5" fmla="*/ 39660 w 63653"/>
                <a:gd name="connsiteY5" fmla="*/ 2199 h 48954"/>
                <a:gd name="connsiteX6" fmla="*/ 31981 w 63653"/>
                <a:gd name="connsiteY6" fmla="*/ 4579 h 48954"/>
                <a:gd name="connsiteX7" fmla="*/ 32340 w 63653"/>
                <a:gd name="connsiteY7" fmla="*/ 3189 h 48954"/>
                <a:gd name="connsiteX8" fmla="*/ 23840 w 63653"/>
                <a:gd name="connsiteY8" fmla="*/ 5051 h 48954"/>
                <a:gd name="connsiteX9" fmla="*/ 25140 w 63653"/>
                <a:gd name="connsiteY9" fmla="*/ 6399 h 48954"/>
                <a:gd name="connsiteX0" fmla="*/ 13740 w 64494"/>
                <a:gd name="connsiteY0" fmla="*/ 14229 h 48954"/>
                <a:gd name="connsiteX1" fmla="*/ 15463 w 64494"/>
                <a:gd name="connsiteY1" fmla="*/ 6766 h 48954"/>
                <a:gd name="connsiteX2" fmla="*/ 23845 w 64494"/>
                <a:gd name="connsiteY2" fmla="*/ 5061 h 48954"/>
                <a:gd name="connsiteX3" fmla="*/ 32296 w 64494"/>
                <a:gd name="connsiteY3" fmla="*/ 3291 h 48954"/>
                <a:gd name="connsiteX4" fmla="*/ 35589 w 64494"/>
                <a:gd name="connsiteY4" fmla="*/ 59 h 48954"/>
                <a:gd name="connsiteX5" fmla="*/ 39673 w 64494"/>
                <a:gd name="connsiteY5" fmla="*/ 2340 h 48954"/>
                <a:gd name="connsiteX6" fmla="*/ 45303 w 64494"/>
                <a:gd name="connsiteY6" fmla="*/ 549 h 48954"/>
                <a:gd name="connsiteX7" fmla="*/ 48158 w 64494"/>
                <a:gd name="connsiteY7" fmla="*/ 5435 h 48954"/>
                <a:gd name="connsiteX8" fmla="*/ 51822 w 64494"/>
                <a:gd name="connsiteY8" fmla="*/ 10177 h 48954"/>
                <a:gd name="connsiteX9" fmla="*/ 51658 w 64494"/>
                <a:gd name="connsiteY9" fmla="*/ 15319 h 48954"/>
                <a:gd name="connsiteX10" fmla="*/ 63263 w 64494"/>
                <a:gd name="connsiteY10" fmla="*/ 25311 h 48954"/>
                <a:gd name="connsiteX11" fmla="*/ 59921 w 64494"/>
                <a:gd name="connsiteY11" fmla="*/ 34870 h 48954"/>
                <a:gd name="connsiteX12" fmla="*/ 50156 w 64494"/>
                <a:gd name="connsiteY12" fmla="*/ 41261 h 48954"/>
                <a:gd name="connsiteX13" fmla="*/ 26691 w 64494"/>
                <a:gd name="connsiteY13" fmla="*/ 42115 h 48954"/>
                <a:gd name="connsiteX14" fmla="*/ 14102 w 64494"/>
                <a:gd name="connsiteY14" fmla="*/ 35421 h 48954"/>
                <a:gd name="connsiteX15" fmla="*/ 6192 w 64494"/>
                <a:gd name="connsiteY15" fmla="*/ 29697 h 48954"/>
                <a:gd name="connsiteX16" fmla="*/ 9835 w 64494"/>
                <a:gd name="connsiteY16" fmla="*/ 19563 h 48954"/>
                <a:gd name="connsiteX17" fmla="*/ 13703 w 64494"/>
                <a:gd name="connsiteY17" fmla="*/ 14366 h 48954"/>
                <a:gd name="connsiteX18" fmla="*/ 13740 w 64494"/>
                <a:gd name="connsiteY18" fmla="*/ 14229 h 48954"/>
                <a:gd name="connsiteX0" fmla="*/ 51638 w 64494"/>
                <a:gd name="connsiteY0" fmla="*/ 15213 h 48954"/>
                <a:gd name="connsiteX1" fmla="*/ 50190 w 64494"/>
                <a:gd name="connsiteY1" fmla="*/ 17889 h 48954"/>
                <a:gd name="connsiteX2" fmla="*/ 48164 w 64494"/>
                <a:gd name="connsiteY2" fmla="*/ 5285 h 48954"/>
                <a:gd name="connsiteX3" fmla="*/ 48240 w 64494"/>
                <a:gd name="connsiteY3" fmla="*/ 6549 h 48954"/>
                <a:gd name="connsiteX4" fmla="*/ 38918 w 64494"/>
                <a:gd name="connsiteY4" fmla="*/ 3811 h 48954"/>
                <a:gd name="connsiteX5" fmla="*/ 39660 w 64494"/>
                <a:gd name="connsiteY5" fmla="*/ 2199 h 48954"/>
                <a:gd name="connsiteX6" fmla="*/ 31981 w 64494"/>
                <a:gd name="connsiteY6" fmla="*/ 4579 h 48954"/>
                <a:gd name="connsiteX7" fmla="*/ 32340 w 64494"/>
                <a:gd name="connsiteY7" fmla="*/ 3189 h 48954"/>
                <a:gd name="connsiteX8" fmla="*/ 23840 w 64494"/>
                <a:gd name="connsiteY8" fmla="*/ 5051 h 48954"/>
                <a:gd name="connsiteX9" fmla="*/ 25140 w 64494"/>
                <a:gd name="connsiteY9" fmla="*/ 6399 h 48954"/>
                <a:gd name="connsiteX0" fmla="*/ 13740 w 69067"/>
                <a:gd name="connsiteY0" fmla="*/ 14229 h 48954"/>
                <a:gd name="connsiteX1" fmla="*/ 15463 w 69067"/>
                <a:gd name="connsiteY1" fmla="*/ 6766 h 48954"/>
                <a:gd name="connsiteX2" fmla="*/ 23845 w 69067"/>
                <a:gd name="connsiteY2" fmla="*/ 5061 h 48954"/>
                <a:gd name="connsiteX3" fmla="*/ 32296 w 69067"/>
                <a:gd name="connsiteY3" fmla="*/ 3291 h 48954"/>
                <a:gd name="connsiteX4" fmla="*/ 35589 w 69067"/>
                <a:gd name="connsiteY4" fmla="*/ 59 h 48954"/>
                <a:gd name="connsiteX5" fmla="*/ 39673 w 69067"/>
                <a:gd name="connsiteY5" fmla="*/ 2340 h 48954"/>
                <a:gd name="connsiteX6" fmla="*/ 45303 w 69067"/>
                <a:gd name="connsiteY6" fmla="*/ 549 h 48954"/>
                <a:gd name="connsiteX7" fmla="*/ 48158 w 69067"/>
                <a:gd name="connsiteY7" fmla="*/ 5435 h 48954"/>
                <a:gd name="connsiteX8" fmla="*/ 51822 w 69067"/>
                <a:gd name="connsiteY8" fmla="*/ 10177 h 48954"/>
                <a:gd name="connsiteX9" fmla="*/ 51658 w 69067"/>
                <a:gd name="connsiteY9" fmla="*/ 15319 h 48954"/>
                <a:gd name="connsiteX10" fmla="*/ 63263 w 69067"/>
                <a:gd name="connsiteY10" fmla="*/ 25311 h 48954"/>
                <a:gd name="connsiteX11" fmla="*/ 59921 w 69067"/>
                <a:gd name="connsiteY11" fmla="*/ 34870 h 48954"/>
                <a:gd name="connsiteX12" fmla="*/ 50156 w 69067"/>
                <a:gd name="connsiteY12" fmla="*/ 41261 h 48954"/>
                <a:gd name="connsiteX13" fmla="*/ 26691 w 69067"/>
                <a:gd name="connsiteY13" fmla="*/ 42115 h 48954"/>
                <a:gd name="connsiteX14" fmla="*/ 14102 w 69067"/>
                <a:gd name="connsiteY14" fmla="*/ 35421 h 48954"/>
                <a:gd name="connsiteX15" fmla="*/ 6192 w 69067"/>
                <a:gd name="connsiteY15" fmla="*/ 29697 h 48954"/>
                <a:gd name="connsiteX16" fmla="*/ 9835 w 69067"/>
                <a:gd name="connsiteY16" fmla="*/ 19563 h 48954"/>
                <a:gd name="connsiteX17" fmla="*/ 13703 w 69067"/>
                <a:gd name="connsiteY17" fmla="*/ 14366 h 48954"/>
                <a:gd name="connsiteX18" fmla="*/ 13740 w 69067"/>
                <a:gd name="connsiteY18" fmla="*/ 14229 h 48954"/>
                <a:gd name="connsiteX0" fmla="*/ 51638 w 69067"/>
                <a:gd name="connsiteY0" fmla="*/ 15213 h 48954"/>
                <a:gd name="connsiteX1" fmla="*/ 50190 w 69067"/>
                <a:gd name="connsiteY1" fmla="*/ 17889 h 48954"/>
                <a:gd name="connsiteX2" fmla="*/ 48164 w 69067"/>
                <a:gd name="connsiteY2" fmla="*/ 5285 h 48954"/>
                <a:gd name="connsiteX3" fmla="*/ 48240 w 69067"/>
                <a:gd name="connsiteY3" fmla="*/ 6549 h 48954"/>
                <a:gd name="connsiteX4" fmla="*/ 38918 w 69067"/>
                <a:gd name="connsiteY4" fmla="*/ 3811 h 48954"/>
                <a:gd name="connsiteX5" fmla="*/ 39660 w 69067"/>
                <a:gd name="connsiteY5" fmla="*/ 2199 h 48954"/>
                <a:gd name="connsiteX6" fmla="*/ 31981 w 69067"/>
                <a:gd name="connsiteY6" fmla="*/ 4579 h 48954"/>
                <a:gd name="connsiteX7" fmla="*/ 32340 w 69067"/>
                <a:gd name="connsiteY7" fmla="*/ 3189 h 48954"/>
                <a:gd name="connsiteX8" fmla="*/ 23840 w 69067"/>
                <a:gd name="connsiteY8" fmla="*/ 5051 h 48954"/>
                <a:gd name="connsiteX9" fmla="*/ 25140 w 69067"/>
                <a:gd name="connsiteY9" fmla="*/ 6399 h 48954"/>
                <a:gd name="connsiteX0" fmla="*/ 13740 w 66791"/>
                <a:gd name="connsiteY0" fmla="*/ 14229 h 48954"/>
                <a:gd name="connsiteX1" fmla="*/ 15463 w 66791"/>
                <a:gd name="connsiteY1" fmla="*/ 6766 h 48954"/>
                <a:gd name="connsiteX2" fmla="*/ 23845 w 66791"/>
                <a:gd name="connsiteY2" fmla="*/ 5061 h 48954"/>
                <a:gd name="connsiteX3" fmla="*/ 32296 w 66791"/>
                <a:gd name="connsiteY3" fmla="*/ 3291 h 48954"/>
                <a:gd name="connsiteX4" fmla="*/ 35589 w 66791"/>
                <a:gd name="connsiteY4" fmla="*/ 59 h 48954"/>
                <a:gd name="connsiteX5" fmla="*/ 39673 w 66791"/>
                <a:gd name="connsiteY5" fmla="*/ 2340 h 48954"/>
                <a:gd name="connsiteX6" fmla="*/ 45303 w 66791"/>
                <a:gd name="connsiteY6" fmla="*/ 549 h 48954"/>
                <a:gd name="connsiteX7" fmla="*/ 48158 w 66791"/>
                <a:gd name="connsiteY7" fmla="*/ 5435 h 48954"/>
                <a:gd name="connsiteX8" fmla="*/ 51822 w 66791"/>
                <a:gd name="connsiteY8" fmla="*/ 10177 h 48954"/>
                <a:gd name="connsiteX9" fmla="*/ 51658 w 66791"/>
                <a:gd name="connsiteY9" fmla="*/ 15319 h 48954"/>
                <a:gd name="connsiteX10" fmla="*/ 54685 w 66791"/>
                <a:gd name="connsiteY10" fmla="*/ 27084 h 48954"/>
                <a:gd name="connsiteX11" fmla="*/ 59921 w 66791"/>
                <a:gd name="connsiteY11" fmla="*/ 34870 h 48954"/>
                <a:gd name="connsiteX12" fmla="*/ 50156 w 66791"/>
                <a:gd name="connsiteY12" fmla="*/ 41261 h 48954"/>
                <a:gd name="connsiteX13" fmla="*/ 26691 w 66791"/>
                <a:gd name="connsiteY13" fmla="*/ 42115 h 48954"/>
                <a:gd name="connsiteX14" fmla="*/ 14102 w 66791"/>
                <a:gd name="connsiteY14" fmla="*/ 35421 h 48954"/>
                <a:gd name="connsiteX15" fmla="*/ 6192 w 66791"/>
                <a:gd name="connsiteY15" fmla="*/ 29697 h 48954"/>
                <a:gd name="connsiteX16" fmla="*/ 9835 w 66791"/>
                <a:gd name="connsiteY16" fmla="*/ 19563 h 48954"/>
                <a:gd name="connsiteX17" fmla="*/ 13703 w 66791"/>
                <a:gd name="connsiteY17" fmla="*/ 14366 h 48954"/>
                <a:gd name="connsiteX18" fmla="*/ 13740 w 66791"/>
                <a:gd name="connsiteY18" fmla="*/ 14229 h 48954"/>
                <a:gd name="connsiteX0" fmla="*/ 51638 w 66791"/>
                <a:gd name="connsiteY0" fmla="*/ 15213 h 48954"/>
                <a:gd name="connsiteX1" fmla="*/ 50190 w 66791"/>
                <a:gd name="connsiteY1" fmla="*/ 17889 h 48954"/>
                <a:gd name="connsiteX2" fmla="*/ 48164 w 66791"/>
                <a:gd name="connsiteY2" fmla="*/ 5285 h 48954"/>
                <a:gd name="connsiteX3" fmla="*/ 48240 w 66791"/>
                <a:gd name="connsiteY3" fmla="*/ 6549 h 48954"/>
                <a:gd name="connsiteX4" fmla="*/ 38918 w 66791"/>
                <a:gd name="connsiteY4" fmla="*/ 3811 h 48954"/>
                <a:gd name="connsiteX5" fmla="*/ 39660 w 66791"/>
                <a:gd name="connsiteY5" fmla="*/ 2199 h 48954"/>
                <a:gd name="connsiteX6" fmla="*/ 31981 w 66791"/>
                <a:gd name="connsiteY6" fmla="*/ 4579 h 48954"/>
                <a:gd name="connsiteX7" fmla="*/ 32340 w 66791"/>
                <a:gd name="connsiteY7" fmla="*/ 3189 h 48954"/>
                <a:gd name="connsiteX8" fmla="*/ 23840 w 66791"/>
                <a:gd name="connsiteY8" fmla="*/ 5051 h 48954"/>
                <a:gd name="connsiteX9" fmla="*/ 25140 w 66791"/>
                <a:gd name="connsiteY9" fmla="*/ 6399 h 48954"/>
                <a:gd name="connsiteX0" fmla="*/ 13740 w 66791"/>
                <a:gd name="connsiteY0" fmla="*/ 14229 h 48954"/>
                <a:gd name="connsiteX1" fmla="*/ 15463 w 66791"/>
                <a:gd name="connsiteY1" fmla="*/ 6766 h 48954"/>
                <a:gd name="connsiteX2" fmla="*/ 23845 w 66791"/>
                <a:gd name="connsiteY2" fmla="*/ 5061 h 48954"/>
                <a:gd name="connsiteX3" fmla="*/ 32296 w 66791"/>
                <a:gd name="connsiteY3" fmla="*/ 3291 h 48954"/>
                <a:gd name="connsiteX4" fmla="*/ 35589 w 66791"/>
                <a:gd name="connsiteY4" fmla="*/ 59 h 48954"/>
                <a:gd name="connsiteX5" fmla="*/ 39673 w 66791"/>
                <a:gd name="connsiteY5" fmla="*/ 2340 h 48954"/>
                <a:gd name="connsiteX6" fmla="*/ 45303 w 66791"/>
                <a:gd name="connsiteY6" fmla="*/ 549 h 48954"/>
                <a:gd name="connsiteX7" fmla="*/ 48158 w 66791"/>
                <a:gd name="connsiteY7" fmla="*/ 5435 h 48954"/>
                <a:gd name="connsiteX8" fmla="*/ 51822 w 66791"/>
                <a:gd name="connsiteY8" fmla="*/ 10177 h 48954"/>
                <a:gd name="connsiteX9" fmla="*/ 51658 w 66791"/>
                <a:gd name="connsiteY9" fmla="*/ 15319 h 48954"/>
                <a:gd name="connsiteX10" fmla="*/ 54685 w 66791"/>
                <a:gd name="connsiteY10" fmla="*/ 27084 h 48954"/>
                <a:gd name="connsiteX11" fmla="*/ 59921 w 66791"/>
                <a:gd name="connsiteY11" fmla="*/ 34870 h 48954"/>
                <a:gd name="connsiteX12" fmla="*/ 50156 w 66791"/>
                <a:gd name="connsiteY12" fmla="*/ 41261 h 48954"/>
                <a:gd name="connsiteX13" fmla="*/ 26691 w 66791"/>
                <a:gd name="connsiteY13" fmla="*/ 42115 h 48954"/>
                <a:gd name="connsiteX14" fmla="*/ 14102 w 66791"/>
                <a:gd name="connsiteY14" fmla="*/ 35421 h 48954"/>
                <a:gd name="connsiteX15" fmla="*/ 6192 w 66791"/>
                <a:gd name="connsiteY15" fmla="*/ 29697 h 48954"/>
                <a:gd name="connsiteX16" fmla="*/ 9835 w 66791"/>
                <a:gd name="connsiteY16" fmla="*/ 19563 h 48954"/>
                <a:gd name="connsiteX17" fmla="*/ 13703 w 66791"/>
                <a:gd name="connsiteY17" fmla="*/ 14366 h 48954"/>
                <a:gd name="connsiteX18" fmla="*/ 13740 w 66791"/>
                <a:gd name="connsiteY18" fmla="*/ 14229 h 48954"/>
                <a:gd name="connsiteX0" fmla="*/ 51638 w 66791"/>
                <a:gd name="connsiteY0" fmla="*/ 15213 h 48954"/>
                <a:gd name="connsiteX1" fmla="*/ 50190 w 66791"/>
                <a:gd name="connsiteY1" fmla="*/ 17889 h 48954"/>
                <a:gd name="connsiteX2" fmla="*/ 48164 w 66791"/>
                <a:gd name="connsiteY2" fmla="*/ 5285 h 48954"/>
                <a:gd name="connsiteX3" fmla="*/ 48240 w 66791"/>
                <a:gd name="connsiteY3" fmla="*/ 6549 h 48954"/>
                <a:gd name="connsiteX4" fmla="*/ 38918 w 66791"/>
                <a:gd name="connsiteY4" fmla="*/ 3811 h 48954"/>
                <a:gd name="connsiteX5" fmla="*/ 39660 w 66791"/>
                <a:gd name="connsiteY5" fmla="*/ 2199 h 48954"/>
                <a:gd name="connsiteX6" fmla="*/ 31981 w 66791"/>
                <a:gd name="connsiteY6" fmla="*/ 4579 h 48954"/>
                <a:gd name="connsiteX7" fmla="*/ 32340 w 66791"/>
                <a:gd name="connsiteY7" fmla="*/ 3189 h 48954"/>
                <a:gd name="connsiteX8" fmla="*/ 23840 w 66791"/>
                <a:gd name="connsiteY8" fmla="*/ 5051 h 48954"/>
                <a:gd name="connsiteX9" fmla="*/ 25140 w 66791"/>
                <a:gd name="connsiteY9" fmla="*/ 6399 h 48954"/>
                <a:gd name="connsiteX0" fmla="*/ 13740 w 70701"/>
                <a:gd name="connsiteY0" fmla="*/ 14229 h 48954"/>
                <a:gd name="connsiteX1" fmla="*/ 15463 w 70701"/>
                <a:gd name="connsiteY1" fmla="*/ 6766 h 48954"/>
                <a:gd name="connsiteX2" fmla="*/ 23845 w 70701"/>
                <a:gd name="connsiteY2" fmla="*/ 5061 h 48954"/>
                <a:gd name="connsiteX3" fmla="*/ 32296 w 70701"/>
                <a:gd name="connsiteY3" fmla="*/ 3291 h 48954"/>
                <a:gd name="connsiteX4" fmla="*/ 35589 w 70701"/>
                <a:gd name="connsiteY4" fmla="*/ 59 h 48954"/>
                <a:gd name="connsiteX5" fmla="*/ 39673 w 70701"/>
                <a:gd name="connsiteY5" fmla="*/ 2340 h 48954"/>
                <a:gd name="connsiteX6" fmla="*/ 45303 w 70701"/>
                <a:gd name="connsiteY6" fmla="*/ 549 h 48954"/>
                <a:gd name="connsiteX7" fmla="*/ 48158 w 70701"/>
                <a:gd name="connsiteY7" fmla="*/ 5435 h 48954"/>
                <a:gd name="connsiteX8" fmla="*/ 51822 w 70701"/>
                <a:gd name="connsiteY8" fmla="*/ 10177 h 48954"/>
                <a:gd name="connsiteX9" fmla="*/ 51658 w 70701"/>
                <a:gd name="connsiteY9" fmla="*/ 15319 h 48954"/>
                <a:gd name="connsiteX10" fmla="*/ 54685 w 70701"/>
                <a:gd name="connsiteY10" fmla="*/ 27084 h 48954"/>
                <a:gd name="connsiteX11" fmla="*/ 59921 w 70701"/>
                <a:gd name="connsiteY11" fmla="*/ 34870 h 48954"/>
                <a:gd name="connsiteX12" fmla="*/ 50156 w 70701"/>
                <a:gd name="connsiteY12" fmla="*/ 41261 h 48954"/>
                <a:gd name="connsiteX13" fmla="*/ 26691 w 70701"/>
                <a:gd name="connsiteY13" fmla="*/ 42115 h 48954"/>
                <a:gd name="connsiteX14" fmla="*/ 14102 w 70701"/>
                <a:gd name="connsiteY14" fmla="*/ 35421 h 48954"/>
                <a:gd name="connsiteX15" fmla="*/ 6192 w 70701"/>
                <a:gd name="connsiteY15" fmla="*/ 29697 h 48954"/>
                <a:gd name="connsiteX16" fmla="*/ 9835 w 70701"/>
                <a:gd name="connsiteY16" fmla="*/ 19563 h 48954"/>
                <a:gd name="connsiteX17" fmla="*/ 13703 w 70701"/>
                <a:gd name="connsiteY17" fmla="*/ 14366 h 48954"/>
                <a:gd name="connsiteX18" fmla="*/ 13740 w 70701"/>
                <a:gd name="connsiteY18" fmla="*/ 14229 h 48954"/>
                <a:gd name="connsiteX0" fmla="*/ 51638 w 70701"/>
                <a:gd name="connsiteY0" fmla="*/ 15213 h 48954"/>
                <a:gd name="connsiteX1" fmla="*/ 50190 w 70701"/>
                <a:gd name="connsiteY1" fmla="*/ 17889 h 48954"/>
                <a:gd name="connsiteX2" fmla="*/ 48164 w 70701"/>
                <a:gd name="connsiteY2" fmla="*/ 5285 h 48954"/>
                <a:gd name="connsiteX3" fmla="*/ 48240 w 70701"/>
                <a:gd name="connsiteY3" fmla="*/ 6549 h 48954"/>
                <a:gd name="connsiteX4" fmla="*/ 38918 w 70701"/>
                <a:gd name="connsiteY4" fmla="*/ 3811 h 48954"/>
                <a:gd name="connsiteX5" fmla="*/ 39660 w 70701"/>
                <a:gd name="connsiteY5" fmla="*/ 2199 h 48954"/>
                <a:gd name="connsiteX6" fmla="*/ 31981 w 70701"/>
                <a:gd name="connsiteY6" fmla="*/ 4579 h 48954"/>
                <a:gd name="connsiteX7" fmla="*/ 32340 w 70701"/>
                <a:gd name="connsiteY7" fmla="*/ 3189 h 48954"/>
                <a:gd name="connsiteX8" fmla="*/ 23840 w 70701"/>
                <a:gd name="connsiteY8" fmla="*/ 5051 h 48954"/>
                <a:gd name="connsiteX9" fmla="*/ 25140 w 70701"/>
                <a:gd name="connsiteY9" fmla="*/ 6399 h 48954"/>
                <a:gd name="connsiteX0" fmla="*/ 13740 w 70701"/>
                <a:gd name="connsiteY0" fmla="*/ 14229 h 48954"/>
                <a:gd name="connsiteX1" fmla="*/ 15463 w 70701"/>
                <a:gd name="connsiteY1" fmla="*/ 6766 h 48954"/>
                <a:gd name="connsiteX2" fmla="*/ 23845 w 70701"/>
                <a:gd name="connsiteY2" fmla="*/ 5061 h 48954"/>
                <a:gd name="connsiteX3" fmla="*/ 32296 w 70701"/>
                <a:gd name="connsiteY3" fmla="*/ 3291 h 48954"/>
                <a:gd name="connsiteX4" fmla="*/ 35589 w 70701"/>
                <a:gd name="connsiteY4" fmla="*/ 59 h 48954"/>
                <a:gd name="connsiteX5" fmla="*/ 39673 w 70701"/>
                <a:gd name="connsiteY5" fmla="*/ 2340 h 48954"/>
                <a:gd name="connsiteX6" fmla="*/ 45303 w 70701"/>
                <a:gd name="connsiteY6" fmla="*/ 549 h 48954"/>
                <a:gd name="connsiteX7" fmla="*/ 48158 w 70701"/>
                <a:gd name="connsiteY7" fmla="*/ 5435 h 48954"/>
                <a:gd name="connsiteX8" fmla="*/ 51822 w 70701"/>
                <a:gd name="connsiteY8" fmla="*/ 10177 h 48954"/>
                <a:gd name="connsiteX9" fmla="*/ 51658 w 70701"/>
                <a:gd name="connsiteY9" fmla="*/ 15319 h 48954"/>
                <a:gd name="connsiteX10" fmla="*/ 54685 w 70701"/>
                <a:gd name="connsiteY10" fmla="*/ 27084 h 48954"/>
                <a:gd name="connsiteX11" fmla="*/ 59921 w 70701"/>
                <a:gd name="connsiteY11" fmla="*/ 34870 h 48954"/>
                <a:gd name="connsiteX12" fmla="*/ 50156 w 70701"/>
                <a:gd name="connsiteY12" fmla="*/ 41261 h 48954"/>
                <a:gd name="connsiteX13" fmla="*/ 26691 w 70701"/>
                <a:gd name="connsiteY13" fmla="*/ 42115 h 48954"/>
                <a:gd name="connsiteX14" fmla="*/ 14102 w 70701"/>
                <a:gd name="connsiteY14" fmla="*/ 35421 h 48954"/>
                <a:gd name="connsiteX15" fmla="*/ 6192 w 70701"/>
                <a:gd name="connsiteY15" fmla="*/ 29697 h 48954"/>
                <a:gd name="connsiteX16" fmla="*/ 9835 w 70701"/>
                <a:gd name="connsiteY16" fmla="*/ 19563 h 48954"/>
                <a:gd name="connsiteX17" fmla="*/ 13703 w 70701"/>
                <a:gd name="connsiteY17" fmla="*/ 14366 h 48954"/>
                <a:gd name="connsiteX18" fmla="*/ 13740 w 70701"/>
                <a:gd name="connsiteY18" fmla="*/ 14229 h 48954"/>
                <a:gd name="connsiteX0" fmla="*/ 51638 w 70701"/>
                <a:gd name="connsiteY0" fmla="*/ 15213 h 48954"/>
                <a:gd name="connsiteX1" fmla="*/ 50190 w 70701"/>
                <a:gd name="connsiteY1" fmla="*/ 17889 h 48954"/>
                <a:gd name="connsiteX2" fmla="*/ 48164 w 70701"/>
                <a:gd name="connsiteY2" fmla="*/ 5285 h 48954"/>
                <a:gd name="connsiteX3" fmla="*/ 48240 w 70701"/>
                <a:gd name="connsiteY3" fmla="*/ 6549 h 48954"/>
                <a:gd name="connsiteX4" fmla="*/ 38918 w 70701"/>
                <a:gd name="connsiteY4" fmla="*/ 3811 h 48954"/>
                <a:gd name="connsiteX5" fmla="*/ 39660 w 70701"/>
                <a:gd name="connsiteY5" fmla="*/ 2199 h 48954"/>
                <a:gd name="connsiteX6" fmla="*/ 31981 w 70701"/>
                <a:gd name="connsiteY6" fmla="*/ 4579 h 48954"/>
                <a:gd name="connsiteX7" fmla="*/ 32340 w 70701"/>
                <a:gd name="connsiteY7" fmla="*/ 3189 h 48954"/>
                <a:gd name="connsiteX8" fmla="*/ 23840 w 70701"/>
                <a:gd name="connsiteY8" fmla="*/ 5051 h 48954"/>
                <a:gd name="connsiteX9" fmla="*/ 25140 w 70701"/>
                <a:gd name="connsiteY9" fmla="*/ 6399 h 48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701" h="48954">
                  <a:moveTo>
                    <a:pt x="13740" y="14229"/>
                  </a:moveTo>
                  <a:cubicBezTo>
                    <a:pt x="13469" y="11516"/>
                    <a:pt x="14101" y="8780"/>
                    <a:pt x="15463" y="6766"/>
                  </a:cubicBezTo>
                  <a:cubicBezTo>
                    <a:pt x="17615" y="3585"/>
                    <a:pt x="21104" y="2876"/>
                    <a:pt x="23845" y="5061"/>
                  </a:cubicBezTo>
                  <a:cubicBezTo>
                    <a:pt x="25518" y="768"/>
                    <a:pt x="29754" y="-119"/>
                    <a:pt x="32296" y="3291"/>
                  </a:cubicBezTo>
                  <a:cubicBezTo>
                    <a:pt x="32937" y="1542"/>
                    <a:pt x="34168" y="333"/>
                    <a:pt x="35589" y="59"/>
                  </a:cubicBezTo>
                  <a:cubicBezTo>
                    <a:pt x="37153" y="-243"/>
                    <a:pt x="38715" y="629"/>
                    <a:pt x="39673" y="2340"/>
                  </a:cubicBezTo>
                  <a:cubicBezTo>
                    <a:pt x="41055" y="126"/>
                    <a:pt x="43341" y="-601"/>
                    <a:pt x="45303" y="549"/>
                  </a:cubicBezTo>
                  <a:cubicBezTo>
                    <a:pt x="46798" y="1425"/>
                    <a:pt x="47870" y="3259"/>
                    <a:pt x="48158" y="5435"/>
                  </a:cubicBezTo>
                  <a:cubicBezTo>
                    <a:pt x="49886" y="6077"/>
                    <a:pt x="51262" y="7857"/>
                    <a:pt x="51822" y="10177"/>
                  </a:cubicBezTo>
                  <a:cubicBezTo>
                    <a:pt x="52229" y="11861"/>
                    <a:pt x="52171" y="13690"/>
                    <a:pt x="51658" y="15319"/>
                  </a:cubicBezTo>
                  <a:cubicBezTo>
                    <a:pt x="52919" y="17553"/>
                    <a:pt x="76294" y="20674"/>
                    <a:pt x="54685" y="27084"/>
                  </a:cubicBezTo>
                  <a:cubicBezTo>
                    <a:pt x="72092" y="28005"/>
                    <a:pt x="77453" y="34711"/>
                    <a:pt x="59921" y="34870"/>
                  </a:cubicBezTo>
                  <a:cubicBezTo>
                    <a:pt x="68818" y="40303"/>
                    <a:pt x="64296" y="46644"/>
                    <a:pt x="50156" y="41261"/>
                  </a:cubicBezTo>
                  <a:cubicBezTo>
                    <a:pt x="51475" y="49286"/>
                    <a:pt x="49718" y="53179"/>
                    <a:pt x="26691" y="42115"/>
                  </a:cubicBezTo>
                  <a:cubicBezTo>
                    <a:pt x="22983" y="45159"/>
                    <a:pt x="8000" y="40018"/>
                    <a:pt x="14102" y="35421"/>
                  </a:cubicBezTo>
                  <a:cubicBezTo>
                    <a:pt x="5933" y="35606"/>
                    <a:pt x="911" y="31866"/>
                    <a:pt x="6192" y="29697"/>
                  </a:cubicBezTo>
                  <a:cubicBezTo>
                    <a:pt x="-1317" y="27504"/>
                    <a:pt x="-4016" y="21361"/>
                    <a:pt x="9835" y="19563"/>
                  </a:cubicBezTo>
                  <a:cubicBezTo>
                    <a:pt x="2198" y="15291"/>
                    <a:pt x="11685" y="14650"/>
                    <a:pt x="13703" y="14366"/>
                  </a:cubicBezTo>
                  <a:cubicBezTo>
                    <a:pt x="13715" y="14320"/>
                    <a:pt x="13728" y="14275"/>
                    <a:pt x="13740" y="14229"/>
                  </a:cubicBezTo>
                  <a:close/>
                </a:path>
                <a:path w="70701" h="48954" fill="none" extrusionOk="0">
                  <a:moveTo>
                    <a:pt x="51638" y="15213"/>
                  </a:moveTo>
                  <a:cubicBezTo>
                    <a:pt x="51313" y="16245"/>
                    <a:pt x="50818" y="17161"/>
                    <a:pt x="50190" y="17889"/>
                  </a:cubicBezTo>
                  <a:moveTo>
                    <a:pt x="48164" y="5285"/>
                  </a:moveTo>
                  <a:cubicBezTo>
                    <a:pt x="48219" y="5702"/>
                    <a:pt x="48245" y="6125"/>
                    <a:pt x="48240" y="6549"/>
                  </a:cubicBezTo>
                  <a:moveTo>
                    <a:pt x="38918" y="3811"/>
                  </a:moveTo>
                  <a:cubicBezTo>
                    <a:pt x="39107" y="3228"/>
                    <a:pt x="39356" y="2685"/>
                    <a:pt x="39660" y="2199"/>
                  </a:cubicBezTo>
                  <a:moveTo>
                    <a:pt x="31981" y="4579"/>
                  </a:moveTo>
                  <a:cubicBezTo>
                    <a:pt x="32058" y="4097"/>
                    <a:pt x="32179" y="3630"/>
                    <a:pt x="32340" y="3189"/>
                  </a:cubicBezTo>
                  <a:moveTo>
                    <a:pt x="23840" y="5051"/>
                  </a:moveTo>
                  <a:cubicBezTo>
                    <a:pt x="24312" y="5427"/>
                    <a:pt x="24748" y="5880"/>
                    <a:pt x="25140" y="6399"/>
                  </a:cubicBezTo>
                </a:path>
              </a:pathLst>
            </a:custGeom>
            <a:solidFill>
              <a:srgbClr val="E6E6E6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0987E1BB-2C76-4553-86CF-D5F03E7DB188}"/>
                </a:ext>
              </a:extLst>
            </p:cNvPr>
            <p:cNvSpPr/>
            <p:nvPr/>
          </p:nvSpPr>
          <p:spPr>
            <a:xfrm>
              <a:off x="6049655" y="3171037"/>
              <a:ext cx="3513748" cy="132698"/>
            </a:xfrm>
            <a:prstGeom prst="rect">
              <a:avLst/>
            </a:prstGeom>
            <a:solidFill>
              <a:srgbClr val="89A61A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Arc 291">
              <a:extLst>
                <a:ext uri="{FF2B5EF4-FFF2-40B4-BE49-F238E27FC236}">
                  <a16:creationId xmlns:a16="http://schemas.microsoft.com/office/drawing/2014/main" id="{FB82EFF8-DC25-4551-B41B-62027DF56575}"/>
                </a:ext>
              </a:extLst>
            </p:cNvPr>
            <p:cNvSpPr/>
            <p:nvPr/>
          </p:nvSpPr>
          <p:spPr>
            <a:xfrm flipH="1">
              <a:off x="6049654" y="3017050"/>
              <a:ext cx="870379" cy="307975"/>
            </a:xfrm>
            <a:prstGeom prst="arc">
              <a:avLst>
                <a:gd name="adj1" fmla="val 16200000"/>
                <a:gd name="adj2" fmla="val 31116"/>
              </a:avLst>
            </a:prstGeom>
            <a:solidFill>
              <a:srgbClr val="89A61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Arc 292">
              <a:extLst>
                <a:ext uri="{FF2B5EF4-FFF2-40B4-BE49-F238E27FC236}">
                  <a16:creationId xmlns:a16="http://schemas.microsoft.com/office/drawing/2014/main" id="{5D3F1578-8D35-42AD-A16D-C3A47C70419B}"/>
                </a:ext>
              </a:extLst>
            </p:cNvPr>
            <p:cNvSpPr/>
            <p:nvPr/>
          </p:nvSpPr>
          <p:spPr>
            <a:xfrm>
              <a:off x="8693023" y="3031336"/>
              <a:ext cx="870379" cy="307975"/>
            </a:xfrm>
            <a:prstGeom prst="arc">
              <a:avLst>
                <a:gd name="adj1" fmla="val 16200000"/>
                <a:gd name="adj2" fmla="val 31116"/>
              </a:avLst>
            </a:prstGeom>
            <a:solidFill>
              <a:srgbClr val="89A61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D5EE3974-07CF-41E4-BC33-998EB5FB7B84}"/>
                </a:ext>
              </a:extLst>
            </p:cNvPr>
            <p:cNvGrpSpPr/>
            <p:nvPr/>
          </p:nvGrpSpPr>
          <p:grpSpPr>
            <a:xfrm>
              <a:off x="6096000" y="1814059"/>
              <a:ext cx="1124125" cy="1357934"/>
              <a:chOff x="6096000" y="1814059"/>
              <a:chExt cx="1124125" cy="1357934"/>
            </a:xfrm>
          </p:grpSpPr>
          <p:sp>
            <p:nvSpPr>
              <p:cNvPr id="343" name="Trapezoid 342">
                <a:extLst>
                  <a:ext uri="{FF2B5EF4-FFF2-40B4-BE49-F238E27FC236}">
                    <a16:creationId xmlns:a16="http://schemas.microsoft.com/office/drawing/2014/main" id="{E39D18EC-8927-40A2-8E29-971989420574}"/>
                  </a:ext>
                </a:extLst>
              </p:cNvPr>
              <p:cNvSpPr/>
              <p:nvPr/>
            </p:nvSpPr>
            <p:spPr>
              <a:xfrm>
                <a:off x="6096000" y="1820410"/>
                <a:ext cx="1124125" cy="1350627"/>
              </a:xfrm>
              <a:prstGeom prst="trapezoid">
                <a:avLst>
                  <a:gd name="adj" fmla="val 22761"/>
                </a:avLst>
              </a:prstGeom>
              <a:solidFill>
                <a:srgbClr val="ECDED8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Trapezoid 343">
                <a:extLst>
                  <a:ext uri="{FF2B5EF4-FFF2-40B4-BE49-F238E27FC236}">
                    <a16:creationId xmlns:a16="http://schemas.microsoft.com/office/drawing/2014/main" id="{FB5401F6-B4CA-4D72-AEBB-525ACB4FF112}"/>
                  </a:ext>
                </a:extLst>
              </p:cNvPr>
              <p:cNvSpPr/>
              <p:nvPr/>
            </p:nvSpPr>
            <p:spPr>
              <a:xfrm>
                <a:off x="6172900" y="1872784"/>
                <a:ext cx="1047225" cy="1291903"/>
              </a:xfrm>
              <a:prstGeom prst="trapezoid">
                <a:avLst>
                  <a:gd name="adj" fmla="val 26095"/>
                </a:avLst>
              </a:prstGeom>
              <a:solidFill>
                <a:srgbClr val="D9CAC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Parallelogram 344">
                <a:extLst>
                  <a:ext uri="{FF2B5EF4-FFF2-40B4-BE49-F238E27FC236}">
                    <a16:creationId xmlns:a16="http://schemas.microsoft.com/office/drawing/2014/main" id="{F5E76C2E-B8EE-461F-AAE8-639D0A309009}"/>
                  </a:ext>
                </a:extLst>
              </p:cNvPr>
              <p:cNvSpPr/>
              <p:nvPr/>
            </p:nvSpPr>
            <p:spPr>
              <a:xfrm rot="21114404" flipV="1">
                <a:off x="7029095" y="1821366"/>
                <a:ext cx="81968" cy="1350627"/>
              </a:xfrm>
              <a:prstGeom prst="parallelogram">
                <a:avLst>
                  <a:gd name="adj" fmla="val 65605"/>
                </a:avLst>
              </a:prstGeom>
              <a:solidFill>
                <a:srgbClr val="CAB9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43163B26-FB5A-460E-B908-072182F0E2CC}"/>
                  </a:ext>
                </a:extLst>
              </p:cNvPr>
              <p:cNvSpPr/>
              <p:nvPr/>
            </p:nvSpPr>
            <p:spPr>
              <a:xfrm>
                <a:off x="6348413" y="1820409"/>
                <a:ext cx="616743" cy="51254"/>
              </a:xfrm>
              <a:prstGeom prst="rect">
                <a:avLst/>
              </a:prstGeom>
              <a:solidFill>
                <a:srgbClr val="ECDE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0F4C71BC-A5AC-401F-AFF1-752F640E0395}"/>
                  </a:ext>
                </a:extLst>
              </p:cNvPr>
              <p:cNvCxnSpPr>
                <a:cxnSpLocks/>
                <a:endCxn id="344" idx="0"/>
              </p:cNvCxnSpPr>
              <p:nvPr/>
            </p:nvCxnSpPr>
            <p:spPr>
              <a:xfrm>
                <a:off x="6369844" y="1872784"/>
                <a:ext cx="326669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B929332D-C097-49E2-9378-FCAF5612A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0375" y="1872784"/>
                <a:ext cx="154781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3ACD802E-2AC9-442D-B637-9EAEBD6BF7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9363" y="1814059"/>
                <a:ext cx="65484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74108FC6-309D-40B9-A9AE-45A18F54DDCE}"/>
                </a:ext>
              </a:extLst>
            </p:cNvPr>
            <p:cNvGrpSpPr/>
            <p:nvPr/>
          </p:nvGrpSpPr>
          <p:grpSpPr>
            <a:xfrm>
              <a:off x="7578402" y="1878806"/>
              <a:ext cx="1502569" cy="1299374"/>
              <a:chOff x="7775076" y="1871663"/>
              <a:chExt cx="1502569" cy="1299374"/>
            </a:xfrm>
          </p:grpSpPr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F13287AD-EC33-46A9-9DB4-BA5CB831410D}"/>
                  </a:ext>
                </a:extLst>
              </p:cNvPr>
              <p:cNvSpPr/>
              <p:nvPr/>
            </p:nvSpPr>
            <p:spPr>
              <a:xfrm>
                <a:off x="7791745" y="1871663"/>
                <a:ext cx="1485900" cy="1299374"/>
              </a:xfrm>
              <a:prstGeom prst="rect">
                <a:avLst/>
              </a:prstGeom>
              <a:solidFill>
                <a:srgbClr val="D9CB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266944EF-169A-476B-BF0E-92023377F59C}"/>
                  </a:ext>
                </a:extLst>
              </p:cNvPr>
              <p:cNvSpPr/>
              <p:nvPr/>
            </p:nvSpPr>
            <p:spPr>
              <a:xfrm>
                <a:off x="7794126" y="1878808"/>
                <a:ext cx="1483519" cy="85725"/>
              </a:xfrm>
              <a:prstGeom prst="rect">
                <a:avLst/>
              </a:prstGeom>
              <a:solidFill>
                <a:srgbClr val="ECDE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F37227B6-E1EF-4501-AADF-66CC07CF28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5076" y="1964533"/>
                <a:ext cx="511674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F8E64E09-7FE0-4C21-B2E7-1D18BDE17B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8482" y="1964533"/>
                <a:ext cx="9191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7517F6AB-56F6-44DF-9E00-3AA6C5FF2C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5076" y="1871663"/>
                <a:ext cx="1502569" cy="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14EF738D-1581-4F93-9C34-893DBB2933E6}"/>
                </a:ext>
              </a:extLst>
            </p:cNvPr>
            <p:cNvSpPr/>
            <p:nvPr/>
          </p:nvSpPr>
          <p:spPr>
            <a:xfrm>
              <a:off x="7915363" y="2085546"/>
              <a:ext cx="1212850" cy="1124807"/>
            </a:xfrm>
            <a:custGeom>
              <a:avLst/>
              <a:gdLst>
                <a:gd name="connsiteX0" fmla="*/ 0 w 748023"/>
                <a:gd name="connsiteY0" fmla="*/ 0 h 711194"/>
                <a:gd name="connsiteX1" fmla="*/ 748019 w 748023"/>
                <a:gd name="connsiteY1" fmla="*/ 336545 h 711194"/>
                <a:gd name="connsiteX2" fmla="*/ 748023 w 748023"/>
                <a:gd name="connsiteY2" fmla="*/ 336545 h 711194"/>
                <a:gd name="connsiteX3" fmla="*/ 748023 w 748023"/>
                <a:gd name="connsiteY3" fmla="*/ 336547 h 711194"/>
                <a:gd name="connsiteX4" fmla="*/ 748023 w 748023"/>
                <a:gd name="connsiteY4" fmla="*/ 711194 h 711194"/>
                <a:gd name="connsiteX5" fmla="*/ 0 w 748023"/>
                <a:gd name="connsiteY5" fmla="*/ 711194 h 711194"/>
                <a:gd name="connsiteX6" fmla="*/ 0 w 748023"/>
                <a:gd name="connsiteY6" fmla="*/ 336547 h 711194"/>
                <a:gd name="connsiteX7" fmla="*/ 0 w 748023"/>
                <a:gd name="connsiteY7" fmla="*/ 336545 h 71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8023" h="711194">
                  <a:moveTo>
                    <a:pt x="0" y="0"/>
                  </a:moveTo>
                  <a:lnTo>
                    <a:pt x="748019" y="336545"/>
                  </a:lnTo>
                  <a:lnTo>
                    <a:pt x="748023" y="336545"/>
                  </a:lnTo>
                  <a:lnTo>
                    <a:pt x="748023" y="336547"/>
                  </a:lnTo>
                  <a:lnTo>
                    <a:pt x="748023" y="711194"/>
                  </a:lnTo>
                  <a:lnTo>
                    <a:pt x="0" y="711194"/>
                  </a:lnTo>
                  <a:lnTo>
                    <a:pt x="0" y="336547"/>
                  </a:lnTo>
                  <a:lnTo>
                    <a:pt x="0" y="336545"/>
                  </a:lnTo>
                  <a:close/>
                </a:path>
              </a:pathLst>
            </a:custGeom>
            <a:solidFill>
              <a:srgbClr val="CFC0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A5FF1DA9-2999-4192-9704-FC9C0AA307C3}"/>
                </a:ext>
              </a:extLst>
            </p:cNvPr>
            <p:cNvGrpSpPr/>
            <p:nvPr/>
          </p:nvGrpSpPr>
          <p:grpSpPr>
            <a:xfrm>
              <a:off x="6734175" y="2471738"/>
              <a:ext cx="1288549" cy="818328"/>
              <a:chOff x="6734175" y="2471738"/>
              <a:chExt cx="1288549" cy="818328"/>
            </a:xfrm>
          </p:grpSpPr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C15FD604-365F-4DE4-9B9D-2A6D2C05F6F2}"/>
                  </a:ext>
                </a:extLst>
              </p:cNvPr>
              <p:cNvSpPr/>
              <p:nvPr/>
            </p:nvSpPr>
            <p:spPr>
              <a:xfrm>
                <a:off x="6734175" y="2471738"/>
                <a:ext cx="1247775" cy="792163"/>
              </a:xfrm>
              <a:prstGeom prst="rect">
                <a:avLst/>
              </a:prstGeom>
              <a:solidFill>
                <a:srgbClr val="ECDED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64A0ADEC-0CDC-4B71-AF4B-C22693288D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0375" y="2536033"/>
                <a:ext cx="106203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C860C518-0C59-4C2B-BDE4-EB74C8C153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44145" y="2536033"/>
                <a:ext cx="0" cy="41671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1B03C5C3-DC96-4027-AF40-FC6D55FB0D25}"/>
                  </a:ext>
                </a:extLst>
              </p:cNvPr>
              <p:cNvSpPr/>
              <p:nvPr/>
            </p:nvSpPr>
            <p:spPr>
              <a:xfrm>
                <a:off x="7220125" y="3052764"/>
                <a:ext cx="237916" cy="217338"/>
              </a:xfrm>
              <a:prstGeom prst="rect">
                <a:avLst/>
              </a:prstGeom>
              <a:solidFill>
                <a:srgbClr val="3E393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Parallelogram 319">
                <a:extLst>
                  <a:ext uri="{FF2B5EF4-FFF2-40B4-BE49-F238E27FC236}">
                    <a16:creationId xmlns:a16="http://schemas.microsoft.com/office/drawing/2014/main" id="{8066328E-B4E9-49E5-BEA9-52FB9AEB63C3}"/>
                  </a:ext>
                </a:extLst>
              </p:cNvPr>
              <p:cNvSpPr/>
              <p:nvPr/>
            </p:nvSpPr>
            <p:spPr>
              <a:xfrm flipH="1">
                <a:off x="7137566" y="3045117"/>
                <a:ext cx="479426" cy="244949"/>
              </a:xfrm>
              <a:prstGeom prst="parallelogram">
                <a:avLst>
                  <a:gd name="adj" fmla="val 20186"/>
                </a:avLst>
              </a:prstGeom>
              <a:solidFill>
                <a:srgbClr val="3E3933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4E950E9C-DE55-4582-B519-A3DC9D42FB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4225" y="3040859"/>
                <a:ext cx="43338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22" name="Group 321">
                <a:extLst>
                  <a:ext uri="{FF2B5EF4-FFF2-40B4-BE49-F238E27FC236}">
                    <a16:creationId xmlns:a16="http://schemas.microsoft.com/office/drawing/2014/main" id="{B666F972-005F-4078-BCB4-248499E5F8CC}"/>
                  </a:ext>
                </a:extLst>
              </p:cNvPr>
              <p:cNvGrpSpPr/>
              <p:nvPr/>
            </p:nvGrpSpPr>
            <p:grpSpPr>
              <a:xfrm>
                <a:off x="6818011" y="2603443"/>
                <a:ext cx="1054402" cy="46349"/>
                <a:chOff x="5982903" y="3590785"/>
                <a:chExt cx="1054402" cy="46349"/>
              </a:xfrm>
            </p:grpSpPr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57A46456-7B3B-4363-944C-F516873141F4}"/>
                    </a:ext>
                  </a:extLst>
                </p:cNvPr>
                <p:cNvSpPr/>
                <p:nvPr/>
              </p:nvSpPr>
              <p:spPr>
                <a:xfrm>
                  <a:off x="5986491" y="3590785"/>
                  <a:ext cx="1047225" cy="45719"/>
                </a:xfrm>
                <a:prstGeom prst="rect">
                  <a:avLst/>
                </a:prstGeom>
                <a:solidFill>
                  <a:srgbClr val="1F99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376F299B-012D-47A9-B0D0-300E867F35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2903" y="3592361"/>
                  <a:ext cx="105440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F2E51171-8719-4CDF-8E53-8F75FE95CD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2903" y="3637134"/>
                  <a:ext cx="105440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3" name="Parallelogram 322">
                <a:extLst>
                  <a:ext uri="{FF2B5EF4-FFF2-40B4-BE49-F238E27FC236}">
                    <a16:creationId xmlns:a16="http://schemas.microsoft.com/office/drawing/2014/main" id="{D77A0C80-73A8-4CA6-9F75-CF5AAFD490DE}"/>
                  </a:ext>
                </a:extLst>
              </p:cNvPr>
              <p:cNvSpPr/>
              <p:nvPr/>
            </p:nvSpPr>
            <p:spPr>
              <a:xfrm rot="327339" flipV="1">
                <a:off x="7926414" y="2480484"/>
                <a:ext cx="96310" cy="792235"/>
              </a:xfrm>
              <a:prstGeom prst="parallelogram">
                <a:avLst>
                  <a:gd name="adj" fmla="val 84065"/>
                </a:avLst>
              </a:prstGeom>
              <a:solidFill>
                <a:srgbClr val="CAB9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031CAA8F-011D-4093-89FA-9B51C2EACF97}"/>
                  </a:ext>
                </a:extLst>
              </p:cNvPr>
              <p:cNvCxnSpPr>
                <a:cxnSpLocks/>
                <a:stCxn id="319" idx="0"/>
                <a:endCxn id="319" idx="2"/>
              </p:cNvCxnSpPr>
              <p:nvPr/>
            </p:nvCxnSpPr>
            <p:spPr>
              <a:xfrm>
                <a:off x="7339083" y="3052764"/>
                <a:ext cx="0" cy="21733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899BA438-6494-4D52-89EB-843370BDD5CE}"/>
                  </a:ext>
                </a:extLst>
              </p:cNvPr>
              <p:cNvSpPr/>
              <p:nvPr/>
            </p:nvSpPr>
            <p:spPr>
              <a:xfrm>
                <a:off x="7251341" y="3092493"/>
                <a:ext cx="51254" cy="51254"/>
              </a:xfrm>
              <a:prstGeom prst="rect">
                <a:avLst/>
              </a:prstGeom>
              <a:solidFill>
                <a:srgbClr val="1F99AC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2C264728-FA17-4A65-B850-ED8C892910F0}"/>
                  </a:ext>
                </a:extLst>
              </p:cNvPr>
              <p:cNvSpPr/>
              <p:nvPr/>
            </p:nvSpPr>
            <p:spPr>
              <a:xfrm>
                <a:off x="7373555" y="3092493"/>
                <a:ext cx="51254" cy="51254"/>
              </a:xfrm>
              <a:prstGeom prst="rect">
                <a:avLst/>
              </a:prstGeom>
              <a:solidFill>
                <a:srgbClr val="1F99AC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81929FD9-E7B1-4301-86E5-BD9A0CB0EB25}"/>
                  </a:ext>
                </a:extLst>
              </p:cNvPr>
              <p:cNvGrpSpPr/>
              <p:nvPr/>
            </p:nvGrpSpPr>
            <p:grpSpPr>
              <a:xfrm>
                <a:off x="6818011" y="2716884"/>
                <a:ext cx="1054402" cy="46349"/>
                <a:chOff x="5982903" y="3590785"/>
                <a:chExt cx="1054402" cy="46349"/>
              </a:xfrm>
            </p:grpSpPr>
            <p:sp>
              <p:nvSpPr>
                <p:cNvPr id="332" name="Rectangle 331">
                  <a:extLst>
                    <a:ext uri="{FF2B5EF4-FFF2-40B4-BE49-F238E27FC236}">
                      <a16:creationId xmlns:a16="http://schemas.microsoft.com/office/drawing/2014/main" id="{74470CBD-9059-40A8-BCE8-147811480721}"/>
                    </a:ext>
                  </a:extLst>
                </p:cNvPr>
                <p:cNvSpPr/>
                <p:nvPr/>
              </p:nvSpPr>
              <p:spPr>
                <a:xfrm>
                  <a:off x="5986491" y="3590785"/>
                  <a:ext cx="1047225" cy="45719"/>
                </a:xfrm>
                <a:prstGeom prst="rect">
                  <a:avLst/>
                </a:prstGeom>
                <a:solidFill>
                  <a:srgbClr val="1F99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48744153-2FA4-4A71-BAAA-D8B8B3D0A0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2903" y="3592361"/>
                  <a:ext cx="105440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8334C20A-CA26-4EDE-B646-AAB3F1502A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2903" y="3637134"/>
                  <a:ext cx="105440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2C2C081E-7842-414C-B455-A72BDA3C1856}"/>
                  </a:ext>
                </a:extLst>
              </p:cNvPr>
              <p:cNvGrpSpPr/>
              <p:nvPr/>
            </p:nvGrpSpPr>
            <p:grpSpPr>
              <a:xfrm>
                <a:off x="6811882" y="2830325"/>
                <a:ext cx="1060531" cy="46349"/>
                <a:chOff x="5976774" y="3590785"/>
                <a:chExt cx="1060531" cy="46349"/>
              </a:xfrm>
            </p:grpSpPr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ED4ACB2B-DF11-4116-8B36-F37F3D0331F7}"/>
                    </a:ext>
                  </a:extLst>
                </p:cNvPr>
                <p:cNvSpPr/>
                <p:nvPr/>
              </p:nvSpPr>
              <p:spPr>
                <a:xfrm>
                  <a:off x="5986491" y="3590785"/>
                  <a:ext cx="1047225" cy="45719"/>
                </a:xfrm>
                <a:prstGeom prst="rect">
                  <a:avLst/>
                </a:prstGeom>
                <a:solidFill>
                  <a:srgbClr val="1F99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D59D97F2-F033-4815-8792-FA13770E5B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76774" y="3590785"/>
                  <a:ext cx="105440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D2EF246B-DBE2-40FD-9763-9DA2768D7F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2903" y="3637134"/>
                  <a:ext cx="105440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1475D536-A27C-4F9E-8B96-56B12C4C5960}"/>
                </a:ext>
              </a:extLst>
            </p:cNvPr>
            <p:cNvSpPr/>
            <p:nvPr/>
          </p:nvSpPr>
          <p:spPr>
            <a:xfrm>
              <a:off x="8045058" y="2626302"/>
              <a:ext cx="953309" cy="156914"/>
            </a:xfrm>
            <a:prstGeom prst="rect">
              <a:avLst/>
            </a:prstGeom>
            <a:solidFill>
              <a:srgbClr val="25B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A18A3ADB-673F-4D97-9DC2-B06102A22344}"/>
                </a:ext>
              </a:extLst>
            </p:cNvPr>
            <p:cNvCxnSpPr>
              <a:cxnSpLocks/>
            </p:cNvCxnSpPr>
            <p:nvPr/>
          </p:nvCxnSpPr>
          <p:spPr>
            <a:xfrm>
              <a:off x="8256567" y="2599636"/>
              <a:ext cx="6548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FBB8B9FD-5B27-4238-A4B8-26CE99128A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8180" y="2626302"/>
              <a:ext cx="960187" cy="1047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E314F521-77BA-4AE5-8E65-D8D2EE7686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8180" y="2772744"/>
              <a:ext cx="960187" cy="1047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48DE7B42-995C-4899-9FE9-9CC5DF6A76E1}"/>
                </a:ext>
              </a:extLst>
            </p:cNvPr>
            <p:cNvCxnSpPr>
              <a:cxnSpLocks/>
            </p:cNvCxnSpPr>
            <p:nvPr/>
          </p:nvCxnSpPr>
          <p:spPr>
            <a:xfrm>
              <a:off x="8991550" y="2624101"/>
              <a:ext cx="0" cy="1515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AF4C8536-A2FE-48C2-B003-18298CDDCCCB}"/>
                </a:ext>
              </a:extLst>
            </p:cNvPr>
            <p:cNvCxnSpPr>
              <a:cxnSpLocks/>
            </p:cNvCxnSpPr>
            <p:nvPr/>
          </p:nvCxnSpPr>
          <p:spPr>
            <a:xfrm>
              <a:off x="8049770" y="2624101"/>
              <a:ext cx="0" cy="1515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0AA6252-1CEF-494E-868B-F429F790A138}"/>
                </a:ext>
              </a:extLst>
            </p:cNvPr>
            <p:cNvCxnSpPr>
              <a:cxnSpLocks/>
            </p:cNvCxnSpPr>
            <p:nvPr/>
          </p:nvCxnSpPr>
          <p:spPr>
            <a:xfrm>
              <a:off x="8204551" y="2624101"/>
              <a:ext cx="0" cy="1515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A090AA23-E15F-4ABD-BD54-021F18977C3F}"/>
                </a:ext>
              </a:extLst>
            </p:cNvPr>
            <p:cNvCxnSpPr>
              <a:cxnSpLocks/>
            </p:cNvCxnSpPr>
            <p:nvPr/>
          </p:nvCxnSpPr>
          <p:spPr>
            <a:xfrm>
              <a:off x="8365786" y="2624101"/>
              <a:ext cx="0" cy="1515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8BAD668D-1CA3-4165-8D8B-F59C4410F69E}"/>
                </a:ext>
              </a:extLst>
            </p:cNvPr>
            <p:cNvCxnSpPr>
              <a:cxnSpLocks/>
            </p:cNvCxnSpPr>
            <p:nvPr/>
          </p:nvCxnSpPr>
          <p:spPr>
            <a:xfrm>
              <a:off x="8527021" y="2624101"/>
              <a:ext cx="0" cy="1515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4FF92C19-2067-45EA-91D8-7B3FAAA9A6E1}"/>
                </a:ext>
              </a:extLst>
            </p:cNvPr>
            <p:cNvCxnSpPr>
              <a:cxnSpLocks/>
            </p:cNvCxnSpPr>
            <p:nvPr/>
          </p:nvCxnSpPr>
          <p:spPr>
            <a:xfrm>
              <a:off x="8688256" y="2624101"/>
              <a:ext cx="0" cy="1515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05A74FBF-D78D-4E7C-A66F-F29D60C22FB5}"/>
                </a:ext>
              </a:extLst>
            </p:cNvPr>
            <p:cNvCxnSpPr>
              <a:cxnSpLocks/>
            </p:cNvCxnSpPr>
            <p:nvPr/>
          </p:nvCxnSpPr>
          <p:spPr>
            <a:xfrm>
              <a:off x="8849491" y="2624101"/>
              <a:ext cx="0" cy="1515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7048803E-B6F0-425C-9831-6519BFE22D9B}"/>
                </a:ext>
              </a:extLst>
            </p:cNvPr>
            <p:cNvCxnSpPr>
              <a:cxnSpLocks/>
            </p:cNvCxnSpPr>
            <p:nvPr/>
          </p:nvCxnSpPr>
          <p:spPr>
            <a:xfrm>
              <a:off x="7928467" y="2122740"/>
              <a:ext cx="1069900" cy="47060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07AD2B7C-5668-4A6F-941B-B1C2A21F86DF}"/>
                </a:ext>
              </a:extLst>
            </p:cNvPr>
            <p:cNvCxnSpPr>
              <a:cxnSpLocks/>
              <a:endCxn id="296" idx="1"/>
            </p:cNvCxnSpPr>
            <p:nvPr/>
          </p:nvCxnSpPr>
          <p:spPr>
            <a:xfrm>
              <a:off x="8998367" y="2593341"/>
              <a:ext cx="129840" cy="2447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01209B25-AC56-44BB-B702-BBC81C837B62}"/>
                </a:ext>
              </a:extLst>
            </p:cNvPr>
            <p:cNvSpPr/>
            <p:nvPr/>
          </p:nvSpPr>
          <p:spPr>
            <a:xfrm>
              <a:off x="8155486" y="2876969"/>
              <a:ext cx="176568" cy="300364"/>
            </a:xfrm>
            <a:custGeom>
              <a:avLst/>
              <a:gdLst>
                <a:gd name="connsiteX0" fmla="*/ 0 w 309713"/>
                <a:gd name="connsiteY0" fmla="*/ 158209 h 674805"/>
                <a:gd name="connsiteX1" fmla="*/ 309473 w 309713"/>
                <a:gd name="connsiteY1" fmla="*/ 158209 h 674805"/>
                <a:gd name="connsiteX2" fmla="*/ 309473 w 309713"/>
                <a:gd name="connsiteY2" fmla="*/ 674805 h 674805"/>
                <a:gd name="connsiteX3" fmla="*/ 0 w 309713"/>
                <a:gd name="connsiteY3" fmla="*/ 674805 h 674805"/>
                <a:gd name="connsiteX4" fmla="*/ 155586 w 309713"/>
                <a:gd name="connsiteY4" fmla="*/ 1 h 674805"/>
                <a:gd name="connsiteX5" fmla="*/ 233120 w 309713"/>
                <a:gd name="connsiteY5" fmla="*/ 21181 h 674805"/>
                <a:gd name="connsiteX6" fmla="*/ 309707 w 309713"/>
                <a:gd name="connsiteY6" fmla="*/ 156206 h 674805"/>
                <a:gd name="connsiteX7" fmla="*/ 154976 w 309713"/>
                <a:gd name="connsiteY7" fmla="*/ 154737 h 674805"/>
                <a:gd name="connsiteX8" fmla="*/ 239 w 309713"/>
                <a:gd name="connsiteY8" fmla="*/ 154986 h 674805"/>
                <a:gd name="connsiteX9" fmla="*/ 77888 w 309713"/>
                <a:gd name="connsiteY9" fmla="*/ 20569 h 674805"/>
                <a:gd name="connsiteX10" fmla="*/ 155586 w 309713"/>
                <a:gd name="connsiteY10" fmla="*/ 1 h 67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9713" h="674805">
                  <a:moveTo>
                    <a:pt x="0" y="158209"/>
                  </a:moveTo>
                  <a:lnTo>
                    <a:pt x="309473" y="158209"/>
                  </a:lnTo>
                  <a:lnTo>
                    <a:pt x="309473" y="674805"/>
                  </a:lnTo>
                  <a:lnTo>
                    <a:pt x="0" y="674805"/>
                  </a:lnTo>
                  <a:close/>
                  <a:moveTo>
                    <a:pt x="155586" y="1"/>
                  </a:moveTo>
                  <a:cubicBezTo>
                    <a:pt x="182394" y="107"/>
                    <a:pt x="209174" y="7170"/>
                    <a:pt x="233120" y="21181"/>
                  </a:cubicBezTo>
                  <a:cubicBezTo>
                    <a:pt x="281012" y="49202"/>
                    <a:pt x="310233" y="100722"/>
                    <a:pt x="309707" y="156206"/>
                  </a:cubicBezTo>
                  <a:lnTo>
                    <a:pt x="154976" y="154737"/>
                  </a:lnTo>
                  <a:lnTo>
                    <a:pt x="239" y="154986"/>
                  </a:lnTo>
                  <a:cubicBezTo>
                    <a:pt x="150" y="99499"/>
                    <a:pt x="29777" y="48212"/>
                    <a:pt x="77888" y="20569"/>
                  </a:cubicBezTo>
                  <a:cubicBezTo>
                    <a:pt x="101944" y="6747"/>
                    <a:pt x="128779" y="-105"/>
                    <a:pt x="155586" y="1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0FD20FD3-05E0-4E9A-B3D0-D6F128BCB170}"/>
                </a:ext>
              </a:extLst>
            </p:cNvPr>
            <p:cNvSpPr/>
            <p:nvPr/>
          </p:nvSpPr>
          <p:spPr>
            <a:xfrm>
              <a:off x="8407420" y="2876969"/>
              <a:ext cx="176568" cy="300364"/>
            </a:xfrm>
            <a:custGeom>
              <a:avLst/>
              <a:gdLst>
                <a:gd name="connsiteX0" fmla="*/ 0 w 309713"/>
                <a:gd name="connsiteY0" fmla="*/ 158209 h 674805"/>
                <a:gd name="connsiteX1" fmla="*/ 309473 w 309713"/>
                <a:gd name="connsiteY1" fmla="*/ 158209 h 674805"/>
                <a:gd name="connsiteX2" fmla="*/ 309473 w 309713"/>
                <a:gd name="connsiteY2" fmla="*/ 674805 h 674805"/>
                <a:gd name="connsiteX3" fmla="*/ 0 w 309713"/>
                <a:gd name="connsiteY3" fmla="*/ 674805 h 674805"/>
                <a:gd name="connsiteX4" fmla="*/ 155586 w 309713"/>
                <a:gd name="connsiteY4" fmla="*/ 1 h 674805"/>
                <a:gd name="connsiteX5" fmla="*/ 233120 w 309713"/>
                <a:gd name="connsiteY5" fmla="*/ 21181 h 674805"/>
                <a:gd name="connsiteX6" fmla="*/ 309707 w 309713"/>
                <a:gd name="connsiteY6" fmla="*/ 156206 h 674805"/>
                <a:gd name="connsiteX7" fmla="*/ 154976 w 309713"/>
                <a:gd name="connsiteY7" fmla="*/ 154737 h 674805"/>
                <a:gd name="connsiteX8" fmla="*/ 239 w 309713"/>
                <a:gd name="connsiteY8" fmla="*/ 154986 h 674805"/>
                <a:gd name="connsiteX9" fmla="*/ 77888 w 309713"/>
                <a:gd name="connsiteY9" fmla="*/ 20569 h 674805"/>
                <a:gd name="connsiteX10" fmla="*/ 155586 w 309713"/>
                <a:gd name="connsiteY10" fmla="*/ 1 h 67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9713" h="674805">
                  <a:moveTo>
                    <a:pt x="0" y="158209"/>
                  </a:moveTo>
                  <a:lnTo>
                    <a:pt x="309473" y="158209"/>
                  </a:lnTo>
                  <a:lnTo>
                    <a:pt x="309473" y="674805"/>
                  </a:lnTo>
                  <a:lnTo>
                    <a:pt x="0" y="674805"/>
                  </a:lnTo>
                  <a:close/>
                  <a:moveTo>
                    <a:pt x="155586" y="1"/>
                  </a:moveTo>
                  <a:cubicBezTo>
                    <a:pt x="182394" y="107"/>
                    <a:pt x="209174" y="7170"/>
                    <a:pt x="233120" y="21181"/>
                  </a:cubicBezTo>
                  <a:cubicBezTo>
                    <a:pt x="281012" y="49202"/>
                    <a:pt x="310233" y="100722"/>
                    <a:pt x="309707" y="156206"/>
                  </a:cubicBezTo>
                  <a:lnTo>
                    <a:pt x="154976" y="154737"/>
                  </a:lnTo>
                  <a:lnTo>
                    <a:pt x="239" y="154986"/>
                  </a:lnTo>
                  <a:cubicBezTo>
                    <a:pt x="150" y="99499"/>
                    <a:pt x="29777" y="48212"/>
                    <a:pt x="77888" y="20569"/>
                  </a:cubicBezTo>
                  <a:cubicBezTo>
                    <a:pt x="101944" y="6747"/>
                    <a:pt x="128779" y="-105"/>
                    <a:pt x="155586" y="1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70785297-BBA6-45B4-852E-FBB7C6DCA977}"/>
                </a:ext>
              </a:extLst>
            </p:cNvPr>
            <p:cNvSpPr/>
            <p:nvPr/>
          </p:nvSpPr>
          <p:spPr>
            <a:xfrm>
              <a:off x="8659354" y="2876969"/>
              <a:ext cx="176568" cy="300364"/>
            </a:xfrm>
            <a:custGeom>
              <a:avLst/>
              <a:gdLst>
                <a:gd name="connsiteX0" fmla="*/ 0 w 309713"/>
                <a:gd name="connsiteY0" fmla="*/ 158209 h 674805"/>
                <a:gd name="connsiteX1" fmla="*/ 309473 w 309713"/>
                <a:gd name="connsiteY1" fmla="*/ 158209 h 674805"/>
                <a:gd name="connsiteX2" fmla="*/ 309473 w 309713"/>
                <a:gd name="connsiteY2" fmla="*/ 674805 h 674805"/>
                <a:gd name="connsiteX3" fmla="*/ 0 w 309713"/>
                <a:gd name="connsiteY3" fmla="*/ 674805 h 674805"/>
                <a:gd name="connsiteX4" fmla="*/ 155586 w 309713"/>
                <a:gd name="connsiteY4" fmla="*/ 1 h 674805"/>
                <a:gd name="connsiteX5" fmla="*/ 233120 w 309713"/>
                <a:gd name="connsiteY5" fmla="*/ 21181 h 674805"/>
                <a:gd name="connsiteX6" fmla="*/ 309707 w 309713"/>
                <a:gd name="connsiteY6" fmla="*/ 156206 h 674805"/>
                <a:gd name="connsiteX7" fmla="*/ 154976 w 309713"/>
                <a:gd name="connsiteY7" fmla="*/ 154737 h 674805"/>
                <a:gd name="connsiteX8" fmla="*/ 239 w 309713"/>
                <a:gd name="connsiteY8" fmla="*/ 154986 h 674805"/>
                <a:gd name="connsiteX9" fmla="*/ 77888 w 309713"/>
                <a:gd name="connsiteY9" fmla="*/ 20569 h 674805"/>
                <a:gd name="connsiteX10" fmla="*/ 155586 w 309713"/>
                <a:gd name="connsiteY10" fmla="*/ 1 h 67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9713" h="674805">
                  <a:moveTo>
                    <a:pt x="0" y="158209"/>
                  </a:moveTo>
                  <a:lnTo>
                    <a:pt x="309473" y="158209"/>
                  </a:lnTo>
                  <a:lnTo>
                    <a:pt x="309473" y="674805"/>
                  </a:lnTo>
                  <a:lnTo>
                    <a:pt x="0" y="674805"/>
                  </a:lnTo>
                  <a:close/>
                  <a:moveTo>
                    <a:pt x="155586" y="1"/>
                  </a:moveTo>
                  <a:cubicBezTo>
                    <a:pt x="182394" y="107"/>
                    <a:pt x="209174" y="7170"/>
                    <a:pt x="233120" y="21181"/>
                  </a:cubicBezTo>
                  <a:cubicBezTo>
                    <a:pt x="281012" y="49202"/>
                    <a:pt x="310233" y="100722"/>
                    <a:pt x="309707" y="156206"/>
                  </a:cubicBezTo>
                  <a:lnTo>
                    <a:pt x="154976" y="154737"/>
                  </a:lnTo>
                  <a:lnTo>
                    <a:pt x="239" y="154986"/>
                  </a:lnTo>
                  <a:cubicBezTo>
                    <a:pt x="150" y="99499"/>
                    <a:pt x="29777" y="48212"/>
                    <a:pt x="77888" y="20569"/>
                  </a:cubicBezTo>
                  <a:cubicBezTo>
                    <a:pt x="101944" y="6747"/>
                    <a:pt x="128779" y="-105"/>
                    <a:pt x="155586" y="1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BE4CEC12-CEAB-4FCA-B57E-8012F3EC54FF}"/>
                </a:ext>
              </a:extLst>
            </p:cNvPr>
            <p:cNvSpPr/>
            <p:nvPr/>
          </p:nvSpPr>
          <p:spPr>
            <a:xfrm>
              <a:off x="8064509" y="3063942"/>
              <a:ext cx="960187" cy="141828"/>
            </a:xfrm>
            <a:prstGeom prst="rect">
              <a:avLst/>
            </a:prstGeom>
            <a:solidFill>
              <a:srgbClr val="CFC0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ight Triangle 314">
              <a:extLst>
                <a:ext uri="{FF2B5EF4-FFF2-40B4-BE49-F238E27FC236}">
                  <a16:creationId xmlns:a16="http://schemas.microsoft.com/office/drawing/2014/main" id="{ACE68DAD-E82C-4A3C-8DC2-0B50027AD4CE}"/>
                </a:ext>
              </a:extLst>
            </p:cNvPr>
            <p:cNvSpPr/>
            <p:nvPr/>
          </p:nvSpPr>
          <p:spPr>
            <a:xfrm>
              <a:off x="7974952" y="2472528"/>
              <a:ext cx="834824" cy="836317"/>
            </a:xfrm>
            <a:prstGeom prst="rtTriangle">
              <a:avLst/>
            </a:prstGeom>
            <a:solidFill>
              <a:schemeClr val="tx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8" name="Picture 14" descr="Free Free Farm Images, Download Free Clip Art, Free Clip ...">
            <a:extLst>
              <a:ext uri="{FF2B5EF4-FFF2-40B4-BE49-F238E27FC236}">
                <a16:creationId xmlns:a16="http://schemas.microsoft.com/office/drawing/2014/main" id="{53408233-4410-44F7-A910-070E2D153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55" y="4779043"/>
            <a:ext cx="2371994" cy="1566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ree Free Grocery Cliparts, Download Free Free Grocery ...">
            <a:extLst>
              <a:ext uri="{FF2B5EF4-FFF2-40B4-BE49-F238E27FC236}">
                <a16:creationId xmlns:a16="http://schemas.microsoft.com/office/drawing/2014/main" id="{8DCFB95A-9604-40EE-A6B4-F30F824D0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784" y="4190317"/>
            <a:ext cx="1876294" cy="132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anufacturing Pictures - ClipArt Best">
            <a:extLst>
              <a:ext uri="{FF2B5EF4-FFF2-40B4-BE49-F238E27FC236}">
                <a16:creationId xmlns:a16="http://schemas.microsoft.com/office/drawing/2014/main" id="{B6B0DC25-0275-446D-9F3E-4DC35AA41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388" y="386159"/>
            <a:ext cx="2357474" cy="154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Lumber Clip Art, Vector Images &amp; Illustrations - iStock">
            <a:extLst>
              <a:ext uri="{FF2B5EF4-FFF2-40B4-BE49-F238E27FC236}">
                <a16:creationId xmlns:a16="http://schemas.microsoft.com/office/drawing/2014/main" id="{34967D44-7D82-4529-BA6E-CC3CFB230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694" y="2369021"/>
            <a:ext cx="2276138" cy="135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ine Entrance Cartoon Vector Clipart - FriendlyStock">
            <a:extLst>
              <a:ext uri="{FF2B5EF4-FFF2-40B4-BE49-F238E27FC236}">
                <a16:creationId xmlns:a16="http://schemas.microsoft.com/office/drawing/2014/main" id="{6ACD530B-D56C-4F06-B7D9-B103539A5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679" y="-196696"/>
            <a:ext cx="2325975" cy="194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etail store clip art 10 free Cliparts | Download images ...">
            <a:extLst>
              <a:ext uri="{FF2B5EF4-FFF2-40B4-BE49-F238E27FC236}">
                <a16:creationId xmlns:a16="http://schemas.microsoft.com/office/drawing/2014/main" id="{B26E3C95-95AC-44B2-BF0C-8337DFFF8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548" y="2705377"/>
            <a:ext cx="45148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Clip art store owner clipart collection - Cliparts World 2019">
            <a:extLst>
              <a:ext uri="{FF2B5EF4-FFF2-40B4-BE49-F238E27FC236}">
                <a16:creationId xmlns:a16="http://schemas.microsoft.com/office/drawing/2014/main" id="{B10D8DEB-5478-48FF-A083-C39F37076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389" y="3152932"/>
            <a:ext cx="43434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Bank Clip Art Free | Clipart Panda - Free Clipart Images">
            <a:extLst>
              <a:ext uri="{FF2B5EF4-FFF2-40B4-BE49-F238E27FC236}">
                <a16:creationId xmlns:a16="http://schemas.microsoft.com/office/drawing/2014/main" id="{A662B368-2203-4BA9-A76F-AB9B8A10A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323" y="1733087"/>
            <a:ext cx="451485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Bank Clipart Bank Clip Art Image - Banks Clip Art , Free ...">
            <a:extLst>
              <a:ext uri="{FF2B5EF4-FFF2-40B4-BE49-F238E27FC236}">
                <a16:creationId xmlns:a16="http://schemas.microsoft.com/office/drawing/2014/main" id="{CAFB0597-1DB6-4D27-A174-855E8D880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162" y="5483637"/>
            <a:ext cx="2091467" cy="157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Clip Art Power Plant Clip Art - Natural Gas Power Plant ...">
            <a:extLst>
              <a:ext uri="{FF2B5EF4-FFF2-40B4-BE49-F238E27FC236}">
                <a16:creationId xmlns:a16="http://schemas.microsoft.com/office/drawing/2014/main" id="{B6F1BC57-45DF-4BB2-A9F4-B8AA5E2B3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997" y="4547108"/>
            <a:ext cx="1971697" cy="207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549BDF9-5E2A-426D-9DEC-7E1872041AF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22182" y="393777"/>
            <a:ext cx="2680067" cy="234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7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CD8191-3C62-426F-83E3-B9EB5E73935F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23 Sectors of the Economy - </a:t>
            </a:r>
            <a:r>
              <a:rPr lang="en-US" dirty="0" err="1">
                <a:hlinkClick r:id="rId2"/>
              </a:rPr>
              <a:t>Simplicable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636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E3B9604E-AD01-4564-BD36-DAA5ABB4B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710" y="2171339"/>
            <a:ext cx="2477773" cy="2169975"/>
          </a:xfrm>
          <a:prstGeom prst="rect">
            <a:avLst/>
          </a:prstGeom>
        </p:spPr>
      </p:pic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FA76B42-AC5B-4DB8-9411-4DD1E9993D13}"/>
              </a:ext>
            </a:extLst>
          </p:cNvPr>
          <p:cNvGrpSpPr/>
          <p:nvPr/>
        </p:nvGrpSpPr>
        <p:grpSpPr>
          <a:xfrm>
            <a:off x="1963431" y="3794847"/>
            <a:ext cx="2207350" cy="1690116"/>
            <a:chOff x="977788" y="3625184"/>
            <a:chExt cx="2664024" cy="2103263"/>
          </a:xfrm>
        </p:grpSpPr>
        <p:pic>
          <p:nvPicPr>
            <p:cNvPr id="120" name="Picture 119" descr="A picture containing text, image&#10;&#10;Description automatically generated">
              <a:extLst>
                <a:ext uri="{FF2B5EF4-FFF2-40B4-BE49-F238E27FC236}">
                  <a16:creationId xmlns:a16="http://schemas.microsoft.com/office/drawing/2014/main" id="{AC1CE8E9-797B-4305-9585-035B1B3CC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7788" y="3727754"/>
              <a:ext cx="2664024" cy="2000693"/>
            </a:xfrm>
            <a:prstGeom prst="rect">
              <a:avLst/>
            </a:pr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31959FA-AECE-4294-9A95-8F13E9EBA993}"/>
                </a:ext>
              </a:extLst>
            </p:cNvPr>
            <p:cNvSpPr txBox="1"/>
            <p:nvPr/>
          </p:nvSpPr>
          <p:spPr>
            <a:xfrm>
              <a:off x="1348384" y="3625184"/>
              <a:ext cx="1897757" cy="369332"/>
            </a:xfrm>
            <a:prstGeom prst="rect">
              <a:avLst/>
            </a:prstGeom>
            <a:noFill/>
          </p:spPr>
          <p:txBody>
            <a:bodyPr wrap="square" rtlCol="0">
              <a:prstTxWarp prst="textDeflateBottom">
                <a:avLst/>
              </a:prstTxWarp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Agriculture Sector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9F817B2-3A45-4E68-8F3A-2178E69BC80E}"/>
              </a:ext>
            </a:extLst>
          </p:cNvPr>
          <p:cNvGrpSpPr/>
          <p:nvPr/>
        </p:nvGrpSpPr>
        <p:grpSpPr>
          <a:xfrm>
            <a:off x="2116207" y="1249181"/>
            <a:ext cx="2288879" cy="1612033"/>
            <a:chOff x="1400641" y="955295"/>
            <a:chExt cx="2871936" cy="202267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699DF66-DA37-40DA-A1B3-C3B09A5151E6}"/>
                </a:ext>
              </a:extLst>
            </p:cNvPr>
            <p:cNvGrpSpPr/>
            <p:nvPr/>
          </p:nvGrpSpPr>
          <p:grpSpPr>
            <a:xfrm>
              <a:off x="1464253" y="1301845"/>
              <a:ext cx="2500089" cy="1676124"/>
              <a:chOff x="6049654" y="983603"/>
              <a:chExt cx="3513749" cy="2355708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19B72FD-9626-48AF-A424-8C3B9E821013}"/>
                  </a:ext>
                </a:extLst>
              </p:cNvPr>
              <p:cNvGrpSpPr/>
              <p:nvPr/>
            </p:nvGrpSpPr>
            <p:grpSpPr>
              <a:xfrm>
                <a:off x="7370643" y="1155984"/>
                <a:ext cx="299469" cy="1889133"/>
                <a:chOff x="5396052" y="1127917"/>
                <a:chExt cx="299469" cy="1889133"/>
              </a:xfrm>
            </p:grpSpPr>
            <p:sp>
              <p:nvSpPr>
                <p:cNvPr id="101" name="Trapezoid 100">
                  <a:extLst>
                    <a:ext uri="{FF2B5EF4-FFF2-40B4-BE49-F238E27FC236}">
                      <a16:creationId xmlns:a16="http://schemas.microsoft.com/office/drawing/2014/main" id="{6060F3AF-200B-4D6D-B9D3-EB488B2B4494}"/>
                    </a:ext>
                  </a:extLst>
                </p:cNvPr>
                <p:cNvSpPr/>
                <p:nvPr/>
              </p:nvSpPr>
              <p:spPr>
                <a:xfrm>
                  <a:off x="5396052" y="1153320"/>
                  <a:ext cx="299469" cy="1863730"/>
                </a:xfrm>
                <a:prstGeom prst="trapezoid">
                  <a:avLst>
                    <a:gd name="adj" fmla="val 22761"/>
                  </a:avLst>
                </a:prstGeom>
                <a:solidFill>
                  <a:srgbClr val="ECDED8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Parallelogram 101">
                  <a:extLst>
                    <a:ext uri="{FF2B5EF4-FFF2-40B4-BE49-F238E27FC236}">
                      <a16:creationId xmlns:a16="http://schemas.microsoft.com/office/drawing/2014/main" id="{72284674-9278-4D8A-BC2D-8AAF4C242AB7}"/>
                    </a:ext>
                  </a:extLst>
                </p:cNvPr>
                <p:cNvSpPr/>
                <p:nvPr/>
              </p:nvSpPr>
              <p:spPr>
                <a:xfrm flipV="1">
                  <a:off x="5599929" y="1153318"/>
                  <a:ext cx="81968" cy="1863731"/>
                </a:xfrm>
                <a:prstGeom prst="parallelogram">
                  <a:avLst>
                    <a:gd name="adj" fmla="val 74320"/>
                  </a:avLst>
                </a:prstGeom>
                <a:solidFill>
                  <a:srgbClr val="CAB9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935A2124-B202-473B-BB17-01EDE87C41E4}"/>
                    </a:ext>
                  </a:extLst>
                </p:cNvPr>
                <p:cNvSpPr/>
                <p:nvPr/>
              </p:nvSpPr>
              <p:spPr>
                <a:xfrm>
                  <a:off x="5421238" y="1127917"/>
                  <a:ext cx="241300" cy="50800"/>
                </a:xfrm>
                <a:prstGeom prst="rect">
                  <a:avLst/>
                </a:prstGeom>
                <a:solidFill>
                  <a:srgbClr val="E1D4C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B1B5CD51-6DE4-46C6-8CDF-F40BA36358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411834" y="1188244"/>
                  <a:ext cx="66163" cy="1828805"/>
                </a:xfrm>
                <a:prstGeom prst="line">
                  <a:avLst/>
                </a:prstGeom>
                <a:ln w="25400">
                  <a:solidFill>
                    <a:srgbClr val="E6E6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564FAD1D-BF10-43D9-8E2A-AC142034B401}"/>
                    </a:ext>
                  </a:extLst>
                </p:cNvPr>
                <p:cNvGrpSpPr/>
                <p:nvPr/>
              </p:nvGrpSpPr>
              <p:grpSpPr>
                <a:xfrm>
                  <a:off x="5450829" y="1314047"/>
                  <a:ext cx="186662" cy="657629"/>
                  <a:chOff x="5049055" y="667124"/>
                  <a:chExt cx="186662" cy="657629"/>
                </a:xfrm>
              </p:grpSpPr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9D303EC8-B64A-4912-A07F-4CDBCD8DF5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18156" y="1250935"/>
                    <a:ext cx="2692" cy="73818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47DF2E5C-50E3-4C60-9370-C6641DBB0B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52871" y="933037"/>
                    <a:ext cx="181595" cy="0"/>
                  </a:xfrm>
                  <a:prstGeom prst="line">
                    <a:avLst/>
                  </a:prstGeom>
                  <a:ln w="31750">
                    <a:solidFill>
                      <a:srgbClr val="E4595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8" name="Group 107">
                    <a:extLst>
                      <a:ext uri="{FF2B5EF4-FFF2-40B4-BE49-F238E27FC236}">
                        <a16:creationId xmlns:a16="http://schemas.microsoft.com/office/drawing/2014/main" id="{AF70B5E1-12C4-4C35-856F-67DAC299EDB8}"/>
                      </a:ext>
                    </a:extLst>
                  </p:cNvPr>
                  <p:cNvGrpSpPr/>
                  <p:nvPr/>
                </p:nvGrpSpPr>
                <p:grpSpPr>
                  <a:xfrm>
                    <a:off x="5054122" y="675649"/>
                    <a:ext cx="181595" cy="152400"/>
                    <a:chOff x="4746568" y="1153318"/>
                    <a:chExt cx="181595" cy="152400"/>
                  </a:xfrm>
                </p:grpSpPr>
                <p:sp>
                  <p:nvSpPr>
                    <p:cNvPr id="113" name="Trapezoid 112">
                      <a:extLst>
                        <a:ext uri="{FF2B5EF4-FFF2-40B4-BE49-F238E27FC236}">
                          <a16:creationId xmlns:a16="http://schemas.microsoft.com/office/drawing/2014/main" id="{57221E5B-E0D4-44FF-AC8D-41E1D8E75B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6568" y="1153318"/>
                      <a:ext cx="181595" cy="152400"/>
                    </a:xfrm>
                    <a:prstGeom prst="trapezoid">
                      <a:avLst>
                        <a:gd name="adj" fmla="val 4687"/>
                      </a:avLst>
                    </a:prstGeom>
                    <a:solidFill>
                      <a:srgbClr val="E4595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" name="Freeform: Shape 113">
                      <a:extLst>
                        <a:ext uri="{FF2B5EF4-FFF2-40B4-BE49-F238E27FC236}">
                          <a16:creationId xmlns:a16="http://schemas.microsoft.com/office/drawing/2014/main" id="{5B2D33F4-4F61-49FC-A6D1-2B07C48FA0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2559" y="1156537"/>
                      <a:ext cx="14289" cy="145249"/>
                    </a:xfrm>
                    <a:custGeom>
                      <a:avLst/>
                      <a:gdLst>
                        <a:gd name="connsiteX0" fmla="*/ 2381 w 9818"/>
                        <a:gd name="connsiteY0" fmla="*/ 0 h 145256"/>
                        <a:gd name="connsiteX1" fmla="*/ 0 w 9818"/>
                        <a:gd name="connsiteY1" fmla="*/ 40481 h 145256"/>
                        <a:gd name="connsiteX2" fmla="*/ 2381 w 9818"/>
                        <a:gd name="connsiteY2" fmla="*/ 59531 h 145256"/>
                        <a:gd name="connsiteX3" fmla="*/ 4763 w 9818"/>
                        <a:gd name="connsiteY3" fmla="*/ 90487 h 145256"/>
                        <a:gd name="connsiteX4" fmla="*/ 7144 w 9818"/>
                        <a:gd name="connsiteY4" fmla="*/ 102394 h 145256"/>
                        <a:gd name="connsiteX5" fmla="*/ 9525 w 9818"/>
                        <a:gd name="connsiteY5" fmla="*/ 109537 h 145256"/>
                        <a:gd name="connsiteX6" fmla="*/ 9525 w 9818"/>
                        <a:gd name="connsiteY6" fmla="*/ 145256 h 145256"/>
                        <a:gd name="connsiteX0" fmla="*/ 2477 w 10052"/>
                        <a:gd name="connsiteY0" fmla="*/ 0 h 10000"/>
                        <a:gd name="connsiteX1" fmla="*/ 52 w 10052"/>
                        <a:gd name="connsiteY1" fmla="*/ 2787 h 10000"/>
                        <a:gd name="connsiteX2" fmla="*/ 4903 w 10052"/>
                        <a:gd name="connsiteY2" fmla="*/ 6229 h 10000"/>
                        <a:gd name="connsiteX3" fmla="*/ 7328 w 10052"/>
                        <a:gd name="connsiteY3" fmla="*/ 7049 h 10000"/>
                        <a:gd name="connsiteX4" fmla="*/ 9754 w 10052"/>
                        <a:gd name="connsiteY4" fmla="*/ 7541 h 10000"/>
                        <a:gd name="connsiteX5" fmla="*/ 9754 w 10052"/>
                        <a:gd name="connsiteY5" fmla="*/ 10000 h 10000"/>
                        <a:gd name="connsiteX0" fmla="*/ 0 w 7575"/>
                        <a:gd name="connsiteY0" fmla="*/ 0 h 10000"/>
                        <a:gd name="connsiteX1" fmla="*/ 2426 w 7575"/>
                        <a:gd name="connsiteY1" fmla="*/ 6229 h 10000"/>
                        <a:gd name="connsiteX2" fmla="*/ 4851 w 7575"/>
                        <a:gd name="connsiteY2" fmla="*/ 7049 h 10000"/>
                        <a:gd name="connsiteX3" fmla="*/ 7277 w 7575"/>
                        <a:gd name="connsiteY3" fmla="*/ 7541 h 10000"/>
                        <a:gd name="connsiteX4" fmla="*/ 7277 w 7575"/>
                        <a:gd name="connsiteY4" fmla="*/ 10000 h 10000"/>
                        <a:gd name="connsiteX0" fmla="*/ 0 w 10001"/>
                        <a:gd name="connsiteY0" fmla="*/ 0 h 10000"/>
                        <a:gd name="connsiteX1" fmla="*/ 3203 w 10001"/>
                        <a:gd name="connsiteY1" fmla="*/ 6229 h 10000"/>
                        <a:gd name="connsiteX2" fmla="*/ 9607 w 10001"/>
                        <a:gd name="connsiteY2" fmla="*/ 7541 h 10000"/>
                        <a:gd name="connsiteX3" fmla="*/ 9607 w 10001"/>
                        <a:gd name="connsiteY3" fmla="*/ 10000 h 10000"/>
                        <a:gd name="connsiteX0" fmla="*/ 0 w 10001"/>
                        <a:gd name="connsiteY0" fmla="*/ 0 h 10000"/>
                        <a:gd name="connsiteX1" fmla="*/ 9607 w 10001"/>
                        <a:gd name="connsiteY1" fmla="*/ 7541 h 10000"/>
                        <a:gd name="connsiteX2" fmla="*/ 9607 w 10001"/>
                        <a:gd name="connsiteY2" fmla="*/ 10000 h 10000"/>
                        <a:gd name="connsiteX0" fmla="*/ 0 w 9607"/>
                        <a:gd name="connsiteY0" fmla="*/ 0 h 10000"/>
                        <a:gd name="connsiteX1" fmla="*/ 9607 w 9607"/>
                        <a:gd name="connsiteY1" fmla="*/ 10000 h 10000"/>
                        <a:gd name="connsiteX0" fmla="*/ 0 w 16666"/>
                        <a:gd name="connsiteY0" fmla="*/ 0 h 9508"/>
                        <a:gd name="connsiteX1" fmla="*/ 16666 w 16666"/>
                        <a:gd name="connsiteY1" fmla="*/ 9508 h 9508"/>
                        <a:gd name="connsiteX0" fmla="*/ 0 w 2001"/>
                        <a:gd name="connsiteY0" fmla="*/ 0 h 10517"/>
                        <a:gd name="connsiteX1" fmla="*/ 2001 w 2001"/>
                        <a:gd name="connsiteY1" fmla="*/ 10517 h 10517"/>
                        <a:gd name="connsiteX0" fmla="*/ 0 w 59962"/>
                        <a:gd name="connsiteY0" fmla="*/ 0 h 10000"/>
                        <a:gd name="connsiteX1" fmla="*/ 59962 w 59962"/>
                        <a:gd name="connsiteY1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59962" h="10000">
                          <a:moveTo>
                            <a:pt x="0" y="0"/>
                          </a:moveTo>
                          <a:lnTo>
                            <a:pt x="59962" y="10000"/>
                          </a:lnTo>
                        </a:path>
                      </a:pathLst>
                    </a:custGeom>
                    <a:noFill/>
                    <a:ln w="28575">
                      <a:solidFill>
                        <a:srgbClr val="E3515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A9EA18AD-B74E-461B-9267-3F71DB4AF3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08746" y="667124"/>
                    <a:ext cx="2692" cy="73818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6F9F1425-4D98-48DB-A260-EE38110C8F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049055" y="668547"/>
                    <a:ext cx="178367" cy="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9D6A3A4F-83AC-44F9-915A-AF910702DF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69088" y="933037"/>
                    <a:ext cx="55314" cy="0"/>
                  </a:xfrm>
                  <a:prstGeom prst="line">
                    <a:avLst/>
                  </a:prstGeom>
                  <a:ln w="31750">
                    <a:solidFill>
                      <a:srgbClr val="E24C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D2519131-09F1-44F9-90FC-7C4AB35795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212484" y="781425"/>
                    <a:ext cx="4587" cy="430219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ADC6156E-3A68-45A5-A8BD-F68CF5DA13C2}"/>
                  </a:ext>
                </a:extLst>
              </p:cNvPr>
              <p:cNvGrpSpPr/>
              <p:nvPr/>
            </p:nvGrpSpPr>
            <p:grpSpPr>
              <a:xfrm>
                <a:off x="7040557" y="1155984"/>
                <a:ext cx="299469" cy="1889133"/>
                <a:chOff x="5396052" y="1127917"/>
                <a:chExt cx="299469" cy="1889133"/>
              </a:xfrm>
            </p:grpSpPr>
            <p:sp>
              <p:nvSpPr>
                <p:cNvPr id="87" name="Trapezoid 86">
                  <a:extLst>
                    <a:ext uri="{FF2B5EF4-FFF2-40B4-BE49-F238E27FC236}">
                      <a16:creationId xmlns:a16="http://schemas.microsoft.com/office/drawing/2014/main" id="{71178905-7498-4A91-989B-63ED4C3CB414}"/>
                    </a:ext>
                  </a:extLst>
                </p:cNvPr>
                <p:cNvSpPr/>
                <p:nvPr/>
              </p:nvSpPr>
              <p:spPr>
                <a:xfrm>
                  <a:off x="5396052" y="1153320"/>
                  <a:ext cx="299469" cy="1863730"/>
                </a:xfrm>
                <a:prstGeom prst="trapezoid">
                  <a:avLst>
                    <a:gd name="adj" fmla="val 22761"/>
                  </a:avLst>
                </a:prstGeom>
                <a:solidFill>
                  <a:srgbClr val="ECDED8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Parallelogram 87">
                  <a:extLst>
                    <a:ext uri="{FF2B5EF4-FFF2-40B4-BE49-F238E27FC236}">
                      <a16:creationId xmlns:a16="http://schemas.microsoft.com/office/drawing/2014/main" id="{84E043AE-D141-4C21-8D78-55CBC6D00FE9}"/>
                    </a:ext>
                  </a:extLst>
                </p:cNvPr>
                <p:cNvSpPr/>
                <p:nvPr/>
              </p:nvSpPr>
              <p:spPr>
                <a:xfrm flipV="1">
                  <a:off x="5599929" y="1153318"/>
                  <a:ext cx="81968" cy="1863731"/>
                </a:xfrm>
                <a:prstGeom prst="parallelogram">
                  <a:avLst>
                    <a:gd name="adj" fmla="val 74320"/>
                  </a:avLst>
                </a:prstGeom>
                <a:solidFill>
                  <a:srgbClr val="CAB9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1C6ADBBC-ED40-421A-AD49-1EEA35941373}"/>
                    </a:ext>
                  </a:extLst>
                </p:cNvPr>
                <p:cNvSpPr/>
                <p:nvPr/>
              </p:nvSpPr>
              <p:spPr>
                <a:xfrm>
                  <a:off x="5421238" y="1127917"/>
                  <a:ext cx="241300" cy="50800"/>
                </a:xfrm>
                <a:prstGeom prst="rect">
                  <a:avLst/>
                </a:prstGeom>
                <a:solidFill>
                  <a:srgbClr val="E1D4C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A306C6FB-7F20-46EA-BFAA-D576121623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411834" y="1188244"/>
                  <a:ext cx="66163" cy="1828805"/>
                </a:xfrm>
                <a:prstGeom prst="line">
                  <a:avLst/>
                </a:prstGeom>
                <a:ln w="25400">
                  <a:solidFill>
                    <a:srgbClr val="E6E6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023A3953-9129-4C5D-A0BA-6D737804132D}"/>
                    </a:ext>
                  </a:extLst>
                </p:cNvPr>
                <p:cNvGrpSpPr/>
                <p:nvPr/>
              </p:nvGrpSpPr>
              <p:grpSpPr>
                <a:xfrm>
                  <a:off x="5450829" y="1314047"/>
                  <a:ext cx="186662" cy="657629"/>
                  <a:chOff x="5049055" y="667124"/>
                  <a:chExt cx="186662" cy="657629"/>
                </a:xfrm>
              </p:grpSpPr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5F3111BC-894B-4B10-BCF4-3E8A804AC4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18156" y="1250935"/>
                    <a:ext cx="2692" cy="73818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BFACF40E-7188-478C-BFAF-F7E6048EEF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52871" y="933037"/>
                    <a:ext cx="181595" cy="0"/>
                  </a:xfrm>
                  <a:prstGeom prst="line">
                    <a:avLst/>
                  </a:prstGeom>
                  <a:ln w="31750">
                    <a:solidFill>
                      <a:srgbClr val="E4595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4" name="Group 93">
                    <a:extLst>
                      <a:ext uri="{FF2B5EF4-FFF2-40B4-BE49-F238E27FC236}">
                        <a16:creationId xmlns:a16="http://schemas.microsoft.com/office/drawing/2014/main" id="{8DEE9F0D-0CB1-4B3F-89A3-456F546163FE}"/>
                      </a:ext>
                    </a:extLst>
                  </p:cNvPr>
                  <p:cNvGrpSpPr/>
                  <p:nvPr/>
                </p:nvGrpSpPr>
                <p:grpSpPr>
                  <a:xfrm>
                    <a:off x="5054122" y="675649"/>
                    <a:ext cx="181595" cy="152400"/>
                    <a:chOff x="4746568" y="1153318"/>
                    <a:chExt cx="181595" cy="152400"/>
                  </a:xfrm>
                </p:grpSpPr>
                <p:sp>
                  <p:nvSpPr>
                    <p:cNvPr id="99" name="Trapezoid 98">
                      <a:extLst>
                        <a:ext uri="{FF2B5EF4-FFF2-40B4-BE49-F238E27FC236}">
                          <a16:creationId xmlns:a16="http://schemas.microsoft.com/office/drawing/2014/main" id="{CDA194FE-0C33-4AA7-8048-71074270C3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6568" y="1153318"/>
                      <a:ext cx="181595" cy="152400"/>
                    </a:xfrm>
                    <a:prstGeom prst="trapezoid">
                      <a:avLst>
                        <a:gd name="adj" fmla="val 4687"/>
                      </a:avLst>
                    </a:prstGeom>
                    <a:solidFill>
                      <a:srgbClr val="E4595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" name="Freeform: Shape 99">
                      <a:extLst>
                        <a:ext uri="{FF2B5EF4-FFF2-40B4-BE49-F238E27FC236}">
                          <a16:creationId xmlns:a16="http://schemas.microsoft.com/office/drawing/2014/main" id="{6C23BD48-8F0B-4984-A2B0-EA344BBC2B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2559" y="1156537"/>
                      <a:ext cx="14289" cy="145249"/>
                    </a:xfrm>
                    <a:custGeom>
                      <a:avLst/>
                      <a:gdLst>
                        <a:gd name="connsiteX0" fmla="*/ 2381 w 9818"/>
                        <a:gd name="connsiteY0" fmla="*/ 0 h 145256"/>
                        <a:gd name="connsiteX1" fmla="*/ 0 w 9818"/>
                        <a:gd name="connsiteY1" fmla="*/ 40481 h 145256"/>
                        <a:gd name="connsiteX2" fmla="*/ 2381 w 9818"/>
                        <a:gd name="connsiteY2" fmla="*/ 59531 h 145256"/>
                        <a:gd name="connsiteX3" fmla="*/ 4763 w 9818"/>
                        <a:gd name="connsiteY3" fmla="*/ 90487 h 145256"/>
                        <a:gd name="connsiteX4" fmla="*/ 7144 w 9818"/>
                        <a:gd name="connsiteY4" fmla="*/ 102394 h 145256"/>
                        <a:gd name="connsiteX5" fmla="*/ 9525 w 9818"/>
                        <a:gd name="connsiteY5" fmla="*/ 109537 h 145256"/>
                        <a:gd name="connsiteX6" fmla="*/ 9525 w 9818"/>
                        <a:gd name="connsiteY6" fmla="*/ 145256 h 145256"/>
                        <a:gd name="connsiteX0" fmla="*/ 2477 w 10052"/>
                        <a:gd name="connsiteY0" fmla="*/ 0 h 10000"/>
                        <a:gd name="connsiteX1" fmla="*/ 52 w 10052"/>
                        <a:gd name="connsiteY1" fmla="*/ 2787 h 10000"/>
                        <a:gd name="connsiteX2" fmla="*/ 4903 w 10052"/>
                        <a:gd name="connsiteY2" fmla="*/ 6229 h 10000"/>
                        <a:gd name="connsiteX3" fmla="*/ 7328 w 10052"/>
                        <a:gd name="connsiteY3" fmla="*/ 7049 h 10000"/>
                        <a:gd name="connsiteX4" fmla="*/ 9754 w 10052"/>
                        <a:gd name="connsiteY4" fmla="*/ 7541 h 10000"/>
                        <a:gd name="connsiteX5" fmla="*/ 9754 w 10052"/>
                        <a:gd name="connsiteY5" fmla="*/ 10000 h 10000"/>
                        <a:gd name="connsiteX0" fmla="*/ 0 w 7575"/>
                        <a:gd name="connsiteY0" fmla="*/ 0 h 10000"/>
                        <a:gd name="connsiteX1" fmla="*/ 2426 w 7575"/>
                        <a:gd name="connsiteY1" fmla="*/ 6229 h 10000"/>
                        <a:gd name="connsiteX2" fmla="*/ 4851 w 7575"/>
                        <a:gd name="connsiteY2" fmla="*/ 7049 h 10000"/>
                        <a:gd name="connsiteX3" fmla="*/ 7277 w 7575"/>
                        <a:gd name="connsiteY3" fmla="*/ 7541 h 10000"/>
                        <a:gd name="connsiteX4" fmla="*/ 7277 w 7575"/>
                        <a:gd name="connsiteY4" fmla="*/ 10000 h 10000"/>
                        <a:gd name="connsiteX0" fmla="*/ 0 w 10001"/>
                        <a:gd name="connsiteY0" fmla="*/ 0 h 10000"/>
                        <a:gd name="connsiteX1" fmla="*/ 3203 w 10001"/>
                        <a:gd name="connsiteY1" fmla="*/ 6229 h 10000"/>
                        <a:gd name="connsiteX2" fmla="*/ 9607 w 10001"/>
                        <a:gd name="connsiteY2" fmla="*/ 7541 h 10000"/>
                        <a:gd name="connsiteX3" fmla="*/ 9607 w 10001"/>
                        <a:gd name="connsiteY3" fmla="*/ 10000 h 10000"/>
                        <a:gd name="connsiteX0" fmla="*/ 0 w 10001"/>
                        <a:gd name="connsiteY0" fmla="*/ 0 h 10000"/>
                        <a:gd name="connsiteX1" fmla="*/ 9607 w 10001"/>
                        <a:gd name="connsiteY1" fmla="*/ 7541 h 10000"/>
                        <a:gd name="connsiteX2" fmla="*/ 9607 w 10001"/>
                        <a:gd name="connsiteY2" fmla="*/ 10000 h 10000"/>
                        <a:gd name="connsiteX0" fmla="*/ 0 w 9607"/>
                        <a:gd name="connsiteY0" fmla="*/ 0 h 10000"/>
                        <a:gd name="connsiteX1" fmla="*/ 9607 w 9607"/>
                        <a:gd name="connsiteY1" fmla="*/ 10000 h 10000"/>
                        <a:gd name="connsiteX0" fmla="*/ 0 w 16666"/>
                        <a:gd name="connsiteY0" fmla="*/ 0 h 9508"/>
                        <a:gd name="connsiteX1" fmla="*/ 16666 w 16666"/>
                        <a:gd name="connsiteY1" fmla="*/ 9508 h 9508"/>
                        <a:gd name="connsiteX0" fmla="*/ 0 w 2001"/>
                        <a:gd name="connsiteY0" fmla="*/ 0 h 10517"/>
                        <a:gd name="connsiteX1" fmla="*/ 2001 w 2001"/>
                        <a:gd name="connsiteY1" fmla="*/ 10517 h 10517"/>
                        <a:gd name="connsiteX0" fmla="*/ 0 w 59962"/>
                        <a:gd name="connsiteY0" fmla="*/ 0 h 10000"/>
                        <a:gd name="connsiteX1" fmla="*/ 59962 w 59962"/>
                        <a:gd name="connsiteY1" fmla="*/ 10000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59962" h="10000">
                          <a:moveTo>
                            <a:pt x="0" y="0"/>
                          </a:moveTo>
                          <a:lnTo>
                            <a:pt x="59962" y="10000"/>
                          </a:lnTo>
                        </a:path>
                      </a:pathLst>
                    </a:custGeom>
                    <a:noFill/>
                    <a:ln w="28575">
                      <a:solidFill>
                        <a:srgbClr val="E3515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0CB4F901-9613-4634-AC9C-354595A286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08746" y="667124"/>
                    <a:ext cx="2692" cy="73818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944EC6A9-1406-465E-8EC9-6D8217D5B1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049055" y="668547"/>
                    <a:ext cx="178367" cy="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4D8356A1-640B-46DC-950F-FAB8EFF149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69088" y="933037"/>
                    <a:ext cx="55314" cy="0"/>
                  </a:xfrm>
                  <a:prstGeom prst="line">
                    <a:avLst/>
                  </a:prstGeom>
                  <a:ln w="31750">
                    <a:solidFill>
                      <a:srgbClr val="E24C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E709A197-D438-4DD1-B2CA-0DFA9DE78E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212484" y="781425"/>
                    <a:ext cx="4587" cy="430219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6" name="Cloud 78">
                <a:extLst>
                  <a:ext uri="{FF2B5EF4-FFF2-40B4-BE49-F238E27FC236}">
                    <a16:creationId xmlns:a16="http://schemas.microsoft.com/office/drawing/2014/main" id="{55B78580-5342-449C-98B0-F5B65C71022E}"/>
                  </a:ext>
                </a:extLst>
              </p:cNvPr>
              <p:cNvSpPr/>
              <p:nvPr/>
            </p:nvSpPr>
            <p:spPr>
              <a:xfrm rot="9135065">
                <a:off x="6050991" y="1050431"/>
                <a:ext cx="867704" cy="1144018"/>
              </a:xfrm>
              <a:custGeom>
                <a:avLst/>
                <a:gdLst>
                  <a:gd name="connsiteX0" fmla="*/ 3900 w 43200"/>
                  <a:gd name="connsiteY0" fmla="*/ 14370 h 43200"/>
                  <a:gd name="connsiteX1" fmla="*/ 5623 w 43200"/>
                  <a:gd name="connsiteY1" fmla="*/ 6907 h 43200"/>
                  <a:gd name="connsiteX2" fmla="*/ 14005 w 43200"/>
                  <a:gd name="connsiteY2" fmla="*/ 5202 h 43200"/>
                  <a:gd name="connsiteX3" fmla="*/ 22456 w 43200"/>
                  <a:gd name="connsiteY3" fmla="*/ 3432 h 43200"/>
                  <a:gd name="connsiteX4" fmla="*/ 25749 w 43200"/>
                  <a:gd name="connsiteY4" fmla="*/ 200 h 43200"/>
                  <a:gd name="connsiteX5" fmla="*/ 29833 w 43200"/>
                  <a:gd name="connsiteY5" fmla="*/ 2481 h 43200"/>
                  <a:gd name="connsiteX6" fmla="*/ 35463 w 43200"/>
                  <a:gd name="connsiteY6" fmla="*/ 690 h 43200"/>
                  <a:gd name="connsiteX7" fmla="*/ 38318 w 43200"/>
                  <a:gd name="connsiteY7" fmla="*/ 5576 h 43200"/>
                  <a:gd name="connsiteX8" fmla="*/ 41982 w 43200"/>
                  <a:gd name="connsiteY8" fmla="*/ 10318 h 43200"/>
                  <a:gd name="connsiteX9" fmla="*/ 41818 w 43200"/>
                  <a:gd name="connsiteY9" fmla="*/ 15460 h 43200"/>
                  <a:gd name="connsiteX10" fmla="*/ 43016 w 43200"/>
                  <a:gd name="connsiteY10" fmla="*/ 23322 h 43200"/>
                  <a:gd name="connsiteX11" fmla="*/ 37404 w 43200"/>
                  <a:gd name="connsiteY11" fmla="*/ 30204 h 43200"/>
                  <a:gd name="connsiteX12" fmla="*/ 35395 w 43200"/>
                  <a:gd name="connsiteY12" fmla="*/ 36101 h 43200"/>
                  <a:gd name="connsiteX13" fmla="*/ 28555 w 43200"/>
                  <a:gd name="connsiteY13" fmla="*/ 36815 h 43200"/>
                  <a:gd name="connsiteX14" fmla="*/ 23667 w 43200"/>
                  <a:gd name="connsiteY14" fmla="*/ 43106 h 43200"/>
                  <a:gd name="connsiteX15" fmla="*/ 16480 w 43200"/>
                  <a:gd name="connsiteY15" fmla="*/ 39266 h 43200"/>
                  <a:gd name="connsiteX16" fmla="*/ 5804 w 43200"/>
                  <a:gd name="connsiteY16" fmla="*/ 35472 h 43200"/>
                  <a:gd name="connsiteX17" fmla="*/ 1110 w 43200"/>
                  <a:gd name="connsiteY17" fmla="*/ 31250 h 43200"/>
                  <a:gd name="connsiteX18" fmla="*/ 2113 w 43200"/>
                  <a:gd name="connsiteY18" fmla="*/ 25551 h 43200"/>
                  <a:gd name="connsiteX19" fmla="*/ -5 w 43200"/>
                  <a:gd name="connsiteY19" fmla="*/ 19704 h 43200"/>
                  <a:gd name="connsiteX20" fmla="*/ 3863 w 43200"/>
                  <a:gd name="connsiteY20" fmla="*/ 14507 h 43200"/>
                  <a:gd name="connsiteX21" fmla="*/ 3900 w 43200"/>
                  <a:gd name="connsiteY21" fmla="*/ 14370 h 43200"/>
                  <a:gd name="connsiteX0" fmla="*/ 4693 w 43200"/>
                  <a:gd name="connsiteY0" fmla="*/ 26177 h 43200"/>
                  <a:gd name="connsiteX1" fmla="*/ 2160 w 43200"/>
                  <a:gd name="connsiteY1" fmla="*/ 25380 h 43200"/>
                  <a:gd name="connsiteX2" fmla="*/ 6928 w 43200"/>
                  <a:gd name="connsiteY2" fmla="*/ 34899 h 43200"/>
                  <a:gd name="connsiteX3" fmla="*/ 5820 w 43200"/>
                  <a:gd name="connsiteY3" fmla="*/ 35280 h 43200"/>
                  <a:gd name="connsiteX4" fmla="*/ 16478 w 43200"/>
                  <a:gd name="connsiteY4" fmla="*/ 39090 h 43200"/>
                  <a:gd name="connsiteX5" fmla="*/ 15810 w 43200"/>
                  <a:gd name="connsiteY5" fmla="*/ 37350 h 43200"/>
                  <a:gd name="connsiteX6" fmla="*/ 28827 w 43200"/>
                  <a:gd name="connsiteY6" fmla="*/ 34751 h 43200"/>
                  <a:gd name="connsiteX7" fmla="*/ 28560 w 43200"/>
                  <a:gd name="connsiteY7" fmla="*/ 36660 h 43200"/>
                  <a:gd name="connsiteX8" fmla="*/ 34129 w 43200"/>
                  <a:gd name="connsiteY8" fmla="*/ 22954 h 43200"/>
                  <a:gd name="connsiteX9" fmla="*/ 37380 w 43200"/>
                  <a:gd name="connsiteY9" fmla="*/ 30090 h 43200"/>
                  <a:gd name="connsiteX10" fmla="*/ 41798 w 43200"/>
                  <a:gd name="connsiteY10" fmla="*/ 15354 h 43200"/>
                  <a:gd name="connsiteX11" fmla="*/ 40350 w 43200"/>
                  <a:gd name="connsiteY11" fmla="*/ 18030 h 43200"/>
                  <a:gd name="connsiteX12" fmla="*/ 38324 w 43200"/>
                  <a:gd name="connsiteY12" fmla="*/ 5426 h 43200"/>
                  <a:gd name="connsiteX13" fmla="*/ 38400 w 43200"/>
                  <a:gd name="connsiteY13" fmla="*/ 6690 h 43200"/>
                  <a:gd name="connsiteX14" fmla="*/ 29078 w 43200"/>
                  <a:gd name="connsiteY14" fmla="*/ 3952 h 43200"/>
                  <a:gd name="connsiteX15" fmla="*/ 29820 w 43200"/>
                  <a:gd name="connsiteY15" fmla="*/ 2340 h 43200"/>
                  <a:gd name="connsiteX16" fmla="*/ 22141 w 43200"/>
                  <a:gd name="connsiteY16" fmla="*/ 4720 h 43200"/>
                  <a:gd name="connsiteX17" fmla="*/ 22500 w 43200"/>
                  <a:gd name="connsiteY17" fmla="*/ 3330 h 43200"/>
                  <a:gd name="connsiteX18" fmla="*/ 14000 w 43200"/>
                  <a:gd name="connsiteY18" fmla="*/ 5192 h 43200"/>
                  <a:gd name="connsiteX19" fmla="*/ 15300 w 43200"/>
                  <a:gd name="connsiteY19" fmla="*/ 6540 h 43200"/>
                  <a:gd name="connsiteX20" fmla="*/ 4127 w 43200"/>
                  <a:gd name="connsiteY20" fmla="*/ 15789 h 43200"/>
                  <a:gd name="connsiteX21" fmla="*/ 3900 w 43200"/>
                  <a:gd name="connsiteY21" fmla="*/ 14370 h 43200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53476"/>
                  <a:gd name="connsiteY0" fmla="*/ 14229 h 43219"/>
                  <a:gd name="connsiteX1" fmla="*/ 5659 w 53476"/>
                  <a:gd name="connsiteY1" fmla="*/ 6766 h 43219"/>
                  <a:gd name="connsiteX2" fmla="*/ 14041 w 53476"/>
                  <a:gd name="connsiteY2" fmla="*/ 5061 h 43219"/>
                  <a:gd name="connsiteX3" fmla="*/ 22492 w 53476"/>
                  <a:gd name="connsiteY3" fmla="*/ 3291 h 43219"/>
                  <a:gd name="connsiteX4" fmla="*/ 25785 w 53476"/>
                  <a:gd name="connsiteY4" fmla="*/ 59 h 43219"/>
                  <a:gd name="connsiteX5" fmla="*/ 29869 w 53476"/>
                  <a:gd name="connsiteY5" fmla="*/ 2340 h 43219"/>
                  <a:gd name="connsiteX6" fmla="*/ 35499 w 53476"/>
                  <a:gd name="connsiteY6" fmla="*/ 549 h 43219"/>
                  <a:gd name="connsiteX7" fmla="*/ 38354 w 53476"/>
                  <a:gd name="connsiteY7" fmla="*/ 5435 h 43219"/>
                  <a:gd name="connsiteX8" fmla="*/ 42018 w 53476"/>
                  <a:gd name="connsiteY8" fmla="*/ 10177 h 43219"/>
                  <a:gd name="connsiteX9" fmla="*/ 41854 w 53476"/>
                  <a:gd name="connsiteY9" fmla="*/ 15319 h 43219"/>
                  <a:gd name="connsiteX10" fmla="*/ 53459 w 53476"/>
                  <a:gd name="connsiteY10" fmla="*/ 25311 h 43219"/>
                  <a:gd name="connsiteX11" fmla="*/ 37440 w 53476"/>
                  <a:gd name="connsiteY11" fmla="*/ 30063 h 43219"/>
                  <a:gd name="connsiteX12" fmla="*/ 35431 w 53476"/>
                  <a:gd name="connsiteY12" fmla="*/ 35960 h 43219"/>
                  <a:gd name="connsiteX13" fmla="*/ 28591 w 53476"/>
                  <a:gd name="connsiteY13" fmla="*/ 36674 h 43219"/>
                  <a:gd name="connsiteX14" fmla="*/ 23703 w 53476"/>
                  <a:gd name="connsiteY14" fmla="*/ 42965 h 43219"/>
                  <a:gd name="connsiteX15" fmla="*/ 16516 w 53476"/>
                  <a:gd name="connsiteY15" fmla="*/ 39125 h 43219"/>
                  <a:gd name="connsiteX16" fmla="*/ 5840 w 53476"/>
                  <a:gd name="connsiteY16" fmla="*/ 35331 h 43219"/>
                  <a:gd name="connsiteX17" fmla="*/ 1146 w 53476"/>
                  <a:gd name="connsiteY17" fmla="*/ 31109 h 43219"/>
                  <a:gd name="connsiteX18" fmla="*/ 2149 w 53476"/>
                  <a:gd name="connsiteY18" fmla="*/ 25410 h 43219"/>
                  <a:gd name="connsiteX19" fmla="*/ 31 w 53476"/>
                  <a:gd name="connsiteY19" fmla="*/ 19563 h 43219"/>
                  <a:gd name="connsiteX20" fmla="*/ 3899 w 53476"/>
                  <a:gd name="connsiteY20" fmla="*/ 14366 h 43219"/>
                  <a:gd name="connsiteX21" fmla="*/ 3936 w 53476"/>
                  <a:gd name="connsiteY21" fmla="*/ 14229 h 43219"/>
                  <a:gd name="connsiteX0" fmla="*/ 4729 w 53476"/>
                  <a:gd name="connsiteY0" fmla="*/ 26036 h 43219"/>
                  <a:gd name="connsiteX1" fmla="*/ 2196 w 53476"/>
                  <a:gd name="connsiteY1" fmla="*/ 25239 h 43219"/>
                  <a:gd name="connsiteX2" fmla="*/ 6964 w 53476"/>
                  <a:gd name="connsiteY2" fmla="*/ 34758 h 43219"/>
                  <a:gd name="connsiteX3" fmla="*/ 5856 w 53476"/>
                  <a:gd name="connsiteY3" fmla="*/ 35139 h 43219"/>
                  <a:gd name="connsiteX4" fmla="*/ 16514 w 53476"/>
                  <a:gd name="connsiteY4" fmla="*/ 38949 h 43219"/>
                  <a:gd name="connsiteX5" fmla="*/ 15846 w 53476"/>
                  <a:gd name="connsiteY5" fmla="*/ 37209 h 43219"/>
                  <a:gd name="connsiteX6" fmla="*/ 28863 w 53476"/>
                  <a:gd name="connsiteY6" fmla="*/ 34610 h 43219"/>
                  <a:gd name="connsiteX7" fmla="*/ 28596 w 53476"/>
                  <a:gd name="connsiteY7" fmla="*/ 36519 h 43219"/>
                  <a:gd name="connsiteX8" fmla="*/ 34165 w 53476"/>
                  <a:gd name="connsiteY8" fmla="*/ 22813 h 43219"/>
                  <a:gd name="connsiteX9" fmla="*/ 37416 w 53476"/>
                  <a:gd name="connsiteY9" fmla="*/ 29949 h 43219"/>
                  <a:gd name="connsiteX10" fmla="*/ 41834 w 53476"/>
                  <a:gd name="connsiteY10" fmla="*/ 15213 h 43219"/>
                  <a:gd name="connsiteX11" fmla="*/ 40386 w 53476"/>
                  <a:gd name="connsiteY11" fmla="*/ 17889 h 43219"/>
                  <a:gd name="connsiteX12" fmla="*/ 38360 w 53476"/>
                  <a:gd name="connsiteY12" fmla="*/ 5285 h 43219"/>
                  <a:gd name="connsiteX13" fmla="*/ 38436 w 53476"/>
                  <a:gd name="connsiteY13" fmla="*/ 6549 h 43219"/>
                  <a:gd name="connsiteX14" fmla="*/ 29114 w 53476"/>
                  <a:gd name="connsiteY14" fmla="*/ 3811 h 43219"/>
                  <a:gd name="connsiteX15" fmla="*/ 29856 w 53476"/>
                  <a:gd name="connsiteY15" fmla="*/ 2199 h 43219"/>
                  <a:gd name="connsiteX16" fmla="*/ 22177 w 53476"/>
                  <a:gd name="connsiteY16" fmla="*/ 4579 h 43219"/>
                  <a:gd name="connsiteX17" fmla="*/ 22536 w 53476"/>
                  <a:gd name="connsiteY17" fmla="*/ 3189 h 43219"/>
                  <a:gd name="connsiteX18" fmla="*/ 14036 w 53476"/>
                  <a:gd name="connsiteY18" fmla="*/ 5051 h 43219"/>
                  <a:gd name="connsiteX19" fmla="*/ 15336 w 53476"/>
                  <a:gd name="connsiteY19" fmla="*/ 6399 h 43219"/>
                  <a:gd name="connsiteX20" fmla="*/ 4163 w 53476"/>
                  <a:gd name="connsiteY20" fmla="*/ 15648 h 43219"/>
                  <a:gd name="connsiteX21" fmla="*/ 3936 w 53476"/>
                  <a:gd name="connsiteY21" fmla="*/ 14229 h 43219"/>
                  <a:gd name="connsiteX0" fmla="*/ 3936 w 53476"/>
                  <a:gd name="connsiteY0" fmla="*/ 14229 h 43219"/>
                  <a:gd name="connsiteX1" fmla="*/ 5659 w 53476"/>
                  <a:gd name="connsiteY1" fmla="*/ 6766 h 43219"/>
                  <a:gd name="connsiteX2" fmla="*/ 14041 w 53476"/>
                  <a:gd name="connsiteY2" fmla="*/ 5061 h 43219"/>
                  <a:gd name="connsiteX3" fmla="*/ 22492 w 53476"/>
                  <a:gd name="connsiteY3" fmla="*/ 3291 h 43219"/>
                  <a:gd name="connsiteX4" fmla="*/ 25785 w 53476"/>
                  <a:gd name="connsiteY4" fmla="*/ 59 h 43219"/>
                  <a:gd name="connsiteX5" fmla="*/ 29869 w 53476"/>
                  <a:gd name="connsiteY5" fmla="*/ 2340 h 43219"/>
                  <a:gd name="connsiteX6" fmla="*/ 35499 w 53476"/>
                  <a:gd name="connsiteY6" fmla="*/ 549 h 43219"/>
                  <a:gd name="connsiteX7" fmla="*/ 38354 w 53476"/>
                  <a:gd name="connsiteY7" fmla="*/ 5435 h 43219"/>
                  <a:gd name="connsiteX8" fmla="*/ 42018 w 53476"/>
                  <a:gd name="connsiteY8" fmla="*/ 10177 h 43219"/>
                  <a:gd name="connsiteX9" fmla="*/ 41854 w 53476"/>
                  <a:gd name="connsiteY9" fmla="*/ 15319 h 43219"/>
                  <a:gd name="connsiteX10" fmla="*/ 53459 w 53476"/>
                  <a:gd name="connsiteY10" fmla="*/ 25311 h 43219"/>
                  <a:gd name="connsiteX11" fmla="*/ 37440 w 53476"/>
                  <a:gd name="connsiteY11" fmla="*/ 30063 h 43219"/>
                  <a:gd name="connsiteX12" fmla="*/ 46028 w 53476"/>
                  <a:gd name="connsiteY12" fmla="*/ 35541 h 43219"/>
                  <a:gd name="connsiteX13" fmla="*/ 28591 w 53476"/>
                  <a:gd name="connsiteY13" fmla="*/ 36674 h 43219"/>
                  <a:gd name="connsiteX14" fmla="*/ 23703 w 53476"/>
                  <a:gd name="connsiteY14" fmla="*/ 42965 h 43219"/>
                  <a:gd name="connsiteX15" fmla="*/ 16516 w 53476"/>
                  <a:gd name="connsiteY15" fmla="*/ 39125 h 43219"/>
                  <a:gd name="connsiteX16" fmla="*/ 5840 w 53476"/>
                  <a:gd name="connsiteY16" fmla="*/ 35331 h 43219"/>
                  <a:gd name="connsiteX17" fmla="*/ 1146 w 53476"/>
                  <a:gd name="connsiteY17" fmla="*/ 31109 h 43219"/>
                  <a:gd name="connsiteX18" fmla="*/ 2149 w 53476"/>
                  <a:gd name="connsiteY18" fmla="*/ 25410 h 43219"/>
                  <a:gd name="connsiteX19" fmla="*/ 31 w 53476"/>
                  <a:gd name="connsiteY19" fmla="*/ 19563 h 43219"/>
                  <a:gd name="connsiteX20" fmla="*/ 3899 w 53476"/>
                  <a:gd name="connsiteY20" fmla="*/ 14366 h 43219"/>
                  <a:gd name="connsiteX21" fmla="*/ 3936 w 53476"/>
                  <a:gd name="connsiteY21" fmla="*/ 14229 h 43219"/>
                  <a:gd name="connsiteX0" fmla="*/ 4729 w 53476"/>
                  <a:gd name="connsiteY0" fmla="*/ 26036 h 43219"/>
                  <a:gd name="connsiteX1" fmla="*/ 2196 w 53476"/>
                  <a:gd name="connsiteY1" fmla="*/ 25239 h 43219"/>
                  <a:gd name="connsiteX2" fmla="*/ 6964 w 53476"/>
                  <a:gd name="connsiteY2" fmla="*/ 34758 h 43219"/>
                  <a:gd name="connsiteX3" fmla="*/ 5856 w 53476"/>
                  <a:gd name="connsiteY3" fmla="*/ 35139 h 43219"/>
                  <a:gd name="connsiteX4" fmla="*/ 16514 w 53476"/>
                  <a:gd name="connsiteY4" fmla="*/ 38949 h 43219"/>
                  <a:gd name="connsiteX5" fmla="*/ 15846 w 53476"/>
                  <a:gd name="connsiteY5" fmla="*/ 37209 h 43219"/>
                  <a:gd name="connsiteX6" fmla="*/ 28863 w 53476"/>
                  <a:gd name="connsiteY6" fmla="*/ 34610 h 43219"/>
                  <a:gd name="connsiteX7" fmla="*/ 28596 w 53476"/>
                  <a:gd name="connsiteY7" fmla="*/ 36519 h 43219"/>
                  <a:gd name="connsiteX8" fmla="*/ 34165 w 53476"/>
                  <a:gd name="connsiteY8" fmla="*/ 22813 h 43219"/>
                  <a:gd name="connsiteX9" fmla="*/ 37416 w 53476"/>
                  <a:gd name="connsiteY9" fmla="*/ 29949 h 43219"/>
                  <a:gd name="connsiteX10" fmla="*/ 41834 w 53476"/>
                  <a:gd name="connsiteY10" fmla="*/ 15213 h 43219"/>
                  <a:gd name="connsiteX11" fmla="*/ 40386 w 53476"/>
                  <a:gd name="connsiteY11" fmla="*/ 17889 h 43219"/>
                  <a:gd name="connsiteX12" fmla="*/ 38360 w 53476"/>
                  <a:gd name="connsiteY12" fmla="*/ 5285 h 43219"/>
                  <a:gd name="connsiteX13" fmla="*/ 38436 w 53476"/>
                  <a:gd name="connsiteY13" fmla="*/ 6549 h 43219"/>
                  <a:gd name="connsiteX14" fmla="*/ 29114 w 53476"/>
                  <a:gd name="connsiteY14" fmla="*/ 3811 h 43219"/>
                  <a:gd name="connsiteX15" fmla="*/ 29856 w 53476"/>
                  <a:gd name="connsiteY15" fmla="*/ 2199 h 43219"/>
                  <a:gd name="connsiteX16" fmla="*/ 22177 w 53476"/>
                  <a:gd name="connsiteY16" fmla="*/ 4579 h 43219"/>
                  <a:gd name="connsiteX17" fmla="*/ 22536 w 53476"/>
                  <a:gd name="connsiteY17" fmla="*/ 3189 h 43219"/>
                  <a:gd name="connsiteX18" fmla="*/ 14036 w 53476"/>
                  <a:gd name="connsiteY18" fmla="*/ 5051 h 43219"/>
                  <a:gd name="connsiteX19" fmla="*/ 15336 w 53476"/>
                  <a:gd name="connsiteY19" fmla="*/ 6399 h 43219"/>
                  <a:gd name="connsiteX20" fmla="*/ 4163 w 53476"/>
                  <a:gd name="connsiteY20" fmla="*/ 15648 h 43219"/>
                  <a:gd name="connsiteX21" fmla="*/ 3936 w 53476"/>
                  <a:gd name="connsiteY21" fmla="*/ 14229 h 43219"/>
                  <a:gd name="connsiteX0" fmla="*/ 3936 w 53476"/>
                  <a:gd name="connsiteY0" fmla="*/ 14229 h 45315"/>
                  <a:gd name="connsiteX1" fmla="*/ 5659 w 53476"/>
                  <a:gd name="connsiteY1" fmla="*/ 6766 h 45315"/>
                  <a:gd name="connsiteX2" fmla="*/ 14041 w 53476"/>
                  <a:gd name="connsiteY2" fmla="*/ 5061 h 45315"/>
                  <a:gd name="connsiteX3" fmla="*/ 22492 w 53476"/>
                  <a:gd name="connsiteY3" fmla="*/ 3291 h 45315"/>
                  <a:gd name="connsiteX4" fmla="*/ 25785 w 53476"/>
                  <a:gd name="connsiteY4" fmla="*/ 59 h 45315"/>
                  <a:gd name="connsiteX5" fmla="*/ 29869 w 53476"/>
                  <a:gd name="connsiteY5" fmla="*/ 2340 h 45315"/>
                  <a:gd name="connsiteX6" fmla="*/ 35499 w 53476"/>
                  <a:gd name="connsiteY6" fmla="*/ 549 h 45315"/>
                  <a:gd name="connsiteX7" fmla="*/ 38354 w 53476"/>
                  <a:gd name="connsiteY7" fmla="*/ 5435 h 45315"/>
                  <a:gd name="connsiteX8" fmla="*/ 42018 w 53476"/>
                  <a:gd name="connsiteY8" fmla="*/ 10177 h 45315"/>
                  <a:gd name="connsiteX9" fmla="*/ 41854 w 53476"/>
                  <a:gd name="connsiteY9" fmla="*/ 15319 h 45315"/>
                  <a:gd name="connsiteX10" fmla="*/ 53459 w 53476"/>
                  <a:gd name="connsiteY10" fmla="*/ 25311 h 45315"/>
                  <a:gd name="connsiteX11" fmla="*/ 37440 w 53476"/>
                  <a:gd name="connsiteY11" fmla="*/ 30063 h 45315"/>
                  <a:gd name="connsiteX12" fmla="*/ 46028 w 53476"/>
                  <a:gd name="connsiteY12" fmla="*/ 35541 h 45315"/>
                  <a:gd name="connsiteX13" fmla="*/ 28591 w 53476"/>
                  <a:gd name="connsiteY13" fmla="*/ 36674 h 45315"/>
                  <a:gd name="connsiteX14" fmla="*/ 32087 w 53476"/>
                  <a:gd name="connsiteY14" fmla="*/ 45180 h 45315"/>
                  <a:gd name="connsiteX15" fmla="*/ 16516 w 53476"/>
                  <a:gd name="connsiteY15" fmla="*/ 39125 h 45315"/>
                  <a:gd name="connsiteX16" fmla="*/ 5840 w 53476"/>
                  <a:gd name="connsiteY16" fmla="*/ 35331 h 45315"/>
                  <a:gd name="connsiteX17" fmla="*/ 1146 w 53476"/>
                  <a:gd name="connsiteY17" fmla="*/ 31109 h 45315"/>
                  <a:gd name="connsiteX18" fmla="*/ 2149 w 53476"/>
                  <a:gd name="connsiteY18" fmla="*/ 25410 h 45315"/>
                  <a:gd name="connsiteX19" fmla="*/ 31 w 53476"/>
                  <a:gd name="connsiteY19" fmla="*/ 19563 h 45315"/>
                  <a:gd name="connsiteX20" fmla="*/ 3899 w 53476"/>
                  <a:gd name="connsiteY20" fmla="*/ 14366 h 45315"/>
                  <a:gd name="connsiteX21" fmla="*/ 3936 w 53476"/>
                  <a:gd name="connsiteY21" fmla="*/ 14229 h 45315"/>
                  <a:gd name="connsiteX0" fmla="*/ 4729 w 53476"/>
                  <a:gd name="connsiteY0" fmla="*/ 26036 h 45315"/>
                  <a:gd name="connsiteX1" fmla="*/ 2196 w 53476"/>
                  <a:gd name="connsiteY1" fmla="*/ 25239 h 45315"/>
                  <a:gd name="connsiteX2" fmla="*/ 6964 w 53476"/>
                  <a:gd name="connsiteY2" fmla="*/ 34758 h 45315"/>
                  <a:gd name="connsiteX3" fmla="*/ 5856 w 53476"/>
                  <a:gd name="connsiteY3" fmla="*/ 35139 h 45315"/>
                  <a:gd name="connsiteX4" fmla="*/ 16514 w 53476"/>
                  <a:gd name="connsiteY4" fmla="*/ 38949 h 45315"/>
                  <a:gd name="connsiteX5" fmla="*/ 15846 w 53476"/>
                  <a:gd name="connsiteY5" fmla="*/ 37209 h 45315"/>
                  <a:gd name="connsiteX6" fmla="*/ 28863 w 53476"/>
                  <a:gd name="connsiteY6" fmla="*/ 34610 h 45315"/>
                  <a:gd name="connsiteX7" fmla="*/ 28596 w 53476"/>
                  <a:gd name="connsiteY7" fmla="*/ 36519 h 45315"/>
                  <a:gd name="connsiteX8" fmla="*/ 34165 w 53476"/>
                  <a:gd name="connsiteY8" fmla="*/ 22813 h 45315"/>
                  <a:gd name="connsiteX9" fmla="*/ 37416 w 53476"/>
                  <a:gd name="connsiteY9" fmla="*/ 29949 h 45315"/>
                  <a:gd name="connsiteX10" fmla="*/ 41834 w 53476"/>
                  <a:gd name="connsiteY10" fmla="*/ 15213 h 45315"/>
                  <a:gd name="connsiteX11" fmla="*/ 40386 w 53476"/>
                  <a:gd name="connsiteY11" fmla="*/ 17889 h 45315"/>
                  <a:gd name="connsiteX12" fmla="*/ 38360 w 53476"/>
                  <a:gd name="connsiteY12" fmla="*/ 5285 h 45315"/>
                  <a:gd name="connsiteX13" fmla="*/ 38436 w 53476"/>
                  <a:gd name="connsiteY13" fmla="*/ 6549 h 45315"/>
                  <a:gd name="connsiteX14" fmla="*/ 29114 w 53476"/>
                  <a:gd name="connsiteY14" fmla="*/ 3811 h 45315"/>
                  <a:gd name="connsiteX15" fmla="*/ 29856 w 53476"/>
                  <a:gd name="connsiteY15" fmla="*/ 2199 h 45315"/>
                  <a:gd name="connsiteX16" fmla="*/ 22177 w 53476"/>
                  <a:gd name="connsiteY16" fmla="*/ 4579 h 45315"/>
                  <a:gd name="connsiteX17" fmla="*/ 22536 w 53476"/>
                  <a:gd name="connsiteY17" fmla="*/ 3189 h 45315"/>
                  <a:gd name="connsiteX18" fmla="*/ 14036 w 53476"/>
                  <a:gd name="connsiteY18" fmla="*/ 5051 h 45315"/>
                  <a:gd name="connsiteX19" fmla="*/ 15336 w 53476"/>
                  <a:gd name="connsiteY19" fmla="*/ 6399 h 45315"/>
                  <a:gd name="connsiteX20" fmla="*/ 4163 w 53476"/>
                  <a:gd name="connsiteY20" fmla="*/ 15648 h 45315"/>
                  <a:gd name="connsiteX21" fmla="*/ 3936 w 53476"/>
                  <a:gd name="connsiteY21" fmla="*/ 14229 h 45315"/>
                  <a:gd name="connsiteX0" fmla="*/ 3936 w 53476"/>
                  <a:gd name="connsiteY0" fmla="*/ 14229 h 45315"/>
                  <a:gd name="connsiteX1" fmla="*/ 5659 w 53476"/>
                  <a:gd name="connsiteY1" fmla="*/ 6766 h 45315"/>
                  <a:gd name="connsiteX2" fmla="*/ 14041 w 53476"/>
                  <a:gd name="connsiteY2" fmla="*/ 5061 h 45315"/>
                  <a:gd name="connsiteX3" fmla="*/ 22492 w 53476"/>
                  <a:gd name="connsiteY3" fmla="*/ 3291 h 45315"/>
                  <a:gd name="connsiteX4" fmla="*/ 25785 w 53476"/>
                  <a:gd name="connsiteY4" fmla="*/ 59 h 45315"/>
                  <a:gd name="connsiteX5" fmla="*/ 29869 w 53476"/>
                  <a:gd name="connsiteY5" fmla="*/ 2340 h 45315"/>
                  <a:gd name="connsiteX6" fmla="*/ 35499 w 53476"/>
                  <a:gd name="connsiteY6" fmla="*/ 549 h 45315"/>
                  <a:gd name="connsiteX7" fmla="*/ 38354 w 53476"/>
                  <a:gd name="connsiteY7" fmla="*/ 5435 h 45315"/>
                  <a:gd name="connsiteX8" fmla="*/ 42018 w 53476"/>
                  <a:gd name="connsiteY8" fmla="*/ 10177 h 45315"/>
                  <a:gd name="connsiteX9" fmla="*/ 41854 w 53476"/>
                  <a:gd name="connsiteY9" fmla="*/ 15319 h 45315"/>
                  <a:gd name="connsiteX10" fmla="*/ 53459 w 53476"/>
                  <a:gd name="connsiteY10" fmla="*/ 25311 h 45315"/>
                  <a:gd name="connsiteX11" fmla="*/ 37440 w 53476"/>
                  <a:gd name="connsiteY11" fmla="*/ 30063 h 45315"/>
                  <a:gd name="connsiteX12" fmla="*/ 48423 w 53476"/>
                  <a:gd name="connsiteY12" fmla="*/ 38446 h 45315"/>
                  <a:gd name="connsiteX13" fmla="*/ 28591 w 53476"/>
                  <a:gd name="connsiteY13" fmla="*/ 36674 h 45315"/>
                  <a:gd name="connsiteX14" fmla="*/ 32087 w 53476"/>
                  <a:gd name="connsiteY14" fmla="*/ 45180 h 45315"/>
                  <a:gd name="connsiteX15" fmla="*/ 16516 w 53476"/>
                  <a:gd name="connsiteY15" fmla="*/ 39125 h 45315"/>
                  <a:gd name="connsiteX16" fmla="*/ 5840 w 53476"/>
                  <a:gd name="connsiteY16" fmla="*/ 35331 h 45315"/>
                  <a:gd name="connsiteX17" fmla="*/ 1146 w 53476"/>
                  <a:gd name="connsiteY17" fmla="*/ 31109 h 45315"/>
                  <a:gd name="connsiteX18" fmla="*/ 2149 w 53476"/>
                  <a:gd name="connsiteY18" fmla="*/ 25410 h 45315"/>
                  <a:gd name="connsiteX19" fmla="*/ 31 w 53476"/>
                  <a:gd name="connsiteY19" fmla="*/ 19563 h 45315"/>
                  <a:gd name="connsiteX20" fmla="*/ 3899 w 53476"/>
                  <a:gd name="connsiteY20" fmla="*/ 14366 h 45315"/>
                  <a:gd name="connsiteX21" fmla="*/ 3936 w 53476"/>
                  <a:gd name="connsiteY21" fmla="*/ 14229 h 45315"/>
                  <a:gd name="connsiteX0" fmla="*/ 4729 w 53476"/>
                  <a:gd name="connsiteY0" fmla="*/ 26036 h 45315"/>
                  <a:gd name="connsiteX1" fmla="*/ 2196 w 53476"/>
                  <a:gd name="connsiteY1" fmla="*/ 25239 h 45315"/>
                  <a:gd name="connsiteX2" fmla="*/ 6964 w 53476"/>
                  <a:gd name="connsiteY2" fmla="*/ 34758 h 45315"/>
                  <a:gd name="connsiteX3" fmla="*/ 5856 w 53476"/>
                  <a:gd name="connsiteY3" fmla="*/ 35139 h 45315"/>
                  <a:gd name="connsiteX4" fmla="*/ 16514 w 53476"/>
                  <a:gd name="connsiteY4" fmla="*/ 38949 h 45315"/>
                  <a:gd name="connsiteX5" fmla="*/ 15846 w 53476"/>
                  <a:gd name="connsiteY5" fmla="*/ 37209 h 45315"/>
                  <a:gd name="connsiteX6" fmla="*/ 28863 w 53476"/>
                  <a:gd name="connsiteY6" fmla="*/ 34610 h 45315"/>
                  <a:gd name="connsiteX7" fmla="*/ 28596 w 53476"/>
                  <a:gd name="connsiteY7" fmla="*/ 36519 h 45315"/>
                  <a:gd name="connsiteX8" fmla="*/ 34165 w 53476"/>
                  <a:gd name="connsiteY8" fmla="*/ 22813 h 45315"/>
                  <a:gd name="connsiteX9" fmla="*/ 37416 w 53476"/>
                  <a:gd name="connsiteY9" fmla="*/ 29949 h 45315"/>
                  <a:gd name="connsiteX10" fmla="*/ 41834 w 53476"/>
                  <a:gd name="connsiteY10" fmla="*/ 15213 h 45315"/>
                  <a:gd name="connsiteX11" fmla="*/ 40386 w 53476"/>
                  <a:gd name="connsiteY11" fmla="*/ 17889 h 45315"/>
                  <a:gd name="connsiteX12" fmla="*/ 38360 w 53476"/>
                  <a:gd name="connsiteY12" fmla="*/ 5285 h 45315"/>
                  <a:gd name="connsiteX13" fmla="*/ 38436 w 53476"/>
                  <a:gd name="connsiteY13" fmla="*/ 6549 h 45315"/>
                  <a:gd name="connsiteX14" fmla="*/ 29114 w 53476"/>
                  <a:gd name="connsiteY14" fmla="*/ 3811 h 45315"/>
                  <a:gd name="connsiteX15" fmla="*/ 29856 w 53476"/>
                  <a:gd name="connsiteY15" fmla="*/ 2199 h 45315"/>
                  <a:gd name="connsiteX16" fmla="*/ 22177 w 53476"/>
                  <a:gd name="connsiteY16" fmla="*/ 4579 h 45315"/>
                  <a:gd name="connsiteX17" fmla="*/ 22536 w 53476"/>
                  <a:gd name="connsiteY17" fmla="*/ 3189 h 45315"/>
                  <a:gd name="connsiteX18" fmla="*/ 14036 w 53476"/>
                  <a:gd name="connsiteY18" fmla="*/ 5051 h 45315"/>
                  <a:gd name="connsiteX19" fmla="*/ 15336 w 53476"/>
                  <a:gd name="connsiteY19" fmla="*/ 6399 h 45315"/>
                  <a:gd name="connsiteX20" fmla="*/ 4163 w 53476"/>
                  <a:gd name="connsiteY20" fmla="*/ 15648 h 45315"/>
                  <a:gd name="connsiteX21" fmla="*/ 3936 w 53476"/>
                  <a:gd name="connsiteY21" fmla="*/ 14229 h 45315"/>
                  <a:gd name="connsiteX0" fmla="*/ 3936 w 53476"/>
                  <a:gd name="connsiteY0" fmla="*/ 14229 h 45315"/>
                  <a:gd name="connsiteX1" fmla="*/ 5659 w 53476"/>
                  <a:gd name="connsiteY1" fmla="*/ 6766 h 45315"/>
                  <a:gd name="connsiteX2" fmla="*/ 14041 w 53476"/>
                  <a:gd name="connsiteY2" fmla="*/ 5061 h 45315"/>
                  <a:gd name="connsiteX3" fmla="*/ 22492 w 53476"/>
                  <a:gd name="connsiteY3" fmla="*/ 3291 h 45315"/>
                  <a:gd name="connsiteX4" fmla="*/ 25785 w 53476"/>
                  <a:gd name="connsiteY4" fmla="*/ 59 h 45315"/>
                  <a:gd name="connsiteX5" fmla="*/ 29869 w 53476"/>
                  <a:gd name="connsiteY5" fmla="*/ 2340 h 45315"/>
                  <a:gd name="connsiteX6" fmla="*/ 35499 w 53476"/>
                  <a:gd name="connsiteY6" fmla="*/ 549 h 45315"/>
                  <a:gd name="connsiteX7" fmla="*/ 38354 w 53476"/>
                  <a:gd name="connsiteY7" fmla="*/ 5435 h 45315"/>
                  <a:gd name="connsiteX8" fmla="*/ 42018 w 53476"/>
                  <a:gd name="connsiteY8" fmla="*/ 10177 h 45315"/>
                  <a:gd name="connsiteX9" fmla="*/ 41854 w 53476"/>
                  <a:gd name="connsiteY9" fmla="*/ 15319 h 45315"/>
                  <a:gd name="connsiteX10" fmla="*/ 53459 w 53476"/>
                  <a:gd name="connsiteY10" fmla="*/ 25311 h 45315"/>
                  <a:gd name="connsiteX11" fmla="*/ 37440 w 53476"/>
                  <a:gd name="connsiteY11" fmla="*/ 30063 h 45315"/>
                  <a:gd name="connsiteX12" fmla="*/ 48423 w 53476"/>
                  <a:gd name="connsiteY12" fmla="*/ 38446 h 45315"/>
                  <a:gd name="connsiteX13" fmla="*/ 28591 w 53476"/>
                  <a:gd name="connsiteY13" fmla="*/ 36674 h 45315"/>
                  <a:gd name="connsiteX14" fmla="*/ 32087 w 53476"/>
                  <a:gd name="connsiteY14" fmla="*/ 45180 h 45315"/>
                  <a:gd name="connsiteX15" fmla="*/ 16516 w 53476"/>
                  <a:gd name="connsiteY15" fmla="*/ 39125 h 45315"/>
                  <a:gd name="connsiteX16" fmla="*/ 5840 w 53476"/>
                  <a:gd name="connsiteY16" fmla="*/ 35331 h 45315"/>
                  <a:gd name="connsiteX17" fmla="*/ 1146 w 53476"/>
                  <a:gd name="connsiteY17" fmla="*/ 31109 h 45315"/>
                  <a:gd name="connsiteX18" fmla="*/ 2149 w 53476"/>
                  <a:gd name="connsiteY18" fmla="*/ 25410 h 45315"/>
                  <a:gd name="connsiteX19" fmla="*/ 31 w 53476"/>
                  <a:gd name="connsiteY19" fmla="*/ 19563 h 45315"/>
                  <a:gd name="connsiteX20" fmla="*/ 3899 w 53476"/>
                  <a:gd name="connsiteY20" fmla="*/ 14366 h 45315"/>
                  <a:gd name="connsiteX21" fmla="*/ 3936 w 53476"/>
                  <a:gd name="connsiteY21" fmla="*/ 14229 h 45315"/>
                  <a:gd name="connsiteX0" fmla="*/ 4729 w 53476"/>
                  <a:gd name="connsiteY0" fmla="*/ 26036 h 45315"/>
                  <a:gd name="connsiteX1" fmla="*/ 2196 w 53476"/>
                  <a:gd name="connsiteY1" fmla="*/ 25239 h 45315"/>
                  <a:gd name="connsiteX2" fmla="*/ 6964 w 53476"/>
                  <a:gd name="connsiteY2" fmla="*/ 34758 h 45315"/>
                  <a:gd name="connsiteX3" fmla="*/ 5856 w 53476"/>
                  <a:gd name="connsiteY3" fmla="*/ 35139 h 45315"/>
                  <a:gd name="connsiteX4" fmla="*/ 16514 w 53476"/>
                  <a:gd name="connsiteY4" fmla="*/ 38949 h 45315"/>
                  <a:gd name="connsiteX5" fmla="*/ 15846 w 53476"/>
                  <a:gd name="connsiteY5" fmla="*/ 37209 h 45315"/>
                  <a:gd name="connsiteX6" fmla="*/ 20139 w 53476"/>
                  <a:gd name="connsiteY6" fmla="*/ 33803 h 45315"/>
                  <a:gd name="connsiteX7" fmla="*/ 28596 w 53476"/>
                  <a:gd name="connsiteY7" fmla="*/ 36519 h 45315"/>
                  <a:gd name="connsiteX8" fmla="*/ 34165 w 53476"/>
                  <a:gd name="connsiteY8" fmla="*/ 22813 h 45315"/>
                  <a:gd name="connsiteX9" fmla="*/ 37416 w 53476"/>
                  <a:gd name="connsiteY9" fmla="*/ 29949 h 45315"/>
                  <a:gd name="connsiteX10" fmla="*/ 41834 w 53476"/>
                  <a:gd name="connsiteY10" fmla="*/ 15213 h 45315"/>
                  <a:gd name="connsiteX11" fmla="*/ 40386 w 53476"/>
                  <a:gd name="connsiteY11" fmla="*/ 17889 h 45315"/>
                  <a:gd name="connsiteX12" fmla="*/ 38360 w 53476"/>
                  <a:gd name="connsiteY12" fmla="*/ 5285 h 45315"/>
                  <a:gd name="connsiteX13" fmla="*/ 38436 w 53476"/>
                  <a:gd name="connsiteY13" fmla="*/ 6549 h 45315"/>
                  <a:gd name="connsiteX14" fmla="*/ 29114 w 53476"/>
                  <a:gd name="connsiteY14" fmla="*/ 3811 h 45315"/>
                  <a:gd name="connsiteX15" fmla="*/ 29856 w 53476"/>
                  <a:gd name="connsiteY15" fmla="*/ 2199 h 45315"/>
                  <a:gd name="connsiteX16" fmla="*/ 22177 w 53476"/>
                  <a:gd name="connsiteY16" fmla="*/ 4579 h 45315"/>
                  <a:gd name="connsiteX17" fmla="*/ 22536 w 53476"/>
                  <a:gd name="connsiteY17" fmla="*/ 3189 h 45315"/>
                  <a:gd name="connsiteX18" fmla="*/ 14036 w 53476"/>
                  <a:gd name="connsiteY18" fmla="*/ 5051 h 45315"/>
                  <a:gd name="connsiteX19" fmla="*/ 15336 w 53476"/>
                  <a:gd name="connsiteY19" fmla="*/ 6399 h 45315"/>
                  <a:gd name="connsiteX20" fmla="*/ 4163 w 53476"/>
                  <a:gd name="connsiteY20" fmla="*/ 15648 h 45315"/>
                  <a:gd name="connsiteX21" fmla="*/ 3936 w 53476"/>
                  <a:gd name="connsiteY21" fmla="*/ 14229 h 45315"/>
                  <a:gd name="connsiteX0" fmla="*/ 3936 w 53476"/>
                  <a:gd name="connsiteY0" fmla="*/ 14229 h 45315"/>
                  <a:gd name="connsiteX1" fmla="*/ 5659 w 53476"/>
                  <a:gd name="connsiteY1" fmla="*/ 6766 h 45315"/>
                  <a:gd name="connsiteX2" fmla="*/ 14041 w 53476"/>
                  <a:gd name="connsiteY2" fmla="*/ 5061 h 45315"/>
                  <a:gd name="connsiteX3" fmla="*/ 22492 w 53476"/>
                  <a:gd name="connsiteY3" fmla="*/ 3291 h 45315"/>
                  <a:gd name="connsiteX4" fmla="*/ 25785 w 53476"/>
                  <a:gd name="connsiteY4" fmla="*/ 59 h 45315"/>
                  <a:gd name="connsiteX5" fmla="*/ 29869 w 53476"/>
                  <a:gd name="connsiteY5" fmla="*/ 2340 h 45315"/>
                  <a:gd name="connsiteX6" fmla="*/ 35499 w 53476"/>
                  <a:gd name="connsiteY6" fmla="*/ 549 h 45315"/>
                  <a:gd name="connsiteX7" fmla="*/ 38354 w 53476"/>
                  <a:gd name="connsiteY7" fmla="*/ 5435 h 45315"/>
                  <a:gd name="connsiteX8" fmla="*/ 42018 w 53476"/>
                  <a:gd name="connsiteY8" fmla="*/ 10177 h 45315"/>
                  <a:gd name="connsiteX9" fmla="*/ 41854 w 53476"/>
                  <a:gd name="connsiteY9" fmla="*/ 15319 h 45315"/>
                  <a:gd name="connsiteX10" fmla="*/ 53459 w 53476"/>
                  <a:gd name="connsiteY10" fmla="*/ 25311 h 45315"/>
                  <a:gd name="connsiteX11" fmla="*/ 37440 w 53476"/>
                  <a:gd name="connsiteY11" fmla="*/ 30063 h 45315"/>
                  <a:gd name="connsiteX12" fmla="*/ 48423 w 53476"/>
                  <a:gd name="connsiteY12" fmla="*/ 38446 h 45315"/>
                  <a:gd name="connsiteX13" fmla="*/ 28591 w 53476"/>
                  <a:gd name="connsiteY13" fmla="*/ 36674 h 45315"/>
                  <a:gd name="connsiteX14" fmla="*/ 32087 w 53476"/>
                  <a:gd name="connsiteY14" fmla="*/ 45180 h 45315"/>
                  <a:gd name="connsiteX15" fmla="*/ 16516 w 53476"/>
                  <a:gd name="connsiteY15" fmla="*/ 39125 h 45315"/>
                  <a:gd name="connsiteX16" fmla="*/ 5840 w 53476"/>
                  <a:gd name="connsiteY16" fmla="*/ 35331 h 45315"/>
                  <a:gd name="connsiteX17" fmla="*/ 1146 w 53476"/>
                  <a:gd name="connsiteY17" fmla="*/ 31109 h 45315"/>
                  <a:gd name="connsiteX18" fmla="*/ 2149 w 53476"/>
                  <a:gd name="connsiteY18" fmla="*/ 25410 h 45315"/>
                  <a:gd name="connsiteX19" fmla="*/ 31 w 53476"/>
                  <a:gd name="connsiteY19" fmla="*/ 19563 h 45315"/>
                  <a:gd name="connsiteX20" fmla="*/ 3899 w 53476"/>
                  <a:gd name="connsiteY20" fmla="*/ 14366 h 45315"/>
                  <a:gd name="connsiteX21" fmla="*/ 3936 w 53476"/>
                  <a:gd name="connsiteY21" fmla="*/ 14229 h 45315"/>
                  <a:gd name="connsiteX0" fmla="*/ 4729 w 53476"/>
                  <a:gd name="connsiteY0" fmla="*/ 26036 h 45315"/>
                  <a:gd name="connsiteX1" fmla="*/ 2196 w 53476"/>
                  <a:gd name="connsiteY1" fmla="*/ 25239 h 45315"/>
                  <a:gd name="connsiteX2" fmla="*/ 6964 w 53476"/>
                  <a:gd name="connsiteY2" fmla="*/ 34758 h 45315"/>
                  <a:gd name="connsiteX3" fmla="*/ 5856 w 53476"/>
                  <a:gd name="connsiteY3" fmla="*/ 35139 h 45315"/>
                  <a:gd name="connsiteX4" fmla="*/ 16514 w 53476"/>
                  <a:gd name="connsiteY4" fmla="*/ 38949 h 45315"/>
                  <a:gd name="connsiteX5" fmla="*/ 15846 w 53476"/>
                  <a:gd name="connsiteY5" fmla="*/ 37209 h 45315"/>
                  <a:gd name="connsiteX6" fmla="*/ 24225 w 53476"/>
                  <a:gd name="connsiteY6" fmla="*/ 29942 h 45315"/>
                  <a:gd name="connsiteX7" fmla="*/ 28596 w 53476"/>
                  <a:gd name="connsiteY7" fmla="*/ 36519 h 45315"/>
                  <a:gd name="connsiteX8" fmla="*/ 34165 w 53476"/>
                  <a:gd name="connsiteY8" fmla="*/ 22813 h 45315"/>
                  <a:gd name="connsiteX9" fmla="*/ 37416 w 53476"/>
                  <a:gd name="connsiteY9" fmla="*/ 29949 h 45315"/>
                  <a:gd name="connsiteX10" fmla="*/ 41834 w 53476"/>
                  <a:gd name="connsiteY10" fmla="*/ 15213 h 45315"/>
                  <a:gd name="connsiteX11" fmla="*/ 40386 w 53476"/>
                  <a:gd name="connsiteY11" fmla="*/ 17889 h 45315"/>
                  <a:gd name="connsiteX12" fmla="*/ 38360 w 53476"/>
                  <a:gd name="connsiteY12" fmla="*/ 5285 h 45315"/>
                  <a:gd name="connsiteX13" fmla="*/ 38436 w 53476"/>
                  <a:gd name="connsiteY13" fmla="*/ 6549 h 45315"/>
                  <a:gd name="connsiteX14" fmla="*/ 29114 w 53476"/>
                  <a:gd name="connsiteY14" fmla="*/ 3811 h 45315"/>
                  <a:gd name="connsiteX15" fmla="*/ 29856 w 53476"/>
                  <a:gd name="connsiteY15" fmla="*/ 2199 h 45315"/>
                  <a:gd name="connsiteX16" fmla="*/ 22177 w 53476"/>
                  <a:gd name="connsiteY16" fmla="*/ 4579 h 45315"/>
                  <a:gd name="connsiteX17" fmla="*/ 22536 w 53476"/>
                  <a:gd name="connsiteY17" fmla="*/ 3189 h 45315"/>
                  <a:gd name="connsiteX18" fmla="*/ 14036 w 53476"/>
                  <a:gd name="connsiteY18" fmla="*/ 5051 h 45315"/>
                  <a:gd name="connsiteX19" fmla="*/ 15336 w 53476"/>
                  <a:gd name="connsiteY19" fmla="*/ 6399 h 45315"/>
                  <a:gd name="connsiteX20" fmla="*/ 4163 w 53476"/>
                  <a:gd name="connsiteY20" fmla="*/ 15648 h 45315"/>
                  <a:gd name="connsiteX21" fmla="*/ 3936 w 53476"/>
                  <a:gd name="connsiteY21" fmla="*/ 14229 h 45315"/>
                  <a:gd name="connsiteX0" fmla="*/ 3936 w 53476"/>
                  <a:gd name="connsiteY0" fmla="*/ 14229 h 45315"/>
                  <a:gd name="connsiteX1" fmla="*/ 5659 w 53476"/>
                  <a:gd name="connsiteY1" fmla="*/ 6766 h 45315"/>
                  <a:gd name="connsiteX2" fmla="*/ 14041 w 53476"/>
                  <a:gd name="connsiteY2" fmla="*/ 5061 h 45315"/>
                  <a:gd name="connsiteX3" fmla="*/ 22492 w 53476"/>
                  <a:gd name="connsiteY3" fmla="*/ 3291 h 45315"/>
                  <a:gd name="connsiteX4" fmla="*/ 25785 w 53476"/>
                  <a:gd name="connsiteY4" fmla="*/ 59 h 45315"/>
                  <a:gd name="connsiteX5" fmla="*/ 29869 w 53476"/>
                  <a:gd name="connsiteY5" fmla="*/ 2340 h 45315"/>
                  <a:gd name="connsiteX6" fmla="*/ 35499 w 53476"/>
                  <a:gd name="connsiteY6" fmla="*/ 549 h 45315"/>
                  <a:gd name="connsiteX7" fmla="*/ 38354 w 53476"/>
                  <a:gd name="connsiteY7" fmla="*/ 5435 h 45315"/>
                  <a:gd name="connsiteX8" fmla="*/ 42018 w 53476"/>
                  <a:gd name="connsiteY8" fmla="*/ 10177 h 45315"/>
                  <a:gd name="connsiteX9" fmla="*/ 41854 w 53476"/>
                  <a:gd name="connsiteY9" fmla="*/ 15319 h 45315"/>
                  <a:gd name="connsiteX10" fmla="*/ 53459 w 53476"/>
                  <a:gd name="connsiteY10" fmla="*/ 25311 h 45315"/>
                  <a:gd name="connsiteX11" fmla="*/ 37440 w 53476"/>
                  <a:gd name="connsiteY11" fmla="*/ 30063 h 45315"/>
                  <a:gd name="connsiteX12" fmla="*/ 48423 w 53476"/>
                  <a:gd name="connsiteY12" fmla="*/ 38446 h 45315"/>
                  <a:gd name="connsiteX13" fmla="*/ 28591 w 53476"/>
                  <a:gd name="connsiteY13" fmla="*/ 36674 h 45315"/>
                  <a:gd name="connsiteX14" fmla="*/ 32087 w 53476"/>
                  <a:gd name="connsiteY14" fmla="*/ 45180 h 45315"/>
                  <a:gd name="connsiteX15" fmla="*/ 16516 w 53476"/>
                  <a:gd name="connsiteY15" fmla="*/ 39125 h 45315"/>
                  <a:gd name="connsiteX16" fmla="*/ 5840 w 53476"/>
                  <a:gd name="connsiteY16" fmla="*/ 35331 h 45315"/>
                  <a:gd name="connsiteX17" fmla="*/ 1146 w 53476"/>
                  <a:gd name="connsiteY17" fmla="*/ 31109 h 45315"/>
                  <a:gd name="connsiteX18" fmla="*/ 2149 w 53476"/>
                  <a:gd name="connsiteY18" fmla="*/ 25410 h 45315"/>
                  <a:gd name="connsiteX19" fmla="*/ 31 w 53476"/>
                  <a:gd name="connsiteY19" fmla="*/ 19563 h 45315"/>
                  <a:gd name="connsiteX20" fmla="*/ 3899 w 53476"/>
                  <a:gd name="connsiteY20" fmla="*/ 14366 h 45315"/>
                  <a:gd name="connsiteX21" fmla="*/ 3936 w 53476"/>
                  <a:gd name="connsiteY21" fmla="*/ 14229 h 45315"/>
                  <a:gd name="connsiteX0" fmla="*/ 4729 w 53476"/>
                  <a:gd name="connsiteY0" fmla="*/ 26036 h 45315"/>
                  <a:gd name="connsiteX1" fmla="*/ 2196 w 53476"/>
                  <a:gd name="connsiteY1" fmla="*/ 25239 h 45315"/>
                  <a:gd name="connsiteX2" fmla="*/ 6964 w 53476"/>
                  <a:gd name="connsiteY2" fmla="*/ 34758 h 45315"/>
                  <a:gd name="connsiteX3" fmla="*/ 5856 w 53476"/>
                  <a:gd name="connsiteY3" fmla="*/ 35139 h 45315"/>
                  <a:gd name="connsiteX4" fmla="*/ 16514 w 53476"/>
                  <a:gd name="connsiteY4" fmla="*/ 38949 h 45315"/>
                  <a:gd name="connsiteX5" fmla="*/ 15846 w 53476"/>
                  <a:gd name="connsiteY5" fmla="*/ 37209 h 45315"/>
                  <a:gd name="connsiteX6" fmla="*/ 24225 w 53476"/>
                  <a:gd name="connsiteY6" fmla="*/ 29942 h 45315"/>
                  <a:gd name="connsiteX7" fmla="*/ 28596 w 53476"/>
                  <a:gd name="connsiteY7" fmla="*/ 36519 h 45315"/>
                  <a:gd name="connsiteX8" fmla="*/ 34165 w 53476"/>
                  <a:gd name="connsiteY8" fmla="*/ 22813 h 45315"/>
                  <a:gd name="connsiteX9" fmla="*/ 37416 w 53476"/>
                  <a:gd name="connsiteY9" fmla="*/ 29949 h 45315"/>
                  <a:gd name="connsiteX10" fmla="*/ 41834 w 53476"/>
                  <a:gd name="connsiteY10" fmla="*/ 15213 h 45315"/>
                  <a:gd name="connsiteX11" fmla="*/ 40386 w 53476"/>
                  <a:gd name="connsiteY11" fmla="*/ 17889 h 45315"/>
                  <a:gd name="connsiteX12" fmla="*/ 38360 w 53476"/>
                  <a:gd name="connsiteY12" fmla="*/ 5285 h 45315"/>
                  <a:gd name="connsiteX13" fmla="*/ 38436 w 53476"/>
                  <a:gd name="connsiteY13" fmla="*/ 6549 h 45315"/>
                  <a:gd name="connsiteX14" fmla="*/ 29114 w 53476"/>
                  <a:gd name="connsiteY14" fmla="*/ 3811 h 45315"/>
                  <a:gd name="connsiteX15" fmla="*/ 29856 w 53476"/>
                  <a:gd name="connsiteY15" fmla="*/ 2199 h 45315"/>
                  <a:gd name="connsiteX16" fmla="*/ 22177 w 53476"/>
                  <a:gd name="connsiteY16" fmla="*/ 4579 h 45315"/>
                  <a:gd name="connsiteX17" fmla="*/ 22536 w 53476"/>
                  <a:gd name="connsiteY17" fmla="*/ 3189 h 45315"/>
                  <a:gd name="connsiteX18" fmla="*/ 14036 w 53476"/>
                  <a:gd name="connsiteY18" fmla="*/ 5051 h 45315"/>
                  <a:gd name="connsiteX19" fmla="*/ 15336 w 53476"/>
                  <a:gd name="connsiteY19" fmla="*/ 6399 h 45315"/>
                  <a:gd name="connsiteX20" fmla="*/ 4163 w 53476"/>
                  <a:gd name="connsiteY20" fmla="*/ 15648 h 45315"/>
                  <a:gd name="connsiteX21" fmla="*/ 3936 w 53476"/>
                  <a:gd name="connsiteY21" fmla="*/ 14229 h 45315"/>
                  <a:gd name="connsiteX0" fmla="*/ 3936 w 53476"/>
                  <a:gd name="connsiteY0" fmla="*/ 14229 h 45315"/>
                  <a:gd name="connsiteX1" fmla="*/ 5659 w 53476"/>
                  <a:gd name="connsiteY1" fmla="*/ 6766 h 45315"/>
                  <a:gd name="connsiteX2" fmla="*/ 14041 w 53476"/>
                  <a:gd name="connsiteY2" fmla="*/ 5061 h 45315"/>
                  <a:gd name="connsiteX3" fmla="*/ 22492 w 53476"/>
                  <a:gd name="connsiteY3" fmla="*/ 3291 h 45315"/>
                  <a:gd name="connsiteX4" fmla="*/ 25785 w 53476"/>
                  <a:gd name="connsiteY4" fmla="*/ 59 h 45315"/>
                  <a:gd name="connsiteX5" fmla="*/ 29869 w 53476"/>
                  <a:gd name="connsiteY5" fmla="*/ 2340 h 45315"/>
                  <a:gd name="connsiteX6" fmla="*/ 35499 w 53476"/>
                  <a:gd name="connsiteY6" fmla="*/ 549 h 45315"/>
                  <a:gd name="connsiteX7" fmla="*/ 38354 w 53476"/>
                  <a:gd name="connsiteY7" fmla="*/ 5435 h 45315"/>
                  <a:gd name="connsiteX8" fmla="*/ 42018 w 53476"/>
                  <a:gd name="connsiteY8" fmla="*/ 10177 h 45315"/>
                  <a:gd name="connsiteX9" fmla="*/ 41854 w 53476"/>
                  <a:gd name="connsiteY9" fmla="*/ 15319 h 45315"/>
                  <a:gd name="connsiteX10" fmla="*/ 53459 w 53476"/>
                  <a:gd name="connsiteY10" fmla="*/ 25311 h 45315"/>
                  <a:gd name="connsiteX11" fmla="*/ 37440 w 53476"/>
                  <a:gd name="connsiteY11" fmla="*/ 30063 h 45315"/>
                  <a:gd name="connsiteX12" fmla="*/ 48423 w 53476"/>
                  <a:gd name="connsiteY12" fmla="*/ 38446 h 45315"/>
                  <a:gd name="connsiteX13" fmla="*/ 28591 w 53476"/>
                  <a:gd name="connsiteY13" fmla="*/ 36674 h 45315"/>
                  <a:gd name="connsiteX14" fmla="*/ 32087 w 53476"/>
                  <a:gd name="connsiteY14" fmla="*/ 45180 h 45315"/>
                  <a:gd name="connsiteX15" fmla="*/ 16516 w 53476"/>
                  <a:gd name="connsiteY15" fmla="*/ 39125 h 45315"/>
                  <a:gd name="connsiteX16" fmla="*/ 5840 w 53476"/>
                  <a:gd name="connsiteY16" fmla="*/ 35331 h 45315"/>
                  <a:gd name="connsiteX17" fmla="*/ 1146 w 53476"/>
                  <a:gd name="connsiteY17" fmla="*/ 31109 h 45315"/>
                  <a:gd name="connsiteX18" fmla="*/ 2149 w 53476"/>
                  <a:gd name="connsiteY18" fmla="*/ 25410 h 45315"/>
                  <a:gd name="connsiteX19" fmla="*/ 31 w 53476"/>
                  <a:gd name="connsiteY19" fmla="*/ 19563 h 45315"/>
                  <a:gd name="connsiteX20" fmla="*/ 3899 w 53476"/>
                  <a:gd name="connsiteY20" fmla="*/ 14366 h 45315"/>
                  <a:gd name="connsiteX21" fmla="*/ 3936 w 53476"/>
                  <a:gd name="connsiteY21" fmla="*/ 14229 h 45315"/>
                  <a:gd name="connsiteX0" fmla="*/ 4729 w 53476"/>
                  <a:gd name="connsiteY0" fmla="*/ 26036 h 45315"/>
                  <a:gd name="connsiteX1" fmla="*/ 2196 w 53476"/>
                  <a:gd name="connsiteY1" fmla="*/ 25239 h 45315"/>
                  <a:gd name="connsiteX2" fmla="*/ 6964 w 53476"/>
                  <a:gd name="connsiteY2" fmla="*/ 34758 h 45315"/>
                  <a:gd name="connsiteX3" fmla="*/ 5856 w 53476"/>
                  <a:gd name="connsiteY3" fmla="*/ 35139 h 45315"/>
                  <a:gd name="connsiteX4" fmla="*/ 16514 w 53476"/>
                  <a:gd name="connsiteY4" fmla="*/ 38949 h 45315"/>
                  <a:gd name="connsiteX5" fmla="*/ 15846 w 53476"/>
                  <a:gd name="connsiteY5" fmla="*/ 37209 h 45315"/>
                  <a:gd name="connsiteX6" fmla="*/ 24225 w 53476"/>
                  <a:gd name="connsiteY6" fmla="*/ 29942 h 45315"/>
                  <a:gd name="connsiteX7" fmla="*/ 28596 w 53476"/>
                  <a:gd name="connsiteY7" fmla="*/ 36519 h 45315"/>
                  <a:gd name="connsiteX8" fmla="*/ 34165 w 53476"/>
                  <a:gd name="connsiteY8" fmla="*/ 22813 h 45315"/>
                  <a:gd name="connsiteX9" fmla="*/ 42555 w 53476"/>
                  <a:gd name="connsiteY9" fmla="*/ 31474 h 45315"/>
                  <a:gd name="connsiteX10" fmla="*/ 41834 w 53476"/>
                  <a:gd name="connsiteY10" fmla="*/ 15213 h 45315"/>
                  <a:gd name="connsiteX11" fmla="*/ 40386 w 53476"/>
                  <a:gd name="connsiteY11" fmla="*/ 17889 h 45315"/>
                  <a:gd name="connsiteX12" fmla="*/ 38360 w 53476"/>
                  <a:gd name="connsiteY12" fmla="*/ 5285 h 45315"/>
                  <a:gd name="connsiteX13" fmla="*/ 38436 w 53476"/>
                  <a:gd name="connsiteY13" fmla="*/ 6549 h 45315"/>
                  <a:gd name="connsiteX14" fmla="*/ 29114 w 53476"/>
                  <a:gd name="connsiteY14" fmla="*/ 3811 h 45315"/>
                  <a:gd name="connsiteX15" fmla="*/ 29856 w 53476"/>
                  <a:gd name="connsiteY15" fmla="*/ 2199 h 45315"/>
                  <a:gd name="connsiteX16" fmla="*/ 22177 w 53476"/>
                  <a:gd name="connsiteY16" fmla="*/ 4579 h 45315"/>
                  <a:gd name="connsiteX17" fmla="*/ 22536 w 53476"/>
                  <a:gd name="connsiteY17" fmla="*/ 3189 h 45315"/>
                  <a:gd name="connsiteX18" fmla="*/ 14036 w 53476"/>
                  <a:gd name="connsiteY18" fmla="*/ 5051 h 45315"/>
                  <a:gd name="connsiteX19" fmla="*/ 15336 w 53476"/>
                  <a:gd name="connsiteY19" fmla="*/ 6399 h 45315"/>
                  <a:gd name="connsiteX20" fmla="*/ 4163 w 53476"/>
                  <a:gd name="connsiteY20" fmla="*/ 15648 h 45315"/>
                  <a:gd name="connsiteX21" fmla="*/ 3936 w 53476"/>
                  <a:gd name="connsiteY21" fmla="*/ 14229 h 45315"/>
                  <a:gd name="connsiteX0" fmla="*/ 3936 w 53476"/>
                  <a:gd name="connsiteY0" fmla="*/ 14229 h 45315"/>
                  <a:gd name="connsiteX1" fmla="*/ 5659 w 53476"/>
                  <a:gd name="connsiteY1" fmla="*/ 6766 h 45315"/>
                  <a:gd name="connsiteX2" fmla="*/ 14041 w 53476"/>
                  <a:gd name="connsiteY2" fmla="*/ 5061 h 45315"/>
                  <a:gd name="connsiteX3" fmla="*/ 22492 w 53476"/>
                  <a:gd name="connsiteY3" fmla="*/ 3291 h 45315"/>
                  <a:gd name="connsiteX4" fmla="*/ 25785 w 53476"/>
                  <a:gd name="connsiteY4" fmla="*/ 59 h 45315"/>
                  <a:gd name="connsiteX5" fmla="*/ 29869 w 53476"/>
                  <a:gd name="connsiteY5" fmla="*/ 2340 h 45315"/>
                  <a:gd name="connsiteX6" fmla="*/ 35499 w 53476"/>
                  <a:gd name="connsiteY6" fmla="*/ 549 h 45315"/>
                  <a:gd name="connsiteX7" fmla="*/ 38354 w 53476"/>
                  <a:gd name="connsiteY7" fmla="*/ 5435 h 45315"/>
                  <a:gd name="connsiteX8" fmla="*/ 42018 w 53476"/>
                  <a:gd name="connsiteY8" fmla="*/ 10177 h 45315"/>
                  <a:gd name="connsiteX9" fmla="*/ 41854 w 53476"/>
                  <a:gd name="connsiteY9" fmla="*/ 15319 h 45315"/>
                  <a:gd name="connsiteX10" fmla="*/ 53459 w 53476"/>
                  <a:gd name="connsiteY10" fmla="*/ 25311 h 45315"/>
                  <a:gd name="connsiteX11" fmla="*/ 37440 w 53476"/>
                  <a:gd name="connsiteY11" fmla="*/ 30063 h 45315"/>
                  <a:gd name="connsiteX12" fmla="*/ 48423 w 53476"/>
                  <a:gd name="connsiteY12" fmla="*/ 38446 h 45315"/>
                  <a:gd name="connsiteX13" fmla="*/ 28591 w 53476"/>
                  <a:gd name="connsiteY13" fmla="*/ 36674 h 45315"/>
                  <a:gd name="connsiteX14" fmla="*/ 32087 w 53476"/>
                  <a:gd name="connsiteY14" fmla="*/ 45180 h 45315"/>
                  <a:gd name="connsiteX15" fmla="*/ 16516 w 53476"/>
                  <a:gd name="connsiteY15" fmla="*/ 39125 h 45315"/>
                  <a:gd name="connsiteX16" fmla="*/ 5840 w 53476"/>
                  <a:gd name="connsiteY16" fmla="*/ 35331 h 45315"/>
                  <a:gd name="connsiteX17" fmla="*/ 1146 w 53476"/>
                  <a:gd name="connsiteY17" fmla="*/ 31109 h 45315"/>
                  <a:gd name="connsiteX18" fmla="*/ 2149 w 53476"/>
                  <a:gd name="connsiteY18" fmla="*/ 25410 h 45315"/>
                  <a:gd name="connsiteX19" fmla="*/ 31 w 53476"/>
                  <a:gd name="connsiteY19" fmla="*/ 19563 h 45315"/>
                  <a:gd name="connsiteX20" fmla="*/ 3899 w 53476"/>
                  <a:gd name="connsiteY20" fmla="*/ 14366 h 45315"/>
                  <a:gd name="connsiteX21" fmla="*/ 3936 w 53476"/>
                  <a:gd name="connsiteY21" fmla="*/ 14229 h 45315"/>
                  <a:gd name="connsiteX0" fmla="*/ 4729 w 53476"/>
                  <a:gd name="connsiteY0" fmla="*/ 26036 h 45315"/>
                  <a:gd name="connsiteX1" fmla="*/ 2196 w 53476"/>
                  <a:gd name="connsiteY1" fmla="*/ 25239 h 45315"/>
                  <a:gd name="connsiteX2" fmla="*/ 6964 w 53476"/>
                  <a:gd name="connsiteY2" fmla="*/ 34758 h 45315"/>
                  <a:gd name="connsiteX3" fmla="*/ 5856 w 53476"/>
                  <a:gd name="connsiteY3" fmla="*/ 35139 h 45315"/>
                  <a:gd name="connsiteX4" fmla="*/ 16514 w 53476"/>
                  <a:gd name="connsiteY4" fmla="*/ 38949 h 45315"/>
                  <a:gd name="connsiteX5" fmla="*/ 15846 w 53476"/>
                  <a:gd name="connsiteY5" fmla="*/ 37209 h 45315"/>
                  <a:gd name="connsiteX6" fmla="*/ 24225 w 53476"/>
                  <a:gd name="connsiteY6" fmla="*/ 29942 h 45315"/>
                  <a:gd name="connsiteX7" fmla="*/ 28596 w 53476"/>
                  <a:gd name="connsiteY7" fmla="*/ 36519 h 45315"/>
                  <a:gd name="connsiteX8" fmla="*/ 34165 w 53476"/>
                  <a:gd name="connsiteY8" fmla="*/ 22813 h 45315"/>
                  <a:gd name="connsiteX9" fmla="*/ 33339 w 53476"/>
                  <a:gd name="connsiteY9" fmla="*/ 28327 h 45315"/>
                  <a:gd name="connsiteX10" fmla="*/ 41834 w 53476"/>
                  <a:gd name="connsiteY10" fmla="*/ 15213 h 45315"/>
                  <a:gd name="connsiteX11" fmla="*/ 40386 w 53476"/>
                  <a:gd name="connsiteY11" fmla="*/ 17889 h 45315"/>
                  <a:gd name="connsiteX12" fmla="*/ 38360 w 53476"/>
                  <a:gd name="connsiteY12" fmla="*/ 5285 h 45315"/>
                  <a:gd name="connsiteX13" fmla="*/ 38436 w 53476"/>
                  <a:gd name="connsiteY13" fmla="*/ 6549 h 45315"/>
                  <a:gd name="connsiteX14" fmla="*/ 29114 w 53476"/>
                  <a:gd name="connsiteY14" fmla="*/ 3811 h 45315"/>
                  <a:gd name="connsiteX15" fmla="*/ 29856 w 53476"/>
                  <a:gd name="connsiteY15" fmla="*/ 2199 h 45315"/>
                  <a:gd name="connsiteX16" fmla="*/ 22177 w 53476"/>
                  <a:gd name="connsiteY16" fmla="*/ 4579 h 45315"/>
                  <a:gd name="connsiteX17" fmla="*/ 22536 w 53476"/>
                  <a:gd name="connsiteY17" fmla="*/ 3189 h 45315"/>
                  <a:gd name="connsiteX18" fmla="*/ 14036 w 53476"/>
                  <a:gd name="connsiteY18" fmla="*/ 5051 h 45315"/>
                  <a:gd name="connsiteX19" fmla="*/ 15336 w 53476"/>
                  <a:gd name="connsiteY19" fmla="*/ 6399 h 45315"/>
                  <a:gd name="connsiteX20" fmla="*/ 4163 w 53476"/>
                  <a:gd name="connsiteY20" fmla="*/ 15648 h 45315"/>
                  <a:gd name="connsiteX21" fmla="*/ 3936 w 53476"/>
                  <a:gd name="connsiteY21" fmla="*/ 14229 h 45315"/>
                  <a:gd name="connsiteX0" fmla="*/ 3936 w 53476"/>
                  <a:gd name="connsiteY0" fmla="*/ 14229 h 45315"/>
                  <a:gd name="connsiteX1" fmla="*/ 5659 w 53476"/>
                  <a:gd name="connsiteY1" fmla="*/ 6766 h 45315"/>
                  <a:gd name="connsiteX2" fmla="*/ 14041 w 53476"/>
                  <a:gd name="connsiteY2" fmla="*/ 5061 h 45315"/>
                  <a:gd name="connsiteX3" fmla="*/ 22492 w 53476"/>
                  <a:gd name="connsiteY3" fmla="*/ 3291 h 45315"/>
                  <a:gd name="connsiteX4" fmla="*/ 25785 w 53476"/>
                  <a:gd name="connsiteY4" fmla="*/ 59 h 45315"/>
                  <a:gd name="connsiteX5" fmla="*/ 29869 w 53476"/>
                  <a:gd name="connsiteY5" fmla="*/ 2340 h 45315"/>
                  <a:gd name="connsiteX6" fmla="*/ 35499 w 53476"/>
                  <a:gd name="connsiteY6" fmla="*/ 549 h 45315"/>
                  <a:gd name="connsiteX7" fmla="*/ 38354 w 53476"/>
                  <a:gd name="connsiteY7" fmla="*/ 5435 h 45315"/>
                  <a:gd name="connsiteX8" fmla="*/ 42018 w 53476"/>
                  <a:gd name="connsiteY8" fmla="*/ 10177 h 45315"/>
                  <a:gd name="connsiteX9" fmla="*/ 41854 w 53476"/>
                  <a:gd name="connsiteY9" fmla="*/ 15319 h 45315"/>
                  <a:gd name="connsiteX10" fmla="*/ 53459 w 53476"/>
                  <a:gd name="connsiteY10" fmla="*/ 25311 h 45315"/>
                  <a:gd name="connsiteX11" fmla="*/ 37440 w 53476"/>
                  <a:gd name="connsiteY11" fmla="*/ 30063 h 45315"/>
                  <a:gd name="connsiteX12" fmla="*/ 48423 w 53476"/>
                  <a:gd name="connsiteY12" fmla="*/ 38446 h 45315"/>
                  <a:gd name="connsiteX13" fmla="*/ 28591 w 53476"/>
                  <a:gd name="connsiteY13" fmla="*/ 36674 h 45315"/>
                  <a:gd name="connsiteX14" fmla="*/ 32087 w 53476"/>
                  <a:gd name="connsiteY14" fmla="*/ 45180 h 45315"/>
                  <a:gd name="connsiteX15" fmla="*/ 16516 w 53476"/>
                  <a:gd name="connsiteY15" fmla="*/ 39125 h 45315"/>
                  <a:gd name="connsiteX16" fmla="*/ 5840 w 53476"/>
                  <a:gd name="connsiteY16" fmla="*/ 35331 h 45315"/>
                  <a:gd name="connsiteX17" fmla="*/ 1146 w 53476"/>
                  <a:gd name="connsiteY17" fmla="*/ 31109 h 45315"/>
                  <a:gd name="connsiteX18" fmla="*/ 2149 w 53476"/>
                  <a:gd name="connsiteY18" fmla="*/ 25410 h 45315"/>
                  <a:gd name="connsiteX19" fmla="*/ 31 w 53476"/>
                  <a:gd name="connsiteY19" fmla="*/ 19563 h 45315"/>
                  <a:gd name="connsiteX20" fmla="*/ 3899 w 53476"/>
                  <a:gd name="connsiteY20" fmla="*/ 14366 h 45315"/>
                  <a:gd name="connsiteX21" fmla="*/ 3936 w 53476"/>
                  <a:gd name="connsiteY21" fmla="*/ 14229 h 45315"/>
                  <a:gd name="connsiteX0" fmla="*/ 4729 w 53476"/>
                  <a:gd name="connsiteY0" fmla="*/ 26036 h 45315"/>
                  <a:gd name="connsiteX1" fmla="*/ 2196 w 53476"/>
                  <a:gd name="connsiteY1" fmla="*/ 25239 h 45315"/>
                  <a:gd name="connsiteX2" fmla="*/ 6964 w 53476"/>
                  <a:gd name="connsiteY2" fmla="*/ 34758 h 45315"/>
                  <a:gd name="connsiteX3" fmla="*/ 5856 w 53476"/>
                  <a:gd name="connsiteY3" fmla="*/ 35139 h 45315"/>
                  <a:gd name="connsiteX4" fmla="*/ 16514 w 53476"/>
                  <a:gd name="connsiteY4" fmla="*/ 38949 h 45315"/>
                  <a:gd name="connsiteX5" fmla="*/ 15846 w 53476"/>
                  <a:gd name="connsiteY5" fmla="*/ 37209 h 45315"/>
                  <a:gd name="connsiteX6" fmla="*/ 24225 w 53476"/>
                  <a:gd name="connsiteY6" fmla="*/ 29942 h 45315"/>
                  <a:gd name="connsiteX7" fmla="*/ 28596 w 53476"/>
                  <a:gd name="connsiteY7" fmla="*/ 36519 h 45315"/>
                  <a:gd name="connsiteX8" fmla="*/ 34165 w 53476"/>
                  <a:gd name="connsiteY8" fmla="*/ 22813 h 45315"/>
                  <a:gd name="connsiteX9" fmla="*/ 33339 w 53476"/>
                  <a:gd name="connsiteY9" fmla="*/ 28327 h 45315"/>
                  <a:gd name="connsiteX10" fmla="*/ 41834 w 53476"/>
                  <a:gd name="connsiteY10" fmla="*/ 15213 h 45315"/>
                  <a:gd name="connsiteX11" fmla="*/ 40386 w 53476"/>
                  <a:gd name="connsiteY11" fmla="*/ 17889 h 45315"/>
                  <a:gd name="connsiteX12" fmla="*/ 38360 w 53476"/>
                  <a:gd name="connsiteY12" fmla="*/ 5285 h 45315"/>
                  <a:gd name="connsiteX13" fmla="*/ 38436 w 53476"/>
                  <a:gd name="connsiteY13" fmla="*/ 6549 h 45315"/>
                  <a:gd name="connsiteX14" fmla="*/ 29114 w 53476"/>
                  <a:gd name="connsiteY14" fmla="*/ 3811 h 45315"/>
                  <a:gd name="connsiteX15" fmla="*/ 29856 w 53476"/>
                  <a:gd name="connsiteY15" fmla="*/ 2199 h 45315"/>
                  <a:gd name="connsiteX16" fmla="*/ 22177 w 53476"/>
                  <a:gd name="connsiteY16" fmla="*/ 4579 h 45315"/>
                  <a:gd name="connsiteX17" fmla="*/ 22536 w 53476"/>
                  <a:gd name="connsiteY17" fmla="*/ 3189 h 45315"/>
                  <a:gd name="connsiteX18" fmla="*/ 14036 w 53476"/>
                  <a:gd name="connsiteY18" fmla="*/ 5051 h 45315"/>
                  <a:gd name="connsiteX19" fmla="*/ 15336 w 53476"/>
                  <a:gd name="connsiteY19" fmla="*/ 6399 h 45315"/>
                  <a:gd name="connsiteX20" fmla="*/ 4163 w 53476"/>
                  <a:gd name="connsiteY20" fmla="*/ 15648 h 45315"/>
                  <a:gd name="connsiteX21" fmla="*/ 3936 w 53476"/>
                  <a:gd name="connsiteY21" fmla="*/ 14229 h 45315"/>
                  <a:gd name="connsiteX0" fmla="*/ 3936 w 53476"/>
                  <a:gd name="connsiteY0" fmla="*/ 14229 h 45315"/>
                  <a:gd name="connsiteX1" fmla="*/ 5659 w 53476"/>
                  <a:gd name="connsiteY1" fmla="*/ 6766 h 45315"/>
                  <a:gd name="connsiteX2" fmla="*/ 14041 w 53476"/>
                  <a:gd name="connsiteY2" fmla="*/ 5061 h 45315"/>
                  <a:gd name="connsiteX3" fmla="*/ 22492 w 53476"/>
                  <a:gd name="connsiteY3" fmla="*/ 3291 h 45315"/>
                  <a:gd name="connsiteX4" fmla="*/ 25785 w 53476"/>
                  <a:gd name="connsiteY4" fmla="*/ 59 h 45315"/>
                  <a:gd name="connsiteX5" fmla="*/ 29869 w 53476"/>
                  <a:gd name="connsiteY5" fmla="*/ 2340 h 45315"/>
                  <a:gd name="connsiteX6" fmla="*/ 35499 w 53476"/>
                  <a:gd name="connsiteY6" fmla="*/ 549 h 45315"/>
                  <a:gd name="connsiteX7" fmla="*/ 38354 w 53476"/>
                  <a:gd name="connsiteY7" fmla="*/ 5435 h 45315"/>
                  <a:gd name="connsiteX8" fmla="*/ 42018 w 53476"/>
                  <a:gd name="connsiteY8" fmla="*/ 10177 h 45315"/>
                  <a:gd name="connsiteX9" fmla="*/ 41854 w 53476"/>
                  <a:gd name="connsiteY9" fmla="*/ 15319 h 45315"/>
                  <a:gd name="connsiteX10" fmla="*/ 53459 w 53476"/>
                  <a:gd name="connsiteY10" fmla="*/ 25311 h 45315"/>
                  <a:gd name="connsiteX11" fmla="*/ 37440 w 53476"/>
                  <a:gd name="connsiteY11" fmla="*/ 30063 h 45315"/>
                  <a:gd name="connsiteX12" fmla="*/ 48423 w 53476"/>
                  <a:gd name="connsiteY12" fmla="*/ 38446 h 45315"/>
                  <a:gd name="connsiteX13" fmla="*/ 28591 w 53476"/>
                  <a:gd name="connsiteY13" fmla="*/ 36674 h 45315"/>
                  <a:gd name="connsiteX14" fmla="*/ 32087 w 53476"/>
                  <a:gd name="connsiteY14" fmla="*/ 45180 h 45315"/>
                  <a:gd name="connsiteX15" fmla="*/ 16516 w 53476"/>
                  <a:gd name="connsiteY15" fmla="*/ 39125 h 45315"/>
                  <a:gd name="connsiteX16" fmla="*/ 5840 w 53476"/>
                  <a:gd name="connsiteY16" fmla="*/ 35331 h 45315"/>
                  <a:gd name="connsiteX17" fmla="*/ 1146 w 53476"/>
                  <a:gd name="connsiteY17" fmla="*/ 31109 h 45315"/>
                  <a:gd name="connsiteX18" fmla="*/ 2149 w 53476"/>
                  <a:gd name="connsiteY18" fmla="*/ 25410 h 45315"/>
                  <a:gd name="connsiteX19" fmla="*/ 31 w 53476"/>
                  <a:gd name="connsiteY19" fmla="*/ 19563 h 45315"/>
                  <a:gd name="connsiteX20" fmla="*/ 3899 w 53476"/>
                  <a:gd name="connsiteY20" fmla="*/ 14366 h 45315"/>
                  <a:gd name="connsiteX21" fmla="*/ 3936 w 53476"/>
                  <a:gd name="connsiteY21" fmla="*/ 14229 h 45315"/>
                  <a:gd name="connsiteX0" fmla="*/ 4729 w 53476"/>
                  <a:gd name="connsiteY0" fmla="*/ 26036 h 45315"/>
                  <a:gd name="connsiteX1" fmla="*/ 2196 w 53476"/>
                  <a:gd name="connsiteY1" fmla="*/ 25239 h 45315"/>
                  <a:gd name="connsiteX2" fmla="*/ 6964 w 53476"/>
                  <a:gd name="connsiteY2" fmla="*/ 34758 h 45315"/>
                  <a:gd name="connsiteX3" fmla="*/ 5856 w 53476"/>
                  <a:gd name="connsiteY3" fmla="*/ 35139 h 45315"/>
                  <a:gd name="connsiteX4" fmla="*/ 16514 w 53476"/>
                  <a:gd name="connsiteY4" fmla="*/ 38949 h 45315"/>
                  <a:gd name="connsiteX5" fmla="*/ 15846 w 53476"/>
                  <a:gd name="connsiteY5" fmla="*/ 37209 h 45315"/>
                  <a:gd name="connsiteX6" fmla="*/ 24225 w 53476"/>
                  <a:gd name="connsiteY6" fmla="*/ 29942 h 45315"/>
                  <a:gd name="connsiteX7" fmla="*/ 28596 w 53476"/>
                  <a:gd name="connsiteY7" fmla="*/ 36519 h 45315"/>
                  <a:gd name="connsiteX8" fmla="*/ 34165 w 53476"/>
                  <a:gd name="connsiteY8" fmla="*/ 22813 h 45315"/>
                  <a:gd name="connsiteX9" fmla="*/ 33339 w 53476"/>
                  <a:gd name="connsiteY9" fmla="*/ 28327 h 45315"/>
                  <a:gd name="connsiteX10" fmla="*/ 41834 w 53476"/>
                  <a:gd name="connsiteY10" fmla="*/ 15213 h 45315"/>
                  <a:gd name="connsiteX11" fmla="*/ 40386 w 53476"/>
                  <a:gd name="connsiteY11" fmla="*/ 17889 h 45315"/>
                  <a:gd name="connsiteX12" fmla="*/ 38360 w 53476"/>
                  <a:gd name="connsiteY12" fmla="*/ 5285 h 45315"/>
                  <a:gd name="connsiteX13" fmla="*/ 38436 w 53476"/>
                  <a:gd name="connsiteY13" fmla="*/ 6549 h 45315"/>
                  <a:gd name="connsiteX14" fmla="*/ 29114 w 53476"/>
                  <a:gd name="connsiteY14" fmla="*/ 3811 h 45315"/>
                  <a:gd name="connsiteX15" fmla="*/ 29856 w 53476"/>
                  <a:gd name="connsiteY15" fmla="*/ 2199 h 45315"/>
                  <a:gd name="connsiteX16" fmla="*/ 22177 w 53476"/>
                  <a:gd name="connsiteY16" fmla="*/ 4579 h 45315"/>
                  <a:gd name="connsiteX17" fmla="*/ 22536 w 53476"/>
                  <a:gd name="connsiteY17" fmla="*/ 3189 h 45315"/>
                  <a:gd name="connsiteX18" fmla="*/ 14036 w 53476"/>
                  <a:gd name="connsiteY18" fmla="*/ 5051 h 45315"/>
                  <a:gd name="connsiteX19" fmla="*/ 15336 w 53476"/>
                  <a:gd name="connsiteY19" fmla="*/ 6399 h 45315"/>
                  <a:gd name="connsiteX20" fmla="*/ 4163 w 53476"/>
                  <a:gd name="connsiteY20" fmla="*/ 15648 h 45315"/>
                  <a:gd name="connsiteX21" fmla="*/ 3936 w 53476"/>
                  <a:gd name="connsiteY21" fmla="*/ 14229 h 45315"/>
                  <a:gd name="connsiteX0" fmla="*/ 3936 w 53476"/>
                  <a:gd name="connsiteY0" fmla="*/ 14229 h 45315"/>
                  <a:gd name="connsiteX1" fmla="*/ 5659 w 53476"/>
                  <a:gd name="connsiteY1" fmla="*/ 6766 h 45315"/>
                  <a:gd name="connsiteX2" fmla="*/ 14041 w 53476"/>
                  <a:gd name="connsiteY2" fmla="*/ 5061 h 45315"/>
                  <a:gd name="connsiteX3" fmla="*/ 22492 w 53476"/>
                  <a:gd name="connsiteY3" fmla="*/ 3291 h 45315"/>
                  <a:gd name="connsiteX4" fmla="*/ 25785 w 53476"/>
                  <a:gd name="connsiteY4" fmla="*/ 59 h 45315"/>
                  <a:gd name="connsiteX5" fmla="*/ 29869 w 53476"/>
                  <a:gd name="connsiteY5" fmla="*/ 2340 h 45315"/>
                  <a:gd name="connsiteX6" fmla="*/ 35499 w 53476"/>
                  <a:gd name="connsiteY6" fmla="*/ 549 h 45315"/>
                  <a:gd name="connsiteX7" fmla="*/ 38354 w 53476"/>
                  <a:gd name="connsiteY7" fmla="*/ 5435 h 45315"/>
                  <a:gd name="connsiteX8" fmla="*/ 42018 w 53476"/>
                  <a:gd name="connsiteY8" fmla="*/ 10177 h 45315"/>
                  <a:gd name="connsiteX9" fmla="*/ 41854 w 53476"/>
                  <a:gd name="connsiteY9" fmla="*/ 15319 h 45315"/>
                  <a:gd name="connsiteX10" fmla="*/ 53459 w 53476"/>
                  <a:gd name="connsiteY10" fmla="*/ 25311 h 45315"/>
                  <a:gd name="connsiteX11" fmla="*/ 37440 w 53476"/>
                  <a:gd name="connsiteY11" fmla="*/ 30063 h 45315"/>
                  <a:gd name="connsiteX12" fmla="*/ 48423 w 53476"/>
                  <a:gd name="connsiteY12" fmla="*/ 38446 h 45315"/>
                  <a:gd name="connsiteX13" fmla="*/ 28591 w 53476"/>
                  <a:gd name="connsiteY13" fmla="*/ 36674 h 45315"/>
                  <a:gd name="connsiteX14" fmla="*/ 32087 w 53476"/>
                  <a:gd name="connsiteY14" fmla="*/ 45180 h 45315"/>
                  <a:gd name="connsiteX15" fmla="*/ 16516 w 53476"/>
                  <a:gd name="connsiteY15" fmla="*/ 39125 h 45315"/>
                  <a:gd name="connsiteX16" fmla="*/ 5840 w 53476"/>
                  <a:gd name="connsiteY16" fmla="*/ 35331 h 45315"/>
                  <a:gd name="connsiteX17" fmla="*/ 1146 w 53476"/>
                  <a:gd name="connsiteY17" fmla="*/ 31109 h 45315"/>
                  <a:gd name="connsiteX18" fmla="*/ 2149 w 53476"/>
                  <a:gd name="connsiteY18" fmla="*/ 25410 h 45315"/>
                  <a:gd name="connsiteX19" fmla="*/ 31 w 53476"/>
                  <a:gd name="connsiteY19" fmla="*/ 19563 h 45315"/>
                  <a:gd name="connsiteX20" fmla="*/ 3899 w 53476"/>
                  <a:gd name="connsiteY20" fmla="*/ 14366 h 45315"/>
                  <a:gd name="connsiteX21" fmla="*/ 3936 w 53476"/>
                  <a:gd name="connsiteY21" fmla="*/ 14229 h 45315"/>
                  <a:gd name="connsiteX0" fmla="*/ 4729 w 53476"/>
                  <a:gd name="connsiteY0" fmla="*/ 26036 h 45315"/>
                  <a:gd name="connsiteX1" fmla="*/ 2196 w 53476"/>
                  <a:gd name="connsiteY1" fmla="*/ 25239 h 45315"/>
                  <a:gd name="connsiteX2" fmla="*/ 6964 w 53476"/>
                  <a:gd name="connsiteY2" fmla="*/ 34758 h 45315"/>
                  <a:gd name="connsiteX3" fmla="*/ 5856 w 53476"/>
                  <a:gd name="connsiteY3" fmla="*/ 35139 h 45315"/>
                  <a:gd name="connsiteX4" fmla="*/ 16514 w 53476"/>
                  <a:gd name="connsiteY4" fmla="*/ 38949 h 45315"/>
                  <a:gd name="connsiteX5" fmla="*/ 15846 w 53476"/>
                  <a:gd name="connsiteY5" fmla="*/ 37209 h 45315"/>
                  <a:gd name="connsiteX6" fmla="*/ 24225 w 53476"/>
                  <a:gd name="connsiteY6" fmla="*/ 29942 h 45315"/>
                  <a:gd name="connsiteX7" fmla="*/ 28596 w 53476"/>
                  <a:gd name="connsiteY7" fmla="*/ 36519 h 45315"/>
                  <a:gd name="connsiteX8" fmla="*/ 34165 w 53476"/>
                  <a:gd name="connsiteY8" fmla="*/ 22813 h 45315"/>
                  <a:gd name="connsiteX9" fmla="*/ 33339 w 53476"/>
                  <a:gd name="connsiteY9" fmla="*/ 28327 h 45315"/>
                  <a:gd name="connsiteX10" fmla="*/ 41834 w 53476"/>
                  <a:gd name="connsiteY10" fmla="*/ 15213 h 45315"/>
                  <a:gd name="connsiteX11" fmla="*/ 40386 w 53476"/>
                  <a:gd name="connsiteY11" fmla="*/ 17889 h 45315"/>
                  <a:gd name="connsiteX12" fmla="*/ 38360 w 53476"/>
                  <a:gd name="connsiteY12" fmla="*/ 5285 h 45315"/>
                  <a:gd name="connsiteX13" fmla="*/ 38436 w 53476"/>
                  <a:gd name="connsiteY13" fmla="*/ 6549 h 45315"/>
                  <a:gd name="connsiteX14" fmla="*/ 29114 w 53476"/>
                  <a:gd name="connsiteY14" fmla="*/ 3811 h 45315"/>
                  <a:gd name="connsiteX15" fmla="*/ 29856 w 53476"/>
                  <a:gd name="connsiteY15" fmla="*/ 2199 h 45315"/>
                  <a:gd name="connsiteX16" fmla="*/ 22177 w 53476"/>
                  <a:gd name="connsiteY16" fmla="*/ 4579 h 45315"/>
                  <a:gd name="connsiteX17" fmla="*/ 22536 w 53476"/>
                  <a:gd name="connsiteY17" fmla="*/ 3189 h 45315"/>
                  <a:gd name="connsiteX18" fmla="*/ 14036 w 53476"/>
                  <a:gd name="connsiteY18" fmla="*/ 5051 h 45315"/>
                  <a:gd name="connsiteX19" fmla="*/ 15336 w 53476"/>
                  <a:gd name="connsiteY19" fmla="*/ 6399 h 45315"/>
                  <a:gd name="connsiteX20" fmla="*/ 4163 w 53476"/>
                  <a:gd name="connsiteY20" fmla="*/ 15648 h 45315"/>
                  <a:gd name="connsiteX21" fmla="*/ 3936 w 53476"/>
                  <a:gd name="connsiteY21" fmla="*/ 14229 h 45315"/>
                  <a:gd name="connsiteX0" fmla="*/ 3936 w 53463"/>
                  <a:gd name="connsiteY0" fmla="*/ 14229 h 45315"/>
                  <a:gd name="connsiteX1" fmla="*/ 5659 w 53463"/>
                  <a:gd name="connsiteY1" fmla="*/ 6766 h 45315"/>
                  <a:gd name="connsiteX2" fmla="*/ 14041 w 53463"/>
                  <a:gd name="connsiteY2" fmla="*/ 5061 h 45315"/>
                  <a:gd name="connsiteX3" fmla="*/ 22492 w 53463"/>
                  <a:gd name="connsiteY3" fmla="*/ 3291 h 45315"/>
                  <a:gd name="connsiteX4" fmla="*/ 25785 w 53463"/>
                  <a:gd name="connsiteY4" fmla="*/ 59 h 45315"/>
                  <a:gd name="connsiteX5" fmla="*/ 29869 w 53463"/>
                  <a:gd name="connsiteY5" fmla="*/ 2340 h 45315"/>
                  <a:gd name="connsiteX6" fmla="*/ 35499 w 53463"/>
                  <a:gd name="connsiteY6" fmla="*/ 549 h 45315"/>
                  <a:gd name="connsiteX7" fmla="*/ 38354 w 53463"/>
                  <a:gd name="connsiteY7" fmla="*/ 5435 h 45315"/>
                  <a:gd name="connsiteX8" fmla="*/ 42018 w 53463"/>
                  <a:gd name="connsiteY8" fmla="*/ 10177 h 45315"/>
                  <a:gd name="connsiteX9" fmla="*/ 41854 w 53463"/>
                  <a:gd name="connsiteY9" fmla="*/ 15319 h 45315"/>
                  <a:gd name="connsiteX10" fmla="*/ 53459 w 53463"/>
                  <a:gd name="connsiteY10" fmla="*/ 25311 h 45315"/>
                  <a:gd name="connsiteX11" fmla="*/ 42489 w 53463"/>
                  <a:gd name="connsiteY11" fmla="*/ 31425 h 45315"/>
                  <a:gd name="connsiteX12" fmla="*/ 48423 w 53463"/>
                  <a:gd name="connsiteY12" fmla="*/ 38446 h 45315"/>
                  <a:gd name="connsiteX13" fmla="*/ 28591 w 53463"/>
                  <a:gd name="connsiteY13" fmla="*/ 36674 h 45315"/>
                  <a:gd name="connsiteX14" fmla="*/ 32087 w 53463"/>
                  <a:gd name="connsiteY14" fmla="*/ 45180 h 45315"/>
                  <a:gd name="connsiteX15" fmla="*/ 16516 w 53463"/>
                  <a:gd name="connsiteY15" fmla="*/ 39125 h 45315"/>
                  <a:gd name="connsiteX16" fmla="*/ 5840 w 53463"/>
                  <a:gd name="connsiteY16" fmla="*/ 35331 h 45315"/>
                  <a:gd name="connsiteX17" fmla="*/ 1146 w 53463"/>
                  <a:gd name="connsiteY17" fmla="*/ 31109 h 45315"/>
                  <a:gd name="connsiteX18" fmla="*/ 2149 w 53463"/>
                  <a:gd name="connsiteY18" fmla="*/ 25410 h 45315"/>
                  <a:gd name="connsiteX19" fmla="*/ 31 w 53463"/>
                  <a:gd name="connsiteY19" fmla="*/ 19563 h 45315"/>
                  <a:gd name="connsiteX20" fmla="*/ 3899 w 53463"/>
                  <a:gd name="connsiteY20" fmla="*/ 14366 h 45315"/>
                  <a:gd name="connsiteX21" fmla="*/ 3936 w 53463"/>
                  <a:gd name="connsiteY21" fmla="*/ 14229 h 45315"/>
                  <a:gd name="connsiteX0" fmla="*/ 4729 w 53463"/>
                  <a:gd name="connsiteY0" fmla="*/ 26036 h 45315"/>
                  <a:gd name="connsiteX1" fmla="*/ 2196 w 53463"/>
                  <a:gd name="connsiteY1" fmla="*/ 25239 h 45315"/>
                  <a:gd name="connsiteX2" fmla="*/ 6964 w 53463"/>
                  <a:gd name="connsiteY2" fmla="*/ 34758 h 45315"/>
                  <a:gd name="connsiteX3" fmla="*/ 5856 w 53463"/>
                  <a:gd name="connsiteY3" fmla="*/ 35139 h 45315"/>
                  <a:gd name="connsiteX4" fmla="*/ 16514 w 53463"/>
                  <a:gd name="connsiteY4" fmla="*/ 38949 h 45315"/>
                  <a:gd name="connsiteX5" fmla="*/ 15846 w 53463"/>
                  <a:gd name="connsiteY5" fmla="*/ 37209 h 45315"/>
                  <a:gd name="connsiteX6" fmla="*/ 24225 w 53463"/>
                  <a:gd name="connsiteY6" fmla="*/ 29942 h 45315"/>
                  <a:gd name="connsiteX7" fmla="*/ 28596 w 53463"/>
                  <a:gd name="connsiteY7" fmla="*/ 36519 h 45315"/>
                  <a:gd name="connsiteX8" fmla="*/ 34165 w 53463"/>
                  <a:gd name="connsiteY8" fmla="*/ 22813 h 45315"/>
                  <a:gd name="connsiteX9" fmla="*/ 33339 w 53463"/>
                  <a:gd name="connsiteY9" fmla="*/ 28327 h 45315"/>
                  <a:gd name="connsiteX10" fmla="*/ 41834 w 53463"/>
                  <a:gd name="connsiteY10" fmla="*/ 15213 h 45315"/>
                  <a:gd name="connsiteX11" fmla="*/ 40386 w 53463"/>
                  <a:gd name="connsiteY11" fmla="*/ 17889 h 45315"/>
                  <a:gd name="connsiteX12" fmla="*/ 38360 w 53463"/>
                  <a:gd name="connsiteY12" fmla="*/ 5285 h 45315"/>
                  <a:gd name="connsiteX13" fmla="*/ 38436 w 53463"/>
                  <a:gd name="connsiteY13" fmla="*/ 6549 h 45315"/>
                  <a:gd name="connsiteX14" fmla="*/ 29114 w 53463"/>
                  <a:gd name="connsiteY14" fmla="*/ 3811 h 45315"/>
                  <a:gd name="connsiteX15" fmla="*/ 29856 w 53463"/>
                  <a:gd name="connsiteY15" fmla="*/ 2199 h 45315"/>
                  <a:gd name="connsiteX16" fmla="*/ 22177 w 53463"/>
                  <a:gd name="connsiteY16" fmla="*/ 4579 h 45315"/>
                  <a:gd name="connsiteX17" fmla="*/ 22536 w 53463"/>
                  <a:gd name="connsiteY17" fmla="*/ 3189 h 45315"/>
                  <a:gd name="connsiteX18" fmla="*/ 14036 w 53463"/>
                  <a:gd name="connsiteY18" fmla="*/ 5051 h 45315"/>
                  <a:gd name="connsiteX19" fmla="*/ 15336 w 53463"/>
                  <a:gd name="connsiteY19" fmla="*/ 6399 h 45315"/>
                  <a:gd name="connsiteX20" fmla="*/ 4163 w 53463"/>
                  <a:gd name="connsiteY20" fmla="*/ 15648 h 45315"/>
                  <a:gd name="connsiteX21" fmla="*/ 3936 w 53463"/>
                  <a:gd name="connsiteY21" fmla="*/ 14229 h 45315"/>
                  <a:gd name="connsiteX0" fmla="*/ 3936 w 53463"/>
                  <a:gd name="connsiteY0" fmla="*/ 14229 h 45315"/>
                  <a:gd name="connsiteX1" fmla="*/ 5659 w 53463"/>
                  <a:gd name="connsiteY1" fmla="*/ 6766 h 45315"/>
                  <a:gd name="connsiteX2" fmla="*/ 14041 w 53463"/>
                  <a:gd name="connsiteY2" fmla="*/ 5061 h 45315"/>
                  <a:gd name="connsiteX3" fmla="*/ 22492 w 53463"/>
                  <a:gd name="connsiteY3" fmla="*/ 3291 h 45315"/>
                  <a:gd name="connsiteX4" fmla="*/ 25785 w 53463"/>
                  <a:gd name="connsiteY4" fmla="*/ 59 h 45315"/>
                  <a:gd name="connsiteX5" fmla="*/ 29869 w 53463"/>
                  <a:gd name="connsiteY5" fmla="*/ 2340 h 45315"/>
                  <a:gd name="connsiteX6" fmla="*/ 35499 w 53463"/>
                  <a:gd name="connsiteY6" fmla="*/ 549 h 45315"/>
                  <a:gd name="connsiteX7" fmla="*/ 38354 w 53463"/>
                  <a:gd name="connsiteY7" fmla="*/ 5435 h 45315"/>
                  <a:gd name="connsiteX8" fmla="*/ 42018 w 53463"/>
                  <a:gd name="connsiteY8" fmla="*/ 10177 h 45315"/>
                  <a:gd name="connsiteX9" fmla="*/ 41854 w 53463"/>
                  <a:gd name="connsiteY9" fmla="*/ 15319 h 45315"/>
                  <a:gd name="connsiteX10" fmla="*/ 53459 w 53463"/>
                  <a:gd name="connsiteY10" fmla="*/ 25311 h 45315"/>
                  <a:gd name="connsiteX11" fmla="*/ 42489 w 53463"/>
                  <a:gd name="connsiteY11" fmla="*/ 31425 h 45315"/>
                  <a:gd name="connsiteX12" fmla="*/ 48423 w 53463"/>
                  <a:gd name="connsiteY12" fmla="*/ 38446 h 45315"/>
                  <a:gd name="connsiteX13" fmla="*/ 28591 w 53463"/>
                  <a:gd name="connsiteY13" fmla="*/ 36674 h 45315"/>
                  <a:gd name="connsiteX14" fmla="*/ 32087 w 53463"/>
                  <a:gd name="connsiteY14" fmla="*/ 45180 h 45315"/>
                  <a:gd name="connsiteX15" fmla="*/ 16516 w 53463"/>
                  <a:gd name="connsiteY15" fmla="*/ 39125 h 45315"/>
                  <a:gd name="connsiteX16" fmla="*/ 5840 w 53463"/>
                  <a:gd name="connsiteY16" fmla="*/ 35331 h 45315"/>
                  <a:gd name="connsiteX17" fmla="*/ 1146 w 53463"/>
                  <a:gd name="connsiteY17" fmla="*/ 31109 h 45315"/>
                  <a:gd name="connsiteX18" fmla="*/ 2149 w 53463"/>
                  <a:gd name="connsiteY18" fmla="*/ 25410 h 45315"/>
                  <a:gd name="connsiteX19" fmla="*/ 31 w 53463"/>
                  <a:gd name="connsiteY19" fmla="*/ 19563 h 45315"/>
                  <a:gd name="connsiteX20" fmla="*/ 3899 w 53463"/>
                  <a:gd name="connsiteY20" fmla="*/ 14366 h 45315"/>
                  <a:gd name="connsiteX21" fmla="*/ 3936 w 53463"/>
                  <a:gd name="connsiteY21" fmla="*/ 14229 h 45315"/>
                  <a:gd name="connsiteX0" fmla="*/ 4729 w 53463"/>
                  <a:gd name="connsiteY0" fmla="*/ 26036 h 45315"/>
                  <a:gd name="connsiteX1" fmla="*/ 2196 w 53463"/>
                  <a:gd name="connsiteY1" fmla="*/ 25239 h 45315"/>
                  <a:gd name="connsiteX2" fmla="*/ 6964 w 53463"/>
                  <a:gd name="connsiteY2" fmla="*/ 34758 h 45315"/>
                  <a:gd name="connsiteX3" fmla="*/ 5856 w 53463"/>
                  <a:gd name="connsiteY3" fmla="*/ 35139 h 45315"/>
                  <a:gd name="connsiteX4" fmla="*/ 16514 w 53463"/>
                  <a:gd name="connsiteY4" fmla="*/ 38949 h 45315"/>
                  <a:gd name="connsiteX5" fmla="*/ 15846 w 53463"/>
                  <a:gd name="connsiteY5" fmla="*/ 37209 h 45315"/>
                  <a:gd name="connsiteX6" fmla="*/ 24225 w 53463"/>
                  <a:gd name="connsiteY6" fmla="*/ 29942 h 45315"/>
                  <a:gd name="connsiteX7" fmla="*/ 28596 w 53463"/>
                  <a:gd name="connsiteY7" fmla="*/ 36519 h 45315"/>
                  <a:gd name="connsiteX8" fmla="*/ 34165 w 53463"/>
                  <a:gd name="connsiteY8" fmla="*/ 22813 h 45315"/>
                  <a:gd name="connsiteX9" fmla="*/ 42945 w 53463"/>
                  <a:gd name="connsiteY9" fmla="*/ 31316 h 45315"/>
                  <a:gd name="connsiteX10" fmla="*/ 41834 w 53463"/>
                  <a:gd name="connsiteY10" fmla="*/ 15213 h 45315"/>
                  <a:gd name="connsiteX11" fmla="*/ 40386 w 53463"/>
                  <a:gd name="connsiteY11" fmla="*/ 17889 h 45315"/>
                  <a:gd name="connsiteX12" fmla="*/ 38360 w 53463"/>
                  <a:gd name="connsiteY12" fmla="*/ 5285 h 45315"/>
                  <a:gd name="connsiteX13" fmla="*/ 38436 w 53463"/>
                  <a:gd name="connsiteY13" fmla="*/ 6549 h 45315"/>
                  <a:gd name="connsiteX14" fmla="*/ 29114 w 53463"/>
                  <a:gd name="connsiteY14" fmla="*/ 3811 h 45315"/>
                  <a:gd name="connsiteX15" fmla="*/ 29856 w 53463"/>
                  <a:gd name="connsiteY15" fmla="*/ 2199 h 45315"/>
                  <a:gd name="connsiteX16" fmla="*/ 22177 w 53463"/>
                  <a:gd name="connsiteY16" fmla="*/ 4579 h 45315"/>
                  <a:gd name="connsiteX17" fmla="*/ 22536 w 53463"/>
                  <a:gd name="connsiteY17" fmla="*/ 3189 h 45315"/>
                  <a:gd name="connsiteX18" fmla="*/ 14036 w 53463"/>
                  <a:gd name="connsiteY18" fmla="*/ 5051 h 45315"/>
                  <a:gd name="connsiteX19" fmla="*/ 15336 w 53463"/>
                  <a:gd name="connsiteY19" fmla="*/ 6399 h 45315"/>
                  <a:gd name="connsiteX20" fmla="*/ 4163 w 53463"/>
                  <a:gd name="connsiteY20" fmla="*/ 15648 h 45315"/>
                  <a:gd name="connsiteX21" fmla="*/ 3936 w 53463"/>
                  <a:gd name="connsiteY21" fmla="*/ 14229 h 45315"/>
                  <a:gd name="connsiteX0" fmla="*/ 3936 w 53463"/>
                  <a:gd name="connsiteY0" fmla="*/ 14229 h 45315"/>
                  <a:gd name="connsiteX1" fmla="*/ 5659 w 53463"/>
                  <a:gd name="connsiteY1" fmla="*/ 6766 h 45315"/>
                  <a:gd name="connsiteX2" fmla="*/ 14041 w 53463"/>
                  <a:gd name="connsiteY2" fmla="*/ 5061 h 45315"/>
                  <a:gd name="connsiteX3" fmla="*/ 22492 w 53463"/>
                  <a:gd name="connsiteY3" fmla="*/ 3291 h 45315"/>
                  <a:gd name="connsiteX4" fmla="*/ 25785 w 53463"/>
                  <a:gd name="connsiteY4" fmla="*/ 59 h 45315"/>
                  <a:gd name="connsiteX5" fmla="*/ 29869 w 53463"/>
                  <a:gd name="connsiteY5" fmla="*/ 2340 h 45315"/>
                  <a:gd name="connsiteX6" fmla="*/ 35499 w 53463"/>
                  <a:gd name="connsiteY6" fmla="*/ 549 h 45315"/>
                  <a:gd name="connsiteX7" fmla="*/ 38354 w 53463"/>
                  <a:gd name="connsiteY7" fmla="*/ 5435 h 45315"/>
                  <a:gd name="connsiteX8" fmla="*/ 42018 w 53463"/>
                  <a:gd name="connsiteY8" fmla="*/ 10177 h 45315"/>
                  <a:gd name="connsiteX9" fmla="*/ 41854 w 53463"/>
                  <a:gd name="connsiteY9" fmla="*/ 15319 h 45315"/>
                  <a:gd name="connsiteX10" fmla="*/ 53459 w 53463"/>
                  <a:gd name="connsiteY10" fmla="*/ 25311 h 45315"/>
                  <a:gd name="connsiteX11" fmla="*/ 42489 w 53463"/>
                  <a:gd name="connsiteY11" fmla="*/ 31425 h 45315"/>
                  <a:gd name="connsiteX12" fmla="*/ 48423 w 53463"/>
                  <a:gd name="connsiteY12" fmla="*/ 38446 h 45315"/>
                  <a:gd name="connsiteX13" fmla="*/ 28591 w 53463"/>
                  <a:gd name="connsiteY13" fmla="*/ 36674 h 45315"/>
                  <a:gd name="connsiteX14" fmla="*/ 32087 w 53463"/>
                  <a:gd name="connsiteY14" fmla="*/ 45180 h 45315"/>
                  <a:gd name="connsiteX15" fmla="*/ 16516 w 53463"/>
                  <a:gd name="connsiteY15" fmla="*/ 39125 h 45315"/>
                  <a:gd name="connsiteX16" fmla="*/ 5840 w 53463"/>
                  <a:gd name="connsiteY16" fmla="*/ 35331 h 45315"/>
                  <a:gd name="connsiteX17" fmla="*/ 1146 w 53463"/>
                  <a:gd name="connsiteY17" fmla="*/ 31109 h 45315"/>
                  <a:gd name="connsiteX18" fmla="*/ 2149 w 53463"/>
                  <a:gd name="connsiteY18" fmla="*/ 25410 h 45315"/>
                  <a:gd name="connsiteX19" fmla="*/ 31 w 53463"/>
                  <a:gd name="connsiteY19" fmla="*/ 19563 h 45315"/>
                  <a:gd name="connsiteX20" fmla="*/ 3899 w 53463"/>
                  <a:gd name="connsiteY20" fmla="*/ 14366 h 45315"/>
                  <a:gd name="connsiteX21" fmla="*/ 3936 w 53463"/>
                  <a:gd name="connsiteY21" fmla="*/ 14229 h 45315"/>
                  <a:gd name="connsiteX0" fmla="*/ 4729 w 53463"/>
                  <a:gd name="connsiteY0" fmla="*/ 26036 h 45315"/>
                  <a:gd name="connsiteX1" fmla="*/ 2196 w 53463"/>
                  <a:gd name="connsiteY1" fmla="*/ 25239 h 45315"/>
                  <a:gd name="connsiteX2" fmla="*/ 6964 w 53463"/>
                  <a:gd name="connsiteY2" fmla="*/ 34758 h 45315"/>
                  <a:gd name="connsiteX3" fmla="*/ 5856 w 53463"/>
                  <a:gd name="connsiteY3" fmla="*/ 35139 h 45315"/>
                  <a:gd name="connsiteX4" fmla="*/ 16514 w 53463"/>
                  <a:gd name="connsiteY4" fmla="*/ 38949 h 45315"/>
                  <a:gd name="connsiteX5" fmla="*/ 15846 w 53463"/>
                  <a:gd name="connsiteY5" fmla="*/ 37209 h 45315"/>
                  <a:gd name="connsiteX6" fmla="*/ 24225 w 53463"/>
                  <a:gd name="connsiteY6" fmla="*/ 29942 h 45315"/>
                  <a:gd name="connsiteX7" fmla="*/ 28596 w 53463"/>
                  <a:gd name="connsiteY7" fmla="*/ 36519 h 45315"/>
                  <a:gd name="connsiteX8" fmla="*/ 37020 w 53463"/>
                  <a:gd name="connsiteY8" fmla="*/ 23660 h 45315"/>
                  <a:gd name="connsiteX9" fmla="*/ 42945 w 53463"/>
                  <a:gd name="connsiteY9" fmla="*/ 31316 h 45315"/>
                  <a:gd name="connsiteX10" fmla="*/ 41834 w 53463"/>
                  <a:gd name="connsiteY10" fmla="*/ 15213 h 45315"/>
                  <a:gd name="connsiteX11" fmla="*/ 40386 w 53463"/>
                  <a:gd name="connsiteY11" fmla="*/ 17889 h 45315"/>
                  <a:gd name="connsiteX12" fmla="*/ 38360 w 53463"/>
                  <a:gd name="connsiteY12" fmla="*/ 5285 h 45315"/>
                  <a:gd name="connsiteX13" fmla="*/ 38436 w 53463"/>
                  <a:gd name="connsiteY13" fmla="*/ 6549 h 45315"/>
                  <a:gd name="connsiteX14" fmla="*/ 29114 w 53463"/>
                  <a:gd name="connsiteY14" fmla="*/ 3811 h 45315"/>
                  <a:gd name="connsiteX15" fmla="*/ 29856 w 53463"/>
                  <a:gd name="connsiteY15" fmla="*/ 2199 h 45315"/>
                  <a:gd name="connsiteX16" fmla="*/ 22177 w 53463"/>
                  <a:gd name="connsiteY16" fmla="*/ 4579 h 45315"/>
                  <a:gd name="connsiteX17" fmla="*/ 22536 w 53463"/>
                  <a:gd name="connsiteY17" fmla="*/ 3189 h 45315"/>
                  <a:gd name="connsiteX18" fmla="*/ 14036 w 53463"/>
                  <a:gd name="connsiteY18" fmla="*/ 5051 h 45315"/>
                  <a:gd name="connsiteX19" fmla="*/ 15336 w 53463"/>
                  <a:gd name="connsiteY19" fmla="*/ 6399 h 45315"/>
                  <a:gd name="connsiteX20" fmla="*/ 4163 w 53463"/>
                  <a:gd name="connsiteY20" fmla="*/ 15648 h 45315"/>
                  <a:gd name="connsiteX21" fmla="*/ 3936 w 53463"/>
                  <a:gd name="connsiteY21" fmla="*/ 14229 h 45315"/>
                  <a:gd name="connsiteX0" fmla="*/ 3936 w 53463"/>
                  <a:gd name="connsiteY0" fmla="*/ 14229 h 45315"/>
                  <a:gd name="connsiteX1" fmla="*/ 5659 w 53463"/>
                  <a:gd name="connsiteY1" fmla="*/ 6766 h 45315"/>
                  <a:gd name="connsiteX2" fmla="*/ 14041 w 53463"/>
                  <a:gd name="connsiteY2" fmla="*/ 5061 h 45315"/>
                  <a:gd name="connsiteX3" fmla="*/ 22492 w 53463"/>
                  <a:gd name="connsiteY3" fmla="*/ 3291 h 45315"/>
                  <a:gd name="connsiteX4" fmla="*/ 25785 w 53463"/>
                  <a:gd name="connsiteY4" fmla="*/ 59 h 45315"/>
                  <a:gd name="connsiteX5" fmla="*/ 29869 w 53463"/>
                  <a:gd name="connsiteY5" fmla="*/ 2340 h 45315"/>
                  <a:gd name="connsiteX6" fmla="*/ 35499 w 53463"/>
                  <a:gd name="connsiteY6" fmla="*/ 549 h 45315"/>
                  <a:gd name="connsiteX7" fmla="*/ 38354 w 53463"/>
                  <a:gd name="connsiteY7" fmla="*/ 5435 h 45315"/>
                  <a:gd name="connsiteX8" fmla="*/ 42018 w 53463"/>
                  <a:gd name="connsiteY8" fmla="*/ 10177 h 45315"/>
                  <a:gd name="connsiteX9" fmla="*/ 41854 w 53463"/>
                  <a:gd name="connsiteY9" fmla="*/ 15319 h 45315"/>
                  <a:gd name="connsiteX10" fmla="*/ 53459 w 53463"/>
                  <a:gd name="connsiteY10" fmla="*/ 25311 h 45315"/>
                  <a:gd name="connsiteX11" fmla="*/ 42489 w 53463"/>
                  <a:gd name="connsiteY11" fmla="*/ 31425 h 45315"/>
                  <a:gd name="connsiteX12" fmla="*/ 48423 w 53463"/>
                  <a:gd name="connsiteY12" fmla="*/ 38446 h 45315"/>
                  <a:gd name="connsiteX13" fmla="*/ 28591 w 53463"/>
                  <a:gd name="connsiteY13" fmla="*/ 36674 h 45315"/>
                  <a:gd name="connsiteX14" fmla="*/ 32087 w 53463"/>
                  <a:gd name="connsiteY14" fmla="*/ 45180 h 45315"/>
                  <a:gd name="connsiteX15" fmla="*/ 16516 w 53463"/>
                  <a:gd name="connsiteY15" fmla="*/ 39125 h 45315"/>
                  <a:gd name="connsiteX16" fmla="*/ 5840 w 53463"/>
                  <a:gd name="connsiteY16" fmla="*/ 35331 h 45315"/>
                  <a:gd name="connsiteX17" fmla="*/ 1146 w 53463"/>
                  <a:gd name="connsiteY17" fmla="*/ 31109 h 45315"/>
                  <a:gd name="connsiteX18" fmla="*/ 2149 w 53463"/>
                  <a:gd name="connsiteY18" fmla="*/ 25410 h 45315"/>
                  <a:gd name="connsiteX19" fmla="*/ 31 w 53463"/>
                  <a:gd name="connsiteY19" fmla="*/ 19563 h 45315"/>
                  <a:gd name="connsiteX20" fmla="*/ 3899 w 53463"/>
                  <a:gd name="connsiteY20" fmla="*/ 14366 h 45315"/>
                  <a:gd name="connsiteX21" fmla="*/ 3936 w 53463"/>
                  <a:gd name="connsiteY21" fmla="*/ 14229 h 45315"/>
                  <a:gd name="connsiteX0" fmla="*/ 4729 w 53463"/>
                  <a:gd name="connsiteY0" fmla="*/ 26036 h 45315"/>
                  <a:gd name="connsiteX1" fmla="*/ 2196 w 53463"/>
                  <a:gd name="connsiteY1" fmla="*/ 25239 h 45315"/>
                  <a:gd name="connsiteX2" fmla="*/ 6964 w 53463"/>
                  <a:gd name="connsiteY2" fmla="*/ 34758 h 45315"/>
                  <a:gd name="connsiteX3" fmla="*/ 5856 w 53463"/>
                  <a:gd name="connsiteY3" fmla="*/ 35139 h 45315"/>
                  <a:gd name="connsiteX4" fmla="*/ 16514 w 53463"/>
                  <a:gd name="connsiteY4" fmla="*/ 38949 h 45315"/>
                  <a:gd name="connsiteX5" fmla="*/ 15846 w 53463"/>
                  <a:gd name="connsiteY5" fmla="*/ 37209 h 45315"/>
                  <a:gd name="connsiteX6" fmla="*/ 24225 w 53463"/>
                  <a:gd name="connsiteY6" fmla="*/ 29942 h 45315"/>
                  <a:gd name="connsiteX7" fmla="*/ 28596 w 53463"/>
                  <a:gd name="connsiteY7" fmla="*/ 36519 h 45315"/>
                  <a:gd name="connsiteX8" fmla="*/ 37020 w 53463"/>
                  <a:gd name="connsiteY8" fmla="*/ 23660 h 45315"/>
                  <a:gd name="connsiteX9" fmla="*/ 42945 w 53463"/>
                  <a:gd name="connsiteY9" fmla="*/ 31316 h 45315"/>
                  <a:gd name="connsiteX10" fmla="*/ 41834 w 53463"/>
                  <a:gd name="connsiteY10" fmla="*/ 15213 h 45315"/>
                  <a:gd name="connsiteX11" fmla="*/ 40386 w 53463"/>
                  <a:gd name="connsiteY11" fmla="*/ 17889 h 45315"/>
                  <a:gd name="connsiteX12" fmla="*/ 38360 w 53463"/>
                  <a:gd name="connsiteY12" fmla="*/ 5285 h 45315"/>
                  <a:gd name="connsiteX13" fmla="*/ 38436 w 53463"/>
                  <a:gd name="connsiteY13" fmla="*/ 6549 h 45315"/>
                  <a:gd name="connsiteX14" fmla="*/ 29114 w 53463"/>
                  <a:gd name="connsiteY14" fmla="*/ 3811 h 45315"/>
                  <a:gd name="connsiteX15" fmla="*/ 29856 w 53463"/>
                  <a:gd name="connsiteY15" fmla="*/ 2199 h 45315"/>
                  <a:gd name="connsiteX16" fmla="*/ 22177 w 53463"/>
                  <a:gd name="connsiteY16" fmla="*/ 4579 h 45315"/>
                  <a:gd name="connsiteX17" fmla="*/ 22536 w 53463"/>
                  <a:gd name="connsiteY17" fmla="*/ 3189 h 45315"/>
                  <a:gd name="connsiteX18" fmla="*/ 14036 w 53463"/>
                  <a:gd name="connsiteY18" fmla="*/ 5051 h 45315"/>
                  <a:gd name="connsiteX19" fmla="*/ 15336 w 53463"/>
                  <a:gd name="connsiteY19" fmla="*/ 6399 h 45315"/>
                  <a:gd name="connsiteX20" fmla="*/ 4163 w 53463"/>
                  <a:gd name="connsiteY20" fmla="*/ 15648 h 45315"/>
                  <a:gd name="connsiteX21" fmla="*/ 3936 w 53463"/>
                  <a:gd name="connsiteY21" fmla="*/ 14229 h 45315"/>
                  <a:gd name="connsiteX0" fmla="*/ 3936 w 53463"/>
                  <a:gd name="connsiteY0" fmla="*/ 14229 h 45315"/>
                  <a:gd name="connsiteX1" fmla="*/ 5659 w 53463"/>
                  <a:gd name="connsiteY1" fmla="*/ 6766 h 45315"/>
                  <a:gd name="connsiteX2" fmla="*/ 14041 w 53463"/>
                  <a:gd name="connsiteY2" fmla="*/ 5061 h 45315"/>
                  <a:gd name="connsiteX3" fmla="*/ 22492 w 53463"/>
                  <a:gd name="connsiteY3" fmla="*/ 3291 h 45315"/>
                  <a:gd name="connsiteX4" fmla="*/ 25785 w 53463"/>
                  <a:gd name="connsiteY4" fmla="*/ 59 h 45315"/>
                  <a:gd name="connsiteX5" fmla="*/ 29869 w 53463"/>
                  <a:gd name="connsiteY5" fmla="*/ 2340 h 45315"/>
                  <a:gd name="connsiteX6" fmla="*/ 35499 w 53463"/>
                  <a:gd name="connsiteY6" fmla="*/ 549 h 45315"/>
                  <a:gd name="connsiteX7" fmla="*/ 38354 w 53463"/>
                  <a:gd name="connsiteY7" fmla="*/ 5435 h 45315"/>
                  <a:gd name="connsiteX8" fmla="*/ 42018 w 53463"/>
                  <a:gd name="connsiteY8" fmla="*/ 10177 h 45315"/>
                  <a:gd name="connsiteX9" fmla="*/ 41854 w 53463"/>
                  <a:gd name="connsiteY9" fmla="*/ 15319 h 45315"/>
                  <a:gd name="connsiteX10" fmla="*/ 53459 w 53463"/>
                  <a:gd name="connsiteY10" fmla="*/ 25311 h 45315"/>
                  <a:gd name="connsiteX11" fmla="*/ 42489 w 53463"/>
                  <a:gd name="connsiteY11" fmla="*/ 31425 h 45315"/>
                  <a:gd name="connsiteX12" fmla="*/ 48423 w 53463"/>
                  <a:gd name="connsiteY12" fmla="*/ 38446 h 45315"/>
                  <a:gd name="connsiteX13" fmla="*/ 28591 w 53463"/>
                  <a:gd name="connsiteY13" fmla="*/ 36674 h 45315"/>
                  <a:gd name="connsiteX14" fmla="*/ 32087 w 53463"/>
                  <a:gd name="connsiteY14" fmla="*/ 45180 h 45315"/>
                  <a:gd name="connsiteX15" fmla="*/ 16516 w 53463"/>
                  <a:gd name="connsiteY15" fmla="*/ 39125 h 45315"/>
                  <a:gd name="connsiteX16" fmla="*/ 5840 w 53463"/>
                  <a:gd name="connsiteY16" fmla="*/ 35331 h 45315"/>
                  <a:gd name="connsiteX17" fmla="*/ 1146 w 53463"/>
                  <a:gd name="connsiteY17" fmla="*/ 31109 h 45315"/>
                  <a:gd name="connsiteX18" fmla="*/ 2149 w 53463"/>
                  <a:gd name="connsiteY18" fmla="*/ 25410 h 45315"/>
                  <a:gd name="connsiteX19" fmla="*/ 31 w 53463"/>
                  <a:gd name="connsiteY19" fmla="*/ 19563 h 45315"/>
                  <a:gd name="connsiteX20" fmla="*/ 3899 w 53463"/>
                  <a:gd name="connsiteY20" fmla="*/ 14366 h 45315"/>
                  <a:gd name="connsiteX21" fmla="*/ 3936 w 53463"/>
                  <a:gd name="connsiteY21" fmla="*/ 14229 h 45315"/>
                  <a:gd name="connsiteX0" fmla="*/ 4729 w 53463"/>
                  <a:gd name="connsiteY0" fmla="*/ 26036 h 45315"/>
                  <a:gd name="connsiteX1" fmla="*/ 2196 w 53463"/>
                  <a:gd name="connsiteY1" fmla="*/ 25239 h 45315"/>
                  <a:gd name="connsiteX2" fmla="*/ 6964 w 53463"/>
                  <a:gd name="connsiteY2" fmla="*/ 34758 h 45315"/>
                  <a:gd name="connsiteX3" fmla="*/ 5856 w 53463"/>
                  <a:gd name="connsiteY3" fmla="*/ 35139 h 45315"/>
                  <a:gd name="connsiteX4" fmla="*/ 16514 w 53463"/>
                  <a:gd name="connsiteY4" fmla="*/ 38949 h 45315"/>
                  <a:gd name="connsiteX5" fmla="*/ 15846 w 53463"/>
                  <a:gd name="connsiteY5" fmla="*/ 37209 h 45315"/>
                  <a:gd name="connsiteX6" fmla="*/ 24225 w 53463"/>
                  <a:gd name="connsiteY6" fmla="*/ 29942 h 45315"/>
                  <a:gd name="connsiteX7" fmla="*/ 28946 w 53463"/>
                  <a:gd name="connsiteY7" fmla="*/ 34840 h 45315"/>
                  <a:gd name="connsiteX8" fmla="*/ 37020 w 53463"/>
                  <a:gd name="connsiteY8" fmla="*/ 23660 h 45315"/>
                  <a:gd name="connsiteX9" fmla="*/ 42945 w 53463"/>
                  <a:gd name="connsiteY9" fmla="*/ 31316 h 45315"/>
                  <a:gd name="connsiteX10" fmla="*/ 41834 w 53463"/>
                  <a:gd name="connsiteY10" fmla="*/ 15213 h 45315"/>
                  <a:gd name="connsiteX11" fmla="*/ 40386 w 53463"/>
                  <a:gd name="connsiteY11" fmla="*/ 17889 h 45315"/>
                  <a:gd name="connsiteX12" fmla="*/ 38360 w 53463"/>
                  <a:gd name="connsiteY12" fmla="*/ 5285 h 45315"/>
                  <a:gd name="connsiteX13" fmla="*/ 38436 w 53463"/>
                  <a:gd name="connsiteY13" fmla="*/ 6549 h 45315"/>
                  <a:gd name="connsiteX14" fmla="*/ 29114 w 53463"/>
                  <a:gd name="connsiteY14" fmla="*/ 3811 h 45315"/>
                  <a:gd name="connsiteX15" fmla="*/ 29856 w 53463"/>
                  <a:gd name="connsiteY15" fmla="*/ 2199 h 45315"/>
                  <a:gd name="connsiteX16" fmla="*/ 22177 w 53463"/>
                  <a:gd name="connsiteY16" fmla="*/ 4579 h 45315"/>
                  <a:gd name="connsiteX17" fmla="*/ 22536 w 53463"/>
                  <a:gd name="connsiteY17" fmla="*/ 3189 h 45315"/>
                  <a:gd name="connsiteX18" fmla="*/ 14036 w 53463"/>
                  <a:gd name="connsiteY18" fmla="*/ 5051 h 45315"/>
                  <a:gd name="connsiteX19" fmla="*/ 15336 w 53463"/>
                  <a:gd name="connsiteY19" fmla="*/ 6399 h 45315"/>
                  <a:gd name="connsiteX20" fmla="*/ 4163 w 53463"/>
                  <a:gd name="connsiteY20" fmla="*/ 15648 h 45315"/>
                  <a:gd name="connsiteX21" fmla="*/ 3936 w 53463"/>
                  <a:gd name="connsiteY21" fmla="*/ 14229 h 45315"/>
                  <a:gd name="connsiteX0" fmla="*/ 3936 w 53463"/>
                  <a:gd name="connsiteY0" fmla="*/ 14229 h 45315"/>
                  <a:gd name="connsiteX1" fmla="*/ 5659 w 53463"/>
                  <a:gd name="connsiteY1" fmla="*/ 6766 h 45315"/>
                  <a:gd name="connsiteX2" fmla="*/ 14041 w 53463"/>
                  <a:gd name="connsiteY2" fmla="*/ 5061 h 45315"/>
                  <a:gd name="connsiteX3" fmla="*/ 22492 w 53463"/>
                  <a:gd name="connsiteY3" fmla="*/ 3291 h 45315"/>
                  <a:gd name="connsiteX4" fmla="*/ 25785 w 53463"/>
                  <a:gd name="connsiteY4" fmla="*/ 59 h 45315"/>
                  <a:gd name="connsiteX5" fmla="*/ 29869 w 53463"/>
                  <a:gd name="connsiteY5" fmla="*/ 2340 h 45315"/>
                  <a:gd name="connsiteX6" fmla="*/ 35499 w 53463"/>
                  <a:gd name="connsiteY6" fmla="*/ 549 h 45315"/>
                  <a:gd name="connsiteX7" fmla="*/ 38354 w 53463"/>
                  <a:gd name="connsiteY7" fmla="*/ 5435 h 45315"/>
                  <a:gd name="connsiteX8" fmla="*/ 42018 w 53463"/>
                  <a:gd name="connsiteY8" fmla="*/ 10177 h 45315"/>
                  <a:gd name="connsiteX9" fmla="*/ 41854 w 53463"/>
                  <a:gd name="connsiteY9" fmla="*/ 15319 h 45315"/>
                  <a:gd name="connsiteX10" fmla="*/ 53459 w 53463"/>
                  <a:gd name="connsiteY10" fmla="*/ 25311 h 45315"/>
                  <a:gd name="connsiteX11" fmla="*/ 42489 w 53463"/>
                  <a:gd name="connsiteY11" fmla="*/ 31425 h 45315"/>
                  <a:gd name="connsiteX12" fmla="*/ 48423 w 53463"/>
                  <a:gd name="connsiteY12" fmla="*/ 38446 h 45315"/>
                  <a:gd name="connsiteX13" fmla="*/ 28591 w 53463"/>
                  <a:gd name="connsiteY13" fmla="*/ 36674 h 45315"/>
                  <a:gd name="connsiteX14" fmla="*/ 32087 w 53463"/>
                  <a:gd name="connsiteY14" fmla="*/ 45180 h 45315"/>
                  <a:gd name="connsiteX15" fmla="*/ 16516 w 53463"/>
                  <a:gd name="connsiteY15" fmla="*/ 39125 h 45315"/>
                  <a:gd name="connsiteX16" fmla="*/ 5840 w 53463"/>
                  <a:gd name="connsiteY16" fmla="*/ 35331 h 45315"/>
                  <a:gd name="connsiteX17" fmla="*/ 1146 w 53463"/>
                  <a:gd name="connsiteY17" fmla="*/ 31109 h 45315"/>
                  <a:gd name="connsiteX18" fmla="*/ 2149 w 53463"/>
                  <a:gd name="connsiteY18" fmla="*/ 25410 h 45315"/>
                  <a:gd name="connsiteX19" fmla="*/ 31 w 53463"/>
                  <a:gd name="connsiteY19" fmla="*/ 19563 h 45315"/>
                  <a:gd name="connsiteX20" fmla="*/ 3899 w 53463"/>
                  <a:gd name="connsiteY20" fmla="*/ 14366 h 45315"/>
                  <a:gd name="connsiteX21" fmla="*/ 3936 w 53463"/>
                  <a:gd name="connsiteY21" fmla="*/ 14229 h 45315"/>
                  <a:gd name="connsiteX0" fmla="*/ 4729 w 53463"/>
                  <a:gd name="connsiteY0" fmla="*/ 26036 h 45315"/>
                  <a:gd name="connsiteX1" fmla="*/ 2196 w 53463"/>
                  <a:gd name="connsiteY1" fmla="*/ 25239 h 45315"/>
                  <a:gd name="connsiteX2" fmla="*/ 6964 w 53463"/>
                  <a:gd name="connsiteY2" fmla="*/ 34758 h 45315"/>
                  <a:gd name="connsiteX3" fmla="*/ 5856 w 53463"/>
                  <a:gd name="connsiteY3" fmla="*/ 35139 h 45315"/>
                  <a:gd name="connsiteX4" fmla="*/ 16514 w 53463"/>
                  <a:gd name="connsiteY4" fmla="*/ 38949 h 45315"/>
                  <a:gd name="connsiteX5" fmla="*/ 15846 w 53463"/>
                  <a:gd name="connsiteY5" fmla="*/ 37209 h 45315"/>
                  <a:gd name="connsiteX6" fmla="*/ 24225 w 53463"/>
                  <a:gd name="connsiteY6" fmla="*/ 29942 h 45315"/>
                  <a:gd name="connsiteX7" fmla="*/ 28946 w 53463"/>
                  <a:gd name="connsiteY7" fmla="*/ 34840 h 45315"/>
                  <a:gd name="connsiteX8" fmla="*/ 37020 w 53463"/>
                  <a:gd name="connsiteY8" fmla="*/ 23660 h 45315"/>
                  <a:gd name="connsiteX9" fmla="*/ 42945 w 53463"/>
                  <a:gd name="connsiteY9" fmla="*/ 31316 h 45315"/>
                  <a:gd name="connsiteX10" fmla="*/ 41834 w 53463"/>
                  <a:gd name="connsiteY10" fmla="*/ 15213 h 45315"/>
                  <a:gd name="connsiteX11" fmla="*/ 40386 w 53463"/>
                  <a:gd name="connsiteY11" fmla="*/ 17889 h 45315"/>
                  <a:gd name="connsiteX12" fmla="*/ 38360 w 53463"/>
                  <a:gd name="connsiteY12" fmla="*/ 5285 h 45315"/>
                  <a:gd name="connsiteX13" fmla="*/ 38436 w 53463"/>
                  <a:gd name="connsiteY13" fmla="*/ 6549 h 45315"/>
                  <a:gd name="connsiteX14" fmla="*/ 29114 w 53463"/>
                  <a:gd name="connsiteY14" fmla="*/ 3811 h 45315"/>
                  <a:gd name="connsiteX15" fmla="*/ 29856 w 53463"/>
                  <a:gd name="connsiteY15" fmla="*/ 2199 h 45315"/>
                  <a:gd name="connsiteX16" fmla="*/ 22177 w 53463"/>
                  <a:gd name="connsiteY16" fmla="*/ 4579 h 45315"/>
                  <a:gd name="connsiteX17" fmla="*/ 22536 w 53463"/>
                  <a:gd name="connsiteY17" fmla="*/ 3189 h 45315"/>
                  <a:gd name="connsiteX18" fmla="*/ 14036 w 53463"/>
                  <a:gd name="connsiteY18" fmla="*/ 5051 h 45315"/>
                  <a:gd name="connsiteX19" fmla="*/ 15336 w 53463"/>
                  <a:gd name="connsiteY19" fmla="*/ 6399 h 45315"/>
                  <a:gd name="connsiteX20" fmla="*/ 4163 w 53463"/>
                  <a:gd name="connsiteY20" fmla="*/ 15648 h 45315"/>
                  <a:gd name="connsiteX21" fmla="*/ 3936 w 53463"/>
                  <a:gd name="connsiteY21" fmla="*/ 14229 h 45315"/>
                  <a:gd name="connsiteX0" fmla="*/ 3936 w 53463"/>
                  <a:gd name="connsiteY0" fmla="*/ 14229 h 45315"/>
                  <a:gd name="connsiteX1" fmla="*/ 5659 w 53463"/>
                  <a:gd name="connsiteY1" fmla="*/ 6766 h 45315"/>
                  <a:gd name="connsiteX2" fmla="*/ 14041 w 53463"/>
                  <a:gd name="connsiteY2" fmla="*/ 5061 h 45315"/>
                  <a:gd name="connsiteX3" fmla="*/ 22492 w 53463"/>
                  <a:gd name="connsiteY3" fmla="*/ 3291 h 45315"/>
                  <a:gd name="connsiteX4" fmla="*/ 25785 w 53463"/>
                  <a:gd name="connsiteY4" fmla="*/ 59 h 45315"/>
                  <a:gd name="connsiteX5" fmla="*/ 29869 w 53463"/>
                  <a:gd name="connsiteY5" fmla="*/ 2340 h 45315"/>
                  <a:gd name="connsiteX6" fmla="*/ 35499 w 53463"/>
                  <a:gd name="connsiteY6" fmla="*/ 549 h 45315"/>
                  <a:gd name="connsiteX7" fmla="*/ 38354 w 53463"/>
                  <a:gd name="connsiteY7" fmla="*/ 5435 h 45315"/>
                  <a:gd name="connsiteX8" fmla="*/ 42018 w 53463"/>
                  <a:gd name="connsiteY8" fmla="*/ 10177 h 45315"/>
                  <a:gd name="connsiteX9" fmla="*/ 41854 w 53463"/>
                  <a:gd name="connsiteY9" fmla="*/ 15319 h 45315"/>
                  <a:gd name="connsiteX10" fmla="*/ 53459 w 53463"/>
                  <a:gd name="connsiteY10" fmla="*/ 25311 h 45315"/>
                  <a:gd name="connsiteX11" fmla="*/ 42489 w 53463"/>
                  <a:gd name="connsiteY11" fmla="*/ 31425 h 45315"/>
                  <a:gd name="connsiteX12" fmla="*/ 48423 w 53463"/>
                  <a:gd name="connsiteY12" fmla="*/ 38446 h 45315"/>
                  <a:gd name="connsiteX13" fmla="*/ 28591 w 53463"/>
                  <a:gd name="connsiteY13" fmla="*/ 36674 h 45315"/>
                  <a:gd name="connsiteX14" fmla="*/ 32087 w 53463"/>
                  <a:gd name="connsiteY14" fmla="*/ 45180 h 45315"/>
                  <a:gd name="connsiteX15" fmla="*/ 16516 w 53463"/>
                  <a:gd name="connsiteY15" fmla="*/ 39125 h 45315"/>
                  <a:gd name="connsiteX16" fmla="*/ 5840 w 53463"/>
                  <a:gd name="connsiteY16" fmla="*/ 35331 h 45315"/>
                  <a:gd name="connsiteX17" fmla="*/ 1146 w 53463"/>
                  <a:gd name="connsiteY17" fmla="*/ 31109 h 45315"/>
                  <a:gd name="connsiteX18" fmla="*/ 2149 w 53463"/>
                  <a:gd name="connsiteY18" fmla="*/ 25410 h 45315"/>
                  <a:gd name="connsiteX19" fmla="*/ 31 w 53463"/>
                  <a:gd name="connsiteY19" fmla="*/ 19563 h 45315"/>
                  <a:gd name="connsiteX20" fmla="*/ 3899 w 53463"/>
                  <a:gd name="connsiteY20" fmla="*/ 14366 h 45315"/>
                  <a:gd name="connsiteX21" fmla="*/ 3936 w 53463"/>
                  <a:gd name="connsiteY21" fmla="*/ 14229 h 45315"/>
                  <a:gd name="connsiteX0" fmla="*/ 4729 w 53463"/>
                  <a:gd name="connsiteY0" fmla="*/ 26036 h 45315"/>
                  <a:gd name="connsiteX1" fmla="*/ 2196 w 53463"/>
                  <a:gd name="connsiteY1" fmla="*/ 25239 h 45315"/>
                  <a:gd name="connsiteX2" fmla="*/ 6964 w 53463"/>
                  <a:gd name="connsiteY2" fmla="*/ 34758 h 45315"/>
                  <a:gd name="connsiteX3" fmla="*/ 5856 w 53463"/>
                  <a:gd name="connsiteY3" fmla="*/ 35139 h 45315"/>
                  <a:gd name="connsiteX4" fmla="*/ 16514 w 53463"/>
                  <a:gd name="connsiteY4" fmla="*/ 38949 h 45315"/>
                  <a:gd name="connsiteX5" fmla="*/ 15846 w 53463"/>
                  <a:gd name="connsiteY5" fmla="*/ 37209 h 45315"/>
                  <a:gd name="connsiteX6" fmla="*/ 24225 w 53463"/>
                  <a:gd name="connsiteY6" fmla="*/ 29942 h 45315"/>
                  <a:gd name="connsiteX7" fmla="*/ 28946 w 53463"/>
                  <a:gd name="connsiteY7" fmla="*/ 34840 h 45315"/>
                  <a:gd name="connsiteX8" fmla="*/ 37020 w 53463"/>
                  <a:gd name="connsiteY8" fmla="*/ 23660 h 45315"/>
                  <a:gd name="connsiteX9" fmla="*/ 42945 w 53463"/>
                  <a:gd name="connsiteY9" fmla="*/ 31316 h 45315"/>
                  <a:gd name="connsiteX10" fmla="*/ 41834 w 53463"/>
                  <a:gd name="connsiteY10" fmla="*/ 15213 h 45315"/>
                  <a:gd name="connsiteX11" fmla="*/ 40386 w 53463"/>
                  <a:gd name="connsiteY11" fmla="*/ 17889 h 45315"/>
                  <a:gd name="connsiteX12" fmla="*/ 38360 w 53463"/>
                  <a:gd name="connsiteY12" fmla="*/ 5285 h 45315"/>
                  <a:gd name="connsiteX13" fmla="*/ 38436 w 53463"/>
                  <a:gd name="connsiteY13" fmla="*/ 6549 h 45315"/>
                  <a:gd name="connsiteX14" fmla="*/ 29114 w 53463"/>
                  <a:gd name="connsiteY14" fmla="*/ 3811 h 45315"/>
                  <a:gd name="connsiteX15" fmla="*/ 29856 w 53463"/>
                  <a:gd name="connsiteY15" fmla="*/ 2199 h 45315"/>
                  <a:gd name="connsiteX16" fmla="*/ 22177 w 53463"/>
                  <a:gd name="connsiteY16" fmla="*/ 4579 h 45315"/>
                  <a:gd name="connsiteX17" fmla="*/ 22536 w 53463"/>
                  <a:gd name="connsiteY17" fmla="*/ 3189 h 45315"/>
                  <a:gd name="connsiteX18" fmla="*/ 14036 w 53463"/>
                  <a:gd name="connsiteY18" fmla="*/ 5051 h 45315"/>
                  <a:gd name="connsiteX19" fmla="*/ 15336 w 53463"/>
                  <a:gd name="connsiteY19" fmla="*/ 6399 h 45315"/>
                  <a:gd name="connsiteX20" fmla="*/ 4163 w 53463"/>
                  <a:gd name="connsiteY20" fmla="*/ 15648 h 45315"/>
                  <a:gd name="connsiteX21" fmla="*/ 3936 w 53463"/>
                  <a:gd name="connsiteY21" fmla="*/ 14229 h 45315"/>
                  <a:gd name="connsiteX0" fmla="*/ 3936 w 53463"/>
                  <a:gd name="connsiteY0" fmla="*/ 14229 h 45233"/>
                  <a:gd name="connsiteX1" fmla="*/ 5659 w 53463"/>
                  <a:gd name="connsiteY1" fmla="*/ 6766 h 45233"/>
                  <a:gd name="connsiteX2" fmla="*/ 14041 w 53463"/>
                  <a:gd name="connsiteY2" fmla="*/ 5061 h 45233"/>
                  <a:gd name="connsiteX3" fmla="*/ 22492 w 53463"/>
                  <a:gd name="connsiteY3" fmla="*/ 3291 h 45233"/>
                  <a:gd name="connsiteX4" fmla="*/ 25785 w 53463"/>
                  <a:gd name="connsiteY4" fmla="*/ 59 h 45233"/>
                  <a:gd name="connsiteX5" fmla="*/ 29869 w 53463"/>
                  <a:gd name="connsiteY5" fmla="*/ 2340 h 45233"/>
                  <a:gd name="connsiteX6" fmla="*/ 35499 w 53463"/>
                  <a:gd name="connsiteY6" fmla="*/ 549 h 45233"/>
                  <a:gd name="connsiteX7" fmla="*/ 38354 w 53463"/>
                  <a:gd name="connsiteY7" fmla="*/ 5435 h 45233"/>
                  <a:gd name="connsiteX8" fmla="*/ 42018 w 53463"/>
                  <a:gd name="connsiteY8" fmla="*/ 10177 h 45233"/>
                  <a:gd name="connsiteX9" fmla="*/ 41854 w 53463"/>
                  <a:gd name="connsiteY9" fmla="*/ 15319 h 45233"/>
                  <a:gd name="connsiteX10" fmla="*/ 53459 w 53463"/>
                  <a:gd name="connsiteY10" fmla="*/ 25311 h 45233"/>
                  <a:gd name="connsiteX11" fmla="*/ 42489 w 53463"/>
                  <a:gd name="connsiteY11" fmla="*/ 31425 h 45233"/>
                  <a:gd name="connsiteX12" fmla="*/ 48423 w 53463"/>
                  <a:gd name="connsiteY12" fmla="*/ 38446 h 45233"/>
                  <a:gd name="connsiteX13" fmla="*/ 35223 w 53463"/>
                  <a:gd name="connsiteY13" fmla="*/ 39465 h 45233"/>
                  <a:gd name="connsiteX14" fmla="*/ 32087 w 53463"/>
                  <a:gd name="connsiteY14" fmla="*/ 45180 h 45233"/>
                  <a:gd name="connsiteX15" fmla="*/ 16516 w 53463"/>
                  <a:gd name="connsiteY15" fmla="*/ 39125 h 45233"/>
                  <a:gd name="connsiteX16" fmla="*/ 5840 w 53463"/>
                  <a:gd name="connsiteY16" fmla="*/ 35331 h 45233"/>
                  <a:gd name="connsiteX17" fmla="*/ 1146 w 53463"/>
                  <a:gd name="connsiteY17" fmla="*/ 31109 h 45233"/>
                  <a:gd name="connsiteX18" fmla="*/ 2149 w 53463"/>
                  <a:gd name="connsiteY18" fmla="*/ 25410 h 45233"/>
                  <a:gd name="connsiteX19" fmla="*/ 31 w 53463"/>
                  <a:gd name="connsiteY19" fmla="*/ 19563 h 45233"/>
                  <a:gd name="connsiteX20" fmla="*/ 3899 w 53463"/>
                  <a:gd name="connsiteY20" fmla="*/ 14366 h 45233"/>
                  <a:gd name="connsiteX21" fmla="*/ 3936 w 53463"/>
                  <a:gd name="connsiteY21" fmla="*/ 14229 h 45233"/>
                  <a:gd name="connsiteX0" fmla="*/ 4729 w 53463"/>
                  <a:gd name="connsiteY0" fmla="*/ 26036 h 45233"/>
                  <a:gd name="connsiteX1" fmla="*/ 2196 w 53463"/>
                  <a:gd name="connsiteY1" fmla="*/ 25239 h 45233"/>
                  <a:gd name="connsiteX2" fmla="*/ 6964 w 53463"/>
                  <a:gd name="connsiteY2" fmla="*/ 34758 h 45233"/>
                  <a:gd name="connsiteX3" fmla="*/ 5856 w 53463"/>
                  <a:gd name="connsiteY3" fmla="*/ 35139 h 45233"/>
                  <a:gd name="connsiteX4" fmla="*/ 16514 w 53463"/>
                  <a:gd name="connsiteY4" fmla="*/ 38949 h 45233"/>
                  <a:gd name="connsiteX5" fmla="*/ 15846 w 53463"/>
                  <a:gd name="connsiteY5" fmla="*/ 37209 h 45233"/>
                  <a:gd name="connsiteX6" fmla="*/ 24225 w 53463"/>
                  <a:gd name="connsiteY6" fmla="*/ 29942 h 45233"/>
                  <a:gd name="connsiteX7" fmla="*/ 28946 w 53463"/>
                  <a:gd name="connsiteY7" fmla="*/ 34840 h 45233"/>
                  <a:gd name="connsiteX8" fmla="*/ 37020 w 53463"/>
                  <a:gd name="connsiteY8" fmla="*/ 23660 h 45233"/>
                  <a:gd name="connsiteX9" fmla="*/ 42945 w 53463"/>
                  <a:gd name="connsiteY9" fmla="*/ 31316 h 45233"/>
                  <a:gd name="connsiteX10" fmla="*/ 41834 w 53463"/>
                  <a:gd name="connsiteY10" fmla="*/ 15213 h 45233"/>
                  <a:gd name="connsiteX11" fmla="*/ 40386 w 53463"/>
                  <a:gd name="connsiteY11" fmla="*/ 17889 h 45233"/>
                  <a:gd name="connsiteX12" fmla="*/ 38360 w 53463"/>
                  <a:gd name="connsiteY12" fmla="*/ 5285 h 45233"/>
                  <a:gd name="connsiteX13" fmla="*/ 38436 w 53463"/>
                  <a:gd name="connsiteY13" fmla="*/ 6549 h 45233"/>
                  <a:gd name="connsiteX14" fmla="*/ 29114 w 53463"/>
                  <a:gd name="connsiteY14" fmla="*/ 3811 h 45233"/>
                  <a:gd name="connsiteX15" fmla="*/ 29856 w 53463"/>
                  <a:gd name="connsiteY15" fmla="*/ 2199 h 45233"/>
                  <a:gd name="connsiteX16" fmla="*/ 22177 w 53463"/>
                  <a:gd name="connsiteY16" fmla="*/ 4579 h 45233"/>
                  <a:gd name="connsiteX17" fmla="*/ 22536 w 53463"/>
                  <a:gd name="connsiteY17" fmla="*/ 3189 h 45233"/>
                  <a:gd name="connsiteX18" fmla="*/ 14036 w 53463"/>
                  <a:gd name="connsiteY18" fmla="*/ 5051 h 45233"/>
                  <a:gd name="connsiteX19" fmla="*/ 15336 w 53463"/>
                  <a:gd name="connsiteY19" fmla="*/ 6399 h 45233"/>
                  <a:gd name="connsiteX20" fmla="*/ 4163 w 53463"/>
                  <a:gd name="connsiteY20" fmla="*/ 15648 h 45233"/>
                  <a:gd name="connsiteX21" fmla="*/ 3936 w 53463"/>
                  <a:gd name="connsiteY21" fmla="*/ 14229 h 45233"/>
                  <a:gd name="connsiteX0" fmla="*/ 3936 w 53463"/>
                  <a:gd name="connsiteY0" fmla="*/ 14229 h 45233"/>
                  <a:gd name="connsiteX1" fmla="*/ 5659 w 53463"/>
                  <a:gd name="connsiteY1" fmla="*/ 6766 h 45233"/>
                  <a:gd name="connsiteX2" fmla="*/ 14041 w 53463"/>
                  <a:gd name="connsiteY2" fmla="*/ 5061 h 45233"/>
                  <a:gd name="connsiteX3" fmla="*/ 22492 w 53463"/>
                  <a:gd name="connsiteY3" fmla="*/ 3291 h 45233"/>
                  <a:gd name="connsiteX4" fmla="*/ 25785 w 53463"/>
                  <a:gd name="connsiteY4" fmla="*/ 59 h 45233"/>
                  <a:gd name="connsiteX5" fmla="*/ 29869 w 53463"/>
                  <a:gd name="connsiteY5" fmla="*/ 2340 h 45233"/>
                  <a:gd name="connsiteX6" fmla="*/ 35499 w 53463"/>
                  <a:gd name="connsiteY6" fmla="*/ 549 h 45233"/>
                  <a:gd name="connsiteX7" fmla="*/ 38354 w 53463"/>
                  <a:gd name="connsiteY7" fmla="*/ 5435 h 45233"/>
                  <a:gd name="connsiteX8" fmla="*/ 42018 w 53463"/>
                  <a:gd name="connsiteY8" fmla="*/ 10177 h 45233"/>
                  <a:gd name="connsiteX9" fmla="*/ 41854 w 53463"/>
                  <a:gd name="connsiteY9" fmla="*/ 15319 h 45233"/>
                  <a:gd name="connsiteX10" fmla="*/ 53459 w 53463"/>
                  <a:gd name="connsiteY10" fmla="*/ 25311 h 45233"/>
                  <a:gd name="connsiteX11" fmla="*/ 42489 w 53463"/>
                  <a:gd name="connsiteY11" fmla="*/ 31425 h 45233"/>
                  <a:gd name="connsiteX12" fmla="*/ 48423 w 53463"/>
                  <a:gd name="connsiteY12" fmla="*/ 38446 h 45233"/>
                  <a:gd name="connsiteX13" fmla="*/ 35223 w 53463"/>
                  <a:gd name="connsiteY13" fmla="*/ 39465 h 45233"/>
                  <a:gd name="connsiteX14" fmla="*/ 32087 w 53463"/>
                  <a:gd name="connsiteY14" fmla="*/ 45180 h 45233"/>
                  <a:gd name="connsiteX15" fmla="*/ 16516 w 53463"/>
                  <a:gd name="connsiteY15" fmla="*/ 39125 h 45233"/>
                  <a:gd name="connsiteX16" fmla="*/ 5840 w 53463"/>
                  <a:gd name="connsiteY16" fmla="*/ 35331 h 45233"/>
                  <a:gd name="connsiteX17" fmla="*/ 1146 w 53463"/>
                  <a:gd name="connsiteY17" fmla="*/ 31109 h 45233"/>
                  <a:gd name="connsiteX18" fmla="*/ 2149 w 53463"/>
                  <a:gd name="connsiteY18" fmla="*/ 25410 h 45233"/>
                  <a:gd name="connsiteX19" fmla="*/ 31 w 53463"/>
                  <a:gd name="connsiteY19" fmla="*/ 19563 h 45233"/>
                  <a:gd name="connsiteX20" fmla="*/ 3899 w 53463"/>
                  <a:gd name="connsiteY20" fmla="*/ 14366 h 45233"/>
                  <a:gd name="connsiteX21" fmla="*/ 3936 w 53463"/>
                  <a:gd name="connsiteY21" fmla="*/ 14229 h 45233"/>
                  <a:gd name="connsiteX0" fmla="*/ 4729 w 53463"/>
                  <a:gd name="connsiteY0" fmla="*/ 26036 h 45233"/>
                  <a:gd name="connsiteX1" fmla="*/ 2196 w 53463"/>
                  <a:gd name="connsiteY1" fmla="*/ 25239 h 45233"/>
                  <a:gd name="connsiteX2" fmla="*/ 6964 w 53463"/>
                  <a:gd name="connsiteY2" fmla="*/ 34758 h 45233"/>
                  <a:gd name="connsiteX3" fmla="*/ 5856 w 53463"/>
                  <a:gd name="connsiteY3" fmla="*/ 35139 h 45233"/>
                  <a:gd name="connsiteX4" fmla="*/ 16514 w 53463"/>
                  <a:gd name="connsiteY4" fmla="*/ 38949 h 45233"/>
                  <a:gd name="connsiteX5" fmla="*/ 15846 w 53463"/>
                  <a:gd name="connsiteY5" fmla="*/ 37209 h 45233"/>
                  <a:gd name="connsiteX6" fmla="*/ 24225 w 53463"/>
                  <a:gd name="connsiteY6" fmla="*/ 29942 h 45233"/>
                  <a:gd name="connsiteX7" fmla="*/ 28946 w 53463"/>
                  <a:gd name="connsiteY7" fmla="*/ 34840 h 45233"/>
                  <a:gd name="connsiteX8" fmla="*/ 37020 w 53463"/>
                  <a:gd name="connsiteY8" fmla="*/ 23660 h 45233"/>
                  <a:gd name="connsiteX9" fmla="*/ 40280 w 53463"/>
                  <a:gd name="connsiteY9" fmla="*/ 30525 h 45233"/>
                  <a:gd name="connsiteX10" fmla="*/ 41834 w 53463"/>
                  <a:gd name="connsiteY10" fmla="*/ 15213 h 45233"/>
                  <a:gd name="connsiteX11" fmla="*/ 40386 w 53463"/>
                  <a:gd name="connsiteY11" fmla="*/ 17889 h 45233"/>
                  <a:gd name="connsiteX12" fmla="*/ 38360 w 53463"/>
                  <a:gd name="connsiteY12" fmla="*/ 5285 h 45233"/>
                  <a:gd name="connsiteX13" fmla="*/ 38436 w 53463"/>
                  <a:gd name="connsiteY13" fmla="*/ 6549 h 45233"/>
                  <a:gd name="connsiteX14" fmla="*/ 29114 w 53463"/>
                  <a:gd name="connsiteY14" fmla="*/ 3811 h 45233"/>
                  <a:gd name="connsiteX15" fmla="*/ 29856 w 53463"/>
                  <a:gd name="connsiteY15" fmla="*/ 2199 h 45233"/>
                  <a:gd name="connsiteX16" fmla="*/ 22177 w 53463"/>
                  <a:gd name="connsiteY16" fmla="*/ 4579 h 45233"/>
                  <a:gd name="connsiteX17" fmla="*/ 22536 w 53463"/>
                  <a:gd name="connsiteY17" fmla="*/ 3189 h 45233"/>
                  <a:gd name="connsiteX18" fmla="*/ 14036 w 53463"/>
                  <a:gd name="connsiteY18" fmla="*/ 5051 h 45233"/>
                  <a:gd name="connsiteX19" fmla="*/ 15336 w 53463"/>
                  <a:gd name="connsiteY19" fmla="*/ 6399 h 45233"/>
                  <a:gd name="connsiteX20" fmla="*/ 4163 w 53463"/>
                  <a:gd name="connsiteY20" fmla="*/ 15648 h 45233"/>
                  <a:gd name="connsiteX21" fmla="*/ 3936 w 53463"/>
                  <a:gd name="connsiteY21" fmla="*/ 14229 h 45233"/>
                  <a:gd name="connsiteX0" fmla="*/ 3936 w 56089"/>
                  <a:gd name="connsiteY0" fmla="*/ 14229 h 45233"/>
                  <a:gd name="connsiteX1" fmla="*/ 5659 w 56089"/>
                  <a:gd name="connsiteY1" fmla="*/ 6766 h 45233"/>
                  <a:gd name="connsiteX2" fmla="*/ 14041 w 56089"/>
                  <a:gd name="connsiteY2" fmla="*/ 5061 h 45233"/>
                  <a:gd name="connsiteX3" fmla="*/ 22492 w 56089"/>
                  <a:gd name="connsiteY3" fmla="*/ 3291 h 45233"/>
                  <a:gd name="connsiteX4" fmla="*/ 25785 w 56089"/>
                  <a:gd name="connsiteY4" fmla="*/ 59 h 45233"/>
                  <a:gd name="connsiteX5" fmla="*/ 29869 w 56089"/>
                  <a:gd name="connsiteY5" fmla="*/ 2340 h 45233"/>
                  <a:gd name="connsiteX6" fmla="*/ 35499 w 56089"/>
                  <a:gd name="connsiteY6" fmla="*/ 549 h 45233"/>
                  <a:gd name="connsiteX7" fmla="*/ 38354 w 56089"/>
                  <a:gd name="connsiteY7" fmla="*/ 5435 h 45233"/>
                  <a:gd name="connsiteX8" fmla="*/ 42018 w 56089"/>
                  <a:gd name="connsiteY8" fmla="*/ 10177 h 45233"/>
                  <a:gd name="connsiteX9" fmla="*/ 41854 w 56089"/>
                  <a:gd name="connsiteY9" fmla="*/ 15319 h 45233"/>
                  <a:gd name="connsiteX10" fmla="*/ 53459 w 56089"/>
                  <a:gd name="connsiteY10" fmla="*/ 25311 h 45233"/>
                  <a:gd name="connsiteX11" fmla="*/ 50442 w 56089"/>
                  <a:gd name="connsiteY11" fmla="*/ 32278 h 45233"/>
                  <a:gd name="connsiteX12" fmla="*/ 48423 w 56089"/>
                  <a:gd name="connsiteY12" fmla="*/ 38446 h 45233"/>
                  <a:gd name="connsiteX13" fmla="*/ 35223 w 56089"/>
                  <a:gd name="connsiteY13" fmla="*/ 39465 h 45233"/>
                  <a:gd name="connsiteX14" fmla="*/ 32087 w 56089"/>
                  <a:gd name="connsiteY14" fmla="*/ 45180 h 45233"/>
                  <a:gd name="connsiteX15" fmla="*/ 16516 w 56089"/>
                  <a:gd name="connsiteY15" fmla="*/ 39125 h 45233"/>
                  <a:gd name="connsiteX16" fmla="*/ 5840 w 56089"/>
                  <a:gd name="connsiteY16" fmla="*/ 35331 h 45233"/>
                  <a:gd name="connsiteX17" fmla="*/ 1146 w 56089"/>
                  <a:gd name="connsiteY17" fmla="*/ 31109 h 45233"/>
                  <a:gd name="connsiteX18" fmla="*/ 2149 w 56089"/>
                  <a:gd name="connsiteY18" fmla="*/ 25410 h 45233"/>
                  <a:gd name="connsiteX19" fmla="*/ 31 w 56089"/>
                  <a:gd name="connsiteY19" fmla="*/ 19563 h 45233"/>
                  <a:gd name="connsiteX20" fmla="*/ 3899 w 56089"/>
                  <a:gd name="connsiteY20" fmla="*/ 14366 h 45233"/>
                  <a:gd name="connsiteX21" fmla="*/ 3936 w 56089"/>
                  <a:gd name="connsiteY21" fmla="*/ 14229 h 45233"/>
                  <a:gd name="connsiteX0" fmla="*/ 4729 w 56089"/>
                  <a:gd name="connsiteY0" fmla="*/ 26036 h 45233"/>
                  <a:gd name="connsiteX1" fmla="*/ 2196 w 56089"/>
                  <a:gd name="connsiteY1" fmla="*/ 25239 h 45233"/>
                  <a:gd name="connsiteX2" fmla="*/ 6964 w 56089"/>
                  <a:gd name="connsiteY2" fmla="*/ 34758 h 45233"/>
                  <a:gd name="connsiteX3" fmla="*/ 5856 w 56089"/>
                  <a:gd name="connsiteY3" fmla="*/ 35139 h 45233"/>
                  <a:gd name="connsiteX4" fmla="*/ 16514 w 56089"/>
                  <a:gd name="connsiteY4" fmla="*/ 38949 h 45233"/>
                  <a:gd name="connsiteX5" fmla="*/ 15846 w 56089"/>
                  <a:gd name="connsiteY5" fmla="*/ 37209 h 45233"/>
                  <a:gd name="connsiteX6" fmla="*/ 24225 w 56089"/>
                  <a:gd name="connsiteY6" fmla="*/ 29942 h 45233"/>
                  <a:gd name="connsiteX7" fmla="*/ 28946 w 56089"/>
                  <a:gd name="connsiteY7" fmla="*/ 34840 h 45233"/>
                  <a:gd name="connsiteX8" fmla="*/ 37020 w 56089"/>
                  <a:gd name="connsiteY8" fmla="*/ 23660 h 45233"/>
                  <a:gd name="connsiteX9" fmla="*/ 40280 w 56089"/>
                  <a:gd name="connsiteY9" fmla="*/ 30525 h 45233"/>
                  <a:gd name="connsiteX10" fmla="*/ 41834 w 56089"/>
                  <a:gd name="connsiteY10" fmla="*/ 15213 h 45233"/>
                  <a:gd name="connsiteX11" fmla="*/ 40386 w 56089"/>
                  <a:gd name="connsiteY11" fmla="*/ 17889 h 45233"/>
                  <a:gd name="connsiteX12" fmla="*/ 38360 w 56089"/>
                  <a:gd name="connsiteY12" fmla="*/ 5285 h 45233"/>
                  <a:gd name="connsiteX13" fmla="*/ 38436 w 56089"/>
                  <a:gd name="connsiteY13" fmla="*/ 6549 h 45233"/>
                  <a:gd name="connsiteX14" fmla="*/ 29114 w 56089"/>
                  <a:gd name="connsiteY14" fmla="*/ 3811 h 45233"/>
                  <a:gd name="connsiteX15" fmla="*/ 29856 w 56089"/>
                  <a:gd name="connsiteY15" fmla="*/ 2199 h 45233"/>
                  <a:gd name="connsiteX16" fmla="*/ 22177 w 56089"/>
                  <a:gd name="connsiteY16" fmla="*/ 4579 h 45233"/>
                  <a:gd name="connsiteX17" fmla="*/ 22536 w 56089"/>
                  <a:gd name="connsiteY17" fmla="*/ 3189 h 45233"/>
                  <a:gd name="connsiteX18" fmla="*/ 14036 w 56089"/>
                  <a:gd name="connsiteY18" fmla="*/ 5051 h 45233"/>
                  <a:gd name="connsiteX19" fmla="*/ 15336 w 56089"/>
                  <a:gd name="connsiteY19" fmla="*/ 6399 h 45233"/>
                  <a:gd name="connsiteX20" fmla="*/ 4163 w 56089"/>
                  <a:gd name="connsiteY20" fmla="*/ 15648 h 45233"/>
                  <a:gd name="connsiteX21" fmla="*/ 3936 w 56089"/>
                  <a:gd name="connsiteY21" fmla="*/ 14229 h 45233"/>
                  <a:gd name="connsiteX0" fmla="*/ 3936 w 56089"/>
                  <a:gd name="connsiteY0" fmla="*/ 14229 h 45233"/>
                  <a:gd name="connsiteX1" fmla="*/ 5659 w 56089"/>
                  <a:gd name="connsiteY1" fmla="*/ 6766 h 45233"/>
                  <a:gd name="connsiteX2" fmla="*/ 14041 w 56089"/>
                  <a:gd name="connsiteY2" fmla="*/ 5061 h 45233"/>
                  <a:gd name="connsiteX3" fmla="*/ 22492 w 56089"/>
                  <a:gd name="connsiteY3" fmla="*/ 3291 h 45233"/>
                  <a:gd name="connsiteX4" fmla="*/ 25785 w 56089"/>
                  <a:gd name="connsiteY4" fmla="*/ 59 h 45233"/>
                  <a:gd name="connsiteX5" fmla="*/ 29869 w 56089"/>
                  <a:gd name="connsiteY5" fmla="*/ 2340 h 45233"/>
                  <a:gd name="connsiteX6" fmla="*/ 35499 w 56089"/>
                  <a:gd name="connsiteY6" fmla="*/ 549 h 45233"/>
                  <a:gd name="connsiteX7" fmla="*/ 38354 w 56089"/>
                  <a:gd name="connsiteY7" fmla="*/ 5435 h 45233"/>
                  <a:gd name="connsiteX8" fmla="*/ 42018 w 56089"/>
                  <a:gd name="connsiteY8" fmla="*/ 10177 h 45233"/>
                  <a:gd name="connsiteX9" fmla="*/ 41854 w 56089"/>
                  <a:gd name="connsiteY9" fmla="*/ 15319 h 45233"/>
                  <a:gd name="connsiteX10" fmla="*/ 53459 w 56089"/>
                  <a:gd name="connsiteY10" fmla="*/ 25311 h 45233"/>
                  <a:gd name="connsiteX11" fmla="*/ 50442 w 56089"/>
                  <a:gd name="connsiteY11" fmla="*/ 32278 h 45233"/>
                  <a:gd name="connsiteX12" fmla="*/ 46169 w 56089"/>
                  <a:gd name="connsiteY12" fmla="*/ 36954 h 45233"/>
                  <a:gd name="connsiteX13" fmla="*/ 35223 w 56089"/>
                  <a:gd name="connsiteY13" fmla="*/ 39465 h 45233"/>
                  <a:gd name="connsiteX14" fmla="*/ 32087 w 56089"/>
                  <a:gd name="connsiteY14" fmla="*/ 45180 h 45233"/>
                  <a:gd name="connsiteX15" fmla="*/ 16516 w 56089"/>
                  <a:gd name="connsiteY15" fmla="*/ 39125 h 45233"/>
                  <a:gd name="connsiteX16" fmla="*/ 5840 w 56089"/>
                  <a:gd name="connsiteY16" fmla="*/ 35331 h 45233"/>
                  <a:gd name="connsiteX17" fmla="*/ 1146 w 56089"/>
                  <a:gd name="connsiteY17" fmla="*/ 31109 h 45233"/>
                  <a:gd name="connsiteX18" fmla="*/ 2149 w 56089"/>
                  <a:gd name="connsiteY18" fmla="*/ 25410 h 45233"/>
                  <a:gd name="connsiteX19" fmla="*/ 31 w 56089"/>
                  <a:gd name="connsiteY19" fmla="*/ 19563 h 45233"/>
                  <a:gd name="connsiteX20" fmla="*/ 3899 w 56089"/>
                  <a:gd name="connsiteY20" fmla="*/ 14366 h 45233"/>
                  <a:gd name="connsiteX21" fmla="*/ 3936 w 56089"/>
                  <a:gd name="connsiteY21" fmla="*/ 14229 h 45233"/>
                  <a:gd name="connsiteX0" fmla="*/ 4729 w 56089"/>
                  <a:gd name="connsiteY0" fmla="*/ 26036 h 45233"/>
                  <a:gd name="connsiteX1" fmla="*/ 2196 w 56089"/>
                  <a:gd name="connsiteY1" fmla="*/ 25239 h 45233"/>
                  <a:gd name="connsiteX2" fmla="*/ 6964 w 56089"/>
                  <a:gd name="connsiteY2" fmla="*/ 34758 h 45233"/>
                  <a:gd name="connsiteX3" fmla="*/ 5856 w 56089"/>
                  <a:gd name="connsiteY3" fmla="*/ 35139 h 45233"/>
                  <a:gd name="connsiteX4" fmla="*/ 16514 w 56089"/>
                  <a:gd name="connsiteY4" fmla="*/ 38949 h 45233"/>
                  <a:gd name="connsiteX5" fmla="*/ 15846 w 56089"/>
                  <a:gd name="connsiteY5" fmla="*/ 37209 h 45233"/>
                  <a:gd name="connsiteX6" fmla="*/ 24225 w 56089"/>
                  <a:gd name="connsiteY6" fmla="*/ 29942 h 45233"/>
                  <a:gd name="connsiteX7" fmla="*/ 28946 w 56089"/>
                  <a:gd name="connsiteY7" fmla="*/ 34840 h 45233"/>
                  <a:gd name="connsiteX8" fmla="*/ 37020 w 56089"/>
                  <a:gd name="connsiteY8" fmla="*/ 23660 h 45233"/>
                  <a:gd name="connsiteX9" fmla="*/ 40280 w 56089"/>
                  <a:gd name="connsiteY9" fmla="*/ 30525 h 45233"/>
                  <a:gd name="connsiteX10" fmla="*/ 41834 w 56089"/>
                  <a:gd name="connsiteY10" fmla="*/ 15213 h 45233"/>
                  <a:gd name="connsiteX11" fmla="*/ 40386 w 56089"/>
                  <a:gd name="connsiteY11" fmla="*/ 17889 h 45233"/>
                  <a:gd name="connsiteX12" fmla="*/ 38360 w 56089"/>
                  <a:gd name="connsiteY12" fmla="*/ 5285 h 45233"/>
                  <a:gd name="connsiteX13" fmla="*/ 38436 w 56089"/>
                  <a:gd name="connsiteY13" fmla="*/ 6549 h 45233"/>
                  <a:gd name="connsiteX14" fmla="*/ 29114 w 56089"/>
                  <a:gd name="connsiteY14" fmla="*/ 3811 h 45233"/>
                  <a:gd name="connsiteX15" fmla="*/ 29856 w 56089"/>
                  <a:gd name="connsiteY15" fmla="*/ 2199 h 45233"/>
                  <a:gd name="connsiteX16" fmla="*/ 22177 w 56089"/>
                  <a:gd name="connsiteY16" fmla="*/ 4579 h 45233"/>
                  <a:gd name="connsiteX17" fmla="*/ 22536 w 56089"/>
                  <a:gd name="connsiteY17" fmla="*/ 3189 h 45233"/>
                  <a:gd name="connsiteX18" fmla="*/ 14036 w 56089"/>
                  <a:gd name="connsiteY18" fmla="*/ 5051 h 45233"/>
                  <a:gd name="connsiteX19" fmla="*/ 15336 w 56089"/>
                  <a:gd name="connsiteY19" fmla="*/ 6399 h 45233"/>
                  <a:gd name="connsiteX20" fmla="*/ 4163 w 56089"/>
                  <a:gd name="connsiteY20" fmla="*/ 15648 h 45233"/>
                  <a:gd name="connsiteX21" fmla="*/ 3936 w 56089"/>
                  <a:gd name="connsiteY21" fmla="*/ 14229 h 45233"/>
                  <a:gd name="connsiteX0" fmla="*/ 3936 w 56089"/>
                  <a:gd name="connsiteY0" fmla="*/ 14229 h 45233"/>
                  <a:gd name="connsiteX1" fmla="*/ 5659 w 56089"/>
                  <a:gd name="connsiteY1" fmla="*/ 6766 h 45233"/>
                  <a:gd name="connsiteX2" fmla="*/ 14041 w 56089"/>
                  <a:gd name="connsiteY2" fmla="*/ 5061 h 45233"/>
                  <a:gd name="connsiteX3" fmla="*/ 22492 w 56089"/>
                  <a:gd name="connsiteY3" fmla="*/ 3291 h 45233"/>
                  <a:gd name="connsiteX4" fmla="*/ 25785 w 56089"/>
                  <a:gd name="connsiteY4" fmla="*/ 59 h 45233"/>
                  <a:gd name="connsiteX5" fmla="*/ 29869 w 56089"/>
                  <a:gd name="connsiteY5" fmla="*/ 2340 h 45233"/>
                  <a:gd name="connsiteX6" fmla="*/ 35499 w 56089"/>
                  <a:gd name="connsiteY6" fmla="*/ 549 h 45233"/>
                  <a:gd name="connsiteX7" fmla="*/ 38354 w 56089"/>
                  <a:gd name="connsiteY7" fmla="*/ 5435 h 45233"/>
                  <a:gd name="connsiteX8" fmla="*/ 42018 w 56089"/>
                  <a:gd name="connsiteY8" fmla="*/ 10177 h 45233"/>
                  <a:gd name="connsiteX9" fmla="*/ 41854 w 56089"/>
                  <a:gd name="connsiteY9" fmla="*/ 15319 h 45233"/>
                  <a:gd name="connsiteX10" fmla="*/ 53459 w 56089"/>
                  <a:gd name="connsiteY10" fmla="*/ 25311 h 45233"/>
                  <a:gd name="connsiteX11" fmla="*/ 50442 w 56089"/>
                  <a:gd name="connsiteY11" fmla="*/ 32278 h 45233"/>
                  <a:gd name="connsiteX12" fmla="*/ 46169 w 56089"/>
                  <a:gd name="connsiteY12" fmla="*/ 36954 h 45233"/>
                  <a:gd name="connsiteX13" fmla="*/ 35223 w 56089"/>
                  <a:gd name="connsiteY13" fmla="*/ 39465 h 45233"/>
                  <a:gd name="connsiteX14" fmla="*/ 32087 w 56089"/>
                  <a:gd name="connsiteY14" fmla="*/ 45180 h 45233"/>
                  <a:gd name="connsiteX15" fmla="*/ 16516 w 56089"/>
                  <a:gd name="connsiteY15" fmla="*/ 39125 h 45233"/>
                  <a:gd name="connsiteX16" fmla="*/ 5840 w 56089"/>
                  <a:gd name="connsiteY16" fmla="*/ 35331 h 45233"/>
                  <a:gd name="connsiteX17" fmla="*/ 1146 w 56089"/>
                  <a:gd name="connsiteY17" fmla="*/ 31109 h 45233"/>
                  <a:gd name="connsiteX18" fmla="*/ 2149 w 56089"/>
                  <a:gd name="connsiteY18" fmla="*/ 25410 h 45233"/>
                  <a:gd name="connsiteX19" fmla="*/ 31 w 56089"/>
                  <a:gd name="connsiteY19" fmla="*/ 19563 h 45233"/>
                  <a:gd name="connsiteX20" fmla="*/ 3899 w 56089"/>
                  <a:gd name="connsiteY20" fmla="*/ 14366 h 45233"/>
                  <a:gd name="connsiteX21" fmla="*/ 3936 w 56089"/>
                  <a:gd name="connsiteY21" fmla="*/ 14229 h 45233"/>
                  <a:gd name="connsiteX0" fmla="*/ 4729 w 56089"/>
                  <a:gd name="connsiteY0" fmla="*/ 26036 h 45233"/>
                  <a:gd name="connsiteX1" fmla="*/ 2196 w 56089"/>
                  <a:gd name="connsiteY1" fmla="*/ 25239 h 45233"/>
                  <a:gd name="connsiteX2" fmla="*/ 6964 w 56089"/>
                  <a:gd name="connsiteY2" fmla="*/ 34758 h 45233"/>
                  <a:gd name="connsiteX3" fmla="*/ 5856 w 56089"/>
                  <a:gd name="connsiteY3" fmla="*/ 35139 h 45233"/>
                  <a:gd name="connsiteX4" fmla="*/ 16514 w 56089"/>
                  <a:gd name="connsiteY4" fmla="*/ 38949 h 45233"/>
                  <a:gd name="connsiteX5" fmla="*/ 15846 w 56089"/>
                  <a:gd name="connsiteY5" fmla="*/ 37209 h 45233"/>
                  <a:gd name="connsiteX6" fmla="*/ 24225 w 56089"/>
                  <a:gd name="connsiteY6" fmla="*/ 29942 h 45233"/>
                  <a:gd name="connsiteX7" fmla="*/ 28946 w 56089"/>
                  <a:gd name="connsiteY7" fmla="*/ 34840 h 45233"/>
                  <a:gd name="connsiteX8" fmla="*/ 37020 w 56089"/>
                  <a:gd name="connsiteY8" fmla="*/ 23660 h 45233"/>
                  <a:gd name="connsiteX9" fmla="*/ 50507 w 56089"/>
                  <a:gd name="connsiteY9" fmla="*/ 32327 h 45233"/>
                  <a:gd name="connsiteX10" fmla="*/ 41834 w 56089"/>
                  <a:gd name="connsiteY10" fmla="*/ 15213 h 45233"/>
                  <a:gd name="connsiteX11" fmla="*/ 40386 w 56089"/>
                  <a:gd name="connsiteY11" fmla="*/ 17889 h 45233"/>
                  <a:gd name="connsiteX12" fmla="*/ 38360 w 56089"/>
                  <a:gd name="connsiteY12" fmla="*/ 5285 h 45233"/>
                  <a:gd name="connsiteX13" fmla="*/ 38436 w 56089"/>
                  <a:gd name="connsiteY13" fmla="*/ 6549 h 45233"/>
                  <a:gd name="connsiteX14" fmla="*/ 29114 w 56089"/>
                  <a:gd name="connsiteY14" fmla="*/ 3811 h 45233"/>
                  <a:gd name="connsiteX15" fmla="*/ 29856 w 56089"/>
                  <a:gd name="connsiteY15" fmla="*/ 2199 h 45233"/>
                  <a:gd name="connsiteX16" fmla="*/ 22177 w 56089"/>
                  <a:gd name="connsiteY16" fmla="*/ 4579 h 45233"/>
                  <a:gd name="connsiteX17" fmla="*/ 22536 w 56089"/>
                  <a:gd name="connsiteY17" fmla="*/ 3189 h 45233"/>
                  <a:gd name="connsiteX18" fmla="*/ 14036 w 56089"/>
                  <a:gd name="connsiteY18" fmla="*/ 5051 h 45233"/>
                  <a:gd name="connsiteX19" fmla="*/ 15336 w 56089"/>
                  <a:gd name="connsiteY19" fmla="*/ 6399 h 45233"/>
                  <a:gd name="connsiteX20" fmla="*/ 4163 w 56089"/>
                  <a:gd name="connsiteY20" fmla="*/ 15648 h 45233"/>
                  <a:gd name="connsiteX21" fmla="*/ 3936 w 56089"/>
                  <a:gd name="connsiteY21" fmla="*/ 14229 h 45233"/>
                  <a:gd name="connsiteX0" fmla="*/ 3936 w 56089"/>
                  <a:gd name="connsiteY0" fmla="*/ 14229 h 45233"/>
                  <a:gd name="connsiteX1" fmla="*/ 5659 w 56089"/>
                  <a:gd name="connsiteY1" fmla="*/ 6766 h 45233"/>
                  <a:gd name="connsiteX2" fmla="*/ 14041 w 56089"/>
                  <a:gd name="connsiteY2" fmla="*/ 5061 h 45233"/>
                  <a:gd name="connsiteX3" fmla="*/ 22492 w 56089"/>
                  <a:gd name="connsiteY3" fmla="*/ 3291 h 45233"/>
                  <a:gd name="connsiteX4" fmla="*/ 25785 w 56089"/>
                  <a:gd name="connsiteY4" fmla="*/ 59 h 45233"/>
                  <a:gd name="connsiteX5" fmla="*/ 29869 w 56089"/>
                  <a:gd name="connsiteY5" fmla="*/ 2340 h 45233"/>
                  <a:gd name="connsiteX6" fmla="*/ 35499 w 56089"/>
                  <a:gd name="connsiteY6" fmla="*/ 549 h 45233"/>
                  <a:gd name="connsiteX7" fmla="*/ 38354 w 56089"/>
                  <a:gd name="connsiteY7" fmla="*/ 5435 h 45233"/>
                  <a:gd name="connsiteX8" fmla="*/ 42018 w 56089"/>
                  <a:gd name="connsiteY8" fmla="*/ 10177 h 45233"/>
                  <a:gd name="connsiteX9" fmla="*/ 41854 w 56089"/>
                  <a:gd name="connsiteY9" fmla="*/ 15319 h 45233"/>
                  <a:gd name="connsiteX10" fmla="*/ 53459 w 56089"/>
                  <a:gd name="connsiteY10" fmla="*/ 25311 h 45233"/>
                  <a:gd name="connsiteX11" fmla="*/ 50442 w 56089"/>
                  <a:gd name="connsiteY11" fmla="*/ 32278 h 45233"/>
                  <a:gd name="connsiteX12" fmla="*/ 46169 w 56089"/>
                  <a:gd name="connsiteY12" fmla="*/ 36954 h 45233"/>
                  <a:gd name="connsiteX13" fmla="*/ 35223 w 56089"/>
                  <a:gd name="connsiteY13" fmla="*/ 39465 h 45233"/>
                  <a:gd name="connsiteX14" fmla="*/ 32087 w 56089"/>
                  <a:gd name="connsiteY14" fmla="*/ 45180 h 45233"/>
                  <a:gd name="connsiteX15" fmla="*/ 16516 w 56089"/>
                  <a:gd name="connsiteY15" fmla="*/ 39125 h 45233"/>
                  <a:gd name="connsiteX16" fmla="*/ 5840 w 56089"/>
                  <a:gd name="connsiteY16" fmla="*/ 35331 h 45233"/>
                  <a:gd name="connsiteX17" fmla="*/ 1146 w 56089"/>
                  <a:gd name="connsiteY17" fmla="*/ 31109 h 45233"/>
                  <a:gd name="connsiteX18" fmla="*/ 2149 w 56089"/>
                  <a:gd name="connsiteY18" fmla="*/ 25410 h 45233"/>
                  <a:gd name="connsiteX19" fmla="*/ 31 w 56089"/>
                  <a:gd name="connsiteY19" fmla="*/ 19563 h 45233"/>
                  <a:gd name="connsiteX20" fmla="*/ 3899 w 56089"/>
                  <a:gd name="connsiteY20" fmla="*/ 14366 h 45233"/>
                  <a:gd name="connsiteX21" fmla="*/ 3936 w 56089"/>
                  <a:gd name="connsiteY21" fmla="*/ 14229 h 45233"/>
                  <a:gd name="connsiteX0" fmla="*/ 4729 w 56089"/>
                  <a:gd name="connsiteY0" fmla="*/ 26036 h 45233"/>
                  <a:gd name="connsiteX1" fmla="*/ 2196 w 56089"/>
                  <a:gd name="connsiteY1" fmla="*/ 25239 h 45233"/>
                  <a:gd name="connsiteX2" fmla="*/ 6964 w 56089"/>
                  <a:gd name="connsiteY2" fmla="*/ 34758 h 45233"/>
                  <a:gd name="connsiteX3" fmla="*/ 5856 w 56089"/>
                  <a:gd name="connsiteY3" fmla="*/ 35139 h 45233"/>
                  <a:gd name="connsiteX4" fmla="*/ 16514 w 56089"/>
                  <a:gd name="connsiteY4" fmla="*/ 38949 h 45233"/>
                  <a:gd name="connsiteX5" fmla="*/ 15846 w 56089"/>
                  <a:gd name="connsiteY5" fmla="*/ 37209 h 45233"/>
                  <a:gd name="connsiteX6" fmla="*/ 24225 w 56089"/>
                  <a:gd name="connsiteY6" fmla="*/ 29942 h 45233"/>
                  <a:gd name="connsiteX7" fmla="*/ 28946 w 56089"/>
                  <a:gd name="connsiteY7" fmla="*/ 34840 h 45233"/>
                  <a:gd name="connsiteX8" fmla="*/ 37872 w 56089"/>
                  <a:gd name="connsiteY8" fmla="*/ 26655 h 45233"/>
                  <a:gd name="connsiteX9" fmla="*/ 50507 w 56089"/>
                  <a:gd name="connsiteY9" fmla="*/ 32327 h 45233"/>
                  <a:gd name="connsiteX10" fmla="*/ 41834 w 56089"/>
                  <a:gd name="connsiteY10" fmla="*/ 15213 h 45233"/>
                  <a:gd name="connsiteX11" fmla="*/ 40386 w 56089"/>
                  <a:gd name="connsiteY11" fmla="*/ 17889 h 45233"/>
                  <a:gd name="connsiteX12" fmla="*/ 38360 w 56089"/>
                  <a:gd name="connsiteY12" fmla="*/ 5285 h 45233"/>
                  <a:gd name="connsiteX13" fmla="*/ 38436 w 56089"/>
                  <a:gd name="connsiteY13" fmla="*/ 6549 h 45233"/>
                  <a:gd name="connsiteX14" fmla="*/ 29114 w 56089"/>
                  <a:gd name="connsiteY14" fmla="*/ 3811 h 45233"/>
                  <a:gd name="connsiteX15" fmla="*/ 29856 w 56089"/>
                  <a:gd name="connsiteY15" fmla="*/ 2199 h 45233"/>
                  <a:gd name="connsiteX16" fmla="*/ 22177 w 56089"/>
                  <a:gd name="connsiteY16" fmla="*/ 4579 h 45233"/>
                  <a:gd name="connsiteX17" fmla="*/ 22536 w 56089"/>
                  <a:gd name="connsiteY17" fmla="*/ 3189 h 45233"/>
                  <a:gd name="connsiteX18" fmla="*/ 14036 w 56089"/>
                  <a:gd name="connsiteY18" fmla="*/ 5051 h 45233"/>
                  <a:gd name="connsiteX19" fmla="*/ 15336 w 56089"/>
                  <a:gd name="connsiteY19" fmla="*/ 6399 h 45233"/>
                  <a:gd name="connsiteX20" fmla="*/ 4163 w 56089"/>
                  <a:gd name="connsiteY20" fmla="*/ 15648 h 45233"/>
                  <a:gd name="connsiteX21" fmla="*/ 3936 w 56089"/>
                  <a:gd name="connsiteY21" fmla="*/ 14229 h 45233"/>
                  <a:gd name="connsiteX0" fmla="*/ 3936 w 56089"/>
                  <a:gd name="connsiteY0" fmla="*/ 14229 h 45233"/>
                  <a:gd name="connsiteX1" fmla="*/ 5659 w 56089"/>
                  <a:gd name="connsiteY1" fmla="*/ 6766 h 45233"/>
                  <a:gd name="connsiteX2" fmla="*/ 14041 w 56089"/>
                  <a:gd name="connsiteY2" fmla="*/ 5061 h 45233"/>
                  <a:gd name="connsiteX3" fmla="*/ 22492 w 56089"/>
                  <a:gd name="connsiteY3" fmla="*/ 3291 h 45233"/>
                  <a:gd name="connsiteX4" fmla="*/ 25785 w 56089"/>
                  <a:gd name="connsiteY4" fmla="*/ 59 h 45233"/>
                  <a:gd name="connsiteX5" fmla="*/ 29869 w 56089"/>
                  <a:gd name="connsiteY5" fmla="*/ 2340 h 45233"/>
                  <a:gd name="connsiteX6" fmla="*/ 35499 w 56089"/>
                  <a:gd name="connsiteY6" fmla="*/ 549 h 45233"/>
                  <a:gd name="connsiteX7" fmla="*/ 38354 w 56089"/>
                  <a:gd name="connsiteY7" fmla="*/ 5435 h 45233"/>
                  <a:gd name="connsiteX8" fmla="*/ 42018 w 56089"/>
                  <a:gd name="connsiteY8" fmla="*/ 10177 h 45233"/>
                  <a:gd name="connsiteX9" fmla="*/ 41854 w 56089"/>
                  <a:gd name="connsiteY9" fmla="*/ 15319 h 45233"/>
                  <a:gd name="connsiteX10" fmla="*/ 53459 w 56089"/>
                  <a:gd name="connsiteY10" fmla="*/ 25311 h 45233"/>
                  <a:gd name="connsiteX11" fmla="*/ 50442 w 56089"/>
                  <a:gd name="connsiteY11" fmla="*/ 32278 h 45233"/>
                  <a:gd name="connsiteX12" fmla="*/ 46169 w 56089"/>
                  <a:gd name="connsiteY12" fmla="*/ 36954 h 45233"/>
                  <a:gd name="connsiteX13" fmla="*/ 35223 w 56089"/>
                  <a:gd name="connsiteY13" fmla="*/ 39465 h 45233"/>
                  <a:gd name="connsiteX14" fmla="*/ 32087 w 56089"/>
                  <a:gd name="connsiteY14" fmla="*/ 45180 h 45233"/>
                  <a:gd name="connsiteX15" fmla="*/ 16516 w 56089"/>
                  <a:gd name="connsiteY15" fmla="*/ 39125 h 45233"/>
                  <a:gd name="connsiteX16" fmla="*/ 5840 w 56089"/>
                  <a:gd name="connsiteY16" fmla="*/ 35331 h 45233"/>
                  <a:gd name="connsiteX17" fmla="*/ 1146 w 56089"/>
                  <a:gd name="connsiteY17" fmla="*/ 31109 h 45233"/>
                  <a:gd name="connsiteX18" fmla="*/ 2149 w 56089"/>
                  <a:gd name="connsiteY18" fmla="*/ 25410 h 45233"/>
                  <a:gd name="connsiteX19" fmla="*/ 31 w 56089"/>
                  <a:gd name="connsiteY19" fmla="*/ 19563 h 45233"/>
                  <a:gd name="connsiteX20" fmla="*/ 3899 w 56089"/>
                  <a:gd name="connsiteY20" fmla="*/ 14366 h 45233"/>
                  <a:gd name="connsiteX21" fmla="*/ 3936 w 56089"/>
                  <a:gd name="connsiteY21" fmla="*/ 14229 h 45233"/>
                  <a:gd name="connsiteX0" fmla="*/ 4729 w 56089"/>
                  <a:gd name="connsiteY0" fmla="*/ 26036 h 45233"/>
                  <a:gd name="connsiteX1" fmla="*/ 2196 w 56089"/>
                  <a:gd name="connsiteY1" fmla="*/ 25239 h 45233"/>
                  <a:gd name="connsiteX2" fmla="*/ 6964 w 56089"/>
                  <a:gd name="connsiteY2" fmla="*/ 34758 h 45233"/>
                  <a:gd name="connsiteX3" fmla="*/ 5856 w 56089"/>
                  <a:gd name="connsiteY3" fmla="*/ 35139 h 45233"/>
                  <a:gd name="connsiteX4" fmla="*/ 16514 w 56089"/>
                  <a:gd name="connsiteY4" fmla="*/ 38949 h 45233"/>
                  <a:gd name="connsiteX5" fmla="*/ 15846 w 56089"/>
                  <a:gd name="connsiteY5" fmla="*/ 37209 h 45233"/>
                  <a:gd name="connsiteX6" fmla="*/ 24225 w 56089"/>
                  <a:gd name="connsiteY6" fmla="*/ 29942 h 45233"/>
                  <a:gd name="connsiteX7" fmla="*/ 35698 w 56089"/>
                  <a:gd name="connsiteY7" fmla="*/ 39587 h 45233"/>
                  <a:gd name="connsiteX8" fmla="*/ 37872 w 56089"/>
                  <a:gd name="connsiteY8" fmla="*/ 26655 h 45233"/>
                  <a:gd name="connsiteX9" fmla="*/ 50507 w 56089"/>
                  <a:gd name="connsiteY9" fmla="*/ 32327 h 45233"/>
                  <a:gd name="connsiteX10" fmla="*/ 41834 w 56089"/>
                  <a:gd name="connsiteY10" fmla="*/ 15213 h 45233"/>
                  <a:gd name="connsiteX11" fmla="*/ 40386 w 56089"/>
                  <a:gd name="connsiteY11" fmla="*/ 17889 h 45233"/>
                  <a:gd name="connsiteX12" fmla="*/ 38360 w 56089"/>
                  <a:gd name="connsiteY12" fmla="*/ 5285 h 45233"/>
                  <a:gd name="connsiteX13" fmla="*/ 38436 w 56089"/>
                  <a:gd name="connsiteY13" fmla="*/ 6549 h 45233"/>
                  <a:gd name="connsiteX14" fmla="*/ 29114 w 56089"/>
                  <a:gd name="connsiteY14" fmla="*/ 3811 h 45233"/>
                  <a:gd name="connsiteX15" fmla="*/ 29856 w 56089"/>
                  <a:gd name="connsiteY15" fmla="*/ 2199 h 45233"/>
                  <a:gd name="connsiteX16" fmla="*/ 22177 w 56089"/>
                  <a:gd name="connsiteY16" fmla="*/ 4579 h 45233"/>
                  <a:gd name="connsiteX17" fmla="*/ 22536 w 56089"/>
                  <a:gd name="connsiteY17" fmla="*/ 3189 h 45233"/>
                  <a:gd name="connsiteX18" fmla="*/ 14036 w 56089"/>
                  <a:gd name="connsiteY18" fmla="*/ 5051 h 45233"/>
                  <a:gd name="connsiteX19" fmla="*/ 15336 w 56089"/>
                  <a:gd name="connsiteY19" fmla="*/ 6399 h 45233"/>
                  <a:gd name="connsiteX20" fmla="*/ 4163 w 56089"/>
                  <a:gd name="connsiteY20" fmla="*/ 15648 h 45233"/>
                  <a:gd name="connsiteX21" fmla="*/ 3936 w 56089"/>
                  <a:gd name="connsiteY21" fmla="*/ 14229 h 45233"/>
                  <a:gd name="connsiteX0" fmla="*/ 3936 w 56089"/>
                  <a:gd name="connsiteY0" fmla="*/ 14229 h 45233"/>
                  <a:gd name="connsiteX1" fmla="*/ 5659 w 56089"/>
                  <a:gd name="connsiteY1" fmla="*/ 6766 h 45233"/>
                  <a:gd name="connsiteX2" fmla="*/ 14041 w 56089"/>
                  <a:gd name="connsiteY2" fmla="*/ 5061 h 45233"/>
                  <a:gd name="connsiteX3" fmla="*/ 22492 w 56089"/>
                  <a:gd name="connsiteY3" fmla="*/ 3291 h 45233"/>
                  <a:gd name="connsiteX4" fmla="*/ 25785 w 56089"/>
                  <a:gd name="connsiteY4" fmla="*/ 59 h 45233"/>
                  <a:gd name="connsiteX5" fmla="*/ 29869 w 56089"/>
                  <a:gd name="connsiteY5" fmla="*/ 2340 h 45233"/>
                  <a:gd name="connsiteX6" fmla="*/ 35499 w 56089"/>
                  <a:gd name="connsiteY6" fmla="*/ 549 h 45233"/>
                  <a:gd name="connsiteX7" fmla="*/ 38354 w 56089"/>
                  <a:gd name="connsiteY7" fmla="*/ 5435 h 45233"/>
                  <a:gd name="connsiteX8" fmla="*/ 42018 w 56089"/>
                  <a:gd name="connsiteY8" fmla="*/ 10177 h 45233"/>
                  <a:gd name="connsiteX9" fmla="*/ 41854 w 56089"/>
                  <a:gd name="connsiteY9" fmla="*/ 15319 h 45233"/>
                  <a:gd name="connsiteX10" fmla="*/ 53459 w 56089"/>
                  <a:gd name="connsiteY10" fmla="*/ 25311 h 45233"/>
                  <a:gd name="connsiteX11" fmla="*/ 50442 w 56089"/>
                  <a:gd name="connsiteY11" fmla="*/ 32278 h 45233"/>
                  <a:gd name="connsiteX12" fmla="*/ 46169 w 56089"/>
                  <a:gd name="connsiteY12" fmla="*/ 36954 h 45233"/>
                  <a:gd name="connsiteX13" fmla="*/ 35223 w 56089"/>
                  <a:gd name="connsiteY13" fmla="*/ 39465 h 45233"/>
                  <a:gd name="connsiteX14" fmla="*/ 32087 w 56089"/>
                  <a:gd name="connsiteY14" fmla="*/ 45180 h 45233"/>
                  <a:gd name="connsiteX15" fmla="*/ 16516 w 56089"/>
                  <a:gd name="connsiteY15" fmla="*/ 39125 h 45233"/>
                  <a:gd name="connsiteX16" fmla="*/ 5840 w 56089"/>
                  <a:gd name="connsiteY16" fmla="*/ 35331 h 45233"/>
                  <a:gd name="connsiteX17" fmla="*/ 1146 w 56089"/>
                  <a:gd name="connsiteY17" fmla="*/ 31109 h 45233"/>
                  <a:gd name="connsiteX18" fmla="*/ 2149 w 56089"/>
                  <a:gd name="connsiteY18" fmla="*/ 25410 h 45233"/>
                  <a:gd name="connsiteX19" fmla="*/ 31 w 56089"/>
                  <a:gd name="connsiteY19" fmla="*/ 19563 h 45233"/>
                  <a:gd name="connsiteX20" fmla="*/ 3899 w 56089"/>
                  <a:gd name="connsiteY20" fmla="*/ 14366 h 45233"/>
                  <a:gd name="connsiteX21" fmla="*/ 3936 w 56089"/>
                  <a:gd name="connsiteY21" fmla="*/ 14229 h 45233"/>
                  <a:gd name="connsiteX0" fmla="*/ 4729 w 56089"/>
                  <a:gd name="connsiteY0" fmla="*/ 26036 h 45233"/>
                  <a:gd name="connsiteX1" fmla="*/ 2196 w 56089"/>
                  <a:gd name="connsiteY1" fmla="*/ 25239 h 45233"/>
                  <a:gd name="connsiteX2" fmla="*/ 6964 w 56089"/>
                  <a:gd name="connsiteY2" fmla="*/ 34758 h 45233"/>
                  <a:gd name="connsiteX3" fmla="*/ 5856 w 56089"/>
                  <a:gd name="connsiteY3" fmla="*/ 35139 h 45233"/>
                  <a:gd name="connsiteX4" fmla="*/ 16514 w 56089"/>
                  <a:gd name="connsiteY4" fmla="*/ 38949 h 45233"/>
                  <a:gd name="connsiteX5" fmla="*/ 15846 w 56089"/>
                  <a:gd name="connsiteY5" fmla="*/ 37209 h 45233"/>
                  <a:gd name="connsiteX6" fmla="*/ 32900 w 56089"/>
                  <a:gd name="connsiteY6" fmla="*/ 32106 h 45233"/>
                  <a:gd name="connsiteX7" fmla="*/ 35698 w 56089"/>
                  <a:gd name="connsiteY7" fmla="*/ 39587 h 45233"/>
                  <a:gd name="connsiteX8" fmla="*/ 37872 w 56089"/>
                  <a:gd name="connsiteY8" fmla="*/ 26655 h 45233"/>
                  <a:gd name="connsiteX9" fmla="*/ 50507 w 56089"/>
                  <a:gd name="connsiteY9" fmla="*/ 32327 h 45233"/>
                  <a:gd name="connsiteX10" fmla="*/ 41834 w 56089"/>
                  <a:gd name="connsiteY10" fmla="*/ 15213 h 45233"/>
                  <a:gd name="connsiteX11" fmla="*/ 40386 w 56089"/>
                  <a:gd name="connsiteY11" fmla="*/ 17889 h 45233"/>
                  <a:gd name="connsiteX12" fmla="*/ 38360 w 56089"/>
                  <a:gd name="connsiteY12" fmla="*/ 5285 h 45233"/>
                  <a:gd name="connsiteX13" fmla="*/ 38436 w 56089"/>
                  <a:gd name="connsiteY13" fmla="*/ 6549 h 45233"/>
                  <a:gd name="connsiteX14" fmla="*/ 29114 w 56089"/>
                  <a:gd name="connsiteY14" fmla="*/ 3811 h 45233"/>
                  <a:gd name="connsiteX15" fmla="*/ 29856 w 56089"/>
                  <a:gd name="connsiteY15" fmla="*/ 2199 h 45233"/>
                  <a:gd name="connsiteX16" fmla="*/ 22177 w 56089"/>
                  <a:gd name="connsiteY16" fmla="*/ 4579 h 45233"/>
                  <a:gd name="connsiteX17" fmla="*/ 22536 w 56089"/>
                  <a:gd name="connsiteY17" fmla="*/ 3189 h 45233"/>
                  <a:gd name="connsiteX18" fmla="*/ 14036 w 56089"/>
                  <a:gd name="connsiteY18" fmla="*/ 5051 h 45233"/>
                  <a:gd name="connsiteX19" fmla="*/ 15336 w 56089"/>
                  <a:gd name="connsiteY19" fmla="*/ 6399 h 45233"/>
                  <a:gd name="connsiteX20" fmla="*/ 4163 w 56089"/>
                  <a:gd name="connsiteY20" fmla="*/ 15648 h 45233"/>
                  <a:gd name="connsiteX21" fmla="*/ 3936 w 56089"/>
                  <a:gd name="connsiteY21" fmla="*/ 14229 h 45233"/>
                  <a:gd name="connsiteX0" fmla="*/ 3936 w 56089"/>
                  <a:gd name="connsiteY0" fmla="*/ 14229 h 45233"/>
                  <a:gd name="connsiteX1" fmla="*/ 5659 w 56089"/>
                  <a:gd name="connsiteY1" fmla="*/ 6766 h 45233"/>
                  <a:gd name="connsiteX2" fmla="*/ 14041 w 56089"/>
                  <a:gd name="connsiteY2" fmla="*/ 5061 h 45233"/>
                  <a:gd name="connsiteX3" fmla="*/ 22492 w 56089"/>
                  <a:gd name="connsiteY3" fmla="*/ 3291 h 45233"/>
                  <a:gd name="connsiteX4" fmla="*/ 25785 w 56089"/>
                  <a:gd name="connsiteY4" fmla="*/ 59 h 45233"/>
                  <a:gd name="connsiteX5" fmla="*/ 29869 w 56089"/>
                  <a:gd name="connsiteY5" fmla="*/ 2340 h 45233"/>
                  <a:gd name="connsiteX6" fmla="*/ 35499 w 56089"/>
                  <a:gd name="connsiteY6" fmla="*/ 549 h 45233"/>
                  <a:gd name="connsiteX7" fmla="*/ 38354 w 56089"/>
                  <a:gd name="connsiteY7" fmla="*/ 5435 h 45233"/>
                  <a:gd name="connsiteX8" fmla="*/ 42018 w 56089"/>
                  <a:gd name="connsiteY8" fmla="*/ 10177 h 45233"/>
                  <a:gd name="connsiteX9" fmla="*/ 41854 w 56089"/>
                  <a:gd name="connsiteY9" fmla="*/ 15319 h 45233"/>
                  <a:gd name="connsiteX10" fmla="*/ 53459 w 56089"/>
                  <a:gd name="connsiteY10" fmla="*/ 25311 h 45233"/>
                  <a:gd name="connsiteX11" fmla="*/ 50442 w 56089"/>
                  <a:gd name="connsiteY11" fmla="*/ 32278 h 45233"/>
                  <a:gd name="connsiteX12" fmla="*/ 46169 w 56089"/>
                  <a:gd name="connsiteY12" fmla="*/ 36954 h 45233"/>
                  <a:gd name="connsiteX13" fmla="*/ 35223 w 56089"/>
                  <a:gd name="connsiteY13" fmla="*/ 39465 h 45233"/>
                  <a:gd name="connsiteX14" fmla="*/ 32087 w 56089"/>
                  <a:gd name="connsiteY14" fmla="*/ 45180 h 45233"/>
                  <a:gd name="connsiteX15" fmla="*/ 16516 w 56089"/>
                  <a:gd name="connsiteY15" fmla="*/ 39125 h 45233"/>
                  <a:gd name="connsiteX16" fmla="*/ 5840 w 56089"/>
                  <a:gd name="connsiteY16" fmla="*/ 35331 h 45233"/>
                  <a:gd name="connsiteX17" fmla="*/ 1146 w 56089"/>
                  <a:gd name="connsiteY17" fmla="*/ 31109 h 45233"/>
                  <a:gd name="connsiteX18" fmla="*/ 2149 w 56089"/>
                  <a:gd name="connsiteY18" fmla="*/ 25410 h 45233"/>
                  <a:gd name="connsiteX19" fmla="*/ 31 w 56089"/>
                  <a:gd name="connsiteY19" fmla="*/ 19563 h 45233"/>
                  <a:gd name="connsiteX20" fmla="*/ 3899 w 56089"/>
                  <a:gd name="connsiteY20" fmla="*/ 14366 h 45233"/>
                  <a:gd name="connsiteX21" fmla="*/ 3936 w 56089"/>
                  <a:gd name="connsiteY21" fmla="*/ 14229 h 45233"/>
                  <a:gd name="connsiteX0" fmla="*/ 4729 w 56089"/>
                  <a:gd name="connsiteY0" fmla="*/ 26036 h 45233"/>
                  <a:gd name="connsiteX1" fmla="*/ 2196 w 56089"/>
                  <a:gd name="connsiteY1" fmla="*/ 25239 h 45233"/>
                  <a:gd name="connsiteX2" fmla="*/ 6964 w 56089"/>
                  <a:gd name="connsiteY2" fmla="*/ 34758 h 45233"/>
                  <a:gd name="connsiteX3" fmla="*/ 5856 w 56089"/>
                  <a:gd name="connsiteY3" fmla="*/ 35139 h 45233"/>
                  <a:gd name="connsiteX4" fmla="*/ 16514 w 56089"/>
                  <a:gd name="connsiteY4" fmla="*/ 38949 h 45233"/>
                  <a:gd name="connsiteX5" fmla="*/ 15846 w 56089"/>
                  <a:gd name="connsiteY5" fmla="*/ 37209 h 45233"/>
                  <a:gd name="connsiteX6" fmla="*/ 32900 w 56089"/>
                  <a:gd name="connsiteY6" fmla="*/ 32106 h 45233"/>
                  <a:gd name="connsiteX7" fmla="*/ 35698 w 56089"/>
                  <a:gd name="connsiteY7" fmla="*/ 39587 h 45233"/>
                  <a:gd name="connsiteX8" fmla="*/ 41834 w 56089"/>
                  <a:gd name="connsiteY8" fmla="*/ 15213 h 45233"/>
                  <a:gd name="connsiteX9" fmla="*/ 40386 w 56089"/>
                  <a:gd name="connsiteY9" fmla="*/ 17889 h 45233"/>
                  <a:gd name="connsiteX10" fmla="*/ 38360 w 56089"/>
                  <a:gd name="connsiteY10" fmla="*/ 5285 h 45233"/>
                  <a:gd name="connsiteX11" fmla="*/ 38436 w 56089"/>
                  <a:gd name="connsiteY11" fmla="*/ 6549 h 45233"/>
                  <a:gd name="connsiteX12" fmla="*/ 29114 w 56089"/>
                  <a:gd name="connsiteY12" fmla="*/ 3811 h 45233"/>
                  <a:gd name="connsiteX13" fmla="*/ 29856 w 56089"/>
                  <a:gd name="connsiteY13" fmla="*/ 2199 h 45233"/>
                  <a:gd name="connsiteX14" fmla="*/ 22177 w 56089"/>
                  <a:gd name="connsiteY14" fmla="*/ 4579 h 45233"/>
                  <a:gd name="connsiteX15" fmla="*/ 22536 w 56089"/>
                  <a:gd name="connsiteY15" fmla="*/ 3189 h 45233"/>
                  <a:gd name="connsiteX16" fmla="*/ 14036 w 56089"/>
                  <a:gd name="connsiteY16" fmla="*/ 5051 h 45233"/>
                  <a:gd name="connsiteX17" fmla="*/ 15336 w 56089"/>
                  <a:gd name="connsiteY17" fmla="*/ 6399 h 45233"/>
                  <a:gd name="connsiteX18" fmla="*/ 4163 w 56089"/>
                  <a:gd name="connsiteY18" fmla="*/ 15648 h 45233"/>
                  <a:gd name="connsiteX19" fmla="*/ 3936 w 56089"/>
                  <a:gd name="connsiteY19" fmla="*/ 14229 h 45233"/>
                  <a:gd name="connsiteX0" fmla="*/ 3936 w 53529"/>
                  <a:gd name="connsiteY0" fmla="*/ 14229 h 45233"/>
                  <a:gd name="connsiteX1" fmla="*/ 5659 w 53529"/>
                  <a:gd name="connsiteY1" fmla="*/ 6766 h 45233"/>
                  <a:gd name="connsiteX2" fmla="*/ 14041 w 53529"/>
                  <a:gd name="connsiteY2" fmla="*/ 5061 h 45233"/>
                  <a:gd name="connsiteX3" fmla="*/ 22492 w 53529"/>
                  <a:gd name="connsiteY3" fmla="*/ 3291 h 45233"/>
                  <a:gd name="connsiteX4" fmla="*/ 25785 w 53529"/>
                  <a:gd name="connsiteY4" fmla="*/ 59 h 45233"/>
                  <a:gd name="connsiteX5" fmla="*/ 29869 w 53529"/>
                  <a:gd name="connsiteY5" fmla="*/ 2340 h 45233"/>
                  <a:gd name="connsiteX6" fmla="*/ 35499 w 53529"/>
                  <a:gd name="connsiteY6" fmla="*/ 549 h 45233"/>
                  <a:gd name="connsiteX7" fmla="*/ 38354 w 53529"/>
                  <a:gd name="connsiteY7" fmla="*/ 5435 h 45233"/>
                  <a:gd name="connsiteX8" fmla="*/ 42018 w 53529"/>
                  <a:gd name="connsiteY8" fmla="*/ 10177 h 45233"/>
                  <a:gd name="connsiteX9" fmla="*/ 41854 w 53529"/>
                  <a:gd name="connsiteY9" fmla="*/ 15319 h 45233"/>
                  <a:gd name="connsiteX10" fmla="*/ 53459 w 53529"/>
                  <a:gd name="connsiteY10" fmla="*/ 25311 h 45233"/>
                  <a:gd name="connsiteX11" fmla="*/ 46169 w 53529"/>
                  <a:gd name="connsiteY11" fmla="*/ 36954 h 45233"/>
                  <a:gd name="connsiteX12" fmla="*/ 35223 w 53529"/>
                  <a:gd name="connsiteY12" fmla="*/ 39465 h 45233"/>
                  <a:gd name="connsiteX13" fmla="*/ 32087 w 53529"/>
                  <a:gd name="connsiteY13" fmla="*/ 45180 h 45233"/>
                  <a:gd name="connsiteX14" fmla="*/ 16516 w 53529"/>
                  <a:gd name="connsiteY14" fmla="*/ 39125 h 45233"/>
                  <a:gd name="connsiteX15" fmla="*/ 5840 w 53529"/>
                  <a:gd name="connsiteY15" fmla="*/ 35331 h 45233"/>
                  <a:gd name="connsiteX16" fmla="*/ 1146 w 53529"/>
                  <a:gd name="connsiteY16" fmla="*/ 31109 h 45233"/>
                  <a:gd name="connsiteX17" fmla="*/ 2149 w 53529"/>
                  <a:gd name="connsiteY17" fmla="*/ 25410 h 45233"/>
                  <a:gd name="connsiteX18" fmla="*/ 31 w 53529"/>
                  <a:gd name="connsiteY18" fmla="*/ 19563 h 45233"/>
                  <a:gd name="connsiteX19" fmla="*/ 3899 w 53529"/>
                  <a:gd name="connsiteY19" fmla="*/ 14366 h 45233"/>
                  <a:gd name="connsiteX20" fmla="*/ 3936 w 53529"/>
                  <a:gd name="connsiteY20" fmla="*/ 14229 h 45233"/>
                  <a:gd name="connsiteX0" fmla="*/ 4729 w 53529"/>
                  <a:gd name="connsiteY0" fmla="*/ 26036 h 45233"/>
                  <a:gd name="connsiteX1" fmla="*/ 2196 w 53529"/>
                  <a:gd name="connsiteY1" fmla="*/ 25239 h 45233"/>
                  <a:gd name="connsiteX2" fmla="*/ 6964 w 53529"/>
                  <a:gd name="connsiteY2" fmla="*/ 34758 h 45233"/>
                  <a:gd name="connsiteX3" fmla="*/ 5856 w 53529"/>
                  <a:gd name="connsiteY3" fmla="*/ 35139 h 45233"/>
                  <a:gd name="connsiteX4" fmla="*/ 16514 w 53529"/>
                  <a:gd name="connsiteY4" fmla="*/ 38949 h 45233"/>
                  <a:gd name="connsiteX5" fmla="*/ 15846 w 53529"/>
                  <a:gd name="connsiteY5" fmla="*/ 37209 h 45233"/>
                  <a:gd name="connsiteX6" fmla="*/ 32900 w 53529"/>
                  <a:gd name="connsiteY6" fmla="*/ 32106 h 45233"/>
                  <a:gd name="connsiteX7" fmla="*/ 35698 w 53529"/>
                  <a:gd name="connsiteY7" fmla="*/ 39587 h 45233"/>
                  <a:gd name="connsiteX8" fmla="*/ 41834 w 53529"/>
                  <a:gd name="connsiteY8" fmla="*/ 15213 h 45233"/>
                  <a:gd name="connsiteX9" fmla="*/ 40386 w 53529"/>
                  <a:gd name="connsiteY9" fmla="*/ 17889 h 45233"/>
                  <a:gd name="connsiteX10" fmla="*/ 38360 w 53529"/>
                  <a:gd name="connsiteY10" fmla="*/ 5285 h 45233"/>
                  <a:gd name="connsiteX11" fmla="*/ 38436 w 53529"/>
                  <a:gd name="connsiteY11" fmla="*/ 6549 h 45233"/>
                  <a:gd name="connsiteX12" fmla="*/ 29114 w 53529"/>
                  <a:gd name="connsiteY12" fmla="*/ 3811 h 45233"/>
                  <a:gd name="connsiteX13" fmla="*/ 29856 w 53529"/>
                  <a:gd name="connsiteY13" fmla="*/ 2199 h 45233"/>
                  <a:gd name="connsiteX14" fmla="*/ 22177 w 53529"/>
                  <a:gd name="connsiteY14" fmla="*/ 4579 h 45233"/>
                  <a:gd name="connsiteX15" fmla="*/ 22536 w 53529"/>
                  <a:gd name="connsiteY15" fmla="*/ 3189 h 45233"/>
                  <a:gd name="connsiteX16" fmla="*/ 14036 w 53529"/>
                  <a:gd name="connsiteY16" fmla="*/ 5051 h 45233"/>
                  <a:gd name="connsiteX17" fmla="*/ 15336 w 53529"/>
                  <a:gd name="connsiteY17" fmla="*/ 6399 h 45233"/>
                  <a:gd name="connsiteX18" fmla="*/ 4163 w 53529"/>
                  <a:gd name="connsiteY18" fmla="*/ 15648 h 45233"/>
                  <a:gd name="connsiteX19" fmla="*/ 3936 w 53529"/>
                  <a:gd name="connsiteY19" fmla="*/ 14229 h 45233"/>
                  <a:gd name="connsiteX0" fmla="*/ 3936 w 54696"/>
                  <a:gd name="connsiteY0" fmla="*/ 14229 h 45233"/>
                  <a:gd name="connsiteX1" fmla="*/ 5659 w 54696"/>
                  <a:gd name="connsiteY1" fmla="*/ 6766 h 45233"/>
                  <a:gd name="connsiteX2" fmla="*/ 14041 w 54696"/>
                  <a:gd name="connsiteY2" fmla="*/ 5061 h 45233"/>
                  <a:gd name="connsiteX3" fmla="*/ 22492 w 54696"/>
                  <a:gd name="connsiteY3" fmla="*/ 3291 h 45233"/>
                  <a:gd name="connsiteX4" fmla="*/ 25785 w 54696"/>
                  <a:gd name="connsiteY4" fmla="*/ 59 h 45233"/>
                  <a:gd name="connsiteX5" fmla="*/ 29869 w 54696"/>
                  <a:gd name="connsiteY5" fmla="*/ 2340 h 45233"/>
                  <a:gd name="connsiteX6" fmla="*/ 35499 w 54696"/>
                  <a:gd name="connsiteY6" fmla="*/ 549 h 45233"/>
                  <a:gd name="connsiteX7" fmla="*/ 38354 w 54696"/>
                  <a:gd name="connsiteY7" fmla="*/ 5435 h 45233"/>
                  <a:gd name="connsiteX8" fmla="*/ 42018 w 54696"/>
                  <a:gd name="connsiteY8" fmla="*/ 10177 h 45233"/>
                  <a:gd name="connsiteX9" fmla="*/ 41854 w 54696"/>
                  <a:gd name="connsiteY9" fmla="*/ 15319 h 45233"/>
                  <a:gd name="connsiteX10" fmla="*/ 53459 w 54696"/>
                  <a:gd name="connsiteY10" fmla="*/ 25311 h 45233"/>
                  <a:gd name="connsiteX11" fmla="*/ 52308 w 54696"/>
                  <a:gd name="connsiteY11" fmla="*/ 34800 h 45233"/>
                  <a:gd name="connsiteX12" fmla="*/ 35223 w 54696"/>
                  <a:gd name="connsiteY12" fmla="*/ 39465 h 45233"/>
                  <a:gd name="connsiteX13" fmla="*/ 32087 w 54696"/>
                  <a:gd name="connsiteY13" fmla="*/ 45180 h 45233"/>
                  <a:gd name="connsiteX14" fmla="*/ 16516 w 54696"/>
                  <a:gd name="connsiteY14" fmla="*/ 39125 h 45233"/>
                  <a:gd name="connsiteX15" fmla="*/ 5840 w 54696"/>
                  <a:gd name="connsiteY15" fmla="*/ 35331 h 45233"/>
                  <a:gd name="connsiteX16" fmla="*/ 1146 w 54696"/>
                  <a:gd name="connsiteY16" fmla="*/ 31109 h 45233"/>
                  <a:gd name="connsiteX17" fmla="*/ 2149 w 54696"/>
                  <a:gd name="connsiteY17" fmla="*/ 25410 h 45233"/>
                  <a:gd name="connsiteX18" fmla="*/ 31 w 54696"/>
                  <a:gd name="connsiteY18" fmla="*/ 19563 h 45233"/>
                  <a:gd name="connsiteX19" fmla="*/ 3899 w 54696"/>
                  <a:gd name="connsiteY19" fmla="*/ 14366 h 45233"/>
                  <a:gd name="connsiteX20" fmla="*/ 3936 w 54696"/>
                  <a:gd name="connsiteY20" fmla="*/ 14229 h 45233"/>
                  <a:gd name="connsiteX0" fmla="*/ 4729 w 54696"/>
                  <a:gd name="connsiteY0" fmla="*/ 26036 h 45233"/>
                  <a:gd name="connsiteX1" fmla="*/ 2196 w 54696"/>
                  <a:gd name="connsiteY1" fmla="*/ 25239 h 45233"/>
                  <a:gd name="connsiteX2" fmla="*/ 6964 w 54696"/>
                  <a:gd name="connsiteY2" fmla="*/ 34758 h 45233"/>
                  <a:gd name="connsiteX3" fmla="*/ 5856 w 54696"/>
                  <a:gd name="connsiteY3" fmla="*/ 35139 h 45233"/>
                  <a:gd name="connsiteX4" fmla="*/ 16514 w 54696"/>
                  <a:gd name="connsiteY4" fmla="*/ 38949 h 45233"/>
                  <a:gd name="connsiteX5" fmla="*/ 15846 w 54696"/>
                  <a:gd name="connsiteY5" fmla="*/ 37209 h 45233"/>
                  <a:gd name="connsiteX6" fmla="*/ 32900 w 54696"/>
                  <a:gd name="connsiteY6" fmla="*/ 32106 h 45233"/>
                  <a:gd name="connsiteX7" fmla="*/ 35698 w 54696"/>
                  <a:gd name="connsiteY7" fmla="*/ 39587 h 45233"/>
                  <a:gd name="connsiteX8" fmla="*/ 41834 w 54696"/>
                  <a:gd name="connsiteY8" fmla="*/ 15213 h 45233"/>
                  <a:gd name="connsiteX9" fmla="*/ 40386 w 54696"/>
                  <a:gd name="connsiteY9" fmla="*/ 17889 h 45233"/>
                  <a:gd name="connsiteX10" fmla="*/ 38360 w 54696"/>
                  <a:gd name="connsiteY10" fmla="*/ 5285 h 45233"/>
                  <a:gd name="connsiteX11" fmla="*/ 38436 w 54696"/>
                  <a:gd name="connsiteY11" fmla="*/ 6549 h 45233"/>
                  <a:gd name="connsiteX12" fmla="*/ 29114 w 54696"/>
                  <a:gd name="connsiteY12" fmla="*/ 3811 h 45233"/>
                  <a:gd name="connsiteX13" fmla="*/ 29856 w 54696"/>
                  <a:gd name="connsiteY13" fmla="*/ 2199 h 45233"/>
                  <a:gd name="connsiteX14" fmla="*/ 22177 w 54696"/>
                  <a:gd name="connsiteY14" fmla="*/ 4579 h 45233"/>
                  <a:gd name="connsiteX15" fmla="*/ 22536 w 54696"/>
                  <a:gd name="connsiteY15" fmla="*/ 3189 h 45233"/>
                  <a:gd name="connsiteX16" fmla="*/ 14036 w 54696"/>
                  <a:gd name="connsiteY16" fmla="*/ 5051 h 45233"/>
                  <a:gd name="connsiteX17" fmla="*/ 15336 w 54696"/>
                  <a:gd name="connsiteY17" fmla="*/ 6399 h 45233"/>
                  <a:gd name="connsiteX18" fmla="*/ 4163 w 54696"/>
                  <a:gd name="connsiteY18" fmla="*/ 15648 h 45233"/>
                  <a:gd name="connsiteX19" fmla="*/ 3936 w 54696"/>
                  <a:gd name="connsiteY19" fmla="*/ 14229 h 45233"/>
                  <a:gd name="connsiteX0" fmla="*/ 3936 w 54969"/>
                  <a:gd name="connsiteY0" fmla="*/ 14229 h 45233"/>
                  <a:gd name="connsiteX1" fmla="*/ 5659 w 54969"/>
                  <a:gd name="connsiteY1" fmla="*/ 6766 h 45233"/>
                  <a:gd name="connsiteX2" fmla="*/ 14041 w 54969"/>
                  <a:gd name="connsiteY2" fmla="*/ 5061 h 45233"/>
                  <a:gd name="connsiteX3" fmla="*/ 22492 w 54969"/>
                  <a:gd name="connsiteY3" fmla="*/ 3291 h 45233"/>
                  <a:gd name="connsiteX4" fmla="*/ 25785 w 54969"/>
                  <a:gd name="connsiteY4" fmla="*/ 59 h 45233"/>
                  <a:gd name="connsiteX5" fmla="*/ 29869 w 54969"/>
                  <a:gd name="connsiteY5" fmla="*/ 2340 h 45233"/>
                  <a:gd name="connsiteX6" fmla="*/ 35499 w 54969"/>
                  <a:gd name="connsiteY6" fmla="*/ 549 h 45233"/>
                  <a:gd name="connsiteX7" fmla="*/ 38354 w 54969"/>
                  <a:gd name="connsiteY7" fmla="*/ 5435 h 45233"/>
                  <a:gd name="connsiteX8" fmla="*/ 42018 w 54969"/>
                  <a:gd name="connsiteY8" fmla="*/ 10177 h 45233"/>
                  <a:gd name="connsiteX9" fmla="*/ 41854 w 54969"/>
                  <a:gd name="connsiteY9" fmla="*/ 15319 h 45233"/>
                  <a:gd name="connsiteX10" fmla="*/ 53459 w 54969"/>
                  <a:gd name="connsiteY10" fmla="*/ 25311 h 45233"/>
                  <a:gd name="connsiteX11" fmla="*/ 52308 w 54969"/>
                  <a:gd name="connsiteY11" fmla="*/ 34800 h 45233"/>
                  <a:gd name="connsiteX12" fmla="*/ 35223 w 54969"/>
                  <a:gd name="connsiteY12" fmla="*/ 39465 h 45233"/>
                  <a:gd name="connsiteX13" fmla="*/ 32087 w 54969"/>
                  <a:gd name="connsiteY13" fmla="*/ 45180 h 45233"/>
                  <a:gd name="connsiteX14" fmla="*/ 16516 w 54969"/>
                  <a:gd name="connsiteY14" fmla="*/ 39125 h 45233"/>
                  <a:gd name="connsiteX15" fmla="*/ 5840 w 54969"/>
                  <a:gd name="connsiteY15" fmla="*/ 35331 h 45233"/>
                  <a:gd name="connsiteX16" fmla="*/ 1146 w 54969"/>
                  <a:gd name="connsiteY16" fmla="*/ 31109 h 45233"/>
                  <a:gd name="connsiteX17" fmla="*/ 2149 w 54969"/>
                  <a:gd name="connsiteY17" fmla="*/ 25410 h 45233"/>
                  <a:gd name="connsiteX18" fmla="*/ 31 w 54969"/>
                  <a:gd name="connsiteY18" fmla="*/ 19563 h 45233"/>
                  <a:gd name="connsiteX19" fmla="*/ 3899 w 54969"/>
                  <a:gd name="connsiteY19" fmla="*/ 14366 h 45233"/>
                  <a:gd name="connsiteX20" fmla="*/ 3936 w 54969"/>
                  <a:gd name="connsiteY20" fmla="*/ 14229 h 45233"/>
                  <a:gd name="connsiteX0" fmla="*/ 4729 w 54969"/>
                  <a:gd name="connsiteY0" fmla="*/ 26036 h 45233"/>
                  <a:gd name="connsiteX1" fmla="*/ 2196 w 54969"/>
                  <a:gd name="connsiteY1" fmla="*/ 25239 h 45233"/>
                  <a:gd name="connsiteX2" fmla="*/ 6964 w 54969"/>
                  <a:gd name="connsiteY2" fmla="*/ 34758 h 45233"/>
                  <a:gd name="connsiteX3" fmla="*/ 5856 w 54969"/>
                  <a:gd name="connsiteY3" fmla="*/ 35139 h 45233"/>
                  <a:gd name="connsiteX4" fmla="*/ 16514 w 54969"/>
                  <a:gd name="connsiteY4" fmla="*/ 38949 h 45233"/>
                  <a:gd name="connsiteX5" fmla="*/ 15846 w 54969"/>
                  <a:gd name="connsiteY5" fmla="*/ 37209 h 45233"/>
                  <a:gd name="connsiteX6" fmla="*/ 32900 w 54969"/>
                  <a:gd name="connsiteY6" fmla="*/ 32106 h 45233"/>
                  <a:gd name="connsiteX7" fmla="*/ 35698 w 54969"/>
                  <a:gd name="connsiteY7" fmla="*/ 39587 h 45233"/>
                  <a:gd name="connsiteX8" fmla="*/ 41834 w 54969"/>
                  <a:gd name="connsiteY8" fmla="*/ 15213 h 45233"/>
                  <a:gd name="connsiteX9" fmla="*/ 40386 w 54969"/>
                  <a:gd name="connsiteY9" fmla="*/ 17889 h 45233"/>
                  <a:gd name="connsiteX10" fmla="*/ 38360 w 54969"/>
                  <a:gd name="connsiteY10" fmla="*/ 5285 h 45233"/>
                  <a:gd name="connsiteX11" fmla="*/ 38436 w 54969"/>
                  <a:gd name="connsiteY11" fmla="*/ 6549 h 45233"/>
                  <a:gd name="connsiteX12" fmla="*/ 29114 w 54969"/>
                  <a:gd name="connsiteY12" fmla="*/ 3811 h 45233"/>
                  <a:gd name="connsiteX13" fmla="*/ 29856 w 54969"/>
                  <a:gd name="connsiteY13" fmla="*/ 2199 h 45233"/>
                  <a:gd name="connsiteX14" fmla="*/ 22177 w 54969"/>
                  <a:gd name="connsiteY14" fmla="*/ 4579 h 45233"/>
                  <a:gd name="connsiteX15" fmla="*/ 22536 w 54969"/>
                  <a:gd name="connsiteY15" fmla="*/ 3189 h 45233"/>
                  <a:gd name="connsiteX16" fmla="*/ 14036 w 54969"/>
                  <a:gd name="connsiteY16" fmla="*/ 5051 h 45233"/>
                  <a:gd name="connsiteX17" fmla="*/ 15336 w 54969"/>
                  <a:gd name="connsiteY17" fmla="*/ 6399 h 45233"/>
                  <a:gd name="connsiteX18" fmla="*/ 4163 w 54969"/>
                  <a:gd name="connsiteY18" fmla="*/ 15648 h 45233"/>
                  <a:gd name="connsiteX19" fmla="*/ 3936 w 54969"/>
                  <a:gd name="connsiteY19" fmla="*/ 14229 h 45233"/>
                  <a:gd name="connsiteX0" fmla="*/ 3936 w 54969"/>
                  <a:gd name="connsiteY0" fmla="*/ 14229 h 45233"/>
                  <a:gd name="connsiteX1" fmla="*/ 5659 w 54969"/>
                  <a:gd name="connsiteY1" fmla="*/ 6766 h 45233"/>
                  <a:gd name="connsiteX2" fmla="*/ 14041 w 54969"/>
                  <a:gd name="connsiteY2" fmla="*/ 5061 h 45233"/>
                  <a:gd name="connsiteX3" fmla="*/ 22492 w 54969"/>
                  <a:gd name="connsiteY3" fmla="*/ 3291 h 45233"/>
                  <a:gd name="connsiteX4" fmla="*/ 25785 w 54969"/>
                  <a:gd name="connsiteY4" fmla="*/ 59 h 45233"/>
                  <a:gd name="connsiteX5" fmla="*/ 29869 w 54969"/>
                  <a:gd name="connsiteY5" fmla="*/ 2340 h 45233"/>
                  <a:gd name="connsiteX6" fmla="*/ 35499 w 54969"/>
                  <a:gd name="connsiteY6" fmla="*/ 549 h 45233"/>
                  <a:gd name="connsiteX7" fmla="*/ 38354 w 54969"/>
                  <a:gd name="connsiteY7" fmla="*/ 5435 h 45233"/>
                  <a:gd name="connsiteX8" fmla="*/ 42018 w 54969"/>
                  <a:gd name="connsiteY8" fmla="*/ 10177 h 45233"/>
                  <a:gd name="connsiteX9" fmla="*/ 41854 w 54969"/>
                  <a:gd name="connsiteY9" fmla="*/ 15319 h 45233"/>
                  <a:gd name="connsiteX10" fmla="*/ 53459 w 54969"/>
                  <a:gd name="connsiteY10" fmla="*/ 25311 h 45233"/>
                  <a:gd name="connsiteX11" fmla="*/ 52308 w 54969"/>
                  <a:gd name="connsiteY11" fmla="*/ 34800 h 45233"/>
                  <a:gd name="connsiteX12" fmla="*/ 35223 w 54969"/>
                  <a:gd name="connsiteY12" fmla="*/ 39465 h 45233"/>
                  <a:gd name="connsiteX13" fmla="*/ 32087 w 54969"/>
                  <a:gd name="connsiteY13" fmla="*/ 45180 h 45233"/>
                  <a:gd name="connsiteX14" fmla="*/ 16516 w 54969"/>
                  <a:gd name="connsiteY14" fmla="*/ 39125 h 45233"/>
                  <a:gd name="connsiteX15" fmla="*/ 5840 w 54969"/>
                  <a:gd name="connsiteY15" fmla="*/ 35331 h 45233"/>
                  <a:gd name="connsiteX16" fmla="*/ 1146 w 54969"/>
                  <a:gd name="connsiteY16" fmla="*/ 31109 h 45233"/>
                  <a:gd name="connsiteX17" fmla="*/ 2149 w 54969"/>
                  <a:gd name="connsiteY17" fmla="*/ 25410 h 45233"/>
                  <a:gd name="connsiteX18" fmla="*/ 31 w 54969"/>
                  <a:gd name="connsiteY18" fmla="*/ 19563 h 45233"/>
                  <a:gd name="connsiteX19" fmla="*/ 3899 w 54969"/>
                  <a:gd name="connsiteY19" fmla="*/ 14366 h 45233"/>
                  <a:gd name="connsiteX20" fmla="*/ 3936 w 54969"/>
                  <a:gd name="connsiteY20" fmla="*/ 14229 h 45233"/>
                  <a:gd name="connsiteX0" fmla="*/ 4729 w 54969"/>
                  <a:gd name="connsiteY0" fmla="*/ 26036 h 45233"/>
                  <a:gd name="connsiteX1" fmla="*/ 2196 w 54969"/>
                  <a:gd name="connsiteY1" fmla="*/ 25239 h 45233"/>
                  <a:gd name="connsiteX2" fmla="*/ 6964 w 54969"/>
                  <a:gd name="connsiteY2" fmla="*/ 34758 h 45233"/>
                  <a:gd name="connsiteX3" fmla="*/ 5856 w 54969"/>
                  <a:gd name="connsiteY3" fmla="*/ 35139 h 45233"/>
                  <a:gd name="connsiteX4" fmla="*/ 16514 w 54969"/>
                  <a:gd name="connsiteY4" fmla="*/ 38949 h 45233"/>
                  <a:gd name="connsiteX5" fmla="*/ 15846 w 54969"/>
                  <a:gd name="connsiteY5" fmla="*/ 37209 h 45233"/>
                  <a:gd name="connsiteX6" fmla="*/ 32900 w 54969"/>
                  <a:gd name="connsiteY6" fmla="*/ 32106 h 45233"/>
                  <a:gd name="connsiteX7" fmla="*/ 25420 w 54969"/>
                  <a:gd name="connsiteY7" fmla="*/ 36536 h 45233"/>
                  <a:gd name="connsiteX8" fmla="*/ 41834 w 54969"/>
                  <a:gd name="connsiteY8" fmla="*/ 15213 h 45233"/>
                  <a:gd name="connsiteX9" fmla="*/ 40386 w 54969"/>
                  <a:gd name="connsiteY9" fmla="*/ 17889 h 45233"/>
                  <a:gd name="connsiteX10" fmla="*/ 38360 w 54969"/>
                  <a:gd name="connsiteY10" fmla="*/ 5285 h 45233"/>
                  <a:gd name="connsiteX11" fmla="*/ 38436 w 54969"/>
                  <a:gd name="connsiteY11" fmla="*/ 6549 h 45233"/>
                  <a:gd name="connsiteX12" fmla="*/ 29114 w 54969"/>
                  <a:gd name="connsiteY12" fmla="*/ 3811 h 45233"/>
                  <a:gd name="connsiteX13" fmla="*/ 29856 w 54969"/>
                  <a:gd name="connsiteY13" fmla="*/ 2199 h 45233"/>
                  <a:gd name="connsiteX14" fmla="*/ 22177 w 54969"/>
                  <a:gd name="connsiteY14" fmla="*/ 4579 h 45233"/>
                  <a:gd name="connsiteX15" fmla="*/ 22536 w 54969"/>
                  <a:gd name="connsiteY15" fmla="*/ 3189 h 45233"/>
                  <a:gd name="connsiteX16" fmla="*/ 14036 w 54969"/>
                  <a:gd name="connsiteY16" fmla="*/ 5051 h 45233"/>
                  <a:gd name="connsiteX17" fmla="*/ 15336 w 54969"/>
                  <a:gd name="connsiteY17" fmla="*/ 6399 h 45233"/>
                  <a:gd name="connsiteX18" fmla="*/ 4163 w 54969"/>
                  <a:gd name="connsiteY18" fmla="*/ 15648 h 45233"/>
                  <a:gd name="connsiteX19" fmla="*/ 3936 w 54969"/>
                  <a:gd name="connsiteY19" fmla="*/ 14229 h 45233"/>
                  <a:gd name="connsiteX0" fmla="*/ 3936 w 54969"/>
                  <a:gd name="connsiteY0" fmla="*/ 14229 h 45233"/>
                  <a:gd name="connsiteX1" fmla="*/ 5659 w 54969"/>
                  <a:gd name="connsiteY1" fmla="*/ 6766 h 45233"/>
                  <a:gd name="connsiteX2" fmla="*/ 14041 w 54969"/>
                  <a:gd name="connsiteY2" fmla="*/ 5061 h 45233"/>
                  <a:gd name="connsiteX3" fmla="*/ 22492 w 54969"/>
                  <a:gd name="connsiteY3" fmla="*/ 3291 h 45233"/>
                  <a:gd name="connsiteX4" fmla="*/ 25785 w 54969"/>
                  <a:gd name="connsiteY4" fmla="*/ 59 h 45233"/>
                  <a:gd name="connsiteX5" fmla="*/ 29869 w 54969"/>
                  <a:gd name="connsiteY5" fmla="*/ 2340 h 45233"/>
                  <a:gd name="connsiteX6" fmla="*/ 35499 w 54969"/>
                  <a:gd name="connsiteY6" fmla="*/ 549 h 45233"/>
                  <a:gd name="connsiteX7" fmla="*/ 38354 w 54969"/>
                  <a:gd name="connsiteY7" fmla="*/ 5435 h 45233"/>
                  <a:gd name="connsiteX8" fmla="*/ 42018 w 54969"/>
                  <a:gd name="connsiteY8" fmla="*/ 10177 h 45233"/>
                  <a:gd name="connsiteX9" fmla="*/ 41854 w 54969"/>
                  <a:gd name="connsiteY9" fmla="*/ 15319 h 45233"/>
                  <a:gd name="connsiteX10" fmla="*/ 53459 w 54969"/>
                  <a:gd name="connsiteY10" fmla="*/ 25311 h 45233"/>
                  <a:gd name="connsiteX11" fmla="*/ 52308 w 54969"/>
                  <a:gd name="connsiteY11" fmla="*/ 34800 h 45233"/>
                  <a:gd name="connsiteX12" fmla="*/ 35223 w 54969"/>
                  <a:gd name="connsiteY12" fmla="*/ 39465 h 45233"/>
                  <a:gd name="connsiteX13" fmla="*/ 32087 w 54969"/>
                  <a:gd name="connsiteY13" fmla="*/ 45180 h 45233"/>
                  <a:gd name="connsiteX14" fmla="*/ 16516 w 54969"/>
                  <a:gd name="connsiteY14" fmla="*/ 39125 h 45233"/>
                  <a:gd name="connsiteX15" fmla="*/ 5840 w 54969"/>
                  <a:gd name="connsiteY15" fmla="*/ 35331 h 45233"/>
                  <a:gd name="connsiteX16" fmla="*/ 1146 w 54969"/>
                  <a:gd name="connsiteY16" fmla="*/ 31109 h 45233"/>
                  <a:gd name="connsiteX17" fmla="*/ 2149 w 54969"/>
                  <a:gd name="connsiteY17" fmla="*/ 25410 h 45233"/>
                  <a:gd name="connsiteX18" fmla="*/ 31 w 54969"/>
                  <a:gd name="connsiteY18" fmla="*/ 19563 h 45233"/>
                  <a:gd name="connsiteX19" fmla="*/ 3899 w 54969"/>
                  <a:gd name="connsiteY19" fmla="*/ 14366 h 45233"/>
                  <a:gd name="connsiteX20" fmla="*/ 3936 w 54969"/>
                  <a:gd name="connsiteY20" fmla="*/ 14229 h 45233"/>
                  <a:gd name="connsiteX0" fmla="*/ 4729 w 54969"/>
                  <a:gd name="connsiteY0" fmla="*/ 26036 h 45233"/>
                  <a:gd name="connsiteX1" fmla="*/ 2196 w 54969"/>
                  <a:gd name="connsiteY1" fmla="*/ 25239 h 45233"/>
                  <a:gd name="connsiteX2" fmla="*/ 6964 w 54969"/>
                  <a:gd name="connsiteY2" fmla="*/ 34758 h 45233"/>
                  <a:gd name="connsiteX3" fmla="*/ 5856 w 54969"/>
                  <a:gd name="connsiteY3" fmla="*/ 35139 h 45233"/>
                  <a:gd name="connsiteX4" fmla="*/ 16514 w 54969"/>
                  <a:gd name="connsiteY4" fmla="*/ 38949 h 45233"/>
                  <a:gd name="connsiteX5" fmla="*/ 15846 w 54969"/>
                  <a:gd name="connsiteY5" fmla="*/ 37209 h 45233"/>
                  <a:gd name="connsiteX6" fmla="*/ 41834 w 54969"/>
                  <a:gd name="connsiteY6" fmla="*/ 15213 h 45233"/>
                  <a:gd name="connsiteX7" fmla="*/ 40386 w 54969"/>
                  <a:gd name="connsiteY7" fmla="*/ 17889 h 45233"/>
                  <a:gd name="connsiteX8" fmla="*/ 38360 w 54969"/>
                  <a:gd name="connsiteY8" fmla="*/ 5285 h 45233"/>
                  <a:gd name="connsiteX9" fmla="*/ 38436 w 54969"/>
                  <a:gd name="connsiteY9" fmla="*/ 6549 h 45233"/>
                  <a:gd name="connsiteX10" fmla="*/ 29114 w 54969"/>
                  <a:gd name="connsiteY10" fmla="*/ 3811 h 45233"/>
                  <a:gd name="connsiteX11" fmla="*/ 29856 w 54969"/>
                  <a:gd name="connsiteY11" fmla="*/ 2199 h 45233"/>
                  <a:gd name="connsiteX12" fmla="*/ 22177 w 54969"/>
                  <a:gd name="connsiteY12" fmla="*/ 4579 h 45233"/>
                  <a:gd name="connsiteX13" fmla="*/ 22536 w 54969"/>
                  <a:gd name="connsiteY13" fmla="*/ 3189 h 45233"/>
                  <a:gd name="connsiteX14" fmla="*/ 14036 w 54969"/>
                  <a:gd name="connsiteY14" fmla="*/ 5051 h 45233"/>
                  <a:gd name="connsiteX15" fmla="*/ 15336 w 54969"/>
                  <a:gd name="connsiteY15" fmla="*/ 6399 h 45233"/>
                  <a:gd name="connsiteX16" fmla="*/ 4163 w 54969"/>
                  <a:gd name="connsiteY16" fmla="*/ 15648 h 45233"/>
                  <a:gd name="connsiteX17" fmla="*/ 3936 w 54969"/>
                  <a:gd name="connsiteY17" fmla="*/ 14229 h 45233"/>
                  <a:gd name="connsiteX0" fmla="*/ 3936 w 54545"/>
                  <a:gd name="connsiteY0" fmla="*/ 14229 h 45455"/>
                  <a:gd name="connsiteX1" fmla="*/ 5659 w 54545"/>
                  <a:gd name="connsiteY1" fmla="*/ 6766 h 45455"/>
                  <a:gd name="connsiteX2" fmla="*/ 14041 w 54545"/>
                  <a:gd name="connsiteY2" fmla="*/ 5061 h 45455"/>
                  <a:gd name="connsiteX3" fmla="*/ 22492 w 54545"/>
                  <a:gd name="connsiteY3" fmla="*/ 3291 h 45455"/>
                  <a:gd name="connsiteX4" fmla="*/ 25785 w 54545"/>
                  <a:gd name="connsiteY4" fmla="*/ 59 h 45455"/>
                  <a:gd name="connsiteX5" fmla="*/ 29869 w 54545"/>
                  <a:gd name="connsiteY5" fmla="*/ 2340 h 45455"/>
                  <a:gd name="connsiteX6" fmla="*/ 35499 w 54545"/>
                  <a:gd name="connsiteY6" fmla="*/ 549 h 45455"/>
                  <a:gd name="connsiteX7" fmla="*/ 38354 w 54545"/>
                  <a:gd name="connsiteY7" fmla="*/ 5435 h 45455"/>
                  <a:gd name="connsiteX8" fmla="*/ 42018 w 54545"/>
                  <a:gd name="connsiteY8" fmla="*/ 10177 h 45455"/>
                  <a:gd name="connsiteX9" fmla="*/ 41854 w 54545"/>
                  <a:gd name="connsiteY9" fmla="*/ 15319 h 45455"/>
                  <a:gd name="connsiteX10" fmla="*/ 53459 w 54545"/>
                  <a:gd name="connsiteY10" fmla="*/ 25311 h 45455"/>
                  <a:gd name="connsiteX11" fmla="*/ 52308 w 54545"/>
                  <a:gd name="connsiteY11" fmla="*/ 34800 h 45455"/>
                  <a:gd name="connsiteX12" fmla="*/ 38078 w 54545"/>
                  <a:gd name="connsiteY12" fmla="*/ 40312 h 45455"/>
                  <a:gd name="connsiteX13" fmla="*/ 32087 w 54545"/>
                  <a:gd name="connsiteY13" fmla="*/ 45180 h 45455"/>
                  <a:gd name="connsiteX14" fmla="*/ 16516 w 54545"/>
                  <a:gd name="connsiteY14" fmla="*/ 39125 h 45455"/>
                  <a:gd name="connsiteX15" fmla="*/ 5840 w 54545"/>
                  <a:gd name="connsiteY15" fmla="*/ 35331 h 45455"/>
                  <a:gd name="connsiteX16" fmla="*/ 1146 w 54545"/>
                  <a:gd name="connsiteY16" fmla="*/ 31109 h 45455"/>
                  <a:gd name="connsiteX17" fmla="*/ 2149 w 54545"/>
                  <a:gd name="connsiteY17" fmla="*/ 25410 h 45455"/>
                  <a:gd name="connsiteX18" fmla="*/ 31 w 54545"/>
                  <a:gd name="connsiteY18" fmla="*/ 19563 h 45455"/>
                  <a:gd name="connsiteX19" fmla="*/ 3899 w 54545"/>
                  <a:gd name="connsiteY19" fmla="*/ 14366 h 45455"/>
                  <a:gd name="connsiteX20" fmla="*/ 3936 w 54545"/>
                  <a:gd name="connsiteY20" fmla="*/ 14229 h 45455"/>
                  <a:gd name="connsiteX0" fmla="*/ 4729 w 54545"/>
                  <a:gd name="connsiteY0" fmla="*/ 26036 h 45455"/>
                  <a:gd name="connsiteX1" fmla="*/ 2196 w 54545"/>
                  <a:gd name="connsiteY1" fmla="*/ 25239 h 45455"/>
                  <a:gd name="connsiteX2" fmla="*/ 6964 w 54545"/>
                  <a:gd name="connsiteY2" fmla="*/ 34758 h 45455"/>
                  <a:gd name="connsiteX3" fmla="*/ 5856 w 54545"/>
                  <a:gd name="connsiteY3" fmla="*/ 35139 h 45455"/>
                  <a:gd name="connsiteX4" fmla="*/ 16514 w 54545"/>
                  <a:gd name="connsiteY4" fmla="*/ 38949 h 45455"/>
                  <a:gd name="connsiteX5" fmla="*/ 15846 w 54545"/>
                  <a:gd name="connsiteY5" fmla="*/ 37209 h 45455"/>
                  <a:gd name="connsiteX6" fmla="*/ 41834 w 54545"/>
                  <a:gd name="connsiteY6" fmla="*/ 15213 h 45455"/>
                  <a:gd name="connsiteX7" fmla="*/ 40386 w 54545"/>
                  <a:gd name="connsiteY7" fmla="*/ 17889 h 45455"/>
                  <a:gd name="connsiteX8" fmla="*/ 38360 w 54545"/>
                  <a:gd name="connsiteY8" fmla="*/ 5285 h 45455"/>
                  <a:gd name="connsiteX9" fmla="*/ 38436 w 54545"/>
                  <a:gd name="connsiteY9" fmla="*/ 6549 h 45455"/>
                  <a:gd name="connsiteX10" fmla="*/ 29114 w 54545"/>
                  <a:gd name="connsiteY10" fmla="*/ 3811 h 45455"/>
                  <a:gd name="connsiteX11" fmla="*/ 29856 w 54545"/>
                  <a:gd name="connsiteY11" fmla="*/ 2199 h 45455"/>
                  <a:gd name="connsiteX12" fmla="*/ 22177 w 54545"/>
                  <a:gd name="connsiteY12" fmla="*/ 4579 h 45455"/>
                  <a:gd name="connsiteX13" fmla="*/ 22536 w 54545"/>
                  <a:gd name="connsiteY13" fmla="*/ 3189 h 45455"/>
                  <a:gd name="connsiteX14" fmla="*/ 14036 w 54545"/>
                  <a:gd name="connsiteY14" fmla="*/ 5051 h 45455"/>
                  <a:gd name="connsiteX15" fmla="*/ 15336 w 54545"/>
                  <a:gd name="connsiteY15" fmla="*/ 6399 h 45455"/>
                  <a:gd name="connsiteX16" fmla="*/ 4163 w 54545"/>
                  <a:gd name="connsiteY16" fmla="*/ 15648 h 45455"/>
                  <a:gd name="connsiteX17" fmla="*/ 3936 w 54545"/>
                  <a:gd name="connsiteY17" fmla="*/ 14229 h 45455"/>
                  <a:gd name="connsiteX0" fmla="*/ 3936 w 54545"/>
                  <a:gd name="connsiteY0" fmla="*/ 14229 h 47060"/>
                  <a:gd name="connsiteX1" fmla="*/ 5659 w 54545"/>
                  <a:gd name="connsiteY1" fmla="*/ 6766 h 47060"/>
                  <a:gd name="connsiteX2" fmla="*/ 14041 w 54545"/>
                  <a:gd name="connsiteY2" fmla="*/ 5061 h 47060"/>
                  <a:gd name="connsiteX3" fmla="*/ 22492 w 54545"/>
                  <a:gd name="connsiteY3" fmla="*/ 3291 h 47060"/>
                  <a:gd name="connsiteX4" fmla="*/ 25785 w 54545"/>
                  <a:gd name="connsiteY4" fmla="*/ 59 h 47060"/>
                  <a:gd name="connsiteX5" fmla="*/ 29869 w 54545"/>
                  <a:gd name="connsiteY5" fmla="*/ 2340 h 47060"/>
                  <a:gd name="connsiteX6" fmla="*/ 35499 w 54545"/>
                  <a:gd name="connsiteY6" fmla="*/ 549 h 47060"/>
                  <a:gd name="connsiteX7" fmla="*/ 38354 w 54545"/>
                  <a:gd name="connsiteY7" fmla="*/ 5435 h 47060"/>
                  <a:gd name="connsiteX8" fmla="*/ 42018 w 54545"/>
                  <a:gd name="connsiteY8" fmla="*/ 10177 h 47060"/>
                  <a:gd name="connsiteX9" fmla="*/ 41854 w 54545"/>
                  <a:gd name="connsiteY9" fmla="*/ 15319 h 47060"/>
                  <a:gd name="connsiteX10" fmla="*/ 53459 w 54545"/>
                  <a:gd name="connsiteY10" fmla="*/ 25311 h 47060"/>
                  <a:gd name="connsiteX11" fmla="*/ 52308 w 54545"/>
                  <a:gd name="connsiteY11" fmla="*/ 34800 h 47060"/>
                  <a:gd name="connsiteX12" fmla="*/ 38078 w 54545"/>
                  <a:gd name="connsiteY12" fmla="*/ 40312 h 47060"/>
                  <a:gd name="connsiteX13" fmla="*/ 32087 w 54545"/>
                  <a:gd name="connsiteY13" fmla="*/ 45180 h 47060"/>
                  <a:gd name="connsiteX14" fmla="*/ 16516 w 54545"/>
                  <a:gd name="connsiteY14" fmla="*/ 39125 h 47060"/>
                  <a:gd name="connsiteX15" fmla="*/ 5840 w 54545"/>
                  <a:gd name="connsiteY15" fmla="*/ 35331 h 47060"/>
                  <a:gd name="connsiteX16" fmla="*/ 1146 w 54545"/>
                  <a:gd name="connsiteY16" fmla="*/ 31109 h 47060"/>
                  <a:gd name="connsiteX17" fmla="*/ 2149 w 54545"/>
                  <a:gd name="connsiteY17" fmla="*/ 25410 h 47060"/>
                  <a:gd name="connsiteX18" fmla="*/ 31 w 54545"/>
                  <a:gd name="connsiteY18" fmla="*/ 19563 h 47060"/>
                  <a:gd name="connsiteX19" fmla="*/ 3899 w 54545"/>
                  <a:gd name="connsiteY19" fmla="*/ 14366 h 47060"/>
                  <a:gd name="connsiteX20" fmla="*/ 3936 w 54545"/>
                  <a:gd name="connsiteY20" fmla="*/ 14229 h 47060"/>
                  <a:gd name="connsiteX0" fmla="*/ 4729 w 54545"/>
                  <a:gd name="connsiteY0" fmla="*/ 26036 h 47060"/>
                  <a:gd name="connsiteX1" fmla="*/ 2196 w 54545"/>
                  <a:gd name="connsiteY1" fmla="*/ 25239 h 47060"/>
                  <a:gd name="connsiteX2" fmla="*/ 6964 w 54545"/>
                  <a:gd name="connsiteY2" fmla="*/ 34758 h 47060"/>
                  <a:gd name="connsiteX3" fmla="*/ 5856 w 54545"/>
                  <a:gd name="connsiteY3" fmla="*/ 35139 h 47060"/>
                  <a:gd name="connsiteX4" fmla="*/ 16514 w 54545"/>
                  <a:gd name="connsiteY4" fmla="*/ 38949 h 47060"/>
                  <a:gd name="connsiteX5" fmla="*/ 15846 w 54545"/>
                  <a:gd name="connsiteY5" fmla="*/ 37209 h 47060"/>
                  <a:gd name="connsiteX6" fmla="*/ 41834 w 54545"/>
                  <a:gd name="connsiteY6" fmla="*/ 15213 h 47060"/>
                  <a:gd name="connsiteX7" fmla="*/ 40386 w 54545"/>
                  <a:gd name="connsiteY7" fmla="*/ 17889 h 47060"/>
                  <a:gd name="connsiteX8" fmla="*/ 38360 w 54545"/>
                  <a:gd name="connsiteY8" fmla="*/ 5285 h 47060"/>
                  <a:gd name="connsiteX9" fmla="*/ 38436 w 54545"/>
                  <a:gd name="connsiteY9" fmla="*/ 6549 h 47060"/>
                  <a:gd name="connsiteX10" fmla="*/ 29114 w 54545"/>
                  <a:gd name="connsiteY10" fmla="*/ 3811 h 47060"/>
                  <a:gd name="connsiteX11" fmla="*/ 29856 w 54545"/>
                  <a:gd name="connsiteY11" fmla="*/ 2199 h 47060"/>
                  <a:gd name="connsiteX12" fmla="*/ 22177 w 54545"/>
                  <a:gd name="connsiteY12" fmla="*/ 4579 h 47060"/>
                  <a:gd name="connsiteX13" fmla="*/ 22536 w 54545"/>
                  <a:gd name="connsiteY13" fmla="*/ 3189 h 47060"/>
                  <a:gd name="connsiteX14" fmla="*/ 14036 w 54545"/>
                  <a:gd name="connsiteY14" fmla="*/ 5051 h 47060"/>
                  <a:gd name="connsiteX15" fmla="*/ 15336 w 54545"/>
                  <a:gd name="connsiteY15" fmla="*/ 6399 h 47060"/>
                  <a:gd name="connsiteX16" fmla="*/ 4163 w 54545"/>
                  <a:gd name="connsiteY16" fmla="*/ 15648 h 47060"/>
                  <a:gd name="connsiteX17" fmla="*/ 3936 w 54545"/>
                  <a:gd name="connsiteY17" fmla="*/ 14229 h 47060"/>
                  <a:gd name="connsiteX0" fmla="*/ 3936 w 54545"/>
                  <a:gd name="connsiteY0" fmla="*/ 14229 h 47732"/>
                  <a:gd name="connsiteX1" fmla="*/ 5659 w 54545"/>
                  <a:gd name="connsiteY1" fmla="*/ 6766 h 47732"/>
                  <a:gd name="connsiteX2" fmla="*/ 14041 w 54545"/>
                  <a:gd name="connsiteY2" fmla="*/ 5061 h 47732"/>
                  <a:gd name="connsiteX3" fmla="*/ 22492 w 54545"/>
                  <a:gd name="connsiteY3" fmla="*/ 3291 h 47732"/>
                  <a:gd name="connsiteX4" fmla="*/ 25785 w 54545"/>
                  <a:gd name="connsiteY4" fmla="*/ 59 h 47732"/>
                  <a:gd name="connsiteX5" fmla="*/ 29869 w 54545"/>
                  <a:gd name="connsiteY5" fmla="*/ 2340 h 47732"/>
                  <a:gd name="connsiteX6" fmla="*/ 35499 w 54545"/>
                  <a:gd name="connsiteY6" fmla="*/ 549 h 47732"/>
                  <a:gd name="connsiteX7" fmla="*/ 38354 w 54545"/>
                  <a:gd name="connsiteY7" fmla="*/ 5435 h 47732"/>
                  <a:gd name="connsiteX8" fmla="*/ 42018 w 54545"/>
                  <a:gd name="connsiteY8" fmla="*/ 10177 h 47732"/>
                  <a:gd name="connsiteX9" fmla="*/ 41854 w 54545"/>
                  <a:gd name="connsiteY9" fmla="*/ 15319 h 47732"/>
                  <a:gd name="connsiteX10" fmla="*/ 53459 w 54545"/>
                  <a:gd name="connsiteY10" fmla="*/ 25311 h 47732"/>
                  <a:gd name="connsiteX11" fmla="*/ 52308 w 54545"/>
                  <a:gd name="connsiteY11" fmla="*/ 34800 h 47732"/>
                  <a:gd name="connsiteX12" fmla="*/ 38078 w 54545"/>
                  <a:gd name="connsiteY12" fmla="*/ 40312 h 47732"/>
                  <a:gd name="connsiteX13" fmla="*/ 25978 w 54545"/>
                  <a:gd name="connsiteY13" fmla="*/ 46520 h 47732"/>
                  <a:gd name="connsiteX14" fmla="*/ 16516 w 54545"/>
                  <a:gd name="connsiteY14" fmla="*/ 39125 h 47732"/>
                  <a:gd name="connsiteX15" fmla="*/ 5840 w 54545"/>
                  <a:gd name="connsiteY15" fmla="*/ 35331 h 47732"/>
                  <a:gd name="connsiteX16" fmla="*/ 1146 w 54545"/>
                  <a:gd name="connsiteY16" fmla="*/ 31109 h 47732"/>
                  <a:gd name="connsiteX17" fmla="*/ 2149 w 54545"/>
                  <a:gd name="connsiteY17" fmla="*/ 25410 h 47732"/>
                  <a:gd name="connsiteX18" fmla="*/ 31 w 54545"/>
                  <a:gd name="connsiteY18" fmla="*/ 19563 h 47732"/>
                  <a:gd name="connsiteX19" fmla="*/ 3899 w 54545"/>
                  <a:gd name="connsiteY19" fmla="*/ 14366 h 47732"/>
                  <a:gd name="connsiteX20" fmla="*/ 3936 w 54545"/>
                  <a:gd name="connsiteY20" fmla="*/ 14229 h 47732"/>
                  <a:gd name="connsiteX0" fmla="*/ 4729 w 54545"/>
                  <a:gd name="connsiteY0" fmla="*/ 26036 h 47732"/>
                  <a:gd name="connsiteX1" fmla="*/ 2196 w 54545"/>
                  <a:gd name="connsiteY1" fmla="*/ 25239 h 47732"/>
                  <a:gd name="connsiteX2" fmla="*/ 6964 w 54545"/>
                  <a:gd name="connsiteY2" fmla="*/ 34758 h 47732"/>
                  <a:gd name="connsiteX3" fmla="*/ 5856 w 54545"/>
                  <a:gd name="connsiteY3" fmla="*/ 35139 h 47732"/>
                  <a:gd name="connsiteX4" fmla="*/ 16514 w 54545"/>
                  <a:gd name="connsiteY4" fmla="*/ 38949 h 47732"/>
                  <a:gd name="connsiteX5" fmla="*/ 15846 w 54545"/>
                  <a:gd name="connsiteY5" fmla="*/ 37209 h 47732"/>
                  <a:gd name="connsiteX6" fmla="*/ 41834 w 54545"/>
                  <a:gd name="connsiteY6" fmla="*/ 15213 h 47732"/>
                  <a:gd name="connsiteX7" fmla="*/ 40386 w 54545"/>
                  <a:gd name="connsiteY7" fmla="*/ 17889 h 47732"/>
                  <a:gd name="connsiteX8" fmla="*/ 38360 w 54545"/>
                  <a:gd name="connsiteY8" fmla="*/ 5285 h 47732"/>
                  <a:gd name="connsiteX9" fmla="*/ 38436 w 54545"/>
                  <a:gd name="connsiteY9" fmla="*/ 6549 h 47732"/>
                  <a:gd name="connsiteX10" fmla="*/ 29114 w 54545"/>
                  <a:gd name="connsiteY10" fmla="*/ 3811 h 47732"/>
                  <a:gd name="connsiteX11" fmla="*/ 29856 w 54545"/>
                  <a:gd name="connsiteY11" fmla="*/ 2199 h 47732"/>
                  <a:gd name="connsiteX12" fmla="*/ 22177 w 54545"/>
                  <a:gd name="connsiteY12" fmla="*/ 4579 h 47732"/>
                  <a:gd name="connsiteX13" fmla="*/ 22536 w 54545"/>
                  <a:gd name="connsiteY13" fmla="*/ 3189 h 47732"/>
                  <a:gd name="connsiteX14" fmla="*/ 14036 w 54545"/>
                  <a:gd name="connsiteY14" fmla="*/ 5051 h 47732"/>
                  <a:gd name="connsiteX15" fmla="*/ 15336 w 54545"/>
                  <a:gd name="connsiteY15" fmla="*/ 6399 h 47732"/>
                  <a:gd name="connsiteX16" fmla="*/ 4163 w 54545"/>
                  <a:gd name="connsiteY16" fmla="*/ 15648 h 47732"/>
                  <a:gd name="connsiteX17" fmla="*/ 3936 w 54545"/>
                  <a:gd name="connsiteY17" fmla="*/ 14229 h 47732"/>
                  <a:gd name="connsiteX0" fmla="*/ 3936 w 53690"/>
                  <a:gd name="connsiteY0" fmla="*/ 14229 h 47732"/>
                  <a:gd name="connsiteX1" fmla="*/ 5659 w 53690"/>
                  <a:gd name="connsiteY1" fmla="*/ 6766 h 47732"/>
                  <a:gd name="connsiteX2" fmla="*/ 14041 w 53690"/>
                  <a:gd name="connsiteY2" fmla="*/ 5061 h 47732"/>
                  <a:gd name="connsiteX3" fmla="*/ 22492 w 53690"/>
                  <a:gd name="connsiteY3" fmla="*/ 3291 h 47732"/>
                  <a:gd name="connsiteX4" fmla="*/ 25785 w 53690"/>
                  <a:gd name="connsiteY4" fmla="*/ 59 h 47732"/>
                  <a:gd name="connsiteX5" fmla="*/ 29869 w 53690"/>
                  <a:gd name="connsiteY5" fmla="*/ 2340 h 47732"/>
                  <a:gd name="connsiteX6" fmla="*/ 35499 w 53690"/>
                  <a:gd name="connsiteY6" fmla="*/ 549 h 47732"/>
                  <a:gd name="connsiteX7" fmla="*/ 38354 w 53690"/>
                  <a:gd name="connsiteY7" fmla="*/ 5435 h 47732"/>
                  <a:gd name="connsiteX8" fmla="*/ 42018 w 53690"/>
                  <a:gd name="connsiteY8" fmla="*/ 10177 h 47732"/>
                  <a:gd name="connsiteX9" fmla="*/ 41854 w 53690"/>
                  <a:gd name="connsiteY9" fmla="*/ 15319 h 47732"/>
                  <a:gd name="connsiteX10" fmla="*/ 53459 w 53690"/>
                  <a:gd name="connsiteY10" fmla="*/ 25311 h 47732"/>
                  <a:gd name="connsiteX11" fmla="*/ 48712 w 53690"/>
                  <a:gd name="connsiteY11" fmla="*/ 33184 h 47732"/>
                  <a:gd name="connsiteX12" fmla="*/ 38078 w 53690"/>
                  <a:gd name="connsiteY12" fmla="*/ 40312 h 47732"/>
                  <a:gd name="connsiteX13" fmla="*/ 25978 w 53690"/>
                  <a:gd name="connsiteY13" fmla="*/ 46520 h 47732"/>
                  <a:gd name="connsiteX14" fmla="*/ 16516 w 53690"/>
                  <a:gd name="connsiteY14" fmla="*/ 39125 h 47732"/>
                  <a:gd name="connsiteX15" fmla="*/ 5840 w 53690"/>
                  <a:gd name="connsiteY15" fmla="*/ 35331 h 47732"/>
                  <a:gd name="connsiteX16" fmla="*/ 1146 w 53690"/>
                  <a:gd name="connsiteY16" fmla="*/ 31109 h 47732"/>
                  <a:gd name="connsiteX17" fmla="*/ 2149 w 53690"/>
                  <a:gd name="connsiteY17" fmla="*/ 25410 h 47732"/>
                  <a:gd name="connsiteX18" fmla="*/ 31 w 53690"/>
                  <a:gd name="connsiteY18" fmla="*/ 19563 h 47732"/>
                  <a:gd name="connsiteX19" fmla="*/ 3899 w 53690"/>
                  <a:gd name="connsiteY19" fmla="*/ 14366 h 47732"/>
                  <a:gd name="connsiteX20" fmla="*/ 3936 w 53690"/>
                  <a:gd name="connsiteY20" fmla="*/ 14229 h 47732"/>
                  <a:gd name="connsiteX0" fmla="*/ 4729 w 53690"/>
                  <a:gd name="connsiteY0" fmla="*/ 26036 h 47732"/>
                  <a:gd name="connsiteX1" fmla="*/ 2196 w 53690"/>
                  <a:gd name="connsiteY1" fmla="*/ 25239 h 47732"/>
                  <a:gd name="connsiteX2" fmla="*/ 6964 w 53690"/>
                  <a:gd name="connsiteY2" fmla="*/ 34758 h 47732"/>
                  <a:gd name="connsiteX3" fmla="*/ 5856 w 53690"/>
                  <a:gd name="connsiteY3" fmla="*/ 35139 h 47732"/>
                  <a:gd name="connsiteX4" fmla="*/ 16514 w 53690"/>
                  <a:gd name="connsiteY4" fmla="*/ 38949 h 47732"/>
                  <a:gd name="connsiteX5" fmla="*/ 15846 w 53690"/>
                  <a:gd name="connsiteY5" fmla="*/ 37209 h 47732"/>
                  <a:gd name="connsiteX6" fmla="*/ 41834 w 53690"/>
                  <a:gd name="connsiteY6" fmla="*/ 15213 h 47732"/>
                  <a:gd name="connsiteX7" fmla="*/ 40386 w 53690"/>
                  <a:gd name="connsiteY7" fmla="*/ 17889 h 47732"/>
                  <a:gd name="connsiteX8" fmla="*/ 38360 w 53690"/>
                  <a:gd name="connsiteY8" fmla="*/ 5285 h 47732"/>
                  <a:gd name="connsiteX9" fmla="*/ 38436 w 53690"/>
                  <a:gd name="connsiteY9" fmla="*/ 6549 h 47732"/>
                  <a:gd name="connsiteX10" fmla="*/ 29114 w 53690"/>
                  <a:gd name="connsiteY10" fmla="*/ 3811 h 47732"/>
                  <a:gd name="connsiteX11" fmla="*/ 29856 w 53690"/>
                  <a:gd name="connsiteY11" fmla="*/ 2199 h 47732"/>
                  <a:gd name="connsiteX12" fmla="*/ 22177 w 53690"/>
                  <a:gd name="connsiteY12" fmla="*/ 4579 h 47732"/>
                  <a:gd name="connsiteX13" fmla="*/ 22536 w 53690"/>
                  <a:gd name="connsiteY13" fmla="*/ 3189 h 47732"/>
                  <a:gd name="connsiteX14" fmla="*/ 14036 w 53690"/>
                  <a:gd name="connsiteY14" fmla="*/ 5051 h 47732"/>
                  <a:gd name="connsiteX15" fmla="*/ 15336 w 53690"/>
                  <a:gd name="connsiteY15" fmla="*/ 6399 h 47732"/>
                  <a:gd name="connsiteX16" fmla="*/ 4163 w 53690"/>
                  <a:gd name="connsiteY16" fmla="*/ 15648 h 47732"/>
                  <a:gd name="connsiteX17" fmla="*/ 3936 w 53690"/>
                  <a:gd name="connsiteY17" fmla="*/ 14229 h 47732"/>
                  <a:gd name="connsiteX0" fmla="*/ 3936 w 53690"/>
                  <a:gd name="connsiteY0" fmla="*/ 14229 h 47732"/>
                  <a:gd name="connsiteX1" fmla="*/ 5659 w 53690"/>
                  <a:gd name="connsiteY1" fmla="*/ 6766 h 47732"/>
                  <a:gd name="connsiteX2" fmla="*/ 14041 w 53690"/>
                  <a:gd name="connsiteY2" fmla="*/ 5061 h 47732"/>
                  <a:gd name="connsiteX3" fmla="*/ 22492 w 53690"/>
                  <a:gd name="connsiteY3" fmla="*/ 3291 h 47732"/>
                  <a:gd name="connsiteX4" fmla="*/ 25785 w 53690"/>
                  <a:gd name="connsiteY4" fmla="*/ 59 h 47732"/>
                  <a:gd name="connsiteX5" fmla="*/ 29869 w 53690"/>
                  <a:gd name="connsiteY5" fmla="*/ 2340 h 47732"/>
                  <a:gd name="connsiteX6" fmla="*/ 35499 w 53690"/>
                  <a:gd name="connsiteY6" fmla="*/ 549 h 47732"/>
                  <a:gd name="connsiteX7" fmla="*/ 38354 w 53690"/>
                  <a:gd name="connsiteY7" fmla="*/ 5435 h 47732"/>
                  <a:gd name="connsiteX8" fmla="*/ 42018 w 53690"/>
                  <a:gd name="connsiteY8" fmla="*/ 10177 h 47732"/>
                  <a:gd name="connsiteX9" fmla="*/ 41854 w 53690"/>
                  <a:gd name="connsiteY9" fmla="*/ 15319 h 47732"/>
                  <a:gd name="connsiteX10" fmla="*/ 53459 w 53690"/>
                  <a:gd name="connsiteY10" fmla="*/ 25311 h 47732"/>
                  <a:gd name="connsiteX11" fmla="*/ 48712 w 53690"/>
                  <a:gd name="connsiteY11" fmla="*/ 33184 h 47732"/>
                  <a:gd name="connsiteX12" fmla="*/ 38078 w 53690"/>
                  <a:gd name="connsiteY12" fmla="*/ 40312 h 47732"/>
                  <a:gd name="connsiteX13" fmla="*/ 25978 w 53690"/>
                  <a:gd name="connsiteY13" fmla="*/ 46520 h 47732"/>
                  <a:gd name="connsiteX14" fmla="*/ 16516 w 53690"/>
                  <a:gd name="connsiteY14" fmla="*/ 39125 h 47732"/>
                  <a:gd name="connsiteX15" fmla="*/ 5840 w 53690"/>
                  <a:gd name="connsiteY15" fmla="*/ 35331 h 47732"/>
                  <a:gd name="connsiteX16" fmla="*/ 1146 w 53690"/>
                  <a:gd name="connsiteY16" fmla="*/ 31109 h 47732"/>
                  <a:gd name="connsiteX17" fmla="*/ 2149 w 53690"/>
                  <a:gd name="connsiteY17" fmla="*/ 25410 h 47732"/>
                  <a:gd name="connsiteX18" fmla="*/ 31 w 53690"/>
                  <a:gd name="connsiteY18" fmla="*/ 19563 h 47732"/>
                  <a:gd name="connsiteX19" fmla="*/ 3899 w 53690"/>
                  <a:gd name="connsiteY19" fmla="*/ 14366 h 47732"/>
                  <a:gd name="connsiteX20" fmla="*/ 3936 w 53690"/>
                  <a:gd name="connsiteY20" fmla="*/ 14229 h 47732"/>
                  <a:gd name="connsiteX0" fmla="*/ 4729 w 53690"/>
                  <a:gd name="connsiteY0" fmla="*/ 26036 h 47732"/>
                  <a:gd name="connsiteX1" fmla="*/ 2196 w 53690"/>
                  <a:gd name="connsiteY1" fmla="*/ 25239 h 47732"/>
                  <a:gd name="connsiteX2" fmla="*/ 6964 w 53690"/>
                  <a:gd name="connsiteY2" fmla="*/ 34758 h 47732"/>
                  <a:gd name="connsiteX3" fmla="*/ 5856 w 53690"/>
                  <a:gd name="connsiteY3" fmla="*/ 35139 h 47732"/>
                  <a:gd name="connsiteX4" fmla="*/ 41834 w 53690"/>
                  <a:gd name="connsiteY4" fmla="*/ 15213 h 47732"/>
                  <a:gd name="connsiteX5" fmla="*/ 40386 w 53690"/>
                  <a:gd name="connsiteY5" fmla="*/ 17889 h 47732"/>
                  <a:gd name="connsiteX6" fmla="*/ 38360 w 53690"/>
                  <a:gd name="connsiteY6" fmla="*/ 5285 h 47732"/>
                  <a:gd name="connsiteX7" fmla="*/ 38436 w 53690"/>
                  <a:gd name="connsiteY7" fmla="*/ 6549 h 47732"/>
                  <a:gd name="connsiteX8" fmla="*/ 29114 w 53690"/>
                  <a:gd name="connsiteY8" fmla="*/ 3811 h 47732"/>
                  <a:gd name="connsiteX9" fmla="*/ 29856 w 53690"/>
                  <a:gd name="connsiteY9" fmla="*/ 2199 h 47732"/>
                  <a:gd name="connsiteX10" fmla="*/ 22177 w 53690"/>
                  <a:gd name="connsiteY10" fmla="*/ 4579 h 47732"/>
                  <a:gd name="connsiteX11" fmla="*/ 22536 w 53690"/>
                  <a:gd name="connsiteY11" fmla="*/ 3189 h 47732"/>
                  <a:gd name="connsiteX12" fmla="*/ 14036 w 53690"/>
                  <a:gd name="connsiteY12" fmla="*/ 5051 h 47732"/>
                  <a:gd name="connsiteX13" fmla="*/ 15336 w 53690"/>
                  <a:gd name="connsiteY13" fmla="*/ 6399 h 47732"/>
                  <a:gd name="connsiteX14" fmla="*/ 4163 w 53690"/>
                  <a:gd name="connsiteY14" fmla="*/ 15648 h 47732"/>
                  <a:gd name="connsiteX15" fmla="*/ 3936 w 53690"/>
                  <a:gd name="connsiteY15" fmla="*/ 14229 h 47732"/>
                  <a:gd name="connsiteX0" fmla="*/ 3936 w 53690"/>
                  <a:gd name="connsiteY0" fmla="*/ 14229 h 47732"/>
                  <a:gd name="connsiteX1" fmla="*/ 5659 w 53690"/>
                  <a:gd name="connsiteY1" fmla="*/ 6766 h 47732"/>
                  <a:gd name="connsiteX2" fmla="*/ 14041 w 53690"/>
                  <a:gd name="connsiteY2" fmla="*/ 5061 h 47732"/>
                  <a:gd name="connsiteX3" fmla="*/ 22492 w 53690"/>
                  <a:gd name="connsiteY3" fmla="*/ 3291 h 47732"/>
                  <a:gd name="connsiteX4" fmla="*/ 25785 w 53690"/>
                  <a:gd name="connsiteY4" fmla="*/ 59 h 47732"/>
                  <a:gd name="connsiteX5" fmla="*/ 29869 w 53690"/>
                  <a:gd name="connsiteY5" fmla="*/ 2340 h 47732"/>
                  <a:gd name="connsiteX6" fmla="*/ 35499 w 53690"/>
                  <a:gd name="connsiteY6" fmla="*/ 549 h 47732"/>
                  <a:gd name="connsiteX7" fmla="*/ 38354 w 53690"/>
                  <a:gd name="connsiteY7" fmla="*/ 5435 h 47732"/>
                  <a:gd name="connsiteX8" fmla="*/ 42018 w 53690"/>
                  <a:gd name="connsiteY8" fmla="*/ 10177 h 47732"/>
                  <a:gd name="connsiteX9" fmla="*/ 41854 w 53690"/>
                  <a:gd name="connsiteY9" fmla="*/ 15319 h 47732"/>
                  <a:gd name="connsiteX10" fmla="*/ 53459 w 53690"/>
                  <a:gd name="connsiteY10" fmla="*/ 25311 h 47732"/>
                  <a:gd name="connsiteX11" fmla="*/ 48712 w 53690"/>
                  <a:gd name="connsiteY11" fmla="*/ 33184 h 47732"/>
                  <a:gd name="connsiteX12" fmla="*/ 38078 w 53690"/>
                  <a:gd name="connsiteY12" fmla="*/ 40312 h 47732"/>
                  <a:gd name="connsiteX13" fmla="*/ 25978 w 53690"/>
                  <a:gd name="connsiteY13" fmla="*/ 46520 h 47732"/>
                  <a:gd name="connsiteX14" fmla="*/ 16516 w 53690"/>
                  <a:gd name="connsiteY14" fmla="*/ 39125 h 47732"/>
                  <a:gd name="connsiteX15" fmla="*/ 5840 w 53690"/>
                  <a:gd name="connsiteY15" fmla="*/ 35331 h 47732"/>
                  <a:gd name="connsiteX16" fmla="*/ 1146 w 53690"/>
                  <a:gd name="connsiteY16" fmla="*/ 31109 h 47732"/>
                  <a:gd name="connsiteX17" fmla="*/ 2149 w 53690"/>
                  <a:gd name="connsiteY17" fmla="*/ 25410 h 47732"/>
                  <a:gd name="connsiteX18" fmla="*/ 31 w 53690"/>
                  <a:gd name="connsiteY18" fmla="*/ 19563 h 47732"/>
                  <a:gd name="connsiteX19" fmla="*/ 3899 w 53690"/>
                  <a:gd name="connsiteY19" fmla="*/ 14366 h 47732"/>
                  <a:gd name="connsiteX20" fmla="*/ 3936 w 53690"/>
                  <a:gd name="connsiteY20" fmla="*/ 14229 h 47732"/>
                  <a:gd name="connsiteX0" fmla="*/ 4729 w 53690"/>
                  <a:gd name="connsiteY0" fmla="*/ 26036 h 47732"/>
                  <a:gd name="connsiteX1" fmla="*/ 2196 w 53690"/>
                  <a:gd name="connsiteY1" fmla="*/ 25239 h 47732"/>
                  <a:gd name="connsiteX2" fmla="*/ 41834 w 53690"/>
                  <a:gd name="connsiteY2" fmla="*/ 15213 h 47732"/>
                  <a:gd name="connsiteX3" fmla="*/ 40386 w 53690"/>
                  <a:gd name="connsiteY3" fmla="*/ 17889 h 47732"/>
                  <a:gd name="connsiteX4" fmla="*/ 38360 w 53690"/>
                  <a:gd name="connsiteY4" fmla="*/ 5285 h 47732"/>
                  <a:gd name="connsiteX5" fmla="*/ 38436 w 53690"/>
                  <a:gd name="connsiteY5" fmla="*/ 6549 h 47732"/>
                  <a:gd name="connsiteX6" fmla="*/ 29114 w 53690"/>
                  <a:gd name="connsiteY6" fmla="*/ 3811 h 47732"/>
                  <a:gd name="connsiteX7" fmla="*/ 29856 w 53690"/>
                  <a:gd name="connsiteY7" fmla="*/ 2199 h 47732"/>
                  <a:gd name="connsiteX8" fmla="*/ 22177 w 53690"/>
                  <a:gd name="connsiteY8" fmla="*/ 4579 h 47732"/>
                  <a:gd name="connsiteX9" fmla="*/ 22536 w 53690"/>
                  <a:gd name="connsiteY9" fmla="*/ 3189 h 47732"/>
                  <a:gd name="connsiteX10" fmla="*/ 14036 w 53690"/>
                  <a:gd name="connsiteY10" fmla="*/ 5051 h 47732"/>
                  <a:gd name="connsiteX11" fmla="*/ 15336 w 53690"/>
                  <a:gd name="connsiteY11" fmla="*/ 6399 h 47732"/>
                  <a:gd name="connsiteX12" fmla="*/ 4163 w 53690"/>
                  <a:gd name="connsiteY12" fmla="*/ 15648 h 47732"/>
                  <a:gd name="connsiteX13" fmla="*/ 3936 w 53690"/>
                  <a:gd name="connsiteY13" fmla="*/ 14229 h 47732"/>
                  <a:gd name="connsiteX0" fmla="*/ 3936 w 53690"/>
                  <a:gd name="connsiteY0" fmla="*/ 14229 h 47732"/>
                  <a:gd name="connsiteX1" fmla="*/ 5659 w 53690"/>
                  <a:gd name="connsiteY1" fmla="*/ 6766 h 47732"/>
                  <a:gd name="connsiteX2" fmla="*/ 14041 w 53690"/>
                  <a:gd name="connsiteY2" fmla="*/ 5061 h 47732"/>
                  <a:gd name="connsiteX3" fmla="*/ 22492 w 53690"/>
                  <a:gd name="connsiteY3" fmla="*/ 3291 h 47732"/>
                  <a:gd name="connsiteX4" fmla="*/ 25785 w 53690"/>
                  <a:gd name="connsiteY4" fmla="*/ 59 h 47732"/>
                  <a:gd name="connsiteX5" fmla="*/ 29869 w 53690"/>
                  <a:gd name="connsiteY5" fmla="*/ 2340 h 47732"/>
                  <a:gd name="connsiteX6" fmla="*/ 35499 w 53690"/>
                  <a:gd name="connsiteY6" fmla="*/ 549 h 47732"/>
                  <a:gd name="connsiteX7" fmla="*/ 38354 w 53690"/>
                  <a:gd name="connsiteY7" fmla="*/ 5435 h 47732"/>
                  <a:gd name="connsiteX8" fmla="*/ 42018 w 53690"/>
                  <a:gd name="connsiteY8" fmla="*/ 10177 h 47732"/>
                  <a:gd name="connsiteX9" fmla="*/ 41854 w 53690"/>
                  <a:gd name="connsiteY9" fmla="*/ 15319 h 47732"/>
                  <a:gd name="connsiteX10" fmla="*/ 53459 w 53690"/>
                  <a:gd name="connsiteY10" fmla="*/ 25311 h 47732"/>
                  <a:gd name="connsiteX11" fmla="*/ 48712 w 53690"/>
                  <a:gd name="connsiteY11" fmla="*/ 33184 h 47732"/>
                  <a:gd name="connsiteX12" fmla="*/ 38078 w 53690"/>
                  <a:gd name="connsiteY12" fmla="*/ 40312 h 47732"/>
                  <a:gd name="connsiteX13" fmla="*/ 25978 w 53690"/>
                  <a:gd name="connsiteY13" fmla="*/ 46520 h 47732"/>
                  <a:gd name="connsiteX14" fmla="*/ 16516 w 53690"/>
                  <a:gd name="connsiteY14" fmla="*/ 39125 h 47732"/>
                  <a:gd name="connsiteX15" fmla="*/ 5840 w 53690"/>
                  <a:gd name="connsiteY15" fmla="*/ 35331 h 47732"/>
                  <a:gd name="connsiteX16" fmla="*/ 1146 w 53690"/>
                  <a:gd name="connsiteY16" fmla="*/ 31109 h 47732"/>
                  <a:gd name="connsiteX17" fmla="*/ 2149 w 53690"/>
                  <a:gd name="connsiteY17" fmla="*/ 25410 h 47732"/>
                  <a:gd name="connsiteX18" fmla="*/ 31 w 53690"/>
                  <a:gd name="connsiteY18" fmla="*/ 19563 h 47732"/>
                  <a:gd name="connsiteX19" fmla="*/ 3899 w 53690"/>
                  <a:gd name="connsiteY19" fmla="*/ 14366 h 47732"/>
                  <a:gd name="connsiteX20" fmla="*/ 3936 w 53690"/>
                  <a:gd name="connsiteY20" fmla="*/ 14229 h 47732"/>
                  <a:gd name="connsiteX0" fmla="*/ 41834 w 53690"/>
                  <a:gd name="connsiteY0" fmla="*/ 15213 h 47732"/>
                  <a:gd name="connsiteX1" fmla="*/ 40386 w 53690"/>
                  <a:gd name="connsiteY1" fmla="*/ 17889 h 47732"/>
                  <a:gd name="connsiteX2" fmla="*/ 38360 w 53690"/>
                  <a:gd name="connsiteY2" fmla="*/ 5285 h 47732"/>
                  <a:gd name="connsiteX3" fmla="*/ 38436 w 53690"/>
                  <a:gd name="connsiteY3" fmla="*/ 6549 h 47732"/>
                  <a:gd name="connsiteX4" fmla="*/ 29114 w 53690"/>
                  <a:gd name="connsiteY4" fmla="*/ 3811 h 47732"/>
                  <a:gd name="connsiteX5" fmla="*/ 29856 w 53690"/>
                  <a:gd name="connsiteY5" fmla="*/ 2199 h 47732"/>
                  <a:gd name="connsiteX6" fmla="*/ 22177 w 53690"/>
                  <a:gd name="connsiteY6" fmla="*/ 4579 h 47732"/>
                  <a:gd name="connsiteX7" fmla="*/ 22536 w 53690"/>
                  <a:gd name="connsiteY7" fmla="*/ 3189 h 47732"/>
                  <a:gd name="connsiteX8" fmla="*/ 14036 w 53690"/>
                  <a:gd name="connsiteY8" fmla="*/ 5051 h 47732"/>
                  <a:gd name="connsiteX9" fmla="*/ 15336 w 53690"/>
                  <a:gd name="connsiteY9" fmla="*/ 6399 h 47732"/>
                  <a:gd name="connsiteX10" fmla="*/ 4163 w 53690"/>
                  <a:gd name="connsiteY10" fmla="*/ 15648 h 47732"/>
                  <a:gd name="connsiteX11" fmla="*/ 3936 w 53690"/>
                  <a:gd name="connsiteY11" fmla="*/ 14229 h 47732"/>
                  <a:gd name="connsiteX0" fmla="*/ 3936 w 53690"/>
                  <a:gd name="connsiteY0" fmla="*/ 14229 h 47732"/>
                  <a:gd name="connsiteX1" fmla="*/ 5659 w 53690"/>
                  <a:gd name="connsiteY1" fmla="*/ 6766 h 47732"/>
                  <a:gd name="connsiteX2" fmla="*/ 14041 w 53690"/>
                  <a:gd name="connsiteY2" fmla="*/ 5061 h 47732"/>
                  <a:gd name="connsiteX3" fmla="*/ 22492 w 53690"/>
                  <a:gd name="connsiteY3" fmla="*/ 3291 h 47732"/>
                  <a:gd name="connsiteX4" fmla="*/ 25785 w 53690"/>
                  <a:gd name="connsiteY4" fmla="*/ 59 h 47732"/>
                  <a:gd name="connsiteX5" fmla="*/ 29869 w 53690"/>
                  <a:gd name="connsiteY5" fmla="*/ 2340 h 47732"/>
                  <a:gd name="connsiteX6" fmla="*/ 35499 w 53690"/>
                  <a:gd name="connsiteY6" fmla="*/ 549 h 47732"/>
                  <a:gd name="connsiteX7" fmla="*/ 38354 w 53690"/>
                  <a:gd name="connsiteY7" fmla="*/ 5435 h 47732"/>
                  <a:gd name="connsiteX8" fmla="*/ 42018 w 53690"/>
                  <a:gd name="connsiteY8" fmla="*/ 10177 h 47732"/>
                  <a:gd name="connsiteX9" fmla="*/ 41854 w 53690"/>
                  <a:gd name="connsiteY9" fmla="*/ 15319 h 47732"/>
                  <a:gd name="connsiteX10" fmla="*/ 53459 w 53690"/>
                  <a:gd name="connsiteY10" fmla="*/ 25311 h 47732"/>
                  <a:gd name="connsiteX11" fmla="*/ 48712 w 53690"/>
                  <a:gd name="connsiteY11" fmla="*/ 33184 h 47732"/>
                  <a:gd name="connsiteX12" fmla="*/ 38078 w 53690"/>
                  <a:gd name="connsiteY12" fmla="*/ 40312 h 47732"/>
                  <a:gd name="connsiteX13" fmla="*/ 25978 w 53690"/>
                  <a:gd name="connsiteY13" fmla="*/ 46520 h 47732"/>
                  <a:gd name="connsiteX14" fmla="*/ 16516 w 53690"/>
                  <a:gd name="connsiteY14" fmla="*/ 39125 h 47732"/>
                  <a:gd name="connsiteX15" fmla="*/ 5840 w 53690"/>
                  <a:gd name="connsiteY15" fmla="*/ 35331 h 47732"/>
                  <a:gd name="connsiteX16" fmla="*/ 1146 w 53690"/>
                  <a:gd name="connsiteY16" fmla="*/ 31109 h 47732"/>
                  <a:gd name="connsiteX17" fmla="*/ 2149 w 53690"/>
                  <a:gd name="connsiteY17" fmla="*/ 25410 h 47732"/>
                  <a:gd name="connsiteX18" fmla="*/ 31 w 53690"/>
                  <a:gd name="connsiteY18" fmla="*/ 19563 h 47732"/>
                  <a:gd name="connsiteX19" fmla="*/ 3899 w 53690"/>
                  <a:gd name="connsiteY19" fmla="*/ 14366 h 47732"/>
                  <a:gd name="connsiteX20" fmla="*/ 3936 w 53690"/>
                  <a:gd name="connsiteY20" fmla="*/ 14229 h 47732"/>
                  <a:gd name="connsiteX0" fmla="*/ 41834 w 53690"/>
                  <a:gd name="connsiteY0" fmla="*/ 15213 h 47732"/>
                  <a:gd name="connsiteX1" fmla="*/ 40386 w 53690"/>
                  <a:gd name="connsiteY1" fmla="*/ 17889 h 47732"/>
                  <a:gd name="connsiteX2" fmla="*/ 38360 w 53690"/>
                  <a:gd name="connsiteY2" fmla="*/ 5285 h 47732"/>
                  <a:gd name="connsiteX3" fmla="*/ 38436 w 53690"/>
                  <a:gd name="connsiteY3" fmla="*/ 6549 h 47732"/>
                  <a:gd name="connsiteX4" fmla="*/ 29114 w 53690"/>
                  <a:gd name="connsiteY4" fmla="*/ 3811 h 47732"/>
                  <a:gd name="connsiteX5" fmla="*/ 29856 w 53690"/>
                  <a:gd name="connsiteY5" fmla="*/ 2199 h 47732"/>
                  <a:gd name="connsiteX6" fmla="*/ 22177 w 53690"/>
                  <a:gd name="connsiteY6" fmla="*/ 4579 h 47732"/>
                  <a:gd name="connsiteX7" fmla="*/ 22536 w 53690"/>
                  <a:gd name="connsiteY7" fmla="*/ 3189 h 47732"/>
                  <a:gd name="connsiteX8" fmla="*/ 14036 w 53690"/>
                  <a:gd name="connsiteY8" fmla="*/ 5051 h 47732"/>
                  <a:gd name="connsiteX9" fmla="*/ 15336 w 53690"/>
                  <a:gd name="connsiteY9" fmla="*/ 6399 h 47732"/>
                  <a:gd name="connsiteX0" fmla="*/ 3936 w 60036"/>
                  <a:gd name="connsiteY0" fmla="*/ 14229 h 47732"/>
                  <a:gd name="connsiteX1" fmla="*/ 5659 w 60036"/>
                  <a:gd name="connsiteY1" fmla="*/ 6766 h 47732"/>
                  <a:gd name="connsiteX2" fmla="*/ 14041 w 60036"/>
                  <a:gd name="connsiteY2" fmla="*/ 5061 h 47732"/>
                  <a:gd name="connsiteX3" fmla="*/ 22492 w 60036"/>
                  <a:gd name="connsiteY3" fmla="*/ 3291 h 47732"/>
                  <a:gd name="connsiteX4" fmla="*/ 25785 w 60036"/>
                  <a:gd name="connsiteY4" fmla="*/ 59 h 47732"/>
                  <a:gd name="connsiteX5" fmla="*/ 29869 w 60036"/>
                  <a:gd name="connsiteY5" fmla="*/ 2340 h 47732"/>
                  <a:gd name="connsiteX6" fmla="*/ 35499 w 60036"/>
                  <a:gd name="connsiteY6" fmla="*/ 549 h 47732"/>
                  <a:gd name="connsiteX7" fmla="*/ 38354 w 60036"/>
                  <a:gd name="connsiteY7" fmla="*/ 5435 h 47732"/>
                  <a:gd name="connsiteX8" fmla="*/ 42018 w 60036"/>
                  <a:gd name="connsiteY8" fmla="*/ 10177 h 47732"/>
                  <a:gd name="connsiteX9" fmla="*/ 41854 w 60036"/>
                  <a:gd name="connsiteY9" fmla="*/ 15319 h 47732"/>
                  <a:gd name="connsiteX10" fmla="*/ 53459 w 60036"/>
                  <a:gd name="connsiteY10" fmla="*/ 25311 h 47732"/>
                  <a:gd name="connsiteX11" fmla="*/ 59380 w 60036"/>
                  <a:gd name="connsiteY11" fmla="*/ 36077 h 47732"/>
                  <a:gd name="connsiteX12" fmla="*/ 38078 w 60036"/>
                  <a:gd name="connsiteY12" fmla="*/ 40312 h 47732"/>
                  <a:gd name="connsiteX13" fmla="*/ 25978 w 60036"/>
                  <a:gd name="connsiteY13" fmla="*/ 46520 h 47732"/>
                  <a:gd name="connsiteX14" fmla="*/ 16516 w 60036"/>
                  <a:gd name="connsiteY14" fmla="*/ 39125 h 47732"/>
                  <a:gd name="connsiteX15" fmla="*/ 5840 w 60036"/>
                  <a:gd name="connsiteY15" fmla="*/ 35331 h 47732"/>
                  <a:gd name="connsiteX16" fmla="*/ 1146 w 60036"/>
                  <a:gd name="connsiteY16" fmla="*/ 31109 h 47732"/>
                  <a:gd name="connsiteX17" fmla="*/ 2149 w 60036"/>
                  <a:gd name="connsiteY17" fmla="*/ 25410 h 47732"/>
                  <a:gd name="connsiteX18" fmla="*/ 31 w 60036"/>
                  <a:gd name="connsiteY18" fmla="*/ 19563 h 47732"/>
                  <a:gd name="connsiteX19" fmla="*/ 3899 w 60036"/>
                  <a:gd name="connsiteY19" fmla="*/ 14366 h 47732"/>
                  <a:gd name="connsiteX20" fmla="*/ 3936 w 60036"/>
                  <a:gd name="connsiteY20" fmla="*/ 14229 h 47732"/>
                  <a:gd name="connsiteX0" fmla="*/ 41834 w 60036"/>
                  <a:gd name="connsiteY0" fmla="*/ 15213 h 47732"/>
                  <a:gd name="connsiteX1" fmla="*/ 40386 w 60036"/>
                  <a:gd name="connsiteY1" fmla="*/ 17889 h 47732"/>
                  <a:gd name="connsiteX2" fmla="*/ 38360 w 60036"/>
                  <a:gd name="connsiteY2" fmla="*/ 5285 h 47732"/>
                  <a:gd name="connsiteX3" fmla="*/ 38436 w 60036"/>
                  <a:gd name="connsiteY3" fmla="*/ 6549 h 47732"/>
                  <a:gd name="connsiteX4" fmla="*/ 29114 w 60036"/>
                  <a:gd name="connsiteY4" fmla="*/ 3811 h 47732"/>
                  <a:gd name="connsiteX5" fmla="*/ 29856 w 60036"/>
                  <a:gd name="connsiteY5" fmla="*/ 2199 h 47732"/>
                  <a:gd name="connsiteX6" fmla="*/ 22177 w 60036"/>
                  <a:gd name="connsiteY6" fmla="*/ 4579 h 47732"/>
                  <a:gd name="connsiteX7" fmla="*/ 22536 w 60036"/>
                  <a:gd name="connsiteY7" fmla="*/ 3189 h 47732"/>
                  <a:gd name="connsiteX8" fmla="*/ 14036 w 60036"/>
                  <a:gd name="connsiteY8" fmla="*/ 5051 h 47732"/>
                  <a:gd name="connsiteX9" fmla="*/ 15336 w 60036"/>
                  <a:gd name="connsiteY9" fmla="*/ 6399 h 47732"/>
                  <a:gd name="connsiteX0" fmla="*/ 3936 w 59902"/>
                  <a:gd name="connsiteY0" fmla="*/ 14229 h 48251"/>
                  <a:gd name="connsiteX1" fmla="*/ 5659 w 59902"/>
                  <a:gd name="connsiteY1" fmla="*/ 6766 h 48251"/>
                  <a:gd name="connsiteX2" fmla="*/ 14041 w 59902"/>
                  <a:gd name="connsiteY2" fmla="*/ 5061 h 48251"/>
                  <a:gd name="connsiteX3" fmla="*/ 22492 w 59902"/>
                  <a:gd name="connsiteY3" fmla="*/ 3291 h 48251"/>
                  <a:gd name="connsiteX4" fmla="*/ 25785 w 59902"/>
                  <a:gd name="connsiteY4" fmla="*/ 59 h 48251"/>
                  <a:gd name="connsiteX5" fmla="*/ 29869 w 59902"/>
                  <a:gd name="connsiteY5" fmla="*/ 2340 h 48251"/>
                  <a:gd name="connsiteX6" fmla="*/ 35499 w 59902"/>
                  <a:gd name="connsiteY6" fmla="*/ 549 h 48251"/>
                  <a:gd name="connsiteX7" fmla="*/ 38354 w 59902"/>
                  <a:gd name="connsiteY7" fmla="*/ 5435 h 48251"/>
                  <a:gd name="connsiteX8" fmla="*/ 42018 w 59902"/>
                  <a:gd name="connsiteY8" fmla="*/ 10177 h 48251"/>
                  <a:gd name="connsiteX9" fmla="*/ 41854 w 59902"/>
                  <a:gd name="connsiteY9" fmla="*/ 15319 h 48251"/>
                  <a:gd name="connsiteX10" fmla="*/ 53459 w 59902"/>
                  <a:gd name="connsiteY10" fmla="*/ 25311 h 48251"/>
                  <a:gd name="connsiteX11" fmla="*/ 59380 w 59902"/>
                  <a:gd name="connsiteY11" fmla="*/ 36077 h 48251"/>
                  <a:gd name="connsiteX12" fmla="*/ 40352 w 59902"/>
                  <a:gd name="connsiteY12" fmla="*/ 41261 h 48251"/>
                  <a:gd name="connsiteX13" fmla="*/ 25978 w 59902"/>
                  <a:gd name="connsiteY13" fmla="*/ 46520 h 48251"/>
                  <a:gd name="connsiteX14" fmla="*/ 16516 w 59902"/>
                  <a:gd name="connsiteY14" fmla="*/ 39125 h 48251"/>
                  <a:gd name="connsiteX15" fmla="*/ 5840 w 59902"/>
                  <a:gd name="connsiteY15" fmla="*/ 35331 h 48251"/>
                  <a:gd name="connsiteX16" fmla="*/ 1146 w 59902"/>
                  <a:gd name="connsiteY16" fmla="*/ 31109 h 48251"/>
                  <a:gd name="connsiteX17" fmla="*/ 2149 w 59902"/>
                  <a:gd name="connsiteY17" fmla="*/ 25410 h 48251"/>
                  <a:gd name="connsiteX18" fmla="*/ 31 w 59902"/>
                  <a:gd name="connsiteY18" fmla="*/ 19563 h 48251"/>
                  <a:gd name="connsiteX19" fmla="*/ 3899 w 59902"/>
                  <a:gd name="connsiteY19" fmla="*/ 14366 h 48251"/>
                  <a:gd name="connsiteX20" fmla="*/ 3936 w 59902"/>
                  <a:gd name="connsiteY20" fmla="*/ 14229 h 48251"/>
                  <a:gd name="connsiteX0" fmla="*/ 41834 w 59902"/>
                  <a:gd name="connsiteY0" fmla="*/ 15213 h 48251"/>
                  <a:gd name="connsiteX1" fmla="*/ 40386 w 59902"/>
                  <a:gd name="connsiteY1" fmla="*/ 17889 h 48251"/>
                  <a:gd name="connsiteX2" fmla="*/ 38360 w 59902"/>
                  <a:gd name="connsiteY2" fmla="*/ 5285 h 48251"/>
                  <a:gd name="connsiteX3" fmla="*/ 38436 w 59902"/>
                  <a:gd name="connsiteY3" fmla="*/ 6549 h 48251"/>
                  <a:gd name="connsiteX4" fmla="*/ 29114 w 59902"/>
                  <a:gd name="connsiteY4" fmla="*/ 3811 h 48251"/>
                  <a:gd name="connsiteX5" fmla="*/ 29856 w 59902"/>
                  <a:gd name="connsiteY5" fmla="*/ 2199 h 48251"/>
                  <a:gd name="connsiteX6" fmla="*/ 22177 w 59902"/>
                  <a:gd name="connsiteY6" fmla="*/ 4579 h 48251"/>
                  <a:gd name="connsiteX7" fmla="*/ 22536 w 59902"/>
                  <a:gd name="connsiteY7" fmla="*/ 3189 h 48251"/>
                  <a:gd name="connsiteX8" fmla="*/ 14036 w 59902"/>
                  <a:gd name="connsiteY8" fmla="*/ 5051 h 48251"/>
                  <a:gd name="connsiteX9" fmla="*/ 15336 w 59902"/>
                  <a:gd name="connsiteY9" fmla="*/ 6399 h 48251"/>
                  <a:gd name="connsiteX0" fmla="*/ 3936 w 59902"/>
                  <a:gd name="connsiteY0" fmla="*/ 14229 h 48070"/>
                  <a:gd name="connsiteX1" fmla="*/ 5659 w 59902"/>
                  <a:gd name="connsiteY1" fmla="*/ 6766 h 48070"/>
                  <a:gd name="connsiteX2" fmla="*/ 14041 w 59902"/>
                  <a:gd name="connsiteY2" fmla="*/ 5061 h 48070"/>
                  <a:gd name="connsiteX3" fmla="*/ 22492 w 59902"/>
                  <a:gd name="connsiteY3" fmla="*/ 3291 h 48070"/>
                  <a:gd name="connsiteX4" fmla="*/ 25785 w 59902"/>
                  <a:gd name="connsiteY4" fmla="*/ 59 h 48070"/>
                  <a:gd name="connsiteX5" fmla="*/ 29869 w 59902"/>
                  <a:gd name="connsiteY5" fmla="*/ 2340 h 48070"/>
                  <a:gd name="connsiteX6" fmla="*/ 35499 w 59902"/>
                  <a:gd name="connsiteY6" fmla="*/ 549 h 48070"/>
                  <a:gd name="connsiteX7" fmla="*/ 38354 w 59902"/>
                  <a:gd name="connsiteY7" fmla="*/ 5435 h 48070"/>
                  <a:gd name="connsiteX8" fmla="*/ 42018 w 59902"/>
                  <a:gd name="connsiteY8" fmla="*/ 10177 h 48070"/>
                  <a:gd name="connsiteX9" fmla="*/ 41854 w 59902"/>
                  <a:gd name="connsiteY9" fmla="*/ 15319 h 48070"/>
                  <a:gd name="connsiteX10" fmla="*/ 53459 w 59902"/>
                  <a:gd name="connsiteY10" fmla="*/ 25311 h 48070"/>
                  <a:gd name="connsiteX11" fmla="*/ 59380 w 59902"/>
                  <a:gd name="connsiteY11" fmla="*/ 36077 h 48070"/>
                  <a:gd name="connsiteX12" fmla="*/ 40352 w 59902"/>
                  <a:gd name="connsiteY12" fmla="*/ 41261 h 48070"/>
                  <a:gd name="connsiteX13" fmla="*/ 25978 w 59902"/>
                  <a:gd name="connsiteY13" fmla="*/ 46520 h 48070"/>
                  <a:gd name="connsiteX14" fmla="*/ 16887 w 59902"/>
                  <a:gd name="connsiteY14" fmla="*/ 42115 h 48070"/>
                  <a:gd name="connsiteX15" fmla="*/ 5840 w 59902"/>
                  <a:gd name="connsiteY15" fmla="*/ 35331 h 48070"/>
                  <a:gd name="connsiteX16" fmla="*/ 1146 w 59902"/>
                  <a:gd name="connsiteY16" fmla="*/ 31109 h 48070"/>
                  <a:gd name="connsiteX17" fmla="*/ 2149 w 59902"/>
                  <a:gd name="connsiteY17" fmla="*/ 25410 h 48070"/>
                  <a:gd name="connsiteX18" fmla="*/ 31 w 59902"/>
                  <a:gd name="connsiteY18" fmla="*/ 19563 h 48070"/>
                  <a:gd name="connsiteX19" fmla="*/ 3899 w 59902"/>
                  <a:gd name="connsiteY19" fmla="*/ 14366 h 48070"/>
                  <a:gd name="connsiteX20" fmla="*/ 3936 w 59902"/>
                  <a:gd name="connsiteY20" fmla="*/ 14229 h 48070"/>
                  <a:gd name="connsiteX0" fmla="*/ 41834 w 59902"/>
                  <a:gd name="connsiteY0" fmla="*/ 15213 h 48070"/>
                  <a:gd name="connsiteX1" fmla="*/ 40386 w 59902"/>
                  <a:gd name="connsiteY1" fmla="*/ 17889 h 48070"/>
                  <a:gd name="connsiteX2" fmla="*/ 38360 w 59902"/>
                  <a:gd name="connsiteY2" fmla="*/ 5285 h 48070"/>
                  <a:gd name="connsiteX3" fmla="*/ 38436 w 59902"/>
                  <a:gd name="connsiteY3" fmla="*/ 6549 h 48070"/>
                  <a:gd name="connsiteX4" fmla="*/ 29114 w 59902"/>
                  <a:gd name="connsiteY4" fmla="*/ 3811 h 48070"/>
                  <a:gd name="connsiteX5" fmla="*/ 29856 w 59902"/>
                  <a:gd name="connsiteY5" fmla="*/ 2199 h 48070"/>
                  <a:gd name="connsiteX6" fmla="*/ 22177 w 59902"/>
                  <a:gd name="connsiteY6" fmla="*/ 4579 h 48070"/>
                  <a:gd name="connsiteX7" fmla="*/ 22536 w 59902"/>
                  <a:gd name="connsiteY7" fmla="*/ 3189 h 48070"/>
                  <a:gd name="connsiteX8" fmla="*/ 14036 w 59902"/>
                  <a:gd name="connsiteY8" fmla="*/ 5051 h 48070"/>
                  <a:gd name="connsiteX9" fmla="*/ 15336 w 59902"/>
                  <a:gd name="connsiteY9" fmla="*/ 6399 h 48070"/>
                  <a:gd name="connsiteX0" fmla="*/ 3936 w 59902"/>
                  <a:gd name="connsiteY0" fmla="*/ 14229 h 49702"/>
                  <a:gd name="connsiteX1" fmla="*/ 5659 w 59902"/>
                  <a:gd name="connsiteY1" fmla="*/ 6766 h 49702"/>
                  <a:gd name="connsiteX2" fmla="*/ 14041 w 59902"/>
                  <a:gd name="connsiteY2" fmla="*/ 5061 h 49702"/>
                  <a:gd name="connsiteX3" fmla="*/ 22492 w 59902"/>
                  <a:gd name="connsiteY3" fmla="*/ 3291 h 49702"/>
                  <a:gd name="connsiteX4" fmla="*/ 25785 w 59902"/>
                  <a:gd name="connsiteY4" fmla="*/ 59 h 49702"/>
                  <a:gd name="connsiteX5" fmla="*/ 29869 w 59902"/>
                  <a:gd name="connsiteY5" fmla="*/ 2340 h 49702"/>
                  <a:gd name="connsiteX6" fmla="*/ 35499 w 59902"/>
                  <a:gd name="connsiteY6" fmla="*/ 549 h 49702"/>
                  <a:gd name="connsiteX7" fmla="*/ 38354 w 59902"/>
                  <a:gd name="connsiteY7" fmla="*/ 5435 h 49702"/>
                  <a:gd name="connsiteX8" fmla="*/ 42018 w 59902"/>
                  <a:gd name="connsiteY8" fmla="*/ 10177 h 49702"/>
                  <a:gd name="connsiteX9" fmla="*/ 41854 w 59902"/>
                  <a:gd name="connsiteY9" fmla="*/ 15319 h 49702"/>
                  <a:gd name="connsiteX10" fmla="*/ 53459 w 59902"/>
                  <a:gd name="connsiteY10" fmla="*/ 25311 h 49702"/>
                  <a:gd name="connsiteX11" fmla="*/ 59380 w 59902"/>
                  <a:gd name="connsiteY11" fmla="*/ 36077 h 49702"/>
                  <a:gd name="connsiteX12" fmla="*/ 40352 w 59902"/>
                  <a:gd name="connsiteY12" fmla="*/ 41261 h 49702"/>
                  <a:gd name="connsiteX13" fmla="*/ 26740 w 59902"/>
                  <a:gd name="connsiteY13" fmla="*/ 49351 h 49702"/>
                  <a:gd name="connsiteX14" fmla="*/ 16887 w 59902"/>
                  <a:gd name="connsiteY14" fmla="*/ 42115 h 49702"/>
                  <a:gd name="connsiteX15" fmla="*/ 5840 w 59902"/>
                  <a:gd name="connsiteY15" fmla="*/ 35331 h 49702"/>
                  <a:gd name="connsiteX16" fmla="*/ 1146 w 59902"/>
                  <a:gd name="connsiteY16" fmla="*/ 31109 h 49702"/>
                  <a:gd name="connsiteX17" fmla="*/ 2149 w 59902"/>
                  <a:gd name="connsiteY17" fmla="*/ 25410 h 49702"/>
                  <a:gd name="connsiteX18" fmla="*/ 31 w 59902"/>
                  <a:gd name="connsiteY18" fmla="*/ 19563 h 49702"/>
                  <a:gd name="connsiteX19" fmla="*/ 3899 w 59902"/>
                  <a:gd name="connsiteY19" fmla="*/ 14366 h 49702"/>
                  <a:gd name="connsiteX20" fmla="*/ 3936 w 59902"/>
                  <a:gd name="connsiteY20" fmla="*/ 14229 h 49702"/>
                  <a:gd name="connsiteX0" fmla="*/ 41834 w 59902"/>
                  <a:gd name="connsiteY0" fmla="*/ 15213 h 49702"/>
                  <a:gd name="connsiteX1" fmla="*/ 40386 w 59902"/>
                  <a:gd name="connsiteY1" fmla="*/ 17889 h 49702"/>
                  <a:gd name="connsiteX2" fmla="*/ 38360 w 59902"/>
                  <a:gd name="connsiteY2" fmla="*/ 5285 h 49702"/>
                  <a:gd name="connsiteX3" fmla="*/ 38436 w 59902"/>
                  <a:gd name="connsiteY3" fmla="*/ 6549 h 49702"/>
                  <a:gd name="connsiteX4" fmla="*/ 29114 w 59902"/>
                  <a:gd name="connsiteY4" fmla="*/ 3811 h 49702"/>
                  <a:gd name="connsiteX5" fmla="*/ 29856 w 59902"/>
                  <a:gd name="connsiteY5" fmla="*/ 2199 h 49702"/>
                  <a:gd name="connsiteX6" fmla="*/ 22177 w 59902"/>
                  <a:gd name="connsiteY6" fmla="*/ 4579 h 49702"/>
                  <a:gd name="connsiteX7" fmla="*/ 22536 w 59902"/>
                  <a:gd name="connsiteY7" fmla="*/ 3189 h 49702"/>
                  <a:gd name="connsiteX8" fmla="*/ 14036 w 59902"/>
                  <a:gd name="connsiteY8" fmla="*/ 5051 h 49702"/>
                  <a:gd name="connsiteX9" fmla="*/ 15336 w 59902"/>
                  <a:gd name="connsiteY9" fmla="*/ 6399 h 49702"/>
                  <a:gd name="connsiteX0" fmla="*/ 3936 w 59902"/>
                  <a:gd name="connsiteY0" fmla="*/ 14229 h 49702"/>
                  <a:gd name="connsiteX1" fmla="*/ 5659 w 59902"/>
                  <a:gd name="connsiteY1" fmla="*/ 6766 h 49702"/>
                  <a:gd name="connsiteX2" fmla="*/ 14041 w 59902"/>
                  <a:gd name="connsiteY2" fmla="*/ 5061 h 49702"/>
                  <a:gd name="connsiteX3" fmla="*/ 22492 w 59902"/>
                  <a:gd name="connsiteY3" fmla="*/ 3291 h 49702"/>
                  <a:gd name="connsiteX4" fmla="*/ 25785 w 59902"/>
                  <a:gd name="connsiteY4" fmla="*/ 59 h 49702"/>
                  <a:gd name="connsiteX5" fmla="*/ 29869 w 59902"/>
                  <a:gd name="connsiteY5" fmla="*/ 2340 h 49702"/>
                  <a:gd name="connsiteX6" fmla="*/ 35499 w 59902"/>
                  <a:gd name="connsiteY6" fmla="*/ 549 h 49702"/>
                  <a:gd name="connsiteX7" fmla="*/ 38354 w 59902"/>
                  <a:gd name="connsiteY7" fmla="*/ 5435 h 49702"/>
                  <a:gd name="connsiteX8" fmla="*/ 42018 w 59902"/>
                  <a:gd name="connsiteY8" fmla="*/ 10177 h 49702"/>
                  <a:gd name="connsiteX9" fmla="*/ 41854 w 59902"/>
                  <a:gd name="connsiteY9" fmla="*/ 15319 h 49702"/>
                  <a:gd name="connsiteX10" fmla="*/ 53459 w 59902"/>
                  <a:gd name="connsiteY10" fmla="*/ 25311 h 49702"/>
                  <a:gd name="connsiteX11" fmla="*/ 59380 w 59902"/>
                  <a:gd name="connsiteY11" fmla="*/ 36077 h 49702"/>
                  <a:gd name="connsiteX12" fmla="*/ 40352 w 59902"/>
                  <a:gd name="connsiteY12" fmla="*/ 41261 h 49702"/>
                  <a:gd name="connsiteX13" fmla="*/ 26740 w 59902"/>
                  <a:gd name="connsiteY13" fmla="*/ 49351 h 49702"/>
                  <a:gd name="connsiteX14" fmla="*/ 16887 w 59902"/>
                  <a:gd name="connsiteY14" fmla="*/ 42115 h 49702"/>
                  <a:gd name="connsiteX15" fmla="*/ 1073 w 59902"/>
                  <a:gd name="connsiteY15" fmla="*/ 36795 h 49702"/>
                  <a:gd name="connsiteX16" fmla="*/ 1146 w 59902"/>
                  <a:gd name="connsiteY16" fmla="*/ 31109 h 49702"/>
                  <a:gd name="connsiteX17" fmla="*/ 2149 w 59902"/>
                  <a:gd name="connsiteY17" fmla="*/ 25410 h 49702"/>
                  <a:gd name="connsiteX18" fmla="*/ 31 w 59902"/>
                  <a:gd name="connsiteY18" fmla="*/ 19563 h 49702"/>
                  <a:gd name="connsiteX19" fmla="*/ 3899 w 59902"/>
                  <a:gd name="connsiteY19" fmla="*/ 14366 h 49702"/>
                  <a:gd name="connsiteX20" fmla="*/ 3936 w 59902"/>
                  <a:gd name="connsiteY20" fmla="*/ 14229 h 49702"/>
                  <a:gd name="connsiteX0" fmla="*/ 41834 w 59902"/>
                  <a:gd name="connsiteY0" fmla="*/ 15213 h 49702"/>
                  <a:gd name="connsiteX1" fmla="*/ 40386 w 59902"/>
                  <a:gd name="connsiteY1" fmla="*/ 17889 h 49702"/>
                  <a:gd name="connsiteX2" fmla="*/ 38360 w 59902"/>
                  <a:gd name="connsiteY2" fmla="*/ 5285 h 49702"/>
                  <a:gd name="connsiteX3" fmla="*/ 38436 w 59902"/>
                  <a:gd name="connsiteY3" fmla="*/ 6549 h 49702"/>
                  <a:gd name="connsiteX4" fmla="*/ 29114 w 59902"/>
                  <a:gd name="connsiteY4" fmla="*/ 3811 h 49702"/>
                  <a:gd name="connsiteX5" fmla="*/ 29856 w 59902"/>
                  <a:gd name="connsiteY5" fmla="*/ 2199 h 49702"/>
                  <a:gd name="connsiteX6" fmla="*/ 22177 w 59902"/>
                  <a:gd name="connsiteY6" fmla="*/ 4579 h 49702"/>
                  <a:gd name="connsiteX7" fmla="*/ 22536 w 59902"/>
                  <a:gd name="connsiteY7" fmla="*/ 3189 h 49702"/>
                  <a:gd name="connsiteX8" fmla="*/ 14036 w 59902"/>
                  <a:gd name="connsiteY8" fmla="*/ 5051 h 49702"/>
                  <a:gd name="connsiteX9" fmla="*/ 15336 w 59902"/>
                  <a:gd name="connsiteY9" fmla="*/ 6399 h 49702"/>
                  <a:gd name="connsiteX0" fmla="*/ 7556 w 63522"/>
                  <a:gd name="connsiteY0" fmla="*/ 14229 h 49702"/>
                  <a:gd name="connsiteX1" fmla="*/ 9279 w 63522"/>
                  <a:gd name="connsiteY1" fmla="*/ 6766 h 49702"/>
                  <a:gd name="connsiteX2" fmla="*/ 17661 w 63522"/>
                  <a:gd name="connsiteY2" fmla="*/ 5061 h 49702"/>
                  <a:gd name="connsiteX3" fmla="*/ 26112 w 63522"/>
                  <a:gd name="connsiteY3" fmla="*/ 3291 h 49702"/>
                  <a:gd name="connsiteX4" fmla="*/ 29405 w 63522"/>
                  <a:gd name="connsiteY4" fmla="*/ 59 h 49702"/>
                  <a:gd name="connsiteX5" fmla="*/ 33489 w 63522"/>
                  <a:gd name="connsiteY5" fmla="*/ 2340 h 49702"/>
                  <a:gd name="connsiteX6" fmla="*/ 39119 w 63522"/>
                  <a:gd name="connsiteY6" fmla="*/ 549 h 49702"/>
                  <a:gd name="connsiteX7" fmla="*/ 41974 w 63522"/>
                  <a:gd name="connsiteY7" fmla="*/ 5435 h 49702"/>
                  <a:gd name="connsiteX8" fmla="*/ 45638 w 63522"/>
                  <a:gd name="connsiteY8" fmla="*/ 10177 h 49702"/>
                  <a:gd name="connsiteX9" fmla="*/ 45474 w 63522"/>
                  <a:gd name="connsiteY9" fmla="*/ 15319 h 49702"/>
                  <a:gd name="connsiteX10" fmla="*/ 57079 w 63522"/>
                  <a:gd name="connsiteY10" fmla="*/ 25311 h 49702"/>
                  <a:gd name="connsiteX11" fmla="*/ 63000 w 63522"/>
                  <a:gd name="connsiteY11" fmla="*/ 36077 h 49702"/>
                  <a:gd name="connsiteX12" fmla="*/ 43972 w 63522"/>
                  <a:gd name="connsiteY12" fmla="*/ 41261 h 49702"/>
                  <a:gd name="connsiteX13" fmla="*/ 30360 w 63522"/>
                  <a:gd name="connsiteY13" fmla="*/ 49351 h 49702"/>
                  <a:gd name="connsiteX14" fmla="*/ 20507 w 63522"/>
                  <a:gd name="connsiteY14" fmla="*/ 42115 h 49702"/>
                  <a:gd name="connsiteX15" fmla="*/ 4693 w 63522"/>
                  <a:gd name="connsiteY15" fmla="*/ 36795 h 49702"/>
                  <a:gd name="connsiteX16" fmla="*/ 8 w 63522"/>
                  <a:gd name="connsiteY16" fmla="*/ 29697 h 49702"/>
                  <a:gd name="connsiteX17" fmla="*/ 5769 w 63522"/>
                  <a:gd name="connsiteY17" fmla="*/ 25410 h 49702"/>
                  <a:gd name="connsiteX18" fmla="*/ 3651 w 63522"/>
                  <a:gd name="connsiteY18" fmla="*/ 19563 h 49702"/>
                  <a:gd name="connsiteX19" fmla="*/ 7519 w 63522"/>
                  <a:gd name="connsiteY19" fmla="*/ 14366 h 49702"/>
                  <a:gd name="connsiteX20" fmla="*/ 7556 w 63522"/>
                  <a:gd name="connsiteY20" fmla="*/ 14229 h 49702"/>
                  <a:gd name="connsiteX0" fmla="*/ 45454 w 63522"/>
                  <a:gd name="connsiteY0" fmla="*/ 15213 h 49702"/>
                  <a:gd name="connsiteX1" fmla="*/ 44006 w 63522"/>
                  <a:gd name="connsiteY1" fmla="*/ 17889 h 49702"/>
                  <a:gd name="connsiteX2" fmla="*/ 41980 w 63522"/>
                  <a:gd name="connsiteY2" fmla="*/ 5285 h 49702"/>
                  <a:gd name="connsiteX3" fmla="*/ 42056 w 63522"/>
                  <a:gd name="connsiteY3" fmla="*/ 6549 h 49702"/>
                  <a:gd name="connsiteX4" fmla="*/ 32734 w 63522"/>
                  <a:gd name="connsiteY4" fmla="*/ 3811 h 49702"/>
                  <a:gd name="connsiteX5" fmla="*/ 33476 w 63522"/>
                  <a:gd name="connsiteY5" fmla="*/ 2199 h 49702"/>
                  <a:gd name="connsiteX6" fmla="*/ 25797 w 63522"/>
                  <a:gd name="connsiteY6" fmla="*/ 4579 h 49702"/>
                  <a:gd name="connsiteX7" fmla="*/ 26156 w 63522"/>
                  <a:gd name="connsiteY7" fmla="*/ 3189 h 49702"/>
                  <a:gd name="connsiteX8" fmla="*/ 17656 w 63522"/>
                  <a:gd name="connsiteY8" fmla="*/ 5051 h 49702"/>
                  <a:gd name="connsiteX9" fmla="*/ 18956 w 63522"/>
                  <a:gd name="connsiteY9" fmla="*/ 6399 h 49702"/>
                  <a:gd name="connsiteX0" fmla="*/ 7566 w 63532"/>
                  <a:gd name="connsiteY0" fmla="*/ 14229 h 49702"/>
                  <a:gd name="connsiteX1" fmla="*/ 9289 w 63532"/>
                  <a:gd name="connsiteY1" fmla="*/ 6766 h 49702"/>
                  <a:gd name="connsiteX2" fmla="*/ 17671 w 63532"/>
                  <a:gd name="connsiteY2" fmla="*/ 5061 h 49702"/>
                  <a:gd name="connsiteX3" fmla="*/ 26122 w 63532"/>
                  <a:gd name="connsiteY3" fmla="*/ 3291 h 49702"/>
                  <a:gd name="connsiteX4" fmla="*/ 29415 w 63532"/>
                  <a:gd name="connsiteY4" fmla="*/ 59 h 49702"/>
                  <a:gd name="connsiteX5" fmla="*/ 33499 w 63532"/>
                  <a:gd name="connsiteY5" fmla="*/ 2340 h 49702"/>
                  <a:gd name="connsiteX6" fmla="*/ 39129 w 63532"/>
                  <a:gd name="connsiteY6" fmla="*/ 549 h 49702"/>
                  <a:gd name="connsiteX7" fmla="*/ 41984 w 63532"/>
                  <a:gd name="connsiteY7" fmla="*/ 5435 h 49702"/>
                  <a:gd name="connsiteX8" fmla="*/ 45648 w 63532"/>
                  <a:gd name="connsiteY8" fmla="*/ 10177 h 49702"/>
                  <a:gd name="connsiteX9" fmla="*/ 45484 w 63532"/>
                  <a:gd name="connsiteY9" fmla="*/ 15319 h 49702"/>
                  <a:gd name="connsiteX10" fmla="*/ 57089 w 63532"/>
                  <a:gd name="connsiteY10" fmla="*/ 25311 h 49702"/>
                  <a:gd name="connsiteX11" fmla="*/ 63010 w 63532"/>
                  <a:gd name="connsiteY11" fmla="*/ 36077 h 49702"/>
                  <a:gd name="connsiteX12" fmla="*/ 43982 w 63532"/>
                  <a:gd name="connsiteY12" fmla="*/ 41261 h 49702"/>
                  <a:gd name="connsiteX13" fmla="*/ 30370 w 63532"/>
                  <a:gd name="connsiteY13" fmla="*/ 49351 h 49702"/>
                  <a:gd name="connsiteX14" fmla="*/ 20517 w 63532"/>
                  <a:gd name="connsiteY14" fmla="*/ 42115 h 49702"/>
                  <a:gd name="connsiteX15" fmla="*/ 7928 w 63532"/>
                  <a:gd name="connsiteY15" fmla="*/ 35421 h 49702"/>
                  <a:gd name="connsiteX16" fmla="*/ 18 w 63532"/>
                  <a:gd name="connsiteY16" fmla="*/ 29697 h 49702"/>
                  <a:gd name="connsiteX17" fmla="*/ 5779 w 63532"/>
                  <a:gd name="connsiteY17" fmla="*/ 25410 h 49702"/>
                  <a:gd name="connsiteX18" fmla="*/ 3661 w 63532"/>
                  <a:gd name="connsiteY18" fmla="*/ 19563 h 49702"/>
                  <a:gd name="connsiteX19" fmla="*/ 7529 w 63532"/>
                  <a:gd name="connsiteY19" fmla="*/ 14366 h 49702"/>
                  <a:gd name="connsiteX20" fmla="*/ 7566 w 63532"/>
                  <a:gd name="connsiteY20" fmla="*/ 14229 h 49702"/>
                  <a:gd name="connsiteX0" fmla="*/ 45464 w 63532"/>
                  <a:gd name="connsiteY0" fmla="*/ 15213 h 49702"/>
                  <a:gd name="connsiteX1" fmla="*/ 44016 w 63532"/>
                  <a:gd name="connsiteY1" fmla="*/ 17889 h 49702"/>
                  <a:gd name="connsiteX2" fmla="*/ 41990 w 63532"/>
                  <a:gd name="connsiteY2" fmla="*/ 5285 h 49702"/>
                  <a:gd name="connsiteX3" fmla="*/ 42066 w 63532"/>
                  <a:gd name="connsiteY3" fmla="*/ 6549 h 49702"/>
                  <a:gd name="connsiteX4" fmla="*/ 32744 w 63532"/>
                  <a:gd name="connsiteY4" fmla="*/ 3811 h 49702"/>
                  <a:gd name="connsiteX5" fmla="*/ 33486 w 63532"/>
                  <a:gd name="connsiteY5" fmla="*/ 2199 h 49702"/>
                  <a:gd name="connsiteX6" fmla="*/ 25807 w 63532"/>
                  <a:gd name="connsiteY6" fmla="*/ 4579 h 49702"/>
                  <a:gd name="connsiteX7" fmla="*/ 26166 w 63532"/>
                  <a:gd name="connsiteY7" fmla="*/ 3189 h 49702"/>
                  <a:gd name="connsiteX8" fmla="*/ 17666 w 63532"/>
                  <a:gd name="connsiteY8" fmla="*/ 5051 h 49702"/>
                  <a:gd name="connsiteX9" fmla="*/ 18966 w 63532"/>
                  <a:gd name="connsiteY9" fmla="*/ 6399 h 49702"/>
                  <a:gd name="connsiteX0" fmla="*/ 7566 w 63532"/>
                  <a:gd name="connsiteY0" fmla="*/ 14229 h 49702"/>
                  <a:gd name="connsiteX1" fmla="*/ 9289 w 63532"/>
                  <a:gd name="connsiteY1" fmla="*/ 6766 h 49702"/>
                  <a:gd name="connsiteX2" fmla="*/ 17671 w 63532"/>
                  <a:gd name="connsiteY2" fmla="*/ 5061 h 49702"/>
                  <a:gd name="connsiteX3" fmla="*/ 26122 w 63532"/>
                  <a:gd name="connsiteY3" fmla="*/ 3291 h 49702"/>
                  <a:gd name="connsiteX4" fmla="*/ 29415 w 63532"/>
                  <a:gd name="connsiteY4" fmla="*/ 59 h 49702"/>
                  <a:gd name="connsiteX5" fmla="*/ 33499 w 63532"/>
                  <a:gd name="connsiteY5" fmla="*/ 2340 h 49702"/>
                  <a:gd name="connsiteX6" fmla="*/ 39129 w 63532"/>
                  <a:gd name="connsiteY6" fmla="*/ 549 h 49702"/>
                  <a:gd name="connsiteX7" fmla="*/ 41984 w 63532"/>
                  <a:gd name="connsiteY7" fmla="*/ 5435 h 49702"/>
                  <a:gd name="connsiteX8" fmla="*/ 45648 w 63532"/>
                  <a:gd name="connsiteY8" fmla="*/ 10177 h 49702"/>
                  <a:gd name="connsiteX9" fmla="*/ 45484 w 63532"/>
                  <a:gd name="connsiteY9" fmla="*/ 15319 h 49702"/>
                  <a:gd name="connsiteX10" fmla="*/ 57089 w 63532"/>
                  <a:gd name="connsiteY10" fmla="*/ 25311 h 49702"/>
                  <a:gd name="connsiteX11" fmla="*/ 63010 w 63532"/>
                  <a:gd name="connsiteY11" fmla="*/ 36077 h 49702"/>
                  <a:gd name="connsiteX12" fmla="*/ 43982 w 63532"/>
                  <a:gd name="connsiteY12" fmla="*/ 41261 h 49702"/>
                  <a:gd name="connsiteX13" fmla="*/ 30370 w 63532"/>
                  <a:gd name="connsiteY13" fmla="*/ 49351 h 49702"/>
                  <a:gd name="connsiteX14" fmla="*/ 20517 w 63532"/>
                  <a:gd name="connsiteY14" fmla="*/ 42115 h 49702"/>
                  <a:gd name="connsiteX15" fmla="*/ 7928 w 63532"/>
                  <a:gd name="connsiteY15" fmla="*/ 35421 h 49702"/>
                  <a:gd name="connsiteX16" fmla="*/ 18 w 63532"/>
                  <a:gd name="connsiteY16" fmla="*/ 29697 h 49702"/>
                  <a:gd name="connsiteX17" fmla="*/ 5779 w 63532"/>
                  <a:gd name="connsiteY17" fmla="*/ 25410 h 49702"/>
                  <a:gd name="connsiteX18" fmla="*/ 3661 w 63532"/>
                  <a:gd name="connsiteY18" fmla="*/ 19563 h 49702"/>
                  <a:gd name="connsiteX19" fmla="*/ 7529 w 63532"/>
                  <a:gd name="connsiteY19" fmla="*/ 14366 h 49702"/>
                  <a:gd name="connsiteX20" fmla="*/ 7566 w 63532"/>
                  <a:gd name="connsiteY20" fmla="*/ 14229 h 49702"/>
                  <a:gd name="connsiteX0" fmla="*/ 45464 w 63532"/>
                  <a:gd name="connsiteY0" fmla="*/ 15213 h 49702"/>
                  <a:gd name="connsiteX1" fmla="*/ 44016 w 63532"/>
                  <a:gd name="connsiteY1" fmla="*/ 17889 h 49702"/>
                  <a:gd name="connsiteX2" fmla="*/ 41990 w 63532"/>
                  <a:gd name="connsiteY2" fmla="*/ 5285 h 49702"/>
                  <a:gd name="connsiteX3" fmla="*/ 42066 w 63532"/>
                  <a:gd name="connsiteY3" fmla="*/ 6549 h 49702"/>
                  <a:gd name="connsiteX4" fmla="*/ 32744 w 63532"/>
                  <a:gd name="connsiteY4" fmla="*/ 3811 h 49702"/>
                  <a:gd name="connsiteX5" fmla="*/ 33486 w 63532"/>
                  <a:gd name="connsiteY5" fmla="*/ 2199 h 49702"/>
                  <a:gd name="connsiteX6" fmla="*/ 25807 w 63532"/>
                  <a:gd name="connsiteY6" fmla="*/ 4579 h 49702"/>
                  <a:gd name="connsiteX7" fmla="*/ 26166 w 63532"/>
                  <a:gd name="connsiteY7" fmla="*/ 3189 h 49702"/>
                  <a:gd name="connsiteX8" fmla="*/ 17666 w 63532"/>
                  <a:gd name="connsiteY8" fmla="*/ 5051 h 49702"/>
                  <a:gd name="connsiteX9" fmla="*/ 18966 w 63532"/>
                  <a:gd name="connsiteY9" fmla="*/ 6399 h 49702"/>
                  <a:gd name="connsiteX0" fmla="*/ 7566 w 63532"/>
                  <a:gd name="connsiteY0" fmla="*/ 14229 h 49702"/>
                  <a:gd name="connsiteX1" fmla="*/ 9289 w 63532"/>
                  <a:gd name="connsiteY1" fmla="*/ 6766 h 49702"/>
                  <a:gd name="connsiteX2" fmla="*/ 17671 w 63532"/>
                  <a:gd name="connsiteY2" fmla="*/ 5061 h 49702"/>
                  <a:gd name="connsiteX3" fmla="*/ 26122 w 63532"/>
                  <a:gd name="connsiteY3" fmla="*/ 3291 h 49702"/>
                  <a:gd name="connsiteX4" fmla="*/ 29415 w 63532"/>
                  <a:gd name="connsiteY4" fmla="*/ 59 h 49702"/>
                  <a:gd name="connsiteX5" fmla="*/ 33499 w 63532"/>
                  <a:gd name="connsiteY5" fmla="*/ 2340 h 49702"/>
                  <a:gd name="connsiteX6" fmla="*/ 39129 w 63532"/>
                  <a:gd name="connsiteY6" fmla="*/ 549 h 49702"/>
                  <a:gd name="connsiteX7" fmla="*/ 41984 w 63532"/>
                  <a:gd name="connsiteY7" fmla="*/ 5435 h 49702"/>
                  <a:gd name="connsiteX8" fmla="*/ 45648 w 63532"/>
                  <a:gd name="connsiteY8" fmla="*/ 10177 h 49702"/>
                  <a:gd name="connsiteX9" fmla="*/ 45484 w 63532"/>
                  <a:gd name="connsiteY9" fmla="*/ 15319 h 49702"/>
                  <a:gd name="connsiteX10" fmla="*/ 57089 w 63532"/>
                  <a:gd name="connsiteY10" fmla="*/ 25311 h 49702"/>
                  <a:gd name="connsiteX11" fmla="*/ 63010 w 63532"/>
                  <a:gd name="connsiteY11" fmla="*/ 36077 h 49702"/>
                  <a:gd name="connsiteX12" fmla="*/ 43982 w 63532"/>
                  <a:gd name="connsiteY12" fmla="*/ 41261 h 49702"/>
                  <a:gd name="connsiteX13" fmla="*/ 30370 w 63532"/>
                  <a:gd name="connsiteY13" fmla="*/ 49351 h 49702"/>
                  <a:gd name="connsiteX14" fmla="*/ 20517 w 63532"/>
                  <a:gd name="connsiteY14" fmla="*/ 42115 h 49702"/>
                  <a:gd name="connsiteX15" fmla="*/ 7928 w 63532"/>
                  <a:gd name="connsiteY15" fmla="*/ 35421 h 49702"/>
                  <a:gd name="connsiteX16" fmla="*/ 18 w 63532"/>
                  <a:gd name="connsiteY16" fmla="*/ 29697 h 49702"/>
                  <a:gd name="connsiteX17" fmla="*/ 5779 w 63532"/>
                  <a:gd name="connsiteY17" fmla="*/ 25410 h 49702"/>
                  <a:gd name="connsiteX18" fmla="*/ 3661 w 63532"/>
                  <a:gd name="connsiteY18" fmla="*/ 19563 h 49702"/>
                  <a:gd name="connsiteX19" fmla="*/ 7529 w 63532"/>
                  <a:gd name="connsiteY19" fmla="*/ 14366 h 49702"/>
                  <a:gd name="connsiteX20" fmla="*/ 7566 w 63532"/>
                  <a:gd name="connsiteY20" fmla="*/ 14229 h 49702"/>
                  <a:gd name="connsiteX0" fmla="*/ 45464 w 63532"/>
                  <a:gd name="connsiteY0" fmla="*/ 15213 h 49702"/>
                  <a:gd name="connsiteX1" fmla="*/ 44016 w 63532"/>
                  <a:gd name="connsiteY1" fmla="*/ 17889 h 49702"/>
                  <a:gd name="connsiteX2" fmla="*/ 41990 w 63532"/>
                  <a:gd name="connsiteY2" fmla="*/ 5285 h 49702"/>
                  <a:gd name="connsiteX3" fmla="*/ 42066 w 63532"/>
                  <a:gd name="connsiteY3" fmla="*/ 6549 h 49702"/>
                  <a:gd name="connsiteX4" fmla="*/ 32744 w 63532"/>
                  <a:gd name="connsiteY4" fmla="*/ 3811 h 49702"/>
                  <a:gd name="connsiteX5" fmla="*/ 33486 w 63532"/>
                  <a:gd name="connsiteY5" fmla="*/ 2199 h 49702"/>
                  <a:gd name="connsiteX6" fmla="*/ 25807 w 63532"/>
                  <a:gd name="connsiteY6" fmla="*/ 4579 h 49702"/>
                  <a:gd name="connsiteX7" fmla="*/ 26166 w 63532"/>
                  <a:gd name="connsiteY7" fmla="*/ 3189 h 49702"/>
                  <a:gd name="connsiteX8" fmla="*/ 17666 w 63532"/>
                  <a:gd name="connsiteY8" fmla="*/ 5051 h 49702"/>
                  <a:gd name="connsiteX9" fmla="*/ 18966 w 63532"/>
                  <a:gd name="connsiteY9" fmla="*/ 6399 h 49702"/>
                  <a:gd name="connsiteX0" fmla="*/ 7566 w 63532"/>
                  <a:gd name="connsiteY0" fmla="*/ 14229 h 49702"/>
                  <a:gd name="connsiteX1" fmla="*/ 9289 w 63532"/>
                  <a:gd name="connsiteY1" fmla="*/ 6766 h 49702"/>
                  <a:gd name="connsiteX2" fmla="*/ 17671 w 63532"/>
                  <a:gd name="connsiteY2" fmla="*/ 5061 h 49702"/>
                  <a:gd name="connsiteX3" fmla="*/ 26122 w 63532"/>
                  <a:gd name="connsiteY3" fmla="*/ 3291 h 49702"/>
                  <a:gd name="connsiteX4" fmla="*/ 29415 w 63532"/>
                  <a:gd name="connsiteY4" fmla="*/ 59 h 49702"/>
                  <a:gd name="connsiteX5" fmla="*/ 33499 w 63532"/>
                  <a:gd name="connsiteY5" fmla="*/ 2340 h 49702"/>
                  <a:gd name="connsiteX6" fmla="*/ 39129 w 63532"/>
                  <a:gd name="connsiteY6" fmla="*/ 549 h 49702"/>
                  <a:gd name="connsiteX7" fmla="*/ 41984 w 63532"/>
                  <a:gd name="connsiteY7" fmla="*/ 5435 h 49702"/>
                  <a:gd name="connsiteX8" fmla="*/ 45648 w 63532"/>
                  <a:gd name="connsiteY8" fmla="*/ 10177 h 49702"/>
                  <a:gd name="connsiteX9" fmla="*/ 45484 w 63532"/>
                  <a:gd name="connsiteY9" fmla="*/ 15319 h 49702"/>
                  <a:gd name="connsiteX10" fmla="*/ 57089 w 63532"/>
                  <a:gd name="connsiteY10" fmla="*/ 25311 h 49702"/>
                  <a:gd name="connsiteX11" fmla="*/ 63010 w 63532"/>
                  <a:gd name="connsiteY11" fmla="*/ 36077 h 49702"/>
                  <a:gd name="connsiteX12" fmla="*/ 43982 w 63532"/>
                  <a:gd name="connsiteY12" fmla="*/ 41261 h 49702"/>
                  <a:gd name="connsiteX13" fmla="*/ 30370 w 63532"/>
                  <a:gd name="connsiteY13" fmla="*/ 49351 h 49702"/>
                  <a:gd name="connsiteX14" fmla="*/ 20517 w 63532"/>
                  <a:gd name="connsiteY14" fmla="*/ 42115 h 49702"/>
                  <a:gd name="connsiteX15" fmla="*/ 7928 w 63532"/>
                  <a:gd name="connsiteY15" fmla="*/ 35421 h 49702"/>
                  <a:gd name="connsiteX16" fmla="*/ 18 w 63532"/>
                  <a:gd name="connsiteY16" fmla="*/ 29697 h 49702"/>
                  <a:gd name="connsiteX17" fmla="*/ 5779 w 63532"/>
                  <a:gd name="connsiteY17" fmla="*/ 25410 h 49702"/>
                  <a:gd name="connsiteX18" fmla="*/ 3661 w 63532"/>
                  <a:gd name="connsiteY18" fmla="*/ 19563 h 49702"/>
                  <a:gd name="connsiteX19" fmla="*/ 7529 w 63532"/>
                  <a:gd name="connsiteY19" fmla="*/ 14366 h 49702"/>
                  <a:gd name="connsiteX20" fmla="*/ 7566 w 63532"/>
                  <a:gd name="connsiteY20" fmla="*/ 14229 h 49702"/>
                  <a:gd name="connsiteX0" fmla="*/ 45464 w 63532"/>
                  <a:gd name="connsiteY0" fmla="*/ 15213 h 49702"/>
                  <a:gd name="connsiteX1" fmla="*/ 44016 w 63532"/>
                  <a:gd name="connsiteY1" fmla="*/ 17889 h 49702"/>
                  <a:gd name="connsiteX2" fmla="*/ 41990 w 63532"/>
                  <a:gd name="connsiteY2" fmla="*/ 5285 h 49702"/>
                  <a:gd name="connsiteX3" fmla="*/ 42066 w 63532"/>
                  <a:gd name="connsiteY3" fmla="*/ 6549 h 49702"/>
                  <a:gd name="connsiteX4" fmla="*/ 32744 w 63532"/>
                  <a:gd name="connsiteY4" fmla="*/ 3811 h 49702"/>
                  <a:gd name="connsiteX5" fmla="*/ 33486 w 63532"/>
                  <a:gd name="connsiteY5" fmla="*/ 2199 h 49702"/>
                  <a:gd name="connsiteX6" fmla="*/ 25807 w 63532"/>
                  <a:gd name="connsiteY6" fmla="*/ 4579 h 49702"/>
                  <a:gd name="connsiteX7" fmla="*/ 26166 w 63532"/>
                  <a:gd name="connsiteY7" fmla="*/ 3189 h 49702"/>
                  <a:gd name="connsiteX8" fmla="*/ 17666 w 63532"/>
                  <a:gd name="connsiteY8" fmla="*/ 5051 h 49702"/>
                  <a:gd name="connsiteX9" fmla="*/ 18966 w 63532"/>
                  <a:gd name="connsiteY9" fmla="*/ 6399 h 49702"/>
                  <a:gd name="connsiteX0" fmla="*/ 8110 w 64076"/>
                  <a:gd name="connsiteY0" fmla="*/ 14229 h 49702"/>
                  <a:gd name="connsiteX1" fmla="*/ 9833 w 64076"/>
                  <a:gd name="connsiteY1" fmla="*/ 6766 h 49702"/>
                  <a:gd name="connsiteX2" fmla="*/ 18215 w 64076"/>
                  <a:gd name="connsiteY2" fmla="*/ 5061 h 49702"/>
                  <a:gd name="connsiteX3" fmla="*/ 26666 w 64076"/>
                  <a:gd name="connsiteY3" fmla="*/ 3291 h 49702"/>
                  <a:gd name="connsiteX4" fmla="*/ 29959 w 64076"/>
                  <a:gd name="connsiteY4" fmla="*/ 59 h 49702"/>
                  <a:gd name="connsiteX5" fmla="*/ 34043 w 64076"/>
                  <a:gd name="connsiteY5" fmla="*/ 2340 h 49702"/>
                  <a:gd name="connsiteX6" fmla="*/ 39673 w 64076"/>
                  <a:gd name="connsiteY6" fmla="*/ 549 h 49702"/>
                  <a:gd name="connsiteX7" fmla="*/ 42528 w 64076"/>
                  <a:gd name="connsiteY7" fmla="*/ 5435 h 49702"/>
                  <a:gd name="connsiteX8" fmla="*/ 46192 w 64076"/>
                  <a:gd name="connsiteY8" fmla="*/ 10177 h 49702"/>
                  <a:gd name="connsiteX9" fmla="*/ 46028 w 64076"/>
                  <a:gd name="connsiteY9" fmla="*/ 15319 h 49702"/>
                  <a:gd name="connsiteX10" fmla="*/ 57633 w 64076"/>
                  <a:gd name="connsiteY10" fmla="*/ 25311 h 49702"/>
                  <a:gd name="connsiteX11" fmla="*/ 63554 w 64076"/>
                  <a:gd name="connsiteY11" fmla="*/ 36077 h 49702"/>
                  <a:gd name="connsiteX12" fmla="*/ 44526 w 64076"/>
                  <a:gd name="connsiteY12" fmla="*/ 41261 h 49702"/>
                  <a:gd name="connsiteX13" fmla="*/ 30914 w 64076"/>
                  <a:gd name="connsiteY13" fmla="*/ 49351 h 49702"/>
                  <a:gd name="connsiteX14" fmla="*/ 21061 w 64076"/>
                  <a:gd name="connsiteY14" fmla="*/ 42115 h 49702"/>
                  <a:gd name="connsiteX15" fmla="*/ 8472 w 64076"/>
                  <a:gd name="connsiteY15" fmla="*/ 35421 h 49702"/>
                  <a:gd name="connsiteX16" fmla="*/ 562 w 64076"/>
                  <a:gd name="connsiteY16" fmla="*/ 29697 h 49702"/>
                  <a:gd name="connsiteX17" fmla="*/ 6323 w 64076"/>
                  <a:gd name="connsiteY17" fmla="*/ 25410 h 49702"/>
                  <a:gd name="connsiteX18" fmla="*/ 4205 w 64076"/>
                  <a:gd name="connsiteY18" fmla="*/ 19563 h 49702"/>
                  <a:gd name="connsiteX19" fmla="*/ 8073 w 64076"/>
                  <a:gd name="connsiteY19" fmla="*/ 14366 h 49702"/>
                  <a:gd name="connsiteX20" fmla="*/ 8110 w 64076"/>
                  <a:gd name="connsiteY20" fmla="*/ 14229 h 49702"/>
                  <a:gd name="connsiteX0" fmla="*/ 46008 w 64076"/>
                  <a:gd name="connsiteY0" fmla="*/ 15213 h 49702"/>
                  <a:gd name="connsiteX1" fmla="*/ 44560 w 64076"/>
                  <a:gd name="connsiteY1" fmla="*/ 17889 h 49702"/>
                  <a:gd name="connsiteX2" fmla="*/ 42534 w 64076"/>
                  <a:gd name="connsiteY2" fmla="*/ 5285 h 49702"/>
                  <a:gd name="connsiteX3" fmla="*/ 42610 w 64076"/>
                  <a:gd name="connsiteY3" fmla="*/ 6549 h 49702"/>
                  <a:gd name="connsiteX4" fmla="*/ 33288 w 64076"/>
                  <a:gd name="connsiteY4" fmla="*/ 3811 h 49702"/>
                  <a:gd name="connsiteX5" fmla="*/ 34030 w 64076"/>
                  <a:gd name="connsiteY5" fmla="*/ 2199 h 49702"/>
                  <a:gd name="connsiteX6" fmla="*/ 26351 w 64076"/>
                  <a:gd name="connsiteY6" fmla="*/ 4579 h 49702"/>
                  <a:gd name="connsiteX7" fmla="*/ 26710 w 64076"/>
                  <a:gd name="connsiteY7" fmla="*/ 3189 h 49702"/>
                  <a:gd name="connsiteX8" fmla="*/ 18210 w 64076"/>
                  <a:gd name="connsiteY8" fmla="*/ 5051 h 49702"/>
                  <a:gd name="connsiteX9" fmla="*/ 19510 w 64076"/>
                  <a:gd name="connsiteY9" fmla="*/ 6399 h 49702"/>
                  <a:gd name="connsiteX0" fmla="*/ 9145 w 65111"/>
                  <a:gd name="connsiteY0" fmla="*/ 14229 h 49702"/>
                  <a:gd name="connsiteX1" fmla="*/ 10868 w 65111"/>
                  <a:gd name="connsiteY1" fmla="*/ 6766 h 49702"/>
                  <a:gd name="connsiteX2" fmla="*/ 19250 w 65111"/>
                  <a:gd name="connsiteY2" fmla="*/ 5061 h 49702"/>
                  <a:gd name="connsiteX3" fmla="*/ 27701 w 65111"/>
                  <a:gd name="connsiteY3" fmla="*/ 3291 h 49702"/>
                  <a:gd name="connsiteX4" fmla="*/ 30994 w 65111"/>
                  <a:gd name="connsiteY4" fmla="*/ 59 h 49702"/>
                  <a:gd name="connsiteX5" fmla="*/ 35078 w 65111"/>
                  <a:gd name="connsiteY5" fmla="*/ 2340 h 49702"/>
                  <a:gd name="connsiteX6" fmla="*/ 40708 w 65111"/>
                  <a:gd name="connsiteY6" fmla="*/ 549 h 49702"/>
                  <a:gd name="connsiteX7" fmla="*/ 43563 w 65111"/>
                  <a:gd name="connsiteY7" fmla="*/ 5435 h 49702"/>
                  <a:gd name="connsiteX8" fmla="*/ 47227 w 65111"/>
                  <a:gd name="connsiteY8" fmla="*/ 10177 h 49702"/>
                  <a:gd name="connsiteX9" fmla="*/ 47063 w 65111"/>
                  <a:gd name="connsiteY9" fmla="*/ 15319 h 49702"/>
                  <a:gd name="connsiteX10" fmla="*/ 58668 w 65111"/>
                  <a:gd name="connsiteY10" fmla="*/ 25311 h 49702"/>
                  <a:gd name="connsiteX11" fmla="*/ 64589 w 65111"/>
                  <a:gd name="connsiteY11" fmla="*/ 36077 h 49702"/>
                  <a:gd name="connsiteX12" fmla="*/ 45561 w 65111"/>
                  <a:gd name="connsiteY12" fmla="*/ 41261 h 49702"/>
                  <a:gd name="connsiteX13" fmla="*/ 31949 w 65111"/>
                  <a:gd name="connsiteY13" fmla="*/ 49351 h 49702"/>
                  <a:gd name="connsiteX14" fmla="*/ 22096 w 65111"/>
                  <a:gd name="connsiteY14" fmla="*/ 42115 h 49702"/>
                  <a:gd name="connsiteX15" fmla="*/ 9507 w 65111"/>
                  <a:gd name="connsiteY15" fmla="*/ 35421 h 49702"/>
                  <a:gd name="connsiteX16" fmla="*/ 1597 w 65111"/>
                  <a:gd name="connsiteY16" fmla="*/ 29697 h 49702"/>
                  <a:gd name="connsiteX17" fmla="*/ 7358 w 65111"/>
                  <a:gd name="connsiteY17" fmla="*/ 25410 h 49702"/>
                  <a:gd name="connsiteX18" fmla="*/ 5240 w 65111"/>
                  <a:gd name="connsiteY18" fmla="*/ 19563 h 49702"/>
                  <a:gd name="connsiteX19" fmla="*/ 9108 w 65111"/>
                  <a:gd name="connsiteY19" fmla="*/ 14366 h 49702"/>
                  <a:gd name="connsiteX20" fmla="*/ 9145 w 65111"/>
                  <a:gd name="connsiteY20" fmla="*/ 14229 h 49702"/>
                  <a:gd name="connsiteX0" fmla="*/ 47043 w 65111"/>
                  <a:gd name="connsiteY0" fmla="*/ 15213 h 49702"/>
                  <a:gd name="connsiteX1" fmla="*/ 45595 w 65111"/>
                  <a:gd name="connsiteY1" fmla="*/ 17889 h 49702"/>
                  <a:gd name="connsiteX2" fmla="*/ 43569 w 65111"/>
                  <a:gd name="connsiteY2" fmla="*/ 5285 h 49702"/>
                  <a:gd name="connsiteX3" fmla="*/ 43645 w 65111"/>
                  <a:gd name="connsiteY3" fmla="*/ 6549 h 49702"/>
                  <a:gd name="connsiteX4" fmla="*/ 34323 w 65111"/>
                  <a:gd name="connsiteY4" fmla="*/ 3811 h 49702"/>
                  <a:gd name="connsiteX5" fmla="*/ 35065 w 65111"/>
                  <a:gd name="connsiteY5" fmla="*/ 2199 h 49702"/>
                  <a:gd name="connsiteX6" fmla="*/ 27386 w 65111"/>
                  <a:gd name="connsiteY6" fmla="*/ 4579 h 49702"/>
                  <a:gd name="connsiteX7" fmla="*/ 27745 w 65111"/>
                  <a:gd name="connsiteY7" fmla="*/ 3189 h 49702"/>
                  <a:gd name="connsiteX8" fmla="*/ 19245 w 65111"/>
                  <a:gd name="connsiteY8" fmla="*/ 5051 h 49702"/>
                  <a:gd name="connsiteX9" fmla="*/ 20545 w 65111"/>
                  <a:gd name="connsiteY9" fmla="*/ 6399 h 49702"/>
                  <a:gd name="connsiteX0" fmla="*/ 8111 w 64077"/>
                  <a:gd name="connsiteY0" fmla="*/ 14229 h 49702"/>
                  <a:gd name="connsiteX1" fmla="*/ 9834 w 64077"/>
                  <a:gd name="connsiteY1" fmla="*/ 6766 h 49702"/>
                  <a:gd name="connsiteX2" fmla="*/ 18216 w 64077"/>
                  <a:gd name="connsiteY2" fmla="*/ 5061 h 49702"/>
                  <a:gd name="connsiteX3" fmla="*/ 26667 w 64077"/>
                  <a:gd name="connsiteY3" fmla="*/ 3291 h 49702"/>
                  <a:gd name="connsiteX4" fmla="*/ 29960 w 64077"/>
                  <a:gd name="connsiteY4" fmla="*/ 59 h 49702"/>
                  <a:gd name="connsiteX5" fmla="*/ 34044 w 64077"/>
                  <a:gd name="connsiteY5" fmla="*/ 2340 h 49702"/>
                  <a:gd name="connsiteX6" fmla="*/ 39674 w 64077"/>
                  <a:gd name="connsiteY6" fmla="*/ 549 h 49702"/>
                  <a:gd name="connsiteX7" fmla="*/ 42529 w 64077"/>
                  <a:gd name="connsiteY7" fmla="*/ 5435 h 49702"/>
                  <a:gd name="connsiteX8" fmla="*/ 46193 w 64077"/>
                  <a:gd name="connsiteY8" fmla="*/ 10177 h 49702"/>
                  <a:gd name="connsiteX9" fmla="*/ 46029 w 64077"/>
                  <a:gd name="connsiteY9" fmla="*/ 15319 h 49702"/>
                  <a:gd name="connsiteX10" fmla="*/ 57634 w 64077"/>
                  <a:gd name="connsiteY10" fmla="*/ 25311 h 49702"/>
                  <a:gd name="connsiteX11" fmla="*/ 63555 w 64077"/>
                  <a:gd name="connsiteY11" fmla="*/ 36077 h 49702"/>
                  <a:gd name="connsiteX12" fmla="*/ 44527 w 64077"/>
                  <a:gd name="connsiteY12" fmla="*/ 41261 h 49702"/>
                  <a:gd name="connsiteX13" fmla="*/ 30915 w 64077"/>
                  <a:gd name="connsiteY13" fmla="*/ 49351 h 49702"/>
                  <a:gd name="connsiteX14" fmla="*/ 21062 w 64077"/>
                  <a:gd name="connsiteY14" fmla="*/ 42115 h 49702"/>
                  <a:gd name="connsiteX15" fmla="*/ 8473 w 64077"/>
                  <a:gd name="connsiteY15" fmla="*/ 35421 h 49702"/>
                  <a:gd name="connsiteX16" fmla="*/ 563 w 64077"/>
                  <a:gd name="connsiteY16" fmla="*/ 29697 h 49702"/>
                  <a:gd name="connsiteX17" fmla="*/ 6324 w 64077"/>
                  <a:gd name="connsiteY17" fmla="*/ 25410 h 49702"/>
                  <a:gd name="connsiteX18" fmla="*/ 4206 w 64077"/>
                  <a:gd name="connsiteY18" fmla="*/ 19563 h 49702"/>
                  <a:gd name="connsiteX19" fmla="*/ 8074 w 64077"/>
                  <a:gd name="connsiteY19" fmla="*/ 14366 h 49702"/>
                  <a:gd name="connsiteX20" fmla="*/ 8111 w 64077"/>
                  <a:gd name="connsiteY20" fmla="*/ 14229 h 49702"/>
                  <a:gd name="connsiteX0" fmla="*/ 46009 w 64077"/>
                  <a:gd name="connsiteY0" fmla="*/ 15213 h 49702"/>
                  <a:gd name="connsiteX1" fmla="*/ 44561 w 64077"/>
                  <a:gd name="connsiteY1" fmla="*/ 17889 h 49702"/>
                  <a:gd name="connsiteX2" fmla="*/ 42535 w 64077"/>
                  <a:gd name="connsiteY2" fmla="*/ 5285 h 49702"/>
                  <a:gd name="connsiteX3" fmla="*/ 42611 w 64077"/>
                  <a:gd name="connsiteY3" fmla="*/ 6549 h 49702"/>
                  <a:gd name="connsiteX4" fmla="*/ 33289 w 64077"/>
                  <a:gd name="connsiteY4" fmla="*/ 3811 h 49702"/>
                  <a:gd name="connsiteX5" fmla="*/ 34031 w 64077"/>
                  <a:gd name="connsiteY5" fmla="*/ 2199 h 49702"/>
                  <a:gd name="connsiteX6" fmla="*/ 26352 w 64077"/>
                  <a:gd name="connsiteY6" fmla="*/ 4579 h 49702"/>
                  <a:gd name="connsiteX7" fmla="*/ 26711 w 64077"/>
                  <a:gd name="connsiteY7" fmla="*/ 3189 h 49702"/>
                  <a:gd name="connsiteX8" fmla="*/ 18211 w 64077"/>
                  <a:gd name="connsiteY8" fmla="*/ 5051 h 49702"/>
                  <a:gd name="connsiteX9" fmla="*/ 19511 w 64077"/>
                  <a:gd name="connsiteY9" fmla="*/ 6399 h 49702"/>
                  <a:gd name="connsiteX0" fmla="*/ 8111 w 64077"/>
                  <a:gd name="connsiteY0" fmla="*/ 14229 h 49702"/>
                  <a:gd name="connsiteX1" fmla="*/ 9834 w 64077"/>
                  <a:gd name="connsiteY1" fmla="*/ 6766 h 49702"/>
                  <a:gd name="connsiteX2" fmla="*/ 18216 w 64077"/>
                  <a:gd name="connsiteY2" fmla="*/ 5061 h 49702"/>
                  <a:gd name="connsiteX3" fmla="*/ 26667 w 64077"/>
                  <a:gd name="connsiteY3" fmla="*/ 3291 h 49702"/>
                  <a:gd name="connsiteX4" fmla="*/ 29960 w 64077"/>
                  <a:gd name="connsiteY4" fmla="*/ 59 h 49702"/>
                  <a:gd name="connsiteX5" fmla="*/ 34044 w 64077"/>
                  <a:gd name="connsiteY5" fmla="*/ 2340 h 49702"/>
                  <a:gd name="connsiteX6" fmla="*/ 39674 w 64077"/>
                  <a:gd name="connsiteY6" fmla="*/ 549 h 49702"/>
                  <a:gd name="connsiteX7" fmla="*/ 42529 w 64077"/>
                  <a:gd name="connsiteY7" fmla="*/ 5435 h 49702"/>
                  <a:gd name="connsiteX8" fmla="*/ 46193 w 64077"/>
                  <a:gd name="connsiteY8" fmla="*/ 10177 h 49702"/>
                  <a:gd name="connsiteX9" fmla="*/ 46029 w 64077"/>
                  <a:gd name="connsiteY9" fmla="*/ 15319 h 49702"/>
                  <a:gd name="connsiteX10" fmla="*/ 57634 w 64077"/>
                  <a:gd name="connsiteY10" fmla="*/ 25311 h 49702"/>
                  <a:gd name="connsiteX11" fmla="*/ 63555 w 64077"/>
                  <a:gd name="connsiteY11" fmla="*/ 36077 h 49702"/>
                  <a:gd name="connsiteX12" fmla="*/ 44527 w 64077"/>
                  <a:gd name="connsiteY12" fmla="*/ 41261 h 49702"/>
                  <a:gd name="connsiteX13" fmla="*/ 30915 w 64077"/>
                  <a:gd name="connsiteY13" fmla="*/ 49351 h 49702"/>
                  <a:gd name="connsiteX14" fmla="*/ 21062 w 64077"/>
                  <a:gd name="connsiteY14" fmla="*/ 42115 h 49702"/>
                  <a:gd name="connsiteX15" fmla="*/ 8473 w 64077"/>
                  <a:gd name="connsiteY15" fmla="*/ 35421 h 49702"/>
                  <a:gd name="connsiteX16" fmla="*/ 563 w 64077"/>
                  <a:gd name="connsiteY16" fmla="*/ 29697 h 49702"/>
                  <a:gd name="connsiteX17" fmla="*/ 6324 w 64077"/>
                  <a:gd name="connsiteY17" fmla="*/ 25410 h 49702"/>
                  <a:gd name="connsiteX18" fmla="*/ 4206 w 64077"/>
                  <a:gd name="connsiteY18" fmla="*/ 19563 h 49702"/>
                  <a:gd name="connsiteX19" fmla="*/ 8074 w 64077"/>
                  <a:gd name="connsiteY19" fmla="*/ 14366 h 49702"/>
                  <a:gd name="connsiteX20" fmla="*/ 8111 w 64077"/>
                  <a:gd name="connsiteY20" fmla="*/ 14229 h 49702"/>
                  <a:gd name="connsiteX0" fmla="*/ 46009 w 64077"/>
                  <a:gd name="connsiteY0" fmla="*/ 15213 h 49702"/>
                  <a:gd name="connsiteX1" fmla="*/ 44561 w 64077"/>
                  <a:gd name="connsiteY1" fmla="*/ 17889 h 49702"/>
                  <a:gd name="connsiteX2" fmla="*/ 42535 w 64077"/>
                  <a:gd name="connsiteY2" fmla="*/ 5285 h 49702"/>
                  <a:gd name="connsiteX3" fmla="*/ 42611 w 64077"/>
                  <a:gd name="connsiteY3" fmla="*/ 6549 h 49702"/>
                  <a:gd name="connsiteX4" fmla="*/ 33289 w 64077"/>
                  <a:gd name="connsiteY4" fmla="*/ 3811 h 49702"/>
                  <a:gd name="connsiteX5" fmla="*/ 34031 w 64077"/>
                  <a:gd name="connsiteY5" fmla="*/ 2199 h 49702"/>
                  <a:gd name="connsiteX6" fmla="*/ 26352 w 64077"/>
                  <a:gd name="connsiteY6" fmla="*/ 4579 h 49702"/>
                  <a:gd name="connsiteX7" fmla="*/ 26711 w 64077"/>
                  <a:gd name="connsiteY7" fmla="*/ 3189 h 49702"/>
                  <a:gd name="connsiteX8" fmla="*/ 18211 w 64077"/>
                  <a:gd name="connsiteY8" fmla="*/ 5051 h 49702"/>
                  <a:gd name="connsiteX9" fmla="*/ 19511 w 64077"/>
                  <a:gd name="connsiteY9" fmla="*/ 6399 h 49702"/>
                  <a:gd name="connsiteX0" fmla="*/ 8960 w 64926"/>
                  <a:gd name="connsiteY0" fmla="*/ 14229 h 49702"/>
                  <a:gd name="connsiteX1" fmla="*/ 10683 w 64926"/>
                  <a:gd name="connsiteY1" fmla="*/ 6766 h 49702"/>
                  <a:gd name="connsiteX2" fmla="*/ 19065 w 64926"/>
                  <a:gd name="connsiteY2" fmla="*/ 5061 h 49702"/>
                  <a:gd name="connsiteX3" fmla="*/ 27516 w 64926"/>
                  <a:gd name="connsiteY3" fmla="*/ 3291 h 49702"/>
                  <a:gd name="connsiteX4" fmla="*/ 30809 w 64926"/>
                  <a:gd name="connsiteY4" fmla="*/ 59 h 49702"/>
                  <a:gd name="connsiteX5" fmla="*/ 34893 w 64926"/>
                  <a:gd name="connsiteY5" fmla="*/ 2340 h 49702"/>
                  <a:gd name="connsiteX6" fmla="*/ 40523 w 64926"/>
                  <a:gd name="connsiteY6" fmla="*/ 549 h 49702"/>
                  <a:gd name="connsiteX7" fmla="*/ 43378 w 64926"/>
                  <a:gd name="connsiteY7" fmla="*/ 5435 h 49702"/>
                  <a:gd name="connsiteX8" fmla="*/ 47042 w 64926"/>
                  <a:gd name="connsiteY8" fmla="*/ 10177 h 49702"/>
                  <a:gd name="connsiteX9" fmla="*/ 46878 w 64926"/>
                  <a:gd name="connsiteY9" fmla="*/ 15319 h 49702"/>
                  <a:gd name="connsiteX10" fmla="*/ 58483 w 64926"/>
                  <a:gd name="connsiteY10" fmla="*/ 25311 h 49702"/>
                  <a:gd name="connsiteX11" fmla="*/ 64404 w 64926"/>
                  <a:gd name="connsiteY11" fmla="*/ 36077 h 49702"/>
                  <a:gd name="connsiteX12" fmla="*/ 45376 w 64926"/>
                  <a:gd name="connsiteY12" fmla="*/ 41261 h 49702"/>
                  <a:gd name="connsiteX13" fmla="*/ 31764 w 64926"/>
                  <a:gd name="connsiteY13" fmla="*/ 49351 h 49702"/>
                  <a:gd name="connsiteX14" fmla="*/ 21911 w 64926"/>
                  <a:gd name="connsiteY14" fmla="*/ 42115 h 49702"/>
                  <a:gd name="connsiteX15" fmla="*/ 9322 w 64926"/>
                  <a:gd name="connsiteY15" fmla="*/ 35421 h 49702"/>
                  <a:gd name="connsiteX16" fmla="*/ 1412 w 64926"/>
                  <a:gd name="connsiteY16" fmla="*/ 29697 h 49702"/>
                  <a:gd name="connsiteX17" fmla="*/ 7173 w 64926"/>
                  <a:gd name="connsiteY17" fmla="*/ 25410 h 49702"/>
                  <a:gd name="connsiteX18" fmla="*/ 5055 w 64926"/>
                  <a:gd name="connsiteY18" fmla="*/ 19563 h 49702"/>
                  <a:gd name="connsiteX19" fmla="*/ 8923 w 64926"/>
                  <a:gd name="connsiteY19" fmla="*/ 14366 h 49702"/>
                  <a:gd name="connsiteX20" fmla="*/ 8960 w 64926"/>
                  <a:gd name="connsiteY20" fmla="*/ 14229 h 49702"/>
                  <a:gd name="connsiteX0" fmla="*/ 46858 w 64926"/>
                  <a:gd name="connsiteY0" fmla="*/ 15213 h 49702"/>
                  <a:gd name="connsiteX1" fmla="*/ 45410 w 64926"/>
                  <a:gd name="connsiteY1" fmla="*/ 17889 h 49702"/>
                  <a:gd name="connsiteX2" fmla="*/ 43384 w 64926"/>
                  <a:gd name="connsiteY2" fmla="*/ 5285 h 49702"/>
                  <a:gd name="connsiteX3" fmla="*/ 43460 w 64926"/>
                  <a:gd name="connsiteY3" fmla="*/ 6549 h 49702"/>
                  <a:gd name="connsiteX4" fmla="*/ 34138 w 64926"/>
                  <a:gd name="connsiteY4" fmla="*/ 3811 h 49702"/>
                  <a:gd name="connsiteX5" fmla="*/ 34880 w 64926"/>
                  <a:gd name="connsiteY5" fmla="*/ 2199 h 49702"/>
                  <a:gd name="connsiteX6" fmla="*/ 27201 w 64926"/>
                  <a:gd name="connsiteY6" fmla="*/ 4579 h 49702"/>
                  <a:gd name="connsiteX7" fmla="*/ 27560 w 64926"/>
                  <a:gd name="connsiteY7" fmla="*/ 3189 h 49702"/>
                  <a:gd name="connsiteX8" fmla="*/ 19060 w 64926"/>
                  <a:gd name="connsiteY8" fmla="*/ 5051 h 49702"/>
                  <a:gd name="connsiteX9" fmla="*/ 20360 w 64926"/>
                  <a:gd name="connsiteY9" fmla="*/ 6399 h 49702"/>
                  <a:gd name="connsiteX0" fmla="*/ 10526 w 66492"/>
                  <a:gd name="connsiteY0" fmla="*/ 14229 h 49702"/>
                  <a:gd name="connsiteX1" fmla="*/ 12249 w 66492"/>
                  <a:gd name="connsiteY1" fmla="*/ 6766 h 49702"/>
                  <a:gd name="connsiteX2" fmla="*/ 20631 w 66492"/>
                  <a:gd name="connsiteY2" fmla="*/ 5061 h 49702"/>
                  <a:gd name="connsiteX3" fmla="*/ 29082 w 66492"/>
                  <a:gd name="connsiteY3" fmla="*/ 3291 h 49702"/>
                  <a:gd name="connsiteX4" fmla="*/ 32375 w 66492"/>
                  <a:gd name="connsiteY4" fmla="*/ 59 h 49702"/>
                  <a:gd name="connsiteX5" fmla="*/ 36459 w 66492"/>
                  <a:gd name="connsiteY5" fmla="*/ 2340 h 49702"/>
                  <a:gd name="connsiteX6" fmla="*/ 42089 w 66492"/>
                  <a:gd name="connsiteY6" fmla="*/ 549 h 49702"/>
                  <a:gd name="connsiteX7" fmla="*/ 44944 w 66492"/>
                  <a:gd name="connsiteY7" fmla="*/ 5435 h 49702"/>
                  <a:gd name="connsiteX8" fmla="*/ 48608 w 66492"/>
                  <a:gd name="connsiteY8" fmla="*/ 10177 h 49702"/>
                  <a:gd name="connsiteX9" fmla="*/ 48444 w 66492"/>
                  <a:gd name="connsiteY9" fmla="*/ 15319 h 49702"/>
                  <a:gd name="connsiteX10" fmla="*/ 60049 w 66492"/>
                  <a:gd name="connsiteY10" fmla="*/ 25311 h 49702"/>
                  <a:gd name="connsiteX11" fmla="*/ 65970 w 66492"/>
                  <a:gd name="connsiteY11" fmla="*/ 36077 h 49702"/>
                  <a:gd name="connsiteX12" fmla="*/ 46942 w 66492"/>
                  <a:gd name="connsiteY12" fmla="*/ 41261 h 49702"/>
                  <a:gd name="connsiteX13" fmla="*/ 33330 w 66492"/>
                  <a:gd name="connsiteY13" fmla="*/ 49351 h 49702"/>
                  <a:gd name="connsiteX14" fmla="*/ 23477 w 66492"/>
                  <a:gd name="connsiteY14" fmla="*/ 42115 h 49702"/>
                  <a:gd name="connsiteX15" fmla="*/ 10888 w 66492"/>
                  <a:gd name="connsiteY15" fmla="*/ 35421 h 49702"/>
                  <a:gd name="connsiteX16" fmla="*/ 2978 w 66492"/>
                  <a:gd name="connsiteY16" fmla="*/ 29697 h 49702"/>
                  <a:gd name="connsiteX17" fmla="*/ 8739 w 66492"/>
                  <a:gd name="connsiteY17" fmla="*/ 25410 h 49702"/>
                  <a:gd name="connsiteX18" fmla="*/ 6621 w 66492"/>
                  <a:gd name="connsiteY18" fmla="*/ 19563 h 49702"/>
                  <a:gd name="connsiteX19" fmla="*/ 10489 w 66492"/>
                  <a:gd name="connsiteY19" fmla="*/ 14366 h 49702"/>
                  <a:gd name="connsiteX20" fmla="*/ 10526 w 66492"/>
                  <a:gd name="connsiteY20" fmla="*/ 14229 h 49702"/>
                  <a:gd name="connsiteX0" fmla="*/ 48424 w 66492"/>
                  <a:gd name="connsiteY0" fmla="*/ 15213 h 49702"/>
                  <a:gd name="connsiteX1" fmla="*/ 46976 w 66492"/>
                  <a:gd name="connsiteY1" fmla="*/ 17889 h 49702"/>
                  <a:gd name="connsiteX2" fmla="*/ 44950 w 66492"/>
                  <a:gd name="connsiteY2" fmla="*/ 5285 h 49702"/>
                  <a:gd name="connsiteX3" fmla="*/ 45026 w 66492"/>
                  <a:gd name="connsiteY3" fmla="*/ 6549 h 49702"/>
                  <a:gd name="connsiteX4" fmla="*/ 35704 w 66492"/>
                  <a:gd name="connsiteY4" fmla="*/ 3811 h 49702"/>
                  <a:gd name="connsiteX5" fmla="*/ 36446 w 66492"/>
                  <a:gd name="connsiteY5" fmla="*/ 2199 h 49702"/>
                  <a:gd name="connsiteX6" fmla="*/ 28767 w 66492"/>
                  <a:gd name="connsiteY6" fmla="*/ 4579 h 49702"/>
                  <a:gd name="connsiteX7" fmla="*/ 29126 w 66492"/>
                  <a:gd name="connsiteY7" fmla="*/ 3189 h 49702"/>
                  <a:gd name="connsiteX8" fmla="*/ 20626 w 66492"/>
                  <a:gd name="connsiteY8" fmla="*/ 5051 h 49702"/>
                  <a:gd name="connsiteX9" fmla="*/ 21926 w 66492"/>
                  <a:gd name="connsiteY9" fmla="*/ 6399 h 49702"/>
                  <a:gd name="connsiteX0" fmla="*/ 8961 w 64927"/>
                  <a:gd name="connsiteY0" fmla="*/ 14229 h 49702"/>
                  <a:gd name="connsiteX1" fmla="*/ 10684 w 64927"/>
                  <a:gd name="connsiteY1" fmla="*/ 6766 h 49702"/>
                  <a:gd name="connsiteX2" fmla="*/ 19066 w 64927"/>
                  <a:gd name="connsiteY2" fmla="*/ 5061 h 49702"/>
                  <a:gd name="connsiteX3" fmla="*/ 27517 w 64927"/>
                  <a:gd name="connsiteY3" fmla="*/ 3291 h 49702"/>
                  <a:gd name="connsiteX4" fmla="*/ 30810 w 64927"/>
                  <a:gd name="connsiteY4" fmla="*/ 59 h 49702"/>
                  <a:gd name="connsiteX5" fmla="*/ 34894 w 64927"/>
                  <a:gd name="connsiteY5" fmla="*/ 2340 h 49702"/>
                  <a:gd name="connsiteX6" fmla="*/ 40524 w 64927"/>
                  <a:gd name="connsiteY6" fmla="*/ 549 h 49702"/>
                  <a:gd name="connsiteX7" fmla="*/ 43379 w 64927"/>
                  <a:gd name="connsiteY7" fmla="*/ 5435 h 49702"/>
                  <a:gd name="connsiteX8" fmla="*/ 47043 w 64927"/>
                  <a:gd name="connsiteY8" fmla="*/ 10177 h 49702"/>
                  <a:gd name="connsiteX9" fmla="*/ 46879 w 64927"/>
                  <a:gd name="connsiteY9" fmla="*/ 15319 h 49702"/>
                  <a:gd name="connsiteX10" fmla="*/ 58484 w 64927"/>
                  <a:gd name="connsiteY10" fmla="*/ 25311 h 49702"/>
                  <a:gd name="connsiteX11" fmla="*/ 64405 w 64927"/>
                  <a:gd name="connsiteY11" fmla="*/ 36077 h 49702"/>
                  <a:gd name="connsiteX12" fmla="*/ 45377 w 64927"/>
                  <a:gd name="connsiteY12" fmla="*/ 41261 h 49702"/>
                  <a:gd name="connsiteX13" fmla="*/ 31765 w 64927"/>
                  <a:gd name="connsiteY13" fmla="*/ 49351 h 49702"/>
                  <a:gd name="connsiteX14" fmla="*/ 21912 w 64927"/>
                  <a:gd name="connsiteY14" fmla="*/ 42115 h 49702"/>
                  <a:gd name="connsiteX15" fmla="*/ 9323 w 64927"/>
                  <a:gd name="connsiteY15" fmla="*/ 35421 h 49702"/>
                  <a:gd name="connsiteX16" fmla="*/ 1413 w 64927"/>
                  <a:gd name="connsiteY16" fmla="*/ 29697 h 49702"/>
                  <a:gd name="connsiteX17" fmla="*/ 5056 w 64927"/>
                  <a:gd name="connsiteY17" fmla="*/ 19563 h 49702"/>
                  <a:gd name="connsiteX18" fmla="*/ 8924 w 64927"/>
                  <a:gd name="connsiteY18" fmla="*/ 14366 h 49702"/>
                  <a:gd name="connsiteX19" fmla="*/ 8961 w 64927"/>
                  <a:gd name="connsiteY19" fmla="*/ 14229 h 49702"/>
                  <a:gd name="connsiteX0" fmla="*/ 46859 w 64927"/>
                  <a:gd name="connsiteY0" fmla="*/ 15213 h 49702"/>
                  <a:gd name="connsiteX1" fmla="*/ 45411 w 64927"/>
                  <a:gd name="connsiteY1" fmla="*/ 17889 h 49702"/>
                  <a:gd name="connsiteX2" fmla="*/ 43385 w 64927"/>
                  <a:gd name="connsiteY2" fmla="*/ 5285 h 49702"/>
                  <a:gd name="connsiteX3" fmla="*/ 43461 w 64927"/>
                  <a:gd name="connsiteY3" fmla="*/ 6549 h 49702"/>
                  <a:gd name="connsiteX4" fmla="*/ 34139 w 64927"/>
                  <a:gd name="connsiteY4" fmla="*/ 3811 h 49702"/>
                  <a:gd name="connsiteX5" fmla="*/ 34881 w 64927"/>
                  <a:gd name="connsiteY5" fmla="*/ 2199 h 49702"/>
                  <a:gd name="connsiteX6" fmla="*/ 27202 w 64927"/>
                  <a:gd name="connsiteY6" fmla="*/ 4579 h 49702"/>
                  <a:gd name="connsiteX7" fmla="*/ 27561 w 64927"/>
                  <a:gd name="connsiteY7" fmla="*/ 3189 h 49702"/>
                  <a:gd name="connsiteX8" fmla="*/ 19061 w 64927"/>
                  <a:gd name="connsiteY8" fmla="*/ 5051 h 49702"/>
                  <a:gd name="connsiteX9" fmla="*/ 20361 w 64927"/>
                  <a:gd name="connsiteY9" fmla="*/ 6399 h 49702"/>
                  <a:gd name="connsiteX0" fmla="*/ 10335 w 66301"/>
                  <a:gd name="connsiteY0" fmla="*/ 14229 h 49702"/>
                  <a:gd name="connsiteX1" fmla="*/ 12058 w 66301"/>
                  <a:gd name="connsiteY1" fmla="*/ 6766 h 49702"/>
                  <a:gd name="connsiteX2" fmla="*/ 20440 w 66301"/>
                  <a:gd name="connsiteY2" fmla="*/ 5061 h 49702"/>
                  <a:gd name="connsiteX3" fmla="*/ 28891 w 66301"/>
                  <a:gd name="connsiteY3" fmla="*/ 3291 h 49702"/>
                  <a:gd name="connsiteX4" fmla="*/ 32184 w 66301"/>
                  <a:gd name="connsiteY4" fmla="*/ 59 h 49702"/>
                  <a:gd name="connsiteX5" fmla="*/ 36268 w 66301"/>
                  <a:gd name="connsiteY5" fmla="*/ 2340 h 49702"/>
                  <a:gd name="connsiteX6" fmla="*/ 41898 w 66301"/>
                  <a:gd name="connsiteY6" fmla="*/ 549 h 49702"/>
                  <a:gd name="connsiteX7" fmla="*/ 44753 w 66301"/>
                  <a:gd name="connsiteY7" fmla="*/ 5435 h 49702"/>
                  <a:gd name="connsiteX8" fmla="*/ 48417 w 66301"/>
                  <a:gd name="connsiteY8" fmla="*/ 10177 h 49702"/>
                  <a:gd name="connsiteX9" fmla="*/ 48253 w 66301"/>
                  <a:gd name="connsiteY9" fmla="*/ 15319 h 49702"/>
                  <a:gd name="connsiteX10" fmla="*/ 59858 w 66301"/>
                  <a:gd name="connsiteY10" fmla="*/ 25311 h 49702"/>
                  <a:gd name="connsiteX11" fmla="*/ 65779 w 66301"/>
                  <a:gd name="connsiteY11" fmla="*/ 36077 h 49702"/>
                  <a:gd name="connsiteX12" fmla="*/ 46751 w 66301"/>
                  <a:gd name="connsiteY12" fmla="*/ 41261 h 49702"/>
                  <a:gd name="connsiteX13" fmla="*/ 33139 w 66301"/>
                  <a:gd name="connsiteY13" fmla="*/ 49351 h 49702"/>
                  <a:gd name="connsiteX14" fmla="*/ 23286 w 66301"/>
                  <a:gd name="connsiteY14" fmla="*/ 42115 h 49702"/>
                  <a:gd name="connsiteX15" fmla="*/ 10697 w 66301"/>
                  <a:gd name="connsiteY15" fmla="*/ 35421 h 49702"/>
                  <a:gd name="connsiteX16" fmla="*/ 2787 w 66301"/>
                  <a:gd name="connsiteY16" fmla="*/ 29697 h 49702"/>
                  <a:gd name="connsiteX17" fmla="*/ 6430 w 66301"/>
                  <a:gd name="connsiteY17" fmla="*/ 19563 h 49702"/>
                  <a:gd name="connsiteX18" fmla="*/ 10298 w 66301"/>
                  <a:gd name="connsiteY18" fmla="*/ 14366 h 49702"/>
                  <a:gd name="connsiteX19" fmla="*/ 10335 w 66301"/>
                  <a:gd name="connsiteY19" fmla="*/ 14229 h 49702"/>
                  <a:gd name="connsiteX0" fmla="*/ 48233 w 66301"/>
                  <a:gd name="connsiteY0" fmla="*/ 15213 h 49702"/>
                  <a:gd name="connsiteX1" fmla="*/ 46785 w 66301"/>
                  <a:gd name="connsiteY1" fmla="*/ 17889 h 49702"/>
                  <a:gd name="connsiteX2" fmla="*/ 44759 w 66301"/>
                  <a:gd name="connsiteY2" fmla="*/ 5285 h 49702"/>
                  <a:gd name="connsiteX3" fmla="*/ 44835 w 66301"/>
                  <a:gd name="connsiteY3" fmla="*/ 6549 h 49702"/>
                  <a:gd name="connsiteX4" fmla="*/ 35513 w 66301"/>
                  <a:gd name="connsiteY4" fmla="*/ 3811 h 49702"/>
                  <a:gd name="connsiteX5" fmla="*/ 36255 w 66301"/>
                  <a:gd name="connsiteY5" fmla="*/ 2199 h 49702"/>
                  <a:gd name="connsiteX6" fmla="*/ 28576 w 66301"/>
                  <a:gd name="connsiteY6" fmla="*/ 4579 h 49702"/>
                  <a:gd name="connsiteX7" fmla="*/ 28935 w 66301"/>
                  <a:gd name="connsiteY7" fmla="*/ 3189 h 49702"/>
                  <a:gd name="connsiteX8" fmla="*/ 20435 w 66301"/>
                  <a:gd name="connsiteY8" fmla="*/ 5051 h 49702"/>
                  <a:gd name="connsiteX9" fmla="*/ 21735 w 66301"/>
                  <a:gd name="connsiteY9" fmla="*/ 6399 h 49702"/>
                  <a:gd name="connsiteX0" fmla="*/ 12883 w 68849"/>
                  <a:gd name="connsiteY0" fmla="*/ 14229 h 49702"/>
                  <a:gd name="connsiteX1" fmla="*/ 14606 w 68849"/>
                  <a:gd name="connsiteY1" fmla="*/ 6766 h 49702"/>
                  <a:gd name="connsiteX2" fmla="*/ 22988 w 68849"/>
                  <a:gd name="connsiteY2" fmla="*/ 5061 h 49702"/>
                  <a:gd name="connsiteX3" fmla="*/ 31439 w 68849"/>
                  <a:gd name="connsiteY3" fmla="*/ 3291 h 49702"/>
                  <a:gd name="connsiteX4" fmla="*/ 34732 w 68849"/>
                  <a:gd name="connsiteY4" fmla="*/ 59 h 49702"/>
                  <a:gd name="connsiteX5" fmla="*/ 38816 w 68849"/>
                  <a:gd name="connsiteY5" fmla="*/ 2340 h 49702"/>
                  <a:gd name="connsiteX6" fmla="*/ 44446 w 68849"/>
                  <a:gd name="connsiteY6" fmla="*/ 549 h 49702"/>
                  <a:gd name="connsiteX7" fmla="*/ 47301 w 68849"/>
                  <a:gd name="connsiteY7" fmla="*/ 5435 h 49702"/>
                  <a:gd name="connsiteX8" fmla="*/ 50965 w 68849"/>
                  <a:gd name="connsiteY8" fmla="*/ 10177 h 49702"/>
                  <a:gd name="connsiteX9" fmla="*/ 50801 w 68849"/>
                  <a:gd name="connsiteY9" fmla="*/ 15319 h 49702"/>
                  <a:gd name="connsiteX10" fmla="*/ 62406 w 68849"/>
                  <a:gd name="connsiteY10" fmla="*/ 25311 h 49702"/>
                  <a:gd name="connsiteX11" fmla="*/ 68327 w 68849"/>
                  <a:gd name="connsiteY11" fmla="*/ 36077 h 49702"/>
                  <a:gd name="connsiteX12" fmla="*/ 49299 w 68849"/>
                  <a:gd name="connsiteY12" fmla="*/ 41261 h 49702"/>
                  <a:gd name="connsiteX13" fmla="*/ 35687 w 68849"/>
                  <a:gd name="connsiteY13" fmla="*/ 49351 h 49702"/>
                  <a:gd name="connsiteX14" fmla="*/ 25834 w 68849"/>
                  <a:gd name="connsiteY14" fmla="*/ 42115 h 49702"/>
                  <a:gd name="connsiteX15" fmla="*/ 13245 w 68849"/>
                  <a:gd name="connsiteY15" fmla="*/ 35421 h 49702"/>
                  <a:gd name="connsiteX16" fmla="*/ 5335 w 68849"/>
                  <a:gd name="connsiteY16" fmla="*/ 29697 h 49702"/>
                  <a:gd name="connsiteX17" fmla="*/ 8978 w 68849"/>
                  <a:gd name="connsiteY17" fmla="*/ 19563 h 49702"/>
                  <a:gd name="connsiteX18" fmla="*/ 12846 w 68849"/>
                  <a:gd name="connsiteY18" fmla="*/ 14366 h 49702"/>
                  <a:gd name="connsiteX19" fmla="*/ 12883 w 68849"/>
                  <a:gd name="connsiteY19" fmla="*/ 14229 h 49702"/>
                  <a:gd name="connsiteX0" fmla="*/ 50781 w 68849"/>
                  <a:gd name="connsiteY0" fmla="*/ 15213 h 49702"/>
                  <a:gd name="connsiteX1" fmla="*/ 49333 w 68849"/>
                  <a:gd name="connsiteY1" fmla="*/ 17889 h 49702"/>
                  <a:gd name="connsiteX2" fmla="*/ 47307 w 68849"/>
                  <a:gd name="connsiteY2" fmla="*/ 5285 h 49702"/>
                  <a:gd name="connsiteX3" fmla="*/ 47383 w 68849"/>
                  <a:gd name="connsiteY3" fmla="*/ 6549 h 49702"/>
                  <a:gd name="connsiteX4" fmla="*/ 38061 w 68849"/>
                  <a:gd name="connsiteY4" fmla="*/ 3811 h 49702"/>
                  <a:gd name="connsiteX5" fmla="*/ 38803 w 68849"/>
                  <a:gd name="connsiteY5" fmla="*/ 2199 h 49702"/>
                  <a:gd name="connsiteX6" fmla="*/ 31124 w 68849"/>
                  <a:gd name="connsiteY6" fmla="*/ 4579 h 49702"/>
                  <a:gd name="connsiteX7" fmla="*/ 31483 w 68849"/>
                  <a:gd name="connsiteY7" fmla="*/ 3189 h 49702"/>
                  <a:gd name="connsiteX8" fmla="*/ 22983 w 68849"/>
                  <a:gd name="connsiteY8" fmla="*/ 5051 h 49702"/>
                  <a:gd name="connsiteX9" fmla="*/ 24283 w 68849"/>
                  <a:gd name="connsiteY9" fmla="*/ 6399 h 49702"/>
                  <a:gd name="connsiteX0" fmla="*/ 13740 w 69706"/>
                  <a:gd name="connsiteY0" fmla="*/ 14229 h 49702"/>
                  <a:gd name="connsiteX1" fmla="*/ 15463 w 69706"/>
                  <a:gd name="connsiteY1" fmla="*/ 6766 h 49702"/>
                  <a:gd name="connsiteX2" fmla="*/ 23845 w 69706"/>
                  <a:gd name="connsiteY2" fmla="*/ 5061 h 49702"/>
                  <a:gd name="connsiteX3" fmla="*/ 32296 w 69706"/>
                  <a:gd name="connsiteY3" fmla="*/ 3291 h 49702"/>
                  <a:gd name="connsiteX4" fmla="*/ 35589 w 69706"/>
                  <a:gd name="connsiteY4" fmla="*/ 59 h 49702"/>
                  <a:gd name="connsiteX5" fmla="*/ 39673 w 69706"/>
                  <a:gd name="connsiteY5" fmla="*/ 2340 h 49702"/>
                  <a:gd name="connsiteX6" fmla="*/ 45303 w 69706"/>
                  <a:gd name="connsiteY6" fmla="*/ 549 h 49702"/>
                  <a:gd name="connsiteX7" fmla="*/ 48158 w 69706"/>
                  <a:gd name="connsiteY7" fmla="*/ 5435 h 49702"/>
                  <a:gd name="connsiteX8" fmla="*/ 51822 w 69706"/>
                  <a:gd name="connsiteY8" fmla="*/ 10177 h 49702"/>
                  <a:gd name="connsiteX9" fmla="*/ 51658 w 69706"/>
                  <a:gd name="connsiteY9" fmla="*/ 15319 h 49702"/>
                  <a:gd name="connsiteX10" fmla="*/ 63263 w 69706"/>
                  <a:gd name="connsiteY10" fmla="*/ 25311 h 49702"/>
                  <a:gd name="connsiteX11" fmla="*/ 69184 w 69706"/>
                  <a:gd name="connsiteY11" fmla="*/ 36077 h 49702"/>
                  <a:gd name="connsiteX12" fmla="*/ 50156 w 69706"/>
                  <a:gd name="connsiteY12" fmla="*/ 41261 h 49702"/>
                  <a:gd name="connsiteX13" fmla="*/ 36544 w 69706"/>
                  <a:gd name="connsiteY13" fmla="*/ 49351 h 49702"/>
                  <a:gd name="connsiteX14" fmla="*/ 26691 w 69706"/>
                  <a:gd name="connsiteY14" fmla="*/ 42115 h 49702"/>
                  <a:gd name="connsiteX15" fmla="*/ 14102 w 69706"/>
                  <a:gd name="connsiteY15" fmla="*/ 35421 h 49702"/>
                  <a:gd name="connsiteX16" fmla="*/ 6192 w 69706"/>
                  <a:gd name="connsiteY16" fmla="*/ 29697 h 49702"/>
                  <a:gd name="connsiteX17" fmla="*/ 9835 w 69706"/>
                  <a:gd name="connsiteY17" fmla="*/ 19563 h 49702"/>
                  <a:gd name="connsiteX18" fmla="*/ 13703 w 69706"/>
                  <a:gd name="connsiteY18" fmla="*/ 14366 h 49702"/>
                  <a:gd name="connsiteX19" fmla="*/ 13740 w 69706"/>
                  <a:gd name="connsiteY19" fmla="*/ 14229 h 49702"/>
                  <a:gd name="connsiteX0" fmla="*/ 51638 w 69706"/>
                  <a:gd name="connsiteY0" fmla="*/ 15213 h 49702"/>
                  <a:gd name="connsiteX1" fmla="*/ 50190 w 69706"/>
                  <a:gd name="connsiteY1" fmla="*/ 17889 h 49702"/>
                  <a:gd name="connsiteX2" fmla="*/ 48164 w 69706"/>
                  <a:gd name="connsiteY2" fmla="*/ 5285 h 49702"/>
                  <a:gd name="connsiteX3" fmla="*/ 48240 w 69706"/>
                  <a:gd name="connsiteY3" fmla="*/ 6549 h 49702"/>
                  <a:gd name="connsiteX4" fmla="*/ 38918 w 69706"/>
                  <a:gd name="connsiteY4" fmla="*/ 3811 h 49702"/>
                  <a:gd name="connsiteX5" fmla="*/ 39660 w 69706"/>
                  <a:gd name="connsiteY5" fmla="*/ 2199 h 49702"/>
                  <a:gd name="connsiteX6" fmla="*/ 31981 w 69706"/>
                  <a:gd name="connsiteY6" fmla="*/ 4579 h 49702"/>
                  <a:gd name="connsiteX7" fmla="*/ 32340 w 69706"/>
                  <a:gd name="connsiteY7" fmla="*/ 3189 h 49702"/>
                  <a:gd name="connsiteX8" fmla="*/ 23840 w 69706"/>
                  <a:gd name="connsiteY8" fmla="*/ 5051 h 49702"/>
                  <a:gd name="connsiteX9" fmla="*/ 25140 w 69706"/>
                  <a:gd name="connsiteY9" fmla="*/ 6399 h 49702"/>
                  <a:gd name="connsiteX0" fmla="*/ 13740 w 69706"/>
                  <a:gd name="connsiteY0" fmla="*/ 14229 h 49702"/>
                  <a:gd name="connsiteX1" fmla="*/ 15463 w 69706"/>
                  <a:gd name="connsiteY1" fmla="*/ 6766 h 49702"/>
                  <a:gd name="connsiteX2" fmla="*/ 23845 w 69706"/>
                  <a:gd name="connsiteY2" fmla="*/ 5061 h 49702"/>
                  <a:gd name="connsiteX3" fmla="*/ 32296 w 69706"/>
                  <a:gd name="connsiteY3" fmla="*/ 3291 h 49702"/>
                  <a:gd name="connsiteX4" fmla="*/ 35589 w 69706"/>
                  <a:gd name="connsiteY4" fmla="*/ 59 h 49702"/>
                  <a:gd name="connsiteX5" fmla="*/ 39673 w 69706"/>
                  <a:gd name="connsiteY5" fmla="*/ 2340 h 49702"/>
                  <a:gd name="connsiteX6" fmla="*/ 45303 w 69706"/>
                  <a:gd name="connsiteY6" fmla="*/ 549 h 49702"/>
                  <a:gd name="connsiteX7" fmla="*/ 48158 w 69706"/>
                  <a:gd name="connsiteY7" fmla="*/ 5435 h 49702"/>
                  <a:gd name="connsiteX8" fmla="*/ 51822 w 69706"/>
                  <a:gd name="connsiteY8" fmla="*/ 10177 h 49702"/>
                  <a:gd name="connsiteX9" fmla="*/ 51658 w 69706"/>
                  <a:gd name="connsiteY9" fmla="*/ 15319 h 49702"/>
                  <a:gd name="connsiteX10" fmla="*/ 63263 w 69706"/>
                  <a:gd name="connsiteY10" fmla="*/ 25311 h 49702"/>
                  <a:gd name="connsiteX11" fmla="*/ 69184 w 69706"/>
                  <a:gd name="connsiteY11" fmla="*/ 36077 h 49702"/>
                  <a:gd name="connsiteX12" fmla="*/ 50156 w 69706"/>
                  <a:gd name="connsiteY12" fmla="*/ 41261 h 49702"/>
                  <a:gd name="connsiteX13" fmla="*/ 36544 w 69706"/>
                  <a:gd name="connsiteY13" fmla="*/ 49351 h 49702"/>
                  <a:gd name="connsiteX14" fmla="*/ 26691 w 69706"/>
                  <a:gd name="connsiteY14" fmla="*/ 42115 h 49702"/>
                  <a:gd name="connsiteX15" fmla="*/ 14102 w 69706"/>
                  <a:gd name="connsiteY15" fmla="*/ 35421 h 49702"/>
                  <a:gd name="connsiteX16" fmla="*/ 6192 w 69706"/>
                  <a:gd name="connsiteY16" fmla="*/ 29697 h 49702"/>
                  <a:gd name="connsiteX17" fmla="*/ 9835 w 69706"/>
                  <a:gd name="connsiteY17" fmla="*/ 19563 h 49702"/>
                  <a:gd name="connsiteX18" fmla="*/ 13703 w 69706"/>
                  <a:gd name="connsiteY18" fmla="*/ 14366 h 49702"/>
                  <a:gd name="connsiteX19" fmla="*/ 13740 w 69706"/>
                  <a:gd name="connsiteY19" fmla="*/ 14229 h 49702"/>
                  <a:gd name="connsiteX0" fmla="*/ 51638 w 69706"/>
                  <a:gd name="connsiteY0" fmla="*/ 15213 h 49702"/>
                  <a:gd name="connsiteX1" fmla="*/ 50190 w 69706"/>
                  <a:gd name="connsiteY1" fmla="*/ 17889 h 49702"/>
                  <a:gd name="connsiteX2" fmla="*/ 48164 w 69706"/>
                  <a:gd name="connsiteY2" fmla="*/ 5285 h 49702"/>
                  <a:gd name="connsiteX3" fmla="*/ 48240 w 69706"/>
                  <a:gd name="connsiteY3" fmla="*/ 6549 h 49702"/>
                  <a:gd name="connsiteX4" fmla="*/ 38918 w 69706"/>
                  <a:gd name="connsiteY4" fmla="*/ 3811 h 49702"/>
                  <a:gd name="connsiteX5" fmla="*/ 39660 w 69706"/>
                  <a:gd name="connsiteY5" fmla="*/ 2199 h 49702"/>
                  <a:gd name="connsiteX6" fmla="*/ 31981 w 69706"/>
                  <a:gd name="connsiteY6" fmla="*/ 4579 h 49702"/>
                  <a:gd name="connsiteX7" fmla="*/ 32340 w 69706"/>
                  <a:gd name="connsiteY7" fmla="*/ 3189 h 49702"/>
                  <a:gd name="connsiteX8" fmla="*/ 23840 w 69706"/>
                  <a:gd name="connsiteY8" fmla="*/ 5051 h 49702"/>
                  <a:gd name="connsiteX9" fmla="*/ 25140 w 69706"/>
                  <a:gd name="connsiteY9" fmla="*/ 6399 h 49702"/>
                  <a:gd name="connsiteX0" fmla="*/ 13740 w 69706"/>
                  <a:gd name="connsiteY0" fmla="*/ 14229 h 49702"/>
                  <a:gd name="connsiteX1" fmla="*/ 15463 w 69706"/>
                  <a:gd name="connsiteY1" fmla="*/ 6766 h 49702"/>
                  <a:gd name="connsiteX2" fmla="*/ 23845 w 69706"/>
                  <a:gd name="connsiteY2" fmla="*/ 5061 h 49702"/>
                  <a:gd name="connsiteX3" fmla="*/ 32296 w 69706"/>
                  <a:gd name="connsiteY3" fmla="*/ 3291 h 49702"/>
                  <a:gd name="connsiteX4" fmla="*/ 35589 w 69706"/>
                  <a:gd name="connsiteY4" fmla="*/ 59 h 49702"/>
                  <a:gd name="connsiteX5" fmla="*/ 39673 w 69706"/>
                  <a:gd name="connsiteY5" fmla="*/ 2340 h 49702"/>
                  <a:gd name="connsiteX6" fmla="*/ 45303 w 69706"/>
                  <a:gd name="connsiteY6" fmla="*/ 549 h 49702"/>
                  <a:gd name="connsiteX7" fmla="*/ 48158 w 69706"/>
                  <a:gd name="connsiteY7" fmla="*/ 5435 h 49702"/>
                  <a:gd name="connsiteX8" fmla="*/ 51822 w 69706"/>
                  <a:gd name="connsiteY8" fmla="*/ 10177 h 49702"/>
                  <a:gd name="connsiteX9" fmla="*/ 51658 w 69706"/>
                  <a:gd name="connsiteY9" fmla="*/ 15319 h 49702"/>
                  <a:gd name="connsiteX10" fmla="*/ 63263 w 69706"/>
                  <a:gd name="connsiteY10" fmla="*/ 25311 h 49702"/>
                  <a:gd name="connsiteX11" fmla="*/ 69184 w 69706"/>
                  <a:gd name="connsiteY11" fmla="*/ 36077 h 49702"/>
                  <a:gd name="connsiteX12" fmla="*/ 50156 w 69706"/>
                  <a:gd name="connsiteY12" fmla="*/ 41261 h 49702"/>
                  <a:gd name="connsiteX13" fmla="*/ 36544 w 69706"/>
                  <a:gd name="connsiteY13" fmla="*/ 49351 h 49702"/>
                  <a:gd name="connsiteX14" fmla="*/ 26691 w 69706"/>
                  <a:gd name="connsiteY14" fmla="*/ 42115 h 49702"/>
                  <a:gd name="connsiteX15" fmla="*/ 14102 w 69706"/>
                  <a:gd name="connsiteY15" fmla="*/ 35421 h 49702"/>
                  <a:gd name="connsiteX16" fmla="*/ 6192 w 69706"/>
                  <a:gd name="connsiteY16" fmla="*/ 29697 h 49702"/>
                  <a:gd name="connsiteX17" fmla="*/ 9835 w 69706"/>
                  <a:gd name="connsiteY17" fmla="*/ 19563 h 49702"/>
                  <a:gd name="connsiteX18" fmla="*/ 13703 w 69706"/>
                  <a:gd name="connsiteY18" fmla="*/ 14366 h 49702"/>
                  <a:gd name="connsiteX19" fmla="*/ 13740 w 69706"/>
                  <a:gd name="connsiteY19" fmla="*/ 14229 h 49702"/>
                  <a:gd name="connsiteX0" fmla="*/ 51638 w 69706"/>
                  <a:gd name="connsiteY0" fmla="*/ 15213 h 49702"/>
                  <a:gd name="connsiteX1" fmla="*/ 50190 w 69706"/>
                  <a:gd name="connsiteY1" fmla="*/ 17889 h 49702"/>
                  <a:gd name="connsiteX2" fmla="*/ 48164 w 69706"/>
                  <a:gd name="connsiteY2" fmla="*/ 5285 h 49702"/>
                  <a:gd name="connsiteX3" fmla="*/ 48240 w 69706"/>
                  <a:gd name="connsiteY3" fmla="*/ 6549 h 49702"/>
                  <a:gd name="connsiteX4" fmla="*/ 38918 w 69706"/>
                  <a:gd name="connsiteY4" fmla="*/ 3811 h 49702"/>
                  <a:gd name="connsiteX5" fmla="*/ 39660 w 69706"/>
                  <a:gd name="connsiteY5" fmla="*/ 2199 h 49702"/>
                  <a:gd name="connsiteX6" fmla="*/ 31981 w 69706"/>
                  <a:gd name="connsiteY6" fmla="*/ 4579 h 49702"/>
                  <a:gd name="connsiteX7" fmla="*/ 32340 w 69706"/>
                  <a:gd name="connsiteY7" fmla="*/ 3189 h 49702"/>
                  <a:gd name="connsiteX8" fmla="*/ 23840 w 69706"/>
                  <a:gd name="connsiteY8" fmla="*/ 5051 h 49702"/>
                  <a:gd name="connsiteX9" fmla="*/ 25140 w 69706"/>
                  <a:gd name="connsiteY9" fmla="*/ 6399 h 49702"/>
                  <a:gd name="connsiteX0" fmla="*/ 13740 w 69706"/>
                  <a:gd name="connsiteY0" fmla="*/ 14229 h 43096"/>
                  <a:gd name="connsiteX1" fmla="*/ 15463 w 69706"/>
                  <a:gd name="connsiteY1" fmla="*/ 6766 h 43096"/>
                  <a:gd name="connsiteX2" fmla="*/ 23845 w 69706"/>
                  <a:gd name="connsiteY2" fmla="*/ 5061 h 43096"/>
                  <a:gd name="connsiteX3" fmla="*/ 32296 w 69706"/>
                  <a:gd name="connsiteY3" fmla="*/ 3291 h 43096"/>
                  <a:gd name="connsiteX4" fmla="*/ 35589 w 69706"/>
                  <a:gd name="connsiteY4" fmla="*/ 59 h 43096"/>
                  <a:gd name="connsiteX5" fmla="*/ 39673 w 69706"/>
                  <a:gd name="connsiteY5" fmla="*/ 2340 h 43096"/>
                  <a:gd name="connsiteX6" fmla="*/ 45303 w 69706"/>
                  <a:gd name="connsiteY6" fmla="*/ 549 h 43096"/>
                  <a:gd name="connsiteX7" fmla="*/ 48158 w 69706"/>
                  <a:gd name="connsiteY7" fmla="*/ 5435 h 43096"/>
                  <a:gd name="connsiteX8" fmla="*/ 51822 w 69706"/>
                  <a:gd name="connsiteY8" fmla="*/ 10177 h 43096"/>
                  <a:gd name="connsiteX9" fmla="*/ 51658 w 69706"/>
                  <a:gd name="connsiteY9" fmla="*/ 15319 h 43096"/>
                  <a:gd name="connsiteX10" fmla="*/ 63263 w 69706"/>
                  <a:gd name="connsiteY10" fmla="*/ 25311 h 43096"/>
                  <a:gd name="connsiteX11" fmla="*/ 69184 w 69706"/>
                  <a:gd name="connsiteY11" fmla="*/ 36077 h 43096"/>
                  <a:gd name="connsiteX12" fmla="*/ 50156 w 69706"/>
                  <a:gd name="connsiteY12" fmla="*/ 41261 h 43096"/>
                  <a:gd name="connsiteX13" fmla="*/ 26691 w 69706"/>
                  <a:gd name="connsiteY13" fmla="*/ 42115 h 43096"/>
                  <a:gd name="connsiteX14" fmla="*/ 14102 w 69706"/>
                  <a:gd name="connsiteY14" fmla="*/ 35421 h 43096"/>
                  <a:gd name="connsiteX15" fmla="*/ 6192 w 69706"/>
                  <a:gd name="connsiteY15" fmla="*/ 29697 h 43096"/>
                  <a:gd name="connsiteX16" fmla="*/ 9835 w 69706"/>
                  <a:gd name="connsiteY16" fmla="*/ 19563 h 43096"/>
                  <a:gd name="connsiteX17" fmla="*/ 13703 w 69706"/>
                  <a:gd name="connsiteY17" fmla="*/ 14366 h 43096"/>
                  <a:gd name="connsiteX18" fmla="*/ 13740 w 69706"/>
                  <a:gd name="connsiteY18" fmla="*/ 14229 h 43096"/>
                  <a:gd name="connsiteX0" fmla="*/ 51638 w 69706"/>
                  <a:gd name="connsiteY0" fmla="*/ 15213 h 43096"/>
                  <a:gd name="connsiteX1" fmla="*/ 50190 w 69706"/>
                  <a:gd name="connsiteY1" fmla="*/ 17889 h 43096"/>
                  <a:gd name="connsiteX2" fmla="*/ 48164 w 69706"/>
                  <a:gd name="connsiteY2" fmla="*/ 5285 h 43096"/>
                  <a:gd name="connsiteX3" fmla="*/ 48240 w 69706"/>
                  <a:gd name="connsiteY3" fmla="*/ 6549 h 43096"/>
                  <a:gd name="connsiteX4" fmla="*/ 38918 w 69706"/>
                  <a:gd name="connsiteY4" fmla="*/ 3811 h 43096"/>
                  <a:gd name="connsiteX5" fmla="*/ 39660 w 69706"/>
                  <a:gd name="connsiteY5" fmla="*/ 2199 h 43096"/>
                  <a:gd name="connsiteX6" fmla="*/ 31981 w 69706"/>
                  <a:gd name="connsiteY6" fmla="*/ 4579 h 43096"/>
                  <a:gd name="connsiteX7" fmla="*/ 32340 w 69706"/>
                  <a:gd name="connsiteY7" fmla="*/ 3189 h 43096"/>
                  <a:gd name="connsiteX8" fmla="*/ 23840 w 69706"/>
                  <a:gd name="connsiteY8" fmla="*/ 5051 h 43096"/>
                  <a:gd name="connsiteX9" fmla="*/ 25140 w 69706"/>
                  <a:gd name="connsiteY9" fmla="*/ 6399 h 43096"/>
                  <a:gd name="connsiteX0" fmla="*/ 13740 w 69706"/>
                  <a:gd name="connsiteY0" fmla="*/ 14229 h 45315"/>
                  <a:gd name="connsiteX1" fmla="*/ 15463 w 69706"/>
                  <a:gd name="connsiteY1" fmla="*/ 6766 h 45315"/>
                  <a:gd name="connsiteX2" fmla="*/ 23845 w 69706"/>
                  <a:gd name="connsiteY2" fmla="*/ 5061 h 45315"/>
                  <a:gd name="connsiteX3" fmla="*/ 32296 w 69706"/>
                  <a:gd name="connsiteY3" fmla="*/ 3291 h 45315"/>
                  <a:gd name="connsiteX4" fmla="*/ 35589 w 69706"/>
                  <a:gd name="connsiteY4" fmla="*/ 59 h 45315"/>
                  <a:gd name="connsiteX5" fmla="*/ 39673 w 69706"/>
                  <a:gd name="connsiteY5" fmla="*/ 2340 h 45315"/>
                  <a:gd name="connsiteX6" fmla="*/ 45303 w 69706"/>
                  <a:gd name="connsiteY6" fmla="*/ 549 h 45315"/>
                  <a:gd name="connsiteX7" fmla="*/ 48158 w 69706"/>
                  <a:gd name="connsiteY7" fmla="*/ 5435 h 45315"/>
                  <a:gd name="connsiteX8" fmla="*/ 51822 w 69706"/>
                  <a:gd name="connsiteY8" fmla="*/ 10177 h 45315"/>
                  <a:gd name="connsiteX9" fmla="*/ 51658 w 69706"/>
                  <a:gd name="connsiteY9" fmla="*/ 15319 h 45315"/>
                  <a:gd name="connsiteX10" fmla="*/ 63263 w 69706"/>
                  <a:gd name="connsiteY10" fmla="*/ 25311 h 45315"/>
                  <a:gd name="connsiteX11" fmla="*/ 69184 w 69706"/>
                  <a:gd name="connsiteY11" fmla="*/ 36077 h 45315"/>
                  <a:gd name="connsiteX12" fmla="*/ 50156 w 69706"/>
                  <a:gd name="connsiteY12" fmla="*/ 41261 h 45315"/>
                  <a:gd name="connsiteX13" fmla="*/ 26691 w 69706"/>
                  <a:gd name="connsiteY13" fmla="*/ 42115 h 45315"/>
                  <a:gd name="connsiteX14" fmla="*/ 14102 w 69706"/>
                  <a:gd name="connsiteY14" fmla="*/ 35421 h 45315"/>
                  <a:gd name="connsiteX15" fmla="*/ 6192 w 69706"/>
                  <a:gd name="connsiteY15" fmla="*/ 29697 h 45315"/>
                  <a:gd name="connsiteX16" fmla="*/ 9835 w 69706"/>
                  <a:gd name="connsiteY16" fmla="*/ 19563 h 45315"/>
                  <a:gd name="connsiteX17" fmla="*/ 13703 w 69706"/>
                  <a:gd name="connsiteY17" fmla="*/ 14366 h 45315"/>
                  <a:gd name="connsiteX18" fmla="*/ 13740 w 69706"/>
                  <a:gd name="connsiteY18" fmla="*/ 14229 h 45315"/>
                  <a:gd name="connsiteX0" fmla="*/ 51638 w 69706"/>
                  <a:gd name="connsiteY0" fmla="*/ 15213 h 45315"/>
                  <a:gd name="connsiteX1" fmla="*/ 50190 w 69706"/>
                  <a:gd name="connsiteY1" fmla="*/ 17889 h 45315"/>
                  <a:gd name="connsiteX2" fmla="*/ 48164 w 69706"/>
                  <a:gd name="connsiteY2" fmla="*/ 5285 h 45315"/>
                  <a:gd name="connsiteX3" fmla="*/ 48240 w 69706"/>
                  <a:gd name="connsiteY3" fmla="*/ 6549 h 45315"/>
                  <a:gd name="connsiteX4" fmla="*/ 38918 w 69706"/>
                  <a:gd name="connsiteY4" fmla="*/ 3811 h 45315"/>
                  <a:gd name="connsiteX5" fmla="*/ 39660 w 69706"/>
                  <a:gd name="connsiteY5" fmla="*/ 2199 h 45315"/>
                  <a:gd name="connsiteX6" fmla="*/ 31981 w 69706"/>
                  <a:gd name="connsiteY6" fmla="*/ 4579 h 45315"/>
                  <a:gd name="connsiteX7" fmla="*/ 32340 w 69706"/>
                  <a:gd name="connsiteY7" fmla="*/ 3189 h 45315"/>
                  <a:gd name="connsiteX8" fmla="*/ 23840 w 69706"/>
                  <a:gd name="connsiteY8" fmla="*/ 5051 h 45315"/>
                  <a:gd name="connsiteX9" fmla="*/ 25140 w 69706"/>
                  <a:gd name="connsiteY9" fmla="*/ 6399 h 45315"/>
                  <a:gd name="connsiteX0" fmla="*/ 13740 w 69706"/>
                  <a:gd name="connsiteY0" fmla="*/ 14229 h 48954"/>
                  <a:gd name="connsiteX1" fmla="*/ 15463 w 69706"/>
                  <a:gd name="connsiteY1" fmla="*/ 6766 h 48954"/>
                  <a:gd name="connsiteX2" fmla="*/ 23845 w 69706"/>
                  <a:gd name="connsiteY2" fmla="*/ 5061 h 48954"/>
                  <a:gd name="connsiteX3" fmla="*/ 32296 w 69706"/>
                  <a:gd name="connsiteY3" fmla="*/ 3291 h 48954"/>
                  <a:gd name="connsiteX4" fmla="*/ 35589 w 69706"/>
                  <a:gd name="connsiteY4" fmla="*/ 59 h 48954"/>
                  <a:gd name="connsiteX5" fmla="*/ 39673 w 69706"/>
                  <a:gd name="connsiteY5" fmla="*/ 2340 h 48954"/>
                  <a:gd name="connsiteX6" fmla="*/ 45303 w 69706"/>
                  <a:gd name="connsiteY6" fmla="*/ 549 h 48954"/>
                  <a:gd name="connsiteX7" fmla="*/ 48158 w 69706"/>
                  <a:gd name="connsiteY7" fmla="*/ 5435 h 48954"/>
                  <a:gd name="connsiteX8" fmla="*/ 51822 w 69706"/>
                  <a:gd name="connsiteY8" fmla="*/ 10177 h 48954"/>
                  <a:gd name="connsiteX9" fmla="*/ 51658 w 69706"/>
                  <a:gd name="connsiteY9" fmla="*/ 15319 h 48954"/>
                  <a:gd name="connsiteX10" fmla="*/ 63263 w 69706"/>
                  <a:gd name="connsiteY10" fmla="*/ 25311 h 48954"/>
                  <a:gd name="connsiteX11" fmla="*/ 69184 w 69706"/>
                  <a:gd name="connsiteY11" fmla="*/ 36077 h 48954"/>
                  <a:gd name="connsiteX12" fmla="*/ 50156 w 69706"/>
                  <a:gd name="connsiteY12" fmla="*/ 41261 h 48954"/>
                  <a:gd name="connsiteX13" fmla="*/ 26691 w 69706"/>
                  <a:gd name="connsiteY13" fmla="*/ 42115 h 48954"/>
                  <a:gd name="connsiteX14" fmla="*/ 14102 w 69706"/>
                  <a:gd name="connsiteY14" fmla="*/ 35421 h 48954"/>
                  <a:gd name="connsiteX15" fmla="*/ 6192 w 69706"/>
                  <a:gd name="connsiteY15" fmla="*/ 29697 h 48954"/>
                  <a:gd name="connsiteX16" fmla="*/ 9835 w 69706"/>
                  <a:gd name="connsiteY16" fmla="*/ 19563 h 48954"/>
                  <a:gd name="connsiteX17" fmla="*/ 13703 w 69706"/>
                  <a:gd name="connsiteY17" fmla="*/ 14366 h 48954"/>
                  <a:gd name="connsiteX18" fmla="*/ 13740 w 69706"/>
                  <a:gd name="connsiteY18" fmla="*/ 14229 h 48954"/>
                  <a:gd name="connsiteX0" fmla="*/ 51638 w 69706"/>
                  <a:gd name="connsiteY0" fmla="*/ 15213 h 48954"/>
                  <a:gd name="connsiteX1" fmla="*/ 50190 w 69706"/>
                  <a:gd name="connsiteY1" fmla="*/ 17889 h 48954"/>
                  <a:gd name="connsiteX2" fmla="*/ 48164 w 69706"/>
                  <a:gd name="connsiteY2" fmla="*/ 5285 h 48954"/>
                  <a:gd name="connsiteX3" fmla="*/ 48240 w 69706"/>
                  <a:gd name="connsiteY3" fmla="*/ 6549 h 48954"/>
                  <a:gd name="connsiteX4" fmla="*/ 38918 w 69706"/>
                  <a:gd name="connsiteY4" fmla="*/ 3811 h 48954"/>
                  <a:gd name="connsiteX5" fmla="*/ 39660 w 69706"/>
                  <a:gd name="connsiteY5" fmla="*/ 2199 h 48954"/>
                  <a:gd name="connsiteX6" fmla="*/ 31981 w 69706"/>
                  <a:gd name="connsiteY6" fmla="*/ 4579 h 48954"/>
                  <a:gd name="connsiteX7" fmla="*/ 32340 w 69706"/>
                  <a:gd name="connsiteY7" fmla="*/ 3189 h 48954"/>
                  <a:gd name="connsiteX8" fmla="*/ 23840 w 69706"/>
                  <a:gd name="connsiteY8" fmla="*/ 5051 h 48954"/>
                  <a:gd name="connsiteX9" fmla="*/ 25140 w 69706"/>
                  <a:gd name="connsiteY9" fmla="*/ 6399 h 48954"/>
                  <a:gd name="connsiteX0" fmla="*/ 13740 w 63653"/>
                  <a:gd name="connsiteY0" fmla="*/ 14229 h 48954"/>
                  <a:gd name="connsiteX1" fmla="*/ 15463 w 63653"/>
                  <a:gd name="connsiteY1" fmla="*/ 6766 h 48954"/>
                  <a:gd name="connsiteX2" fmla="*/ 23845 w 63653"/>
                  <a:gd name="connsiteY2" fmla="*/ 5061 h 48954"/>
                  <a:gd name="connsiteX3" fmla="*/ 32296 w 63653"/>
                  <a:gd name="connsiteY3" fmla="*/ 3291 h 48954"/>
                  <a:gd name="connsiteX4" fmla="*/ 35589 w 63653"/>
                  <a:gd name="connsiteY4" fmla="*/ 59 h 48954"/>
                  <a:gd name="connsiteX5" fmla="*/ 39673 w 63653"/>
                  <a:gd name="connsiteY5" fmla="*/ 2340 h 48954"/>
                  <a:gd name="connsiteX6" fmla="*/ 45303 w 63653"/>
                  <a:gd name="connsiteY6" fmla="*/ 549 h 48954"/>
                  <a:gd name="connsiteX7" fmla="*/ 48158 w 63653"/>
                  <a:gd name="connsiteY7" fmla="*/ 5435 h 48954"/>
                  <a:gd name="connsiteX8" fmla="*/ 51822 w 63653"/>
                  <a:gd name="connsiteY8" fmla="*/ 10177 h 48954"/>
                  <a:gd name="connsiteX9" fmla="*/ 51658 w 63653"/>
                  <a:gd name="connsiteY9" fmla="*/ 15319 h 48954"/>
                  <a:gd name="connsiteX10" fmla="*/ 63263 w 63653"/>
                  <a:gd name="connsiteY10" fmla="*/ 25311 h 48954"/>
                  <a:gd name="connsiteX11" fmla="*/ 59921 w 63653"/>
                  <a:gd name="connsiteY11" fmla="*/ 34870 h 48954"/>
                  <a:gd name="connsiteX12" fmla="*/ 50156 w 63653"/>
                  <a:gd name="connsiteY12" fmla="*/ 41261 h 48954"/>
                  <a:gd name="connsiteX13" fmla="*/ 26691 w 63653"/>
                  <a:gd name="connsiteY13" fmla="*/ 42115 h 48954"/>
                  <a:gd name="connsiteX14" fmla="*/ 14102 w 63653"/>
                  <a:gd name="connsiteY14" fmla="*/ 35421 h 48954"/>
                  <a:gd name="connsiteX15" fmla="*/ 6192 w 63653"/>
                  <a:gd name="connsiteY15" fmla="*/ 29697 h 48954"/>
                  <a:gd name="connsiteX16" fmla="*/ 9835 w 63653"/>
                  <a:gd name="connsiteY16" fmla="*/ 19563 h 48954"/>
                  <a:gd name="connsiteX17" fmla="*/ 13703 w 63653"/>
                  <a:gd name="connsiteY17" fmla="*/ 14366 h 48954"/>
                  <a:gd name="connsiteX18" fmla="*/ 13740 w 63653"/>
                  <a:gd name="connsiteY18" fmla="*/ 14229 h 48954"/>
                  <a:gd name="connsiteX0" fmla="*/ 51638 w 63653"/>
                  <a:gd name="connsiteY0" fmla="*/ 15213 h 48954"/>
                  <a:gd name="connsiteX1" fmla="*/ 50190 w 63653"/>
                  <a:gd name="connsiteY1" fmla="*/ 17889 h 48954"/>
                  <a:gd name="connsiteX2" fmla="*/ 48164 w 63653"/>
                  <a:gd name="connsiteY2" fmla="*/ 5285 h 48954"/>
                  <a:gd name="connsiteX3" fmla="*/ 48240 w 63653"/>
                  <a:gd name="connsiteY3" fmla="*/ 6549 h 48954"/>
                  <a:gd name="connsiteX4" fmla="*/ 38918 w 63653"/>
                  <a:gd name="connsiteY4" fmla="*/ 3811 h 48954"/>
                  <a:gd name="connsiteX5" fmla="*/ 39660 w 63653"/>
                  <a:gd name="connsiteY5" fmla="*/ 2199 h 48954"/>
                  <a:gd name="connsiteX6" fmla="*/ 31981 w 63653"/>
                  <a:gd name="connsiteY6" fmla="*/ 4579 h 48954"/>
                  <a:gd name="connsiteX7" fmla="*/ 32340 w 63653"/>
                  <a:gd name="connsiteY7" fmla="*/ 3189 h 48954"/>
                  <a:gd name="connsiteX8" fmla="*/ 23840 w 63653"/>
                  <a:gd name="connsiteY8" fmla="*/ 5051 h 48954"/>
                  <a:gd name="connsiteX9" fmla="*/ 25140 w 63653"/>
                  <a:gd name="connsiteY9" fmla="*/ 6399 h 48954"/>
                  <a:gd name="connsiteX0" fmla="*/ 13740 w 63653"/>
                  <a:gd name="connsiteY0" fmla="*/ 14229 h 48954"/>
                  <a:gd name="connsiteX1" fmla="*/ 15463 w 63653"/>
                  <a:gd name="connsiteY1" fmla="*/ 6766 h 48954"/>
                  <a:gd name="connsiteX2" fmla="*/ 23845 w 63653"/>
                  <a:gd name="connsiteY2" fmla="*/ 5061 h 48954"/>
                  <a:gd name="connsiteX3" fmla="*/ 32296 w 63653"/>
                  <a:gd name="connsiteY3" fmla="*/ 3291 h 48954"/>
                  <a:gd name="connsiteX4" fmla="*/ 35589 w 63653"/>
                  <a:gd name="connsiteY4" fmla="*/ 59 h 48954"/>
                  <a:gd name="connsiteX5" fmla="*/ 39673 w 63653"/>
                  <a:gd name="connsiteY5" fmla="*/ 2340 h 48954"/>
                  <a:gd name="connsiteX6" fmla="*/ 45303 w 63653"/>
                  <a:gd name="connsiteY6" fmla="*/ 549 h 48954"/>
                  <a:gd name="connsiteX7" fmla="*/ 48158 w 63653"/>
                  <a:gd name="connsiteY7" fmla="*/ 5435 h 48954"/>
                  <a:gd name="connsiteX8" fmla="*/ 51822 w 63653"/>
                  <a:gd name="connsiteY8" fmla="*/ 10177 h 48954"/>
                  <a:gd name="connsiteX9" fmla="*/ 51658 w 63653"/>
                  <a:gd name="connsiteY9" fmla="*/ 15319 h 48954"/>
                  <a:gd name="connsiteX10" fmla="*/ 63263 w 63653"/>
                  <a:gd name="connsiteY10" fmla="*/ 25311 h 48954"/>
                  <a:gd name="connsiteX11" fmla="*/ 59921 w 63653"/>
                  <a:gd name="connsiteY11" fmla="*/ 34870 h 48954"/>
                  <a:gd name="connsiteX12" fmla="*/ 50156 w 63653"/>
                  <a:gd name="connsiteY12" fmla="*/ 41261 h 48954"/>
                  <a:gd name="connsiteX13" fmla="*/ 26691 w 63653"/>
                  <a:gd name="connsiteY13" fmla="*/ 42115 h 48954"/>
                  <a:gd name="connsiteX14" fmla="*/ 14102 w 63653"/>
                  <a:gd name="connsiteY14" fmla="*/ 35421 h 48954"/>
                  <a:gd name="connsiteX15" fmla="*/ 6192 w 63653"/>
                  <a:gd name="connsiteY15" fmla="*/ 29697 h 48954"/>
                  <a:gd name="connsiteX16" fmla="*/ 9835 w 63653"/>
                  <a:gd name="connsiteY16" fmla="*/ 19563 h 48954"/>
                  <a:gd name="connsiteX17" fmla="*/ 13703 w 63653"/>
                  <a:gd name="connsiteY17" fmla="*/ 14366 h 48954"/>
                  <a:gd name="connsiteX18" fmla="*/ 13740 w 63653"/>
                  <a:gd name="connsiteY18" fmla="*/ 14229 h 48954"/>
                  <a:gd name="connsiteX0" fmla="*/ 51638 w 63653"/>
                  <a:gd name="connsiteY0" fmla="*/ 15213 h 48954"/>
                  <a:gd name="connsiteX1" fmla="*/ 50190 w 63653"/>
                  <a:gd name="connsiteY1" fmla="*/ 17889 h 48954"/>
                  <a:gd name="connsiteX2" fmla="*/ 48164 w 63653"/>
                  <a:gd name="connsiteY2" fmla="*/ 5285 h 48954"/>
                  <a:gd name="connsiteX3" fmla="*/ 48240 w 63653"/>
                  <a:gd name="connsiteY3" fmla="*/ 6549 h 48954"/>
                  <a:gd name="connsiteX4" fmla="*/ 38918 w 63653"/>
                  <a:gd name="connsiteY4" fmla="*/ 3811 h 48954"/>
                  <a:gd name="connsiteX5" fmla="*/ 39660 w 63653"/>
                  <a:gd name="connsiteY5" fmla="*/ 2199 h 48954"/>
                  <a:gd name="connsiteX6" fmla="*/ 31981 w 63653"/>
                  <a:gd name="connsiteY6" fmla="*/ 4579 h 48954"/>
                  <a:gd name="connsiteX7" fmla="*/ 32340 w 63653"/>
                  <a:gd name="connsiteY7" fmla="*/ 3189 h 48954"/>
                  <a:gd name="connsiteX8" fmla="*/ 23840 w 63653"/>
                  <a:gd name="connsiteY8" fmla="*/ 5051 h 48954"/>
                  <a:gd name="connsiteX9" fmla="*/ 25140 w 63653"/>
                  <a:gd name="connsiteY9" fmla="*/ 6399 h 48954"/>
                  <a:gd name="connsiteX0" fmla="*/ 13740 w 64494"/>
                  <a:gd name="connsiteY0" fmla="*/ 14229 h 48954"/>
                  <a:gd name="connsiteX1" fmla="*/ 15463 w 64494"/>
                  <a:gd name="connsiteY1" fmla="*/ 6766 h 48954"/>
                  <a:gd name="connsiteX2" fmla="*/ 23845 w 64494"/>
                  <a:gd name="connsiteY2" fmla="*/ 5061 h 48954"/>
                  <a:gd name="connsiteX3" fmla="*/ 32296 w 64494"/>
                  <a:gd name="connsiteY3" fmla="*/ 3291 h 48954"/>
                  <a:gd name="connsiteX4" fmla="*/ 35589 w 64494"/>
                  <a:gd name="connsiteY4" fmla="*/ 59 h 48954"/>
                  <a:gd name="connsiteX5" fmla="*/ 39673 w 64494"/>
                  <a:gd name="connsiteY5" fmla="*/ 2340 h 48954"/>
                  <a:gd name="connsiteX6" fmla="*/ 45303 w 64494"/>
                  <a:gd name="connsiteY6" fmla="*/ 549 h 48954"/>
                  <a:gd name="connsiteX7" fmla="*/ 48158 w 64494"/>
                  <a:gd name="connsiteY7" fmla="*/ 5435 h 48954"/>
                  <a:gd name="connsiteX8" fmla="*/ 51822 w 64494"/>
                  <a:gd name="connsiteY8" fmla="*/ 10177 h 48954"/>
                  <a:gd name="connsiteX9" fmla="*/ 51658 w 64494"/>
                  <a:gd name="connsiteY9" fmla="*/ 15319 h 48954"/>
                  <a:gd name="connsiteX10" fmla="*/ 63263 w 64494"/>
                  <a:gd name="connsiteY10" fmla="*/ 25311 h 48954"/>
                  <a:gd name="connsiteX11" fmla="*/ 59921 w 64494"/>
                  <a:gd name="connsiteY11" fmla="*/ 34870 h 48954"/>
                  <a:gd name="connsiteX12" fmla="*/ 50156 w 64494"/>
                  <a:gd name="connsiteY12" fmla="*/ 41261 h 48954"/>
                  <a:gd name="connsiteX13" fmla="*/ 26691 w 64494"/>
                  <a:gd name="connsiteY13" fmla="*/ 42115 h 48954"/>
                  <a:gd name="connsiteX14" fmla="*/ 14102 w 64494"/>
                  <a:gd name="connsiteY14" fmla="*/ 35421 h 48954"/>
                  <a:gd name="connsiteX15" fmla="*/ 6192 w 64494"/>
                  <a:gd name="connsiteY15" fmla="*/ 29697 h 48954"/>
                  <a:gd name="connsiteX16" fmla="*/ 9835 w 64494"/>
                  <a:gd name="connsiteY16" fmla="*/ 19563 h 48954"/>
                  <a:gd name="connsiteX17" fmla="*/ 13703 w 64494"/>
                  <a:gd name="connsiteY17" fmla="*/ 14366 h 48954"/>
                  <a:gd name="connsiteX18" fmla="*/ 13740 w 64494"/>
                  <a:gd name="connsiteY18" fmla="*/ 14229 h 48954"/>
                  <a:gd name="connsiteX0" fmla="*/ 51638 w 64494"/>
                  <a:gd name="connsiteY0" fmla="*/ 15213 h 48954"/>
                  <a:gd name="connsiteX1" fmla="*/ 50190 w 64494"/>
                  <a:gd name="connsiteY1" fmla="*/ 17889 h 48954"/>
                  <a:gd name="connsiteX2" fmla="*/ 48164 w 64494"/>
                  <a:gd name="connsiteY2" fmla="*/ 5285 h 48954"/>
                  <a:gd name="connsiteX3" fmla="*/ 48240 w 64494"/>
                  <a:gd name="connsiteY3" fmla="*/ 6549 h 48954"/>
                  <a:gd name="connsiteX4" fmla="*/ 38918 w 64494"/>
                  <a:gd name="connsiteY4" fmla="*/ 3811 h 48954"/>
                  <a:gd name="connsiteX5" fmla="*/ 39660 w 64494"/>
                  <a:gd name="connsiteY5" fmla="*/ 2199 h 48954"/>
                  <a:gd name="connsiteX6" fmla="*/ 31981 w 64494"/>
                  <a:gd name="connsiteY6" fmla="*/ 4579 h 48954"/>
                  <a:gd name="connsiteX7" fmla="*/ 32340 w 64494"/>
                  <a:gd name="connsiteY7" fmla="*/ 3189 h 48954"/>
                  <a:gd name="connsiteX8" fmla="*/ 23840 w 64494"/>
                  <a:gd name="connsiteY8" fmla="*/ 5051 h 48954"/>
                  <a:gd name="connsiteX9" fmla="*/ 25140 w 64494"/>
                  <a:gd name="connsiteY9" fmla="*/ 6399 h 48954"/>
                  <a:gd name="connsiteX0" fmla="*/ 13740 w 69067"/>
                  <a:gd name="connsiteY0" fmla="*/ 14229 h 48954"/>
                  <a:gd name="connsiteX1" fmla="*/ 15463 w 69067"/>
                  <a:gd name="connsiteY1" fmla="*/ 6766 h 48954"/>
                  <a:gd name="connsiteX2" fmla="*/ 23845 w 69067"/>
                  <a:gd name="connsiteY2" fmla="*/ 5061 h 48954"/>
                  <a:gd name="connsiteX3" fmla="*/ 32296 w 69067"/>
                  <a:gd name="connsiteY3" fmla="*/ 3291 h 48954"/>
                  <a:gd name="connsiteX4" fmla="*/ 35589 w 69067"/>
                  <a:gd name="connsiteY4" fmla="*/ 59 h 48954"/>
                  <a:gd name="connsiteX5" fmla="*/ 39673 w 69067"/>
                  <a:gd name="connsiteY5" fmla="*/ 2340 h 48954"/>
                  <a:gd name="connsiteX6" fmla="*/ 45303 w 69067"/>
                  <a:gd name="connsiteY6" fmla="*/ 549 h 48954"/>
                  <a:gd name="connsiteX7" fmla="*/ 48158 w 69067"/>
                  <a:gd name="connsiteY7" fmla="*/ 5435 h 48954"/>
                  <a:gd name="connsiteX8" fmla="*/ 51822 w 69067"/>
                  <a:gd name="connsiteY8" fmla="*/ 10177 h 48954"/>
                  <a:gd name="connsiteX9" fmla="*/ 51658 w 69067"/>
                  <a:gd name="connsiteY9" fmla="*/ 15319 h 48954"/>
                  <a:gd name="connsiteX10" fmla="*/ 63263 w 69067"/>
                  <a:gd name="connsiteY10" fmla="*/ 25311 h 48954"/>
                  <a:gd name="connsiteX11" fmla="*/ 59921 w 69067"/>
                  <a:gd name="connsiteY11" fmla="*/ 34870 h 48954"/>
                  <a:gd name="connsiteX12" fmla="*/ 50156 w 69067"/>
                  <a:gd name="connsiteY12" fmla="*/ 41261 h 48954"/>
                  <a:gd name="connsiteX13" fmla="*/ 26691 w 69067"/>
                  <a:gd name="connsiteY13" fmla="*/ 42115 h 48954"/>
                  <a:gd name="connsiteX14" fmla="*/ 14102 w 69067"/>
                  <a:gd name="connsiteY14" fmla="*/ 35421 h 48954"/>
                  <a:gd name="connsiteX15" fmla="*/ 6192 w 69067"/>
                  <a:gd name="connsiteY15" fmla="*/ 29697 h 48954"/>
                  <a:gd name="connsiteX16" fmla="*/ 9835 w 69067"/>
                  <a:gd name="connsiteY16" fmla="*/ 19563 h 48954"/>
                  <a:gd name="connsiteX17" fmla="*/ 13703 w 69067"/>
                  <a:gd name="connsiteY17" fmla="*/ 14366 h 48954"/>
                  <a:gd name="connsiteX18" fmla="*/ 13740 w 69067"/>
                  <a:gd name="connsiteY18" fmla="*/ 14229 h 48954"/>
                  <a:gd name="connsiteX0" fmla="*/ 51638 w 69067"/>
                  <a:gd name="connsiteY0" fmla="*/ 15213 h 48954"/>
                  <a:gd name="connsiteX1" fmla="*/ 50190 w 69067"/>
                  <a:gd name="connsiteY1" fmla="*/ 17889 h 48954"/>
                  <a:gd name="connsiteX2" fmla="*/ 48164 w 69067"/>
                  <a:gd name="connsiteY2" fmla="*/ 5285 h 48954"/>
                  <a:gd name="connsiteX3" fmla="*/ 48240 w 69067"/>
                  <a:gd name="connsiteY3" fmla="*/ 6549 h 48954"/>
                  <a:gd name="connsiteX4" fmla="*/ 38918 w 69067"/>
                  <a:gd name="connsiteY4" fmla="*/ 3811 h 48954"/>
                  <a:gd name="connsiteX5" fmla="*/ 39660 w 69067"/>
                  <a:gd name="connsiteY5" fmla="*/ 2199 h 48954"/>
                  <a:gd name="connsiteX6" fmla="*/ 31981 w 69067"/>
                  <a:gd name="connsiteY6" fmla="*/ 4579 h 48954"/>
                  <a:gd name="connsiteX7" fmla="*/ 32340 w 69067"/>
                  <a:gd name="connsiteY7" fmla="*/ 3189 h 48954"/>
                  <a:gd name="connsiteX8" fmla="*/ 23840 w 69067"/>
                  <a:gd name="connsiteY8" fmla="*/ 5051 h 48954"/>
                  <a:gd name="connsiteX9" fmla="*/ 25140 w 69067"/>
                  <a:gd name="connsiteY9" fmla="*/ 6399 h 48954"/>
                  <a:gd name="connsiteX0" fmla="*/ 13740 w 66791"/>
                  <a:gd name="connsiteY0" fmla="*/ 14229 h 48954"/>
                  <a:gd name="connsiteX1" fmla="*/ 15463 w 66791"/>
                  <a:gd name="connsiteY1" fmla="*/ 6766 h 48954"/>
                  <a:gd name="connsiteX2" fmla="*/ 23845 w 66791"/>
                  <a:gd name="connsiteY2" fmla="*/ 5061 h 48954"/>
                  <a:gd name="connsiteX3" fmla="*/ 32296 w 66791"/>
                  <a:gd name="connsiteY3" fmla="*/ 3291 h 48954"/>
                  <a:gd name="connsiteX4" fmla="*/ 35589 w 66791"/>
                  <a:gd name="connsiteY4" fmla="*/ 59 h 48954"/>
                  <a:gd name="connsiteX5" fmla="*/ 39673 w 66791"/>
                  <a:gd name="connsiteY5" fmla="*/ 2340 h 48954"/>
                  <a:gd name="connsiteX6" fmla="*/ 45303 w 66791"/>
                  <a:gd name="connsiteY6" fmla="*/ 549 h 48954"/>
                  <a:gd name="connsiteX7" fmla="*/ 48158 w 66791"/>
                  <a:gd name="connsiteY7" fmla="*/ 5435 h 48954"/>
                  <a:gd name="connsiteX8" fmla="*/ 51822 w 66791"/>
                  <a:gd name="connsiteY8" fmla="*/ 10177 h 48954"/>
                  <a:gd name="connsiteX9" fmla="*/ 51658 w 66791"/>
                  <a:gd name="connsiteY9" fmla="*/ 15319 h 48954"/>
                  <a:gd name="connsiteX10" fmla="*/ 54685 w 66791"/>
                  <a:gd name="connsiteY10" fmla="*/ 27084 h 48954"/>
                  <a:gd name="connsiteX11" fmla="*/ 59921 w 66791"/>
                  <a:gd name="connsiteY11" fmla="*/ 34870 h 48954"/>
                  <a:gd name="connsiteX12" fmla="*/ 50156 w 66791"/>
                  <a:gd name="connsiteY12" fmla="*/ 41261 h 48954"/>
                  <a:gd name="connsiteX13" fmla="*/ 26691 w 66791"/>
                  <a:gd name="connsiteY13" fmla="*/ 42115 h 48954"/>
                  <a:gd name="connsiteX14" fmla="*/ 14102 w 66791"/>
                  <a:gd name="connsiteY14" fmla="*/ 35421 h 48954"/>
                  <a:gd name="connsiteX15" fmla="*/ 6192 w 66791"/>
                  <a:gd name="connsiteY15" fmla="*/ 29697 h 48954"/>
                  <a:gd name="connsiteX16" fmla="*/ 9835 w 66791"/>
                  <a:gd name="connsiteY16" fmla="*/ 19563 h 48954"/>
                  <a:gd name="connsiteX17" fmla="*/ 13703 w 66791"/>
                  <a:gd name="connsiteY17" fmla="*/ 14366 h 48954"/>
                  <a:gd name="connsiteX18" fmla="*/ 13740 w 66791"/>
                  <a:gd name="connsiteY18" fmla="*/ 14229 h 48954"/>
                  <a:gd name="connsiteX0" fmla="*/ 51638 w 66791"/>
                  <a:gd name="connsiteY0" fmla="*/ 15213 h 48954"/>
                  <a:gd name="connsiteX1" fmla="*/ 50190 w 66791"/>
                  <a:gd name="connsiteY1" fmla="*/ 17889 h 48954"/>
                  <a:gd name="connsiteX2" fmla="*/ 48164 w 66791"/>
                  <a:gd name="connsiteY2" fmla="*/ 5285 h 48954"/>
                  <a:gd name="connsiteX3" fmla="*/ 48240 w 66791"/>
                  <a:gd name="connsiteY3" fmla="*/ 6549 h 48954"/>
                  <a:gd name="connsiteX4" fmla="*/ 38918 w 66791"/>
                  <a:gd name="connsiteY4" fmla="*/ 3811 h 48954"/>
                  <a:gd name="connsiteX5" fmla="*/ 39660 w 66791"/>
                  <a:gd name="connsiteY5" fmla="*/ 2199 h 48954"/>
                  <a:gd name="connsiteX6" fmla="*/ 31981 w 66791"/>
                  <a:gd name="connsiteY6" fmla="*/ 4579 h 48954"/>
                  <a:gd name="connsiteX7" fmla="*/ 32340 w 66791"/>
                  <a:gd name="connsiteY7" fmla="*/ 3189 h 48954"/>
                  <a:gd name="connsiteX8" fmla="*/ 23840 w 66791"/>
                  <a:gd name="connsiteY8" fmla="*/ 5051 h 48954"/>
                  <a:gd name="connsiteX9" fmla="*/ 25140 w 66791"/>
                  <a:gd name="connsiteY9" fmla="*/ 6399 h 48954"/>
                  <a:gd name="connsiteX0" fmla="*/ 13740 w 66791"/>
                  <a:gd name="connsiteY0" fmla="*/ 14229 h 48954"/>
                  <a:gd name="connsiteX1" fmla="*/ 15463 w 66791"/>
                  <a:gd name="connsiteY1" fmla="*/ 6766 h 48954"/>
                  <a:gd name="connsiteX2" fmla="*/ 23845 w 66791"/>
                  <a:gd name="connsiteY2" fmla="*/ 5061 h 48954"/>
                  <a:gd name="connsiteX3" fmla="*/ 32296 w 66791"/>
                  <a:gd name="connsiteY3" fmla="*/ 3291 h 48954"/>
                  <a:gd name="connsiteX4" fmla="*/ 35589 w 66791"/>
                  <a:gd name="connsiteY4" fmla="*/ 59 h 48954"/>
                  <a:gd name="connsiteX5" fmla="*/ 39673 w 66791"/>
                  <a:gd name="connsiteY5" fmla="*/ 2340 h 48954"/>
                  <a:gd name="connsiteX6" fmla="*/ 45303 w 66791"/>
                  <a:gd name="connsiteY6" fmla="*/ 549 h 48954"/>
                  <a:gd name="connsiteX7" fmla="*/ 48158 w 66791"/>
                  <a:gd name="connsiteY7" fmla="*/ 5435 h 48954"/>
                  <a:gd name="connsiteX8" fmla="*/ 51822 w 66791"/>
                  <a:gd name="connsiteY8" fmla="*/ 10177 h 48954"/>
                  <a:gd name="connsiteX9" fmla="*/ 51658 w 66791"/>
                  <a:gd name="connsiteY9" fmla="*/ 15319 h 48954"/>
                  <a:gd name="connsiteX10" fmla="*/ 54685 w 66791"/>
                  <a:gd name="connsiteY10" fmla="*/ 27084 h 48954"/>
                  <a:gd name="connsiteX11" fmla="*/ 59921 w 66791"/>
                  <a:gd name="connsiteY11" fmla="*/ 34870 h 48954"/>
                  <a:gd name="connsiteX12" fmla="*/ 50156 w 66791"/>
                  <a:gd name="connsiteY12" fmla="*/ 41261 h 48954"/>
                  <a:gd name="connsiteX13" fmla="*/ 26691 w 66791"/>
                  <a:gd name="connsiteY13" fmla="*/ 42115 h 48954"/>
                  <a:gd name="connsiteX14" fmla="*/ 14102 w 66791"/>
                  <a:gd name="connsiteY14" fmla="*/ 35421 h 48954"/>
                  <a:gd name="connsiteX15" fmla="*/ 6192 w 66791"/>
                  <a:gd name="connsiteY15" fmla="*/ 29697 h 48954"/>
                  <a:gd name="connsiteX16" fmla="*/ 9835 w 66791"/>
                  <a:gd name="connsiteY16" fmla="*/ 19563 h 48954"/>
                  <a:gd name="connsiteX17" fmla="*/ 13703 w 66791"/>
                  <a:gd name="connsiteY17" fmla="*/ 14366 h 48954"/>
                  <a:gd name="connsiteX18" fmla="*/ 13740 w 66791"/>
                  <a:gd name="connsiteY18" fmla="*/ 14229 h 48954"/>
                  <a:gd name="connsiteX0" fmla="*/ 51638 w 66791"/>
                  <a:gd name="connsiteY0" fmla="*/ 15213 h 48954"/>
                  <a:gd name="connsiteX1" fmla="*/ 50190 w 66791"/>
                  <a:gd name="connsiteY1" fmla="*/ 17889 h 48954"/>
                  <a:gd name="connsiteX2" fmla="*/ 48164 w 66791"/>
                  <a:gd name="connsiteY2" fmla="*/ 5285 h 48954"/>
                  <a:gd name="connsiteX3" fmla="*/ 48240 w 66791"/>
                  <a:gd name="connsiteY3" fmla="*/ 6549 h 48954"/>
                  <a:gd name="connsiteX4" fmla="*/ 38918 w 66791"/>
                  <a:gd name="connsiteY4" fmla="*/ 3811 h 48954"/>
                  <a:gd name="connsiteX5" fmla="*/ 39660 w 66791"/>
                  <a:gd name="connsiteY5" fmla="*/ 2199 h 48954"/>
                  <a:gd name="connsiteX6" fmla="*/ 31981 w 66791"/>
                  <a:gd name="connsiteY6" fmla="*/ 4579 h 48954"/>
                  <a:gd name="connsiteX7" fmla="*/ 32340 w 66791"/>
                  <a:gd name="connsiteY7" fmla="*/ 3189 h 48954"/>
                  <a:gd name="connsiteX8" fmla="*/ 23840 w 66791"/>
                  <a:gd name="connsiteY8" fmla="*/ 5051 h 48954"/>
                  <a:gd name="connsiteX9" fmla="*/ 25140 w 66791"/>
                  <a:gd name="connsiteY9" fmla="*/ 6399 h 48954"/>
                  <a:gd name="connsiteX0" fmla="*/ 13740 w 70701"/>
                  <a:gd name="connsiteY0" fmla="*/ 14229 h 48954"/>
                  <a:gd name="connsiteX1" fmla="*/ 15463 w 70701"/>
                  <a:gd name="connsiteY1" fmla="*/ 6766 h 48954"/>
                  <a:gd name="connsiteX2" fmla="*/ 23845 w 70701"/>
                  <a:gd name="connsiteY2" fmla="*/ 5061 h 48954"/>
                  <a:gd name="connsiteX3" fmla="*/ 32296 w 70701"/>
                  <a:gd name="connsiteY3" fmla="*/ 3291 h 48954"/>
                  <a:gd name="connsiteX4" fmla="*/ 35589 w 70701"/>
                  <a:gd name="connsiteY4" fmla="*/ 59 h 48954"/>
                  <a:gd name="connsiteX5" fmla="*/ 39673 w 70701"/>
                  <a:gd name="connsiteY5" fmla="*/ 2340 h 48954"/>
                  <a:gd name="connsiteX6" fmla="*/ 45303 w 70701"/>
                  <a:gd name="connsiteY6" fmla="*/ 549 h 48954"/>
                  <a:gd name="connsiteX7" fmla="*/ 48158 w 70701"/>
                  <a:gd name="connsiteY7" fmla="*/ 5435 h 48954"/>
                  <a:gd name="connsiteX8" fmla="*/ 51822 w 70701"/>
                  <a:gd name="connsiteY8" fmla="*/ 10177 h 48954"/>
                  <a:gd name="connsiteX9" fmla="*/ 51658 w 70701"/>
                  <a:gd name="connsiteY9" fmla="*/ 15319 h 48954"/>
                  <a:gd name="connsiteX10" fmla="*/ 54685 w 70701"/>
                  <a:gd name="connsiteY10" fmla="*/ 27084 h 48954"/>
                  <a:gd name="connsiteX11" fmla="*/ 59921 w 70701"/>
                  <a:gd name="connsiteY11" fmla="*/ 34870 h 48954"/>
                  <a:gd name="connsiteX12" fmla="*/ 50156 w 70701"/>
                  <a:gd name="connsiteY12" fmla="*/ 41261 h 48954"/>
                  <a:gd name="connsiteX13" fmla="*/ 26691 w 70701"/>
                  <a:gd name="connsiteY13" fmla="*/ 42115 h 48954"/>
                  <a:gd name="connsiteX14" fmla="*/ 14102 w 70701"/>
                  <a:gd name="connsiteY14" fmla="*/ 35421 h 48954"/>
                  <a:gd name="connsiteX15" fmla="*/ 6192 w 70701"/>
                  <a:gd name="connsiteY15" fmla="*/ 29697 h 48954"/>
                  <a:gd name="connsiteX16" fmla="*/ 9835 w 70701"/>
                  <a:gd name="connsiteY16" fmla="*/ 19563 h 48954"/>
                  <a:gd name="connsiteX17" fmla="*/ 13703 w 70701"/>
                  <a:gd name="connsiteY17" fmla="*/ 14366 h 48954"/>
                  <a:gd name="connsiteX18" fmla="*/ 13740 w 70701"/>
                  <a:gd name="connsiteY18" fmla="*/ 14229 h 48954"/>
                  <a:gd name="connsiteX0" fmla="*/ 51638 w 70701"/>
                  <a:gd name="connsiteY0" fmla="*/ 15213 h 48954"/>
                  <a:gd name="connsiteX1" fmla="*/ 50190 w 70701"/>
                  <a:gd name="connsiteY1" fmla="*/ 17889 h 48954"/>
                  <a:gd name="connsiteX2" fmla="*/ 48164 w 70701"/>
                  <a:gd name="connsiteY2" fmla="*/ 5285 h 48954"/>
                  <a:gd name="connsiteX3" fmla="*/ 48240 w 70701"/>
                  <a:gd name="connsiteY3" fmla="*/ 6549 h 48954"/>
                  <a:gd name="connsiteX4" fmla="*/ 38918 w 70701"/>
                  <a:gd name="connsiteY4" fmla="*/ 3811 h 48954"/>
                  <a:gd name="connsiteX5" fmla="*/ 39660 w 70701"/>
                  <a:gd name="connsiteY5" fmla="*/ 2199 h 48954"/>
                  <a:gd name="connsiteX6" fmla="*/ 31981 w 70701"/>
                  <a:gd name="connsiteY6" fmla="*/ 4579 h 48954"/>
                  <a:gd name="connsiteX7" fmla="*/ 32340 w 70701"/>
                  <a:gd name="connsiteY7" fmla="*/ 3189 h 48954"/>
                  <a:gd name="connsiteX8" fmla="*/ 23840 w 70701"/>
                  <a:gd name="connsiteY8" fmla="*/ 5051 h 48954"/>
                  <a:gd name="connsiteX9" fmla="*/ 25140 w 70701"/>
                  <a:gd name="connsiteY9" fmla="*/ 6399 h 48954"/>
                  <a:gd name="connsiteX0" fmla="*/ 13740 w 70701"/>
                  <a:gd name="connsiteY0" fmla="*/ 14229 h 48954"/>
                  <a:gd name="connsiteX1" fmla="*/ 15463 w 70701"/>
                  <a:gd name="connsiteY1" fmla="*/ 6766 h 48954"/>
                  <a:gd name="connsiteX2" fmla="*/ 23845 w 70701"/>
                  <a:gd name="connsiteY2" fmla="*/ 5061 h 48954"/>
                  <a:gd name="connsiteX3" fmla="*/ 32296 w 70701"/>
                  <a:gd name="connsiteY3" fmla="*/ 3291 h 48954"/>
                  <a:gd name="connsiteX4" fmla="*/ 35589 w 70701"/>
                  <a:gd name="connsiteY4" fmla="*/ 59 h 48954"/>
                  <a:gd name="connsiteX5" fmla="*/ 39673 w 70701"/>
                  <a:gd name="connsiteY5" fmla="*/ 2340 h 48954"/>
                  <a:gd name="connsiteX6" fmla="*/ 45303 w 70701"/>
                  <a:gd name="connsiteY6" fmla="*/ 549 h 48954"/>
                  <a:gd name="connsiteX7" fmla="*/ 48158 w 70701"/>
                  <a:gd name="connsiteY7" fmla="*/ 5435 h 48954"/>
                  <a:gd name="connsiteX8" fmla="*/ 51822 w 70701"/>
                  <a:gd name="connsiteY8" fmla="*/ 10177 h 48954"/>
                  <a:gd name="connsiteX9" fmla="*/ 51658 w 70701"/>
                  <a:gd name="connsiteY9" fmla="*/ 15319 h 48954"/>
                  <a:gd name="connsiteX10" fmla="*/ 54685 w 70701"/>
                  <a:gd name="connsiteY10" fmla="*/ 27084 h 48954"/>
                  <a:gd name="connsiteX11" fmla="*/ 59921 w 70701"/>
                  <a:gd name="connsiteY11" fmla="*/ 34870 h 48954"/>
                  <a:gd name="connsiteX12" fmla="*/ 50156 w 70701"/>
                  <a:gd name="connsiteY12" fmla="*/ 41261 h 48954"/>
                  <a:gd name="connsiteX13" fmla="*/ 26691 w 70701"/>
                  <a:gd name="connsiteY13" fmla="*/ 42115 h 48954"/>
                  <a:gd name="connsiteX14" fmla="*/ 14102 w 70701"/>
                  <a:gd name="connsiteY14" fmla="*/ 35421 h 48954"/>
                  <a:gd name="connsiteX15" fmla="*/ 6192 w 70701"/>
                  <a:gd name="connsiteY15" fmla="*/ 29697 h 48954"/>
                  <a:gd name="connsiteX16" fmla="*/ 9835 w 70701"/>
                  <a:gd name="connsiteY16" fmla="*/ 19563 h 48954"/>
                  <a:gd name="connsiteX17" fmla="*/ 13703 w 70701"/>
                  <a:gd name="connsiteY17" fmla="*/ 14366 h 48954"/>
                  <a:gd name="connsiteX18" fmla="*/ 13740 w 70701"/>
                  <a:gd name="connsiteY18" fmla="*/ 14229 h 48954"/>
                  <a:gd name="connsiteX0" fmla="*/ 51638 w 70701"/>
                  <a:gd name="connsiteY0" fmla="*/ 15213 h 48954"/>
                  <a:gd name="connsiteX1" fmla="*/ 50190 w 70701"/>
                  <a:gd name="connsiteY1" fmla="*/ 17889 h 48954"/>
                  <a:gd name="connsiteX2" fmla="*/ 48164 w 70701"/>
                  <a:gd name="connsiteY2" fmla="*/ 5285 h 48954"/>
                  <a:gd name="connsiteX3" fmla="*/ 48240 w 70701"/>
                  <a:gd name="connsiteY3" fmla="*/ 6549 h 48954"/>
                  <a:gd name="connsiteX4" fmla="*/ 38918 w 70701"/>
                  <a:gd name="connsiteY4" fmla="*/ 3811 h 48954"/>
                  <a:gd name="connsiteX5" fmla="*/ 39660 w 70701"/>
                  <a:gd name="connsiteY5" fmla="*/ 2199 h 48954"/>
                  <a:gd name="connsiteX6" fmla="*/ 31981 w 70701"/>
                  <a:gd name="connsiteY6" fmla="*/ 4579 h 48954"/>
                  <a:gd name="connsiteX7" fmla="*/ 32340 w 70701"/>
                  <a:gd name="connsiteY7" fmla="*/ 3189 h 48954"/>
                  <a:gd name="connsiteX8" fmla="*/ 23840 w 70701"/>
                  <a:gd name="connsiteY8" fmla="*/ 5051 h 48954"/>
                  <a:gd name="connsiteX9" fmla="*/ 25140 w 70701"/>
                  <a:gd name="connsiteY9" fmla="*/ 6399 h 48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01" h="48954">
                    <a:moveTo>
                      <a:pt x="13740" y="14229"/>
                    </a:moveTo>
                    <a:cubicBezTo>
                      <a:pt x="13469" y="11516"/>
                      <a:pt x="14101" y="8780"/>
                      <a:pt x="15463" y="6766"/>
                    </a:cubicBezTo>
                    <a:cubicBezTo>
                      <a:pt x="17615" y="3585"/>
                      <a:pt x="21104" y="2876"/>
                      <a:pt x="23845" y="5061"/>
                    </a:cubicBezTo>
                    <a:cubicBezTo>
                      <a:pt x="25518" y="768"/>
                      <a:pt x="29754" y="-119"/>
                      <a:pt x="32296" y="3291"/>
                    </a:cubicBezTo>
                    <a:cubicBezTo>
                      <a:pt x="32937" y="1542"/>
                      <a:pt x="34168" y="333"/>
                      <a:pt x="35589" y="59"/>
                    </a:cubicBezTo>
                    <a:cubicBezTo>
                      <a:pt x="37153" y="-243"/>
                      <a:pt x="38715" y="629"/>
                      <a:pt x="39673" y="2340"/>
                    </a:cubicBezTo>
                    <a:cubicBezTo>
                      <a:pt x="41055" y="126"/>
                      <a:pt x="43341" y="-601"/>
                      <a:pt x="45303" y="549"/>
                    </a:cubicBezTo>
                    <a:cubicBezTo>
                      <a:pt x="46798" y="1425"/>
                      <a:pt x="47870" y="3259"/>
                      <a:pt x="48158" y="5435"/>
                    </a:cubicBezTo>
                    <a:cubicBezTo>
                      <a:pt x="49886" y="6077"/>
                      <a:pt x="51262" y="7857"/>
                      <a:pt x="51822" y="10177"/>
                    </a:cubicBezTo>
                    <a:cubicBezTo>
                      <a:pt x="52229" y="11861"/>
                      <a:pt x="52171" y="13690"/>
                      <a:pt x="51658" y="15319"/>
                    </a:cubicBezTo>
                    <a:cubicBezTo>
                      <a:pt x="52919" y="17553"/>
                      <a:pt x="76294" y="20674"/>
                      <a:pt x="54685" y="27084"/>
                    </a:cubicBezTo>
                    <a:cubicBezTo>
                      <a:pt x="72092" y="28005"/>
                      <a:pt x="77453" y="34711"/>
                      <a:pt x="59921" y="34870"/>
                    </a:cubicBezTo>
                    <a:cubicBezTo>
                      <a:pt x="68818" y="40303"/>
                      <a:pt x="64296" y="46644"/>
                      <a:pt x="50156" y="41261"/>
                    </a:cubicBezTo>
                    <a:cubicBezTo>
                      <a:pt x="51475" y="49286"/>
                      <a:pt x="49718" y="53179"/>
                      <a:pt x="26691" y="42115"/>
                    </a:cubicBezTo>
                    <a:cubicBezTo>
                      <a:pt x="22983" y="45159"/>
                      <a:pt x="8000" y="40018"/>
                      <a:pt x="14102" y="35421"/>
                    </a:cubicBezTo>
                    <a:cubicBezTo>
                      <a:pt x="5933" y="35606"/>
                      <a:pt x="911" y="31866"/>
                      <a:pt x="6192" y="29697"/>
                    </a:cubicBezTo>
                    <a:cubicBezTo>
                      <a:pt x="-1317" y="27504"/>
                      <a:pt x="-4016" y="21361"/>
                      <a:pt x="9835" y="19563"/>
                    </a:cubicBezTo>
                    <a:cubicBezTo>
                      <a:pt x="2198" y="15291"/>
                      <a:pt x="11685" y="14650"/>
                      <a:pt x="13703" y="14366"/>
                    </a:cubicBezTo>
                    <a:cubicBezTo>
                      <a:pt x="13715" y="14320"/>
                      <a:pt x="13728" y="14275"/>
                      <a:pt x="13740" y="14229"/>
                    </a:cubicBezTo>
                    <a:close/>
                  </a:path>
                  <a:path w="70701" h="48954" fill="none" extrusionOk="0">
                    <a:moveTo>
                      <a:pt x="51638" y="15213"/>
                    </a:moveTo>
                    <a:cubicBezTo>
                      <a:pt x="51313" y="16245"/>
                      <a:pt x="50818" y="17161"/>
                      <a:pt x="50190" y="17889"/>
                    </a:cubicBezTo>
                    <a:moveTo>
                      <a:pt x="48164" y="5285"/>
                    </a:moveTo>
                    <a:cubicBezTo>
                      <a:pt x="48219" y="5702"/>
                      <a:pt x="48245" y="6125"/>
                      <a:pt x="48240" y="6549"/>
                    </a:cubicBezTo>
                    <a:moveTo>
                      <a:pt x="38918" y="3811"/>
                    </a:moveTo>
                    <a:cubicBezTo>
                      <a:pt x="39107" y="3228"/>
                      <a:pt x="39356" y="2685"/>
                      <a:pt x="39660" y="2199"/>
                    </a:cubicBezTo>
                    <a:moveTo>
                      <a:pt x="31981" y="4579"/>
                    </a:moveTo>
                    <a:cubicBezTo>
                      <a:pt x="32058" y="4097"/>
                      <a:pt x="32179" y="3630"/>
                      <a:pt x="32340" y="3189"/>
                    </a:cubicBezTo>
                    <a:moveTo>
                      <a:pt x="23840" y="5051"/>
                    </a:moveTo>
                    <a:cubicBezTo>
                      <a:pt x="24312" y="5427"/>
                      <a:pt x="24748" y="5880"/>
                      <a:pt x="25140" y="6399"/>
                    </a:cubicBezTo>
                  </a:path>
                </a:pathLst>
              </a:custGeom>
              <a:solidFill>
                <a:srgbClr val="DBDBDB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Cloud 78">
                <a:extLst>
                  <a:ext uri="{FF2B5EF4-FFF2-40B4-BE49-F238E27FC236}">
                    <a16:creationId xmlns:a16="http://schemas.microsoft.com/office/drawing/2014/main" id="{8D30F8D4-5BEF-4F7A-B562-57D7BA106DE5}"/>
                  </a:ext>
                </a:extLst>
              </p:cNvPr>
              <p:cNvSpPr/>
              <p:nvPr/>
            </p:nvSpPr>
            <p:spPr>
              <a:xfrm rot="9135065">
                <a:off x="6076252" y="983603"/>
                <a:ext cx="867704" cy="1144018"/>
              </a:xfrm>
              <a:custGeom>
                <a:avLst/>
                <a:gdLst>
                  <a:gd name="connsiteX0" fmla="*/ 3900 w 43200"/>
                  <a:gd name="connsiteY0" fmla="*/ 14370 h 43200"/>
                  <a:gd name="connsiteX1" fmla="*/ 5623 w 43200"/>
                  <a:gd name="connsiteY1" fmla="*/ 6907 h 43200"/>
                  <a:gd name="connsiteX2" fmla="*/ 14005 w 43200"/>
                  <a:gd name="connsiteY2" fmla="*/ 5202 h 43200"/>
                  <a:gd name="connsiteX3" fmla="*/ 22456 w 43200"/>
                  <a:gd name="connsiteY3" fmla="*/ 3432 h 43200"/>
                  <a:gd name="connsiteX4" fmla="*/ 25749 w 43200"/>
                  <a:gd name="connsiteY4" fmla="*/ 200 h 43200"/>
                  <a:gd name="connsiteX5" fmla="*/ 29833 w 43200"/>
                  <a:gd name="connsiteY5" fmla="*/ 2481 h 43200"/>
                  <a:gd name="connsiteX6" fmla="*/ 35463 w 43200"/>
                  <a:gd name="connsiteY6" fmla="*/ 690 h 43200"/>
                  <a:gd name="connsiteX7" fmla="*/ 38318 w 43200"/>
                  <a:gd name="connsiteY7" fmla="*/ 5576 h 43200"/>
                  <a:gd name="connsiteX8" fmla="*/ 41982 w 43200"/>
                  <a:gd name="connsiteY8" fmla="*/ 10318 h 43200"/>
                  <a:gd name="connsiteX9" fmla="*/ 41818 w 43200"/>
                  <a:gd name="connsiteY9" fmla="*/ 15460 h 43200"/>
                  <a:gd name="connsiteX10" fmla="*/ 43016 w 43200"/>
                  <a:gd name="connsiteY10" fmla="*/ 23322 h 43200"/>
                  <a:gd name="connsiteX11" fmla="*/ 37404 w 43200"/>
                  <a:gd name="connsiteY11" fmla="*/ 30204 h 43200"/>
                  <a:gd name="connsiteX12" fmla="*/ 35395 w 43200"/>
                  <a:gd name="connsiteY12" fmla="*/ 36101 h 43200"/>
                  <a:gd name="connsiteX13" fmla="*/ 28555 w 43200"/>
                  <a:gd name="connsiteY13" fmla="*/ 36815 h 43200"/>
                  <a:gd name="connsiteX14" fmla="*/ 23667 w 43200"/>
                  <a:gd name="connsiteY14" fmla="*/ 43106 h 43200"/>
                  <a:gd name="connsiteX15" fmla="*/ 16480 w 43200"/>
                  <a:gd name="connsiteY15" fmla="*/ 39266 h 43200"/>
                  <a:gd name="connsiteX16" fmla="*/ 5804 w 43200"/>
                  <a:gd name="connsiteY16" fmla="*/ 35472 h 43200"/>
                  <a:gd name="connsiteX17" fmla="*/ 1110 w 43200"/>
                  <a:gd name="connsiteY17" fmla="*/ 31250 h 43200"/>
                  <a:gd name="connsiteX18" fmla="*/ 2113 w 43200"/>
                  <a:gd name="connsiteY18" fmla="*/ 25551 h 43200"/>
                  <a:gd name="connsiteX19" fmla="*/ -5 w 43200"/>
                  <a:gd name="connsiteY19" fmla="*/ 19704 h 43200"/>
                  <a:gd name="connsiteX20" fmla="*/ 3863 w 43200"/>
                  <a:gd name="connsiteY20" fmla="*/ 14507 h 43200"/>
                  <a:gd name="connsiteX21" fmla="*/ 3900 w 43200"/>
                  <a:gd name="connsiteY21" fmla="*/ 14370 h 43200"/>
                  <a:gd name="connsiteX0" fmla="*/ 4693 w 43200"/>
                  <a:gd name="connsiteY0" fmla="*/ 26177 h 43200"/>
                  <a:gd name="connsiteX1" fmla="*/ 2160 w 43200"/>
                  <a:gd name="connsiteY1" fmla="*/ 25380 h 43200"/>
                  <a:gd name="connsiteX2" fmla="*/ 6928 w 43200"/>
                  <a:gd name="connsiteY2" fmla="*/ 34899 h 43200"/>
                  <a:gd name="connsiteX3" fmla="*/ 5820 w 43200"/>
                  <a:gd name="connsiteY3" fmla="*/ 35280 h 43200"/>
                  <a:gd name="connsiteX4" fmla="*/ 16478 w 43200"/>
                  <a:gd name="connsiteY4" fmla="*/ 39090 h 43200"/>
                  <a:gd name="connsiteX5" fmla="*/ 15810 w 43200"/>
                  <a:gd name="connsiteY5" fmla="*/ 37350 h 43200"/>
                  <a:gd name="connsiteX6" fmla="*/ 28827 w 43200"/>
                  <a:gd name="connsiteY6" fmla="*/ 34751 h 43200"/>
                  <a:gd name="connsiteX7" fmla="*/ 28560 w 43200"/>
                  <a:gd name="connsiteY7" fmla="*/ 36660 h 43200"/>
                  <a:gd name="connsiteX8" fmla="*/ 34129 w 43200"/>
                  <a:gd name="connsiteY8" fmla="*/ 22954 h 43200"/>
                  <a:gd name="connsiteX9" fmla="*/ 37380 w 43200"/>
                  <a:gd name="connsiteY9" fmla="*/ 30090 h 43200"/>
                  <a:gd name="connsiteX10" fmla="*/ 41798 w 43200"/>
                  <a:gd name="connsiteY10" fmla="*/ 15354 h 43200"/>
                  <a:gd name="connsiteX11" fmla="*/ 40350 w 43200"/>
                  <a:gd name="connsiteY11" fmla="*/ 18030 h 43200"/>
                  <a:gd name="connsiteX12" fmla="*/ 38324 w 43200"/>
                  <a:gd name="connsiteY12" fmla="*/ 5426 h 43200"/>
                  <a:gd name="connsiteX13" fmla="*/ 38400 w 43200"/>
                  <a:gd name="connsiteY13" fmla="*/ 6690 h 43200"/>
                  <a:gd name="connsiteX14" fmla="*/ 29078 w 43200"/>
                  <a:gd name="connsiteY14" fmla="*/ 3952 h 43200"/>
                  <a:gd name="connsiteX15" fmla="*/ 29820 w 43200"/>
                  <a:gd name="connsiteY15" fmla="*/ 2340 h 43200"/>
                  <a:gd name="connsiteX16" fmla="*/ 22141 w 43200"/>
                  <a:gd name="connsiteY16" fmla="*/ 4720 h 43200"/>
                  <a:gd name="connsiteX17" fmla="*/ 22500 w 43200"/>
                  <a:gd name="connsiteY17" fmla="*/ 3330 h 43200"/>
                  <a:gd name="connsiteX18" fmla="*/ 14000 w 43200"/>
                  <a:gd name="connsiteY18" fmla="*/ 5192 h 43200"/>
                  <a:gd name="connsiteX19" fmla="*/ 15300 w 43200"/>
                  <a:gd name="connsiteY19" fmla="*/ 6540 h 43200"/>
                  <a:gd name="connsiteX20" fmla="*/ 4127 w 43200"/>
                  <a:gd name="connsiteY20" fmla="*/ 15789 h 43200"/>
                  <a:gd name="connsiteX21" fmla="*/ 3900 w 43200"/>
                  <a:gd name="connsiteY21" fmla="*/ 14370 h 43200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53476"/>
                  <a:gd name="connsiteY0" fmla="*/ 14229 h 43219"/>
                  <a:gd name="connsiteX1" fmla="*/ 5659 w 53476"/>
                  <a:gd name="connsiteY1" fmla="*/ 6766 h 43219"/>
                  <a:gd name="connsiteX2" fmla="*/ 14041 w 53476"/>
                  <a:gd name="connsiteY2" fmla="*/ 5061 h 43219"/>
                  <a:gd name="connsiteX3" fmla="*/ 22492 w 53476"/>
                  <a:gd name="connsiteY3" fmla="*/ 3291 h 43219"/>
                  <a:gd name="connsiteX4" fmla="*/ 25785 w 53476"/>
                  <a:gd name="connsiteY4" fmla="*/ 59 h 43219"/>
                  <a:gd name="connsiteX5" fmla="*/ 29869 w 53476"/>
                  <a:gd name="connsiteY5" fmla="*/ 2340 h 43219"/>
                  <a:gd name="connsiteX6" fmla="*/ 35499 w 53476"/>
                  <a:gd name="connsiteY6" fmla="*/ 549 h 43219"/>
                  <a:gd name="connsiteX7" fmla="*/ 38354 w 53476"/>
                  <a:gd name="connsiteY7" fmla="*/ 5435 h 43219"/>
                  <a:gd name="connsiteX8" fmla="*/ 42018 w 53476"/>
                  <a:gd name="connsiteY8" fmla="*/ 10177 h 43219"/>
                  <a:gd name="connsiteX9" fmla="*/ 41854 w 53476"/>
                  <a:gd name="connsiteY9" fmla="*/ 15319 h 43219"/>
                  <a:gd name="connsiteX10" fmla="*/ 53459 w 53476"/>
                  <a:gd name="connsiteY10" fmla="*/ 25311 h 43219"/>
                  <a:gd name="connsiteX11" fmla="*/ 37440 w 53476"/>
                  <a:gd name="connsiteY11" fmla="*/ 30063 h 43219"/>
                  <a:gd name="connsiteX12" fmla="*/ 35431 w 53476"/>
                  <a:gd name="connsiteY12" fmla="*/ 35960 h 43219"/>
                  <a:gd name="connsiteX13" fmla="*/ 28591 w 53476"/>
                  <a:gd name="connsiteY13" fmla="*/ 36674 h 43219"/>
                  <a:gd name="connsiteX14" fmla="*/ 23703 w 53476"/>
                  <a:gd name="connsiteY14" fmla="*/ 42965 h 43219"/>
                  <a:gd name="connsiteX15" fmla="*/ 16516 w 53476"/>
                  <a:gd name="connsiteY15" fmla="*/ 39125 h 43219"/>
                  <a:gd name="connsiteX16" fmla="*/ 5840 w 53476"/>
                  <a:gd name="connsiteY16" fmla="*/ 35331 h 43219"/>
                  <a:gd name="connsiteX17" fmla="*/ 1146 w 53476"/>
                  <a:gd name="connsiteY17" fmla="*/ 31109 h 43219"/>
                  <a:gd name="connsiteX18" fmla="*/ 2149 w 53476"/>
                  <a:gd name="connsiteY18" fmla="*/ 25410 h 43219"/>
                  <a:gd name="connsiteX19" fmla="*/ 31 w 53476"/>
                  <a:gd name="connsiteY19" fmla="*/ 19563 h 43219"/>
                  <a:gd name="connsiteX20" fmla="*/ 3899 w 53476"/>
                  <a:gd name="connsiteY20" fmla="*/ 14366 h 43219"/>
                  <a:gd name="connsiteX21" fmla="*/ 3936 w 53476"/>
                  <a:gd name="connsiteY21" fmla="*/ 14229 h 43219"/>
                  <a:gd name="connsiteX0" fmla="*/ 4729 w 53476"/>
                  <a:gd name="connsiteY0" fmla="*/ 26036 h 43219"/>
                  <a:gd name="connsiteX1" fmla="*/ 2196 w 53476"/>
                  <a:gd name="connsiteY1" fmla="*/ 25239 h 43219"/>
                  <a:gd name="connsiteX2" fmla="*/ 6964 w 53476"/>
                  <a:gd name="connsiteY2" fmla="*/ 34758 h 43219"/>
                  <a:gd name="connsiteX3" fmla="*/ 5856 w 53476"/>
                  <a:gd name="connsiteY3" fmla="*/ 35139 h 43219"/>
                  <a:gd name="connsiteX4" fmla="*/ 16514 w 53476"/>
                  <a:gd name="connsiteY4" fmla="*/ 38949 h 43219"/>
                  <a:gd name="connsiteX5" fmla="*/ 15846 w 53476"/>
                  <a:gd name="connsiteY5" fmla="*/ 37209 h 43219"/>
                  <a:gd name="connsiteX6" fmla="*/ 28863 w 53476"/>
                  <a:gd name="connsiteY6" fmla="*/ 34610 h 43219"/>
                  <a:gd name="connsiteX7" fmla="*/ 28596 w 53476"/>
                  <a:gd name="connsiteY7" fmla="*/ 36519 h 43219"/>
                  <a:gd name="connsiteX8" fmla="*/ 34165 w 53476"/>
                  <a:gd name="connsiteY8" fmla="*/ 22813 h 43219"/>
                  <a:gd name="connsiteX9" fmla="*/ 37416 w 53476"/>
                  <a:gd name="connsiteY9" fmla="*/ 29949 h 43219"/>
                  <a:gd name="connsiteX10" fmla="*/ 41834 w 53476"/>
                  <a:gd name="connsiteY10" fmla="*/ 15213 h 43219"/>
                  <a:gd name="connsiteX11" fmla="*/ 40386 w 53476"/>
                  <a:gd name="connsiteY11" fmla="*/ 17889 h 43219"/>
                  <a:gd name="connsiteX12" fmla="*/ 38360 w 53476"/>
                  <a:gd name="connsiteY12" fmla="*/ 5285 h 43219"/>
                  <a:gd name="connsiteX13" fmla="*/ 38436 w 53476"/>
                  <a:gd name="connsiteY13" fmla="*/ 6549 h 43219"/>
                  <a:gd name="connsiteX14" fmla="*/ 29114 w 53476"/>
                  <a:gd name="connsiteY14" fmla="*/ 3811 h 43219"/>
                  <a:gd name="connsiteX15" fmla="*/ 29856 w 53476"/>
                  <a:gd name="connsiteY15" fmla="*/ 2199 h 43219"/>
                  <a:gd name="connsiteX16" fmla="*/ 22177 w 53476"/>
                  <a:gd name="connsiteY16" fmla="*/ 4579 h 43219"/>
                  <a:gd name="connsiteX17" fmla="*/ 22536 w 53476"/>
                  <a:gd name="connsiteY17" fmla="*/ 3189 h 43219"/>
                  <a:gd name="connsiteX18" fmla="*/ 14036 w 53476"/>
                  <a:gd name="connsiteY18" fmla="*/ 5051 h 43219"/>
                  <a:gd name="connsiteX19" fmla="*/ 15336 w 53476"/>
                  <a:gd name="connsiteY19" fmla="*/ 6399 h 43219"/>
                  <a:gd name="connsiteX20" fmla="*/ 4163 w 53476"/>
                  <a:gd name="connsiteY20" fmla="*/ 15648 h 43219"/>
                  <a:gd name="connsiteX21" fmla="*/ 3936 w 53476"/>
                  <a:gd name="connsiteY21" fmla="*/ 14229 h 43219"/>
                  <a:gd name="connsiteX0" fmla="*/ 3936 w 53476"/>
                  <a:gd name="connsiteY0" fmla="*/ 14229 h 43219"/>
                  <a:gd name="connsiteX1" fmla="*/ 5659 w 53476"/>
                  <a:gd name="connsiteY1" fmla="*/ 6766 h 43219"/>
                  <a:gd name="connsiteX2" fmla="*/ 14041 w 53476"/>
                  <a:gd name="connsiteY2" fmla="*/ 5061 h 43219"/>
                  <a:gd name="connsiteX3" fmla="*/ 22492 w 53476"/>
                  <a:gd name="connsiteY3" fmla="*/ 3291 h 43219"/>
                  <a:gd name="connsiteX4" fmla="*/ 25785 w 53476"/>
                  <a:gd name="connsiteY4" fmla="*/ 59 h 43219"/>
                  <a:gd name="connsiteX5" fmla="*/ 29869 w 53476"/>
                  <a:gd name="connsiteY5" fmla="*/ 2340 h 43219"/>
                  <a:gd name="connsiteX6" fmla="*/ 35499 w 53476"/>
                  <a:gd name="connsiteY6" fmla="*/ 549 h 43219"/>
                  <a:gd name="connsiteX7" fmla="*/ 38354 w 53476"/>
                  <a:gd name="connsiteY7" fmla="*/ 5435 h 43219"/>
                  <a:gd name="connsiteX8" fmla="*/ 42018 w 53476"/>
                  <a:gd name="connsiteY8" fmla="*/ 10177 h 43219"/>
                  <a:gd name="connsiteX9" fmla="*/ 41854 w 53476"/>
                  <a:gd name="connsiteY9" fmla="*/ 15319 h 43219"/>
                  <a:gd name="connsiteX10" fmla="*/ 53459 w 53476"/>
                  <a:gd name="connsiteY10" fmla="*/ 25311 h 43219"/>
                  <a:gd name="connsiteX11" fmla="*/ 37440 w 53476"/>
                  <a:gd name="connsiteY11" fmla="*/ 30063 h 43219"/>
                  <a:gd name="connsiteX12" fmla="*/ 46028 w 53476"/>
                  <a:gd name="connsiteY12" fmla="*/ 35541 h 43219"/>
                  <a:gd name="connsiteX13" fmla="*/ 28591 w 53476"/>
                  <a:gd name="connsiteY13" fmla="*/ 36674 h 43219"/>
                  <a:gd name="connsiteX14" fmla="*/ 23703 w 53476"/>
                  <a:gd name="connsiteY14" fmla="*/ 42965 h 43219"/>
                  <a:gd name="connsiteX15" fmla="*/ 16516 w 53476"/>
                  <a:gd name="connsiteY15" fmla="*/ 39125 h 43219"/>
                  <a:gd name="connsiteX16" fmla="*/ 5840 w 53476"/>
                  <a:gd name="connsiteY16" fmla="*/ 35331 h 43219"/>
                  <a:gd name="connsiteX17" fmla="*/ 1146 w 53476"/>
                  <a:gd name="connsiteY17" fmla="*/ 31109 h 43219"/>
                  <a:gd name="connsiteX18" fmla="*/ 2149 w 53476"/>
                  <a:gd name="connsiteY18" fmla="*/ 25410 h 43219"/>
                  <a:gd name="connsiteX19" fmla="*/ 31 w 53476"/>
                  <a:gd name="connsiteY19" fmla="*/ 19563 h 43219"/>
                  <a:gd name="connsiteX20" fmla="*/ 3899 w 53476"/>
                  <a:gd name="connsiteY20" fmla="*/ 14366 h 43219"/>
                  <a:gd name="connsiteX21" fmla="*/ 3936 w 53476"/>
                  <a:gd name="connsiteY21" fmla="*/ 14229 h 43219"/>
                  <a:gd name="connsiteX0" fmla="*/ 4729 w 53476"/>
                  <a:gd name="connsiteY0" fmla="*/ 26036 h 43219"/>
                  <a:gd name="connsiteX1" fmla="*/ 2196 w 53476"/>
                  <a:gd name="connsiteY1" fmla="*/ 25239 h 43219"/>
                  <a:gd name="connsiteX2" fmla="*/ 6964 w 53476"/>
                  <a:gd name="connsiteY2" fmla="*/ 34758 h 43219"/>
                  <a:gd name="connsiteX3" fmla="*/ 5856 w 53476"/>
                  <a:gd name="connsiteY3" fmla="*/ 35139 h 43219"/>
                  <a:gd name="connsiteX4" fmla="*/ 16514 w 53476"/>
                  <a:gd name="connsiteY4" fmla="*/ 38949 h 43219"/>
                  <a:gd name="connsiteX5" fmla="*/ 15846 w 53476"/>
                  <a:gd name="connsiteY5" fmla="*/ 37209 h 43219"/>
                  <a:gd name="connsiteX6" fmla="*/ 28863 w 53476"/>
                  <a:gd name="connsiteY6" fmla="*/ 34610 h 43219"/>
                  <a:gd name="connsiteX7" fmla="*/ 28596 w 53476"/>
                  <a:gd name="connsiteY7" fmla="*/ 36519 h 43219"/>
                  <a:gd name="connsiteX8" fmla="*/ 34165 w 53476"/>
                  <a:gd name="connsiteY8" fmla="*/ 22813 h 43219"/>
                  <a:gd name="connsiteX9" fmla="*/ 37416 w 53476"/>
                  <a:gd name="connsiteY9" fmla="*/ 29949 h 43219"/>
                  <a:gd name="connsiteX10" fmla="*/ 41834 w 53476"/>
                  <a:gd name="connsiteY10" fmla="*/ 15213 h 43219"/>
                  <a:gd name="connsiteX11" fmla="*/ 40386 w 53476"/>
                  <a:gd name="connsiteY11" fmla="*/ 17889 h 43219"/>
                  <a:gd name="connsiteX12" fmla="*/ 38360 w 53476"/>
                  <a:gd name="connsiteY12" fmla="*/ 5285 h 43219"/>
                  <a:gd name="connsiteX13" fmla="*/ 38436 w 53476"/>
                  <a:gd name="connsiteY13" fmla="*/ 6549 h 43219"/>
                  <a:gd name="connsiteX14" fmla="*/ 29114 w 53476"/>
                  <a:gd name="connsiteY14" fmla="*/ 3811 h 43219"/>
                  <a:gd name="connsiteX15" fmla="*/ 29856 w 53476"/>
                  <a:gd name="connsiteY15" fmla="*/ 2199 h 43219"/>
                  <a:gd name="connsiteX16" fmla="*/ 22177 w 53476"/>
                  <a:gd name="connsiteY16" fmla="*/ 4579 h 43219"/>
                  <a:gd name="connsiteX17" fmla="*/ 22536 w 53476"/>
                  <a:gd name="connsiteY17" fmla="*/ 3189 h 43219"/>
                  <a:gd name="connsiteX18" fmla="*/ 14036 w 53476"/>
                  <a:gd name="connsiteY18" fmla="*/ 5051 h 43219"/>
                  <a:gd name="connsiteX19" fmla="*/ 15336 w 53476"/>
                  <a:gd name="connsiteY19" fmla="*/ 6399 h 43219"/>
                  <a:gd name="connsiteX20" fmla="*/ 4163 w 53476"/>
                  <a:gd name="connsiteY20" fmla="*/ 15648 h 43219"/>
                  <a:gd name="connsiteX21" fmla="*/ 3936 w 53476"/>
                  <a:gd name="connsiteY21" fmla="*/ 14229 h 43219"/>
                  <a:gd name="connsiteX0" fmla="*/ 3936 w 53476"/>
                  <a:gd name="connsiteY0" fmla="*/ 14229 h 45315"/>
                  <a:gd name="connsiteX1" fmla="*/ 5659 w 53476"/>
                  <a:gd name="connsiteY1" fmla="*/ 6766 h 45315"/>
                  <a:gd name="connsiteX2" fmla="*/ 14041 w 53476"/>
                  <a:gd name="connsiteY2" fmla="*/ 5061 h 45315"/>
                  <a:gd name="connsiteX3" fmla="*/ 22492 w 53476"/>
                  <a:gd name="connsiteY3" fmla="*/ 3291 h 45315"/>
                  <a:gd name="connsiteX4" fmla="*/ 25785 w 53476"/>
                  <a:gd name="connsiteY4" fmla="*/ 59 h 45315"/>
                  <a:gd name="connsiteX5" fmla="*/ 29869 w 53476"/>
                  <a:gd name="connsiteY5" fmla="*/ 2340 h 45315"/>
                  <a:gd name="connsiteX6" fmla="*/ 35499 w 53476"/>
                  <a:gd name="connsiteY6" fmla="*/ 549 h 45315"/>
                  <a:gd name="connsiteX7" fmla="*/ 38354 w 53476"/>
                  <a:gd name="connsiteY7" fmla="*/ 5435 h 45315"/>
                  <a:gd name="connsiteX8" fmla="*/ 42018 w 53476"/>
                  <a:gd name="connsiteY8" fmla="*/ 10177 h 45315"/>
                  <a:gd name="connsiteX9" fmla="*/ 41854 w 53476"/>
                  <a:gd name="connsiteY9" fmla="*/ 15319 h 45315"/>
                  <a:gd name="connsiteX10" fmla="*/ 53459 w 53476"/>
                  <a:gd name="connsiteY10" fmla="*/ 25311 h 45315"/>
                  <a:gd name="connsiteX11" fmla="*/ 37440 w 53476"/>
                  <a:gd name="connsiteY11" fmla="*/ 30063 h 45315"/>
                  <a:gd name="connsiteX12" fmla="*/ 46028 w 53476"/>
                  <a:gd name="connsiteY12" fmla="*/ 35541 h 45315"/>
                  <a:gd name="connsiteX13" fmla="*/ 28591 w 53476"/>
                  <a:gd name="connsiteY13" fmla="*/ 36674 h 45315"/>
                  <a:gd name="connsiteX14" fmla="*/ 32087 w 53476"/>
                  <a:gd name="connsiteY14" fmla="*/ 45180 h 45315"/>
                  <a:gd name="connsiteX15" fmla="*/ 16516 w 53476"/>
                  <a:gd name="connsiteY15" fmla="*/ 39125 h 45315"/>
                  <a:gd name="connsiteX16" fmla="*/ 5840 w 53476"/>
                  <a:gd name="connsiteY16" fmla="*/ 35331 h 45315"/>
                  <a:gd name="connsiteX17" fmla="*/ 1146 w 53476"/>
                  <a:gd name="connsiteY17" fmla="*/ 31109 h 45315"/>
                  <a:gd name="connsiteX18" fmla="*/ 2149 w 53476"/>
                  <a:gd name="connsiteY18" fmla="*/ 25410 h 45315"/>
                  <a:gd name="connsiteX19" fmla="*/ 31 w 53476"/>
                  <a:gd name="connsiteY19" fmla="*/ 19563 h 45315"/>
                  <a:gd name="connsiteX20" fmla="*/ 3899 w 53476"/>
                  <a:gd name="connsiteY20" fmla="*/ 14366 h 45315"/>
                  <a:gd name="connsiteX21" fmla="*/ 3936 w 53476"/>
                  <a:gd name="connsiteY21" fmla="*/ 14229 h 45315"/>
                  <a:gd name="connsiteX0" fmla="*/ 4729 w 53476"/>
                  <a:gd name="connsiteY0" fmla="*/ 26036 h 45315"/>
                  <a:gd name="connsiteX1" fmla="*/ 2196 w 53476"/>
                  <a:gd name="connsiteY1" fmla="*/ 25239 h 45315"/>
                  <a:gd name="connsiteX2" fmla="*/ 6964 w 53476"/>
                  <a:gd name="connsiteY2" fmla="*/ 34758 h 45315"/>
                  <a:gd name="connsiteX3" fmla="*/ 5856 w 53476"/>
                  <a:gd name="connsiteY3" fmla="*/ 35139 h 45315"/>
                  <a:gd name="connsiteX4" fmla="*/ 16514 w 53476"/>
                  <a:gd name="connsiteY4" fmla="*/ 38949 h 45315"/>
                  <a:gd name="connsiteX5" fmla="*/ 15846 w 53476"/>
                  <a:gd name="connsiteY5" fmla="*/ 37209 h 45315"/>
                  <a:gd name="connsiteX6" fmla="*/ 28863 w 53476"/>
                  <a:gd name="connsiteY6" fmla="*/ 34610 h 45315"/>
                  <a:gd name="connsiteX7" fmla="*/ 28596 w 53476"/>
                  <a:gd name="connsiteY7" fmla="*/ 36519 h 45315"/>
                  <a:gd name="connsiteX8" fmla="*/ 34165 w 53476"/>
                  <a:gd name="connsiteY8" fmla="*/ 22813 h 45315"/>
                  <a:gd name="connsiteX9" fmla="*/ 37416 w 53476"/>
                  <a:gd name="connsiteY9" fmla="*/ 29949 h 45315"/>
                  <a:gd name="connsiteX10" fmla="*/ 41834 w 53476"/>
                  <a:gd name="connsiteY10" fmla="*/ 15213 h 45315"/>
                  <a:gd name="connsiteX11" fmla="*/ 40386 w 53476"/>
                  <a:gd name="connsiteY11" fmla="*/ 17889 h 45315"/>
                  <a:gd name="connsiteX12" fmla="*/ 38360 w 53476"/>
                  <a:gd name="connsiteY12" fmla="*/ 5285 h 45315"/>
                  <a:gd name="connsiteX13" fmla="*/ 38436 w 53476"/>
                  <a:gd name="connsiteY13" fmla="*/ 6549 h 45315"/>
                  <a:gd name="connsiteX14" fmla="*/ 29114 w 53476"/>
                  <a:gd name="connsiteY14" fmla="*/ 3811 h 45315"/>
                  <a:gd name="connsiteX15" fmla="*/ 29856 w 53476"/>
                  <a:gd name="connsiteY15" fmla="*/ 2199 h 45315"/>
                  <a:gd name="connsiteX16" fmla="*/ 22177 w 53476"/>
                  <a:gd name="connsiteY16" fmla="*/ 4579 h 45315"/>
                  <a:gd name="connsiteX17" fmla="*/ 22536 w 53476"/>
                  <a:gd name="connsiteY17" fmla="*/ 3189 h 45315"/>
                  <a:gd name="connsiteX18" fmla="*/ 14036 w 53476"/>
                  <a:gd name="connsiteY18" fmla="*/ 5051 h 45315"/>
                  <a:gd name="connsiteX19" fmla="*/ 15336 w 53476"/>
                  <a:gd name="connsiteY19" fmla="*/ 6399 h 45315"/>
                  <a:gd name="connsiteX20" fmla="*/ 4163 w 53476"/>
                  <a:gd name="connsiteY20" fmla="*/ 15648 h 45315"/>
                  <a:gd name="connsiteX21" fmla="*/ 3936 w 53476"/>
                  <a:gd name="connsiteY21" fmla="*/ 14229 h 45315"/>
                  <a:gd name="connsiteX0" fmla="*/ 3936 w 53476"/>
                  <a:gd name="connsiteY0" fmla="*/ 14229 h 45315"/>
                  <a:gd name="connsiteX1" fmla="*/ 5659 w 53476"/>
                  <a:gd name="connsiteY1" fmla="*/ 6766 h 45315"/>
                  <a:gd name="connsiteX2" fmla="*/ 14041 w 53476"/>
                  <a:gd name="connsiteY2" fmla="*/ 5061 h 45315"/>
                  <a:gd name="connsiteX3" fmla="*/ 22492 w 53476"/>
                  <a:gd name="connsiteY3" fmla="*/ 3291 h 45315"/>
                  <a:gd name="connsiteX4" fmla="*/ 25785 w 53476"/>
                  <a:gd name="connsiteY4" fmla="*/ 59 h 45315"/>
                  <a:gd name="connsiteX5" fmla="*/ 29869 w 53476"/>
                  <a:gd name="connsiteY5" fmla="*/ 2340 h 45315"/>
                  <a:gd name="connsiteX6" fmla="*/ 35499 w 53476"/>
                  <a:gd name="connsiteY6" fmla="*/ 549 h 45315"/>
                  <a:gd name="connsiteX7" fmla="*/ 38354 w 53476"/>
                  <a:gd name="connsiteY7" fmla="*/ 5435 h 45315"/>
                  <a:gd name="connsiteX8" fmla="*/ 42018 w 53476"/>
                  <a:gd name="connsiteY8" fmla="*/ 10177 h 45315"/>
                  <a:gd name="connsiteX9" fmla="*/ 41854 w 53476"/>
                  <a:gd name="connsiteY9" fmla="*/ 15319 h 45315"/>
                  <a:gd name="connsiteX10" fmla="*/ 53459 w 53476"/>
                  <a:gd name="connsiteY10" fmla="*/ 25311 h 45315"/>
                  <a:gd name="connsiteX11" fmla="*/ 37440 w 53476"/>
                  <a:gd name="connsiteY11" fmla="*/ 30063 h 45315"/>
                  <a:gd name="connsiteX12" fmla="*/ 48423 w 53476"/>
                  <a:gd name="connsiteY12" fmla="*/ 38446 h 45315"/>
                  <a:gd name="connsiteX13" fmla="*/ 28591 w 53476"/>
                  <a:gd name="connsiteY13" fmla="*/ 36674 h 45315"/>
                  <a:gd name="connsiteX14" fmla="*/ 32087 w 53476"/>
                  <a:gd name="connsiteY14" fmla="*/ 45180 h 45315"/>
                  <a:gd name="connsiteX15" fmla="*/ 16516 w 53476"/>
                  <a:gd name="connsiteY15" fmla="*/ 39125 h 45315"/>
                  <a:gd name="connsiteX16" fmla="*/ 5840 w 53476"/>
                  <a:gd name="connsiteY16" fmla="*/ 35331 h 45315"/>
                  <a:gd name="connsiteX17" fmla="*/ 1146 w 53476"/>
                  <a:gd name="connsiteY17" fmla="*/ 31109 h 45315"/>
                  <a:gd name="connsiteX18" fmla="*/ 2149 w 53476"/>
                  <a:gd name="connsiteY18" fmla="*/ 25410 h 45315"/>
                  <a:gd name="connsiteX19" fmla="*/ 31 w 53476"/>
                  <a:gd name="connsiteY19" fmla="*/ 19563 h 45315"/>
                  <a:gd name="connsiteX20" fmla="*/ 3899 w 53476"/>
                  <a:gd name="connsiteY20" fmla="*/ 14366 h 45315"/>
                  <a:gd name="connsiteX21" fmla="*/ 3936 w 53476"/>
                  <a:gd name="connsiteY21" fmla="*/ 14229 h 45315"/>
                  <a:gd name="connsiteX0" fmla="*/ 4729 w 53476"/>
                  <a:gd name="connsiteY0" fmla="*/ 26036 h 45315"/>
                  <a:gd name="connsiteX1" fmla="*/ 2196 w 53476"/>
                  <a:gd name="connsiteY1" fmla="*/ 25239 h 45315"/>
                  <a:gd name="connsiteX2" fmla="*/ 6964 w 53476"/>
                  <a:gd name="connsiteY2" fmla="*/ 34758 h 45315"/>
                  <a:gd name="connsiteX3" fmla="*/ 5856 w 53476"/>
                  <a:gd name="connsiteY3" fmla="*/ 35139 h 45315"/>
                  <a:gd name="connsiteX4" fmla="*/ 16514 w 53476"/>
                  <a:gd name="connsiteY4" fmla="*/ 38949 h 45315"/>
                  <a:gd name="connsiteX5" fmla="*/ 15846 w 53476"/>
                  <a:gd name="connsiteY5" fmla="*/ 37209 h 45315"/>
                  <a:gd name="connsiteX6" fmla="*/ 28863 w 53476"/>
                  <a:gd name="connsiteY6" fmla="*/ 34610 h 45315"/>
                  <a:gd name="connsiteX7" fmla="*/ 28596 w 53476"/>
                  <a:gd name="connsiteY7" fmla="*/ 36519 h 45315"/>
                  <a:gd name="connsiteX8" fmla="*/ 34165 w 53476"/>
                  <a:gd name="connsiteY8" fmla="*/ 22813 h 45315"/>
                  <a:gd name="connsiteX9" fmla="*/ 37416 w 53476"/>
                  <a:gd name="connsiteY9" fmla="*/ 29949 h 45315"/>
                  <a:gd name="connsiteX10" fmla="*/ 41834 w 53476"/>
                  <a:gd name="connsiteY10" fmla="*/ 15213 h 45315"/>
                  <a:gd name="connsiteX11" fmla="*/ 40386 w 53476"/>
                  <a:gd name="connsiteY11" fmla="*/ 17889 h 45315"/>
                  <a:gd name="connsiteX12" fmla="*/ 38360 w 53476"/>
                  <a:gd name="connsiteY12" fmla="*/ 5285 h 45315"/>
                  <a:gd name="connsiteX13" fmla="*/ 38436 w 53476"/>
                  <a:gd name="connsiteY13" fmla="*/ 6549 h 45315"/>
                  <a:gd name="connsiteX14" fmla="*/ 29114 w 53476"/>
                  <a:gd name="connsiteY14" fmla="*/ 3811 h 45315"/>
                  <a:gd name="connsiteX15" fmla="*/ 29856 w 53476"/>
                  <a:gd name="connsiteY15" fmla="*/ 2199 h 45315"/>
                  <a:gd name="connsiteX16" fmla="*/ 22177 w 53476"/>
                  <a:gd name="connsiteY16" fmla="*/ 4579 h 45315"/>
                  <a:gd name="connsiteX17" fmla="*/ 22536 w 53476"/>
                  <a:gd name="connsiteY17" fmla="*/ 3189 h 45315"/>
                  <a:gd name="connsiteX18" fmla="*/ 14036 w 53476"/>
                  <a:gd name="connsiteY18" fmla="*/ 5051 h 45315"/>
                  <a:gd name="connsiteX19" fmla="*/ 15336 w 53476"/>
                  <a:gd name="connsiteY19" fmla="*/ 6399 h 45315"/>
                  <a:gd name="connsiteX20" fmla="*/ 4163 w 53476"/>
                  <a:gd name="connsiteY20" fmla="*/ 15648 h 45315"/>
                  <a:gd name="connsiteX21" fmla="*/ 3936 w 53476"/>
                  <a:gd name="connsiteY21" fmla="*/ 14229 h 45315"/>
                  <a:gd name="connsiteX0" fmla="*/ 3936 w 53476"/>
                  <a:gd name="connsiteY0" fmla="*/ 14229 h 45315"/>
                  <a:gd name="connsiteX1" fmla="*/ 5659 w 53476"/>
                  <a:gd name="connsiteY1" fmla="*/ 6766 h 45315"/>
                  <a:gd name="connsiteX2" fmla="*/ 14041 w 53476"/>
                  <a:gd name="connsiteY2" fmla="*/ 5061 h 45315"/>
                  <a:gd name="connsiteX3" fmla="*/ 22492 w 53476"/>
                  <a:gd name="connsiteY3" fmla="*/ 3291 h 45315"/>
                  <a:gd name="connsiteX4" fmla="*/ 25785 w 53476"/>
                  <a:gd name="connsiteY4" fmla="*/ 59 h 45315"/>
                  <a:gd name="connsiteX5" fmla="*/ 29869 w 53476"/>
                  <a:gd name="connsiteY5" fmla="*/ 2340 h 45315"/>
                  <a:gd name="connsiteX6" fmla="*/ 35499 w 53476"/>
                  <a:gd name="connsiteY6" fmla="*/ 549 h 45315"/>
                  <a:gd name="connsiteX7" fmla="*/ 38354 w 53476"/>
                  <a:gd name="connsiteY7" fmla="*/ 5435 h 45315"/>
                  <a:gd name="connsiteX8" fmla="*/ 42018 w 53476"/>
                  <a:gd name="connsiteY8" fmla="*/ 10177 h 45315"/>
                  <a:gd name="connsiteX9" fmla="*/ 41854 w 53476"/>
                  <a:gd name="connsiteY9" fmla="*/ 15319 h 45315"/>
                  <a:gd name="connsiteX10" fmla="*/ 53459 w 53476"/>
                  <a:gd name="connsiteY10" fmla="*/ 25311 h 45315"/>
                  <a:gd name="connsiteX11" fmla="*/ 37440 w 53476"/>
                  <a:gd name="connsiteY11" fmla="*/ 30063 h 45315"/>
                  <a:gd name="connsiteX12" fmla="*/ 48423 w 53476"/>
                  <a:gd name="connsiteY12" fmla="*/ 38446 h 45315"/>
                  <a:gd name="connsiteX13" fmla="*/ 28591 w 53476"/>
                  <a:gd name="connsiteY13" fmla="*/ 36674 h 45315"/>
                  <a:gd name="connsiteX14" fmla="*/ 32087 w 53476"/>
                  <a:gd name="connsiteY14" fmla="*/ 45180 h 45315"/>
                  <a:gd name="connsiteX15" fmla="*/ 16516 w 53476"/>
                  <a:gd name="connsiteY15" fmla="*/ 39125 h 45315"/>
                  <a:gd name="connsiteX16" fmla="*/ 5840 w 53476"/>
                  <a:gd name="connsiteY16" fmla="*/ 35331 h 45315"/>
                  <a:gd name="connsiteX17" fmla="*/ 1146 w 53476"/>
                  <a:gd name="connsiteY17" fmla="*/ 31109 h 45315"/>
                  <a:gd name="connsiteX18" fmla="*/ 2149 w 53476"/>
                  <a:gd name="connsiteY18" fmla="*/ 25410 h 45315"/>
                  <a:gd name="connsiteX19" fmla="*/ 31 w 53476"/>
                  <a:gd name="connsiteY19" fmla="*/ 19563 h 45315"/>
                  <a:gd name="connsiteX20" fmla="*/ 3899 w 53476"/>
                  <a:gd name="connsiteY20" fmla="*/ 14366 h 45315"/>
                  <a:gd name="connsiteX21" fmla="*/ 3936 w 53476"/>
                  <a:gd name="connsiteY21" fmla="*/ 14229 h 45315"/>
                  <a:gd name="connsiteX0" fmla="*/ 4729 w 53476"/>
                  <a:gd name="connsiteY0" fmla="*/ 26036 h 45315"/>
                  <a:gd name="connsiteX1" fmla="*/ 2196 w 53476"/>
                  <a:gd name="connsiteY1" fmla="*/ 25239 h 45315"/>
                  <a:gd name="connsiteX2" fmla="*/ 6964 w 53476"/>
                  <a:gd name="connsiteY2" fmla="*/ 34758 h 45315"/>
                  <a:gd name="connsiteX3" fmla="*/ 5856 w 53476"/>
                  <a:gd name="connsiteY3" fmla="*/ 35139 h 45315"/>
                  <a:gd name="connsiteX4" fmla="*/ 16514 w 53476"/>
                  <a:gd name="connsiteY4" fmla="*/ 38949 h 45315"/>
                  <a:gd name="connsiteX5" fmla="*/ 15846 w 53476"/>
                  <a:gd name="connsiteY5" fmla="*/ 37209 h 45315"/>
                  <a:gd name="connsiteX6" fmla="*/ 20139 w 53476"/>
                  <a:gd name="connsiteY6" fmla="*/ 33803 h 45315"/>
                  <a:gd name="connsiteX7" fmla="*/ 28596 w 53476"/>
                  <a:gd name="connsiteY7" fmla="*/ 36519 h 45315"/>
                  <a:gd name="connsiteX8" fmla="*/ 34165 w 53476"/>
                  <a:gd name="connsiteY8" fmla="*/ 22813 h 45315"/>
                  <a:gd name="connsiteX9" fmla="*/ 37416 w 53476"/>
                  <a:gd name="connsiteY9" fmla="*/ 29949 h 45315"/>
                  <a:gd name="connsiteX10" fmla="*/ 41834 w 53476"/>
                  <a:gd name="connsiteY10" fmla="*/ 15213 h 45315"/>
                  <a:gd name="connsiteX11" fmla="*/ 40386 w 53476"/>
                  <a:gd name="connsiteY11" fmla="*/ 17889 h 45315"/>
                  <a:gd name="connsiteX12" fmla="*/ 38360 w 53476"/>
                  <a:gd name="connsiteY12" fmla="*/ 5285 h 45315"/>
                  <a:gd name="connsiteX13" fmla="*/ 38436 w 53476"/>
                  <a:gd name="connsiteY13" fmla="*/ 6549 h 45315"/>
                  <a:gd name="connsiteX14" fmla="*/ 29114 w 53476"/>
                  <a:gd name="connsiteY14" fmla="*/ 3811 h 45315"/>
                  <a:gd name="connsiteX15" fmla="*/ 29856 w 53476"/>
                  <a:gd name="connsiteY15" fmla="*/ 2199 h 45315"/>
                  <a:gd name="connsiteX16" fmla="*/ 22177 w 53476"/>
                  <a:gd name="connsiteY16" fmla="*/ 4579 h 45315"/>
                  <a:gd name="connsiteX17" fmla="*/ 22536 w 53476"/>
                  <a:gd name="connsiteY17" fmla="*/ 3189 h 45315"/>
                  <a:gd name="connsiteX18" fmla="*/ 14036 w 53476"/>
                  <a:gd name="connsiteY18" fmla="*/ 5051 h 45315"/>
                  <a:gd name="connsiteX19" fmla="*/ 15336 w 53476"/>
                  <a:gd name="connsiteY19" fmla="*/ 6399 h 45315"/>
                  <a:gd name="connsiteX20" fmla="*/ 4163 w 53476"/>
                  <a:gd name="connsiteY20" fmla="*/ 15648 h 45315"/>
                  <a:gd name="connsiteX21" fmla="*/ 3936 w 53476"/>
                  <a:gd name="connsiteY21" fmla="*/ 14229 h 45315"/>
                  <a:gd name="connsiteX0" fmla="*/ 3936 w 53476"/>
                  <a:gd name="connsiteY0" fmla="*/ 14229 h 45315"/>
                  <a:gd name="connsiteX1" fmla="*/ 5659 w 53476"/>
                  <a:gd name="connsiteY1" fmla="*/ 6766 h 45315"/>
                  <a:gd name="connsiteX2" fmla="*/ 14041 w 53476"/>
                  <a:gd name="connsiteY2" fmla="*/ 5061 h 45315"/>
                  <a:gd name="connsiteX3" fmla="*/ 22492 w 53476"/>
                  <a:gd name="connsiteY3" fmla="*/ 3291 h 45315"/>
                  <a:gd name="connsiteX4" fmla="*/ 25785 w 53476"/>
                  <a:gd name="connsiteY4" fmla="*/ 59 h 45315"/>
                  <a:gd name="connsiteX5" fmla="*/ 29869 w 53476"/>
                  <a:gd name="connsiteY5" fmla="*/ 2340 h 45315"/>
                  <a:gd name="connsiteX6" fmla="*/ 35499 w 53476"/>
                  <a:gd name="connsiteY6" fmla="*/ 549 h 45315"/>
                  <a:gd name="connsiteX7" fmla="*/ 38354 w 53476"/>
                  <a:gd name="connsiteY7" fmla="*/ 5435 h 45315"/>
                  <a:gd name="connsiteX8" fmla="*/ 42018 w 53476"/>
                  <a:gd name="connsiteY8" fmla="*/ 10177 h 45315"/>
                  <a:gd name="connsiteX9" fmla="*/ 41854 w 53476"/>
                  <a:gd name="connsiteY9" fmla="*/ 15319 h 45315"/>
                  <a:gd name="connsiteX10" fmla="*/ 53459 w 53476"/>
                  <a:gd name="connsiteY10" fmla="*/ 25311 h 45315"/>
                  <a:gd name="connsiteX11" fmla="*/ 37440 w 53476"/>
                  <a:gd name="connsiteY11" fmla="*/ 30063 h 45315"/>
                  <a:gd name="connsiteX12" fmla="*/ 48423 w 53476"/>
                  <a:gd name="connsiteY12" fmla="*/ 38446 h 45315"/>
                  <a:gd name="connsiteX13" fmla="*/ 28591 w 53476"/>
                  <a:gd name="connsiteY13" fmla="*/ 36674 h 45315"/>
                  <a:gd name="connsiteX14" fmla="*/ 32087 w 53476"/>
                  <a:gd name="connsiteY14" fmla="*/ 45180 h 45315"/>
                  <a:gd name="connsiteX15" fmla="*/ 16516 w 53476"/>
                  <a:gd name="connsiteY15" fmla="*/ 39125 h 45315"/>
                  <a:gd name="connsiteX16" fmla="*/ 5840 w 53476"/>
                  <a:gd name="connsiteY16" fmla="*/ 35331 h 45315"/>
                  <a:gd name="connsiteX17" fmla="*/ 1146 w 53476"/>
                  <a:gd name="connsiteY17" fmla="*/ 31109 h 45315"/>
                  <a:gd name="connsiteX18" fmla="*/ 2149 w 53476"/>
                  <a:gd name="connsiteY18" fmla="*/ 25410 h 45315"/>
                  <a:gd name="connsiteX19" fmla="*/ 31 w 53476"/>
                  <a:gd name="connsiteY19" fmla="*/ 19563 h 45315"/>
                  <a:gd name="connsiteX20" fmla="*/ 3899 w 53476"/>
                  <a:gd name="connsiteY20" fmla="*/ 14366 h 45315"/>
                  <a:gd name="connsiteX21" fmla="*/ 3936 w 53476"/>
                  <a:gd name="connsiteY21" fmla="*/ 14229 h 45315"/>
                  <a:gd name="connsiteX0" fmla="*/ 4729 w 53476"/>
                  <a:gd name="connsiteY0" fmla="*/ 26036 h 45315"/>
                  <a:gd name="connsiteX1" fmla="*/ 2196 w 53476"/>
                  <a:gd name="connsiteY1" fmla="*/ 25239 h 45315"/>
                  <a:gd name="connsiteX2" fmla="*/ 6964 w 53476"/>
                  <a:gd name="connsiteY2" fmla="*/ 34758 h 45315"/>
                  <a:gd name="connsiteX3" fmla="*/ 5856 w 53476"/>
                  <a:gd name="connsiteY3" fmla="*/ 35139 h 45315"/>
                  <a:gd name="connsiteX4" fmla="*/ 16514 w 53476"/>
                  <a:gd name="connsiteY4" fmla="*/ 38949 h 45315"/>
                  <a:gd name="connsiteX5" fmla="*/ 15846 w 53476"/>
                  <a:gd name="connsiteY5" fmla="*/ 37209 h 45315"/>
                  <a:gd name="connsiteX6" fmla="*/ 24225 w 53476"/>
                  <a:gd name="connsiteY6" fmla="*/ 29942 h 45315"/>
                  <a:gd name="connsiteX7" fmla="*/ 28596 w 53476"/>
                  <a:gd name="connsiteY7" fmla="*/ 36519 h 45315"/>
                  <a:gd name="connsiteX8" fmla="*/ 34165 w 53476"/>
                  <a:gd name="connsiteY8" fmla="*/ 22813 h 45315"/>
                  <a:gd name="connsiteX9" fmla="*/ 37416 w 53476"/>
                  <a:gd name="connsiteY9" fmla="*/ 29949 h 45315"/>
                  <a:gd name="connsiteX10" fmla="*/ 41834 w 53476"/>
                  <a:gd name="connsiteY10" fmla="*/ 15213 h 45315"/>
                  <a:gd name="connsiteX11" fmla="*/ 40386 w 53476"/>
                  <a:gd name="connsiteY11" fmla="*/ 17889 h 45315"/>
                  <a:gd name="connsiteX12" fmla="*/ 38360 w 53476"/>
                  <a:gd name="connsiteY12" fmla="*/ 5285 h 45315"/>
                  <a:gd name="connsiteX13" fmla="*/ 38436 w 53476"/>
                  <a:gd name="connsiteY13" fmla="*/ 6549 h 45315"/>
                  <a:gd name="connsiteX14" fmla="*/ 29114 w 53476"/>
                  <a:gd name="connsiteY14" fmla="*/ 3811 h 45315"/>
                  <a:gd name="connsiteX15" fmla="*/ 29856 w 53476"/>
                  <a:gd name="connsiteY15" fmla="*/ 2199 h 45315"/>
                  <a:gd name="connsiteX16" fmla="*/ 22177 w 53476"/>
                  <a:gd name="connsiteY16" fmla="*/ 4579 h 45315"/>
                  <a:gd name="connsiteX17" fmla="*/ 22536 w 53476"/>
                  <a:gd name="connsiteY17" fmla="*/ 3189 h 45315"/>
                  <a:gd name="connsiteX18" fmla="*/ 14036 w 53476"/>
                  <a:gd name="connsiteY18" fmla="*/ 5051 h 45315"/>
                  <a:gd name="connsiteX19" fmla="*/ 15336 w 53476"/>
                  <a:gd name="connsiteY19" fmla="*/ 6399 h 45315"/>
                  <a:gd name="connsiteX20" fmla="*/ 4163 w 53476"/>
                  <a:gd name="connsiteY20" fmla="*/ 15648 h 45315"/>
                  <a:gd name="connsiteX21" fmla="*/ 3936 w 53476"/>
                  <a:gd name="connsiteY21" fmla="*/ 14229 h 45315"/>
                  <a:gd name="connsiteX0" fmla="*/ 3936 w 53476"/>
                  <a:gd name="connsiteY0" fmla="*/ 14229 h 45315"/>
                  <a:gd name="connsiteX1" fmla="*/ 5659 w 53476"/>
                  <a:gd name="connsiteY1" fmla="*/ 6766 h 45315"/>
                  <a:gd name="connsiteX2" fmla="*/ 14041 w 53476"/>
                  <a:gd name="connsiteY2" fmla="*/ 5061 h 45315"/>
                  <a:gd name="connsiteX3" fmla="*/ 22492 w 53476"/>
                  <a:gd name="connsiteY3" fmla="*/ 3291 h 45315"/>
                  <a:gd name="connsiteX4" fmla="*/ 25785 w 53476"/>
                  <a:gd name="connsiteY4" fmla="*/ 59 h 45315"/>
                  <a:gd name="connsiteX5" fmla="*/ 29869 w 53476"/>
                  <a:gd name="connsiteY5" fmla="*/ 2340 h 45315"/>
                  <a:gd name="connsiteX6" fmla="*/ 35499 w 53476"/>
                  <a:gd name="connsiteY6" fmla="*/ 549 h 45315"/>
                  <a:gd name="connsiteX7" fmla="*/ 38354 w 53476"/>
                  <a:gd name="connsiteY7" fmla="*/ 5435 h 45315"/>
                  <a:gd name="connsiteX8" fmla="*/ 42018 w 53476"/>
                  <a:gd name="connsiteY8" fmla="*/ 10177 h 45315"/>
                  <a:gd name="connsiteX9" fmla="*/ 41854 w 53476"/>
                  <a:gd name="connsiteY9" fmla="*/ 15319 h 45315"/>
                  <a:gd name="connsiteX10" fmla="*/ 53459 w 53476"/>
                  <a:gd name="connsiteY10" fmla="*/ 25311 h 45315"/>
                  <a:gd name="connsiteX11" fmla="*/ 37440 w 53476"/>
                  <a:gd name="connsiteY11" fmla="*/ 30063 h 45315"/>
                  <a:gd name="connsiteX12" fmla="*/ 48423 w 53476"/>
                  <a:gd name="connsiteY12" fmla="*/ 38446 h 45315"/>
                  <a:gd name="connsiteX13" fmla="*/ 28591 w 53476"/>
                  <a:gd name="connsiteY13" fmla="*/ 36674 h 45315"/>
                  <a:gd name="connsiteX14" fmla="*/ 32087 w 53476"/>
                  <a:gd name="connsiteY14" fmla="*/ 45180 h 45315"/>
                  <a:gd name="connsiteX15" fmla="*/ 16516 w 53476"/>
                  <a:gd name="connsiteY15" fmla="*/ 39125 h 45315"/>
                  <a:gd name="connsiteX16" fmla="*/ 5840 w 53476"/>
                  <a:gd name="connsiteY16" fmla="*/ 35331 h 45315"/>
                  <a:gd name="connsiteX17" fmla="*/ 1146 w 53476"/>
                  <a:gd name="connsiteY17" fmla="*/ 31109 h 45315"/>
                  <a:gd name="connsiteX18" fmla="*/ 2149 w 53476"/>
                  <a:gd name="connsiteY18" fmla="*/ 25410 h 45315"/>
                  <a:gd name="connsiteX19" fmla="*/ 31 w 53476"/>
                  <a:gd name="connsiteY19" fmla="*/ 19563 h 45315"/>
                  <a:gd name="connsiteX20" fmla="*/ 3899 w 53476"/>
                  <a:gd name="connsiteY20" fmla="*/ 14366 h 45315"/>
                  <a:gd name="connsiteX21" fmla="*/ 3936 w 53476"/>
                  <a:gd name="connsiteY21" fmla="*/ 14229 h 45315"/>
                  <a:gd name="connsiteX0" fmla="*/ 4729 w 53476"/>
                  <a:gd name="connsiteY0" fmla="*/ 26036 h 45315"/>
                  <a:gd name="connsiteX1" fmla="*/ 2196 w 53476"/>
                  <a:gd name="connsiteY1" fmla="*/ 25239 h 45315"/>
                  <a:gd name="connsiteX2" fmla="*/ 6964 w 53476"/>
                  <a:gd name="connsiteY2" fmla="*/ 34758 h 45315"/>
                  <a:gd name="connsiteX3" fmla="*/ 5856 w 53476"/>
                  <a:gd name="connsiteY3" fmla="*/ 35139 h 45315"/>
                  <a:gd name="connsiteX4" fmla="*/ 16514 w 53476"/>
                  <a:gd name="connsiteY4" fmla="*/ 38949 h 45315"/>
                  <a:gd name="connsiteX5" fmla="*/ 15846 w 53476"/>
                  <a:gd name="connsiteY5" fmla="*/ 37209 h 45315"/>
                  <a:gd name="connsiteX6" fmla="*/ 24225 w 53476"/>
                  <a:gd name="connsiteY6" fmla="*/ 29942 h 45315"/>
                  <a:gd name="connsiteX7" fmla="*/ 28596 w 53476"/>
                  <a:gd name="connsiteY7" fmla="*/ 36519 h 45315"/>
                  <a:gd name="connsiteX8" fmla="*/ 34165 w 53476"/>
                  <a:gd name="connsiteY8" fmla="*/ 22813 h 45315"/>
                  <a:gd name="connsiteX9" fmla="*/ 37416 w 53476"/>
                  <a:gd name="connsiteY9" fmla="*/ 29949 h 45315"/>
                  <a:gd name="connsiteX10" fmla="*/ 41834 w 53476"/>
                  <a:gd name="connsiteY10" fmla="*/ 15213 h 45315"/>
                  <a:gd name="connsiteX11" fmla="*/ 40386 w 53476"/>
                  <a:gd name="connsiteY11" fmla="*/ 17889 h 45315"/>
                  <a:gd name="connsiteX12" fmla="*/ 38360 w 53476"/>
                  <a:gd name="connsiteY12" fmla="*/ 5285 h 45315"/>
                  <a:gd name="connsiteX13" fmla="*/ 38436 w 53476"/>
                  <a:gd name="connsiteY13" fmla="*/ 6549 h 45315"/>
                  <a:gd name="connsiteX14" fmla="*/ 29114 w 53476"/>
                  <a:gd name="connsiteY14" fmla="*/ 3811 h 45315"/>
                  <a:gd name="connsiteX15" fmla="*/ 29856 w 53476"/>
                  <a:gd name="connsiteY15" fmla="*/ 2199 h 45315"/>
                  <a:gd name="connsiteX16" fmla="*/ 22177 w 53476"/>
                  <a:gd name="connsiteY16" fmla="*/ 4579 h 45315"/>
                  <a:gd name="connsiteX17" fmla="*/ 22536 w 53476"/>
                  <a:gd name="connsiteY17" fmla="*/ 3189 h 45315"/>
                  <a:gd name="connsiteX18" fmla="*/ 14036 w 53476"/>
                  <a:gd name="connsiteY18" fmla="*/ 5051 h 45315"/>
                  <a:gd name="connsiteX19" fmla="*/ 15336 w 53476"/>
                  <a:gd name="connsiteY19" fmla="*/ 6399 h 45315"/>
                  <a:gd name="connsiteX20" fmla="*/ 4163 w 53476"/>
                  <a:gd name="connsiteY20" fmla="*/ 15648 h 45315"/>
                  <a:gd name="connsiteX21" fmla="*/ 3936 w 53476"/>
                  <a:gd name="connsiteY21" fmla="*/ 14229 h 45315"/>
                  <a:gd name="connsiteX0" fmla="*/ 3936 w 53476"/>
                  <a:gd name="connsiteY0" fmla="*/ 14229 h 45315"/>
                  <a:gd name="connsiteX1" fmla="*/ 5659 w 53476"/>
                  <a:gd name="connsiteY1" fmla="*/ 6766 h 45315"/>
                  <a:gd name="connsiteX2" fmla="*/ 14041 w 53476"/>
                  <a:gd name="connsiteY2" fmla="*/ 5061 h 45315"/>
                  <a:gd name="connsiteX3" fmla="*/ 22492 w 53476"/>
                  <a:gd name="connsiteY3" fmla="*/ 3291 h 45315"/>
                  <a:gd name="connsiteX4" fmla="*/ 25785 w 53476"/>
                  <a:gd name="connsiteY4" fmla="*/ 59 h 45315"/>
                  <a:gd name="connsiteX5" fmla="*/ 29869 w 53476"/>
                  <a:gd name="connsiteY5" fmla="*/ 2340 h 45315"/>
                  <a:gd name="connsiteX6" fmla="*/ 35499 w 53476"/>
                  <a:gd name="connsiteY6" fmla="*/ 549 h 45315"/>
                  <a:gd name="connsiteX7" fmla="*/ 38354 w 53476"/>
                  <a:gd name="connsiteY7" fmla="*/ 5435 h 45315"/>
                  <a:gd name="connsiteX8" fmla="*/ 42018 w 53476"/>
                  <a:gd name="connsiteY8" fmla="*/ 10177 h 45315"/>
                  <a:gd name="connsiteX9" fmla="*/ 41854 w 53476"/>
                  <a:gd name="connsiteY9" fmla="*/ 15319 h 45315"/>
                  <a:gd name="connsiteX10" fmla="*/ 53459 w 53476"/>
                  <a:gd name="connsiteY10" fmla="*/ 25311 h 45315"/>
                  <a:gd name="connsiteX11" fmla="*/ 37440 w 53476"/>
                  <a:gd name="connsiteY11" fmla="*/ 30063 h 45315"/>
                  <a:gd name="connsiteX12" fmla="*/ 48423 w 53476"/>
                  <a:gd name="connsiteY12" fmla="*/ 38446 h 45315"/>
                  <a:gd name="connsiteX13" fmla="*/ 28591 w 53476"/>
                  <a:gd name="connsiteY13" fmla="*/ 36674 h 45315"/>
                  <a:gd name="connsiteX14" fmla="*/ 32087 w 53476"/>
                  <a:gd name="connsiteY14" fmla="*/ 45180 h 45315"/>
                  <a:gd name="connsiteX15" fmla="*/ 16516 w 53476"/>
                  <a:gd name="connsiteY15" fmla="*/ 39125 h 45315"/>
                  <a:gd name="connsiteX16" fmla="*/ 5840 w 53476"/>
                  <a:gd name="connsiteY16" fmla="*/ 35331 h 45315"/>
                  <a:gd name="connsiteX17" fmla="*/ 1146 w 53476"/>
                  <a:gd name="connsiteY17" fmla="*/ 31109 h 45315"/>
                  <a:gd name="connsiteX18" fmla="*/ 2149 w 53476"/>
                  <a:gd name="connsiteY18" fmla="*/ 25410 h 45315"/>
                  <a:gd name="connsiteX19" fmla="*/ 31 w 53476"/>
                  <a:gd name="connsiteY19" fmla="*/ 19563 h 45315"/>
                  <a:gd name="connsiteX20" fmla="*/ 3899 w 53476"/>
                  <a:gd name="connsiteY20" fmla="*/ 14366 h 45315"/>
                  <a:gd name="connsiteX21" fmla="*/ 3936 w 53476"/>
                  <a:gd name="connsiteY21" fmla="*/ 14229 h 45315"/>
                  <a:gd name="connsiteX0" fmla="*/ 4729 w 53476"/>
                  <a:gd name="connsiteY0" fmla="*/ 26036 h 45315"/>
                  <a:gd name="connsiteX1" fmla="*/ 2196 w 53476"/>
                  <a:gd name="connsiteY1" fmla="*/ 25239 h 45315"/>
                  <a:gd name="connsiteX2" fmla="*/ 6964 w 53476"/>
                  <a:gd name="connsiteY2" fmla="*/ 34758 h 45315"/>
                  <a:gd name="connsiteX3" fmla="*/ 5856 w 53476"/>
                  <a:gd name="connsiteY3" fmla="*/ 35139 h 45315"/>
                  <a:gd name="connsiteX4" fmla="*/ 16514 w 53476"/>
                  <a:gd name="connsiteY4" fmla="*/ 38949 h 45315"/>
                  <a:gd name="connsiteX5" fmla="*/ 15846 w 53476"/>
                  <a:gd name="connsiteY5" fmla="*/ 37209 h 45315"/>
                  <a:gd name="connsiteX6" fmla="*/ 24225 w 53476"/>
                  <a:gd name="connsiteY6" fmla="*/ 29942 h 45315"/>
                  <a:gd name="connsiteX7" fmla="*/ 28596 w 53476"/>
                  <a:gd name="connsiteY7" fmla="*/ 36519 h 45315"/>
                  <a:gd name="connsiteX8" fmla="*/ 34165 w 53476"/>
                  <a:gd name="connsiteY8" fmla="*/ 22813 h 45315"/>
                  <a:gd name="connsiteX9" fmla="*/ 42555 w 53476"/>
                  <a:gd name="connsiteY9" fmla="*/ 31474 h 45315"/>
                  <a:gd name="connsiteX10" fmla="*/ 41834 w 53476"/>
                  <a:gd name="connsiteY10" fmla="*/ 15213 h 45315"/>
                  <a:gd name="connsiteX11" fmla="*/ 40386 w 53476"/>
                  <a:gd name="connsiteY11" fmla="*/ 17889 h 45315"/>
                  <a:gd name="connsiteX12" fmla="*/ 38360 w 53476"/>
                  <a:gd name="connsiteY12" fmla="*/ 5285 h 45315"/>
                  <a:gd name="connsiteX13" fmla="*/ 38436 w 53476"/>
                  <a:gd name="connsiteY13" fmla="*/ 6549 h 45315"/>
                  <a:gd name="connsiteX14" fmla="*/ 29114 w 53476"/>
                  <a:gd name="connsiteY14" fmla="*/ 3811 h 45315"/>
                  <a:gd name="connsiteX15" fmla="*/ 29856 w 53476"/>
                  <a:gd name="connsiteY15" fmla="*/ 2199 h 45315"/>
                  <a:gd name="connsiteX16" fmla="*/ 22177 w 53476"/>
                  <a:gd name="connsiteY16" fmla="*/ 4579 h 45315"/>
                  <a:gd name="connsiteX17" fmla="*/ 22536 w 53476"/>
                  <a:gd name="connsiteY17" fmla="*/ 3189 h 45315"/>
                  <a:gd name="connsiteX18" fmla="*/ 14036 w 53476"/>
                  <a:gd name="connsiteY18" fmla="*/ 5051 h 45315"/>
                  <a:gd name="connsiteX19" fmla="*/ 15336 w 53476"/>
                  <a:gd name="connsiteY19" fmla="*/ 6399 h 45315"/>
                  <a:gd name="connsiteX20" fmla="*/ 4163 w 53476"/>
                  <a:gd name="connsiteY20" fmla="*/ 15648 h 45315"/>
                  <a:gd name="connsiteX21" fmla="*/ 3936 w 53476"/>
                  <a:gd name="connsiteY21" fmla="*/ 14229 h 45315"/>
                  <a:gd name="connsiteX0" fmla="*/ 3936 w 53476"/>
                  <a:gd name="connsiteY0" fmla="*/ 14229 h 45315"/>
                  <a:gd name="connsiteX1" fmla="*/ 5659 w 53476"/>
                  <a:gd name="connsiteY1" fmla="*/ 6766 h 45315"/>
                  <a:gd name="connsiteX2" fmla="*/ 14041 w 53476"/>
                  <a:gd name="connsiteY2" fmla="*/ 5061 h 45315"/>
                  <a:gd name="connsiteX3" fmla="*/ 22492 w 53476"/>
                  <a:gd name="connsiteY3" fmla="*/ 3291 h 45315"/>
                  <a:gd name="connsiteX4" fmla="*/ 25785 w 53476"/>
                  <a:gd name="connsiteY4" fmla="*/ 59 h 45315"/>
                  <a:gd name="connsiteX5" fmla="*/ 29869 w 53476"/>
                  <a:gd name="connsiteY5" fmla="*/ 2340 h 45315"/>
                  <a:gd name="connsiteX6" fmla="*/ 35499 w 53476"/>
                  <a:gd name="connsiteY6" fmla="*/ 549 h 45315"/>
                  <a:gd name="connsiteX7" fmla="*/ 38354 w 53476"/>
                  <a:gd name="connsiteY7" fmla="*/ 5435 h 45315"/>
                  <a:gd name="connsiteX8" fmla="*/ 42018 w 53476"/>
                  <a:gd name="connsiteY8" fmla="*/ 10177 h 45315"/>
                  <a:gd name="connsiteX9" fmla="*/ 41854 w 53476"/>
                  <a:gd name="connsiteY9" fmla="*/ 15319 h 45315"/>
                  <a:gd name="connsiteX10" fmla="*/ 53459 w 53476"/>
                  <a:gd name="connsiteY10" fmla="*/ 25311 h 45315"/>
                  <a:gd name="connsiteX11" fmla="*/ 37440 w 53476"/>
                  <a:gd name="connsiteY11" fmla="*/ 30063 h 45315"/>
                  <a:gd name="connsiteX12" fmla="*/ 48423 w 53476"/>
                  <a:gd name="connsiteY12" fmla="*/ 38446 h 45315"/>
                  <a:gd name="connsiteX13" fmla="*/ 28591 w 53476"/>
                  <a:gd name="connsiteY13" fmla="*/ 36674 h 45315"/>
                  <a:gd name="connsiteX14" fmla="*/ 32087 w 53476"/>
                  <a:gd name="connsiteY14" fmla="*/ 45180 h 45315"/>
                  <a:gd name="connsiteX15" fmla="*/ 16516 w 53476"/>
                  <a:gd name="connsiteY15" fmla="*/ 39125 h 45315"/>
                  <a:gd name="connsiteX16" fmla="*/ 5840 w 53476"/>
                  <a:gd name="connsiteY16" fmla="*/ 35331 h 45315"/>
                  <a:gd name="connsiteX17" fmla="*/ 1146 w 53476"/>
                  <a:gd name="connsiteY17" fmla="*/ 31109 h 45315"/>
                  <a:gd name="connsiteX18" fmla="*/ 2149 w 53476"/>
                  <a:gd name="connsiteY18" fmla="*/ 25410 h 45315"/>
                  <a:gd name="connsiteX19" fmla="*/ 31 w 53476"/>
                  <a:gd name="connsiteY19" fmla="*/ 19563 h 45315"/>
                  <a:gd name="connsiteX20" fmla="*/ 3899 w 53476"/>
                  <a:gd name="connsiteY20" fmla="*/ 14366 h 45315"/>
                  <a:gd name="connsiteX21" fmla="*/ 3936 w 53476"/>
                  <a:gd name="connsiteY21" fmla="*/ 14229 h 45315"/>
                  <a:gd name="connsiteX0" fmla="*/ 4729 w 53476"/>
                  <a:gd name="connsiteY0" fmla="*/ 26036 h 45315"/>
                  <a:gd name="connsiteX1" fmla="*/ 2196 w 53476"/>
                  <a:gd name="connsiteY1" fmla="*/ 25239 h 45315"/>
                  <a:gd name="connsiteX2" fmla="*/ 6964 w 53476"/>
                  <a:gd name="connsiteY2" fmla="*/ 34758 h 45315"/>
                  <a:gd name="connsiteX3" fmla="*/ 5856 w 53476"/>
                  <a:gd name="connsiteY3" fmla="*/ 35139 h 45315"/>
                  <a:gd name="connsiteX4" fmla="*/ 16514 w 53476"/>
                  <a:gd name="connsiteY4" fmla="*/ 38949 h 45315"/>
                  <a:gd name="connsiteX5" fmla="*/ 15846 w 53476"/>
                  <a:gd name="connsiteY5" fmla="*/ 37209 h 45315"/>
                  <a:gd name="connsiteX6" fmla="*/ 24225 w 53476"/>
                  <a:gd name="connsiteY6" fmla="*/ 29942 h 45315"/>
                  <a:gd name="connsiteX7" fmla="*/ 28596 w 53476"/>
                  <a:gd name="connsiteY7" fmla="*/ 36519 h 45315"/>
                  <a:gd name="connsiteX8" fmla="*/ 34165 w 53476"/>
                  <a:gd name="connsiteY8" fmla="*/ 22813 h 45315"/>
                  <a:gd name="connsiteX9" fmla="*/ 33339 w 53476"/>
                  <a:gd name="connsiteY9" fmla="*/ 28327 h 45315"/>
                  <a:gd name="connsiteX10" fmla="*/ 41834 w 53476"/>
                  <a:gd name="connsiteY10" fmla="*/ 15213 h 45315"/>
                  <a:gd name="connsiteX11" fmla="*/ 40386 w 53476"/>
                  <a:gd name="connsiteY11" fmla="*/ 17889 h 45315"/>
                  <a:gd name="connsiteX12" fmla="*/ 38360 w 53476"/>
                  <a:gd name="connsiteY12" fmla="*/ 5285 h 45315"/>
                  <a:gd name="connsiteX13" fmla="*/ 38436 w 53476"/>
                  <a:gd name="connsiteY13" fmla="*/ 6549 h 45315"/>
                  <a:gd name="connsiteX14" fmla="*/ 29114 w 53476"/>
                  <a:gd name="connsiteY14" fmla="*/ 3811 h 45315"/>
                  <a:gd name="connsiteX15" fmla="*/ 29856 w 53476"/>
                  <a:gd name="connsiteY15" fmla="*/ 2199 h 45315"/>
                  <a:gd name="connsiteX16" fmla="*/ 22177 w 53476"/>
                  <a:gd name="connsiteY16" fmla="*/ 4579 h 45315"/>
                  <a:gd name="connsiteX17" fmla="*/ 22536 w 53476"/>
                  <a:gd name="connsiteY17" fmla="*/ 3189 h 45315"/>
                  <a:gd name="connsiteX18" fmla="*/ 14036 w 53476"/>
                  <a:gd name="connsiteY18" fmla="*/ 5051 h 45315"/>
                  <a:gd name="connsiteX19" fmla="*/ 15336 w 53476"/>
                  <a:gd name="connsiteY19" fmla="*/ 6399 h 45315"/>
                  <a:gd name="connsiteX20" fmla="*/ 4163 w 53476"/>
                  <a:gd name="connsiteY20" fmla="*/ 15648 h 45315"/>
                  <a:gd name="connsiteX21" fmla="*/ 3936 w 53476"/>
                  <a:gd name="connsiteY21" fmla="*/ 14229 h 45315"/>
                  <a:gd name="connsiteX0" fmla="*/ 3936 w 53476"/>
                  <a:gd name="connsiteY0" fmla="*/ 14229 h 45315"/>
                  <a:gd name="connsiteX1" fmla="*/ 5659 w 53476"/>
                  <a:gd name="connsiteY1" fmla="*/ 6766 h 45315"/>
                  <a:gd name="connsiteX2" fmla="*/ 14041 w 53476"/>
                  <a:gd name="connsiteY2" fmla="*/ 5061 h 45315"/>
                  <a:gd name="connsiteX3" fmla="*/ 22492 w 53476"/>
                  <a:gd name="connsiteY3" fmla="*/ 3291 h 45315"/>
                  <a:gd name="connsiteX4" fmla="*/ 25785 w 53476"/>
                  <a:gd name="connsiteY4" fmla="*/ 59 h 45315"/>
                  <a:gd name="connsiteX5" fmla="*/ 29869 w 53476"/>
                  <a:gd name="connsiteY5" fmla="*/ 2340 h 45315"/>
                  <a:gd name="connsiteX6" fmla="*/ 35499 w 53476"/>
                  <a:gd name="connsiteY6" fmla="*/ 549 h 45315"/>
                  <a:gd name="connsiteX7" fmla="*/ 38354 w 53476"/>
                  <a:gd name="connsiteY7" fmla="*/ 5435 h 45315"/>
                  <a:gd name="connsiteX8" fmla="*/ 42018 w 53476"/>
                  <a:gd name="connsiteY8" fmla="*/ 10177 h 45315"/>
                  <a:gd name="connsiteX9" fmla="*/ 41854 w 53476"/>
                  <a:gd name="connsiteY9" fmla="*/ 15319 h 45315"/>
                  <a:gd name="connsiteX10" fmla="*/ 53459 w 53476"/>
                  <a:gd name="connsiteY10" fmla="*/ 25311 h 45315"/>
                  <a:gd name="connsiteX11" fmla="*/ 37440 w 53476"/>
                  <a:gd name="connsiteY11" fmla="*/ 30063 h 45315"/>
                  <a:gd name="connsiteX12" fmla="*/ 48423 w 53476"/>
                  <a:gd name="connsiteY12" fmla="*/ 38446 h 45315"/>
                  <a:gd name="connsiteX13" fmla="*/ 28591 w 53476"/>
                  <a:gd name="connsiteY13" fmla="*/ 36674 h 45315"/>
                  <a:gd name="connsiteX14" fmla="*/ 32087 w 53476"/>
                  <a:gd name="connsiteY14" fmla="*/ 45180 h 45315"/>
                  <a:gd name="connsiteX15" fmla="*/ 16516 w 53476"/>
                  <a:gd name="connsiteY15" fmla="*/ 39125 h 45315"/>
                  <a:gd name="connsiteX16" fmla="*/ 5840 w 53476"/>
                  <a:gd name="connsiteY16" fmla="*/ 35331 h 45315"/>
                  <a:gd name="connsiteX17" fmla="*/ 1146 w 53476"/>
                  <a:gd name="connsiteY17" fmla="*/ 31109 h 45315"/>
                  <a:gd name="connsiteX18" fmla="*/ 2149 w 53476"/>
                  <a:gd name="connsiteY18" fmla="*/ 25410 h 45315"/>
                  <a:gd name="connsiteX19" fmla="*/ 31 w 53476"/>
                  <a:gd name="connsiteY19" fmla="*/ 19563 h 45315"/>
                  <a:gd name="connsiteX20" fmla="*/ 3899 w 53476"/>
                  <a:gd name="connsiteY20" fmla="*/ 14366 h 45315"/>
                  <a:gd name="connsiteX21" fmla="*/ 3936 w 53476"/>
                  <a:gd name="connsiteY21" fmla="*/ 14229 h 45315"/>
                  <a:gd name="connsiteX0" fmla="*/ 4729 w 53476"/>
                  <a:gd name="connsiteY0" fmla="*/ 26036 h 45315"/>
                  <a:gd name="connsiteX1" fmla="*/ 2196 w 53476"/>
                  <a:gd name="connsiteY1" fmla="*/ 25239 h 45315"/>
                  <a:gd name="connsiteX2" fmla="*/ 6964 w 53476"/>
                  <a:gd name="connsiteY2" fmla="*/ 34758 h 45315"/>
                  <a:gd name="connsiteX3" fmla="*/ 5856 w 53476"/>
                  <a:gd name="connsiteY3" fmla="*/ 35139 h 45315"/>
                  <a:gd name="connsiteX4" fmla="*/ 16514 w 53476"/>
                  <a:gd name="connsiteY4" fmla="*/ 38949 h 45315"/>
                  <a:gd name="connsiteX5" fmla="*/ 15846 w 53476"/>
                  <a:gd name="connsiteY5" fmla="*/ 37209 h 45315"/>
                  <a:gd name="connsiteX6" fmla="*/ 24225 w 53476"/>
                  <a:gd name="connsiteY6" fmla="*/ 29942 h 45315"/>
                  <a:gd name="connsiteX7" fmla="*/ 28596 w 53476"/>
                  <a:gd name="connsiteY7" fmla="*/ 36519 h 45315"/>
                  <a:gd name="connsiteX8" fmla="*/ 34165 w 53476"/>
                  <a:gd name="connsiteY8" fmla="*/ 22813 h 45315"/>
                  <a:gd name="connsiteX9" fmla="*/ 33339 w 53476"/>
                  <a:gd name="connsiteY9" fmla="*/ 28327 h 45315"/>
                  <a:gd name="connsiteX10" fmla="*/ 41834 w 53476"/>
                  <a:gd name="connsiteY10" fmla="*/ 15213 h 45315"/>
                  <a:gd name="connsiteX11" fmla="*/ 40386 w 53476"/>
                  <a:gd name="connsiteY11" fmla="*/ 17889 h 45315"/>
                  <a:gd name="connsiteX12" fmla="*/ 38360 w 53476"/>
                  <a:gd name="connsiteY12" fmla="*/ 5285 h 45315"/>
                  <a:gd name="connsiteX13" fmla="*/ 38436 w 53476"/>
                  <a:gd name="connsiteY13" fmla="*/ 6549 h 45315"/>
                  <a:gd name="connsiteX14" fmla="*/ 29114 w 53476"/>
                  <a:gd name="connsiteY14" fmla="*/ 3811 h 45315"/>
                  <a:gd name="connsiteX15" fmla="*/ 29856 w 53476"/>
                  <a:gd name="connsiteY15" fmla="*/ 2199 h 45315"/>
                  <a:gd name="connsiteX16" fmla="*/ 22177 w 53476"/>
                  <a:gd name="connsiteY16" fmla="*/ 4579 h 45315"/>
                  <a:gd name="connsiteX17" fmla="*/ 22536 w 53476"/>
                  <a:gd name="connsiteY17" fmla="*/ 3189 h 45315"/>
                  <a:gd name="connsiteX18" fmla="*/ 14036 w 53476"/>
                  <a:gd name="connsiteY18" fmla="*/ 5051 h 45315"/>
                  <a:gd name="connsiteX19" fmla="*/ 15336 w 53476"/>
                  <a:gd name="connsiteY19" fmla="*/ 6399 h 45315"/>
                  <a:gd name="connsiteX20" fmla="*/ 4163 w 53476"/>
                  <a:gd name="connsiteY20" fmla="*/ 15648 h 45315"/>
                  <a:gd name="connsiteX21" fmla="*/ 3936 w 53476"/>
                  <a:gd name="connsiteY21" fmla="*/ 14229 h 45315"/>
                  <a:gd name="connsiteX0" fmla="*/ 3936 w 53476"/>
                  <a:gd name="connsiteY0" fmla="*/ 14229 h 45315"/>
                  <a:gd name="connsiteX1" fmla="*/ 5659 w 53476"/>
                  <a:gd name="connsiteY1" fmla="*/ 6766 h 45315"/>
                  <a:gd name="connsiteX2" fmla="*/ 14041 w 53476"/>
                  <a:gd name="connsiteY2" fmla="*/ 5061 h 45315"/>
                  <a:gd name="connsiteX3" fmla="*/ 22492 w 53476"/>
                  <a:gd name="connsiteY3" fmla="*/ 3291 h 45315"/>
                  <a:gd name="connsiteX4" fmla="*/ 25785 w 53476"/>
                  <a:gd name="connsiteY4" fmla="*/ 59 h 45315"/>
                  <a:gd name="connsiteX5" fmla="*/ 29869 w 53476"/>
                  <a:gd name="connsiteY5" fmla="*/ 2340 h 45315"/>
                  <a:gd name="connsiteX6" fmla="*/ 35499 w 53476"/>
                  <a:gd name="connsiteY6" fmla="*/ 549 h 45315"/>
                  <a:gd name="connsiteX7" fmla="*/ 38354 w 53476"/>
                  <a:gd name="connsiteY7" fmla="*/ 5435 h 45315"/>
                  <a:gd name="connsiteX8" fmla="*/ 42018 w 53476"/>
                  <a:gd name="connsiteY8" fmla="*/ 10177 h 45315"/>
                  <a:gd name="connsiteX9" fmla="*/ 41854 w 53476"/>
                  <a:gd name="connsiteY9" fmla="*/ 15319 h 45315"/>
                  <a:gd name="connsiteX10" fmla="*/ 53459 w 53476"/>
                  <a:gd name="connsiteY10" fmla="*/ 25311 h 45315"/>
                  <a:gd name="connsiteX11" fmla="*/ 37440 w 53476"/>
                  <a:gd name="connsiteY11" fmla="*/ 30063 h 45315"/>
                  <a:gd name="connsiteX12" fmla="*/ 48423 w 53476"/>
                  <a:gd name="connsiteY12" fmla="*/ 38446 h 45315"/>
                  <a:gd name="connsiteX13" fmla="*/ 28591 w 53476"/>
                  <a:gd name="connsiteY13" fmla="*/ 36674 h 45315"/>
                  <a:gd name="connsiteX14" fmla="*/ 32087 w 53476"/>
                  <a:gd name="connsiteY14" fmla="*/ 45180 h 45315"/>
                  <a:gd name="connsiteX15" fmla="*/ 16516 w 53476"/>
                  <a:gd name="connsiteY15" fmla="*/ 39125 h 45315"/>
                  <a:gd name="connsiteX16" fmla="*/ 5840 w 53476"/>
                  <a:gd name="connsiteY16" fmla="*/ 35331 h 45315"/>
                  <a:gd name="connsiteX17" fmla="*/ 1146 w 53476"/>
                  <a:gd name="connsiteY17" fmla="*/ 31109 h 45315"/>
                  <a:gd name="connsiteX18" fmla="*/ 2149 w 53476"/>
                  <a:gd name="connsiteY18" fmla="*/ 25410 h 45315"/>
                  <a:gd name="connsiteX19" fmla="*/ 31 w 53476"/>
                  <a:gd name="connsiteY19" fmla="*/ 19563 h 45315"/>
                  <a:gd name="connsiteX20" fmla="*/ 3899 w 53476"/>
                  <a:gd name="connsiteY20" fmla="*/ 14366 h 45315"/>
                  <a:gd name="connsiteX21" fmla="*/ 3936 w 53476"/>
                  <a:gd name="connsiteY21" fmla="*/ 14229 h 45315"/>
                  <a:gd name="connsiteX0" fmla="*/ 4729 w 53476"/>
                  <a:gd name="connsiteY0" fmla="*/ 26036 h 45315"/>
                  <a:gd name="connsiteX1" fmla="*/ 2196 w 53476"/>
                  <a:gd name="connsiteY1" fmla="*/ 25239 h 45315"/>
                  <a:gd name="connsiteX2" fmla="*/ 6964 w 53476"/>
                  <a:gd name="connsiteY2" fmla="*/ 34758 h 45315"/>
                  <a:gd name="connsiteX3" fmla="*/ 5856 w 53476"/>
                  <a:gd name="connsiteY3" fmla="*/ 35139 h 45315"/>
                  <a:gd name="connsiteX4" fmla="*/ 16514 w 53476"/>
                  <a:gd name="connsiteY4" fmla="*/ 38949 h 45315"/>
                  <a:gd name="connsiteX5" fmla="*/ 15846 w 53476"/>
                  <a:gd name="connsiteY5" fmla="*/ 37209 h 45315"/>
                  <a:gd name="connsiteX6" fmla="*/ 24225 w 53476"/>
                  <a:gd name="connsiteY6" fmla="*/ 29942 h 45315"/>
                  <a:gd name="connsiteX7" fmla="*/ 28596 w 53476"/>
                  <a:gd name="connsiteY7" fmla="*/ 36519 h 45315"/>
                  <a:gd name="connsiteX8" fmla="*/ 34165 w 53476"/>
                  <a:gd name="connsiteY8" fmla="*/ 22813 h 45315"/>
                  <a:gd name="connsiteX9" fmla="*/ 33339 w 53476"/>
                  <a:gd name="connsiteY9" fmla="*/ 28327 h 45315"/>
                  <a:gd name="connsiteX10" fmla="*/ 41834 w 53476"/>
                  <a:gd name="connsiteY10" fmla="*/ 15213 h 45315"/>
                  <a:gd name="connsiteX11" fmla="*/ 40386 w 53476"/>
                  <a:gd name="connsiteY11" fmla="*/ 17889 h 45315"/>
                  <a:gd name="connsiteX12" fmla="*/ 38360 w 53476"/>
                  <a:gd name="connsiteY12" fmla="*/ 5285 h 45315"/>
                  <a:gd name="connsiteX13" fmla="*/ 38436 w 53476"/>
                  <a:gd name="connsiteY13" fmla="*/ 6549 h 45315"/>
                  <a:gd name="connsiteX14" fmla="*/ 29114 w 53476"/>
                  <a:gd name="connsiteY14" fmla="*/ 3811 h 45315"/>
                  <a:gd name="connsiteX15" fmla="*/ 29856 w 53476"/>
                  <a:gd name="connsiteY15" fmla="*/ 2199 h 45315"/>
                  <a:gd name="connsiteX16" fmla="*/ 22177 w 53476"/>
                  <a:gd name="connsiteY16" fmla="*/ 4579 h 45315"/>
                  <a:gd name="connsiteX17" fmla="*/ 22536 w 53476"/>
                  <a:gd name="connsiteY17" fmla="*/ 3189 h 45315"/>
                  <a:gd name="connsiteX18" fmla="*/ 14036 w 53476"/>
                  <a:gd name="connsiteY18" fmla="*/ 5051 h 45315"/>
                  <a:gd name="connsiteX19" fmla="*/ 15336 w 53476"/>
                  <a:gd name="connsiteY19" fmla="*/ 6399 h 45315"/>
                  <a:gd name="connsiteX20" fmla="*/ 4163 w 53476"/>
                  <a:gd name="connsiteY20" fmla="*/ 15648 h 45315"/>
                  <a:gd name="connsiteX21" fmla="*/ 3936 w 53476"/>
                  <a:gd name="connsiteY21" fmla="*/ 14229 h 45315"/>
                  <a:gd name="connsiteX0" fmla="*/ 3936 w 53476"/>
                  <a:gd name="connsiteY0" fmla="*/ 14229 h 45315"/>
                  <a:gd name="connsiteX1" fmla="*/ 5659 w 53476"/>
                  <a:gd name="connsiteY1" fmla="*/ 6766 h 45315"/>
                  <a:gd name="connsiteX2" fmla="*/ 14041 w 53476"/>
                  <a:gd name="connsiteY2" fmla="*/ 5061 h 45315"/>
                  <a:gd name="connsiteX3" fmla="*/ 22492 w 53476"/>
                  <a:gd name="connsiteY3" fmla="*/ 3291 h 45315"/>
                  <a:gd name="connsiteX4" fmla="*/ 25785 w 53476"/>
                  <a:gd name="connsiteY4" fmla="*/ 59 h 45315"/>
                  <a:gd name="connsiteX5" fmla="*/ 29869 w 53476"/>
                  <a:gd name="connsiteY5" fmla="*/ 2340 h 45315"/>
                  <a:gd name="connsiteX6" fmla="*/ 35499 w 53476"/>
                  <a:gd name="connsiteY6" fmla="*/ 549 h 45315"/>
                  <a:gd name="connsiteX7" fmla="*/ 38354 w 53476"/>
                  <a:gd name="connsiteY7" fmla="*/ 5435 h 45315"/>
                  <a:gd name="connsiteX8" fmla="*/ 42018 w 53476"/>
                  <a:gd name="connsiteY8" fmla="*/ 10177 h 45315"/>
                  <a:gd name="connsiteX9" fmla="*/ 41854 w 53476"/>
                  <a:gd name="connsiteY9" fmla="*/ 15319 h 45315"/>
                  <a:gd name="connsiteX10" fmla="*/ 53459 w 53476"/>
                  <a:gd name="connsiteY10" fmla="*/ 25311 h 45315"/>
                  <a:gd name="connsiteX11" fmla="*/ 37440 w 53476"/>
                  <a:gd name="connsiteY11" fmla="*/ 30063 h 45315"/>
                  <a:gd name="connsiteX12" fmla="*/ 48423 w 53476"/>
                  <a:gd name="connsiteY12" fmla="*/ 38446 h 45315"/>
                  <a:gd name="connsiteX13" fmla="*/ 28591 w 53476"/>
                  <a:gd name="connsiteY13" fmla="*/ 36674 h 45315"/>
                  <a:gd name="connsiteX14" fmla="*/ 32087 w 53476"/>
                  <a:gd name="connsiteY14" fmla="*/ 45180 h 45315"/>
                  <a:gd name="connsiteX15" fmla="*/ 16516 w 53476"/>
                  <a:gd name="connsiteY15" fmla="*/ 39125 h 45315"/>
                  <a:gd name="connsiteX16" fmla="*/ 5840 w 53476"/>
                  <a:gd name="connsiteY16" fmla="*/ 35331 h 45315"/>
                  <a:gd name="connsiteX17" fmla="*/ 1146 w 53476"/>
                  <a:gd name="connsiteY17" fmla="*/ 31109 h 45315"/>
                  <a:gd name="connsiteX18" fmla="*/ 2149 w 53476"/>
                  <a:gd name="connsiteY18" fmla="*/ 25410 h 45315"/>
                  <a:gd name="connsiteX19" fmla="*/ 31 w 53476"/>
                  <a:gd name="connsiteY19" fmla="*/ 19563 h 45315"/>
                  <a:gd name="connsiteX20" fmla="*/ 3899 w 53476"/>
                  <a:gd name="connsiteY20" fmla="*/ 14366 h 45315"/>
                  <a:gd name="connsiteX21" fmla="*/ 3936 w 53476"/>
                  <a:gd name="connsiteY21" fmla="*/ 14229 h 45315"/>
                  <a:gd name="connsiteX0" fmla="*/ 4729 w 53476"/>
                  <a:gd name="connsiteY0" fmla="*/ 26036 h 45315"/>
                  <a:gd name="connsiteX1" fmla="*/ 2196 w 53476"/>
                  <a:gd name="connsiteY1" fmla="*/ 25239 h 45315"/>
                  <a:gd name="connsiteX2" fmla="*/ 6964 w 53476"/>
                  <a:gd name="connsiteY2" fmla="*/ 34758 h 45315"/>
                  <a:gd name="connsiteX3" fmla="*/ 5856 w 53476"/>
                  <a:gd name="connsiteY3" fmla="*/ 35139 h 45315"/>
                  <a:gd name="connsiteX4" fmla="*/ 16514 w 53476"/>
                  <a:gd name="connsiteY4" fmla="*/ 38949 h 45315"/>
                  <a:gd name="connsiteX5" fmla="*/ 15846 w 53476"/>
                  <a:gd name="connsiteY5" fmla="*/ 37209 h 45315"/>
                  <a:gd name="connsiteX6" fmla="*/ 24225 w 53476"/>
                  <a:gd name="connsiteY6" fmla="*/ 29942 h 45315"/>
                  <a:gd name="connsiteX7" fmla="*/ 28596 w 53476"/>
                  <a:gd name="connsiteY7" fmla="*/ 36519 h 45315"/>
                  <a:gd name="connsiteX8" fmla="*/ 34165 w 53476"/>
                  <a:gd name="connsiteY8" fmla="*/ 22813 h 45315"/>
                  <a:gd name="connsiteX9" fmla="*/ 33339 w 53476"/>
                  <a:gd name="connsiteY9" fmla="*/ 28327 h 45315"/>
                  <a:gd name="connsiteX10" fmla="*/ 41834 w 53476"/>
                  <a:gd name="connsiteY10" fmla="*/ 15213 h 45315"/>
                  <a:gd name="connsiteX11" fmla="*/ 40386 w 53476"/>
                  <a:gd name="connsiteY11" fmla="*/ 17889 h 45315"/>
                  <a:gd name="connsiteX12" fmla="*/ 38360 w 53476"/>
                  <a:gd name="connsiteY12" fmla="*/ 5285 h 45315"/>
                  <a:gd name="connsiteX13" fmla="*/ 38436 w 53476"/>
                  <a:gd name="connsiteY13" fmla="*/ 6549 h 45315"/>
                  <a:gd name="connsiteX14" fmla="*/ 29114 w 53476"/>
                  <a:gd name="connsiteY14" fmla="*/ 3811 h 45315"/>
                  <a:gd name="connsiteX15" fmla="*/ 29856 w 53476"/>
                  <a:gd name="connsiteY15" fmla="*/ 2199 h 45315"/>
                  <a:gd name="connsiteX16" fmla="*/ 22177 w 53476"/>
                  <a:gd name="connsiteY16" fmla="*/ 4579 h 45315"/>
                  <a:gd name="connsiteX17" fmla="*/ 22536 w 53476"/>
                  <a:gd name="connsiteY17" fmla="*/ 3189 h 45315"/>
                  <a:gd name="connsiteX18" fmla="*/ 14036 w 53476"/>
                  <a:gd name="connsiteY18" fmla="*/ 5051 h 45315"/>
                  <a:gd name="connsiteX19" fmla="*/ 15336 w 53476"/>
                  <a:gd name="connsiteY19" fmla="*/ 6399 h 45315"/>
                  <a:gd name="connsiteX20" fmla="*/ 4163 w 53476"/>
                  <a:gd name="connsiteY20" fmla="*/ 15648 h 45315"/>
                  <a:gd name="connsiteX21" fmla="*/ 3936 w 53476"/>
                  <a:gd name="connsiteY21" fmla="*/ 14229 h 45315"/>
                  <a:gd name="connsiteX0" fmla="*/ 3936 w 53463"/>
                  <a:gd name="connsiteY0" fmla="*/ 14229 h 45315"/>
                  <a:gd name="connsiteX1" fmla="*/ 5659 w 53463"/>
                  <a:gd name="connsiteY1" fmla="*/ 6766 h 45315"/>
                  <a:gd name="connsiteX2" fmla="*/ 14041 w 53463"/>
                  <a:gd name="connsiteY2" fmla="*/ 5061 h 45315"/>
                  <a:gd name="connsiteX3" fmla="*/ 22492 w 53463"/>
                  <a:gd name="connsiteY3" fmla="*/ 3291 h 45315"/>
                  <a:gd name="connsiteX4" fmla="*/ 25785 w 53463"/>
                  <a:gd name="connsiteY4" fmla="*/ 59 h 45315"/>
                  <a:gd name="connsiteX5" fmla="*/ 29869 w 53463"/>
                  <a:gd name="connsiteY5" fmla="*/ 2340 h 45315"/>
                  <a:gd name="connsiteX6" fmla="*/ 35499 w 53463"/>
                  <a:gd name="connsiteY6" fmla="*/ 549 h 45315"/>
                  <a:gd name="connsiteX7" fmla="*/ 38354 w 53463"/>
                  <a:gd name="connsiteY7" fmla="*/ 5435 h 45315"/>
                  <a:gd name="connsiteX8" fmla="*/ 42018 w 53463"/>
                  <a:gd name="connsiteY8" fmla="*/ 10177 h 45315"/>
                  <a:gd name="connsiteX9" fmla="*/ 41854 w 53463"/>
                  <a:gd name="connsiteY9" fmla="*/ 15319 h 45315"/>
                  <a:gd name="connsiteX10" fmla="*/ 53459 w 53463"/>
                  <a:gd name="connsiteY10" fmla="*/ 25311 h 45315"/>
                  <a:gd name="connsiteX11" fmla="*/ 42489 w 53463"/>
                  <a:gd name="connsiteY11" fmla="*/ 31425 h 45315"/>
                  <a:gd name="connsiteX12" fmla="*/ 48423 w 53463"/>
                  <a:gd name="connsiteY12" fmla="*/ 38446 h 45315"/>
                  <a:gd name="connsiteX13" fmla="*/ 28591 w 53463"/>
                  <a:gd name="connsiteY13" fmla="*/ 36674 h 45315"/>
                  <a:gd name="connsiteX14" fmla="*/ 32087 w 53463"/>
                  <a:gd name="connsiteY14" fmla="*/ 45180 h 45315"/>
                  <a:gd name="connsiteX15" fmla="*/ 16516 w 53463"/>
                  <a:gd name="connsiteY15" fmla="*/ 39125 h 45315"/>
                  <a:gd name="connsiteX16" fmla="*/ 5840 w 53463"/>
                  <a:gd name="connsiteY16" fmla="*/ 35331 h 45315"/>
                  <a:gd name="connsiteX17" fmla="*/ 1146 w 53463"/>
                  <a:gd name="connsiteY17" fmla="*/ 31109 h 45315"/>
                  <a:gd name="connsiteX18" fmla="*/ 2149 w 53463"/>
                  <a:gd name="connsiteY18" fmla="*/ 25410 h 45315"/>
                  <a:gd name="connsiteX19" fmla="*/ 31 w 53463"/>
                  <a:gd name="connsiteY19" fmla="*/ 19563 h 45315"/>
                  <a:gd name="connsiteX20" fmla="*/ 3899 w 53463"/>
                  <a:gd name="connsiteY20" fmla="*/ 14366 h 45315"/>
                  <a:gd name="connsiteX21" fmla="*/ 3936 w 53463"/>
                  <a:gd name="connsiteY21" fmla="*/ 14229 h 45315"/>
                  <a:gd name="connsiteX0" fmla="*/ 4729 w 53463"/>
                  <a:gd name="connsiteY0" fmla="*/ 26036 h 45315"/>
                  <a:gd name="connsiteX1" fmla="*/ 2196 w 53463"/>
                  <a:gd name="connsiteY1" fmla="*/ 25239 h 45315"/>
                  <a:gd name="connsiteX2" fmla="*/ 6964 w 53463"/>
                  <a:gd name="connsiteY2" fmla="*/ 34758 h 45315"/>
                  <a:gd name="connsiteX3" fmla="*/ 5856 w 53463"/>
                  <a:gd name="connsiteY3" fmla="*/ 35139 h 45315"/>
                  <a:gd name="connsiteX4" fmla="*/ 16514 w 53463"/>
                  <a:gd name="connsiteY4" fmla="*/ 38949 h 45315"/>
                  <a:gd name="connsiteX5" fmla="*/ 15846 w 53463"/>
                  <a:gd name="connsiteY5" fmla="*/ 37209 h 45315"/>
                  <a:gd name="connsiteX6" fmla="*/ 24225 w 53463"/>
                  <a:gd name="connsiteY6" fmla="*/ 29942 h 45315"/>
                  <a:gd name="connsiteX7" fmla="*/ 28596 w 53463"/>
                  <a:gd name="connsiteY7" fmla="*/ 36519 h 45315"/>
                  <a:gd name="connsiteX8" fmla="*/ 34165 w 53463"/>
                  <a:gd name="connsiteY8" fmla="*/ 22813 h 45315"/>
                  <a:gd name="connsiteX9" fmla="*/ 33339 w 53463"/>
                  <a:gd name="connsiteY9" fmla="*/ 28327 h 45315"/>
                  <a:gd name="connsiteX10" fmla="*/ 41834 w 53463"/>
                  <a:gd name="connsiteY10" fmla="*/ 15213 h 45315"/>
                  <a:gd name="connsiteX11" fmla="*/ 40386 w 53463"/>
                  <a:gd name="connsiteY11" fmla="*/ 17889 h 45315"/>
                  <a:gd name="connsiteX12" fmla="*/ 38360 w 53463"/>
                  <a:gd name="connsiteY12" fmla="*/ 5285 h 45315"/>
                  <a:gd name="connsiteX13" fmla="*/ 38436 w 53463"/>
                  <a:gd name="connsiteY13" fmla="*/ 6549 h 45315"/>
                  <a:gd name="connsiteX14" fmla="*/ 29114 w 53463"/>
                  <a:gd name="connsiteY14" fmla="*/ 3811 h 45315"/>
                  <a:gd name="connsiteX15" fmla="*/ 29856 w 53463"/>
                  <a:gd name="connsiteY15" fmla="*/ 2199 h 45315"/>
                  <a:gd name="connsiteX16" fmla="*/ 22177 w 53463"/>
                  <a:gd name="connsiteY16" fmla="*/ 4579 h 45315"/>
                  <a:gd name="connsiteX17" fmla="*/ 22536 w 53463"/>
                  <a:gd name="connsiteY17" fmla="*/ 3189 h 45315"/>
                  <a:gd name="connsiteX18" fmla="*/ 14036 w 53463"/>
                  <a:gd name="connsiteY18" fmla="*/ 5051 h 45315"/>
                  <a:gd name="connsiteX19" fmla="*/ 15336 w 53463"/>
                  <a:gd name="connsiteY19" fmla="*/ 6399 h 45315"/>
                  <a:gd name="connsiteX20" fmla="*/ 4163 w 53463"/>
                  <a:gd name="connsiteY20" fmla="*/ 15648 h 45315"/>
                  <a:gd name="connsiteX21" fmla="*/ 3936 w 53463"/>
                  <a:gd name="connsiteY21" fmla="*/ 14229 h 45315"/>
                  <a:gd name="connsiteX0" fmla="*/ 3936 w 53463"/>
                  <a:gd name="connsiteY0" fmla="*/ 14229 h 45315"/>
                  <a:gd name="connsiteX1" fmla="*/ 5659 w 53463"/>
                  <a:gd name="connsiteY1" fmla="*/ 6766 h 45315"/>
                  <a:gd name="connsiteX2" fmla="*/ 14041 w 53463"/>
                  <a:gd name="connsiteY2" fmla="*/ 5061 h 45315"/>
                  <a:gd name="connsiteX3" fmla="*/ 22492 w 53463"/>
                  <a:gd name="connsiteY3" fmla="*/ 3291 h 45315"/>
                  <a:gd name="connsiteX4" fmla="*/ 25785 w 53463"/>
                  <a:gd name="connsiteY4" fmla="*/ 59 h 45315"/>
                  <a:gd name="connsiteX5" fmla="*/ 29869 w 53463"/>
                  <a:gd name="connsiteY5" fmla="*/ 2340 h 45315"/>
                  <a:gd name="connsiteX6" fmla="*/ 35499 w 53463"/>
                  <a:gd name="connsiteY6" fmla="*/ 549 h 45315"/>
                  <a:gd name="connsiteX7" fmla="*/ 38354 w 53463"/>
                  <a:gd name="connsiteY7" fmla="*/ 5435 h 45315"/>
                  <a:gd name="connsiteX8" fmla="*/ 42018 w 53463"/>
                  <a:gd name="connsiteY8" fmla="*/ 10177 h 45315"/>
                  <a:gd name="connsiteX9" fmla="*/ 41854 w 53463"/>
                  <a:gd name="connsiteY9" fmla="*/ 15319 h 45315"/>
                  <a:gd name="connsiteX10" fmla="*/ 53459 w 53463"/>
                  <a:gd name="connsiteY10" fmla="*/ 25311 h 45315"/>
                  <a:gd name="connsiteX11" fmla="*/ 42489 w 53463"/>
                  <a:gd name="connsiteY11" fmla="*/ 31425 h 45315"/>
                  <a:gd name="connsiteX12" fmla="*/ 48423 w 53463"/>
                  <a:gd name="connsiteY12" fmla="*/ 38446 h 45315"/>
                  <a:gd name="connsiteX13" fmla="*/ 28591 w 53463"/>
                  <a:gd name="connsiteY13" fmla="*/ 36674 h 45315"/>
                  <a:gd name="connsiteX14" fmla="*/ 32087 w 53463"/>
                  <a:gd name="connsiteY14" fmla="*/ 45180 h 45315"/>
                  <a:gd name="connsiteX15" fmla="*/ 16516 w 53463"/>
                  <a:gd name="connsiteY15" fmla="*/ 39125 h 45315"/>
                  <a:gd name="connsiteX16" fmla="*/ 5840 w 53463"/>
                  <a:gd name="connsiteY16" fmla="*/ 35331 h 45315"/>
                  <a:gd name="connsiteX17" fmla="*/ 1146 w 53463"/>
                  <a:gd name="connsiteY17" fmla="*/ 31109 h 45315"/>
                  <a:gd name="connsiteX18" fmla="*/ 2149 w 53463"/>
                  <a:gd name="connsiteY18" fmla="*/ 25410 h 45315"/>
                  <a:gd name="connsiteX19" fmla="*/ 31 w 53463"/>
                  <a:gd name="connsiteY19" fmla="*/ 19563 h 45315"/>
                  <a:gd name="connsiteX20" fmla="*/ 3899 w 53463"/>
                  <a:gd name="connsiteY20" fmla="*/ 14366 h 45315"/>
                  <a:gd name="connsiteX21" fmla="*/ 3936 w 53463"/>
                  <a:gd name="connsiteY21" fmla="*/ 14229 h 45315"/>
                  <a:gd name="connsiteX0" fmla="*/ 4729 w 53463"/>
                  <a:gd name="connsiteY0" fmla="*/ 26036 h 45315"/>
                  <a:gd name="connsiteX1" fmla="*/ 2196 w 53463"/>
                  <a:gd name="connsiteY1" fmla="*/ 25239 h 45315"/>
                  <a:gd name="connsiteX2" fmla="*/ 6964 w 53463"/>
                  <a:gd name="connsiteY2" fmla="*/ 34758 h 45315"/>
                  <a:gd name="connsiteX3" fmla="*/ 5856 w 53463"/>
                  <a:gd name="connsiteY3" fmla="*/ 35139 h 45315"/>
                  <a:gd name="connsiteX4" fmla="*/ 16514 w 53463"/>
                  <a:gd name="connsiteY4" fmla="*/ 38949 h 45315"/>
                  <a:gd name="connsiteX5" fmla="*/ 15846 w 53463"/>
                  <a:gd name="connsiteY5" fmla="*/ 37209 h 45315"/>
                  <a:gd name="connsiteX6" fmla="*/ 24225 w 53463"/>
                  <a:gd name="connsiteY6" fmla="*/ 29942 h 45315"/>
                  <a:gd name="connsiteX7" fmla="*/ 28596 w 53463"/>
                  <a:gd name="connsiteY7" fmla="*/ 36519 h 45315"/>
                  <a:gd name="connsiteX8" fmla="*/ 34165 w 53463"/>
                  <a:gd name="connsiteY8" fmla="*/ 22813 h 45315"/>
                  <a:gd name="connsiteX9" fmla="*/ 42945 w 53463"/>
                  <a:gd name="connsiteY9" fmla="*/ 31316 h 45315"/>
                  <a:gd name="connsiteX10" fmla="*/ 41834 w 53463"/>
                  <a:gd name="connsiteY10" fmla="*/ 15213 h 45315"/>
                  <a:gd name="connsiteX11" fmla="*/ 40386 w 53463"/>
                  <a:gd name="connsiteY11" fmla="*/ 17889 h 45315"/>
                  <a:gd name="connsiteX12" fmla="*/ 38360 w 53463"/>
                  <a:gd name="connsiteY12" fmla="*/ 5285 h 45315"/>
                  <a:gd name="connsiteX13" fmla="*/ 38436 w 53463"/>
                  <a:gd name="connsiteY13" fmla="*/ 6549 h 45315"/>
                  <a:gd name="connsiteX14" fmla="*/ 29114 w 53463"/>
                  <a:gd name="connsiteY14" fmla="*/ 3811 h 45315"/>
                  <a:gd name="connsiteX15" fmla="*/ 29856 w 53463"/>
                  <a:gd name="connsiteY15" fmla="*/ 2199 h 45315"/>
                  <a:gd name="connsiteX16" fmla="*/ 22177 w 53463"/>
                  <a:gd name="connsiteY16" fmla="*/ 4579 h 45315"/>
                  <a:gd name="connsiteX17" fmla="*/ 22536 w 53463"/>
                  <a:gd name="connsiteY17" fmla="*/ 3189 h 45315"/>
                  <a:gd name="connsiteX18" fmla="*/ 14036 w 53463"/>
                  <a:gd name="connsiteY18" fmla="*/ 5051 h 45315"/>
                  <a:gd name="connsiteX19" fmla="*/ 15336 w 53463"/>
                  <a:gd name="connsiteY19" fmla="*/ 6399 h 45315"/>
                  <a:gd name="connsiteX20" fmla="*/ 4163 w 53463"/>
                  <a:gd name="connsiteY20" fmla="*/ 15648 h 45315"/>
                  <a:gd name="connsiteX21" fmla="*/ 3936 w 53463"/>
                  <a:gd name="connsiteY21" fmla="*/ 14229 h 45315"/>
                  <a:gd name="connsiteX0" fmla="*/ 3936 w 53463"/>
                  <a:gd name="connsiteY0" fmla="*/ 14229 h 45315"/>
                  <a:gd name="connsiteX1" fmla="*/ 5659 w 53463"/>
                  <a:gd name="connsiteY1" fmla="*/ 6766 h 45315"/>
                  <a:gd name="connsiteX2" fmla="*/ 14041 w 53463"/>
                  <a:gd name="connsiteY2" fmla="*/ 5061 h 45315"/>
                  <a:gd name="connsiteX3" fmla="*/ 22492 w 53463"/>
                  <a:gd name="connsiteY3" fmla="*/ 3291 h 45315"/>
                  <a:gd name="connsiteX4" fmla="*/ 25785 w 53463"/>
                  <a:gd name="connsiteY4" fmla="*/ 59 h 45315"/>
                  <a:gd name="connsiteX5" fmla="*/ 29869 w 53463"/>
                  <a:gd name="connsiteY5" fmla="*/ 2340 h 45315"/>
                  <a:gd name="connsiteX6" fmla="*/ 35499 w 53463"/>
                  <a:gd name="connsiteY6" fmla="*/ 549 h 45315"/>
                  <a:gd name="connsiteX7" fmla="*/ 38354 w 53463"/>
                  <a:gd name="connsiteY7" fmla="*/ 5435 h 45315"/>
                  <a:gd name="connsiteX8" fmla="*/ 42018 w 53463"/>
                  <a:gd name="connsiteY8" fmla="*/ 10177 h 45315"/>
                  <a:gd name="connsiteX9" fmla="*/ 41854 w 53463"/>
                  <a:gd name="connsiteY9" fmla="*/ 15319 h 45315"/>
                  <a:gd name="connsiteX10" fmla="*/ 53459 w 53463"/>
                  <a:gd name="connsiteY10" fmla="*/ 25311 h 45315"/>
                  <a:gd name="connsiteX11" fmla="*/ 42489 w 53463"/>
                  <a:gd name="connsiteY11" fmla="*/ 31425 h 45315"/>
                  <a:gd name="connsiteX12" fmla="*/ 48423 w 53463"/>
                  <a:gd name="connsiteY12" fmla="*/ 38446 h 45315"/>
                  <a:gd name="connsiteX13" fmla="*/ 28591 w 53463"/>
                  <a:gd name="connsiteY13" fmla="*/ 36674 h 45315"/>
                  <a:gd name="connsiteX14" fmla="*/ 32087 w 53463"/>
                  <a:gd name="connsiteY14" fmla="*/ 45180 h 45315"/>
                  <a:gd name="connsiteX15" fmla="*/ 16516 w 53463"/>
                  <a:gd name="connsiteY15" fmla="*/ 39125 h 45315"/>
                  <a:gd name="connsiteX16" fmla="*/ 5840 w 53463"/>
                  <a:gd name="connsiteY16" fmla="*/ 35331 h 45315"/>
                  <a:gd name="connsiteX17" fmla="*/ 1146 w 53463"/>
                  <a:gd name="connsiteY17" fmla="*/ 31109 h 45315"/>
                  <a:gd name="connsiteX18" fmla="*/ 2149 w 53463"/>
                  <a:gd name="connsiteY18" fmla="*/ 25410 h 45315"/>
                  <a:gd name="connsiteX19" fmla="*/ 31 w 53463"/>
                  <a:gd name="connsiteY19" fmla="*/ 19563 h 45315"/>
                  <a:gd name="connsiteX20" fmla="*/ 3899 w 53463"/>
                  <a:gd name="connsiteY20" fmla="*/ 14366 h 45315"/>
                  <a:gd name="connsiteX21" fmla="*/ 3936 w 53463"/>
                  <a:gd name="connsiteY21" fmla="*/ 14229 h 45315"/>
                  <a:gd name="connsiteX0" fmla="*/ 4729 w 53463"/>
                  <a:gd name="connsiteY0" fmla="*/ 26036 h 45315"/>
                  <a:gd name="connsiteX1" fmla="*/ 2196 w 53463"/>
                  <a:gd name="connsiteY1" fmla="*/ 25239 h 45315"/>
                  <a:gd name="connsiteX2" fmla="*/ 6964 w 53463"/>
                  <a:gd name="connsiteY2" fmla="*/ 34758 h 45315"/>
                  <a:gd name="connsiteX3" fmla="*/ 5856 w 53463"/>
                  <a:gd name="connsiteY3" fmla="*/ 35139 h 45315"/>
                  <a:gd name="connsiteX4" fmla="*/ 16514 w 53463"/>
                  <a:gd name="connsiteY4" fmla="*/ 38949 h 45315"/>
                  <a:gd name="connsiteX5" fmla="*/ 15846 w 53463"/>
                  <a:gd name="connsiteY5" fmla="*/ 37209 h 45315"/>
                  <a:gd name="connsiteX6" fmla="*/ 24225 w 53463"/>
                  <a:gd name="connsiteY6" fmla="*/ 29942 h 45315"/>
                  <a:gd name="connsiteX7" fmla="*/ 28596 w 53463"/>
                  <a:gd name="connsiteY7" fmla="*/ 36519 h 45315"/>
                  <a:gd name="connsiteX8" fmla="*/ 37020 w 53463"/>
                  <a:gd name="connsiteY8" fmla="*/ 23660 h 45315"/>
                  <a:gd name="connsiteX9" fmla="*/ 42945 w 53463"/>
                  <a:gd name="connsiteY9" fmla="*/ 31316 h 45315"/>
                  <a:gd name="connsiteX10" fmla="*/ 41834 w 53463"/>
                  <a:gd name="connsiteY10" fmla="*/ 15213 h 45315"/>
                  <a:gd name="connsiteX11" fmla="*/ 40386 w 53463"/>
                  <a:gd name="connsiteY11" fmla="*/ 17889 h 45315"/>
                  <a:gd name="connsiteX12" fmla="*/ 38360 w 53463"/>
                  <a:gd name="connsiteY12" fmla="*/ 5285 h 45315"/>
                  <a:gd name="connsiteX13" fmla="*/ 38436 w 53463"/>
                  <a:gd name="connsiteY13" fmla="*/ 6549 h 45315"/>
                  <a:gd name="connsiteX14" fmla="*/ 29114 w 53463"/>
                  <a:gd name="connsiteY14" fmla="*/ 3811 h 45315"/>
                  <a:gd name="connsiteX15" fmla="*/ 29856 w 53463"/>
                  <a:gd name="connsiteY15" fmla="*/ 2199 h 45315"/>
                  <a:gd name="connsiteX16" fmla="*/ 22177 w 53463"/>
                  <a:gd name="connsiteY16" fmla="*/ 4579 h 45315"/>
                  <a:gd name="connsiteX17" fmla="*/ 22536 w 53463"/>
                  <a:gd name="connsiteY17" fmla="*/ 3189 h 45315"/>
                  <a:gd name="connsiteX18" fmla="*/ 14036 w 53463"/>
                  <a:gd name="connsiteY18" fmla="*/ 5051 h 45315"/>
                  <a:gd name="connsiteX19" fmla="*/ 15336 w 53463"/>
                  <a:gd name="connsiteY19" fmla="*/ 6399 h 45315"/>
                  <a:gd name="connsiteX20" fmla="*/ 4163 w 53463"/>
                  <a:gd name="connsiteY20" fmla="*/ 15648 h 45315"/>
                  <a:gd name="connsiteX21" fmla="*/ 3936 w 53463"/>
                  <a:gd name="connsiteY21" fmla="*/ 14229 h 45315"/>
                  <a:gd name="connsiteX0" fmla="*/ 3936 w 53463"/>
                  <a:gd name="connsiteY0" fmla="*/ 14229 h 45315"/>
                  <a:gd name="connsiteX1" fmla="*/ 5659 w 53463"/>
                  <a:gd name="connsiteY1" fmla="*/ 6766 h 45315"/>
                  <a:gd name="connsiteX2" fmla="*/ 14041 w 53463"/>
                  <a:gd name="connsiteY2" fmla="*/ 5061 h 45315"/>
                  <a:gd name="connsiteX3" fmla="*/ 22492 w 53463"/>
                  <a:gd name="connsiteY3" fmla="*/ 3291 h 45315"/>
                  <a:gd name="connsiteX4" fmla="*/ 25785 w 53463"/>
                  <a:gd name="connsiteY4" fmla="*/ 59 h 45315"/>
                  <a:gd name="connsiteX5" fmla="*/ 29869 w 53463"/>
                  <a:gd name="connsiteY5" fmla="*/ 2340 h 45315"/>
                  <a:gd name="connsiteX6" fmla="*/ 35499 w 53463"/>
                  <a:gd name="connsiteY6" fmla="*/ 549 h 45315"/>
                  <a:gd name="connsiteX7" fmla="*/ 38354 w 53463"/>
                  <a:gd name="connsiteY7" fmla="*/ 5435 h 45315"/>
                  <a:gd name="connsiteX8" fmla="*/ 42018 w 53463"/>
                  <a:gd name="connsiteY8" fmla="*/ 10177 h 45315"/>
                  <a:gd name="connsiteX9" fmla="*/ 41854 w 53463"/>
                  <a:gd name="connsiteY9" fmla="*/ 15319 h 45315"/>
                  <a:gd name="connsiteX10" fmla="*/ 53459 w 53463"/>
                  <a:gd name="connsiteY10" fmla="*/ 25311 h 45315"/>
                  <a:gd name="connsiteX11" fmla="*/ 42489 w 53463"/>
                  <a:gd name="connsiteY11" fmla="*/ 31425 h 45315"/>
                  <a:gd name="connsiteX12" fmla="*/ 48423 w 53463"/>
                  <a:gd name="connsiteY12" fmla="*/ 38446 h 45315"/>
                  <a:gd name="connsiteX13" fmla="*/ 28591 w 53463"/>
                  <a:gd name="connsiteY13" fmla="*/ 36674 h 45315"/>
                  <a:gd name="connsiteX14" fmla="*/ 32087 w 53463"/>
                  <a:gd name="connsiteY14" fmla="*/ 45180 h 45315"/>
                  <a:gd name="connsiteX15" fmla="*/ 16516 w 53463"/>
                  <a:gd name="connsiteY15" fmla="*/ 39125 h 45315"/>
                  <a:gd name="connsiteX16" fmla="*/ 5840 w 53463"/>
                  <a:gd name="connsiteY16" fmla="*/ 35331 h 45315"/>
                  <a:gd name="connsiteX17" fmla="*/ 1146 w 53463"/>
                  <a:gd name="connsiteY17" fmla="*/ 31109 h 45315"/>
                  <a:gd name="connsiteX18" fmla="*/ 2149 w 53463"/>
                  <a:gd name="connsiteY18" fmla="*/ 25410 h 45315"/>
                  <a:gd name="connsiteX19" fmla="*/ 31 w 53463"/>
                  <a:gd name="connsiteY19" fmla="*/ 19563 h 45315"/>
                  <a:gd name="connsiteX20" fmla="*/ 3899 w 53463"/>
                  <a:gd name="connsiteY20" fmla="*/ 14366 h 45315"/>
                  <a:gd name="connsiteX21" fmla="*/ 3936 w 53463"/>
                  <a:gd name="connsiteY21" fmla="*/ 14229 h 45315"/>
                  <a:gd name="connsiteX0" fmla="*/ 4729 w 53463"/>
                  <a:gd name="connsiteY0" fmla="*/ 26036 h 45315"/>
                  <a:gd name="connsiteX1" fmla="*/ 2196 w 53463"/>
                  <a:gd name="connsiteY1" fmla="*/ 25239 h 45315"/>
                  <a:gd name="connsiteX2" fmla="*/ 6964 w 53463"/>
                  <a:gd name="connsiteY2" fmla="*/ 34758 h 45315"/>
                  <a:gd name="connsiteX3" fmla="*/ 5856 w 53463"/>
                  <a:gd name="connsiteY3" fmla="*/ 35139 h 45315"/>
                  <a:gd name="connsiteX4" fmla="*/ 16514 w 53463"/>
                  <a:gd name="connsiteY4" fmla="*/ 38949 h 45315"/>
                  <a:gd name="connsiteX5" fmla="*/ 15846 w 53463"/>
                  <a:gd name="connsiteY5" fmla="*/ 37209 h 45315"/>
                  <a:gd name="connsiteX6" fmla="*/ 24225 w 53463"/>
                  <a:gd name="connsiteY6" fmla="*/ 29942 h 45315"/>
                  <a:gd name="connsiteX7" fmla="*/ 28596 w 53463"/>
                  <a:gd name="connsiteY7" fmla="*/ 36519 h 45315"/>
                  <a:gd name="connsiteX8" fmla="*/ 37020 w 53463"/>
                  <a:gd name="connsiteY8" fmla="*/ 23660 h 45315"/>
                  <a:gd name="connsiteX9" fmla="*/ 42945 w 53463"/>
                  <a:gd name="connsiteY9" fmla="*/ 31316 h 45315"/>
                  <a:gd name="connsiteX10" fmla="*/ 41834 w 53463"/>
                  <a:gd name="connsiteY10" fmla="*/ 15213 h 45315"/>
                  <a:gd name="connsiteX11" fmla="*/ 40386 w 53463"/>
                  <a:gd name="connsiteY11" fmla="*/ 17889 h 45315"/>
                  <a:gd name="connsiteX12" fmla="*/ 38360 w 53463"/>
                  <a:gd name="connsiteY12" fmla="*/ 5285 h 45315"/>
                  <a:gd name="connsiteX13" fmla="*/ 38436 w 53463"/>
                  <a:gd name="connsiteY13" fmla="*/ 6549 h 45315"/>
                  <a:gd name="connsiteX14" fmla="*/ 29114 w 53463"/>
                  <a:gd name="connsiteY14" fmla="*/ 3811 h 45315"/>
                  <a:gd name="connsiteX15" fmla="*/ 29856 w 53463"/>
                  <a:gd name="connsiteY15" fmla="*/ 2199 h 45315"/>
                  <a:gd name="connsiteX16" fmla="*/ 22177 w 53463"/>
                  <a:gd name="connsiteY16" fmla="*/ 4579 h 45315"/>
                  <a:gd name="connsiteX17" fmla="*/ 22536 w 53463"/>
                  <a:gd name="connsiteY17" fmla="*/ 3189 h 45315"/>
                  <a:gd name="connsiteX18" fmla="*/ 14036 w 53463"/>
                  <a:gd name="connsiteY18" fmla="*/ 5051 h 45315"/>
                  <a:gd name="connsiteX19" fmla="*/ 15336 w 53463"/>
                  <a:gd name="connsiteY19" fmla="*/ 6399 h 45315"/>
                  <a:gd name="connsiteX20" fmla="*/ 4163 w 53463"/>
                  <a:gd name="connsiteY20" fmla="*/ 15648 h 45315"/>
                  <a:gd name="connsiteX21" fmla="*/ 3936 w 53463"/>
                  <a:gd name="connsiteY21" fmla="*/ 14229 h 45315"/>
                  <a:gd name="connsiteX0" fmla="*/ 3936 w 53463"/>
                  <a:gd name="connsiteY0" fmla="*/ 14229 h 45315"/>
                  <a:gd name="connsiteX1" fmla="*/ 5659 w 53463"/>
                  <a:gd name="connsiteY1" fmla="*/ 6766 h 45315"/>
                  <a:gd name="connsiteX2" fmla="*/ 14041 w 53463"/>
                  <a:gd name="connsiteY2" fmla="*/ 5061 h 45315"/>
                  <a:gd name="connsiteX3" fmla="*/ 22492 w 53463"/>
                  <a:gd name="connsiteY3" fmla="*/ 3291 h 45315"/>
                  <a:gd name="connsiteX4" fmla="*/ 25785 w 53463"/>
                  <a:gd name="connsiteY4" fmla="*/ 59 h 45315"/>
                  <a:gd name="connsiteX5" fmla="*/ 29869 w 53463"/>
                  <a:gd name="connsiteY5" fmla="*/ 2340 h 45315"/>
                  <a:gd name="connsiteX6" fmla="*/ 35499 w 53463"/>
                  <a:gd name="connsiteY6" fmla="*/ 549 h 45315"/>
                  <a:gd name="connsiteX7" fmla="*/ 38354 w 53463"/>
                  <a:gd name="connsiteY7" fmla="*/ 5435 h 45315"/>
                  <a:gd name="connsiteX8" fmla="*/ 42018 w 53463"/>
                  <a:gd name="connsiteY8" fmla="*/ 10177 h 45315"/>
                  <a:gd name="connsiteX9" fmla="*/ 41854 w 53463"/>
                  <a:gd name="connsiteY9" fmla="*/ 15319 h 45315"/>
                  <a:gd name="connsiteX10" fmla="*/ 53459 w 53463"/>
                  <a:gd name="connsiteY10" fmla="*/ 25311 h 45315"/>
                  <a:gd name="connsiteX11" fmla="*/ 42489 w 53463"/>
                  <a:gd name="connsiteY11" fmla="*/ 31425 h 45315"/>
                  <a:gd name="connsiteX12" fmla="*/ 48423 w 53463"/>
                  <a:gd name="connsiteY12" fmla="*/ 38446 h 45315"/>
                  <a:gd name="connsiteX13" fmla="*/ 28591 w 53463"/>
                  <a:gd name="connsiteY13" fmla="*/ 36674 h 45315"/>
                  <a:gd name="connsiteX14" fmla="*/ 32087 w 53463"/>
                  <a:gd name="connsiteY14" fmla="*/ 45180 h 45315"/>
                  <a:gd name="connsiteX15" fmla="*/ 16516 w 53463"/>
                  <a:gd name="connsiteY15" fmla="*/ 39125 h 45315"/>
                  <a:gd name="connsiteX16" fmla="*/ 5840 w 53463"/>
                  <a:gd name="connsiteY16" fmla="*/ 35331 h 45315"/>
                  <a:gd name="connsiteX17" fmla="*/ 1146 w 53463"/>
                  <a:gd name="connsiteY17" fmla="*/ 31109 h 45315"/>
                  <a:gd name="connsiteX18" fmla="*/ 2149 w 53463"/>
                  <a:gd name="connsiteY18" fmla="*/ 25410 h 45315"/>
                  <a:gd name="connsiteX19" fmla="*/ 31 w 53463"/>
                  <a:gd name="connsiteY19" fmla="*/ 19563 h 45315"/>
                  <a:gd name="connsiteX20" fmla="*/ 3899 w 53463"/>
                  <a:gd name="connsiteY20" fmla="*/ 14366 h 45315"/>
                  <a:gd name="connsiteX21" fmla="*/ 3936 w 53463"/>
                  <a:gd name="connsiteY21" fmla="*/ 14229 h 45315"/>
                  <a:gd name="connsiteX0" fmla="*/ 4729 w 53463"/>
                  <a:gd name="connsiteY0" fmla="*/ 26036 h 45315"/>
                  <a:gd name="connsiteX1" fmla="*/ 2196 w 53463"/>
                  <a:gd name="connsiteY1" fmla="*/ 25239 h 45315"/>
                  <a:gd name="connsiteX2" fmla="*/ 6964 w 53463"/>
                  <a:gd name="connsiteY2" fmla="*/ 34758 h 45315"/>
                  <a:gd name="connsiteX3" fmla="*/ 5856 w 53463"/>
                  <a:gd name="connsiteY3" fmla="*/ 35139 h 45315"/>
                  <a:gd name="connsiteX4" fmla="*/ 16514 w 53463"/>
                  <a:gd name="connsiteY4" fmla="*/ 38949 h 45315"/>
                  <a:gd name="connsiteX5" fmla="*/ 15846 w 53463"/>
                  <a:gd name="connsiteY5" fmla="*/ 37209 h 45315"/>
                  <a:gd name="connsiteX6" fmla="*/ 24225 w 53463"/>
                  <a:gd name="connsiteY6" fmla="*/ 29942 h 45315"/>
                  <a:gd name="connsiteX7" fmla="*/ 28946 w 53463"/>
                  <a:gd name="connsiteY7" fmla="*/ 34840 h 45315"/>
                  <a:gd name="connsiteX8" fmla="*/ 37020 w 53463"/>
                  <a:gd name="connsiteY8" fmla="*/ 23660 h 45315"/>
                  <a:gd name="connsiteX9" fmla="*/ 42945 w 53463"/>
                  <a:gd name="connsiteY9" fmla="*/ 31316 h 45315"/>
                  <a:gd name="connsiteX10" fmla="*/ 41834 w 53463"/>
                  <a:gd name="connsiteY10" fmla="*/ 15213 h 45315"/>
                  <a:gd name="connsiteX11" fmla="*/ 40386 w 53463"/>
                  <a:gd name="connsiteY11" fmla="*/ 17889 h 45315"/>
                  <a:gd name="connsiteX12" fmla="*/ 38360 w 53463"/>
                  <a:gd name="connsiteY12" fmla="*/ 5285 h 45315"/>
                  <a:gd name="connsiteX13" fmla="*/ 38436 w 53463"/>
                  <a:gd name="connsiteY13" fmla="*/ 6549 h 45315"/>
                  <a:gd name="connsiteX14" fmla="*/ 29114 w 53463"/>
                  <a:gd name="connsiteY14" fmla="*/ 3811 h 45315"/>
                  <a:gd name="connsiteX15" fmla="*/ 29856 w 53463"/>
                  <a:gd name="connsiteY15" fmla="*/ 2199 h 45315"/>
                  <a:gd name="connsiteX16" fmla="*/ 22177 w 53463"/>
                  <a:gd name="connsiteY16" fmla="*/ 4579 h 45315"/>
                  <a:gd name="connsiteX17" fmla="*/ 22536 w 53463"/>
                  <a:gd name="connsiteY17" fmla="*/ 3189 h 45315"/>
                  <a:gd name="connsiteX18" fmla="*/ 14036 w 53463"/>
                  <a:gd name="connsiteY18" fmla="*/ 5051 h 45315"/>
                  <a:gd name="connsiteX19" fmla="*/ 15336 w 53463"/>
                  <a:gd name="connsiteY19" fmla="*/ 6399 h 45315"/>
                  <a:gd name="connsiteX20" fmla="*/ 4163 w 53463"/>
                  <a:gd name="connsiteY20" fmla="*/ 15648 h 45315"/>
                  <a:gd name="connsiteX21" fmla="*/ 3936 w 53463"/>
                  <a:gd name="connsiteY21" fmla="*/ 14229 h 45315"/>
                  <a:gd name="connsiteX0" fmla="*/ 3936 w 53463"/>
                  <a:gd name="connsiteY0" fmla="*/ 14229 h 45315"/>
                  <a:gd name="connsiteX1" fmla="*/ 5659 w 53463"/>
                  <a:gd name="connsiteY1" fmla="*/ 6766 h 45315"/>
                  <a:gd name="connsiteX2" fmla="*/ 14041 w 53463"/>
                  <a:gd name="connsiteY2" fmla="*/ 5061 h 45315"/>
                  <a:gd name="connsiteX3" fmla="*/ 22492 w 53463"/>
                  <a:gd name="connsiteY3" fmla="*/ 3291 h 45315"/>
                  <a:gd name="connsiteX4" fmla="*/ 25785 w 53463"/>
                  <a:gd name="connsiteY4" fmla="*/ 59 h 45315"/>
                  <a:gd name="connsiteX5" fmla="*/ 29869 w 53463"/>
                  <a:gd name="connsiteY5" fmla="*/ 2340 h 45315"/>
                  <a:gd name="connsiteX6" fmla="*/ 35499 w 53463"/>
                  <a:gd name="connsiteY6" fmla="*/ 549 h 45315"/>
                  <a:gd name="connsiteX7" fmla="*/ 38354 w 53463"/>
                  <a:gd name="connsiteY7" fmla="*/ 5435 h 45315"/>
                  <a:gd name="connsiteX8" fmla="*/ 42018 w 53463"/>
                  <a:gd name="connsiteY8" fmla="*/ 10177 h 45315"/>
                  <a:gd name="connsiteX9" fmla="*/ 41854 w 53463"/>
                  <a:gd name="connsiteY9" fmla="*/ 15319 h 45315"/>
                  <a:gd name="connsiteX10" fmla="*/ 53459 w 53463"/>
                  <a:gd name="connsiteY10" fmla="*/ 25311 h 45315"/>
                  <a:gd name="connsiteX11" fmla="*/ 42489 w 53463"/>
                  <a:gd name="connsiteY11" fmla="*/ 31425 h 45315"/>
                  <a:gd name="connsiteX12" fmla="*/ 48423 w 53463"/>
                  <a:gd name="connsiteY12" fmla="*/ 38446 h 45315"/>
                  <a:gd name="connsiteX13" fmla="*/ 28591 w 53463"/>
                  <a:gd name="connsiteY13" fmla="*/ 36674 h 45315"/>
                  <a:gd name="connsiteX14" fmla="*/ 32087 w 53463"/>
                  <a:gd name="connsiteY14" fmla="*/ 45180 h 45315"/>
                  <a:gd name="connsiteX15" fmla="*/ 16516 w 53463"/>
                  <a:gd name="connsiteY15" fmla="*/ 39125 h 45315"/>
                  <a:gd name="connsiteX16" fmla="*/ 5840 w 53463"/>
                  <a:gd name="connsiteY16" fmla="*/ 35331 h 45315"/>
                  <a:gd name="connsiteX17" fmla="*/ 1146 w 53463"/>
                  <a:gd name="connsiteY17" fmla="*/ 31109 h 45315"/>
                  <a:gd name="connsiteX18" fmla="*/ 2149 w 53463"/>
                  <a:gd name="connsiteY18" fmla="*/ 25410 h 45315"/>
                  <a:gd name="connsiteX19" fmla="*/ 31 w 53463"/>
                  <a:gd name="connsiteY19" fmla="*/ 19563 h 45315"/>
                  <a:gd name="connsiteX20" fmla="*/ 3899 w 53463"/>
                  <a:gd name="connsiteY20" fmla="*/ 14366 h 45315"/>
                  <a:gd name="connsiteX21" fmla="*/ 3936 w 53463"/>
                  <a:gd name="connsiteY21" fmla="*/ 14229 h 45315"/>
                  <a:gd name="connsiteX0" fmla="*/ 4729 w 53463"/>
                  <a:gd name="connsiteY0" fmla="*/ 26036 h 45315"/>
                  <a:gd name="connsiteX1" fmla="*/ 2196 w 53463"/>
                  <a:gd name="connsiteY1" fmla="*/ 25239 h 45315"/>
                  <a:gd name="connsiteX2" fmla="*/ 6964 w 53463"/>
                  <a:gd name="connsiteY2" fmla="*/ 34758 h 45315"/>
                  <a:gd name="connsiteX3" fmla="*/ 5856 w 53463"/>
                  <a:gd name="connsiteY3" fmla="*/ 35139 h 45315"/>
                  <a:gd name="connsiteX4" fmla="*/ 16514 w 53463"/>
                  <a:gd name="connsiteY4" fmla="*/ 38949 h 45315"/>
                  <a:gd name="connsiteX5" fmla="*/ 15846 w 53463"/>
                  <a:gd name="connsiteY5" fmla="*/ 37209 h 45315"/>
                  <a:gd name="connsiteX6" fmla="*/ 24225 w 53463"/>
                  <a:gd name="connsiteY6" fmla="*/ 29942 h 45315"/>
                  <a:gd name="connsiteX7" fmla="*/ 28946 w 53463"/>
                  <a:gd name="connsiteY7" fmla="*/ 34840 h 45315"/>
                  <a:gd name="connsiteX8" fmla="*/ 37020 w 53463"/>
                  <a:gd name="connsiteY8" fmla="*/ 23660 h 45315"/>
                  <a:gd name="connsiteX9" fmla="*/ 42945 w 53463"/>
                  <a:gd name="connsiteY9" fmla="*/ 31316 h 45315"/>
                  <a:gd name="connsiteX10" fmla="*/ 41834 w 53463"/>
                  <a:gd name="connsiteY10" fmla="*/ 15213 h 45315"/>
                  <a:gd name="connsiteX11" fmla="*/ 40386 w 53463"/>
                  <a:gd name="connsiteY11" fmla="*/ 17889 h 45315"/>
                  <a:gd name="connsiteX12" fmla="*/ 38360 w 53463"/>
                  <a:gd name="connsiteY12" fmla="*/ 5285 h 45315"/>
                  <a:gd name="connsiteX13" fmla="*/ 38436 w 53463"/>
                  <a:gd name="connsiteY13" fmla="*/ 6549 h 45315"/>
                  <a:gd name="connsiteX14" fmla="*/ 29114 w 53463"/>
                  <a:gd name="connsiteY14" fmla="*/ 3811 h 45315"/>
                  <a:gd name="connsiteX15" fmla="*/ 29856 w 53463"/>
                  <a:gd name="connsiteY15" fmla="*/ 2199 h 45315"/>
                  <a:gd name="connsiteX16" fmla="*/ 22177 w 53463"/>
                  <a:gd name="connsiteY16" fmla="*/ 4579 h 45315"/>
                  <a:gd name="connsiteX17" fmla="*/ 22536 w 53463"/>
                  <a:gd name="connsiteY17" fmla="*/ 3189 h 45315"/>
                  <a:gd name="connsiteX18" fmla="*/ 14036 w 53463"/>
                  <a:gd name="connsiteY18" fmla="*/ 5051 h 45315"/>
                  <a:gd name="connsiteX19" fmla="*/ 15336 w 53463"/>
                  <a:gd name="connsiteY19" fmla="*/ 6399 h 45315"/>
                  <a:gd name="connsiteX20" fmla="*/ 4163 w 53463"/>
                  <a:gd name="connsiteY20" fmla="*/ 15648 h 45315"/>
                  <a:gd name="connsiteX21" fmla="*/ 3936 w 53463"/>
                  <a:gd name="connsiteY21" fmla="*/ 14229 h 45315"/>
                  <a:gd name="connsiteX0" fmla="*/ 3936 w 53463"/>
                  <a:gd name="connsiteY0" fmla="*/ 14229 h 45315"/>
                  <a:gd name="connsiteX1" fmla="*/ 5659 w 53463"/>
                  <a:gd name="connsiteY1" fmla="*/ 6766 h 45315"/>
                  <a:gd name="connsiteX2" fmla="*/ 14041 w 53463"/>
                  <a:gd name="connsiteY2" fmla="*/ 5061 h 45315"/>
                  <a:gd name="connsiteX3" fmla="*/ 22492 w 53463"/>
                  <a:gd name="connsiteY3" fmla="*/ 3291 h 45315"/>
                  <a:gd name="connsiteX4" fmla="*/ 25785 w 53463"/>
                  <a:gd name="connsiteY4" fmla="*/ 59 h 45315"/>
                  <a:gd name="connsiteX5" fmla="*/ 29869 w 53463"/>
                  <a:gd name="connsiteY5" fmla="*/ 2340 h 45315"/>
                  <a:gd name="connsiteX6" fmla="*/ 35499 w 53463"/>
                  <a:gd name="connsiteY6" fmla="*/ 549 h 45315"/>
                  <a:gd name="connsiteX7" fmla="*/ 38354 w 53463"/>
                  <a:gd name="connsiteY7" fmla="*/ 5435 h 45315"/>
                  <a:gd name="connsiteX8" fmla="*/ 42018 w 53463"/>
                  <a:gd name="connsiteY8" fmla="*/ 10177 h 45315"/>
                  <a:gd name="connsiteX9" fmla="*/ 41854 w 53463"/>
                  <a:gd name="connsiteY9" fmla="*/ 15319 h 45315"/>
                  <a:gd name="connsiteX10" fmla="*/ 53459 w 53463"/>
                  <a:gd name="connsiteY10" fmla="*/ 25311 h 45315"/>
                  <a:gd name="connsiteX11" fmla="*/ 42489 w 53463"/>
                  <a:gd name="connsiteY11" fmla="*/ 31425 h 45315"/>
                  <a:gd name="connsiteX12" fmla="*/ 48423 w 53463"/>
                  <a:gd name="connsiteY12" fmla="*/ 38446 h 45315"/>
                  <a:gd name="connsiteX13" fmla="*/ 28591 w 53463"/>
                  <a:gd name="connsiteY13" fmla="*/ 36674 h 45315"/>
                  <a:gd name="connsiteX14" fmla="*/ 32087 w 53463"/>
                  <a:gd name="connsiteY14" fmla="*/ 45180 h 45315"/>
                  <a:gd name="connsiteX15" fmla="*/ 16516 w 53463"/>
                  <a:gd name="connsiteY15" fmla="*/ 39125 h 45315"/>
                  <a:gd name="connsiteX16" fmla="*/ 5840 w 53463"/>
                  <a:gd name="connsiteY16" fmla="*/ 35331 h 45315"/>
                  <a:gd name="connsiteX17" fmla="*/ 1146 w 53463"/>
                  <a:gd name="connsiteY17" fmla="*/ 31109 h 45315"/>
                  <a:gd name="connsiteX18" fmla="*/ 2149 w 53463"/>
                  <a:gd name="connsiteY18" fmla="*/ 25410 h 45315"/>
                  <a:gd name="connsiteX19" fmla="*/ 31 w 53463"/>
                  <a:gd name="connsiteY19" fmla="*/ 19563 h 45315"/>
                  <a:gd name="connsiteX20" fmla="*/ 3899 w 53463"/>
                  <a:gd name="connsiteY20" fmla="*/ 14366 h 45315"/>
                  <a:gd name="connsiteX21" fmla="*/ 3936 w 53463"/>
                  <a:gd name="connsiteY21" fmla="*/ 14229 h 45315"/>
                  <a:gd name="connsiteX0" fmla="*/ 4729 w 53463"/>
                  <a:gd name="connsiteY0" fmla="*/ 26036 h 45315"/>
                  <a:gd name="connsiteX1" fmla="*/ 2196 w 53463"/>
                  <a:gd name="connsiteY1" fmla="*/ 25239 h 45315"/>
                  <a:gd name="connsiteX2" fmla="*/ 6964 w 53463"/>
                  <a:gd name="connsiteY2" fmla="*/ 34758 h 45315"/>
                  <a:gd name="connsiteX3" fmla="*/ 5856 w 53463"/>
                  <a:gd name="connsiteY3" fmla="*/ 35139 h 45315"/>
                  <a:gd name="connsiteX4" fmla="*/ 16514 w 53463"/>
                  <a:gd name="connsiteY4" fmla="*/ 38949 h 45315"/>
                  <a:gd name="connsiteX5" fmla="*/ 15846 w 53463"/>
                  <a:gd name="connsiteY5" fmla="*/ 37209 h 45315"/>
                  <a:gd name="connsiteX6" fmla="*/ 24225 w 53463"/>
                  <a:gd name="connsiteY6" fmla="*/ 29942 h 45315"/>
                  <a:gd name="connsiteX7" fmla="*/ 28946 w 53463"/>
                  <a:gd name="connsiteY7" fmla="*/ 34840 h 45315"/>
                  <a:gd name="connsiteX8" fmla="*/ 37020 w 53463"/>
                  <a:gd name="connsiteY8" fmla="*/ 23660 h 45315"/>
                  <a:gd name="connsiteX9" fmla="*/ 42945 w 53463"/>
                  <a:gd name="connsiteY9" fmla="*/ 31316 h 45315"/>
                  <a:gd name="connsiteX10" fmla="*/ 41834 w 53463"/>
                  <a:gd name="connsiteY10" fmla="*/ 15213 h 45315"/>
                  <a:gd name="connsiteX11" fmla="*/ 40386 w 53463"/>
                  <a:gd name="connsiteY11" fmla="*/ 17889 h 45315"/>
                  <a:gd name="connsiteX12" fmla="*/ 38360 w 53463"/>
                  <a:gd name="connsiteY12" fmla="*/ 5285 h 45315"/>
                  <a:gd name="connsiteX13" fmla="*/ 38436 w 53463"/>
                  <a:gd name="connsiteY13" fmla="*/ 6549 h 45315"/>
                  <a:gd name="connsiteX14" fmla="*/ 29114 w 53463"/>
                  <a:gd name="connsiteY14" fmla="*/ 3811 h 45315"/>
                  <a:gd name="connsiteX15" fmla="*/ 29856 w 53463"/>
                  <a:gd name="connsiteY15" fmla="*/ 2199 h 45315"/>
                  <a:gd name="connsiteX16" fmla="*/ 22177 w 53463"/>
                  <a:gd name="connsiteY16" fmla="*/ 4579 h 45315"/>
                  <a:gd name="connsiteX17" fmla="*/ 22536 w 53463"/>
                  <a:gd name="connsiteY17" fmla="*/ 3189 h 45315"/>
                  <a:gd name="connsiteX18" fmla="*/ 14036 w 53463"/>
                  <a:gd name="connsiteY18" fmla="*/ 5051 h 45315"/>
                  <a:gd name="connsiteX19" fmla="*/ 15336 w 53463"/>
                  <a:gd name="connsiteY19" fmla="*/ 6399 h 45315"/>
                  <a:gd name="connsiteX20" fmla="*/ 4163 w 53463"/>
                  <a:gd name="connsiteY20" fmla="*/ 15648 h 45315"/>
                  <a:gd name="connsiteX21" fmla="*/ 3936 w 53463"/>
                  <a:gd name="connsiteY21" fmla="*/ 14229 h 45315"/>
                  <a:gd name="connsiteX0" fmla="*/ 3936 w 53463"/>
                  <a:gd name="connsiteY0" fmla="*/ 14229 h 45233"/>
                  <a:gd name="connsiteX1" fmla="*/ 5659 w 53463"/>
                  <a:gd name="connsiteY1" fmla="*/ 6766 h 45233"/>
                  <a:gd name="connsiteX2" fmla="*/ 14041 w 53463"/>
                  <a:gd name="connsiteY2" fmla="*/ 5061 h 45233"/>
                  <a:gd name="connsiteX3" fmla="*/ 22492 w 53463"/>
                  <a:gd name="connsiteY3" fmla="*/ 3291 h 45233"/>
                  <a:gd name="connsiteX4" fmla="*/ 25785 w 53463"/>
                  <a:gd name="connsiteY4" fmla="*/ 59 h 45233"/>
                  <a:gd name="connsiteX5" fmla="*/ 29869 w 53463"/>
                  <a:gd name="connsiteY5" fmla="*/ 2340 h 45233"/>
                  <a:gd name="connsiteX6" fmla="*/ 35499 w 53463"/>
                  <a:gd name="connsiteY6" fmla="*/ 549 h 45233"/>
                  <a:gd name="connsiteX7" fmla="*/ 38354 w 53463"/>
                  <a:gd name="connsiteY7" fmla="*/ 5435 h 45233"/>
                  <a:gd name="connsiteX8" fmla="*/ 42018 w 53463"/>
                  <a:gd name="connsiteY8" fmla="*/ 10177 h 45233"/>
                  <a:gd name="connsiteX9" fmla="*/ 41854 w 53463"/>
                  <a:gd name="connsiteY9" fmla="*/ 15319 h 45233"/>
                  <a:gd name="connsiteX10" fmla="*/ 53459 w 53463"/>
                  <a:gd name="connsiteY10" fmla="*/ 25311 h 45233"/>
                  <a:gd name="connsiteX11" fmla="*/ 42489 w 53463"/>
                  <a:gd name="connsiteY11" fmla="*/ 31425 h 45233"/>
                  <a:gd name="connsiteX12" fmla="*/ 48423 w 53463"/>
                  <a:gd name="connsiteY12" fmla="*/ 38446 h 45233"/>
                  <a:gd name="connsiteX13" fmla="*/ 35223 w 53463"/>
                  <a:gd name="connsiteY13" fmla="*/ 39465 h 45233"/>
                  <a:gd name="connsiteX14" fmla="*/ 32087 w 53463"/>
                  <a:gd name="connsiteY14" fmla="*/ 45180 h 45233"/>
                  <a:gd name="connsiteX15" fmla="*/ 16516 w 53463"/>
                  <a:gd name="connsiteY15" fmla="*/ 39125 h 45233"/>
                  <a:gd name="connsiteX16" fmla="*/ 5840 w 53463"/>
                  <a:gd name="connsiteY16" fmla="*/ 35331 h 45233"/>
                  <a:gd name="connsiteX17" fmla="*/ 1146 w 53463"/>
                  <a:gd name="connsiteY17" fmla="*/ 31109 h 45233"/>
                  <a:gd name="connsiteX18" fmla="*/ 2149 w 53463"/>
                  <a:gd name="connsiteY18" fmla="*/ 25410 h 45233"/>
                  <a:gd name="connsiteX19" fmla="*/ 31 w 53463"/>
                  <a:gd name="connsiteY19" fmla="*/ 19563 h 45233"/>
                  <a:gd name="connsiteX20" fmla="*/ 3899 w 53463"/>
                  <a:gd name="connsiteY20" fmla="*/ 14366 h 45233"/>
                  <a:gd name="connsiteX21" fmla="*/ 3936 w 53463"/>
                  <a:gd name="connsiteY21" fmla="*/ 14229 h 45233"/>
                  <a:gd name="connsiteX0" fmla="*/ 4729 w 53463"/>
                  <a:gd name="connsiteY0" fmla="*/ 26036 h 45233"/>
                  <a:gd name="connsiteX1" fmla="*/ 2196 w 53463"/>
                  <a:gd name="connsiteY1" fmla="*/ 25239 h 45233"/>
                  <a:gd name="connsiteX2" fmla="*/ 6964 w 53463"/>
                  <a:gd name="connsiteY2" fmla="*/ 34758 h 45233"/>
                  <a:gd name="connsiteX3" fmla="*/ 5856 w 53463"/>
                  <a:gd name="connsiteY3" fmla="*/ 35139 h 45233"/>
                  <a:gd name="connsiteX4" fmla="*/ 16514 w 53463"/>
                  <a:gd name="connsiteY4" fmla="*/ 38949 h 45233"/>
                  <a:gd name="connsiteX5" fmla="*/ 15846 w 53463"/>
                  <a:gd name="connsiteY5" fmla="*/ 37209 h 45233"/>
                  <a:gd name="connsiteX6" fmla="*/ 24225 w 53463"/>
                  <a:gd name="connsiteY6" fmla="*/ 29942 h 45233"/>
                  <a:gd name="connsiteX7" fmla="*/ 28946 w 53463"/>
                  <a:gd name="connsiteY7" fmla="*/ 34840 h 45233"/>
                  <a:gd name="connsiteX8" fmla="*/ 37020 w 53463"/>
                  <a:gd name="connsiteY8" fmla="*/ 23660 h 45233"/>
                  <a:gd name="connsiteX9" fmla="*/ 42945 w 53463"/>
                  <a:gd name="connsiteY9" fmla="*/ 31316 h 45233"/>
                  <a:gd name="connsiteX10" fmla="*/ 41834 w 53463"/>
                  <a:gd name="connsiteY10" fmla="*/ 15213 h 45233"/>
                  <a:gd name="connsiteX11" fmla="*/ 40386 w 53463"/>
                  <a:gd name="connsiteY11" fmla="*/ 17889 h 45233"/>
                  <a:gd name="connsiteX12" fmla="*/ 38360 w 53463"/>
                  <a:gd name="connsiteY12" fmla="*/ 5285 h 45233"/>
                  <a:gd name="connsiteX13" fmla="*/ 38436 w 53463"/>
                  <a:gd name="connsiteY13" fmla="*/ 6549 h 45233"/>
                  <a:gd name="connsiteX14" fmla="*/ 29114 w 53463"/>
                  <a:gd name="connsiteY14" fmla="*/ 3811 h 45233"/>
                  <a:gd name="connsiteX15" fmla="*/ 29856 w 53463"/>
                  <a:gd name="connsiteY15" fmla="*/ 2199 h 45233"/>
                  <a:gd name="connsiteX16" fmla="*/ 22177 w 53463"/>
                  <a:gd name="connsiteY16" fmla="*/ 4579 h 45233"/>
                  <a:gd name="connsiteX17" fmla="*/ 22536 w 53463"/>
                  <a:gd name="connsiteY17" fmla="*/ 3189 h 45233"/>
                  <a:gd name="connsiteX18" fmla="*/ 14036 w 53463"/>
                  <a:gd name="connsiteY18" fmla="*/ 5051 h 45233"/>
                  <a:gd name="connsiteX19" fmla="*/ 15336 w 53463"/>
                  <a:gd name="connsiteY19" fmla="*/ 6399 h 45233"/>
                  <a:gd name="connsiteX20" fmla="*/ 4163 w 53463"/>
                  <a:gd name="connsiteY20" fmla="*/ 15648 h 45233"/>
                  <a:gd name="connsiteX21" fmla="*/ 3936 w 53463"/>
                  <a:gd name="connsiteY21" fmla="*/ 14229 h 45233"/>
                  <a:gd name="connsiteX0" fmla="*/ 3936 w 53463"/>
                  <a:gd name="connsiteY0" fmla="*/ 14229 h 45233"/>
                  <a:gd name="connsiteX1" fmla="*/ 5659 w 53463"/>
                  <a:gd name="connsiteY1" fmla="*/ 6766 h 45233"/>
                  <a:gd name="connsiteX2" fmla="*/ 14041 w 53463"/>
                  <a:gd name="connsiteY2" fmla="*/ 5061 h 45233"/>
                  <a:gd name="connsiteX3" fmla="*/ 22492 w 53463"/>
                  <a:gd name="connsiteY3" fmla="*/ 3291 h 45233"/>
                  <a:gd name="connsiteX4" fmla="*/ 25785 w 53463"/>
                  <a:gd name="connsiteY4" fmla="*/ 59 h 45233"/>
                  <a:gd name="connsiteX5" fmla="*/ 29869 w 53463"/>
                  <a:gd name="connsiteY5" fmla="*/ 2340 h 45233"/>
                  <a:gd name="connsiteX6" fmla="*/ 35499 w 53463"/>
                  <a:gd name="connsiteY6" fmla="*/ 549 h 45233"/>
                  <a:gd name="connsiteX7" fmla="*/ 38354 w 53463"/>
                  <a:gd name="connsiteY7" fmla="*/ 5435 h 45233"/>
                  <a:gd name="connsiteX8" fmla="*/ 42018 w 53463"/>
                  <a:gd name="connsiteY8" fmla="*/ 10177 h 45233"/>
                  <a:gd name="connsiteX9" fmla="*/ 41854 w 53463"/>
                  <a:gd name="connsiteY9" fmla="*/ 15319 h 45233"/>
                  <a:gd name="connsiteX10" fmla="*/ 53459 w 53463"/>
                  <a:gd name="connsiteY10" fmla="*/ 25311 h 45233"/>
                  <a:gd name="connsiteX11" fmla="*/ 42489 w 53463"/>
                  <a:gd name="connsiteY11" fmla="*/ 31425 h 45233"/>
                  <a:gd name="connsiteX12" fmla="*/ 48423 w 53463"/>
                  <a:gd name="connsiteY12" fmla="*/ 38446 h 45233"/>
                  <a:gd name="connsiteX13" fmla="*/ 35223 w 53463"/>
                  <a:gd name="connsiteY13" fmla="*/ 39465 h 45233"/>
                  <a:gd name="connsiteX14" fmla="*/ 32087 w 53463"/>
                  <a:gd name="connsiteY14" fmla="*/ 45180 h 45233"/>
                  <a:gd name="connsiteX15" fmla="*/ 16516 w 53463"/>
                  <a:gd name="connsiteY15" fmla="*/ 39125 h 45233"/>
                  <a:gd name="connsiteX16" fmla="*/ 5840 w 53463"/>
                  <a:gd name="connsiteY16" fmla="*/ 35331 h 45233"/>
                  <a:gd name="connsiteX17" fmla="*/ 1146 w 53463"/>
                  <a:gd name="connsiteY17" fmla="*/ 31109 h 45233"/>
                  <a:gd name="connsiteX18" fmla="*/ 2149 w 53463"/>
                  <a:gd name="connsiteY18" fmla="*/ 25410 h 45233"/>
                  <a:gd name="connsiteX19" fmla="*/ 31 w 53463"/>
                  <a:gd name="connsiteY19" fmla="*/ 19563 h 45233"/>
                  <a:gd name="connsiteX20" fmla="*/ 3899 w 53463"/>
                  <a:gd name="connsiteY20" fmla="*/ 14366 h 45233"/>
                  <a:gd name="connsiteX21" fmla="*/ 3936 w 53463"/>
                  <a:gd name="connsiteY21" fmla="*/ 14229 h 45233"/>
                  <a:gd name="connsiteX0" fmla="*/ 4729 w 53463"/>
                  <a:gd name="connsiteY0" fmla="*/ 26036 h 45233"/>
                  <a:gd name="connsiteX1" fmla="*/ 2196 w 53463"/>
                  <a:gd name="connsiteY1" fmla="*/ 25239 h 45233"/>
                  <a:gd name="connsiteX2" fmla="*/ 6964 w 53463"/>
                  <a:gd name="connsiteY2" fmla="*/ 34758 h 45233"/>
                  <a:gd name="connsiteX3" fmla="*/ 5856 w 53463"/>
                  <a:gd name="connsiteY3" fmla="*/ 35139 h 45233"/>
                  <a:gd name="connsiteX4" fmla="*/ 16514 w 53463"/>
                  <a:gd name="connsiteY4" fmla="*/ 38949 h 45233"/>
                  <a:gd name="connsiteX5" fmla="*/ 15846 w 53463"/>
                  <a:gd name="connsiteY5" fmla="*/ 37209 h 45233"/>
                  <a:gd name="connsiteX6" fmla="*/ 24225 w 53463"/>
                  <a:gd name="connsiteY6" fmla="*/ 29942 h 45233"/>
                  <a:gd name="connsiteX7" fmla="*/ 28946 w 53463"/>
                  <a:gd name="connsiteY7" fmla="*/ 34840 h 45233"/>
                  <a:gd name="connsiteX8" fmla="*/ 37020 w 53463"/>
                  <a:gd name="connsiteY8" fmla="*/ 23660 h 45233"/>
                  <a:gd name="connsiteX9" fmla="*/ 40280 w 53463"/>
                  <a:gd name="connsiteY9" fmla="*/ 30525 h 45233"/>
                  <a:gd name="connsiteX10" fmla="*/ 41834 w 53463"/>
                  <a:gd name="connsiteY10" fmla="*/ 15213 h 45233"/>
                  <a:gd name="connsiteX11" fmla="*/ 40386 w 53463"/>
                  <a:gd name="connsiteY11" fmla="*/ 17889 h 45233"/>
                  <a:gd name="connsiteX12" fmla="*/ 38360 w 53463"/>
                  <a:gd name="connsiteY12" fmla="*/ 5285 h 45233"/>
                  <a:gd name="connsiteX13" fmla="*/ 38436 w 53463"/>
                  <a:gd name="connsiteY13" fmla="*/ 6549 h 45233"/>
                  <a:gd name="connsiteX14" fmla="*/ 29114 w 53463"/>
                  <a:gd name="connsiteY14" fmla="*/ 3811 h 45233"/>
                  <a:gd name="connsiteX15" fmla="*/ 29856 w 53463"/>
                  <a:gd name="connsiteY15" fmla="*/ 2199 h 45233"/>
                  <a:gd name="connsiteX16" fmla="*/ 22177 w 53463"/>
                  <a:gd name="connsiteY16" fmla="*/ 4579 h 45233"/>
                  <a:gd name="connsiteX17" fmla="*/ 22536 w 53463"/>
                  <a:gd name="connsiteY17" fmla="*/ 3189 h 45233"/>
                  <a:gd name="connsiteX18" fmla="*/ 14036 w 53463"/>
                  <a:gd name="connsiteY18" fmla="*/ 5051 h 45233"/>
                  <a:gd name="connsiteX19" fmla="*/ 15336 w 53463"/>
                  <a:gd name="connsiteY19" fmla="*/ 6399 h 45233"/>
                  <a:gd name="connsiteX20" fmla="*/ 4163 w 53463"/>
                  <a:gd name="connsiteY20" fmla="*/ 15648 h 45233"/>
                  <a:gd name="connsiteX21" fmla="*/ 3936 w 53463"/>
                  <a:gd name="connsiteY21" fmla="*/ 14229 h 45233"/>
                  <a:gd name="connsiteX0" fmla="*/ 3936 w 56089"/>
                  <a:gd name="connsiteY0" fmla="*/ 14229 h 45233"/>
                  <a:gd name="connsiteX1" fmla="*/ 5659 w 56089"/>
                  <a:gd name="connsiteY1" fmla="*/ 6766 h 45233"/>
                  <a:gd name="connsiteX2" fmla="*/ 14041 w 56089"/>
                  <a:gd name="connsiteY2" fmla="*/ 5061 h 45233"/>
                  <a:gd name="connsiteX3" fmla="*/ 22492 w 56089"/>
                  <a:gd name="connsiteY3" fmla="*/ 3291 h 45233"/>
                  <a:gd name="connsiteX4" fmla="*/ 25785 w 56089"/>
                  <a:gd name="connsiteY4" fmla="*/ 59 h 45233"/>
                  <a:gd name="connsiteX5" fmla="*/ 29869 w 56089"/>
                  <a:gd name="connsiteY5" fmla="*/ 2340 h 45233"/>
                  <a:gd name="connsiteX6" fmla="*/ 35499 w 56089"/>
                  <a:gd name="connsiteY6" fmla="*/ 549 h 45233"/>
                  <a:gd name="connsiteX7" fmla="*/ 38354 w 56089"/>
                  <a:gd name="connsiteY7" fmla="*/ 5435 h 45233"/>
                  <a:gd name="connsiteX8" fmla="*/ 42018 w 56089"/>
                  <a:gd name="connsiteY8" fmla="*/ 10177 h 45233"/>
                  <a:gd name="connsiteX9" fmla="*/ 41854 w 56089"/>
                  <a:gd name="connsiteY9" fmla="*/ 15319 h 45233"/>
                  <a:gd name="connsiteX10" fmla="*/ 53459 w 56089"/>
                  <a:gd name="connsiteY10" fmla="*/ 25311 h 45233"/>
                  <a:gd name="connsiteX11" fmla="*/ 50442 w 56089"/>
                  <a:gd name="connsiteY11" fmla="*/ 32278 h 45233"/>
                  <a:gd name="connsiteX12" fmla="*/ 48423 w 56089"/>
                  <a:gd name="connsiteY12" fmla="*/ 38446 h 45233"/>
                  <a:gd name="connsiteX13" fmla="*/ 35223 w 56089"/>
                  <a:gd name="connsiteY13" fmla="*/ 39465 h 45233"/>
                  <a:gd name="connsiteX14" fmla="*/ 32087 w 56089"/>
                  <a:gd name="connsiteY14" fmla="*/ 45180 h 45233"/>
                  <a:gd name="connsiteX15" fmla="*/ 16516 w 56089"/>
                  <a:gd name="connsiteY15" fmla="*/ 39125 h 45233"/>
                  <a:gd name="connsiteX16" fmla="*/ 5840 w 56089"/>
                  <a:gd name="connsiteY16" fmla="*/ 35331 h 45233"/>
                  <a:gd name="connsiteX17" fmla="*/ 1146 w 56089"/>
                  <a:gd name="connsiteY17" fmla="*/ 31109 h 45233"/>
                  <a:gd name="connsiteX18" fmla="*/ 2149 w 56089"/>
                  <a:gd name="connsiteY18" fmla="*/ 25410 h 45233"/>
                  <a:gd name="connsiteX19" fmla="*/ 31 w 56089"/>
                  <a:gd name="connsiteY19" fmla="*/ 19563 h 45233"/>
                  <a:gd name="connsiteX20" fmla="*/ 3899 w 56089"/>
                  <a:gd name="connsiteY20" fmla="*/ 14366 h 45233"/>
                  <a:gd name="connsiteX21" fmla="*/ 3936 w 56089"/>
                  <a:gd name="connsiteY21" fmla="*/ 14229 h 45233"/>
                  <a:gd name="connsiteX0" fmla="*/ 4729 w 56089"/>
                  <a:gd name="connsiteY0" fmla="*/ 26036 h 45233"/>
                  <a:gd name="connsiteX1" fmla="*/ 2196 w 56089"/>
                  <a:gd name="connsiteY1" fmla="*/ 25239 h 45233"/>
                  <a:gd name="connsiteX2" fmla="*/ 6964 w 56089"/>
                  <a:gd name="connsiteY2" fmla="*/ 34758 h 45233"/>
                  <a:gd name="connsiteX3" fmla="*/ 5856 w 56089"/>
                  <a:gd name="connsiteY3" fmla="*/ 35139 h 45233"/>
                  <a:gd name="connsiteX4" fmla="*/ 16514 w 56089"/>
                  <a:gd name="connsiteY4" fmla="*/ 38949 h 45233"/>
                  <a:gd name="connsiteX5" fmla="*/ 15846 w 56089"/>
                  <a:gd name="connsiteY5" fmla="*/ 37209 h 45233"/>
                  <a:gd name="connsiteX6" fmla="*/ 24225 w 56089"/>
                  <a:gd name="connsiteY6" fmla="*/ 29942 h 45233"/>
                  <a:gd name="connsiteX7" fmla="*/ 28946 w 56089"/>
                  <a:gd name="connsiteY7" fmla="*/ 34840 h 45233"/>
                  <a:gd name="connsiteX8" fmla="*/ 37020 w 56089"/>
                  <a:gd name="connsiteY8" fmla="*/ 23660 h 45233"/>
                  <a:gd name="connsiteX9" fmla="*/ 40280 w 56089"/>
                  <a:gd name="connsiteY9" fmla="*/ 30525 h 45233"/>
                  <a:gd name="connsiteX10" fmla="*/ 41834 w 56089"/>
                  <a:gd name="connsiteY10" fmla="*/ 15213 h 45233"/>
                  <a:gd name="connsiteX11" fmla="*/ 40386 w 56089"/>
                  <a:gd name="connsiteY11" fmla="*/ 17889 h 45233"/>
                  <a:gd name="connsiteX12" fmla="*/ 38360 w 56089"/>
                  <a:gd name="connsiteY12" fmla="*/ 5285 h 45233"/>
                  <a:gd name="connsiteX13" fmla="*/ 38436 w 56089"/>
                  <a:gd name="connsiteY13" fmla="*/ 6549 h 45233"/>
                  <a:gd name="connsiteX14" fmla="*/ 29114 w 56089"/>
                  <a:gd name="connsiteY14" fmla="*/ 3811 h 45233"/>
                  <a:gd name="connsiteX15" fmla="*/ 29856 w 56089"/>
                  <a:gd name="connsiteY15" fmla="*/ 2199 h 45233"/>
                  <a:gd name="connsiteX16" fmla="*/ 22177 w 56089"/>
                  <a:gd name="connsiteY16" fmla="*/ 4579 h 45233"/>
                  <a:gd name="connsiteX17" fmla="*/ 22536 w 56089"/>
                  <a:gd name="connsiteY17" fmla="*/ 3189 h 45233"/>
                  <a:gd name="connsiteX18" fmla="*/ 14036 w 56089"/>
                  <a:gd name="connsiteY18" fmla="*/ 5051 h 45233"/>
                  <a:gd name="connsiteX19" fmla="*/ 15336 w 56089"/>
                  <a:gd name="connsiteY19" fmla="*/ 6399 h 45233"/>
                  <a:gd name="connsiteX20" fmla="*/ 4163 w 56089"/>
                  <a:gd name="connsiteY20" fmla="*/ 15648 h 45233"/>
                  <a:gd name="connsiteX21" fmla="*/ 3936 w 56089"/>
                  <a:gd name="connsiteY21" fmla="*/ 14229 h 45233"/>
                  <a:gd name="connsiteX0" fmla="*/ 3936 w 56089"/>
                  <a:gd name="connsiteY0" fmla="*/ 14229 h 45233"/>
                  <a:gd name="connsiteX1" fmla="*/ 5659 w 56089"/>
                  <a:gd name="connsiteY1" fmla="*/ 6766 h 45233"/>
                  <a:gd name="connsiteX2" fmla="*/ 14041 w 56089"/>
                  <a:gd name="connsiteY2" fmla="*/ 5061 h 45233"/>
                  <a:gd name="connsiteX3" fmla="*/ 22492 w 56089"/>
                  <a:gd name="connsiteY3" fmla="*/ 3291 h 45233"/>
                  <a:gd name="connsiteX4" fmla="*/ 25785 w 56089"/>
                  <a:gd name="connsiteY4" fmla="*/ 59 h 45233"/>
                  <a:gd name="connsiteX5" fmla="*/ 29869 w 56089"/>
                  <a:gd name="connsiteY5" fmla="*/ 2340 h 45233"/>
                  <a:gd name="connsiteX6" fmla="*/ 35499 w 56089"/>
                  <a:gd name="connsiteY6" fmla="*/ 549 h 45233"/>
                  <a:gd name="connsiteX7" fmla="*/ 38354 w 56089"/>
                  <a:gd name="connsiteY7" fmla="*/ 5435 h 45233"/>
                  <a:gd name="connsiteX8" fmla="*/ 42018 w 56089"/>
                  <a:gd name="connsiteY8" fmla="*/ 10177 h 45233"/>
                  <a:gd name="connsiteX9" fmla="*/ 41854 w 56089"/>
                  <a:gd name="connsiteY9" fmla="*/ 15319 h 45233"/>
                  <a:gd name="connsiteX10" fmla="*/ 53459 w 56089"/>
                  <a:gd name="connsiteY10" fmla="*/ 25311 h 45233"/>
                  <a:gd name="connsiteX11" fmla="*/ 50442 w 56089"/>
                  <a:gd name="connsiteY11" fmla="*/ 32278 h 45233"/>
                  <a:gd name="connsiteX12" fmla="*/ 46169 w 56089"/>
                  <a:gd name="connsiteY12" fmla="*/ 36954 h 45233"/>
                  <a:gd name="connsiteX13" fmla="*/ 35223 w 56089"/>
                  <a:gd name="connsiteY13" fmla="*/ 39465 h 45233"/>
                  <a:gd name="connsiteX14" fmla="*/ 32087 w 56089"/>
                  <a:gd name="connsiteY14" fmla="*/ 45180 h 45233"/>
                  <a:gd name="connsiteX15" fmla="*/ 16516 w 56089"/>
                  <a:gd name="connsiteY15" fmla="*/ 39125 h 45233"/>
                  <a:gd name="connsiteX16" fmla="*/ 5840 w 56089"/>
                  <a:gd name="connsiteY16" fmla="*/ 35331 h 45233"/>
                  <a:gd name="connsiteX17" fmla="*/ 1146 w 56089"/>
                  <a:gd name="connsiteY17" fmla="*/ 31109 h 45233"/>
                  <a:gd name="connsiteX18" fmla="*/ 2149 w 56089"/>
                  <a:gd name="connsiteY18" fmla="*/ 25410 h 45233"/>
                  <a:gd name="connsiteX19" fmla="*/ 31 w 56089"/>
                  <a:gd name="connsiteY19" fmla="*/ 19563 h 45233"/>
                  <a:gd name="connsiteX20" fmla="*/ 3899 w 56089"/>
                  <a:gd name="connsiteY20" fmla="*/ 14366 h 45233"/>
                  <a:gd name="connsiteX21" fmla="*/ 3936 w 56089"/>
                  <a:gd name="connsiteY21" fmla="*/ 14229 h 45233"/>
                  <a:gd name="connsiteX0" fmla="*/ 4729 w 56089"/>
                  <a:gd name="connsiteY0" fmla="*/ 26036 h 45233"/>
                  <a:gd name="connsiteX1" fmla="*/ 2196 w 56089"/>
                  <a:gd name="connsiteY1" fmla="*/ 25239 h 45233"/>
                  <a:gd name="connsiteX2" fmla="*/ 6964 w 56089"/>
                  <a:gd name="connsiteY2" fmla="*/ 34758 h 45233"/>
                  <a:gd name="connsiteX3" fmla="*/ 5856 w 56089"/>
                  <a:gd name="connsiteY3" fmla="*/ 35139 h 45233"/>
                  <a:gd name="connsiteX4" fmla="*/ 16514 w 56089"/>
                  <a:gd name="connsiteY4" fmla="*/ 38949 h 45233"/>
                  <a:gd name="connsiteX5" fmla="*/ 15846 w 56089"/>
                  <a:gd name="connsiteY5" fmla="*/ 37209 h 45233"/>
                  <a:gd name="connsiteX6" fmla="*/ 24225 w 56089"/>
                  <a:gd name="connsiteY6" fmla="*/ 29942 h 45233"/>
                  <a:gd name="connsiteX7" fmla="*/ 28946 w 56089"/>
                  <a:gd name="connsiteY7" fmla="*/ 34840 h 45233"/>
                  <a:gd name="connsiteX8" fmla="*/ 37020 w 56089"/>
                  <a:gd name="connsiteY8" fmla="*/ 23660 h 45233"/>
                  <a:gd name="connsiteX9" fmla="*/ 40280 w 56089"/>
                  <a:gd name="connsiteY9" fmla="*/ 30525 h 45233"/>
                  <a:gd name="connsiteX10" fmla="*/ 41834 w 56089"/>
                  <a:gd name="connsiteY10" fmla="*/ 15213 h 45233"/>
                  <a:gd name="connsiteX11" fmla="*/ 40386 w 56089"/>
                  <a:gd name="connsiteY11" fmla="*/ 17889 h 45233"/>
                  <a:gd name="connsiteX12" fmla="*/ 38360 w 56089"/>
                  <a:gd name="connsiteY12" fmla="*/ 5285 h 45233"/>
                  <a:gd name="connsiteX13" fmla="*/ 38436 w 56089"/>
                  <a:gd name="connsiteY13" fmla="*/ 6549 h 45233"/>
                  <a:gd name="connsiteX14" fmla="*/ 29114 w 56089"/>
                  <a:gd name="connsiteY14" fmla="*/ 3811 h 45233"/>
                  <a:gd name="connsiteX15" fmla="*/ 29856 w 56089"/>
                  <a:gd name="connsiteY15" fmla="*/ 2199 h 45233"/>
                  <a:gd name="connsiteX16" fmla="*/ 22177 w 56089"/>
                  <a:gd name="connsiteY16" fmla="*/ 4579 h 45233"/>
                  <a:gd name="connsiteX17" fmla="*/ 22536 w 56089"/>
                  <a:gd name="connsiteY17" fmla="*/ 3189 h 45233"/>
                  <a:gd name="connsiteX18" fmla="*/ 14036 w 56089"/>
                  <a:gd name="connsiteY18" fmla="*/ 5051 h 45233"/>
                  <a:gd name="connsiteX19" fmla="*/ 15336 w 56089"/>
                  <a:gd name="connsiteY19" fmla="*/ 6399 h 45233"/>
                  <a:gd name="connsiteX20" fmla="*/ 4163 w 56089"/>
                  <a:gd name="connsiteY20" fmla="*/ 15648 h 45233"/>
                  <a:gd name="connsiteX21" fmla="*/ 3936 w 56089"/>
                  <a:gd name="connsiteY21" fmla="*/ 14229 h 45233"/>
                  <a:gd name="connsiteX0" fmla="*/ 3936 w 56089"/>
                  <a:gd name="connsiteY0" fmla="*/ 14229 h 45233"/>
                  <a:gd name="connsiteX1" fmla="*/ 5659 w 56089"/>
                  <a:gd name="connsiteY1" fmla="*/ 6766 h 45233"/>
                  <a:gd name="connsiteX2" fmla="*/ 14041 w 56089"/>
                  <a:gd name="connsiteY2" fmla="*/ 5061 h 45233"/>
                  <a:gd name="connsiteX3" fmla="*/ 22492 w 56089"/>
                  <a:gd name="connsiteY3" fmla="*/ 3291 h 45233"/>
                  <a:gd name="connsiteX4" fmla="*/ 25785 w 56089"/>
                  <a:gd name="connsiteY4" fmla="*/ 59 h 45233"/>
                  <a:gd name="connsiteX5" fmla="*/ 29869 w 56089"/>
                  <a:gd name="connsiteY5" fmla="*/ 2340 h 45233"/>
                  <a:gd name="connsiteX6" fmla="*/ 35499 w 56089"/>
                  <a:gd name="connsiteY6" fmla="*/ 549 h 45233"/>
                  <a:gd name="connsiteX7" fmla="*/ 38354 w 56089"/>
                  <a:gd name="connsiteY7" fmla="*/ 5435 h 45233"/>
                  <a:gd name="connsiteX8" fmla="*/ 42018 w 56089"/>
                  <a:gd name="connsiteY8" fmla="*/ 10177 h 45233"/>
                  <a:gd name="connsiteX9" fmla="*/ 41854 w 56089"/>
                  <a:gd name="connsiteY9" fmla="*/ 15319 h 45233"/>
                  <a:gd name="connsiteX10" fmla="*/ 53459 w 56089"/>
                  <a:gd name="connsiteY10" fmla="*/ 25311 h 45233"/>
                  <a:gd name="connsiteX11" fmla="*/ 50442 w 56089"/>
                  <a:gd name="connsiteY11" fmla="*/ 32278 h 45233"/>
                  <a:gd name="connsiteX12" fmla="*/ 46169 w 56089"/>
                  <a:gd name="connsiteY12" fmla="*/ 36954 h 45233"/>
                  <a:gd name="connsiteX13" fmla="*/ 35223 w 56089"/>
                  <a:gd name="connsiteY13" fmla="*/ 39465 h 45233"/>
                  <a:gd name="connsiteX14" fmla="*/ 32087 w 56089"/>
                  <a:gd name="connsiteY14" fmla="*/ 45180 h 45233"/>
                  <a:gd name="connsiteX15" fmla="*/ 16516 w 56089"/>
                  <a:gd name="connsiteY15" fmla="*/ 39125 h 45233"/>
                  <a:gd name="connsiteX16" fmla="*/ 5840 w 56089"/>
                  <a:gd name="connsiteY16" fmla="*/ 35331 h 45233"/>
                  <a:gd name="connsiteX17" fmla="*/ 1146 w 56089"/>
                  <a:gd name="connsiteY17" fmla="*/ 31109 h 45233"/>
                  <a:gd name="connsiteX18" fmla="*/ 2149 w 56089"/>
                  <a:gd name="connsiteY18" fmla="*/ 25410 h 45233"/>
                  <a:gd name="connsiteX19" fmla="*/ 31 w 56089"/>
                  <a:gd name="connsiteY19" fmla="*/ 19563 h 45233"/>
                  <a:gd name="connsiteX20" fmla="*/ 3899 w 56089"/>
                  <a:gd name="connsiteY20" fmla="*/ 14366 h 45233"/>
                  <a:gd name="connsiteX21" fmla="*/ 3936 w 56089"/>
                  <a:gd name="connsiteY21" fmla="*/ 14229 h 45233"/>
                  <a:gd name="connsiteX0" fmla="*/ 4729 w 56089"/>
                  <a:gd name="connsiteY0" fmla="*/ 26036 h 45233"/>
                  <a:gd name="connsiteX1" fmla="*/ 2196 w 56089"/>
                  <a:gd name="connsiteY1" fmla="*/ 25239 h 45233"/>
                  <a:gd name="connsiteX2" fmla="*/ 6964 w 56089"/>
                  <a:gd name="connsiteY2" fmla="*/ 34758 h 45233"/>
                  <a:gd name="connsiteX3" fmla="*/ 5856 w 56089"/>
                  <a:gd name="connsiteY3" fmla="*/ 35139 h 45233"/>
                  <a:gd name="connsiteX4" fmla="*/ 16514 w 56089"/>
                  <a:gd name="connsiteY4" fmla="*/ 38949 h 45233"/>
                  <a:gd name="connsiteX5" fmla="*/ 15846 w 56089"/>
                  <a:gd name="connsiteY5" fmla="*/ 37209 h 45233"/>
                  <a:gd name="connsiteX6" fmla="*/ 24225 w 56089"/>
                  <a:gd name="connsiteY6" fmla="*/ 29942 h 45233"/>
                  <a:gd name="connsiteX7" fmla="*/ 28946 w 56089"/>
                  <a:gd name="connsiteY7" fmla="*/ 34840 h 45233"/>
                  <a:gd name="connsiteX8" fmla="*/ 37020 w 56089"/>
                  <a:gd name="connsiteY8" fmla="*/ 23660 h 45233"/>
                  <a:gd name="connsiteX9" fmla="*/ 50507 w 56089"/>
                  <a:gd name="connsiteY9" fmla="*/ 32327 h 45233"/>
                  <a:gd name="connsiteX10" fmla="*/ 41834 w 56089"/>
                  <a:gd name="connsiteY10" fmla="*/ 15213 h 45233"/>
                  <a:gd name="connsiteX11" fmla="*/ 40386 w 56089"/>
                  <a:gd name="connsiteY11" fmla="*/ 17889 h 45233"/>
                  <a:gd name="connsiteX12" fmla="*/ 38360 w 56089"/>
                  <a:gd name="connsiteY12" fmla="*/ 5285 h 45233"/>
                  <a:gd name="connsiteX13" fmla="*/ 38436 w 56089"/>
                  <a:gd name="connsiteY13" fmla="*/ 6549 h 45233"/>
                  <a:gd name="connsiteX14" fmla="*/ 29114 w 56089"/>
                  <a:gd name="connsiteY14" fmla="*/ 3811 h 45233"/>
                  <a:gd name="connsiteX15" fmla="*/ 29856 w 56089"/>
                  <a:gd name="connsiteY15" fmla="*/ 2199 h 45233"/>
                  <a:gd name="connsiteX16" fmla="*/ 22177 w 56089"/>
                  <a:gd name="connsiteY16" fmla="*/ 4579 h 45233"/>
                  <a:gd name="connsiteX17" fmla="*/ 22536 w 56089"/>
                  <a:gd name="connsiteY17" fmla="*/ 3189 h 45233"/>
                  <a:gd name="connsiteX18" fmla="*/ 14036 w 56089"/>
                  <a:gd name="connsiteY18" fmla="*/ 5051 h 45233"/>
                  <a:gd name="connsiteX19" fmla="*/ 15336 w 56089"/>
                  <a:gd name="connsiteY19" fmla="*/ 6399 h 45233"/>
                  <a:gd name="connsiteX20" fmla="*/ 4163 w 56089"/>
                  <a:gd name="connsiteY20" fmla="*/ 15648 h 45233"/>
                  <a:gd name="connsiteX21" fmla="*/ 3936 w 56089"/>
                  <a:gd name="connsiteY21" fmla="*/ 14229 h 45233"/>
                  <a:gd name="connsiteX0" fmla="*/ 3936 w 56089"/>
                  <a:gd name="connsiteY0" fmla="*/ 14229 h 45233"/>
                  <a:gd name="connsiteX1" fmla="*/ 5659 w 56089"/>
                  <a:gd name="connsiteY1" fmla="*/ 6766 h 45233"/>
                  <a:gd name="connsiteX2" fmla="*/ 14041 w 56089"/>
                  <a:gd name="connsiteY2" fmla="*/ 5061 h 45233"/>
                  <a:gd name="connsiteX3" fmla="*/ 22492 w 56089"/>
                  <a:gd name="connsiteY3" fmla="*/ 3291 h 45233"/>
                  <a:gd name="connsiteX4" fmla="*/ 25785 w 56089"/>
                  <a:gd name="connsiteY4" fmla="*/ 59 h 45233"/>
                  <a:gd name="connsiteX5" fmla="*/ 29869 w 56089"/>
                  <a:gd name="connsiteY5" fmla="*/ 2340 h 45233"/>
                  <a:gd name="connsiteX6" fmla="*/ 35499 w 56089"/>
                  <a:gd name="connsiteY6" fmla="*/ 549 h 45233"/>
                  <a:gd name="connsiteX7" fmla="*/ 38354 w 56089"/>
                  <a:gd name="connsiteY7" fmla="*/ 5435 h 45233"/>
                  <a:gd name="connsiteX8" fmla="*/ 42018 w 56089"/>
                  <a:gd name="connsiteY8" fmla="*/ 10177 h 45233"/>
                  <a:gd name="connsiteX9" fmla="*/ 41854 w 56089"/>
                  <a:gd name="connsiteY9" fmla="*/ 15319 h 45233"/>
                  <a:gd name="connsiteX10" fmla="*/ 53459 w 56089"/>
                  <a:gd name="connsiteY10" fmla="*/ 25311 h 45233"/>
                  <a:gd name="connsiteX11" fmla="*/ 50442 w 56089"/>
                  <a:gd name="connsiteY11" fmla="*/ 32278 h 45233"/>
                  <a:gd name="connsiteX12" fmla="*/ 46169 w 56089"/>
                  <a:gd name="connsiteY12" fmla="*/ 36954 h 45233"/>
                  <a:gd name="connsiteX13" fmla="*/ 35223 w 56089"/>
                  <a:gd name="connsiteY13" fmla="*/ 39465 h 45233"/>
                  <a:gd name="connsiteX14" fmla="*/ 32087 w 56089"/>
                  <a:gd name="connsiteY14" fmla="*/ 45180 h 45233"/>
                  <a:gd name="connsiteX15" fmla="*/ 16516 w 56089"/>
                  <a:gd name="connsiteY15" fmla="*/ 39125 h 45233"/>
                  <a:gd name="connsiteX16" fmla="*/ 5840 w 56089"/>
                  <a:gd name="connsiteY16" fmla="*/ 35331 h 45233"/>
                  <a:gd name="connsiteX17" fmla="*/ 1146 w 56089"/>
                  <a:gd name="connsiteY17" fmla="*/ 31109 h 45233"/>
                  <a:gd name="connsiteX18" fmla="*/ 2149 w 56089"/>
                  <a:gd name="connsiteY18" fmla="*/ 25410 h 45233"/>
                  <a:gd name="connsiteX19" fmla="*/ 31 w 56089"/>
                  <a:gd name="connsiteY19" fmla="*/ 19563 h 45233"/>
                  <a:gd name="connsiteX20" fmla="*/ 3899 w 56089"/>
                  <a:gd name="connsiteY20" fmla="*/ 14366 h 45233"/>
                  <a:gd name="connsiteX21" fmla="*/ 3936 w 56089"/>
                  <a:gd name="connsiteY21" fmla="*/ 14229 h 45233"/>
                  <a:gd name="connsiteX0" fmla="*/ 4729 w 56089"/>
                  <a:gd name="connsiteY0" fmla="*/ 26036 h 45233"/>
                  <a:gd name="connsiteX1" fmla="*/ 2196 w 56089"/>
                  <a:gd name="connsiteY1" fmla="*/ 25239 h 45233"/>
                  <a:gd name="connsiteX2" fmla="*/ 6964 w 56089"/>
                  <a:gd name="connsiteY2" fmla="*/ 34758 h 45233"/>
                  <a:gd name="connsiteX3" fmla="*/ 5856 w 56089"/>
                  <a:gd name="connsiteY3" fmla="*/ 35139 h 45233"/>
                  <a:gd name="connsiteX4" fmla="*/ 16514 w 56089"/>
                  <a:gd name="connsiteY4" fmla="*/ 38949 h 45233"/>
                  <a:gd name="connsiteX5" fmla="*/ 15846 w 56089"/>
                  <a:gd name="connsiteY5" fmla="*/ 37209 h 45233"/>
                  <a:gd name="connsiteX6" fmla="*/ 24225 w 56089"/>
                  <a:gd name="connsiteY6" fmla="*/ 29942 h 45233"/>
                  <a:gd name="connsiteX7" fmla="*/ 28946 w 56089"/>
                  <a:gd name="connsiteY7" fmla="*/ 34840 h 45233"/>
                  <a:gd name="connsiteX8" fmla="*/ 37872 w 56089"/>
                  <a:gd name="connsiteY8" fmla="*/ 26655 h 45233"/>
                  <a:gd name="connsiteX9" fmla="*/ 50507 w 56089"/>
                  <a:gd name="connsiteY9" fmla="*/ 32327 h 45233"/>
                  <a:gd name="connsiteX10" fmla="*/ 41834 w 56089"/>
                  <a:gd name="connsiteY10" fmla="*/ 15213 h 45233"/>
                  <a:gd name="connsiteX11" fmla="*/ 40386 w 56089"/>
                  <a:gd name="connsiteY11" fmla="*/ 17889 h 45233"/>
                  <a:gd name="connsiteX12" fmla="*/ 38360 w 56089"/>
                  <a:gd name="connsiteY12" fmla="*/ 5285 h 45233"/>
                  <a:gd name="connsiteX13" fmla="*/ 38436 w 56089"/>
                  <a:gd name="connsiteY13" fmla="*/ 6549 h 45233"/>
                  <a:gd name="connsiteX14" fmla="*/ 29114 w 56089"/>
                  <a:gd name="connsiteY14" fmla="*/ 3811 h 45233"/>
                  <a:gd name="connsiteX15" fmla="*/ 29856 w 56089"/>
                  <a:gd name="connsiteY15" fmla="*/ 2199 h 45233"/>
                  <a:gd name="connsiteX16" fmla="*/ 22177 w 56089"/>
                  <a:gd name="connsiteY16" fmla="*/ 4579 h 45233"/>
                  <a:gd name="connsiteX17" fmla="*/ 22536 w 56089"/>
                  <a:gd name="connsiteY17" fmla="*/ 3189 h 45233"/>
                  <a:gd name="connsiteX18" fmla="*/ 14036 w 56089"/>
                  <a:gd name="connsiteY18" fmla="*/ 5051 h 45233"/>
                  <a:gd name="connsiteX19" fmla="*/ 15336 w 56089"/>
                  <a:gd name="connsiteY19" fmla="*/ 6399 h 45233"/>
                  <a:gd name="connsiteX20" fmla="*/ 4163 w 56089"/>
                  <a:gd name="connsiteY20" fmla="*/ 15648 h 45233"/>
                  <a:gd name="connsiteX21" fmla="*/ 3936 w 56089"/>
                  <a:gd name="connsiteY21" fmla="*/ 14229 h 45233"/>
                  <a:gd name="connsiteX0" fmla="*/ 3936 w 56089"/>
                  <a:gd name="connsiteY0" fmla="*/ 14229 h 45233"/>
                  <a:gd name="connsiteX1" fmla="*/ 5659 w 56089"/>
                  <a:gd name="connsiteY1" fmla="*/ 6766 h 45233"/>
                  <a:gd name="connsiteX2" fmla="*/ 14041 w 56089"/>
                  <a:gd name="connsiteY2" fmla="*/ 5061 h 45233"/>
                  <a:gd name="connsiteX3" fmla="*/ 22492 w 56089"/>
                  <a:gd name="connsiteY3" fmla="*/ 3291 h 45233"/>
                  <a:gd name="connsiteX4" fmla="*/ 25785 w 56089"/>
                  <a:gd name="connsiteY4" fmla="*/ 59 h 45233"/>
                  <a:gd name="connsiteX5" fmla="*/ 29869 w 56089"/>
                  <a:gd name="connsiteY5" fmla="*/ 2340 h 45233"/>
                  <a:gd name="connsiteX6" fmla="*/ 35499 w 56089"/>
                  <a:gd name="connsiteY6" fmla="*/ 549 h 45233"/>
                  <a:gd name="connsiteX7" fmla="*/ 38354 w 56089"/>
                  <a:gd name="connsiteY7" fmla="*/ 5435 h 45233"/>
                  <a:gd name="connsiteX8" fmla="*/ 42018 w 56089"/>
                  <a:gd name="connsiteY8" fmla="*/ 10177 h 45233"/>
                  <a:gd name="connsiteX9" fmla="*/ 41854 w 56089"/>
                  <a:gd name="connsiteY9" fmla="*/ 15319 h 45233"/>
                  <a:gd name="connsiteX10" fmla="*/ 53459 w 56089"/>
                  <a:gd name="connsiteY10" fmla="*/ 25311 h 45233"/>
                  <a:gd name="connsiteX11" fmla="*/ 50442 w 56089"/>
                  <a:gd name="connsiteY11" fmla="*/ 32278 h 45233"/>
                  <a:gd name="connsiteX12" fmla="*/ 46169 w 56089"/>
                  <a:gd name="connsiteY12" fmla="*/ 36954 h 45233"/>
                  <a:gd name="connsiteX13" fmla="*/ 35223 w 56089"/>
                  <a:gd name="connsiteY13" fmla="*/ 39465 h 45233"/>
                  <a:gd name="connsiteX14" fmla="*/ 32087 w 56089"/>
                  <a:gd name="connsiteY14" fmla="*/ 45180 h 45233"/>
                  <a:gd name="connsiteX15" fmla="*/ 16516 w 56089"/>
                  <a:gd name="connsiteY15" fmla="*/ 39125 h 45233"/>
                  <a:gd name="connsiteX16" fmla="*/ 5840 w 56089"/>
                  <a:gd name="connsiteY16" fmla="*/ 35331 h 45233"/>
                  <a:gd name="connsiteX17" fmla="*/ 1146 w 56089"/>
                  <a:gd name="connsiteY17" fmla="*/ 31109 h 45233"/>
                  <a:gd name="connsiteX18" fmla="*/ 2149 w 56089"/>
                  <a:gd name="connsiteY18" fmla="*/ 25410 h 45233"/>
                  <a:gd name="connsiteX19" fmla="*/ 31 w 56089"/>
                  <a:gd name="connsiteY19" fmla="*/ 19563 h 45233"/>
                  <a:gd name="connsiteX20" fmla="*/ 3899 w 56089"/>
                  <a:gd name="connsiteY20" fmla="*/ 14366 h 45233"/>
                  <a:gd name="connsiteX21" fmla="*/ 3936 w 56089"/>
                  <a:gd name="connsiteY21" fmla="*/ 14229 h 45233"/>
                  <a:gd name="connsiteX0" fmla="*/ 4729 w 56089"/>
                  <a:gd name="connsiteY0" fmla="*/ 26036 h 45233"/>
                  <a:gd name="connsiteX1" fmla="*/ 2196 w 56089"/>
                  <a:gd name="connsiteY1" fmla="*/ 25239 h 45233"/>
                  <a:gd name="connsiteX2" fmla="*/ 6964 w 56089"/>
                  <a:gd name="connsiteY2" fmla="*/ 34758 h 45233"/>
                  <a:gd name="connsiteX3" fmla="*/ 5856 w 56089"/>
                  <a:gd name="connsiteY3" fmla="*/ 35139 h 45233"/>
                  <a:gd name="connsiteX4" fmla="*/ 16514 w 56089"/>
                  <a:gd name="connsiteY4" fmla="*/ 38949 h 45233"/>
                  <a:gd name="connsiteX5" fmla="*/ 15846 w 56089"/>
                  <a:gd name="connsiteY5" fmla="*/ 37209 h 45233"/>
                  <a:gd name="connsiteX6" fmla="*/ 24225 w 56089"/>
                  <a:gd name="connsiteY6" fmla="*/ 29942 h 45233"/>
                  <a:gd name="connsiteX7" fmla="*/ 35698 w 56089"/>
                  <a:gd name="connsiteY7" fmla="*/ 39587 h 45233"/>
                  <a:gd name="connsiteX8" fmla="*/ 37872 w 56089"/>
                  <a:gd name="connsiteY8" fmla="*/ 26655 h 45233"/>
                  <a:gd name="connsiteX9" fmla="*/ 50507 w 56089"/>
                  <a:gd name="connsiteY9" fmla="*/ 32327 h 45233"/>
                  <a:gd name="connsiteX10" fmla="*/ 41834 w 56089"/>
                  <a:gd name="connsiteY10" fmla="*/ 15213 h 45233"/>
                  <a:gd name="connsiteX11" fmla="*/ 40386 w 56089"/>
                  <a:gd name="connsiteY11" fmla="*/ 17889 h 45233"/>
                  <a:gd name="connsiteX12" fmla="*/ 38360 w 56089"/>
                  <a:gd name="connsiteY12" fmla="*/ 5285 h 45233"/>
                  <a:gd name="connsiteX13" fmla="*/ 38436 w 56089"/>
                  <a:gd name="connsiteY13" fmla="*/ 6549 h 45233"/>
                  <a:gd name="connsiteX14" fmla="*/ 29114 w 56089"/>
                  <a:gd name="connsiteY14" fmla="*/ 3811 h 45233"/>
                  <a:gd name="connsiteX15" fmla="*/ 29856 w 56089"/>
                  <a:gd name="connsiteY15" fmla="*/ 2199 h 45233"/>
                  <a:gd name="connsiteX16" fmla="*/ 22177 w 56089"/>
                  <a:gd name="connsiteY16" fmla="*/ 4579 h 45233"/>
                  <a:gd name="connsiteX17" fmla="*/ 22536 w 56089"/>
                  <a:gd name="connsiteY17" fmla="*/ 3189 h 45233"/>
                  <a:gd name="connsiteX18" fmla="*/ 14036 w 56089"/>
                  <a:gd name="connsiteY18" fmla="*/ 5051 h 45233"/>
                  <a:gd name="connsiteX19" fmla="*/ 15336 w 56089"/>
                  <a:gd name="connsiteY19" fmla="*/ 6399 h 45233"/>
                  <a:gd name="connsiteX20" fmla="*/ 4163 w 56089"/>
                  <a:gd name="connsiteY20" fmla="*/ 15648 h 45233"/>
                  <a:gd name="connsiteX21" fmla="*/ 3936 w 56089"/>
                  <a:gd name="connsiteY21" fmla="*/ 14229 h 45233"/>
                  <a:gd name="connsiteX0" fmla="*/ 3936 w 56089"/>
                  <a:gd name="connsiteY0" fmla="*/ 14229 h 45233"/>
                  <a:gd name="connsiteX1" fmla="*/ 5659 w 56089"/>
                  <a:gd name="connsiteY1" fmla="*/ 6766 h 45233"/>
                  <a:gd name="connsiteX2" fmla="*/ 14041 w 56089"/>
                  <a:gd name="connsiteY2" fmla="*/ 5061 h 45233"/>
                  <a:gd name="connsiteX3" fmla="*/ 22492 w 56089"/>
                  <a:gd name="connsiteY3" fmla="*/ 3291 h 45233"/>
                  <a:gd name="connsiteX4" fmla="*/ 25785 w 56089"/>
                  <a:gd name="connsiteY4" fmla="*/ 59 h 45233"/>
                  <a:gd name="connsiteX5" fmla="*/ 29869 w 56089"/>
                  <a:gd name="connsiteY5" fmla="*/ 2340 h 45233"/>
                  <a:gd name="connsiteX6" fmla="*/ 35499 w 56089"/>
                  <a:gd name="connsiteY6" fmla="*/ 549 h 45233"/>
                  <a:gd name="connsiteX7" fmla="*/ 38354 w 56089"/>
                  <a:gd name="connsiteY7" fmla="*/ 5435 h 45233"/>
                  <a:gd name="connsiteX8" fmla="*/ 42018 w 56089"/>
                  <a:gd name="connsiteY8" fmla="*/ 10177 h 45233"/>
                  <a:gd name="connsiteX9" fmla="*/ 41854 w 56089"/>
                  <a:gd name="connsiteY9" fmla="*/ 15319 h 45233"/>
                  <a:gd name="connsiteX10" fmla="*/ 53459 w 56089"/>
                  <a:gd name="connsiteY10" fmla="*/ 25311 h 45233"/>
                  <a:gd name="connsiteX11" fmla="*/ 50442 w 56089"/>
                  <a:gd name="connsiteY11" fmla="*/ 32278 h 45233"/>
                  <a:gd name="connsiteX12" fmla="*/ 46169 w 56089"/>
                  <a:gd name="connsiteY12" fmla="*/ 36954 h 45233"/>
                  <a:gd name="connsiteX13" fmla="*/ 35223 w 56089"/>
                  <a:gd name="connsiteY13" fmla="*/ 39465 h 45233"/>
                  <a:gd name="connsiteX14" fmla="*/ 32087 w 56089"/>
                  <a:gd name="connsiteY14" fmla="*/ 45180 h 45233"/>
                  <a:gd name="connsiteX15" fmla="*/ 16516 w 56089"/>
                  <a:gd name="connsiteY15" fmla="*/ 39125 h 45233"/>
                  <a:gd name="connsiteX16" fmla="*/ 5840 w 56089"/>
                  <a:gd name="connsiteY16" fmla="*/ 35331 h 45233"/>
                  <a:gd name="connsiteX17" fmla="*/ 1146 w 56089"/>
                  <a:gd name="connsiteY17" fmla="*/ 31109 h 45233"/>
                  <a:gd name="connsiteX18" fmla="*/ 2149 w 56089"/>
                  <a:gd name="connsiteY18" fmla="*/ 25410 h 45233"/>
                  <a:gd name="connsiteX19" fmla="*/ 31 w 56089"/>
                  <a:gd name="connsiteY19" fmla="*/ 19563 h 45233"/>
                  <a:gd name="connsiteX20" fmla="*/ 3899 w 56089"/>
                  <a:gd name="connsiteY20" fmla="*/ 14366 h 45233"/>
                  <a:gd name="connsiteX21" fmla="*/ 3936 w 56089"/>
                  <a:gd name="connsiteY21" fmla="*/ 14229 h 45233"/>
                  <a:gd name="connsiteX0" fmla="*/ 4729 w 56089"/>
                  <a:gd name="connsiteY0" fmla="*/ 26036 h 45233"/>
                  <a:gd name="connsiteX1" fmla="*/ 2196 w 56089"/>
                  <a:gd name="connsiteY1" fmla="*/ 25239 h 45233"/>
                  <a:gd name="connsiteX2" fmla="*/ 6964 w 56089"/>
                  <a:gd name="connsiteY2" fmla="*/ 34758 h 45233"/>
                  <a:gd name="connsiteX3" fmla="*/ 5856 w 56089"/>
                  <a:gd name="connsiteY3" fmla="*/ 35139 h 45233"/>
                  <a:gd name="connsiteX4" fmla="*/ 16514 w 56089"/>
                  <a:gd name="connsiteY4" fmla="*/ 38949 h 45233"/>
                  <a:gd name="connsiteX5" fmla="*/ 15846 w 56089"/>
                  <a:gd name="connsiteY5" fmla="*/ 37209 h 45233"/>
                  <a:gd name="connsiteX6" fmla="*/ 32900 w 56089"/>
                  <a:gd name="connsiteY6" fmla="*/ 32106 h 45233"/>
                  <a:gd name="connsiteX7" fmla="*/ 35698 w 56089"/>
                  <a:gd name="connsiteY7" fmla="*/ 39587 h 45233"/>
                  <a:gd name="connsiteX8" fmla="*/ 37872 w 56089"/>
                  <a:gd name="connsiteY8" fmla="*/ 26655 h 45233"/>
                  <a:gd name="connsiteX9" fmla="*/ 50507 w 56089"/>
                  <a:gd name="connsiteY9" fmla="*/ 32327 h 45233"/>
                  <a:gd name="connsiteX10" fmla="*/ 41834 w 56089"/>
                  <a:gd name="connsiteY10" fmla="*/ 15213 h 45233"/>
                  <a:gd name="connsiteX11" fmla="*/ 40386 w 56089"/>
                  <a:gd name="connsiteY11" fmla="*/ 17889 h 45233"/>
                  <a:gd name="connsiteX12" fmla="*/ 38360 w 56089"/>
                  <a:gd name="connsiteY12" fmla="*/ 5285 h 45233"/>
                  <a:gd name="connsiteX13" fmla="*/ 38436 w 56089"/>
                  <a:gd name="connsiteY13" fmla="*/ 6549 h 45233"/>
                  <a:gd name="connsiteX14" fmla="*/ 29114 w 56089"/>
                  <a:gd name="connsiteY14" fmla="*/ 3811 h 45233"/>
                  <a:gd name="connsiteX15" fmla="*/ 29856 w 56089"/>
                  <a:gd name="connsiteY15" fmla="*/ 2199 h 45233"/>
                  <a:gd name="connsiteX16" fmla="*/ 22177 w 56089"/>
                  <a:gd name="connsiteY16" fmla="*/ 4579 h 45233"/>
                  <a:gd name="connsiteX17" fmla="*/ 22536 w 56089"/>
                  <a:gd name="connsiteY17" fmla="*/ 3189 h 45233"/>
                  <a:gd name="connsiteX18" fmla="*/ 14036 w 56089"/>
                  <a:gd name="connsiteY18" fmla="*/ 5051 h 45233"/>
                  <a:gd name="connsiteX19" fmla="*/ 15336 w 56089"/>
                  <a:gd name="connsiteY19" fmla="*/ 6399 h 45233"/>
                  <a:gd name="connsiteX20" fmla="*/ 4163 w 56089"/>
                  <a:gd name="connsiteY20" fmla="*/ 15648 h 45233"/>
                  <a:gd name="connsiteX21" fmla="*/ 3936 w 56089"/>
                  <a:gd name="connsiteY21" fmla="*/ 14229 h 45233"/>
                  <a:gd name="connsiteX0" fmla="*/ 3936 w 56089"/>
                  <a:gd name="connsiteY0" fmla="*/ 14229 h 45233"/>
                  <a:gd name="connsiteX1" fmla="*/ 5659 w 56089"/>
                  <a:gd name="connsiteY1" fmla="*/ 6766 h 45233"/>
                  <a:gd name="connsiteX2" fmla="*/ 14041 w 56089"/>
                  <a:gd name="connsiteY2" fmla="*/ 5061 h 45233"/>
                  <a:gd name="connsiteX3" fmla="*/ 22492 w 56089"/>
                  <a:gd name="connsiteY3" fmla="*/ 3291 h 45233"/>
                  <a:gd name="connsiteX4" fmla="*/ 25785 w 56089"/>
                  <a:gd name="connsiteY4" fmla="*/ 59 h 45233"/>
                  <a:gd name="connsiteX5" fmla="*/ 29869 w 56089"/>
                  <a:gd name="connsiteY5" fmla="*/ 2340 h 45233"/>
                  <a:gd name="connsiteX6" fmla="*/ 35499 w 56089"/>
                  <a:gd name="connsiteY6" fmla="*/ 549 h 45233"/>
                  <a:gd name="connsiteX7" fmla="*/ 38354 w 56089"/>
                  <a:gd name="connsiteY7" fmla="*/ 5435 h 45233"/>
                  <a:gd name="connsiteX8" fmla="*/ 42018 w 56089"/>
                  <a:gd name="connsiteY8" fmla="*/ 10177 h 45233"/>
                  <a:gd name="connsiteX9" fmla="*/ 41854 w 56089"/>
                  <a:gd name="connsiteY9" fmla="*/ 15319 h 45233"/>
                  <a:gd name="connsiteX10" fmla="*/ 53459 w 56089"/>
                  <a:gd name="connsiteY10" fmla="*/ 25311 h 45233"/>
                  <a:gd name="connsiteX11" fmla="*/ 50442 w 56089"/>
                  <a:gd name="connsiteY11" fmla="*/ 32278 h 45233"/>
                  <a:gd name="connsiteX12" fmla="*/ 46169 w 56089"/>
                  <a:gd name="connsiteY12" fmla="*/ 36954 h 45233"/>
                  <a:gd name="connsiteX13" fmla="*/ 35223 w 56089"/>
                  <a:gd name="connsiteY13" fmla="*/ 39465 h 45233"/>
                  <a:gd name="connsiteX14" fmla="*/ 32087 w 56089"/>
                  <a:gd name="connsiteY14" fmla="*/ 45180 h 45233"/>
                  <a:gd name="connsiteX15" fmla="*/ 16516 w 56089"/>
                  <a:gd name="connsiteY15" fmla="*/ 39125 h 45233"/>
                  <a:gd name="connsiteX16" fmla="*/ 5840 w 56089"/>
                  <a:gd name="connsiteY16" fmla="*/ 35331 h 45233"/>
                  <a:gd name="connsiteX17" fmla="*/ 1146 w 56089"/>
                  <a:gd name="connsiteY17" fmla="*/ 31109 h 45233"/>
                  <a:gd name="connsiteX18" fmla="*/ 2149 w 56089"/>
                  <a:gd name="connsiteY18" fmla="*/ 25410 h 45233"/>
                  <a:gd name="connsiteX19" fmla="*/ 31 w 56089"/>
                  <a:gd name="connsiteY19" fmla="*/ 19563 h 45233"/>
                  <a:gd name="connsiteX20" fmla="*/ 3899 w 56089"/>
                  <a:gd name="connsiteY20" fmla="*/ 14366 h 45233"/>
                  <a:gd name="connsiteX21" fmla="*/ 3936 w 56089"/>
                  <a:gd name="connsiteY21" fmla="*/ 14229 h 45233"/>
                  <a:gd name="connsiteX0" fmla="*/ 4729 w 56089"/>
                  <a:gd name="connsiteY0" fmla="*/ 26036 h 45233"/>
                  <a:gd name="connsiteX1" fmla="*/ 2196 w 56089"/>
                  <a:gd name="connsiteY1" fmla="*/ 25239 h 45233"/>
                  <a:gd name="connsiteX2" fmla="*/ 6964 w 56089"/>
                  <a:gd name="connsiteY2" fmla="*/ 34758 h 45233"/>
                  <a:gd name="connsiteX3" fmla="*/ 5856 w 56089"/>
                  <a:gd name="connsiteY3" fmla="*/ 35139 h 45233"/>
                  <a:gd name="connsiteX4" fmla="*/ 16514 w 56089"/>
                  <a:gd name="connsiteY4" fmla="*/ 38949 h 45233"/>
                  <a:gd name="connsiteX5" fmla="*/ 15846 w 56089"/>
                  <a:gd name="connsiteY5" fmla="*/ 37209 h 45233"/>
                  <a:gd name="connsiteX6" fmla="*/ 32900 w 56089"/>
                  <a:gd name="connsiteY6" fmla="*/ 32106 h 45233"/>
                  <a:gd name="connsiteX7" fmla="*/ 35698 w 56089"/>
                  <a:gd name="connsiteY7" fmla="*/ 39587 h 45233"/>
                  <a:gd name="connsiteX8" fmla="*/ 41834 w 56089"/>
                  <a:gd name="connsiteY8" fmla="*/ 15213 h 45233"/>
                  <a:gd name="connsiteX9" fmla="*/ 40386 w 56089"/>
                  <a:gd name="connsiteY9" fmla="*/ 17889 h 45233"/>
                  <a:gd name="connsiteX10" fmla="*/ 38360 w 56089"/>
                  <a:gd name="connsiteY10" fmla="*/ 5285 h 45233"/>
                  <a:gd name="connsiteX11" fmla="*/ 38436 w 56089"/>
                  <a:gd name="connsiteY11" fmla="*/ 6549 h 45233"/>
                  <a:gd name="connsiteX12" fmla="*/ 29114 w 56089"/>
                  <a:gd name="connsiteY12" fmla="*/ 3811 h 45233"/>
                  <a:gd name="connsiteX13" fmla="*/ 29856 w 56089"/>
                  <a:gd name="connsiteY13" fmla="*/ 2199 h 45233"/>
                  <a:gd name="connsiteX14" fmla="*/ 22177 w 56089"/>
                  <a:gd name="connsiteY14" fmla="*/ 4579 h 45233"/>
                  <a:gd name="connsiteX15" fmla="*/ 22536 w 56089"/>
                  <a:gd name="connsiteY15" fmla="*/ 3189 h 45233"/>
                  <a:gd name="connsiteX16" fmla="*/ 14036 w 56089"/>
                  <a:gd name="connsiteY16" fmla="*/ 5051 h 45233"/>
                  <a:gd name="connsiteX17" fmla="*/ 15336 w 56089"/>
                  <a:gd name="connsiteY17" fmla="*/ 6399 h 45233"/>
                  <a:gd name="connsiteX18" fmla="*/ 4163 w 56089"/>
                  <a:gd name="connsiteY18" fmla="*/ 15648 h 45233"/>
                  <a:gd name="connsiteX19" fmla="*/ 3936 w 56089"/>
                  <a:gd name="connsiteY19" fmla="*/ 14229 h 45233"/>
                  <a:gd name="connsiteX0" fmla="*/ 3936 w 53529"/>
                  <a:gd name="connsiteY0" fmla="*/ 14229 h 45233"/>
                  <a:gd name="connsiteX1" fmla="*/ 5659 w 53529"/>
                  <a:gd name="connsiteY1" fmla="*/ 6766 h 45233"/>
                  <a:gd name="connsiteX2" fmla="*/ 14041 w 53529"/>
                  <a:gd name="connsiteY2" fmla="*/ 5061 h 45233"/>
                  <a:gd name="connsiteX3" fmla="*/ 22492 w 53529"/>
                  <a:gd name="connsiteY3" fmla="*/ 3291 h 45233"/>
                  <a:gd name="connsiteX4" fmla="*/ 25785 w 53529"/>
                  <a:gd name="connsiteY4" fmla="*/ 59 h 45233"/>
                  <a:gd name="connsiteX5" fmla="*/ 29869 w 53529"/>
                  <a:gd name="connsiteY5" fmla="*/ 2340 h 45233"/>
                  <a:gd name="connsiteX6" fmla="*/ 35499 w 53529"/>
                  <a:gd name="connsiteY6" fmla="*/ 549 h 45233"/>
                  <a:gd name="connsiteX7" fmla="*/ 38354 w 53529"/>
                  <a:gd name="connsiteY7" fmla="*/ 5435 h 45233"/>
                  <a:gd name="connsiteX8" fmla="*/ 42018 w 53529"/>
                  <a:gd name="connsiteY8" fmla="*/ 10177 h 45233"/>
                  <a:gd name="connsiteX9" fmla="*/ 41854 w 53529"/>
                  <a:gd name="connsiteY9" fmla="*/ 15319 h 45233"/>
                  <a:gd name="connsiteX10" fmla="*/ 53459 w 53529"/>
                  <a:gd name="connsiteY10" fmla="*/ 25311 h 45233"/>
                  <a:gd name="connsiteX11" fmla="*/ 46169 w 53529"/>
                  <a:gd name="connsiteY11" fmla="*/ 36954 h 45233"/>
                  <a:gd name="connsiteX12" fmla="*/ 35223 w 53529"/>
                  <a:gd name="connsiteY12" fmla="*/ 39465 h 45233"/>
                  <a:gd name="connsiteX13" fmla="*/ 32087 w 53529"/>
                  <a:gd name="connsiteY13" fmla="*/ 45180 h 45233"/>
                  <a:gd name="connsiteX14" fmla="*/ 16516 w 53529"/>
                  <a:gd name="connsiteY14" fmla="*/ 39125 h 45233"/>
                  <a:gd name="connsiteX15" fmla="*/ 5840 w 53529"/>
                  <a:gd name="connsiteY15" fmla="*/ 35331 h 45233"/>
                  <a:gd name="connsiteX16" fmla="*/ 1146 w 53529"/>
                  <a:gd name="connsiteY16" fmla="*/ 31109 h 45233"/>
                  <a:gd name="connsiteX17" fmla="*/ 2149 w 53529"/>
                  <a:gd name="connsiteY17" fmla="*/ 25410 h 45233"/>
                  <a:gd name="connsiteX18" fmla="*/ 31 w 53529"/>
                  <a:gd name="connsiteY18" fmla="*/ 19563 h 45233"/>
                  <a:gd name="connsiteX19" fmla="*/ 3899 w 53529"/>
                  <a:gd name="connsiteY19" fmla="*/ 14366 h 45233"/>
                  <a:gd name="connsiteX20" fmla="*/ 3936 w 53529"/>
                  <a:gd name="connsiteY20" fmla="*/ 14229 h 45233"/>
                  <a:gd name="connsiteX0" fmla="*/ 4729 w 53529"/>
                  <a:gd name="connsiteY0" fmla="*/ 26036 h 45233"/>
                  <a:gd name="connsiteX1" fmla="*/ 2196 w 53529"/>
                  <a:gd name="connsiteY1" fmla="*/ 25239 h 45233"/>
                  <a:gd name="connsiteX2" fmla="*/ 6964 w 53529"/>
                  <a:gd name="connsiteY2" fmla="*/ 34758 h 45233"/>
                  <a:gd name="connsiteX3" fmla="*/ 5856 w 53529"/>
                  <a:gd name="connsiteY3" fmla="*/ 35139 h 45233"/>
                  <a:gd name="connsiteX4" fmla="*/ 16514 w 53529"/>
                  <a:gd name="connsiteY4" fmla="*/ 38949 h 45233"/>
                  <a:gd name="connsiteX5" fmla="*/ 15846 w 53529"/>
                  <a:gd name="connsiteY5" fmla="*/ 37209 h 45233"/>
                  <a:gd name="connsiteX6" fmla="*/ 32900 w 53529"/>
                  <a:gd name="connsiteY6" fmla="*/ 32106 h 45233"/>
                  <a:gd name="connsiteX7" fmla="*/ 35698 w 53529"/>
                  <a:gd name="connsiteY7" fmla="*/ 39587 h 45233"/>
                  <a:gd name="connsiteX8" fmla="*/ 41834 w 53529"/>
                  <a:gd name="connsiteY8" fmla="*/ 15213 h 45233"/>
                  <a:gd name="connsiteX9" fmla="*/ 40386 w 53529"/>
                  <a:gd name="connsiteY9" fmla="*/ 17889 h 45233"/>
                  <a:gd name="connsiteX10" fmla="*/ 38360 w 53529"/>
                  <a:gd name="connsiteY10" fmla="*/ 5285 h 45233"/>
                  <a:gd name="connsiteX11" fmla="*/ 38436 w 53529"/>
                  <a:gd name="connsiteY11" fmla="*/ 6549 h 45233"/>
                  <a:gd name="connsiteX12" fmla="*/ 29114 w 53529"/>
                  <a:gd name="connsiteY12" fmla="*/ 3811 h 45233"/>
                  <a:gd name="connsiteX13" fmla="*/ 29856 w 53529"/>
                  <a:gd name="connsiteY13" fmla="*/ 2199 h 45233"/>
                  <a:gd name="connsiteX14" fmla="*/ 22177 w 53529"/>
                  <a:gd name="connsiteY14" fmla="*/ 4579 h 45233"/>
                  <a:gd name="connsiteX15" fmla="*/ 22536 w 53529"/>
                  <a:gd name="connsiteY15" fmla="*/ 3189 h 45233"/>
                  <a:gd name="connsiteX16" fmla="*/ 14036 w 53529"/>
                  <a:gd name="connsiteY16" fmla="*/ 5051 h 45233"/>
                  <a:gd name="connsiteX17" fmla="*/ 15336 w 53529"/>
                  <a:gd name="connsiteY17" fmla="*/ 6399 h 45233"/>
                  <a:gd name="connsiteX18" fmla="*/ 4163 w 53529"/>
                  <a:gd name="connsiteY18" fmla="*/ 15648 h 45233"/>
                  <a:gd name="connsiteX19" fmla="*/ 3936 w 53529"/>
                  <a:gd name="connsiteY19" fmla="*/ 14229 h 45233"/>
                  <a:gd name="connsiteX0" fmla="*/ 3936 w 54696"/>
                  <a:gd name="connsiteY0" fmla="*/ 14229 h 45233"/>
                  <a:gd name="connsiteX1" fmla="*/ 5659 w 54696"/>
                  <a:gd name="connsiteY1" fmla="*/ 6766 h 45233"/>
                  <a:gd name="connsiteX2" fmla="*/ 14041 w 54696"/>
                  <a:gd name="connsiteY2" fmla="*/ 5061 h 45233"/>
                  <a:gd name="connsiteX3" fmla="*/ 22492 w 54696"/>
                  <a:gd name="connsiteY3" fmla="*/ 3291 h 45233"/>
                  <a:gd name="connsiteX4" fmla="*/ 25785 w 54696"/>
                  <a:gd name="connsiteY4" fmla="*/ 59 h 45233"/>
                  <a:gd name="connsiteX5" fmla="*/ 29869 w 54696"/>
                  <a:gd name="connsiteY5" fmla="*/ 2340 h 45233"/>
                  <a:gd name="connsiteX6" fmla="*/ 35499 w 54696"/>
                  <a:gd name="connsiteY6" fmla="*/ 549 h 45233"/>
                  <a:gd name="connsiteX7" fmla="*/ 38354 w 54696"/>
                  <a:gd name="connsiteY7" fmla="*/ 5435 h 45233"/>
                  <a:gd name="connsiteX8" fmla="*/ 42018 w 54696"/>
                  <a:gd name="connsiteY8" fmla="*/ 10177 h 45233"/>
                  <a:gd name="connsiteX9" fmla="*/ 41854 w 54696"/>
                  <a:gd name="connsiteY9" fmla="*/ 15319 h 45233"/>
                  <a:gd name="connsiteX10" fmla="*/ 53459 w 54696"/>
                  <a:gd name="connsiteY10" fmla="*/ 25311 h 45233"/>
                  <a:gd name="connsiteX11" fmla="*/ 52308 w 54696"/>
                  <a:gd name="connsiteY11" fmla="*/ 34800 h 45233"/>
                  <a:gd name="connsiteX12" fmla="*/ 35223 w 54696"/>
                  <a:gd name="connsiteY12" fmla="*/ 39465 h 45233"/>
                  <a:gd name="connsiteX13" fmla="*/ 32087 w 54696"/>
                  <a:gd name="connsiteY13" fmla="*/ 45180 h 45233"/>
                  <a:gd name="connsiteX14" fmla="*/ 16516 w 54696"/>
                  <a:gd name="connsiteY14" fmla="*/ 39125 h 45233"/>
                  <a:gd name="connsiteX15" fmla="*/ 5840 w 54696"/>
                  <a:gd name="connsiteY15" fmla="*/ 35331 h 45233"/>
                  <a:gd name="connsiteX16" fmla="*/ 1146 w 54696"/>
                  <a:gd name="connsiteY16" fmla="*/ 31109 h 45233"/>
                  <a:gd name="connsiteX17" fmla="*/ 2149 w 54696"/>
                  <a:gd name="connsiteY17" fmla="*/ 25410 h 45233"/>
                  <a:gd name="connsiteX18" fmla="*/ 31 w 54696"/>
                  <a:gd name="connsiteY18" fmla="*/ 19563 h 45233"/>
                  <a:gd name="connsiteX19" fmla="*/ 3899 w 54696"/>
                  <a:gd name="connsiteY19" fmla="*/ 14366 h 45233"/>
                  <a:gd name="connsiteX20" fmla="*/ 3936 w 54696"/>
                  <a:gd name="connsiteY20" fmla="*/ 14229 h 45233"/>
                  <a:gd name="connsiteX0" fmla="*/ 4729 w 54696"/>
                  <a:gd name="connsiteY0" fmla="*/ 26036 h 45233"/>
                  <a:gd name="connsiteX1" fmla="*/ 2196 w 54696"/>
                  <a:gd name="connsiteY1" fmla="*/ 25239 h 45233"/>
                  <a:gd name="connsiteX2" fmla="*/ 6964 w 54696"/>
                  <a:gd name="connsiteY2" fmla="*/ 34758 h 45233"/>
                  <a:gd name="connsiteX3" fmla="*/ 5856 w 54696"/>
                  <a:gd name="connsiteY3" fmla="*/ 35139 h 45233"/>
                  <a:gd name="connsiteX4" fmla="*/ 16514 w 54696"/>
                  <a:gd name="connsiteY4" fmla="*/ 38949 h 45233"/>
                  <a:gd name="connsiteX5" fmla="*/ 15846 w 54696"/>
                  <a:gd name="connsiteY5" fmla="*/ 37209 h 45233"/>
                  <a:gd name="connsiteX6" fmla="*/ 32900 w 54696"/>
                  <a:gd name="connsiteY6" fmla="*/ 32106 h 45233"/>
                  <a:gd name="connsiteX7" fmla="*/ 35698 w 54696"/>
                  <a:gd name="connsiteY7" fmla="*/ 39587 h 45233"/>
                  <a:gd name="connsiteX8" fmla="*/ 41834 w 54696"/>
                  <a:gd name="connsiteY8" fmla="*/ 15213 h 45233"/>
                  <a:gd name="connsiteX9" fmla="*/ 40386 w 54696"/>
                  <a:gd name="connsiteY9" fmla="*/ 17889 h 45233"/>
                  <a:gd name="connsiteX10" fmla="*/ 38360 w 54696"/>
                  <a:gd name="connsiteY10" fmla="*/ 5285 h 45233"/>
                  <a:gd name="connsiteX11" fmla="*/ 38436 w 54696"/>
                  <a:gd name="connsiteY11" fmla="*/ 6549 h 45233"/>
                  <a:gd name="connsiteX12" fmla="*/ 29114 w 54696"/>
                  <a:gd name="connsiteY12" fmla="*/ 3811 h 45233"/>
                  <a:gd name="connsiteX13" fmla="*/ 29856 w 54696"/>
                  <a:gd name="connsiteY13" fmla="*/ 2199 h 45233"/>
                  <a:gd name="connsiteX14" fmla="*/ 22177 w 54696"/>
                  <a:gd name="connsiteY14" fmla="*/ 4579 h 45233"/>
                  <a:gd name="connsiteX15" fmla="*/ 22536 w 54696"/>
                  <a:gd name="connsiteY15" fmla="*/ 3189 h 45233"/>
                  <a:gd name="connsiteX16" fmla="*/ 14036 w 54696"/>
                  <a:gd name="connsiteY16" fmla="*/ 5051 h 45233"/>
                  <a:gd name="connsiteX17" fmla="*/ 15336 w 54696"/>
                  <a:gd name="connsiteY17" fmla="*/ 6399 h 45233"/>
                  <a:gd name="connsiteX18" fmla="*/ 4163 w 54696"/>
                  <a:gd name="connsiteY18" fmla="*/ 15648 h 45233"/>
                  <a:gd name="connsiteX19" fmla="*/ 3936 w 54696"/>
                  <a:gd name="connsiteY19" fmla="*/ 14229 h 45233"/>
                  <a:gd name="connsiteX0" fmla="*/ 3936 w 54969"/>
                  <a:gd name="connsiteY0" fmla="*/ 14229 h 45233"/>
                  <a:gd name="connsiteX1" fmla="*/ 5659 w 54969"/>
                  <a:gd name="connsiteY1" fmla="*/ 6766 h 45233"/>
                  <a:gd name="connsiteX2" fmla="*/ 14041 w 54969"/>
                  <a:gd name="connsiteY2" fmla="*/ 5061 h 45233"/>
                  <a:gd name="connsiteX3" fmla="*/ 22492 w 54969"/>
                  <a:gd name="connsiteY3" fmla="*/ 3291 h 45233"/>
                  <a:gd name="connsiteX4" fmla="*/ 25785 w 54969"/>
                  <a:gd name="connsiteY4" fmla="*/ 59 h 45233"/>
                  <a:gd name="connsiteX5" fmla="*/ 29869 w 54969"/>
                  <a:gd name="connsiteY5" fmla="*/ 2340 h 45233"/>
                  <a:gd name="connsiteX6" fmla="*/ 35499 w 54969"/>
                  <a:gd name="connsiteY6" fmla="*/ 549 h 45233"/>
                  <a:gd name="connsiteX7" fmla="*/ 38354 w 54969"/>
                  <a:gd name="connsiteY7" fmla="*/ 5435 h 45233"/>
                  <a:gd name="connsiteX8" fmla="*/ 42018 w 54969"/>
                  <a:gd name="connsiteY8" fmla="*/ 10177 h 45233"/>
                  <a:gd name="connsiteX9" fmla="*/ 41854 w 54969"/>
                  <a:gd name="connsiteY9" fmla="*/ 15319 h 45233"/>
                  <a:gd name="connsiteX10" fmla="*/ 53459 w 54969"/>
                  <a:gd name="connsiteY10" fmla="*/ 25311 h 45233"/>
                  <a:gd name="connsiteX11" fmla="*/ 52308 w 54969"/>
                  <a:gd name="connsiteY11" fmla="*/ 34800 h 45233"/>
                  <a:gd name="connsiteX12" fmla="*/ 35223 w 54969"/>
                  <a:gd name="connsiteY12" fmla="*/ 39465 h 45233"/>
                  <a:gd name="connsiteX13" fmla="*/ 32087 w 54969"/>
                  <a:gd name="connsiteY13" fmla="*/ 45180 h 45233"/>
                  <a:gd name="connsiteX14" fmla="*/ 16516 w 54969"/>
                  <a:gd name="connsiteY14" fmla="*/ 39125 h 45233"/>
                  <a:gd name="connsiteX15" fmla="*/ 5840 w 54969"/>
                  <a:gd name="connsiteY15" fmla="*/ 35331 h 45233"/>
                  <a:gd name="connsiteX16" fmla="*/ 1146 w 54969"/>
                  <a:gd name="connsiteY16" fmla="*/ 31109 h 45233"/>
                  <a:gd name="connsiteX17" fmla="*/ 2149 w 54969"/>
                  <a:gd name="connsiteY17" fmla="*/ 25410 h 45233"/>
                  <a:gd name="connsiteX18" fmla="*/ 31 w 54969"/>
                  <a:gd name="connsiteY18" fmla="*/ 19563 h 45233"/>
                  <a:gd name="connsiteX19" fmla="*/ 3899 w 54969"/>
                  <a:gd name="connsiteY19" fmla="*/ 14366 h 45233"/>
                  <a:gd name="connsiteX20" fmla="*/ 3936 w 54969"/>
                  <a:gd name="connsiteY20" fmla="*/ 14229 h 45233"/>
                  <a:gd name="connsiteX0" fmla="*/ 4729 w 54969"/>
                  <a:gd name="connsiteY0" fmla="*/ 26036 h 45233"/>
                  <a:gd name="connsiteX1" fmla="*/ 2196 w 54969"/>
                  <a:gd name="connsiteY1" fmla="*/ 25239 h 45233"/>
                  <a:gd name="connsiteX2" fmla="*/ 6964 w 54969"/>
                  <a:gd name="connsiteY2" fmla="*/ 34758 h 45233"/>
                  <a:gd name="connsiteX3" fmla="*/ 5856 w 54969"/>
                  <a:gd name="connsiteY3" fmla="*/ 35139 h 45233"/>
                  <a:gd name="connsiteX4" fmla="*/ 16514 w 54969"/>
                  <a:gd name="connsiteY4" fmla="*/ 38949 h 45233"/>
                  <a:gd name="connsiteX5" fmla="*/ 15846 w 54969"/>
                  <a:gd name="connsiteY5" fmla="*/ 37209 h 45233"/>
                  <a:gd name="connsiteX6" fmla="*/ 32900 w 54969"/>
                  <a:gd name="connsiteY6" fmla="*/ 32106 h 45233"/>
                  <a:gd name="connsiteX7" fmla="*/ 35698 w 54969"/>
                  <a:gd name="connsiteY7" fmla="*/ 39587 h 45233"/>
                  <a:gd name="connsiteX8" fmla="*/ 41834 w 54969"/>
                  <a:gd name="connsiteY8" fmla="*/ 15213 h 45233"/>
                  <a:gd name="connsiteX9" fmla="*/ 40386 w 54969"/>
                  <a:gd name="connsiteY9" fmla="*/ 17889 h 45233"/>
                  <a:gd name="connsiteX10" fmla="*/ 38360 w 54969"/>
                  <a:gd name="connsiteY10" fmla="*/ 5285 h 45233"/>
                  <a:gd name="connsiteX11" fmla="*/ 38436 w 54969"/>
                  <a:gd name="connsiteY11" fmla="*/ 6549 h 45233"/>
                  <a:gd name="connsiteX12" fmla="*/ 29114 w 54969"/>
                  <a:gd name="connsiteY12" fmla="*/ 3811 h 45233"/>
                  <a:gd name="connsiteX13" fmla="*/ 29856 w 54969"/>
                  <a:gd name="connsiteY13" fmla="*/ 2199 h 45233"/>
                  <a:gd name="connsiteX14" fmla="*/ 22177 w 54969"/>
                  <a:gd name="connsiteY14" fmla="*/ 4579 h 45233"/>
                  <a:gd name="connsiteX15" fmla="*/ 22536 w 54969"/>
                  <a:gd name="connsiteY15" fmla="*/ 3189 h 45233"/>
                  <a:gd name="connsiteX16" fmla="*/ 14036 w 54969"/>
                  <a:gd name="connsiteY16" fmla="*/ 5051 h 45233"/>
                  <a:gd name="connsiteX17" fmla="*/ 15336 w 54969"/>
                  <a:gd name="connsiteY17" fmla="*/ 6399 h 45233"/>
                  <a:gd name="connsiteX18" fmla="*/ 4163 w 54969"/>
                  <a:gd name="connsiteY18" fmla="*/ 15648 h 45233"/>
                  <a:gd name="connsiteX19" fmla="*/ 3936 w 54969"/>
                  <a:gd name="connsiteY19" fmla="*/ 14229 h 45233"/>
                  <a:gd name="connsiteX0" fmla="*/ 3936 w 54969"/>
                  <a:gd name="connsiteY0" fmla="*/ 14229 h 45233"/>
                  <a:gd name="connsiteX1" fmla="*/ 5659 w 54969"/>
                  <a:gd name="connsiteY1" fmla="*/ 6766 h 45233"/>
                  <a:gd name="connsiteX2" fmla="*/ 14041 w 54969"/>
                  <a:gd name="connsiteY2" fmla="*/ 5061 h 45233"/>
                  <a:gd name="connsiteX3" fmla="*/ 22492 w 54969"/>
                  <a:gd name="connsiteY3" fmla="*/ 3291 h 45233"/>
                  <a:gd name="connsiteX4" fmla="*/ 25785 w 54969"/>
                  <a:gd name="connsiteY4" fmla="*/ 59 h 45233"/>
                  <a:gd name="connsiteX5" fmla="*/ 29869 w 54969"/>
                  <a:gd name="connsiteY5" fmla="*/ 2340 h 45233"/>
                  <a:gd name="connsiteX6" fmla="*/ 35499 w 54969"/>
                  <a:gd name="connsiteY6" fmla="*/ 549 h 45233"/>
                  <a:gd name="connsiteX7" fmla="*/ 38354 w 54969"/>
                  <a:gd name="connsiteY7" fmla="*/ 5435 h 45233"/>
                  <a:gd name="connsiteX8" fmla="*/ 42018 w 54969"/>
                  <a:gd name="connsiteY8" fmla="*/ 10177 h 45233"/>
                  <a:gd name="connsiteX9" fmla="*/ 41854 w 54969"/>
                  <a:gd name="connsiteY9" fmla="*/ 15319 h 45233"/>
                  <a:gd name="connsiteX10" fmla="*/ 53459 w 54969"/>
                  <a:gd name="connsiteY10" fmla="*/ 25311 h 45233"/>
                  <a:gd name="connsiteX11" fmla="*/ 52308 w 54969"/>
                  <a:gd name="connsiteY11" fmla="*/ 34800 h 45233"/>
                  <a:gd name="connsiteX12" fmla="*/ 35223 w 54969"/>
                  <a:gd name="connsiteY12" fmla="*/ 39465 h 45233"/>
                  <a:gd name="connsiteX13" fmla="*/ 32087 w 54969"/>
                  <a:gd name="connsiteY13" fmla="*/ 45180 h 45233"/>
                  <a:gd name="connsiteX14" fmla="*/ 16516 w 54969"/>
                  <a:gd name="connsiteY14" fmla="*/ 39125 h 45233"/>
                  <a:gd name="connsiteX15" fmla="*/ 5840 w 54969"/>
                  <a:gd name="connsiteY15" fmla="*/ 35331 h 45233"/>
                  <a:gd name="connsiteX16" fmla="*/ 1146 w 54969"/>
                  <a:gd name="connsiteY16" fmla="*/ 31109 h 45233"/>
                  <a:gd name="connsiteX17" fmla="*/ 2149 w 54969"/>
                  <a:gd name="connsiteY17" fmla="*/ 25410 h 45233"/>
                  <a:gd name="connsiteX18" fmla="*/ 31 w 54969"/>
                  <a:gd name="connsiteY18" fmla="*/ 19563 h 45233"/>
                  <a:gd name="connsiteX19" fmla="*/ 3899 w 54969"/>
                  <a:gd name="connsiteY19" fmla="*/ 14366 h 45233"/>
                  <a:gd name="connsiteX20" fmla="*/ 3936 w 54969"/>
                  <a:gd name="connsiteY20" fmla="*/ 14229 h 45233"/>
                  <a:gd name="connsiteX0" fmla="*/ 4729 w 54969"/>
                  <a:gd name="connsiteY0" fmla="*/ 26036 h 45233"/>
                  <a:gd name="connsiteX1" fmla="*/ 2196 w 54969"/>
                  <a:gd name="connsiteY1" fmla="*/ 25239 h 45233"/>
                  <a:gd name="connsiteX2" fmla="*/ 6964 w 54969"/>
                  <a:gd name="connsiteY2" fmla="*/ 34758 h 45233"/>
                  <a:gd name="connsiteX3" fmla="*/ 5856 w 54969"/>
                  <a:gd name="connsiteY3" fmla="*/ 35139 h 45233"/>
                  <a:gd name="connsiteX4" fmla="*/ 16514 w 54969"/>
                  <a:gd name="connsiteY4" fmla="*/ 38949 h 45233"/>
                  <a:gd name="connsiteX5" fmla="*/ 15846 w 54969"/>
                  <a:gd name="connsiteY5" fmla="*/ 37209 h 45233"/>
                  <a:gd name="connsiteX6" fmla="*/ 32900 w 54969"/>
                  <a:gd name="connsiteY6" fmla="*/ 32106 h 45233"/>
                  <a:gd name="connsiteX7" fmla="*/ 25420 w 54969"/>
                  <a:gd name="connsiteY7" fmla="*/ 36536 h 45233"/>
                  <a:gd name="connsiteX8" fmla="*/ 41834 w 54969"/>
                  <a:gd name="connsiteY8" fmla="*/ 15213 h 45233"/>
                  <a:gd name="connsiteX9" fmla="*/ 40386 w 54969"/>
                  <a:gd name="connsiteY9" fmla="*/ 17889 h 45233"/>
                  <a:gd name="connsiteX10" fmla="*/ 38360 w 54969"/>
                  <a:gd name="connsiteY10" fmla="*/ 5285 h 45233"/>
                  <a:gd name="connsiteX11" fmla="*/ 38436 w 54969"/>
                  <a:gd name="connsiteY11" fmla="*/ 6549 h 45233"/>
                  <a:gd name="connsiteX12" fmla="*/ 29114 w 54969"/>
                  <a:gd name="connsiteY12" fmla="*/ 3811 h 45233"/>
                  <a:gd name="connsiteX13" fmla="*/ 29856 w 54969"/>
                  <a:gd name="connsiteY13" fmla="*/ 2199 h 45233"/>
                  <a:gd name="connsiteX14" fmla="*/ 22177 w 54969"/>
                  <a:gd name="connsiteY14" fmla="*/ 4579 h 45233"/>
                  <a:gd name="connsiteX15" fmla="*/ 22536 w 54969"/>
                  <a:gd name="connsiteY15" fmla="*/ 3189 h 45233"/>
                  <a:gd name="connsiteX16" fmla="*/ 14036 w 54969"/>
                  <a:gd name="connsiteY16" fmla="*/ 5051 h 45233"/>
                  <a:gd name="connsiteX17" fmla="*/ 15336 w 54969"/>
                  <a:gd name="connsiteY17" fmla="*/ 6399 h 45233"/>
                  <a:gd name="connsiteX18" fmla="*/ 4163 w 54969"/>
                  <a:gd name="connsiteY18" fmla="*/ 15648 h 45233"/>
                  <a:gd name="connsiteX19" fmla="*/ 3936 w 54969"/>
                  <a:gd name="connsiteY19" fmla="*/ 14229 h 45233"/>
                  <a:gd name="connsiteX0" fmla="*/ 3936 w 54969"/>
                  <a:gd name="connsiteY0" fmla="*/ 14229 h 45233"/>
                  <a:gd name="connsiteX1" fmla="*/ 5659 w 54969"/>
                  <a:gd name="connsiteY1" fmla="*/ 6766 h 45233"/>
                  <a:gd name="connsiteX2" fmla="*/ 14041 w 54969"/>
                  <a:gd name="connsiteY2" fmla="*/ 5061 h 45233"/>
                  <a:gd name="connsiteX3" fmla="*/ 22492 w 54969"/>
                  <a:gd name="connsiteY3" fmla="*/ 3291 h 45233"/>
                  <a:gd name="connsiteX4" fmla="*/ 25785 w 54969"/>
                  <a:gd name="connsiteY4" fmla="*/ 59 h 45233"/>
                  <a:gd name="connsiteX5" fmla="*/ 29869 w 54969"/>
                  <a:gd name="connsiteY5" fmla="*/ 2340 h 45233"/>
                  <a:gd name="connsiteX6" fmla="*/ 35499 w 54969"/>
                  <a:gd name="connsiteY6" fmla="*/ 549 h 45233"/>
                  <a:gd name="connsiteX7" fmla="*/ 38354 w 54969"/>
                  <a:gd name="connsiteY7" fmla="*/ 5435 h 45233"/>
                  <a:gd name="connsiteX8" fmla="*/ 42018 w 54969"/>
                  <a:gd name="connsiteY8" fmla="*/ 10177 h 45233"/>
                  <a:gd name="connsiteX9" fmla="*/ 41854 w 54969"/>
                  <a:gd name="connsiteY9" fmla="*/ 15319 h 45233"/>
                  <a:gd name="connsiteX10" fmla="*/ 53459 w 54969"/>
                  <a:gd name="connsiteY10" fmla="*/ 25311 h 45233"/>
                  <a:gd name="connsiteX11" fmla="*/ 52308 w 54969"/>
                  <a:gd name="connsiteY11" fmla="*/ 34800 h 45233"/>
                  <a:gd name="connsiteX12" fmla="*/ 35223 w 54969"/>
                  <a:gd name="connsiteY12" fmla="*/ 39465 h 45233"/>
                  <a:gd name="connsiteX13" fmla="*/ 32087 w 54969"/>
                  <a:gd name="connsiteY13" fmla="*/ 45180 h 45233"/>
                  <a:gd name="connsiteX14" fmla="*/ 16516 w 54969"/>
                  <a:gd name="connsiteY14" fmla="*/ 39125 h 45233"/>
                  <a:gd name="connsiteX15" fmla="*/ 5840 w 54969"/>
                  <a:gd name="connsiteY15" fmla="*/ 35331 h 45233"/>
                  <a:gd name="connsiteX16" fmla="*/ 1146 w 54969"/>
                  <a:gd name="connsiteY16" fmla="*/ 31109 h 45233"/>
                  <a:gd name="connsiteX17" fmla="*/ 2149 w 54969"/>
                  <a:gd name="connsiteY17" fmla="*/ 25410 h 45233"/>
                  <a:gd name="connsiteX18" fmla="*/ 31 w 54969"/>
                  <a:gd name="connsiteY18" fmla="*/ 19563 h 45233"/>
                  <a:gd name="connsiteX19" fmla="*/ 3899 w 54969"/>
                  <a:gd name="connsiteY19" fmla="*/ 14366 h 45233"/>
                  <a:gd name="connsiteX20" fmla="*/ 3936 w 54969"/>
                  <a:gd name="connsiteY20" fmla="*/ 14229 h 45233"/>
                  <a:gd name="connsiteX0" fmla="*/ 4729 w 54969"/>
                  <a:gd name="connsiteY0" fmla="*/ 26036 h 45233"/>
                  <a:gd name="connsiteX1" fmla="*/ 2196 w 54969"/>
                  <a:gd name="connsiteY1" fmla="*/ 25239 h 45233"/>
                  <a:gd name="connsiteX2" fmla="*/ 6964 w 54969"/>
                  <a:gd name="connsiteY2" fmla="*/ 34758 h 45233"/>
                  <a:gd name="connsiteX3" fmla="*/ 5856 w 54969"/>
                  <a:gd name="connsiteY3" fmla="*/ 35139 h 45233"/>
                  <a:gd name="connsiteX4" fmla="*/ 16514 w 54969"/>
                  <a:gd name="connsiteY4" fmla="*/ 38949 h 45233"/>
                  <a:gd name="connsiteX5" fmla="*/ 15846 w 54969"/>
                  <a:gd name="connsiteY5" fmla="*/ 37209 h 45233"/>
                  <a:gd name="connsiteX6" fmla="*/ 41834 w 54969"/>
                  <a:gd name="connsiteY6" fmla="*/ 15213 h 45233"/>
                  <a:gd name="connsiteX7" fmla="*/ 40386 w 54969"/>
                  <a:gd name="connsiteY7" fmla="*/ 17889 h 45233"/>
                  <a:gd name="connsiteX8" fmla="*/ 38360 w 54969"/>
                  <a:gd name="connsiteY8" fmla="*/ 5285 h 45233"/>
                  <a:gd name="connsiteX9" fmla="*/ 38436 w 54969"/>
                  <a:gd name="connsiteY9" fmla="*/ 6549 h 45233"/>
                  <a:gd name="connsiteX10" fmla="*/ 29114 w 54969"/>
                  <a:gd name="connsiteY10" fmla="*/ 3811 h 45233"/>
                  <a:gd name="connsiteX11" fmla="*/ 29856 w 54969"/>
                  <a:gd name="connsiteY11" fmla="*/ 2199 h 45233"/>
                  <a:gd name="connsiteX12" fmla="*/ 22177 w 54969"/>
                  <a:gd name="connsiteY12" fmla="*/ 4579 h 45233"/>
                  <a:gd name="connsiteX13" fmla="*/ 22536 w 54969"/>
                  <a:gd name="connsiteY13" fmla="*/ 3189 h 45233"/>
                  <a:gd name="connsiteX14" fmla="*/ 14036 w 54969"/>
                  <a:gd name="connsiteY14" fmla="*/ 5051 h 45233"/>
                  <a:gd name="connsiteX15" fmla="*/ 15336 w 54969"/>
                  <a:gd name="connsiteY15" fmla="*/ 6399 h 45233"/>
                  <a:gd name="connsiteX16" fmla="*/ 4163 w 54969"/>
                  <a:gd name="connsiteY16" fmla="*/ 15648 h 45233"/>
                  <a:gd name="connsiteX17" fmla="*/ 3936 w 54969"/>
                  <a:gd name="connsiteY17" fmla="*/ 14229 h 45233"/>
                  <a:gd name="connsiteX0" fmla="*/ 3936 w 54545"/>
                  <a:gd name="connsiteY0" fmla="*/ 14229 h 45455"/>
                  <a:gd name="connsiteX1" fmla="*/ 5659 w 54545"/>
                  <a:gd name="connsiteY1" fmla="*/ 6766 h 45455"/>
                  <a:gd name="connsiteX2" fmla="*/ 14041 w 54545"/>
                  <a:gd name="connsiteY2" fmla="*/ 5061 h 45455"/>
                  <a:gd name="connsiteX3" fmla="*/ 22492 w 54545"/>
                  <a:gd name="connsiteY3" fmla="*/ 3291 h 45455"/>
                  <a:gd name="connsiteX4" fmla="*/ 25785 w 54545"/>
                  <a:gd name="connsiteY4" fmla="*/ 59 h 45455"/>
                  <a:gd name="connsiteX5" fmla="*/ 29869 w 54545"/>
                  <a:gd name="connsiteY5" fmla="*/ 2340 h 45455"/>
                  <a:gd name="connsiteX6" fmla="*/ 35499 w 54545"/>
                  <a:gd name="connsiteY6" fmla="*/ 549 h 45455"/>
                  <a:gd name="connsiteX7" fmla="*/ 38354 w 54545"/>
                  <a:gd name="connsiteY7" fmla="*/ 5435 h 45455"/>
                  <a:gd name="connsiteX8" fmla="*/ 42018 w 54545"/>
                  <a:gd name="connsiteY8" fmla="*/ 10177 h 45455"/>
                  <a:gd name="connsiteX9" fmla="*/ 41854 w 54545"/>
                  <a:gd name="connsiteY9" fmla="*/ 15319 h 45455"/>
                  <a:gd name="connsiteX10" fmla="*/ 53459 w 54545"/>
                  <a:gd name="connsiteY10" fmla="*/ 25311 h 45455"/>
                  <a:gd name="connsiteX11" fmla="*/ 52308 w 54545"/>
                  <a:gd name="connsiteY11" fmla="*/ 34800 h 45455"/>
                  <a:gd name="connsiteX12" fmla="*/ 38078 w 54545"/>
                  <a:gd name="connsiteY12" fmla="*/ 40312 h 45455"/>
                  <a:gd name="connsiteX13" fmla="*/ 32087 w 54545"/>
                  <a:gd name="connsiteY13" fmla="*/ 45180 h 45455"/>
                  <a:gd name="connsiteX14" fmla="*/ 16516 w 54545"/>
                  <a:gd name="connsiteY14" fmla="*/ 39125 h 45455"/>
                  <a:gd name="connsiteX15" fmla="*/ 5840 w 54545"/>
                  <a:gd name="connsiteY15" fmla="*/ 35331 h 45455"/>
                  <a:gd name="connsiteX16" fmla="*/ 1146 w 54545"/>
                  <a:gd name="connsiteY16" fmla="*/ 31109 h 45455"/>
                  <a:gd name="connsiteX17" fmla="*/ 2149 w 54545"/>
                  <a:gd name="connsiteY17" fmla="*/ 25410 h 45455"/>
                  <a:gd name="connsiteX18" fmla="*/ 31 w 54545"/>
                  <a:gd name="connsiteY18" fmla="*/ 19563 h 45455"/>
                  <a:gd name="connsiteX19" fmla="*/ 3899 w 54545"/>
                  <a:gd name="connsiteY19" fmla="*/ 14366 h 45455"/>
                  <a:gd name="connsiteX20" fmla="*/ 3936 w 54545"/>
                  <a:gd name="connsiteY20" fmla="*/ 14229 h 45455"/>
                  <a:gd name="connsiteX0" fmla="*/ 4729 w 54545"/>
                  <a:gd name="connsiteY0" fmla="*/ 26036 h 45455"/>
                  <a:gd name="connsiteX1" fmla="*/ 2196 w 54545"/>
                  <a:gd name="connsiteY1" fmla="*/ 25239 h 45455"/>
                  <a:gd name="connsiteX2" fmla="*/ 6964 w 54545"/>
                  <a:gd name="connsiteY2" fmla="*/ 34758 h 45455"/>
                  <a:gd name="connsiteX3" fmla="*/ 5856 w 54545"/>
                  <a:gd name="connsiteY3" fmla="*/ 35139 h 45455"/>
                  <a:gd name="connsiteX4" fmla="*/ 16514 w 54545"/>
                  <a:gd name="connsiteY4" fmla="*/ 38949 h 45455"/>
                  <a:gd name="connsiteX5" fmla="*/ 15846 w 54545"/>
                  <a:gd name="connsiteY5" fmla="*/ 37209 h 45455"/>
                  <a:gd name="connsiteX6" fmla="*/ 41834 w 54545"/>
                  <a:gd name="connsiteY6" fmla="*/ 15213 h 45455"/>
                  <a:gd name="connsiteX7" fmla="*/ 40386 w 54545"/>
                  <a:gd name="connsiteY7" fmla="*/ 17889 h 45455"/>
                  <a:gd name="connsiteX8" fmla="*/ 38360 w 54545"/>
                  <a:gd name="connsiteY8" fmla="*/ 5285 h 45455"/>
                  <a:gd name="connsiteX9" fmla="*/ 38436 w 54545"/>
                  <a:gd name="connsiteY9" fmla="*/ 6549 h 45455"/>
                  <a:gd name="connsiteX10" fmla="*/ 29114 w 54545"/>
                  <a:gd name="connsiteY10" fmla="*/ 3811 h 45455"/>
                  <a:gd name="connsiteX11" fmla="*/ 29856 w 54545"/>
                  <a:gd name="connsiteY11" fmla="*/ 2199 h 45455"/>
                  <a:gd name="connsiteX12" fmla="*/ 22177 w 54545"/>
                  <a:gd name="connsiteY12" fmla="*/ 4579 h 45455"/>
                  <a:gd name="connsiteX13" fmla="*/ 22536 w 54545"/>
                  <a:gd name="connsiteY13" fmla="*/ 3189 h 45455"/>
                  <a:gd name="connsiteX14" fmla="*/ 14036 w 54545"/>
                  <a:gd name="connsiteY14" fmla="*/ 5051 h 45455"/>
                  <a:gd name="connsiteX15" fmla="*/ 15336 w 54545"/>
                  <a:gd name="connsiteY15" fmla="*/ 6399 h 45455"/>
                  <a:gd name="connsiteX16" fmla="*/ 4163 w 54545"/>
                  <a:gd name="connsiteY16" fmla="*/ 15648 h 45455"/>
                  <a:gd name="connsiteX17" fmla="*/ 3936 w 54545"/>
                  <a:gd name="connsiteY17" fmla="*/ 14229 h 45455"/>
                  <a:gd name="connsiteX0" fmla="*/ 3936 w 54545"/>
                  <a:gd name="connsiteY0" fmla="*/ 14229 h 47060"/>
                  <a:gd name="connsiteX1" fmla="*/ 5659 w 54545"/>
                  <a:gd name="connsiteY1" fmla="*/ 6766 h 47060"/>
                  <a:gd name="connsiteX2" fmla="*/ 14041 w 54545"/>
                  <a:gd name="connsiteY2" fmla="*/ 5061 h 47060"/>
                  <a:gd name="connsiteX3" fmla="*/ 22492 w 54545"/>
                  <a:gd name="connsiteY3" fmla="*/ 3291 h 47060"/>
                  <a:gd name="connsiteX4" fmla="*/ 25785 w 54545"/>
                  <a:gd name="connsiteY4" fmla="*/ 59 h 47060"/>
                  <a:gd name="connsiteX5" fmla="*/ 29869 w 54545"/>
                  <a:gd name="connsiteY5" fmla="*/ 2340 h 47060"/>
                  <a:gd name="connsiteX6" fmla="*/ 35499 w 54545"/>
                  <a:gd name="connsiteY6" fmla="*/ 549 h 47060"/>
                  <a:gd name="connsiteX7" fmla="*/ 38354 w 54545"/>
                  <a:gd name="connsiteY7" fmla="*/ 5435 h 47060"/>
                  <a:gd name="connsiteX8" fmla="*/ 42018 w 54545"/>
                  <a:gd name="connsiteY8" fmla="*/ 10177 h 47060"/>
                  <a:gd name="connsiteX9" fmla="*/ 41854 w 54545"/>
                  <a:gd name="connsiteY9" fmla="*/ 15319 h 47060"/>
                  <a:gd name="connsiteX10" fmla="*/ 53459 w 54545"/>
                  <a:gd name="connsiteY10" fmla="*/ 25311 h 47060"/>
                  <a:gd name="connsiteX11" fmla="*/ 52308 w 54545"/>
                  <a:gd name="connsiteY11" fmla="*/ 34800 h 47060"/>
                  <a:gd name="connsiteX12" fmla="*/ 38078 w 54545"/>
                  <a:gd name="connsiteY12" fmla="*/ 40312 h 47060"/>
                  <a:gd name="connsiteX13" fmla="*/ 32087 w 54545"/>
                  <a:gd name="connsiteY13" fmla="*/ 45180 h 47060"/>
                  <a:gd name="connsiteX14" fmla="*/ 16516 w 54545"/>
                  <a:gd name="connsiteY14" fmla="*/ 39125 h 47060"/>
                  <a:gd name="connsiteX15" fmla="*/ 5840 w 54545"/>
                  <a:gd name="connsiteY15" fmla="*/ 35331 h 47060"/>
                  <a:gd name="connsiteX16" fmla="*/ 1146 w 54545"/>
                  <a:gd name="connsiteY16" fmla="*/ 31109 h 47060"/>
                  <a:gd name="connsiteX17" fmla="*/ 2149 w 54545"/>
                  <a:gd name="connsiteY17" fmla="*/ 25410 h 47060"/>
                  <a:gd name="connsiteX18" fmla="*/ 31 w 54545"/>
                  <a:gd name="connsiteY18" fmla="*/ 19563 h 47060"/>
                  <a:gd name="connsiteX19" fmla="*/ 3899 w 54545"/>
                  <a:gd name="connsiteY19" fmla="*/ 14366 h 47060"/>
                  <a:gd name="connsiteX20" fmla="*/ 3936 w 54545"/>
                  <a:gd name="connsiteY20" fmla="*/ 14229 h 47060"/>
                  <a:gd name="connsiteX0" fmla="*/ 4729 w 54545"/>
                  <a:gd name="connsiteY0" fmla="*/ 26036 h 47060"/>
                  <a:gd name="connsiteX1" fmla="*/ 2196 w 54545"/>
                  <a:gd name="connsiteY1" fmla="*/ 25239 h 47060"/>
                  <a:gd name="connsiteX2" fmla="*/ 6964 w 54545"/>
                  <a:gd name="connsiteY2" fmla="*/ 34758 h 47060"/>
                  <a:gd name="connsiteX3" fmla="*/ 5856 w 54545"/>
                  <a:gd name="connsiteY3" fmla="*/ 35139 h 47060"/>
                  <a:gd name="connsiteX4" fmla="*/ 16514 w 54545"/>
                  <a:gd name="connsiteY4" fmla="*/ 38949 h 47060"/>
                  <a:gd name="connsiteX5" fmla="*/ 15846 w 54545"/>
                  <a:gd name="connsiteY5" fmla="*/ 37209 h 47060"/>
                  <a:gd name="connsiteX6" fmla="*/ 41834 w 54545"/>
                  <a:gd name="connsiteY6" fmla="*/ 15213 h 47060"/>
                  <a:gd name="connsiteX7" fmla="*/ 40386 w 54545"/>
                  <a:gd name="connsiteY7" fmla="*/ 17889 h 47060"/>
                  <a:gd name="connsiteX8" fmla="*/ 38360 w 54545"/>
                  <a:gd name="connsiteY8" fmla="*/ 5285 h 47060"/>
                  <a:gd name="connsiteX9" fmla="*/ 38436 w 54545"/>
                  <a:gd name="connsiteY9" fmla="*/ 6549 h 47060"/>
                  <a:gd name="connsiteX10" fmla="*/ 29114 w 54545"/>
                  <a:gd name="connsiteY10" fmla="*/ 3811 h 47060"/>
                  <a:gd name="connsiteX11" fmla="*/ 29856 w 54545"/>
                  <a:gd name="connsiteY11" fmla="*/ 2199 h 47060"/>
                  <a:gd name="connsiteX12" fmla="*/ 22177 w 54545"/>
                  <a:gd name="connsiteY12" fmla="*/ 4579 h 47060"/>
                  <a:gd name="connsiteX13" fmla="*/ 22536 w 54545"/>
                  <a:gd name="connsiteY13" fmla="*/ 3189 h 47060"/>
                  <a:gd name="connsiteX14" fmla="*/ 14036 w 54545"/>
                  <a:gd name="connsiteY14" fmla="*/ 5051 h 47060"/>
                  <a:gd name="connsiteX15" fmla="*/ 15336 w 54545"/>
                  <a:gd name="connsiteY15" fmla="*/ 6399 h 47060"/>
                  <a:gd name="connsiteX16" fmla="*/ 4163 w 54545"/>
                  <a:gd name="connsiteY16" fmla="*/ 15648 h 47060"/>
                  <a:gd name="connsiteX17" fmla="*/ 3936 w 54545"/>
                  <a:gd name="connsiteY17" fmla="*/ 14229 h 47060"/>
                  <a:gd name="connsiteX0" fmla="*/ 3936 w 54545"/>
                  <a:gd name="connsiteY0" fmla="*/ 14229 h 47732"/>
                  <a:gd name="connsiteX1" fmla="*/ 5659 w 54545"/>
                  <a:gd name="connsiteY1" fmla="*/ 6766 h 47732"/>
                  <a:gd name="connsiteX2" fmla="*/ 14041 w 54545"/>
                  <a:gd name="connsiteY2" fmla="*/ 5061 h 47732"/>
                  <a:gd name="connsiteX3" fmla="*/ 22492 w 54545"/>
                  <a:gd name="connsiteY3" fmla="*/ 3291 h 47732"/>
                  <a:gd name="connsiteX4" fmla="*/ 25785 w 54545"/>
                  <a:gd name="connsiteY4" fmla="*/ 59 h 47732"/>
                  <a:gd name="connsiteX5" fmla="*/ 29869 w 54545"/>
                  <a:gd name="connsiteY5" fmla="*/ 2340 h 47732"/>
                  <a:gd name="connsiteX6" fmla="*/ 35499 w 54545"/>
                  <a:gd name="connsiteY6" fmla="*/ 549 h 47732"/>
                  <a:gd name="connsiteX7" fmla="*/ 38354 w 54545"/>
                  <a:gd name="connsiteY7" fmla="*/ 5435 h 47732"/>
                  <a:gd name="connsiteX8" fmla="*/ 42018 w 54545"/>
                  <a:gd name="connsiteY8" fmla="*/ 10177 h 47732"/>
                  <a:gd name="connsiteX9" fmla="*/ 41854 w 54545"/>
                  <a:gd name="connsiteY9" fmla="*/ 15319 h 47732"/>
                  <a:gd name="connsiteX10" fmla="*/ 53459 w 54545"/>
                  <a:gd name="connsiteY10" fmla="*/ 25311 h 47732"/>
                  <a:gd name="connsiteX11" fmla="*/ 52308 w 54545"/>
                  <a:gd name="connsiteY11" fmla="*/ 34800 h 47732"/>
                  <a:gd name="connsiteX12" fmla="*/ 38078 w 54545"/>
                  <a:gd name="connsiteY12" fmla="*/ 40312 h 47732"/>
                  <a:gd name="connsiteX13" fmla="*/ 25978 w 54545"/>
                  <a:gd name="connsiteY13" fmla="*/ 46520 h 47732"/>
                  <a:gd name="connsiteX14" fmla="*/ 16516 w 54545"/>
                  <a:gd name="connsiteY14" fmla="*/ 39125 h 47732"/>
                  <a:gd name="connsiteX15" fmla="*/ 5840 w 54545"/>
                  <a:gd name="connsiteY15" fmla="*/ 35331 h 47732"/>
                  <a:gd name="connsiteX16" fmla="*/ 1146 w 54545"/>
                  <a:gd name="connsiteY16" fmla="*/ 31109 h 47732"/>
                  <a:gd name="connsiteX17" fmla="*/ 2149 w 54545"/>
                  <a:gd name="connsiteY17" fmla="*/ 25410 h 47732"/>
                  <a:gd name="connsiteX18" fmla="*/ 31 w 54545"/>
                  <a:gd name="connsiteY18" fmla="*/ 19563 h 47732"/>
                  <a:gd name="connsiteX19" fmla="*/ 3899 w 54545"/>
                  <a:gd name="connsiteY19" fmla="*/ 14366 h 47732"/>
                  <a:gd name="connsiteX20" fmla="*/ 3936 w 54545"/>
                  <a:gd name="connsiteY20" fmla="*/ 14229 h 47732"/>
                  <a:gd name="connsiteX0" fmla="*/ 4729 w 54545"/>
                  <a:gd name="connsiteY0" fmla="*/ 26036 h 47732"/>
                  <a:gd name="connsiteX1" fmla="*/ 2196 w 54545"/>
                  <a:gd name="connsiteY1" fmla="*/ 25239 h 47732"/>
                  <a:gd name="connsiteX2" fmla="*/ 6964 w 54545"/>
                  <a:gd name="connsiteY2" fmla="*/ 34758 h 47732"/>
                  <a:gd name="connsiteX3" fmla="*/ 5856 w 54545"/>
                  <a:gd name="connsiteY3" fmla="*/ 35139 h 47732"/>
                  <a:gd name="connsiteX4" fmla="*/ 16514 w 54545"/>
                  <a:gd name="connsiteY4" fmla="*/ 38949 h 47732"/>
                  <a:gd name="connsiteX5" fmla="*/ 15846 w 54545"/>
                  <a:gd name="connsiteY5" fmla="*/ 37209 h 47732"/>
                  <a:gd name="connsiteX6" fmla="*/ 41834 w 54545"/>
                  <a:gd name="connsiteY6" fmla="*/ 15213 h 47732"/>
                  <a:gd name="connsiteX7" fmla="*/ 40386 w 54545"/>
                  <a:gd name="connsiteY7" fmla="*/ 17889 h 47732"/>
                  <a:gd name="connsiteX8" fmla="*/ 38360 w 54545"/>
                  <a:gd name="connsiteY8" fmla="*/ 5285 h 47732"/>
                  <a:gd name="connsiteX9" fmla="*/ 38436 w 54545"/>
                  <a:gd name="connsiteY9" fmla="*/ 6549 h 47732"/>
                  <a:gd name="connsiteX10" fmla="*/ 29114 w 54545"/>
                  <a:gd name="connsiteY10" fmla="*/ 3811 h 47732"/>
                  <a:gd name="connsiteX11" fmla="*/ 29856 w 54545"/>
                  <a:gd name="connsiteY11" fmla="*/ 2199 h 47732"/>
                  <a:gd name="connsiteX12" fmla="*/ 22177 w 54545"/>
                  <a:gd name="connsiteY12" fmla="*/ 4579 h 47732"/>
                  <a:gd name="connsiteX13" fmla="*/ 22536 w 54545"/>
                  <a:gd name="connsiteY13" fmla="*/ 3189 h 47732"/>
                  <a:gd name="connsiteX14" fmla="*/ 14036 w 54545"/>
                  <a:gd name="connsiteY14" fmla="*/ 5051 h 47732"/>
                  <a:gd name="connsiteX15" fmla="*/ 15336 w 54545"/>
                  <a:gd name="connsiteY15" fmla="*/ 6399 h 47732"/>
                  <a:gd name="connsiteX16" fmla="*/ 4163 w 54545"/>
                  <a:gd name="connsiteY16" fmla="*/ 15648 h 47732"/>
                  <a:gd name="connsiteX17" fmla="*/ 3936 w 54545"/>
                  <a:gd name="connsiteY17" fmla="*/ 14229 h 47732"/>
                  <a:gd name="connsiteX0" fmla="*/ 3936 w 53690"/>
                  <a:gd name="connsiteY0" fmla="*/ 14229 h 47732"/>
                  <a:gd name="connsiteX1" fmla="*/ 5659 w 53690"/>
                  <a:gd name="connsiteY1" fmla="*/ 6766 h 47732"/>
                  <a:gd name="connsiteX2" fmla="*/ 14041 w 53690"/>
                  <a:gd name="connsiteY2" fmla="*/ 5061 h 47732"/>
                  <a:gd name="connsiteX3" fmla="*/ 22492 w 53690"/>
                  <a:gd name="connsiteY3" fmla="*/ 3291 h 47732"/>
                  <a:gd name="connsiteX4" fmla="*/ 25785 w 53690"/>
                  <a:gd name="connsiteY4" fmla="*/ 59 h 47732"/>
                  <a:gd name="connsiteX5" fmla="*/ 29869 w 53690"/>
                  <a:gd name="connsiteY5" fmla="*/ 2340 h 47732"/>
                  <a:gd name="connsiteX6" fmla="*/ 35499 w 53690"/>
                  <a:gd name="connsiteY6" fmla="*/ 549 h 47732"/>
                  <a:gd name="connsiteX7" fmla="*/ 38354 w 53690"/>
                  <a:gd name="connsiteY7" fmla="*/ 5435 h 47732"/>
                  <a:gd name="connsiteX8" fmla="*/ 42018 w 53690"/>
                  <a:gd name="connsiteY8" fmla="*/ 10177 h 47732"/>
                  <a:gd name="connsiteX9" fmla="*/ 41854 w 53690"/>
                  <a:gd name="connsiteY9" fmla="*/ 15319 h 47732"/>
                  <a:gd name="connsiteX10" fmla="*/ 53459 w 53690"/>
                  <a:gd name="connsiteY10" fmla="*/ 25311 h 47732"/>
                  <a:gd name="connsiteX11" fmla="*/ 48712 w 53690"/>
                  <a:gd name="connsiteY11" fmla="*/ 33184 h 47732"/>
                  <a:gd name="connsiteX12" fmla="*/ 38078 w 53690"/>
                  <a:gd name="connsiteY12" fmla="*/ 40312 h 47732"/>
                  <a:gd name="connsiteX13" fmla="*/ 25978 w 53690"/>
                  <a:gd name="connsiteY13" fmla="*/ 46520 h 47732"/>
                  <a:gd name="connsiteX14" fmla="*/ 16516 w 53690"/>
                  <a:gd name="connsiteY14" fmla="*/ 39125 h 47732"/>
                  <a:gd name="connsiteX15" fmla="*/ 5840 w 53690"/>
                  <a:gd name="connsiteY15" fmla="*/ 35331 h 47732"/>
                  <a:gd name="connsiteX16" fmla="*/ 1146 w 53690"/>
                  <a:gd name="connsiteY16" fmla="*/ 31109 h 47732"/>
                  <a:gd name="connsiteX17" fmla="*/ 2149 w 53690"/>
                  <a:gd name="connsiteY17" fmla="*/ 25410 h 47732"/>
                  <a:gd name="connsiteX18" fmla="*/ 31 w 53690"/>
                  <a:gd name="connsiteY18" fmla="*/ 19563 h 47732"/>
                  <a:gd name="connsiteX19" fmla="*/ 3899 w 53690"/>
                  <a:gd name="connsiteY19" fmla="*/ 14366 h 47732"/>
                  <a:gd name="connsiteX20" fmla="*/ 3936 w 53690"/>
                  <a:gd name="connsiteY20" fmla="*/ 14229 h 47732"/>
                  <a:gd name="connsiteX0" fmla="*/ 4729 w 53690"/>
                  <a:gd name="connsiteY0" fmla="*/ 26036 h 47732"/>
                  <a:gd name="connsiteX1" fmla="*/ 2196 w 53690"/>
                  <a:gd name="connsiteY1" fmla="*/ 25239 h 47732"/>
                  <a:gd name="connsiteX2" fmla="*/ 6964 w 53690"/>
                  <a:gd name="connsiteY2" fmla="*/ 34758 h 47732"/>
                  <a:gd name="connsiteX3" fmla="*/ 5856 w 53690"/>
                  <a:gd name="connsiteY3" fmla="*/ 35139 h 47732"/>
                  <a:gd name="connsiteX4" fmla="*/ 16514 w 53690"/>
                  <a:gd name="connsiteY4" fmla="*/ 38949 h 47732"/>
                  <a:gd name="connsiteX5" fmla="*/ 15846 w 53690"/>
                  <a:gd name="connsiteY5" fmla="*/ 37209 h 47732"/>
                  <a:gd name="connsiteX6" fmla="*/ 41834 w 53690"/>
                  <a:gd name="connsiteY6" fmla="*/ 15213 h 47732"/>
                  <a:gd name="connsiteX7" fmla="*/ 40386 w 53690"/>
                  <a:gd name="connsiteY7" fmla="*/ 17889 h 47732"/>
                  <a:gd name="connsiteX8" fmla="*/ 38360 w 53690"/>
                  <a:gd name="connsiteY8" fmla="*/ 5285 h 47732"/>
                  <a:gd name="connsiteX9" fmla="*/ 38436 w 53690"/>
                  <a:gd name="connsiteY9" fmla="*/ 6549 h 47732"/>
                  <a:gd name="connsiteX10" fmla="*/ 29114 w 53690"/>
                  <a:gd name="connsiteY10" fmla="*/ 3811 h 47732"/>
                  <a:gd name="connsiteX11" fmla="*/ 29856 w 53690"/>
                  <a:gd name="connsiteY11" fmla="*/ 2199 h 47732"/>
                  <a:gd name="connsiteX12" fmla="*/ 22177 w 53690"/>
                  <a:gd name="connsiteY12" fmla="*/ 4579 h 47732"/>
                  <a:gd name="connsiteX13" fmla="*/ 22536 w 53690"/>
                  <a:gd name="connsiteY13" fmla="*/ 3189 h 47732"/>
                  <a:gd name="connsiteX14" fmla="*/ 14036 w 53690"/>
                  <a:gd name="connsiteY14" fmla="*/ 5051 h 47732"/>
                  <a:gd name="connsiteX15" fmla="*/ 15336 w 53690"/>
                  <a:gd name="connsiteY15" fmla="*/ 6399 h 47732"/>
                  <a:gd name="connsiteX16" fmla="*/ 4163 w 53690"/>
                  <a:gd name="connsiteY16" fmla="*/ 15648 h 47732"/>
                  <a:gd name="connsiteX17" fmla="*/ 3936 w 53690"/>
                  <a:gd name="connsiteY17" fmla="*/ 14229 h 47732"/>
                  <a:gd name="connsiteX0" fmla="*/ 3936 w 53690"/>
                  <a:gd name="connsiteY0" fmla="*/ 14229 h 47732"/>
                  <a:gd name="connsiteX1" fmla="*/ 5659 w 53690"/>
                  <a:gd name="connsiteY1" fmla="*/ 6766 h 47732"/>
                  <a:gd name="connsiteX2" fmla="*/ 14041 w 53690"/>
                  <a:gd name="connsiteY2" fmla="*/ 5061 h 47732"/>
                  <a:gd name="connsiteX3" fmla="*/ 22492 w 53690"/>
                  <a:gd name="connsiteY3" fmla="*/ 3291 h 47732"/>
                  <a:gd name="connsiteX4" fmla="*/ 25785 w 53690"/>
                  <a:gd name="connsiteY4" fmla="*/ 59 h 47732"/>
                  <a:gd name="connsiteX5" fmla="*/ 29869 w 53690"/>
                  <a:gd name="connsiteY5" fmla="*/ 2340 h 47732"/>
                  <a:gd name="connsiteX6" fmla="*/ 35499 w 53690"/>
                  <a:gd name="connsiteY6" fmla="*/ 549 h 47732"/>
                  <a:gd name="connsiteX7" fmla="*/ 38354 w 53690"/>
                  <a:gd name="connsiteY7" fmla="*/ 5435 h 47732"/>
                  <a:gd name="connsiteX8" fmla="*/ 42018 w 53690"/>
                  <a:gd name="connsiteY8" fmla="*/ 10177 h 47732"/>
                  <a:gd name="connsiteX9" fmla="*/ 41854 w 53690"/>
                  <a:gd name="connsiteY9" fmla="*/ 15319 h 47732"/>
                  <a:gd name="connsiteX10" fmla="*/ 53459 w 53690"/>
                  <a:gd name="connsiteY10" fmla="*/ 25311 h 47732"/>
                  <a:gd name="connsiteX11" fmla="*/ 48712 w 53690"/>
                  <a:gd name="connsiteY11" fmla="*/ 33184 h 47732"/>
                  <a:gd name="connsiteX12" fmla="*/ 38078 w 53690"/>
                  <a:gd name="connsiteY12" fmla="*/ 40312 h 47732"/>
                  <a:gd name="connsiteX13" fmla="*/ 25978 w 53690"/>
                  <a:gd name="connsiteY13" fmla="*/ 46520 h 47732"/>
                  <a:gd name="connsiteX14" fmla="*/ 16516 w 53690"/>
                  <a:gd name="connsiteY14" fmla="*/ 39125 h 47732"/>
                  <a:gd name="connsiteX15" fmla="*/ 5840 w 53690"/>
                  <a:gd name="connsiteY15" fmla="*/ 35331 h 47732"/>
                  <a:gd name="connsiteX16" fmla="*/ 1146 w 53690"/>
                  <a:gd name="connsiteY16" fmla="*/ 31109 h 47732"/>
                  <a:gd name="connsiteX17" fmla="*/ 2149 w 53690"/>
                  <a:gd name="connsiteY17" fmla="*/ 25410 h 47732"/>
                  <a:gd name="connsiteX18" fmla="*/ 31 w 53690"/>
                  <a:gd name="connsiteY18" fmla="*/ 19563 h 47732"/>
                  <a:gd name="connsiteX19" fmla="*/ 3899 w 53690"/>
                  <a:gd name="connsiteY19" fmla="*/ 14366 h 47732"/>
                  <a:gd name="connsiteX20" fmla="*/ 3936 w 53690"/>
                  <a:gd name="connsiteY20" fmla="*/ 14229 h 47732"/>
                  <a:gd name="connsiteX0" fmla="*/ 4729 w 53690"/>
                  <a:gd name="connsiteY0" fmla="*/ 26036 h 47732"/>
                  <a:gd name="connsiteX1" fmla="*/ 2196 w 53690"/>
                  <a:gd name="connsiteY1" fmla="*/ 25239 h 47732"/>
                  <a:gd name="connsiteX2" fmla="*/ 6964 w 53690"/>
                  <a:gd name="connsiteY2" fmla="*/ 34758 h 47732"/>
                  <a:gd name="connsiteX3" fmla="*/ 5856 w 53690"/>
                  <a:gd name="connsiteY3" fmla="*/ 35139 h 47732"/>
                  <a:gd name="connsiteX4" fmla="*/ 41834 w 53690"/>
                  <a:gd name="connsiteY4" fmla="*/ 15213 h 47732"/>
                  <a:gd name="connsiteX5" fmla="*/ 40386 w 53690"/>
                  <a:gd name="connsiteY5" fmla="*/ 17889 h 47732"/>
                  <a:gd name="connsiteX6" fmla="*/ 38360 w 53690"/>
                  <a:gd name="connsiteY6" fmla="*/ 5285 h 47732"/>
                  <a:gd name="connsiteX7" fmla="*/ 38436 w 53690"/>
                  <a:gd name="connsiteY7" fmla="*/ 6549 h 47732"/>
                  <a:gd name="connsiteX8" fmla="*/ 29114 w 53690"/>
                  <a:gd name="connsiteY8" fmla="*/ 3811 h 47732"/>
                  <a:gd name="connsiteX9" fmla="*/ 29856 w 53690"/>
                  <a:gd name="connsiteY9" fmla="*/ 2199 h 47732"/>
                  <a:gd name="connsiteX10" fmla="*/ 22177 w 53690"/>
                  <a:gd name="connsiteY10" fmla="*/ 4579 h 47732"/>
                  <a:gd name="connsiteX11" fmla="*/ 22536 w 53690"/>
                  <a:gd name="connsiteY11" fmla="*/ 3189 h 47732"/>
                  <a:gd name="connsiteX12" fmla="*/ 14036 w 53690"/>
                  <a:gd name="connsiteY12" fmla="*/ 5051 h 47732"/>
                  <a:gd name="connsiteX13" fmla="*/ 15336 w 53690"/>
                  <a:gd name="connsiteY13" fmla="*/ 6399 h 47732"/>
                  <a:gd name="connsiteX14" fmla="*/ 4163 w 53690"/>
                  <a:gd name="connsiteY14" fmla="*/ 15648 h 47732"/>
                  <a:gd name="connsiteX15" fmla="*/ 3936 w 53690"/>
                  <a:gd name="connsiteY15" fmla="*/ 14229 h 47732"/>
                  <a:gd name="connsiteX0" fmla="*/ 3936 w 53690"/>
                  <a:gd name="connsiteY0" fmla="*/ 14229 h 47732"/>
                  <a:gd name="connsiteX1" fmla="*/ 5659 w 53690"/>
                  <a:gd name="connsiteY1" fmla="*/ 6766 h 47732"/>
                  <a:gd name="connsiteX2" fmla="*/ 14041 w 53690"/>
                  <a:gd name="connsiteY2" fmla="*/ 5061 h 47732"/>
                  <a:gd name="connsiteX3" fmla="*/ 22492 w 53690"/>
                  <a:gd name="connsiteY3" fmla="*/ 3291 h 47732"/>
                  <a:gd name="connsiteX4" fmla="*/ 25785 w 53690"/>
                  <a:gd name="connsiteY4" fmla="*/ 59 h 47732"/>
                  <a:gd name="connsiteX5" fmla="*/ 29869 w 53690"/>
                  <a:gd name="connsiteY5" fmla="*/ 2340 h 47732"/>
                  <a:gd name="connsiteX6" fmla="*/ 35499 w 53690"/>
                  <a:gd name="connsiteY6" fmla="*/ 549 h 47732"/>
                  <a:gd name="connsiteX7" fmla="*/ 38354 w 53690"/>
                  <a:gd name="connsiteY7" fmla="*/ 5435 h 47732"/>
                  <a:gd name="connsiteX8" fmla="*/ 42018 w 53690"/>
                  <a:gd name="connsiteY8" fmla="*/ 10177 h 47732"/>
                  <a:gd name="connsiteX9" fmla="*/ 41854 w 53690"/>
                  <a:gd name="connsiteY9" fmla="*/ 15319 h 47732"/>
                  <a:gd name="connsiteX10" fmla="*/ 53459 w 53690"/>
                  <a:gd name="connsiteY10" fmla="*/ 25311 h 47732"/>
                  <a:gd name="connsiteX11" fmla="*/ 48712 w 53690"/>
                  <a:gd name="connsiteY11" fmla="*/ 33184 h 47732"/>
                  <a:gd name="connsiteX12" fmla="*/ 38078 w 53690"/>
                  <a:gd name="connsiteY12" fmla="*/ 40312 h 47732"/>
                  <a:gd name="connsiteX13" fmla="*/ 25978 w 53690"/>
                  <a:gd name="connsiteY13" fmla="*/ 46520 h 47732"/>
                  <a:gd name="connsiteX14" fmla="*/ 16516 w 53690"/>
                  <a:gd name="connsiteY14" fmla="*/ 39125 h 47732"/>
                  <a:gd name="connsiteX15" fmla="*/ 5840 w 53690"/>
                  <a:gd name="connsiteY15" fmla="*/ 35331 h 47732"/>
                  <a:gd name="connsiteX16" fmla="*/ 1146 w 53690"/>
                  <a:gd name="connsiteY16" fmla="*/ 31109 h 47732"/>
                  <a:gd name="connsiteX17" fmla="*/ 2149 w 53690"/>
                  <a:gd name="connsiteY17" fmla="*/ 25410 h 47732"/>
                  <a:gd name="connsiteX18" fmla="*/ 31 w 53690"/>
                  <a:gd name="connsiteY18" fmla="*/ 19563 h 47732"/>
                  <a:gd name="connsiteX19" fmla="*/ 3899 w 53690"/>
                  <a:gd name="connsiteY19" fmla="*/ 14366 h 47732"/>
                  <a:gd name="connsiteX20" fmla="*/ 3936 w 53690"/>
                  <a:gd name="connsiteY20" fmla="*/ 14229 h 47732"/>
                  <a:gd name="connsiteX0" fmla="*/ 4729 w 53690"/>
                  <a:gd name="connsiteY0" fmla="*/ 26036 h 47732"/>
                  <a:gd name="connsiteX1" fmla="*/ 2196 w 53690"/>
                  <a:gd name="connsiteY1" fmla="*/ 25239 h 47732"/>
                  <a:gd name="connsiteX2" fmla="*/ 41834 w 53690"/>
                  <a:gd name="connsiteY2" fmla="*/ 15213 h 47732"/>
                  <a:gd name="connsiteX3" fmla="*/ 40386 w 53690"/>
                  <a:gd name="connsiteY3" fmla="*/ 17889 h 47732"/>
                  <a:gd name="connsiteX4" fmla="*/ 38360 w 53690"/>
                  <a:gd name="connsiteY4" fmla="*/ 5285 h 47732"/>
                  <a:gd name="connsiteX5" fmla="*/ 38436 w 53690"/>
                  <a:gd name="connsiteY5" fmla="*/ 6549 h 47732"/>
                  <a:gd name="connsiteX6" fmla="*/ 29114 w 53690"/>
                  <a:gd name="connsiteY6" fmla="*/ 3811 h 47732"/>
                  <a:gd name="connsiteX7" fmla="*/ 29856 w 53690"/>
                  <a:gd name="connsiteY7" fmla="*/ 2199 h 47732"/>
                  <a:gd name="connsiteX8" fmla="*/ 22177 w 53690"/>
                  <a:gd name="connsiteY8" fmla="*/ 4579 h 47732"/>
                  <a:gd name="connsiteX9" fmla="*/ 22536 w 53690"/>
                  <a:gd name="connsiteY9" fmla="*/ 3189 h 47732"/>
                  <a:gd name="connsiteX10" fmla="*/ 14036 w 53690"/>
                  <a:gd name="connsiteY10" fmla="*/ 5051 h 47732"/>
                  <a:gd name="connsiteX11" fmla="*/ 15336 w 53690"/>
                  <a:gd name="connsiteY11" fmla="*/ 6399 h 47732"/>
                  <a:gd name="connsiteX12" fmla="*/ 4163 w 53690"/>
                  <a:gd name="connsiteY12" fmla="*/ 15648 h 47732"/>
                  <a:gd name="connsiteX13" fmla="*/ 3936 w 53690"/>
                  <a:gd name="connsiteY13" fmla="*/ 14229 h 47732"/>
                  <a:gd name="connsiteX0" fmla="*/ 3936 w 53690"/>
                  <a:gd name="connsiteY0" fmla="*/ 14229 h 47732"/>
                  <a:gd name="connsiteX1" fmla="*/ 5659 w 53690"/>
                  <a:gd name="connsiteY1" fmla="*/ 6766 h 47732"/>
                  <a:gd name="connsiteX2" fmla="*/ 14041 w 53690"/>
                  <a:gd name="connsiteY2" fmla="*/ 5061 h 47732"/>
                  <a:gd name="connsiteX3" fmla="*/ 22492 w 53690"/>
                  <a:gd name="connsiteY3" fmla="*/ 3291 h 47732"/>
                  <a:gd name="connsiteX4" fmla="*/ 25785 w 53690"/>
                  <a:gd name="connsiteY4" fmla="*/ 59 h 47732"/>
                  <a:gd name="connsiteX5" fmla="*/ 29869 w 53690"/>
                  <a:gd name="connsiteY5" fmla="*/ 2340 h 47732"/>
                  <a:gd name="connsiteX6" fmla="*/ 35499 w 53690"/>
                  <a:gd name="connsiteY6" fmla="*/ 549 h 47732"/>
                  <a:gd name="connsiteX7" fmla="*/ 38354 w 53690"/>
                  <a:gd name="connsiteY7" fmla="*/ 5435 h 47732"/>
                  <a:gd name="connsiteX8" fmla="*/ 42018 w 53690"/>
                  <a:gd name="connsiteY8" fmla="*/ 10177 h 47732"/>
                  <a:gd name="connsiteX9" fmla="*/ 41854 w 53690"/>
                  <a:gd name="connsiteY9" fmla="*/ 15319 h 47732"/>
                  <a:gd name="connsiteX10" fmla="*/ 53459 w 53690"/>
                  <a:gd name="connsiteY10" fmla="*/ 25311 h 47732"/>
                  <a:gd name="connsiteX11" fmla="*/ 48712 w 53690"/>
                  <a:gd name="connsiteY11" fmla="*/ 33184 h 47732"/>
                  <a:gd name="connsiteX12" fmla="*/ 38078 w 53690"/>
                  <a:gd name="connsiteY12" fmla="*/ 40312 h 47732"/>
                  <a:gd name="connsiteX13" fmla="*/ 25978 w 53690"/>
                  <a:gd name="connsiteY13" fmla="*/ 46520 h 47732"/>
                  <a:gd name="connsiteX14" fmla="*/ 16516 w 53690"/>
                  <a:gd name="connsiteY14" fmla="*/ 39125 h 47732"/>
                  <a:gd name="connsiteX15" fmla="*/ 5840 w 53690"/>
                  <a:gd name="connsiteY15" fmla="*/ 35331 h 47732"/>
                  <a:gd name="connsiteX16" fmla="*/ 1146 w 53690"/>
                  <a:gd name="connsiteY16" fmla="*/ 31109 h 47732"/>
                  <a:gd name="connsiteX17" fmla="*/ 2149 w 53690"/>
                  <a:gd name="connsiteY17" fmla="*/ 25410 h 47732"/>
                  <a:gd name="connsiteX18" fmla="*/ 31 w 53690"/>
                  <a:gd name="connsiteY18" fmla="*/ 19563 h 47732"/>
                  <a:gd name="connsiteX19" fmla="*/ 3899 w 53690"/>
                  <a:gd name="connsiteY19" fmla="*/ 14366 h 47732"/>
                  <a:gd name="connsiteX20" fmla="*/ 3936 w 53690"/>
                  <a:gd name="connsiteY20" fmla="*/ 14229 h 47732"/>
                  <a:gd name="connsiteX0" fmla="*/ 41834 w 53690"/>
                  <a:gd name="connsiteY0" fmla="*/ 15213 h 47732"/>
                  <a:gd name="connsiteX1" fmla="*/ 40386 w 53690"/>
                  <a:gd name="connsiteY1" fmla="*/ 17889 h 47732"/>
                  <a:gd name="connsiteX2" fmla="*/ 38360 w 53690"/>
                  <a:gd name="connsiteY2" fmla="*/ 5285 h 47732"/>
                  <a:gd name="connsiteX3" fmla="*/ 38436 w 53690"/>
                  <a:gd name="connsiteY3" fmla="*/ 6549 h 47732"/>
                  <a:gd name="connsiteX4" fmla="*/ 29114 w 53690"/>
                  <a:gd name="connsiteY4" fmla="*/ 3811 h 47732"/>
                  <a:gd name="connsiteX5" fmla="*/ 29856 w 53690"/>
                  <a:gd name="connsiteY5" fmla="*/ 2199 h 47732"/>
                  <a:gd name="connsiteX6" fmla="*/ 22177 w 53690"/>
                  <a:gd name="connsiteY6" fmla="*/ 4579 h 47732"/>
                  <a:gd name="connsiteX7" fmla="*/ 22536 w 53690"/>
                  <a:gd name="connsiteY7" fmla="*/ 3189 h 47732"/>
                  <a:gd name="connsiteX8" fmla="*/ 14036 w 53690"/>
                  <a:gd name="connsiteY8" fmla="*/ 5051 h 47732"/>
                  <a:gd name="connsiteX9" fmla="*/ 15336 w 53690"/>
                  <a:gd name="connsiteY9" fmla="*/ 6399 h 47732"/>
                  <a:gd name="connsiteX10" fmla="*/ 4163 w 53690"/>
                  <a:gd name="connsiteY10" fmla="*/ 15648 h 47732"/>
                  <a:gd name="connsiteX11" fmla="*/ 3936 w 53690"/>
                  <a:gd name="connsiteY11" fmla="*/ 14229 h 47732"/>
                  <a:gd name="connsiteX0" fmla="*/ 3936 w 53690"/>
                  <a:gd name="connsiteY0" fmla="*/ 14229 h 47732"/>
                  <a:gd name="connsiteX1" fmla="*/ 5659 w 53690"/>
                  <a:gd name="connsiteY1" fmla="*/ 6766 h 47732"/>
                  <a:gd name="connsiteX2" fmla="*/ 14041 w 53690"/>
                  <a:gd name="connsiteY2" fmla="*/ 5061 h 47732"/>
                  <a:gd name="connsiteX3" fmla="*/ 22492 w 53690"/>
                  <a:gd name="connsiteY3" fmla="*/ 3291 h 47732"/>
                  <a:gd name="connsiteX4" fmla="*/ 25785 w 53690"/>
                  <a:gd name="connsiteY4" fmla="*/ 59 h 47732"/>
                  <a:gd name="connsiteX5" fmla="*/ 29869 w 53690"/>
                  <a:gd name="connsiteY5" fmla="*/ 2340 h 47732"/>
                  <a:gd name="connsiteX6" fmla="*/ 35499 w 53690"/>
                  <a:gd name="connsiteY6" fmla="*/ 549 h 47732"/>
                  <a:gd name="connsiteX7" fmla="*/ 38354 w 53690"/>
                  <a:gd name="connsiteY7" fmla="*/ 5435 h 47732"/>
                  <a:gd name="connsiteX8" fmla="*/ 42018 w 53690"/>
                  <a:gd name="connsiteY8" fmla="*/ 10177 h 47732"/>
                  <a:gd name="connsiteX9" fmla="*/ 41854 w 53690"/>
                  <a:gd name="connsiteY9" fmla="*/ 15319 h 47732"/>
                  <a:gd name="connsiteX10" fmla="*/ 53459 w 53690"/>
                  <a:gd name="connsiteY10" fmla="*/ 25311 h 47732"/>
                  <a:gd name="connsiteX11" fmla="*/ 48712 w 53690"/>
                  <a:gd name="connsiteY11" fmla="*/ 33184 h 47732"/>
                  <a:gd name="connsiteX12" fmla="*/ 38078 w 53690"/>
                  <a:gd name="connsiteY12" fmla="*/ 40312 h 47732"/>
                  <a:gd name="connsiteX13" fmla="*/ 25978 w 53690"/>
                  <a:gd name="connsiteY13" fmla="*/ 46520 h 47732"/>
                  <a:gd name="connsiteX14" fmla="*/ 16516 w 53690"/>
                  <a:gd name="connsiteY14" fmla="*/ 39125 h 47732"/>
                  <a:gd name="connsiteX15" fmla="*/ 5840 w 53690"/>
                  <a:gd name="connsiteY15" fmla="*/ 35331 h 47732"/>
                  <a:gd name="connsiteX16" fmla="*/ 1146 w 53690"/>
                  <a:gd name="connsiteY16" fmla="*/ 31109 h 47732"/>
                  <a:gd name="connsiteX17" fmla="*/ 2149 w 53690"/>
                  <a:gd name="connsiteY17" fmla="*/ 25410 h 47732"/>
                  <a:gd name="connsiteX18" fmla="*/ 31 w 53690"/>
                  <a:gd name="connsiteY18" fmla="*/ 19563 h 47732"/>
                  <a:gd name="connsiteX19" fmla="*/ 3899 w 53690"/>
                  <a:gd name="connsiteY19" fmla="*/ 14366 h 47732"/>
                  <a:gd name="connsiteX20" fmla="*/ 3936 w 53690"/>
                  <a:gd name="connsiteY20" fmla="*/ 14229 h 47732"/>
                  <a:gd name="connsiteX0" fmla="*/ 41834 w 53690"/>
                  <a:gd name="connsiteY0" fmla="*/ 15213 h 47732"/>
                  <a:gd name="connsiteX1" fmla="*/ 40386 w 53690"/>
                  <a:gd name="connsiteY1" fmla="*/ 17889 h 47732"/>
                  <a:gd name="connsiteX2" fmla="*/ 38360 w 53690"/>
                  <a:gd name="connsiteY2" fmla="*/ 5285 h 47732"/>
                  <a:gd name="connsiteX3" fmla="*/ 38436 w 53690"/>
                  <a:gd name="connsiteY3" fmla="*/ 6549 h 47732"/>
                  <a:gd name="connsiteX4" fmla="*/ 29114 w 53690"/>
                  <a:gd name="connsiteY4" fmla="*/ 3811 h 47732"/>
                  <a:gd name="connsiteX5" fmla="*/ 29856 w 53690"/>
                  <a:gd name="connsiteY5" fmla="*/ 2199 h 47732"/>
                  <a:gd name="connsiteX6" fmla="*/ 22177 w 53690"/>
                  <a:gd name="connsiteY6" fmla="*/ 4579 h 47732"/>
                  <a:gd name="connsiteX7" fmla="*/ 22536 w 53690"/>
                  <a:gd name="connsiteY7" fmla="*/ 3189 h 47732"/>
                  <a:gd name="connsiteX8" fmla="*/ 14036 w 53690"/>
                  <a:gd name="connsiteY8" fmla="*/ 5051 h 47732"/>
                  <a:gd name="connsiteX9" fmla="*/ 15336 w 53690"/>
                  <a:gd name="connsiteY9" fmla="*/ 6399 h 47732"/>
                  <a:gd name="connsiteX0" fmla="*/ 3936 w 60036"/>
                  <a:gd name="connsiteY0" fmla="*/ 14229 h 47732"/>
                  <a:gd name="connsiteX1" fmla="*/ 5659 w 60036"/>
                  <a:gd name="connsiteY1" fmla="*/ 6766 h 47732"/>
                  <a:gd name="connsiteX2" fmla="*/ 14041 w 60036"/>
                  <a:gd name="connsiteY2" fmla="*/ 5061 h 47732"/>
                  <a:gd name="connsiteX3" fmla="*/ 22492 w 60036"/>
                  <a:gd name="connsiteY3" fmla="*/ 3291 h 47732"/>
                  <a:gd name="connsiteX4" fmla="*/ 25785 w 60036"/>
                  <a:gd name="connsiteY4" fmla="*/ 59 h 47732"/>
                  <a:gd name="connsiteX5" fmla="*/ 29869 w 60036"/>
                  <a:gd name="connsiteY5" fmla="*/ 2340 h 47732"/>
                  <a:gd name="connsiteX6" fmla="*/ 35499 w 60036"/>
                  <a:gd name="connsiteY6" fmla="*/ 549 h 47732"/>
                  <a:gd name="connsiteX7" fmla="*/ 38354 w 60036"/>
                  <a:gd name="connsiteY7" fmla="*/ 5435 h 47732"/>
                  <a:gd name="connsiteX8" fmla="*/ 42018 w 60036"/>
                  <a:gd name="connsiteY8" fmla="*/ 10177 h 47732"/>
                  <a:gd name="connsiteX9" fmla="*/ 41854 w 60036"/>
                  <a:gd name="connsiteY9" fmla="*/ 15319 h 47732"/>
                  <a:gd name="connsiteX10" fmla="*/ 53459 w 60036"/>
                  <a:gd name="connsiteY10" fmla="*/ 25311 h 47732"/>
                  <a:gd name="connsiteX11" fmla="*/ 59380 w 60036"/>
                  <a:gd name="connsiteY11" fmla="*/ 36077 h 47732"/>
                  <a:gd name="connsiteX12" fmla="*/ 38078 w 60036"/>
                  <a:gd name="connsiteY12" fmla="*/ 40312 h 47732"/>
                  <a:gd name="connsiteX13" fmla="*/ 25978 w 60036"/>
                  <a:gd name="connsiteY13" fmla="*/ 46520 h 47732"/>
                  <a:gd name="connsiteX14" fmla="*/ 16516 w 60036"/>
                  <a:gd name="connsiteY14" fmla="*/ 39125 h 47732"/>
                  <a:gd name="connsiteX15" fmla="*/ 5840 w 60036"/>
                  <a:gd name="connsiteY15" fmla="*/ 35331 h 47732"/>
                  <a:gd name="connsiteX16" fmla="*/ 1146 w 60036"/>
                  <a:gd name="connsiteY16" fmla="*/ 31109 h 47732"/>
                  <a:gd name="connsiteX17" fmla="*/ 2149 w 60036"/>
                  <a:gd name="connsiteY17" fmla="*/ 25410 h 47732"/>
                  <a:gd name="connsiteX18" fmla="*/ 31 w 60036"/>
                  <a:gd name="connsiteY18" fmla="*/ 19563 h 47732"/>
                  <a:gd name="connsiteX19" fmla="*/ 3899 w 60036"/>
                  <a:gd name="connsiteY19" fmla="*/ 14366 h 47732"/>
                  <a:gd name="connsiteX20" fmla="*/ 3936 w 60036"/>
                  <a:gd name="connsiteY20" fmla="*/ 14229 h 47732"/>
                  <a:gd name="connsiteX0" fmla="*/ 41834 w 60036"/>
                  <a:gd name="connsiteY0" fmla="*/ 15213 h 47732"/>
                  <a:gd name="connsiteX1" fmla="*/ 40386 w 60036"/>
                  <a:gd name="connsiteY1" fmla="*/ 17889 h 47732"/>
                  <a:gd name="connsiteX2" fmla="*/ 38360 w 60036"/>
                  <a:gd name="connsiteY2" fmla="*/ 5285 h 47732"/>
                  <a:gd name="connsiteX3" fmla="*/ 38436 w 60036"/>
                  <a:gd name="connsiteY3" fmla="*/ 6549 h 47732"/>
                  <a:gd name="connsiteX4" fmla="*/ 29114 w 60036"/>
                  <a:gd name="connsiteY4" fmla="*/ 3811 h 47732"/>
                  <a:gd name="connsiteX5" fmla="*/ 29856 w 60036"/>
                  <a:gd name="connsiteY5" fmla="*/ 2199 h 47732"/>
                  <a:gd name="connsiteX6" fmla="*/ 22177 w 60036"/>
                  <a:gd name="connsiteY6" fmla="*/ 4579 h 47732"/>
                  <a:gd name="connsiteX7" fmla="*/ 22536 w 60036"/>
                  <a:gd name="connsiteY7" fmla="*/ 3189 h 47732"/>
                  <a:gd name="connsiteX8" fmla="*/ 14036 w 60036"/>
                  <a:gd name="connsiteY8" fmla="*/ 5051 h 47732"/>
                  <a:gd name="connsiteX9" fmla="*/ 15336 w 60036"/>
                  <a:gd name="connsiteY9" fmla="*/ 6399 h 47732"/>
                  <a:gd name="connsiteX0" fmla="*/ 3936 w 59902"/>
                  <a:gd name="connsiteY0" fmla="*/ 14229 h 48251"/>
                  <a:gd name="connsiteX1" fmla="*/ 5659 w 59902"/>
                  <a:gd name="connsiteY1" fmla="*/ 6766 h 48251"/>
                  <a:gd name="connsiteX2" fmla="*/ 14041 w 59902"/>
                  <a:gd name="connsiteY2" fmla="*/ 5061 h 48251"/>
                  <a:gd name="connsiteX3" fmla="*/ 22492 w 59902"/>
                  <a:gd name="connsiteY3" fmla="*/ 3291 h 48251"/>
                  <a:gd name="connsiteX4" fmla="*/ 25785 w 59902"/>
                  <a:gd name="connsiteY4" fmla="*/ 59 h 48251"/>
                  <a:gd name="connsiteX5" fmla="*/ 29869 w 59902"/>
                  <a:gd name="connsiteY5" fmla="*/ 2340 h 48251"/>
                  <a:gd name="connsiteX6" fmla="*/ 35499 w 59902"/>
                  <a:gd name="connsiteY6" fmla="*/ 549 h 48251"/>
                  <a:gd name="connsiteX7" fmla="*/ 38354 w 59902"/>
                  <a:gd name="connsiteY7" fmla="*/ 5435 h 48251"/>
                  <a:gd name="connsiteX8" fmla="*/ 42018 w 59902"/>
                  <a:gd name="connsiteY8" fmla="*/ 10177 h 48251"/>
                  <a:gd name="connsiteX9" fmla="*/ 41854 w 59902"/>
                  <a:gd name="connsiteY9" fmla="*/ 15319 h 48251"/>
                  <a:gd name="connsiteX10" fmla="*/ 53459 w 59902"/>
                  <a:gd name="connsiteY10" fmla="*/ 25311 h 48251"/>
                  <a:gd name="connsiteX11" fmla="*/ 59380 w 59902"/>
                  <a:gd name="connsiteY11" fmla="*/ 36077 h 48251"/>
                  <a:gd name="connsiteX12" fmla="*/ 40352 w 59902"/>
                  <a:gd name="connsiteY12" fmla="*/ 41261 h 48251"/>
                  <a:gd name="connsiteX13" fmla="*/ 25978 w 59902"/>
                  <a:gd name="connsiteY13" fmla="*/ 46520 h 48251"/>
                  <a:gd name="connsiteX14" fmla="*/ 16516 w 59902"/>
                  <a:gd name="connsiteY14" fmla="*/ 39125 h 48251"/>
                  <a:gd name="connsiteX15" fmla="*/ 5840 w 59902"/>
                  <a:gd name="connsiteY15" fmla="*/ 35331 h 48251"/>
                  <a:gd name="connsiteX16" fmla="*/ 1146 w 59902"/>
                  <a:gd name="connsiteY16" fmla="*/ 31109 h 48251"/>
                  <a:gd name="connsiteX17" fmla="*/ 2149 w 59902"/>
                  <a:gd name="connsiteY17" fmla="*/ 25410 h 48251"/>
                  <a:gd name="connsiteX18" fmla="*/ 31 w 59902"/>
                  <a:gd name="connsiteY18" fmla="*/ 19563 h 48251"/>
                  <a:gd name="connsiteX19" fmla="*/ 3899 w 59902"/>
                  <a:gd name="connsiteY19" fmla="*/ 14366 h 48251"/>
                  <a:gd name="connsiteX20" fmla="*/ 3936 w 59902"/>
                  <a:gd name="connsiteY20" fmla="*/ 14229 h 48251"/>
                  <a:gd name="connsiteX0" fmla="*/ 41834 w 59902"/>
                  <a:gd name="connsiteY0" fmla="*/ 15213 h 48251"/>
                  <a:gd name="connsiteX1" fmla="*/ 40386 w 59902"/>
                  <a:gd name="connsiteY1" fmla="*/ 17889 h 48251"/>
                  <a:gd name="connsiteX2" fmla="*/ 38360 w 59902"/>
                  <a:gd name="connsiteY2" fmla="*/ 5285 h 48251"/>
                  <a:gd name="connsiteX3" fmla="*/ 38436 w 59902"/>
                  <a:gd name="connsiteY3" fmla="*/ 6549 h 48251"/>
                  <a:gd name="connsiteX4" fmla="*/ 29114 w 59902"/>
                  <a:gd name="connsiteY4" fmla="*/ 3811 h 48251"/>
                  <a:gd name="connsiteX5" fmla="*/ 29856 w 59902"/>
                  <a:gd name="connsiteY5" fmla="*/ 2199 h 48251"/>
                  <a:gd name="connsiteX6" fmla="*/ 22177 w 59902"/>
                  <a:gd name="connsiteY6" fmla="*/ 4579 h 48251"/>
                  <a:gd name="connsiteX7" fmla="*/ 22536 w 59902"/>
                  <a:gd name="connsiteY7" fmla="*/ 3189 h 48251"/>
                  <a:gd name="connsiteX8" fmla="*/ 14036 w 59902"/>
                  <a:gd name="connsiteY8" fmla="*/ 5051 h 48251"/>
                  <a:gd name="connsiteX9" fmla="*/ 15336 w 59902"/>
                  <a:gd name="connsiteY9" fmla="*/ 6399 h 48251"/>
                  <a:gd name="connsiteX0" fmla="*/ 3936 w 59902"/>
                  <a:gd name="connsiteY0" fmla="*/ 14229 h 48070"/>
                  <a:gd name="connsiteX1" fmla="*/ 5659 w 59902"/>
                  <a:gd name="connsiteY1" fmla="*/ 6766 h 48070"/>
                  <a:gd name="connsiteX2" fmla="*/ 14041 w 59902"/>
                  <a:gd name="connsiteY2" fmla="*/ 5061 h 48070"/>
                  <a:gd name="connsiteX3" fmla="*/ 22492 w 59902"/>
                  <a:gd name="connsiteY3" fmla="*/ 3291 h 48070"/>
                  <a:gd name="connsiteX4" fmla="*/ 25785 w 59902"/>
                  <a:gd name="connsiteY4" fmla="*/ 59 h 48070"/>
                  <a:gd name="connsiteX5" fmla="*/ 29869 w 59902"/>
                  <a:gd name="connsiteY5" fmla="*/ 2340 h 48070"/>
                  <a:gd name="connsiteX6" fmla="*/ 35499 w 59902"/>
                  <a:gd name="connsiteY6" fmla="*/ 549 h 48070"/>
                  <a:gd name="connsiteX7" fmla="*/ 38354 w 59902"/>
                  <a:gd name="connsiteY7" fmla="*/ 5435 h 48070"/>
                  <a:gd name="connsiteX8" fmla="*/ 42018 w 59902"/>
                  <a:gd name="connsiteY8" fmla="*/ 10177 h 48070"/>
                  <a:gd name="connsiteX9" fmla="*/ 41854 w 59902"/>
                  <a:gd name="connsiteY9" fmla="*/ 15319 h 48070"/>
                  <a:gd name="connsiteX10" fmla="*/ 53459 w 59902"/>
                  <a:gd name="connsiteY10" fmla="*/ 25311 h 48070"/>
                  <a:gd name="connsiteX11" fmla="*/ 59380 w 59902"/>
                  <a:gd name="connsiteY11" fmla="*/ 36077 h 48070"/>
                  <a:gd name="connsiteX12" fmla="*/ 40352 w 59902"/>
                  <a:gd name="connsiteY12" fmla="*/ 41261 h 48070"/>
                  <a:gd name="connsiteX13" fmla="*/ 25978 w 59902"/>
                  <a:gd name="connsiteY13" fmla="*/ 46520 h 48070"/>
                  <a:gd name="connsiteX14" fmla="*/ 16887 w 59902"/>
                  <a:gd name="connsiteY14" fmla="*/ 42115 h 48070"/>
                  <a:gd name="connsiteX15" fmla="*/ 5840 w 59902"/>
                  <a:gd name="connsiteY15" fmla="*/ 35331 h 48070"/>
                  <a:gd name="connsiteX16" fmla="*/ 1146 w 59902"/>
                  <a:gd name="connsiteY16" fmla="*/ 31109 h 48070"/>
                  <a:gd name="connsiteX17" fmla="*/ 2149 w 59902"/>
                  <a:gd name="connsiteY17" fmla="*/ 25410 h 48070"/>
                  <a:gd name="connsiteX18" fmla="*/ 31 w 59902"/>
                  <a:gd name="connsiteY18" fmla="*/ 19563 h 48070"/>
                  <a:gd name="connsiteX19" fmla="*/ 3899 w 59902"/>
                  <a:gd name="connsiteY19" fmla="*/ 14366 h 48070"/>
                  <a:gd name="connsiteX20" fmla="*/ 3936 w 59902"/>
                  <a:gd name="connsiteY20" fmla="*/ 14229 h 48070"/>
                  <a:gd name="connsiteX0" fmla="*/ 41834 w 59902"/>
                  <a:gd name="connsiteY0" fmla="*/ 15213 h 48070"/>
                  <a:gd name="connsiteX1" fmla="*/ 40386 w 59902"/>
                  <a:gd name="connsiteY1" fmla="*/ 17889 h 48070"/>
                  <a:gd name="connsiteX2" fmla="*/ 38360 w 59902"/>
                  <a:gd name="connsiteY2" fmla="*/ 5285 h 48070"/>
                  <a:gd name="connsiteX3" fmla="*/ 38436 w 59902"/>
                  <a:gd name="connsiteY3" fmla="*/ 6549 h 48070"/>
                  <a:gd name="connsiteX4" fmla="*/ 29114 w 59902"/>
                  <a:gd name="connsiteY4" fmla="*/ 3811 h 48070"/>
                  <a:gd name="connsiteX5" fmla="*/ 29856 w 59902"/>
                  <a:gd name="connsiteY5" fmla="*/ 2199 h 48070"/>
                  <a:gd name="connsiteX6" fmla="*/ 22177 w 59902"/>
                  <a:gd name="connsiteY6" fmla="*/ 4579 h 48070"/>
                  <a:gd name="connsiteX7" fmla="*/ 22536 w 59902"/>
                  <a:gd name="connsiteY7" fmla="*/ 3189 h 48070"/>
                  <a:gd name="connsiteX8" fmla="*/ 14036 w 59902"/>
                  <a:gd name="connsiteY8" fmla="*/ 5051 h 48070"/>
                  <a:gd name="connsiteX9" fmla="*/ 15336 w 59902"/>
                  <a:gd name="connsiteY9" fmla="*/ 6399 h 48070"/>
                  <a:gd name="connsiteX0" fmla="*/ 3936 w 59902"/>
                  <a:gd name="connsiteY0" fmla="*/ 14229 h 49702"/>
                  <a:gd name="connsiteX1" fmla="*/ 5659 w 59902"/>
                  <a:gd name="connsiteY1" fmla="*/ 6766 h 49702"/>
                  <a:gd name="connsiteX2" fmla="*/ 14041 w 59902"/>
                  <a:gd name="connsiteY2" fmla="*/ 5061 h 49702"/>
                  <a:gd name="connsiteX3" fmla="*/ 22492 w 59902"/>
                  <a:gd name="connsiteY3" fmla="*/ 3291 h 49702"/>
                  <a:gd name="connsiteX4" fmla="*/ 25785 w 59902"/>
                  <a:gd name="connsiteY4" fmla="*/ 59 h 49702"/>
                  <a:gd name="connsiteX5" fmla="*/ 29869 w 59902"/>
                  <a:gd name="connsiteY5" fmla="*/ 2340 h 49702"/>
                  <a:gd name="connsiteX6" fmla="*/ 35499 w 59902"/>
                  <a:gd name="connsiteY6" fmla="*/ 549 h 49702"/>
                  <a:gd name="connsiteX7" fmla="*/ 38354 w 59902"/>
                  <a:gd name="connsiteY7" fmla="*/ 5435 h 49702"/>
                  <a:gd name="connsiteX8" fmla="*/ 42018 w 59902"/>
                  <a:gd name="connsiteY8" fmla="*/ 10177 h 49702"/>
                  <a:gd name="connsiteX9" fmla="*/ 41854 w 59902"/>
                  <a:gd name="connsiteY9" fmla="*/ 15319 h 49702"/>
                  <a:gd name="connsiteX10" fmla="*/ 53459 w 59902"/>
                  <a:gd name="connsiteY10" fmla="*/ 25311 h 49702"/>
                  <a:gd name="connsiteX11" fmla="*/ 59380 w 59902"/>
                  <a:gd name="connsiteY11" fmla="*/ 36077 h 49702"/>
                  <a:gd name="connsiteX12" fmla="*/ 40352 w 59902"/>
                  <a:gd name="connsiteY12" fmla="*/ 41261 h 49702"/>
                  <a:gd name="connsiteX13" fmla="*/ 26740 w 59902"/>
                  <a:gd name="connsiteY13" fmla="*/ 49351 h 49702"/>
                  <a:gd name="connsiteX14" fmla="*/ 16887 w 59902"/>
                  <a:gd name="connsiteY14" fmla="*/ 42115 h 49702"/>
                  <a:gd name="connsiteX15" fmla="*/ 5840 w 59902"/>
                  <a:gd name="connsiteY15" fmla="*/ 35331 h 49702"/>
                  <a:gd name="connsiteX16" fmla="*/ 1146 w 59902"/>
                  <a:gd name="connsiteY16" fmla="*/ 31109 h 49702"/>
                  <a:gd name="connsiteX17" fmla="*/ 2149 w 59902"/>
                  <a:gd name="connsiteY17" fmla="*/ 25410 h 49702"/>
                  <a:gd name="connsiteX18" fmla="*/ 31 w 59902"/>
                  <a:gd name="connsiteY18" fmla="*/ 19563 h 49702"/>
                  <a:gd name="connsiteX19" fmla="*/ 3899 w 59902"/>
                  <a:gd name="connsiteY19" fmla="*/ 14366 h 49702"/>
                  <a:gd name="connsiteX20" fmla="*/ 3936 w 59902"/>
                  <a:gd name="connsiteY20" fmla="*/ 14229 h 49702"/>
                  <a:gd name="connsiteX0" fmla="*/ 41834 w 59902"/>
                  <a:gd name="connsiteY0" fmla="*/ 15213 h 49702"/>
                  <a:gd name="connsiteX1" fmla="*/ 40386 w 59902"/>
                  <a:gd name="connsiteY1" fmla="*/ 17889 h 49702"/>
                  <a:gd name="connsiteX2" fmla="*/ 38360 w 59902"/>
                  <a:gd name="connsiteY2" fmla="*/ 5285 h 49702"/>
                  <a:gd name="connsiteX3" fmla="*/ 38436 w 59902"/>
                  <a:gd name="connsiteY3" fmla="*/ 6549 h 49702"/>
                  <a:gd name="connsiteX4" fmla="*/ 29114 w 59902"/>
                  <a:gd name="connsiteY4" fmla="*/ 3811 h 49702"/>
                  <a:gd name="connsiteX5" fmla="*/ 29856 w 59902"/>
                  <a:gd name="connsiteY5" fmla="*/ 2199 h 49702"/>
                  <a:gd name="connsiteX6" fmla="*/ 22177 w 59902"/>
                  <a:gd name="connsiteY6" fmla="*/ 4579 h 49702"/>
                  <a:gd name="connsiteX7" fmla="*/ 22536 w 59902"/>
                  <a:gd name="connsiteY7" fmla="*/ 3189 h 49702"/>
                  <a:gd name="connsiteX8" fmla="*/ 14036 w 59902"/>
                  <a:gd name="connsiteY8" fmla="*/ 5051 h 49702"/>
                  <a:gd name="connsiteX9" fmla="*/ 15336 w 59902"/>
                  <a:gd name="connsiteY9" fmla="*/ 6399 h 49702"/>
                  <a:gd name="connsiteX0" fmla="*/ 3936 w 59902"/>
                  <a:gd name="connsiteY0" fmla="*/ 14229 h 49702"/>
                  <a:gd name="connsiteX1" fmla="*/ 5659 w 59902"/>
                  <a:gd name="connsiteY1" fmla="*/ 6766 h 49702"/>
                  <a:gd name="connsiteX2" fmla="*/ 14041 w 59902"/>
                  <a:gd name="connsiteY2" fmla="*/ 5061 h 49702"/>
                  <a:gd name="connsiteX3" fmla="*/ 22492 w 59902"/>
                  <a:gd name="connsiteY3" fmla="*/ 3291 h 49702"/>
                  <a:gd name="connsiteX4" fmla="*/ 25785 w 59902"/>
                  <a:gd name="connsiteY4" fmla="*/ 59 h 49702"/>
                  <a:gd name="connsiteX5" fmla="*/ 29869 w 59902"/>
                  <a:gd name="connsiteY5" fmla="*/ 2340 h 49702"/>
                  <a:gd name="connsiteX6" fmla="*/ 35499 w 59902"/>
                  <a:gd name="connsiteY6" fmla="*/ 549 h 49702"/>
                  <a:gd name="connsiteX7" fmla="*/ 38354 w 59902"/>
                  <a:gd name="connsiteY7" fmla="*/ 5435 h 49702"/>
                  <a:gd name="connsiteX8" fmla="*/ 42018 w 59902"/>
                  <a:gd name="connsiteY8" fmla="*/ 10177 h 49702"/>
                  <a:gd name="connsiteX9" fmla="*/ 41854 w 59902"/>
                  <a:gd name="connsiteY9" fmla="*/ 15319 h 49702"/>
                  <a:gd name="connsiteX10" fmla="*/ 53459 w 59902"/>
                  <a:gd name="connsiteY10" fmla="*/ 25311 h 49702"/>
                  <a:gd name="connsiteX11" fmla="*/ 59380 w 59902"/>
                  <a:gd name="connsiteY11" fmla="*/ 36077 h 49702"/>
                  <a:gd name="connsiteX12" fmla="*/ 40352 w 59902"/>
                  <a:gd name="connsiteY12" fmla="*/ 41261 h 49702"/>
                  <a:gd name="connsiteX13" fmla="*/ 26740 w 59902"/>
                  <a:gd name="connsiteY13" fmla="*/ 49351 h 49702"/>
                  <a:gd name="connsiteX14" fmla="*/ 16887 w 59902"/>
                  <a:gd name="connsiteY14" fmla="*/ 42115 h 49702"/>
                  <a:gd name="connsiteX15" fmla="*/ 1073 w 59902"/>
                  <a:gd name="connsiteY15" fmla="*/ 36795 h 49702"/>
                  <a:gd name="connsiteX16" fmla="*/ 1146 w 59902"/>
                  <a:gd name="connsiteY16" fmla="*/ 31109 h 49702"/>
                  <a:gd name="connsiteX17" fmla="*/ 2149 w 59902"/>
                  <a:gd name="connsiteY17" fmla="*/ 25410 h 49702"/>
                  <a:gd name="connsiteX18" fmla="*/ 31 w 59902"/>
                  <a:gd name="connsiteY18" fmla="*/ 19563 h 49702"/>
                  <a:gd name="connsiteX19" fmla="*/ 3899 w 59902"/>
                  <a:gd name="connsiteY19" fmla="*/ 14366 h 49702"/>
                  <a:gd name="connsiteX20" fmla="*/ 3936 w 59902"/>
                  <a:gd name="connsiteY20" fmla="*/ 14229 h 49702"/>
                  <a:gd name="connsiteX0" fmla="*/ 41834 w 59902"/>
                  <a:gd name="connsiteY0" fmla="*/ 15213 h 49702"/>
                  <a:gd name="connsiteX1" fmla="*/ 40386 w 59902"/>
                  <a:gd name="connsiteY1" fmla="*/ 17889 h 49702"/>
                  <a:gd name="connsiteX2" fmla="*/ 38360 w 59902"/>
                  <a:gd name="connsiteY2" fmla="*/ 5285 h 49702"/>
                  <a:gd name="connsiteX3" fmla="*/ 38436 w 59902"/>
                  <a:gd name="connsiteY3" fmla="*/ 6549 h 49702"/>
                  <a:gd name="connsiteX4" fmla="*/ 29114 w 59902"/>
                  <a:gd name="connsiteY4" fmla="*/ 3811 h 49702"/>
                  <a:gd name="connsiteX5" fmla="*/ 29856 w 59902"/>
                  <a:gd name="connsiteY5" fmla="*/ 2199 h 49702"/>
                  <a:gd name="connsiteX6" fmla="*/ 22177 w 59902"/>
                  <a:gd name="connsiteY6" fmla="*/ 4579 h 49702"/>
                  <a:gd name="connsiteX7" fmla="*/ 22536 w 59902"/>
                  <a:gd name="connsiteY7" fmla="*/ 3189 h 49702"/>
                  <a:gd name="connsiteX8" fmla="*/ 14036 w 59902"/>
                  <a:gd name="connsiteY8" fmla="*/ 5051 h 49702"/>
                  <a:gd name="connsiteX9" fmla="*/ 15336 w 59902"/>
                  <a:gd name="connsiteY9" fmla="*/ 6399 h 49702"/>
                  <a:gd name="connsiteX0" fmla="*/ 7556 w 63522"/>
                  <a:gd name="connsiteY0" fmla="*/ 14229 h 49702"/>
                  <a:gd name="connsiteX1" fmla="*/ 9279 w 63522"/>
                  <a:gd name="connsiteY1" fmla="*/ 6766 h 49702"/>
                  <a:gd name="connsiteX2" fmla="*/ 17661 w 63522"/>
                  <a:gd name="connsiteY2" fmla="*/ 5061 h 49702"/>
                  <a:gd name="connsiteX3" fmla="*/ 26112 w 63522"/>
                  <a:gd name="connsiteY3" fmla="*/ 3291 h 49702"/>
                  <a:gd name="connsiteX4" fmla="*/ 29405 w 63522"/>
                  <a:gd name="connsiteY4" fmla="*/ 59 h 49702"/>
                  <a:gd name="connsiteX5" fmla="*/ 33489 w 63522"/>
                  <a:gd name="connsiteY5" fmla="*/ 2340 h 49702"/>
                  <a:gd name="connsiteX6" fmla="*/ 39119 w 63522"/>
                  <a:gd name="connsiteY6" fmla="*/ 549 h 49702"/>
                  <a:gd name="connsiteX7" fmla="*/ 41974 w 63522"/>
                  <a:gd name="connsiteY7" fmla="*/ 5435 h 49702"/>
                  <a:gd name="connsiteX8" fmla="*/ 45638 w 63522"/>
                  <a:gd name="connsiteY8" fmla="*/ 10177 h 49702"/>
                  <a:gd name="connsiteX9" fmla="*/ 45474 w 63522"/>
                  <a:gd name="connsiteY9" fmla="*/ 15319 h 49702"/>
                  <a:gd name="connsiteX10" fmla="*/ 57079 w 63522"/>
                  <a:gd name="connsiteY10" fmla="*/ 25311 h 49702"/>
                  <a:gd name="connsiteX11" fmla="*/ 63000 w 63522"/>
                  <a:gd name="connsiteY11" fmla="*/ 36077 h 49702"/>
                  <a:gd name="connsiteX12" fmla="*/ 43972 w 63522"/>
                  <a:gd name="connsiteY12" fmla="*/ 41261 h 49702"/>
                  <a:gd name="connsiteX13" fmla="*/ 30360 w 63522"/>
                  <a:gd name="connsiteY13" fmla="*/ 49351 h 49702"/>
                  <a:gd name="connsiteX14" fmla="*/ 20507 w 63522"/>
                  <a:gd name="connsiteY14" fmla="*/ 42115 h 49702"/>
                  <a:gd name="connsiteX15" fmla="*/ 4693 w 63522"/>
                  <a:gd name="connsiteY15" fmla="*/ 36795 h 49702"/>
                  <a:gd name="connsiteX16" fmla="*/ 8 w 63522"/>
                  <a:gd name="connsiteY16" fmla="*/ 29697 h 49702"/>
                  <a:gd name="connsiteX17" fmla="*/ 5769 w 63522"/>
                  <a:gd name="connsiteY17" fmla="*/ 25410 h 49702"/>
                  <a:gd name="connsiteX18" fmla="*/ 3651 w 63522"/>
                  <a:gd name="connsiteY18" fmla="*/ 19563 h 49702"/>
                  <a:gd name="connsiteX19" fmla="*/ 7519 w 63522"/>
                  <a:gd name="connsiteY19" fmla="*/ 14366 h 49702"/>
                  <a:gd name="connsiteX20" fmla="*/ 7556 w 63522"/>
                  <a:gd name="connsiteY20" fmla="*/ 14229 h 49702"/>
                  <a:gd name="connsiteX0" fmla="*/ 45454 w 63522"/>
                  <a:gd name="connsiteY0" fmla="*/ 15213 h 49702"/>
                  <a:gd name="connsiteX1" fmla="*/ 44006 w 63522"/>
                  <a:gd name="connsiteY1" fmla="*/ 17889 h 49702"/>
                  <a:gd name="connsiteX2" fmla="*/ 41980 w 63522"/>
                  <a:gd name="connsiteY2" fmla="*/ 5285 h 49702"/>
                  <a:gd name="connsiteX3" fmla="*/ 42056 w 63522"/>
                  <a:gd name="connsiteY3" fmla="*/ 6549 h 49702"/>
                  <a:gd name="connsiteX4" fmla="*/ 32734 w 63522"/>
                  <a:gd name="connsiteY4" fmla="*/ 3811 h 49702"/>
                  <a:gd name="connsiteX5" fmla="*/ 33476 w 63522"/>
                  <a:gd name="connsiteY5" fmla="*/ 2199 h 49702"/>
                  <a:gd name="connsiteX6" fmla="*/ 25797 w 63522"/>
                  <a:gd name="connsiteY6" fmla="*/ 4579 h 49702"/>
                  <a:gd name="connsiteX7" fmla="*/ 26156 w 63522"/>
                  <a:gd name="connsiteY7" fmla="*/ 3189 h 49702"/>
                  <a:gd name="connsiteX8" fmla="*/ 17656 w 63522"/>
                  <a:gd name="connsiteY8" fmla="*/ 5051 h 49702"/>
                  <a:gd name="connsiteX9" fmla="*/ 18956 w 63522"/>
                  <a:gd name="connsiteY9" fmla="*/ 6399 h 49702"/>
                  <a:gd name="connsiteX0" fmla="*/ 7566 w 63532"/>
                  <a:gd name="connsiteY0" fmla="*/ 14229 h 49702"/>
                  <a:gd name="connsiteX1" fmla="*/ 9289 w 63532"/>
                  <a:gd name="connsiteY1" fmla="*/ 6766 h 49702"/>
                  <a:gd name="connsiteX2" fmla="*/ 17671 w 63532"/>
                  <a:gd name="connsiteY2" fmla="*/ 5061 h 49702"/>
                  <a:gd name="connsiteX3" fmla="*/ 26122 w 63532"/>
                  <a:gd name="connsiteY3" fmla="*/ 3291 h 49702"/>
                  <a:gd name="connsiteX4" fmla="*/ 29415 w 63532"/>
                  <a:gd name="connsiteY4" fmla="*/ 59 h 49702"/>
                  <a:gd name="connsiteX5" fmla="*/ 33499 w 63532"/>
                  <a:gd name="connsiteY5" fmla="*/ 2340 h 49702"/>
                  <a:gd name="connsiteX6" fmla="*/ 39129 w 63532"/>
                  <a:gd name="connsiteY6" fmla="*/ 549 h 49702"/>
                  <a:gd name="connsiteX7" fmla="*/ 41984 w 63532"/>
                  <a:gd name="connsiteY7" fmla="*/ 5435 h 49702"/>
                  <a:gd name="connsiteX8" fmla="*/ 45648 w 63532"/>
                  <a:gd name="connsiteY8" fmla="*/ 10177 h 49702"/>
                  <a:gd name="connsiteX9" fmla="*/ 45484 w 63532"/>
                  <a:gd name="connsiteY9" fmla="*/ 15319 h 49702"/>
                  <a:gd name="connsiteX10" fmla="*/ 57089 w 63532"/>
                  <a:gd name="connsiteY10" fmla="*/ 25311 h 49702"/>
                  <a:gd name="connsiteX11" fmla="*/ 63010 w 63532"/>
                  <a:gd name="connsiteY11" fmla="*/ 36077 h 49702"/>
                  <a:gd name="connsiteX12" fmla="*/ 43982 w 63532"/>
                  <a:gd name="connsiteY12" fmla="*/ 41261 h 49702"/>
                  <a:gd name="connsiteX13" fmla="*/ 30370 w 63532"/>
                  <a:gd name="connsiteY13" fmla="*/ 49351 h 49702"/>
                  <a:gd name="connsiteX14" fmla="*/ 20517 w 63532"/>
                  <a:gd name="connsiteY14" fmla="*/ 42115 h 49702"/>
                  <a:gd name="connsiteX15" fmla="*/ 7928 w 63532"/>
                  <a:gd name="connsiteY15" fmla="*/ 35421 h 49702"/>
                  <a:gd name="connsiteX16" fmla="*/ 18 w 63532"/>
                  <a:gd name="connsiteY16" fmla="*/ 29697 h 49702"/>
                  <a:gd name="connsiteX17" fmla="*/ 5779 w 63532"/>
                  <a:gd name="connsiteY17" fmla="*/ 25410 h 49702"/>
                  <a:gd name="connsiteX18" fmla="*/ 3661 w 63532"/>
                  <a:gd name="connsiteY18" fmla="*/ 19563 h 49702"/>
                  <a:gd name="connsiteX19" fmla="*/ 7529 w 63532"/>
                  <a:gd name="connsiteY19" fmla="*/ 14366 h 49702"/>
                  <a:gd name="connsiteX20" fmla="*/ 7566 w 63532"/>
                  <a:gd name="connsiteY20" fmla="*/ 14229 h 49702"/>
                  <a:gd name="connsiteX0" fmla="*/ 45464 w 63532"/>
                  <a:gd name="connsiteY0" fmla="*/ 15213 h 49702"/>
                  <a:gd name="connsiteX1" fmla="*/ 44016 w 63532"/>
                  <a:gd name="connsiteY1" fmla="*/ 17889 h 49702"/>
                  <a:gd name="connsiteX2" fmla="*/ 41990 w 63532"/>
                  <a:gd name="connsiteY2" fmla="*/ 5285 h 49702"/>
                  <a:gd name="connsiteX3" fmla="*/ 42066 w 63532"/>
                  <a:gd name="connsiteY3" fmla="*/ 6549 h 49702"/>
                  <a:gd name="connsiteX4" fmla="*/ 32744 w 63532"/>
                  <a:gd name="connsiteY4" fmla="*/ 3811 h 49702"/>
                  <a:gd name="connsiteX5" fmla="*/ 33486 w 63532"/>
                  <a:gd name="connsiteY5" fmla="*/ 2199 h 49702"/>
                  <a:gd name="connsiteX6" fmla="*/ 25807 w 63532"/>
                  <a:gd name="connsiteY6" fmla="*/ 4579 h 49702"/>
                  <a:gd name="connsiteX7" fmla="*/ 26166 w 63532"/>
                  <a:gd name="connsiteY7" fmla="*/ 3189 h 49702"/>
                  <a:gd name="connsiteX8" fmla="*/ 17666 w 63532"/>
                  <a:gd name="connsiteY8" fmla="*/ 5051 h 49702"/>
                  <a:gd name="connsiteX9" fmla="*/ 18966 w 63532"/>
                  <a:gd name="connsiteY9" fmla="*/ 6399 h 49702"/>
                  <a:gd name="connsiteX0" fmla="*/ 7566 w 63532"/>
                  <a:gd name="connsiteY0" fmla="*/ 14229 h 49702"/>
                  <a:gd name="connsiteX1" fmla="*/ 9289 w 63532"/>
                  <a:gd name="connsiteY1" fmla="*/ 6766 h 49702"/>
                  <a:gd name="connsiteX2" fmla="*/ 17671 w 63532"/>
                  <a:gd name="connsiteY2" fmla="*/ 5061 h 49702"/>
                  <a:gd name="connsiteX3" fmla="*/ 26122 w 63532"/>
                  <a:gd name="connsiteY3" fmla="*/ 3291 h 49702"/>
                  <a:gd name="connsiteX4" fmla="*/ 29415 w 63532"/>
                  <a:gd name="connsiteY4" fmla="*/ 59 h 49702"/>
                  <a:gd name="connsiteX5" fmla="*/ 33499 w 63532"/>
                  <a:gd name="connsiteY5" fmla="*/ 2340 h 49702"/>
                  <a:gd name="connsiteX6" fmla="*/ 39129 w 63532"/>
                  <a:gd name="connsiteY6" fmla="*/ 549 h 49702"/>
                  <a:gd name="connsiteX7" fmla="*/ 41984 w 63532"/>
                  <a:gd name="connsiteY7" fmla="*/ 5435 h 49702"/>
                  <a:gd name="connsiteX8" fmla="*/ 45648 w 63532"/>
                  <a:gd name="connsiteY8" fmla="*/ 10177 h 49702"/>
                  <a:gd name="connsiteX9" fmla="*/ 45484 w 63532"/>
                  <a:gd name="connsiteY9" fmla="*/ 15319 h 49702"/>
                  <a:gd name="connsiteX10" fmla="*/ 57089 w 63532"/>
                  <a:gd name="connsiteY10" fmla="*/ 25311 h 49702"/>
                  <a:gd name="connsiteX11" fmla="*/ 63010 w 63532"/>
                  <a:gd name="connsiteY11" fmla="*/ 36077 h 49702"/>
                  <a:gd name="connsiteX12" fmla="*/ 43982 w 63532"/>
                  <a:gd name="connsiteY12" fmla="*/ 41261 h 49702"/>
                  <a:gd name="connsiteX13" fmla="*/ 30370 w 63532"/>
                  <a:gd name="connsiteY13" fmla="*/ 49351 h 49702"/>
                  <a:gd name="connsiteX14" fmla="*/ 20517 w 63532"/>
                  <a:gd name="connsiteY14" fmla="*/ 42115 h 49702"/>
                  <a:gd name="connsiteX15" fmla="*/ 7928 w 63532"/>
                  <a:gd name="connsiteY15" fmla="*/ 35421 h 49702"/>
                  <a:gd name="connsiteX16" fmla="*/ 18 w 63532"/>
                  <a:gd name="connsiteY16" fmla="*/ 29697 h 49702"/>
                  <a:gd name="connsiteX17" fmla="*/ 5779 w 63532"/>
                  <a:gd name="connsiteY17" fmla="*/ 25410 h 49702"/>
                  <a:gd name="connsiteX18" fmla="*/ 3661 w 63532"/>
                  <a:gd name="connsiteY18" fmla="*/ 19563 h 49702"/>
                  <a:gd name="connsiteX19" fmla="*/ 7529 w 63532"/>
                  <a:gd name="connsiteY19" fmla="*/ 14366 h 49702"/>
                  <a:gd name="connsiteX20" fmla="*/ 7566 w 63532"/>
                  <a:gd name="connsiteY20" fmla="*/ 14229 h 49702"/>
                  <a:gd name="connsiteX0" fmla="*/ 45464 w 63532"/>
                  <a:gd name="connsiteY0" fmla="*/ 15213 h 49702"/>
                  <a:gd name="connsiteX1" fmla="*/ 44016 w 63532"/>
                  <a:gd name="connsiteY1" fmla="*/ 17889 h 49702"/>
                  <a:gd name="connsiteX2" fmla="*/ 41990 w 63532"/>
                  <a:gd name="connsiteY2" fmla="*/ 5285 h 49702"/>
                  <a:gd name="connsiteX3" fmla="*/ 42066 w 63532"/>
                  <a:gd name="connsiteY3" fmla="*/ 6549 h 49702"/>
                  <a:gd name="connsiteX4" fmla="*/ 32744 w 63532"/>
                  <a:gd name="connsiteY4" fmla="*/ 3811 h 49702"/>
                  <a:gd name="connsiteX5" fmla="*/ 33486 w 63532"/>
                  <a:gd name="connsiteY5" fmla="*/ 2199 h 49702"/>
                  <a:gd name="connsiteX6" fmla="*/ 25807 w 63532"/>
                  <a:gd name="connsiteY6" fmla="*/ 4579 h 49702"/>
                  <a:gd name="connsiteX7" fmla="*/ 26166 w 63532"/>
                  <a:gd name="connsiteY7" fmla="*/ 3189 h 49702"/>
                  <a:gd name="connsiteX8" fmla="*/ 17666 w 63532"/>
                  <a:gd name="connsiteY8" fmla="*/ 5051 h 49702"/>
                  <a:gd name="connsiteX9" fmla="*/ 18966 w 63532"/>
                  <a:gd name="connsiteY9" fmla="*/ 6399 h 49702"/>
                  <a:gd name="connsiteX0" fmla="*/ 7566 w 63532"/>
                  <a:gd name="connsiteY0" fmla="*/ 14229 h 49702"/>
                  <a:gd name="connsiteX1" fmla="*/ 9289 w 63532"/>
                  <a:gd name="connsiteY1" fmla="*/ 6766 h 49702"/>
                  <a:gd name="connsiteX2" fmla="*/ 17671 w 63532"/>
                  <a:gd name="connsiteY2" fmla="*/ 5061 h 49702"/>
                  <a:gd name="connsiteX3" fmla="*/ 26122 w 63532"/>
                  <a:gd name="connsiteY3" fmla="*/ 3291 h 49702"/>
                  <a:gd name="connsiteX4" fmla="*/ 29415 w 63532"/>
                  <a:gd name="connsiteY4" fmla="*/ 59 h 49702"/>
                  <a:gd name="connsiteX5" fmla="*/ 33499 w 63532"/>
                  <a:gd name="connsiteY5" fmla="*/ 2340 h 49702"/>
                  <a:gd name="connsiteX6" fmla="*/ 39129 w 63532"/>
                  <a:gd name="connsiteY6" fmla="*/ 549 h 49702"/>
                  <a:gd name="connsiteX7" fmla="*/ 41984 w 63532"/>
                  <a:gd name="connsiteY7" fmla="*/ 5435 h 49702"/>
                  <a:gd name="connsiteX8" fmla="*/ 45648 w 63532"/>
                  <a:gd name="connsiteY8" fmla="*/ 10177 h 49702"/>
                  <a:gd name="connsiteX9" fmla="*/ 45484 w 63532"/>
                  <a:gd name="connsiteY9" fmla="*/ 15319 h 49702"/>
                  <a:gd name="connsiteX10" fmla="*/ 57089 w 63532"/>
                  <a:gd name="connsiteY10" fmla="*/ 25311 h 49702"/>
                  <a:gd name="connsiteX11" fmla="*/ 63010 w 63532"/>
                  <a:gd name="connsiteY11" fmla="*/ 36077 h 49702"/>
                  <a:gd name="connsiteX12" fmla="*/ 43982 w 63532"/>
                  <a:gd name="connsiteY12" fmla="*/ 41261 h 49702"/>
                  <a:gd name="connsiteX13" fmla="*/ 30370 w 63532"/>
                  <a:gd name="connsiteY13" fmla="*/ 49351 h 49702"/>
                  <a:gd name="connsiteX14" fmla="*/ 20517 w 63532"/>
                  <a:gd name="connsiteY14" fmla="*/ 42115 h 49702"/>
                  <a:gd name="connsiteX15" fmla="*/ 7928 w 63532"/>
                  <a:gd name="connsiteY15" fmla="*/ 35421 h 49702"/>
                  <a:gd name="connsiteX16" fmla="*/ 18 w 63532"/>
                  <a:gd name="connsiteY16" fmla="*/ 29697 h 49702"/>
                  <a:gd name="connsiteX17" fmla="*/ 5779 w 63532"/>
                  <a:gd name="connsiteY17" fmla="*/ 25410 h 49702"/>
                  <a:gd name="connsiteX18" fmla="*/ 3661 w 63532"/>
                  <a:gd name="connsiteY18" fmla="*/ 19563 h 49702"/>
                  <a:gd name="connsiteX19" fmla="*/ 7529 w 63532"/>
                  <a:gd name="connsiteY19" fmla="*/ 14366 h 49702"/>
                  <a:gd name="connsiteX20" fmla="*/ 7566 w 63532"/>
                  <a:gd name="connsiteY20" fmla="*/ 14229 h 49702"/>
                  <a:gd name="connsiteX0" fmla="*/ 45464 w 63532"/>
                  <a:gd name="connsiteY0" fmla="*/ 15213 h 49702"/>
                  <a:gd name="connsiteX1" fmla="*/ 44016 w 63532"/>
                  <a:gd name="connsiteY1" fmla="*/ 17889 h 49702"/>
                  <a:gd name="connsiteX2" fmla="*/ 41990 w 63532"/>
                  <a:gd name="connsiteY2" fmla="*/ 5285 h 49702"/>
                  <a:gd name="connsiteX3" fmla="*/ 42066 w 63532"/>
                  <a:gd name="connsiteY3" fmla="*/ 6549 h 49702"/>
                  <a:gd name="connsiteX4" fmla="*/ 32744 w 63532"/>
                  <a:gd name="connsiteY4" fmla="*/ 3811 h 49702"/>
                  <a:gd name="connsiteX5" fmla="*/ 33486 w 63532"/>
                  <a:gd name="connsiteY5" fmla="*/ 2199 h 49702"/>
                  <a:gd name="connsiteX6" fmla="*/ 25807 w 63532"/>
                  <a:gd name="connsiteY6" fmla="*/ 4579 h 49702"/>
                  <a:gd name="connsiteX7" fmla="*/ 26166 w 63532"/>
                  <a:gd name="connsiteY7" fmla="*/ 3189 h 49702"/>
                  <a:gd name="connsiteX8" fmla="*/ 17666 w 63532"/>
                  <a:gd name="connsiteY8" fmla="*/ 5051 h 49702"/>
                  <a:gd name="connsiteX9" fmla="*/ 18966 w 63532"/>
                  <a:gd name="connsiteY9" fmla="*/ 6399 h 49702"/>
                  <a:gd name="connsiteX0" fmla="*/ 7566 w 63532"/>
                  <a:gd name="connsiteY0" fmla="*/ 14229 h 49702"/>
                  <a:gd name="connsiteX1" fmla="*/ 9289 w 63532"/>
                  <a:gd name="connsiteY1" fmla="*/ 6766 h 49702"/>
                  <a:gd name="connsiteX2" fmla="*/ 17671 w 63532"/>
                  <a:gd name="connsiteY2" fmla="*/ 5061 h 49702"/>
                  <a:gd name="connsiteX3" fmla="*/ 26122 w 63532"/>
                  <a:gd name="connsiteY3" fmla="*/ 3291 h 49702"/>
                  <a:gd name="connsiteX4" fmla="*/ 29415 w 63532"/>
                  <a:gd name="connsiteY4" fmla="*/ 59 h 49702"/>
                  <a:gd name="connsiteX5" fmla="*/ 33499 w 63532"/>
                  <a:gd name="connsiteY5" fmla="*/ 2340 h 49702"/>
                  <a:gd name="connsiteX6" fmla="*/ 39129 w 63532"/>
                  <a:gd name="connsiteY6" fmla="*/ 549 h 49702"/>
                  <a:gd name="connsiteX7" fmla="*/ 41984 w 63532"/>
                  <a:gd name="connsiteY7" fmla="*/ 5435 h 49702"/>
                  <a:gd name="connsiteX8" fmla="*/ 45648 w 63532"/>
                  <a:gd name="connsiteY8" fmla="*/ 10177 h 49702"/>
                  <a:gd name="connsiteX9" fmla="*/ 45484 w 63532"/>
                  <a:gd name="connsiteY9" fmla="*/ 15319 h 49702"/>
                  <a:gd name="connsiteX10" fmla="*/ 57089 w 63532"/>
                  <a:gd name="connsiteY10" fmla="*/ 25311 h 49702"/>
                  <a:gd name="connsiteX11" fmla="*/ 63010 w 63532"/>
                  <a:gd name="connsiteY11" fmla="*/ 36077 h 49702"/>
                  <a:gd name="connsiteX12" fmla="*/ 43982 w 63532"/>
                  <a:gd name="connsiteY12" fmla="*/ 41261 h 49702"/>
                  <a:gd name="connsiteX13" fmla="*/ 30370 w 63532"/>
                  <a:gd name="connsiteY13" fmla="*/ 49351 h 49702"/>
                  <a:gd name="connsiteX14" fmla="*/ 20517 w 63532"/>
                  <a:gd name="connsiteY14" fmla="*/ 42115 h 49702"/>
                  <a:gd name="connsiteX15" fmla="*/ 7928 w 63532"/>
                  <a:gd name="connsiteY15" fmla="*/ 35421 h 49702"/>
                  <a:gd name="connsiteX16" fmla="*/ 18 w 63532"/>
                  <a:gd name="connsiteY16" fmla="*/ 29697 h 49702"/>
                  <a:gd name="connsiteX17" fmla="*/ 5779 w 63532"/>
                  <a:gd name="connsiteY17" fmla="*/ 25410 h 49702"/>
                  <a:gd name="connsiteX18" fmla="*/ 3661 w 63532"/>
                  <a:gd name="connsiteY18" fmla="*/ 19563 h 49702"/>
                  <a:gd name="connsiteX19" fmla="*/ 7529 w 63532"/>
                  <a:gd name="connsiteY19" fmla="*/ 14366 h 49702"/>
                  <a:gd name="connsiteX20" fmla="*/ 7566 w 63532"/>
                  <a:gd name="connsiteY20" fmla="*/ 14229 h 49702"/>
                  <a:gd name="connsiteX0" fmla="*/ 45464 w 63532"/>
                  <a:gd name="connsiteY0" fmla="*/ 15213 h 49702"/>
                  <a:gd name="connsiteX1" fmla="*/ 44016 w 63532"/>
                  <a:gd name="connsiteY1" fmla="*/ 17889 h 49702"/>
                  <a:gd name="connsiteX2" fmla="*/ 41990 w 63532"/>
                  <a:gd name="connsiteY2" fmla="*/ 5285 h 49702"/>
                  <a:gd name="connsiteX3" fmla="*/ 42066 w 63532"/>
                  <a:gd name="connsiteY3" fmla="*/ 6549 h 49702"/>
                  <a:gd name="connsiteX4" fmla="*/ 32744 w 63532"/>
                  <a:gd name="connsiteY4" fmla="*/ 3811 h 49702"/>
                  <a:gd name="connsiteX5" fmla="*/ 33486 w 63532"/>
                  <a:gd name="connsiteY5" fmla="*/ 2199 h 49702"/>
                  <a:gd name="connsiteX6" fmla="*/ 25807 w 63532"/>
                  <a:gd name="connsiteY6" fmla="*/ 4579 h 49702"/>
                  <a:gd name="connsiteX7" fmla="*/ 26166 w 63532"/>
                  <a:gd name="connsiteY7" fmla="*/ 3189 h 49702"/>
                  <a:gd name="connsiteX8" fmla="*/ 17666 w 63532"/>
                  <a:gd name="connsiteY8" fmla="*/ 5051 h 49702"/>
                  <a:gd name="connsiteX9" fmla="*/ 18966 w 63532"/>
                  <a:gd name="connsiteY9" fmla="*/ 6399 h 49702"/>
                  <a:gd name="connsiteX0" fmla="*/ 8110 w 64076"/>
                  <a:gd name="connsiteY0" fmla="*/ 14229 h 49702"/>
                  <a:gd name="connsiteX1" fmla="*/ 9833 w 64076"/>
                  <a:gd name="connsiteY1" fmla="*/ 6766 h 49702"/>
                  <a:gd name="connsiteX2" fmla="*/ 18215 w 64076"/>
                  <a:gd name="connsiteY2" fmla="*/ 5061 h 49702"/>
                  <a:gd name="connsiteX3" fmla="*/ 26666 w 64076"/>
                  <a:gd name="connsiteY3" fmla="*/ 3291 h 49702"/>
                  <a:gd name="connsiteX4" fmla="*/ 29959 w 64076"/>
                  <a:gd name="connsiteY4" fmla="*/ 59 h 49702"/>
                  <a:gd name="connsiteX5" fmla="*/ 34043 w 64076"/>
                  <a:gd name="connsiteY5" fmla="*/ 2340 h 49702"/>
                  <a:gd name="connsiteX6" fmla="*/ 39673 w 64076"/>
                  <a:gd name="connsiteY6" fmla="*/ 549 h 49702"/>
                  <a:gd name="connsiteX7" fmla="*/ 42528 w 64076"/>
                  <a:gd name="connsiteY7" fmla="*/ 5435 h 49702"/>
                  <a:gd name="connsiteX8" fmla="*/ 46192 w 64076"/>
                  <a:gd name="connsiteY8" fmla="*/ 10177 h 49702"/>
                  <a:gd name="connsiteX9" fmla="*/ 46028 w 64076"/>
                  <a:gd name="connsiteY9" fmla="*/ 15319 h 49702"/>
                  <a:gd name="connsiteX10" fmla="*/ 57633 w 64076"/>
                  <a:gd name="connsiteY10" fmla="*/ 25311 h 49702"/>
                  <a:gd name="connsiteX11" fmla="*/ 63554 w 64076"/>
                  <a:gd name="connsiteY11" fmla="*/ 36077 h 49702"/>
                  <a:gd name="connsiteX12" fmla="*/ 44526 w 64076"/>
                  <a:gd name="connsiteY12" fmla="*/ 41261 h 49702"/>
                  <a:gd name="connsiteX13" fmla="*/ 30914 w 64076"/>
                  <a:gd name="connsiteY13" fmla="*/ 49351 h 49702"/>
                  <a:gd name="connsiteX14" fmla="*/ 21061 w 64076"/>
                  <a:gd name="connsiteY14" fmla="*/ 42115 h 49702"/>
                  <a:gd name="connsiteX15" fmla="*/ 8472 w 64076"/>
                  <a:gd name="connsiteY15" fmla="*/ 35421 h 49702"/>
                  <a:gd name="connsiteX16" fmla="*/ 562 w 64076"/>
                  <a:gd name="connsiteY16" fmla="*/ 29697 h 49702"/>
                  <a:gd name="connsiteX17" fmla="*/ 6323 w 64076"/>
                  <a:gd name="connsiteY17" fmla="*/ 25410 h 49702"/>
                  <a:gd name="connsiteX18" fmla="*/ 4205 w 64076"/>
                  <a:gd name="connsiteY18" fmla="*/ 19563 h 49702"/>
                  <a:gd name="connsiteX19" fmla="*/ 8073 w 64076"/>
                  <a:gd name="connsiteY19" fmla="*/ 14366 h 49702"/>
                  <a:gd name="connsiteX20" fmla="*/ 8110 w 64076"/>
                  <a:gd name="connsiteY20" fmla="*/ 14229 h 49702"/>
                  <a:gd name="connsiteX0" fmla="*/ 46008 w 64076"/>
                  <a:gd name="connsiteY0" fmla="*/ 15213 h 49702"/>
                  <a:gd name="connsiteX1" fmla="*/ 44560 w 64076"/>
                  <a:gd name="connsiteY1" fmla="*/ 17889 h 49702"/>
                  <a:gd name="connsiteX2" fmla="*/ 42534 w 64076"/>
                  <a:gd name="connsiteY2" fmla="*/ 5285 h 49702"/>
                  <a:gd name="connsiteX3" fmla="*/ 42610 w 64076"/>
                  <a:gd name="connsiteY3" fmla="*/ 6549 h 49702"/>
                  <a:gd name="connsiteX4" fmla="*/ 33288 w 64076"/>
                  <a:gd name="connsiteY4" fmla="*/ 3811 h 49702"/>
                  <a:gd name="connsiteX5" fmla="*/ 34030 w 64076"/>
                  <a:gd name="connsiteY5" fmla="*/ 2199 h 49702"/>
                  <a:gd name="connsiteX6" fmla="*/ 26351 w 64076"/>
                  <a:gd name="connsiteY6" fmla="*/ 4579 h 49702"/>
                  <a:gd name="connsiteX7" fmla="*/ 26710 w 64076"/>
                  <a:gd name="connsiteY7" fmla="*/ 3189 h 49702"/>
                  <a:gd name="connsiteX8" fmla="*/ 18210 w 64076"/>
                  <a:gd name="connsiteY8" fmla="*/ 5051 h 49702"/>
                  <a:gd name="connsiteX9" fmla="*/ 19510 w 64076"/>
                  <a:gd name="connsiteY9" fmla="*/ 6399 h 49702"/>
                  <a:gd name="connsiteX0" fmla="*/ 9145 w 65111"/>
                  <a:gd name="connsiteY0" fmla="*/ 14229 h 49702"/>
                  <a:gd name="connsiteX1" fmla="*/ 10868 w 65111"/>
                  <a:gd name="connsiteY1" fmla="*/ 6766 h 49702"/>
                  <a:gd name="connsiteX2" fmla="*/ 19250 w 65111"/>
                  <a:gd name="connsiteY2" fmla="*/ 5061 h 49702"/>
                  <a:gd name="connsiteX3" fmla="*/ 27701 w 65111"/>
                  <a:gd name="connsiteY3" fmla="*/ 3291 h 49702"/>
                  <a:gd name="connsiteX4" fmla="*/ 30994 w 65111"/>
                  <a:gd name="connsiteY4" fmla="*/ 59 h 49702"/>
                  <a:gd name="connsiteX5" fmla="*/ 35078 w 65111"/>
                  <a:gd name="connsiteY5" fmla="*/ 2340 h 49702"/>
                  <a:gd name="connsiteX6" fmla="*/ 40708 w 65111"/>
                  <a:gd name="connsiteY6" fmla="*/ 549 h 49702"/>
                  <a:gd name="connsiteX7" fmla="*/ 43563 w 65111"/>
                  <a:gd name="connsiteY7" fmla="*/ 5435 h 49702"/>
                  <a:gd name="connsiteX8" fmla="*/ 47227 w 65111"/>
                  <a:gd name="connsiteY8" fmla="*/ 10177 h 49702"/>
                  <a:gd name="connsiteX9" fmla="*/ 47063 w 65111"/>
                  <a:gd name="connsiteY9" fmla="*/ 15319 h 49702"/>
                  <a:gd name="connsiteX10" fmla="*/ 58668 w 65111"/>
                  <a:gd name="connsiteY10" fmla="*/ 25311 h 49702"/>
                  <a:gd name="connsiteX11" fmla="*/ 64589 w 65111"/>
                  <a:gd name="connsiteY11" fmla="*/ 36077 h 49702"/>
                  <a:gd name="connsiteX12" fmla="*/ 45561 w 65111"/>
                  <a:gd name="connsiteY12" fmla="*/ 41261 h 49702"/>
                  <a:gd name="connsiteX13" fmla="*/ 31949 w 65111"/>
                  <a:gd name="connsiteY13" fmla="*/ 49351 h 49702"/>
                  <a:gd name="connsiteX14" fmla="*/ 22096 w 65111"/>
                  <a:gd name="connsiteY14" fmla="*/ 42115 h 49702"/>
                  <a:gd name="connsiteX15" fmla="*/ 9507 w 65111"/>
                  <a:gd name="connsiteY15" fmla="*/ 35421 h 49702"/>
                  <a:gd name="connsiteX16" fmla="*/ 1597 w 65111"/>
                  <a:gd name="connsiteY16" fmla="*/ 29697 h 49702"/>
                  <a:gd name="connsiteX17" fmla="*/ 7358 w 65111"/>
                  <a:gd name="connsiteY17" fmla="*/ 25410 h 49702"/>
                  <a:gd name="connsiteX18" fmla="*/ 5240 w 65111"/>
                  <a:gd name="connsiteY18" fmla="*/ 19563 h 49702"/>
                  <a:gd name="connsiteX19" fmla="*/ 9108 w 65111"/>
                  <a:gd name="connsiteY19" fmla="*/ 14366 h 49702"/>
                  <a:gd name="connsiteX20" fmla="*/ 9145 w 65111"/>
                  <a:gd name="connsiteY20" fmla="*/ 14229 h 49702"/>
                  <a:gd name="connsiteX0" fmla="*/ 47043 w 65111"/>
                  <a:gd name="connsiteY0" fmla="*/ 15213 h 49702"/>
                  <a:gd name="connsiteX1" fmla="*/ 45595 w 65111"/>
                  <a:gd name="connsiteY1" fmla="*/ 17889 h 49702"/>
                  <a:gd name="connsiteX2" fmla="*/ 43569 w 65111"/>
                  <a:gd name="connsiteY2" fmla="*/ 5285 h 49702"/>
                  <a:gd name="connsiteX3" fmla="*/ 43645 w 65111"/>
                  <a:gd name="connsiteY3" fmla="*/ 6549 h 49702"/>
                  <a:gd name="connsiteX4" fmla="*/ 34323 w 65111"/>
                  <a:gd name="connsiteY4" fmla="*/ 3811 h 49702"/>
                  <a:gd name="connsiteX5" fmla="*/ 35065 w 65111"/>
                  <a:gd name="connsiteY5" fmla="*/ 2199 h 49702"/>
                  <a:gd name="connsiteX6" fmla="*/ 27386 w 65111"/>
                  <a:gd name="connsiteY6" fmla="*/ 4579 h 49702"/>
                  <a:gd name="connsiteX7" fmla="*/ 27745 w 65111"/>
                  <a:gd name="connsiteY7" fmla="*/ 3189 h 49702"/>
                  <a:gd name="connsiteX8" fmla="*/ 19245 w 65111"/>
                  <a:gd name="connsiteY8" fmla="*/ 5051 h 49702"/>
                  <a:gd name="connsiteX9" fmla="*/ 20545 w 65111"/>
                  <a:gd name="connsiteY9" fmla="*/ 6399 h 49702"/>
                  <a:gd name="connsiteX0" fmla="*/ 8111 w 64077"/>
                  <a:gd name="connsiteY0" fmla="*/ 14229 h 49702"/>
                  <a:gd name="connsiteX1" fmla="*/ 9834 w 64077"/>
                  <a:gd name="connsiteY1" fmla="*/ 6766 h 49702"/>
                  <a:gd name="connsiteX2" fmla="*/ 18216 w 64077"/>
                  <a:gd name="connsiteY2" fmla="*/ 5061 h 49702"/>
                  <a:gd name="connsiteX3" fmla="*/ 26667 w 64077"/>
                  <a:gd name="connsiteY3" fmla="*/ 3291 h 49702"/>
                  <a:gd name="connsiteX4" fmla="*/ 29960 w 64077"/>
                  <a:gd name="connsiteY4" fmla="*/ 59 h 49702"/>
                  <a:gd name="connsiteX5" fmla="*/ 34044 w 64077"/>
                  <a:gd name="connsiteY5" fmla="*/ 2340 h 49702"/>
                  <a:gd name="connsiteX6" fmla="*/ 39674 w 64077"/>
                  <a:gd name="connsiteY6" fmla="*/ 549 h 49702"/>
                  <a:gd name="connsiteX7" fmla="*/ 42529 w 64077"/>
                  <a:gd name="connsiteY7" fmla="*/ 5435 h 49702"/>
                  <a:gd name="connsiteX8" fmla="*/ 46193 w 64077"/>
                  <a:gd name="connsiteY8" fmla="*/ 10177 h 49702"/>
                  <a:gd name="connsiteX9" fmla="*/ 46029 w 64077"/>
                  <a:gd name="connsiteY9" fmla="*/ 15319 h 49702"/>
                  <a:gd name="connsiteX10" fmla="*/ 57634 w 64077"/>
                  <a:gd name="connsiteY10" fmla="*/ 25311 h 49702"/>
                  <a:gd name="connsiteX11" fmla="*/ 63555 w 64077"/>
                  <a:gd name="connsiteY11" fmla="*/ 36077 h 49702"/>
                  <a:gd name="connsiteX12" fmla="*/ 44527 w 64077"/>
                  <a:gd name="connsiteY12" fmla="*/ 41261 h 49702"/>
                  <a:gd name="connsiteX13" fmla="*/ 30915 w 64077"/>
                  <a:gd name="connsiteY13" fmla="*/ 49351 h 49702"/>
                  <a:gd name="connsiteX14" fmla="*/ 21062 w 64077"/>
                  <a:gd name="connsiteY14" fmla="*/ 42115 h 49702"/>
                  <a:gd name="connsiteX15" fmla="*/ 8473 w 64077"/>
                  <a:gd name="connsiteY15" fmla="*/ 35421 h 49702"/>
                  <a:gd name="connsiteX16" fmla="*/ 563 w 64077"/>
                  <a:gd name="connsiteY16" fmla="*/ 29697 h 49702"/>
                  <a:gd name="connsiteX17" fmla="*/ 6324 w 64077"/>
                  <a:gd name="connsiteY17" fmla="*/ 25410 h 49702"/>
                  <a:gd name="connsiteX18" fmla="*/ 4206 w 64077"/>
                  <a:gd name="connsiteY18" fmla="*/ 19563 h 49702"/>
                  <a:gd name="connsiteX19" fmla="*/ 8074 w 64077"/>
                  <a:gd name="connsiteY19" fmla="*/ 14366 h 49702"/>
                  <a:gd name="connsiteX20" fmla="*/ 8111 w 64077"/>
                  <a:gd name="connsiteY20" fmla="*/ 14229 h 49702"/>
                  <a:gd name="connsiteX0" fmla="*/ 46009 w 64077"/>
                  <a:gd name="connsiteY0" fmla="*/ 15213 h 49702"/>
                  <a:gd name="connsiteX1" fmla="*/ 44561 w 64077"/>
                  <a:gd name="connsiteY1" fmla="*/ 17889 h 49702"/>
                  <a:gd name="connsiteX2" fmla="*/ 42535 w 64077"/>
                  <a:gd name="connsiteY2" fmla="*/ 5285 h 49702"/>
                  <a:gd name="connsiteX3" fmla="*/ 42611 w 64077"/>
                  <a:gd name="connsiteY3" fmla="*/ 6549 h 49702"/>
                  <a:gd name="connsiteX4" fmla="*/ 33289 w 64077"/>
                  <a:gd name="connsiteY4" fmla="*/ 3811 h 49702"/>
                  <a:gd name="connsiteX5" fmla="*/ 34031 w 64077"/>
                  <a:gd name="connsiteY5" fmla="*/ 2199 h 49702"/>
                  <a:gd name="connsiteX6" fmla="*/ 26352 w 64077"/>
                  <a:gd name="connsiteY6" fmla="*/ 4579 h 49702"/>
                  <a:gd name="connsiteX7" fmla="*/ 26711 w 64077"/>
                  <a:gd name="connsiteY7" fmla="*/ 3189 h 49702"/>
                  <a:gd name="connsiteX8" fmla="*/ 18211 w 64077"/>
                  <a:gd name="connsiteY8" fmla="*/ 5051 h 49702"/>
                  <a:gd name="connsiteX9" fmla="*/ 19511 w 64077"/>
                  <a:gd name="connsiteY9" fmla="*/ 6399 h 49702"/>
                  <a:gd name="connsiteX0" fmla="*/ 8111 w 64077"/>
                  <a:gd name="connsiteY0" fmla="*/ 14229 h 49702"/>
                  <a:gd name="connsiteX1" fmla="*/ 9834 w 64077"/>
                  <a:gd name="connsiteY1" fmla="*/ 6766 h 49702"/>
                  <a:gd name="connsiteX2" fmla="*/ 18216 w 64077"/>
                  <a:gd name="connsiteY2" fmla="*/ 5061 h 49702"/>
                  <a:gd name="connsiteX3" fmla="*/ 26667 w 64077"/>
                  <a:gd name="connsiteY3" fmla="*/ 3291 h 49702"/>
                  <a:gd name="connsiteX4" fmla="*/ 29960 w 64077"/>
                  <a:gd name="connsiteY4" fmla="*/ 59 h 49702"/>
                  <a:gd name="connsiteX5" fmla="*/ 34044 w 64077"/>
                  <a:gd name="connsiteY5" fmla="*/ 2340 h 49702"/>
                  <a:gd name="connsiteX6" fmla="*/ 39674 w 64077"/>
                  <a:gd name="connsiteY6" fmla="*/ 549 h 49702"/>
                  <a:gd name="connsiteX7" fmla="*/ 42529 w 64077"/>
                  <a:gd name="connsiteY7" fmla="*/ 5435 h 49702"/>
                  <a:gd name="connsiteX8" fmla="*/ 46193 w 64077"/>
                  <a:gd name="connsiteY8" fmla="*/ 10177 h 49702"/>
                  <a:gd name="connsiteX9" fmla="*/ 46029 w 64077"/>
                  <a:gd name="connsiteY9" fmla="*/ 15319 h 49702"/>
                  <a:gd name="connsiteX10" fmla="*/ 57634 w 64077"/>
                  <a:gd name="connsiteY10" fmla="*/ 25311 h 49702"/>
                  <a:gd name="connsiteX11" fmla="*/ 63555 w 64077"/>
                  <a:gd name="connsiteY11" fmla="*/ 36077 h 49702"/>
                  <a:gd name="connsiteX12" fmla="*/ 44527 w 64077"/>
                  <a:gd name="connsiteY12" fmla="*/ 41261 h 49702"/>
                  <a:gd name="connsiteX13" fmla="*/ 30915 w 64077"/>
                  <a:gd name="connsiteY13" fmla="*/ 49351 h 49702"/>
                  <a:gd name="connsiteX14" fmla="*/ 21062 w 64077"/>
                  <a:gd name="connsiteY14" fmla="*/ 42115 h 49702"/>
                  <a:gd name="connsiteX15" fmla="*/ 8473 w 64077"/>
                  <a:gd name="connsiteY15" fmla="*/ 35421 h 49702"/>
                  <a:gd name="connsiteX16" fmla="*/ 563 w 64077"/>
                  <a:gd name="connsiteY16" fmla="*/ 29697 h 49702"/>
                  <a:gd name="connsiteX17" fmla="*/ 6324 w 64077"/>
                  <a:gd name="connsiteY17" fmla="*/ 25410 h 49702"/>
                  <a:gd name="connsiteX18" fmla="*/ 4206 w 64077"/>
                  <a:gd name="connsiteY18" fmla="*/ 19563 h 49702"/>
                  <a:gd name="connsiteX19" fmla="*/ 8074 w 64077"/>
                  <a:gd name="connsiteY19" fmla="*/ 14366 h 49702"/>
                  <a:gd name="connsiteX20" fmla="*/ 8111 w 64077"/>
                  <a:gd name="connsiteY20" fmla="*/ 14229 h 49702"/>
                  <a:gd name="connsiteX0" fmla="*/ 46009 w 64077"/>
                  <a:gd name="connsiteY0" fmla="*/ 15213 h 49702"/>
                  <a:gd name="connsiteX1" fmla="*/ 44561 w 64077"/>
                  <a:gd name="connsiteY1" fmla="*/ 17889 h 49702"/>
                  <a:gd name="connsiteX2" fmla="*/ 42535 w 64077"/>
                  <a:gd name="connsiteY2" fmla="*/ 5285 h 49702"/>
                  <a:gd name="connsiteX3" fmla="*/ 42611 w 64077"/>
                  <a:gd name="connsiteY3" fmla="*/ 6549 h 49702"/>
                  <a:gd name="connsiteX4" fmla="*/ 33289 w 64077"/>
                  <a:gd name="connsiteY4" fmla="*/ 3811 h 49702"/>
                  <a:gd name="connsiteX5" fmla="*/ 34031 w 64077"/>
                  <a:gd name="connsiteY5" fmla="*/ 2199 h 49702"/>
                  <a:gd name="connsiteX6" fmla="*/ 26352 w 64077"/>
                  <a:gd name="connsiteY6" fmla="*/ 4579 h 49702"/>
                  <a:gd name="connsiteX7" fmla="*/ 26711 w 64077"/>
                  <a:gd name="connsiteY7" fmla="*/ 3189 h 49702"/>
                  <a:gd name="connsiteX8" fmla="*/ 18211 w 64077"/>
                  <a:gd name="connsiteY8" fmla="*/ 5051 h 49702"/>
                  <a:gd name="connsiteX9" fmla="*/ 19511 w 64077"/>
                  <a:gd name="connsiteY9" fmla="*/ 6399 h 49702"/>
                  <a:gd name="connsiteX0" fmla="*/ 8960 w 64926"/>
                  <a:gd name="connsiteY0" fmla="*/ 14229 h 49702"/>
                  <a:gd name="connsiteX1" fmla="*/ 10683 w 64926"/>
                  <a:gd name="connsiteY1" fmla="*/ 6766 h 49702"/>
                  <a:gd name="connsiteX2" fmla="*/ 19065 w 64926"/>
                  <a:gd name="connsiteY2" fmla="*/ 5061 h 49702"/>
                  <a:gd name="connsiteX3" fmla="*/ 27516 w 64926"/>
                  <a:gd name="connsiteY3" fmla="*/ 3291 h 49702"/>
                  <a:gd name="connsiteX4" fmla="*/ 30809 w 64926"/>
                  <a:gd name="connsiteY4" fmla="*/ 59 h 49702"/>
                  <a:gd name="connsiteX5" fmla="*/ 34893 w 64926"/>
                  <a:gd name="connsiteY5" fmla="*/ 2340 h 49702"/>
                  <a:gd name="connsiteX6" fmla="*/ 40523 w 64926"/>
                  <a:gd name="connsiteY6" fmla="*/ 549 h 49702"/>
                  <a:gd name="connsiteX7" fmla="*/ 43378 w 64926"/>
                  <a:gd name="connsiteY7" fmla="*/ 5435 h 49702"/>
                  <a:gd name="connsiteX8" fmla="*/ 47042 w 64926"/>
                  <a:gd name="connsiteY8" fmla="*/ 10177 h 49702"/>
                  <a:gd name="connsiteX9" fmla="*/ 46878 w 64926"/>
                  <a:gd name="connsiteY9" fmla="*/ 15319 h 49702"/>
                  <a:gd name="connsiteX10" fmla="*/ 58483 w 64926"/>
                  <a:gd name="connsiteY10" fmla="*/ 25311 h 49702"/>
                  <a:gd name="connsiteX11" fmla="*/ 64404 w 64926"/>
                  <a:gd name="connsiteY11" fmla="*/ 36077 h 49702"/>
                  <a:gd name="connsiteX12" fmla="*/ 45376 w 64926"/>
                  <a:gd name="connsiteY12" fmla="*/ 41261 h 49702"/>
                  <a:gd name="connsiteX13" fmla="*/ 31764 w 64926"/>
                  <a:gd name="connsiteY13" fmla="*/ 49351 h 49702"/>
                  <a:gd name="connsiteX14" fmla="*/ 21911 w 64926"/>
                  <a:gd name="connsiteY14" fmla="*/ 42115 h 49702"/>
                  <a:gd name="connsiteX15" fmla="*/ 9322 w 64926"/>
                  <a:gd name="connsiteY15" fmla="*/ 35421 h 49702"/>
                  <a:gd name="connsiteX16" fmla="*/ 1412 w 64926"/>
                  <a:gd name="connsiteY16" fmla="*/ 29697 h 49702"/>
                  <a:gd name="connsiteX17" fmla="*/ 7173 w 64926"/>
                  <a:gd name="connsiteY17" fmla="*/ 25410 h 49702"/>
                  <a:gd name="connsiteX18" fmla="*/ 5055 w 64926"/>
                  <a:gd name="connsiteY18" fmla="*/ 19563 h 49702"/>
                  <a:gd name="connsiteX19" fmla="*/ 8923 w 64926"/>
                  <a:gd name="connsiteY19" fmla="*/ 14366 h 49702"/>
                  <a:gd name="connsiteX20" fmla="*/ 8960 w 64926"/>
                  <a:gd name="connsiteY20" fmla="*/ 14229 h 49702"/>
                  <a:gd name="connsiteX0" fmla="*/ 46858 w 64926"/>
                  <a:gd name="connsiteY0" fmla="*/ 15213 h 49702"/>
                  <a:gd name="connsiteX1" fmla="*/ 45410 w 64926"/>
                  <a:gd name="connsiteY1" fmla="*/ 17889 h 49702"/>
                  <a:gd name="connsiteX2" fmla="*/ 43384 w 64926"/>
                  <a:gd name="connsiteY2" fmla="*/ 5285 h 49702"/>
                  <a:gd name="connsiteX3" fmla="*/ 43460 w 64926"/>
                  <a:gd name="connsiteY3" fmla="*/ 6549 h 49702"/>
                  <a:gd name="connsiteX4" fmla="*/ 34138 w 64926"/>
                  <a:gd name="connsiteY4" fmla="*/ 3811 h 49702"/>
                  <a:gd name="connsiteX5" fmla="*/ 34880 w 64926"/>
                  <a:gd name="connsiteY5" fmla="*/ 2199 h 49702"/>
                  <a:gd name="connsiteX6" fmla="*/ 27201 w 64926"/>
                  <a:gd name="connsiteY6" fmla="*/ 4579 h 49702"/>
                  <a:gd name="connsiteX7" fmla="*/ 27560 w 64926"/>
                  <a:gd name="connsiteY7" fmla="*/ 3189 h 49702"/>
                  <a:gd name="connsiteX8" fmla="*/ 19060 w 64926"/>
                  <a:gd name="connsiteY8" fmla="*/ 5051 h 49702"/>
                  <a:gd name="connsiteX9" fmla="*/ 20360 w 64926"/>
                  <a:gd name="connsiteY9" fmla="*/ 6399 h 49702"/>
                  <a:gd name="connsiteX0" fmla="*/ 10526 w 66492"/>
                  <a:gd name="connsiteY0" fmla="*/ 14229 h 49702"/>
                  <a:gd name="connsiteX1" fmla="*/ 12249 w 66492"/>
                  <a:gd name="connsiteY1" fmla="*/ 6766 h 49702"/>
                  <a:gd name="connsiteX2" fmla="*/ 20631 w 66492"/>
                  <a:gd name="connsiteY2" fmla="*/ 5061 h 49702"/>
                  <a:gd name="connsiteX3" fmla="*/ 29082 w 66492"/>
                  <a:gd name="connsiteY3" fmla="*/ 3291 h 49702"/>
                  <a:gd name="connsiteX4" fmla="*/ 32375 w 66492"/>
                  <a:gd name="connsiteY4" fmla="*/ 59 h 49702"/>
                  <a:gd name="connsiteX5" fmla="*/ 36459 w 66492"/>
                  <a:gd name="connsiteY5" fmla="*/ 2340 h 49702"/>
                  <a:gd name="connsiteX6" fmla="*/ 42089 w 66492"/>
                  <a:gd name="connsiteY6" fmla="*/ 549 h 49702"/>
                  <a:gd name="connsiteX7" fmla="*/ 44944 w 66492"/>
                  <a:gd name="connsiteY7" fmla="*/ 5435 h 49702"/>
                  <a:gd name="connsiteX8" fmla="*/ 48608 w 66492"/>
                  <a:gd name="connsiteY8" fmla="*/ 10177 h 49702"/>
                  <a:gd name="connsiteX9" fmla="*/ 48444 w 66492"/>
                  <a:gd name="connsiteY9" fmla="*/ 15319 h 49702"/>
                  <a:gd name="connsiteX10" fmla="*/ 60049 w 66492"/>
                  <a:gd name="connsiteY10" fmla="*/ 25311 h 49702"/>
                  <a:gd name="connsiteX11" fmla="*/ 65970 w 66492"/>
                  <a:gd name="connsiteY11" fmla="*/ 36077 h 49702"/>
                  <a:gd name="connsiteX12" fmla="*/ 46942 w 66492"/>
                  <a:gd name="connsiteY12" fmla="*/ 41261 h 49702"/>
                  <a:gd name="connsiteX13" fmla="*/ 33330 w 66492"/>
                  <a:gd name="connsiteY13" fmla="*/ 49351 h 49702"/>
                  <a:gd name="connsiteX14" fmla="*/ 23477 w 66492"/>
                  <a:gd name="connsiteY14" fmla="*/ 42115 h 49702"/>
                  <a:gd name="connsiteX15" fmla="*/ 10888 w 66492"/>
                  <a:gd name="connsiteY15" fmla="*/ 35421 h 49702"/>
                  <a:gd name="connsiteX16" fmla="*/ 2978 w 66492"/>
                  <a:gd name="connsiteY16" fmla="*/ 29697 h 49702"/>
                  <a:gd name="connsiteX17" fmla="*/ 8739 w 66492"/>
                  <a:gd name="connsiteY17" fmla="*/ 25410 h 49702"/>
                  <a:gd name="connsiteX18" fmla="*/ 6621 w 66492"/>
                  <a:gd name="connsiteY18" fmla="*/ 19563 h 49702"/>
                  <a:gd name="connsiteX19" fmla="*/ 10489 w 66492"/>
                  <a:gd name="connsiteY19" fmla="*/ 14366 h 49702"/>
                  <a:gd name="connsiteX20" fmla="*/ 10526 w 66492"/>
                  <a:gd name="connsiteY20" fmla="*/ 14229 h 49702"/>
                  <a:gd name="connsiteX0" fmla="*/ 48424 w 66492"/>
                  <a:gd name="connsiteY0" fmla="*/ 15213 h 49702"/>
                  <a:gd name="connsiteX1" fmla="*/ 46976 w 66492"/>
                  <a:gd name="connsiteY1" fmla="*/ 17889 h 49702"/>
                  <a:gd name="connsiteX2" fmla="*/ 44950 w 66492"/>
                  <a:gd name="connsiteY2" fmla="*/ 5285 h 49702"/>
                  <a:gd name="connsiteX3" fmla="*/ 45026 w 66492"/>
                  <a:gd name="connsiteY3" fmla="*/ 6549 h 49702"/>
                  <a:gd name="connsiteX4" fmla="*/ 35704 w 66492"/>
                  <a:gd name="connsiteY4" fmla="*/ 3811 h 49702"/>
                  <a:gd name="connsiteX5" fmla="*/ 36446 w 66492"/>
                  <a:gd name="connsiteY5" fmla="*/ 2199 h 49702"/>
                  <a:gd name="connsiteX6" fmla="*/ 28767 w 66492"/>
                  <a:gd name="connsiteY6" fmla="*/ 4579 h 49702"/>
                  <a:gd name="connsiteX7" fmla="*/ 29126 w 66492"/>
                  <a:gd name="connsiteY7" fmla="*/ 3189 h 49702"/>
                  <a:gd name="connsiteX8" fmla="*/ 20626 w 66492"/>
                  <a:gd name="connsiteY8" fmla="*/ 5051 h 49702"/>
                  <a:gd name="connsiteX9" fmla="*/ 21926 w 66492"/>
                  <a:gd name="connsiteY9" fmla="*/ 6399 h 49702"/>
                  <a:gd name="connsiteX0" fmla="*/ 8961 w 64927"/>
                  <a:gd name="connsiteY0" fmla="*/ 14229 h 49702"/>
                  <a:gd name="connsiteX1" fmla="*/ 10684 w 64927"/>
                  <a:gd name="connsiteY1" fmla="*/ 6766 h 49702"/>
                  <a:gd name="connsiteX2" fmla="*/ 19066 w 64927"/>
                  <a:gd name="connsiteY2" fmla="*/ 5061 h 49702"/>
                  <a:gd name="connsiteX3" fmla="*/ 27517 w 64927"/>
                  <a:gd name="connsiteY3" fmla="*/ 3291 h 49702"/>
                  <a:gd name="connsiteX4" fmla="*/ 30810 w 64927"/>
                  <a:gd name="connsiteY4" fmla="*/ 59 h 49702"/>
                  <a:gd name="connsiteX5" fmla="*/ 34894 w 64927"/>
                  <a:gd name="connsiteY5" fmla="*/ 2340 h 49702"/>
                  <a:gd name="connsiteX6" fmla="*/ 40524 w 64927"/>
                  <a:gd name="connsiteY6" fmla="*/ 549 h 49702"/>
                  <a:gd name="connsiteX7" fmla="*/ 43379 w 64927"/>
                  <a:gd name="connsiteY7" fmla="*/ 5435 h 49702"/>
                  <a:gd name="connsiteX8" fmla="*/ 47043 w 64927"/>
                  <a:gd name="connsiteY8" fmla="*/ 10177 h 49702"/>
                  <a:gd name="connsiteX9" fmla="*/ 46879 w 64927"/>
                  <a:gd name="connsiteY9" fmla="*/ 15319 h 49702"/>
                  <a:gd name="connsiteX10" fmla="*/ 58484 w 64927"/>
                  <a:gd name="connsiteY10" fmla="*/ 25311 h 49702"/>
                  <a:gd name="connsiteX11" fmla="*/ 64405 w 64927"/>
                  <a:gd name="connsiteY11" fmla="*/ 36077 h 49702"/>
                  <a:gd name="connsiteX12" fmla="*/ 45377 w 64927"/>
                  <a:gd name="connsiteY12" fmla="*/ 41261 h 49702"/>
                  <a:gd name="connsiteX13" fmla="*/ 31765 w 64927"/>
                  <a:gd name="connsiteY13" fmla="*/ 49351 h 49702"/>
                  <a:gd name="connsiteX14" fmla="*/ 21912 w 64927"/>
                  <a:gd name="connsiteY14" fmla="*/ 42115 h 49702"/>
                  <a:gd name="connsiteX15" fmla="*/ 9323 w 64927"/>
                  <a:gd name="connsiteY15" fmla="*/ 35421 h 49702"/>
                  <a:gd name="connsiteX16" fmla="*/ 1413 w 64927"/>
                  <a:gd name="connsiteY16" fmla="*/ 29697 h 49702"/>
                  <a:gd name="connsiteX17" fmla="*/ 5056 w 64927"/>
                  <a:gd name="connsiteY17" fmla="*/ 19563 h 49702"/>
                  <a:gd name="connsiteX18" fmla="*/ 8924 w 64927"/>
                  <a:gd name="connsiteY18" fmla="*/ 14366 h 49702"/>
                  <a:gd name="connsiteX19" fmla="*/ 8961 w 64927"/>
                  <a:gd name="connsiteY19" fmla="*/ 14229 h 49702"/>
                  <a:gd name="connsiteX0" fmla="*/ 46859 w 64927"/>
                  <a:gd name="connsiteY0" fmla="*/ 15213 h 49702"/>
                  <a:gd name="connsiteX1" fmla="*/ 45411 w 64927"/>
                  <a:gd name="connsiteY1" fmla="*/ 17889 h 49702"/>
                  <a:gd name="connsiteX2" fmla="*/ 43385 w 64927"/>
                  <a:gd name="connsiteY2" fmla="*/ 5285 h 49702"/>
                  <a:gd name="connsiteX3" fmla="*/ 43461 w 64927"/>
                  <a:gd name="connsiteY3" fmla="*/ 6549 h 49702"/>
                  <a:gd name="connsiteX4" fmla="*/ 34139 w 64927"/>
                  <a:gd name="connsiteY4" fmla="*/ 3811 h 49702"/>
                  <a:gd name="connsiteX5" fmla="*/ 34881 w 64927"/>
                  <a:gd name="connsiteY5" fmla="*/ 2199 h 49702"/>
                  <a:gd name="connsiteX6" fmla="*/ 27202 w 64927"/>
                  <a:gd name="connsiteY6" fmla="*/ 4579 h 49702"/>
                  <a:gd name="connsiteX7" fmla="*/ 27561 w 64927"/>
                  <a:gd name="connsiteY7" fmla="*/ 3189 h 49702"/>
                  <a:gd name="connsiteX8" fmla="*/ 19061 w 64927"/>
                  <a:gd name="connsiteY8" fmla="*/ 5051 h 49702"/>
                  <a:gd name="connsiteX9" fmla="*/ 20361 w 64927"/>
                  <a:gd name="connsiteY9" fmla="*/ 6399 h 49702"/>
                  <a:gd name="connsiteX0" fmla="*/ 10335 w 66301"/>
                  <a:gd name="connsiteY0" fmla="*/ 14229 h 49702"/>
                  <a:gd name="connsiteX1" fmla="*/ 12058 w 66301"/>
                  <a:gd name="connsiteY1" fmla="*/ 6766 h 49702"/>
                  <a:gd name="connsiteX2" fmla="*/ 20440 w 66301"/>
                  <a:gd name="connsiteY2" fmla="*/ 5061 h 49702"/>
                  <a:gd name="connsiteX3" fmla="*/ 28891 w 66301"/>
                  <a:gd name="connsiteY3" fmla="*/ 3291 h 49702"/>
                  <a:gd name="connsiteX4" fmla="*/ 32184 w 66301"/>
                  <a:gd name="connsiteY4" fmla="*/ 59 h 49702"/>
                  <a:gd name="connsiteX5" fmla="*/ 36268 w 66301"/>
                  <a:gd name="connsiteY5" fmla="*/ 2340 h 49702"/>
                  <a:gd name="connsiteX6" fmla="*/ 41898 w 66301"/>
                  <a:gd name="connsiteY6" fmla="*/ 549 h 49702"/>
                  <a:gd name="connsiteX7" fmla="*/ 44753 w 66301"/>
                  <a:gd name="connsiteY7" fmla="*/ 5435 h 49702"/>
                  <a:gd name="connsiteX8" fmla="*/ 48417 w 66301"/>
                  <a:gd name="connsiteY8" fmla="*/ 10177 h 49702"/>
                  <a:gd name="connsiteX9" fmla="*/ 48253 w 66301"/>
                  <a:gd name="connsiteY9" fmla="*/ 15319 h 49702"/>
                  <a:gd name="connsiteX10" fmla="*/ 59858 w 66301"/>
                  <a:gd name="connsiteY10" fmla="*/ 25311 h 49702"/>
                  <a:gd name="connsiteX11" fmla="*/ 65779 w 66301"/>
                  <a:gd name="connsiteY11" fmla="*/ 36077 h 49702"/>
                  <a:gd name="connsiteX12" fmla="*/ 46751 w 66301"/>
                  <a:gd name="connsiteY12" fmla="*/ 41261 h 49702"/>
                  <a:gd name="connsiteX13" fmla="*/ 33139 w 66301"/>
                  <a:gd name="connsiteY13" fmla="*/ 49351 h 49702"/>
                  <a:gd name="connsiteX14" fmla="*/ 23286 w 66301"/>
                  <a:gd name="connsiteY14" fmla="*/ 42115 h 49702"/>
                  <a:gd name="connsiteX15" fmla="*/ 10697 w 66301"/>
                  <a:gd name="connsiteY15" fmla="*/ 35421 h 49702"/>
                  <a:gd name="connsiteX16" fmla="*/ 2787 w 66301"/>
                  <a:gd name="connsiteY16" fmla="*/ 29697 h 49702"/>
                  <a:gd name="connsiteX17" fmla="*/ 6430 w 66301"/>
                  <a:gd name="connsiteY17" fmla="*/ 19563 h 49702"/>
                  <a:gd name="connsiteX18" fmla="*/ 10298 w 66301"/>
                  <a:gd name="connsiteY18" fmla="*/ 14366 h 49702"/>
                  <a:gd name="connsiteX19" fmla="*/ 10335 w 66301"/>
                  <a:gd name="connsiteY19" fmla="*/ 14229 h 49702"/>
                  <a:gd name="connsiteX0" fmla="*/ 48233 w 66301"/>
                  <a:gd name="connsiteY0" fmla="*/ 15213 h 49702"/>
                  <a:gd name="connsiteX1" fmla="*/ 46785 w 66301"/>
                  <a:gd name="connsiteY1" fmla="*/ 17889 h 49702"/>
                  <a:gd name="connsiteX2" fmla="*/ 44759 w 66301"/>
                  <a:gd name="connsiteY2" fmla="*/ 5285 h 49702"/>
                  <a:gd name="connsiteX3" fmla="*/ 44835 w 66301"/>
                  <a:gd name="connsiteY3" fmla="*/ 6549 h 49702"/>
                  <a:gd name="connsiteX4" fmla="*/ 35513 w 66301"/>
                  <a:gd name="connsiteY4" fmla="*/ 3811 h 49702"/>
                  <a:gd name="connsiteX5" fmla="*/ 36255 w 66301"/>
                  <a:gd name="connsiteY5" fmla="*/ 2199 h 49702"/>
                  <a:gd name="connsiteX6" fmla="*/ 28576 w 66301"/>
                  <a:gd name="connsiteY6" fmla="*/ 4579 h 49702"/>
                  <a:gd name="connsiteX7" fmla="*/ 28935 w 66301"/>
                  <a:gd name="connsiteY7" fmla="*/ 3189 h 49702"/>
                  <a:gd name="connsiteX8" fmla="*/ 20435 w 66301"/>
                  <a:gd name="connsiteY8" fmla="*/ 5051 h 49702"/>
                  <a:gd name="connsiteX9" fmla="*/ 21735 w 66301"/>
                  <a:gd name="connsiteY9" fmla="*/ 6399 h 49702"/>
                  <a:gd name="connsiteX0" fmla="*/ 12883 w 68849"/>
                  <a:gd name="connsiteY0" fmla="*/ 14229 h 49702"/>
                  <a:gd name="connsiteX1" fmla="*/ 14606 w 68849"/>
                  <a:gd name="connsiteY1" fmla="*/ 6766 h 49702"/>
                  <a:gd name="connsiteX2" fmla="*/ 22988 w 68849"/>
                  <a:gd name="connsiteY2" fmla="*/ 5061 h 49702"/>
                  <a:gd name="connsiteX3" fmla="*/ 31439 w 68849"/>
                  <a:gd name="connsiteY3" fmla="*/ 3291 h 49702"/>
                  <a:gd name="connsiteX4" fmla="*/ 34732 w 68849"/>
                  <a:gd name="connsiteY4" fmla="*/ 59 h 49702"/>
                  <a:gd name="connsiteX5" fmla="*/ 38816 w 68849"/>
                  <a:gd name="connsiteY5" fmla="*/ 2340 h 49702"/>
                  <a:gd name="connsiteX6" fmla="*/ 44446 w 68849"/>
                  <a:gd name="connsiteY6" fmla="*/ 549 h 49702"/>
                  <a:gd name="connsiteX7" fmla="*/ 47301 w 68849"/>
                  <a:gd name="connsiteY7" fmla="*/ 5435 h 49702"/>
                  <a:gd name="connsiteX8" fmla="*/ 50965 w 68849"/>
                  <a:gd name="connsiteY8" fmla="*/ 10177 h 49702"/>
                  <a:gd name="connsiteX9" fmla="*/ 50801 w 68849"/>
                  <a:gd name="connsiteY9" fmla="*/ 15319 h 49702"/>
                  <a:gd name="connsiteX10" fmla="*/ 62406 w 68849"/>
                  <a:gd name="connsiteY10" fmla="*/ 25311 h 49702"/>
                  <a:gd name="connsiteX11" fmla="*/ 68327 w 68849"/>
                  <a:gd name="connsiteY11" fmla="*/ 36077 h 49702"/>
                  <a:gd name="connsiteX12" fmla="*/ 49299 w 68849"/>
                  <a:gd name="connsiteY12" fmla="*/ 41261 h 49702"/>
                  <a:gd name="connsiteX13" fmla="*/ 35687 w 68849"/>
                  <a:gd name="connsiteY13" fmla="*/ 49351 h 49702"/>
                  <a:gd name="connsiteX14" fmla="*/ 25834 w 68849"/>
                  <a:gd name="connsiteY14" fmla="*/ 42115 h 49702"/>
                  <a:gd name="connsiteX15" fmla="*/ 13245 w 68849"/>
                  <a:gd name="connsiteY15" fmla="*/ 35421 h 49702"/>
                  <a:gd name="connsiteX16" fmla="*/ 5335 w 68849"/>
                  <a:gd name="connsiteY16" fmla="*/ 29697 h 49702"/>
                  <a:gd name="connsiteX17" fmla="*/ 8978 w 68849"/>
                  <a:gd name="connsiteY17" fmla="*/ 19563 h 49702"/>
                  <a:gd name="connsiteX18" fmla="*/ 12846 w 68849"/>
                  <a:gd name="connsiteY18" fmla="*/ 14366 h 49702"/>
                  <a:gd name="connsiteX19" fmla="*/ 12883 w 68849"/>
                  <a:gd name="connsiteY19" fmla="*/ 14229 h 49702"/>
                  <a:gd name="connsiteX0" fmla="*/ 50781 w 68849"/>
                  <a:gd name="connsiteY0" fmla="*/ 15213 h 49702"/>
                  <a:gd name="connsiteX1" fmla="*/ 49333 w 68849"/>
                  <a:gd name="connsiteY1" fmla="*/ 17889 h 49702"/>
                  <a:gd name="connsiteX2" fmla="*/ 47307 w 68849"/>
                  <a:gd name="connsiteY2" fmla="*/ 5285 h 49702"/>
                  <a:gd name="connsiteX3" fmla="*/ 47383 w 68849"/>
                  <a:gd name="connsiteY3" fmla="*/ 6549 h 49702"/>
                  <a:gd name="connsiteX4" fmla="*/ 38061 w 68849"/>
                  <a:gd name="connsiteY4" fmla="*/ 3811 h 49702"/>
                  <a:gd name="connsiteX5" fmla="*/ 38803 w 68849"/>
                  <a:gd name="connsiteY5" fmla="*/ 2199 h 49702"/>
                  <a:gd name="connsiteX6" fmla="*/ 31124 w 68849"/>
                  <a:gd name="connsiteY6" fmla="*/ 4579 h 49702"/>
                  <a:gd name="connsiteX7" fmla="*/ 31483 w 68849"/>
                  <a:gd name="connsiteY7" fmla="*/ 3189 h 49702"/>
                  <a:gd name="connsiteX8" fmla="*/ 22983 w 68849"/>
                  <a:gd name="connsiteY8" fmla="*/ 5051 h 49702"/>
                  <a:gd name="connsiteX9" fmla="*/ 24283 w 68849"/>
                  <a:gd name="connsiteY9" fmla="*/ 6399 h 49702"/>
                  <a:gd name="connsiteX0" fmla="*/ 13740 w 69706"/>
                  <a:gd name="connsiteY0" fmla="*/ 14229 h 49702"/>
                  <a:gd name="connsiteX1" fmla="*/ 15463 w 69706"/>
                  <a:gd name="connsiteY1" fmla="*/ 6766 h 49702"/>
                  <a:gd name="connsiteX2" fmla="*/ 23845 w 69706"/>
                  <a:gd name="connsiteY2" fmla="*/ 5061 h 49702"/>
                  <a:gd name="connsiteX3" fmla="*/ 32296 w 69706"/>
                  <a:gd name="connsiteY3" fmla="*/ 3291 h 49702"/>
                  <a:gd name="connsiteX4" fmla="*/ 35589 w 69706"/>
                  <a:gd name="connsiteY4" fmla="*/ 59 h 49702"/>
                  <a:gd name="connsiteX5" fmla="*/ 39673 w 69706"/>
                  <a:gd name="connsiteY5" fmla="*/ 2340 h 49702"/>
                  <a:gd name="connsiteX6" fmla="*/ 45303 w 69706"/>
                  <a:gd name="connsiteY6" fmla="*/ 549 h 49702"/>
                  <a:gd name="connsiteX7" fmla="*/ 48158 w 69706"/>
                  <a:gd name="connsiteY7" fmla="*/ 5435 h 49702"/>
                  <a:gd name="connsiteX8" fmla="*/ 51822 w 69706"/>
                  <a:gd name="connsiteY8" fmla="*/ 10177 h 49702"/>
                  <a:gd name="connsiteX9" fmla="*/ 51658 w 69706"/>
                  <a:gd name="connsiteY9" fmla="*/ 15319 h 49702"/>
                  <a:gd name="connsiteX10" fmla="*/ 63263 w 69706"/>
                  <a:gd name="connsiteY10" fmla="*/ 25311 h 49702"/>
                  <a:gd name="connsiteX11" fmla="*/ 69184 w 69706"/>
                  <a:gd name="connsiteY11" fmla="*/ 36077 h 49702"/>
                  <a:gd name="connsiteX12" fmla="*/ 50156 w 69706"/>
                  <a:gd name="connsiteY12" fmla="*/ 41261 h 49702"/>
                  <a:gd name="connsiteX13" fmla="*/ 36544 w 69706"/>
                  <a:gd name="connsiteY13" fmla="*/ 49351 h 49702"/>
                  <a:gd name="connsiteX14" fmla="*/ 26691 w 69706"/>
                  <a:gd name="connsiteY14" fmla="*/ 42115 h 49702"/>
                  <a:gd name="connsiteX15" fmla="*/ 14102 w 69706"/>
                  <a:gd name="connsiteY15" fmla="*/ 35421 h 49702"/>
                  <a:gd name="connsiteX16" fmla="*/ 6192 w 69706"/>
                  <a:gd name="connsiteY16" fmla="*/ 29697 h 49702"/>
                  <a:gd name="connsiteX17" fmla="*/ 9835 w 69706"/>
                  <a:gd name="connsiteY17" fmla="*/ 19563 h 49702"/>
                  <a:gd name="connsiteX18" fmla="*/ 13703 w 69706"/>
                  <a:gd name="connsiteY18" fmla="*/ 14366 h 49702"/>
                  <a:gd name="connsiteX19" fmla="*/ 13740 w 69706"/>
                  <a:gd name="connsiteY19" fmla="*/ 14229 h 49702"/>
                  <a:gd name="connsiteX0" fmla="*/ 51638 w 69706"/>
                  <a:gd name="connsiteY0" fmla="*/ 15213 h 49702"/>
                  <a:gd name="connsiteX1" fmla="*/ 50190 w 69706"/>
                  <a:gd name="connsiteY1" fmla="*/ 17889 h 49702"/>
                  <a:gd name="connsiteX2" fmla="*/ 48164 w 69706"/>
                  <a:gd name="connsiteY2" fmla="*/ 5285 h 49702"/>
                  <a:gd name="connsiteX3" fmla="*/ 48240 w 69706"/>
                  <a:gd name="connsiteY3" fmla="*/ 6549 h 49702"/>
                  <a:gd name="connsiteX4" fmla="*/ 38918 w 69706"/>
                  <a:gd name="connsiteY4" fmla="*/ 3811 h 49702"/>
                  <a:gd name="connsiteX5" fmla="*/ 39660 w 69706"/>
                  <a:gd name="connsiteY5" fmla="*/ 2199 h 49702"/>
                  <a:gd name="connsiteX6" fmla="*/ 31981 w 69706"/>
                  <a:gd name="connsiteY6" fmla="*/ 4579 h 49702"/>
                  <a:gd name="connsiteX7" fmla="*/ 32340 w 69706"/>
                  <a:gd name="connsiteY7" fmla="*/ 3189 h 49702"/>
                  <a:gd name="connsiteX8" fmla="*/ 23840 w 69706"/>
                  <a:gd name="connsiteY8" fmla="*/ 5051 h 49702"/>
                  <a:gd name="connsiteX9" fmla="*/ 25140 w 69706"/>
                  <a:gd name="connsiteY9" fmla="*/ 6399 h 49702"/>
                  <a:gd name="connsiteX0" fmla="*/ 13740 w 69706"/>
                  <a:gd name="connsiteY0" fmla="*/ 14229 h 49702"/>
                  <a:gd name="connsiteX1" fmla="*/ 15463 w 69706"/>
                  <a:gd name="connsiteY1" fmla="*/ 6766 h 49702"/>
                  <a:gd name="connsiteX2" fmla="*/ 23845 w 69706"/>
                  <a:gd name="connsiteY2" fmla="*/ 5061 h 49702"/>
                  <a:gd name="connsiteX3" fmla="*/ 32296 w 69706"/>
                  <a:gd name="connsiteY3" fmla="*/ 3291 h 49702"/>
                  <a:gd name="connsiteX4" fmla="*/ 35589 w 69706"/>
                  <a:gd name="connsiteY4" fmla="*/ 59 h 49702"/>
                  <a:gd name="connsiteX5" fmla="*/ 39673 w 69706"/>
                  <a:gd name="connsiteY5" fmla="*/ 2340 h 49702"/>
                  <a:gd name="connsiteX6" fmla="*/ 45303 w 69706"/>
                  <a:gd name="connsiteY6" fmla="*/ 549 h 49702"/>
                  <a:gd name="connsiteX7" fmla="*/ 48158 w 69706"/>
                  <a:gd name="connsiteY7" fmla="*/ 5435 h 49702"/>
                  <a:gd name="connsiteX8" fmla="*/ 51822 w 69706"/>
                  <a:gd name="connsiteY8" fmla="*/ 10177 h 49702"/>
                  <a:gd name="connsiteX9" fmla="*/ 51658 w 69706"/>
                  <a:gd name="connsiteY9" fmla="*/ 15319 h 49702"/>
                  <a:gd name="connsiteX10" fmla="*/ 63263 w 69706"/>
                  <a:gd name="connsiteY10" fmla="*/ 25311 h 49702"/>
                  <a:gd name="connsiteX11" fmla="*/ 69184 w 69706"/>
                  <a:gd name="connsiteY11" fmla="*/ 36077 h 49702"/>
                  <a:gd name="connsiteX12" fmla="*/ 50156 w 69706"/>
                  <a:gd name="connsiteY12" fmla="*/ 41261 h 49702"/>
                  <a:gd name="connsiteX13" fmla="*/ 36544 w 69706"/>
                  <a:gd name="connsiteY13" fmla="*/ 49351 h 49702"/>
                  <a:gd name="connsiteX14" fmla="*/ 26691 w 69706"/>
                  <a:gd name="connsiteY14" fmla="*/ 42115 h 49702"/>
                  <a:gd name="connsiteX15" fmla="*/ 14102 w 69706"/>
                  <a:gd name="connsiteY15" fmla="*/ 35421 h 49702"/>
                  <a:gd name="connsiteX16" fmla="*/ 6192 w 69706"/>
                  <a:gd name="connsiteY16" fmla="*/ 29697 h 49702"/>
                  <a:gd name="connsiteX17" fmla="*/ 9835 w 69706"/>
                  <a:gd name="connsiteY17" fmla="*/ 19563 h 49702"/>
                  <a:gd name="connsiteX18" fmla="*/ 13703 w 69706"/>
                  <a:gd name="connsiteY18" fmla="*/ 14366 h 49702"/>
                  <a:gd name="connsiteX19" fmla="*/ 13740 w 69706"/>
                  <a:gd name="connsiteY19" fmla="*/ 14229 h 49702"/>
                  <a:gd name="connsiteX0" fmla="*/ 51638 w 69706"/>
                  <a:gd name="connsiteY0" fmla="*/ 15213 h 49702"/>
                  <a:gd name="connsiteX1" fmla="*/ 50190 w 69706"/>
                  <a:gd name="connsiteY1" fmla="*/ 17889 h 49702"/>
                  <a:gd name="connsiteX2" fmla="*/ 48164 w 69706"/>
                  <a:gd name="connsiteY2" fmla="*/ 5285 h 49702"/>
                  <a:gd name="connsiteX3" fmla="*/ 48240 w 69706"/>
                  <a:gd name="connsiteY3" fmla="*/ 6549 h 49702"/>
                  <a:gd name="connsiteX4" fmla="*/ 38918 w 69706"/>
                  <a:gd name="connsiteY4" fmla="*/ 3811 h 49702"/>
                  <a:gd name="connsiteX5" fmla="*/ 39660 w 69706"/>
                  <a:gd name="connsiteY5" fmla="*/ 2199 h 49702"/>
                  <a:gd name="connsiteX6" fmla="*/ 31981 w 69706"/>
                  <a:gd name="connsiteY6" fmla="*/ 4579 h 49702"/>
                  <a:gd name="connsiteX7" fmla="*/ 32340 w 69706"/>
                  <a:gd name="connsiteY7" fmla="*/ 3189 h 49702"/>
                  <a:gd name="connsiteX8" fmla="*/ 23840 w 69706"/>
                  <a:gd name="connsiteY8" fmla="*/ 5051 h 49702"/>
                  <a:gd name="connsiteX9" fmla="*/ 25140 w 69706"/>
                  <a:gd name="connsiteY9" fmla="*/ 6399 h 49702"/>
                  <a:gd name="connsiteX0" fmla="*/ 13740 w 69706"/>
                  <a:gd name="connsiteY0" fmla="*/ 14229 h 49702"/>
                  <a:gd name="connsiteX1" fmla="*/ 15463 w 69706"/>
                  <a:gd name="connsiteY1" fmla="*/ 6766 h 49702"/>
                  <a:gd name="connsiteX2" fmla="*/ 23845 w 69706"/>
                  <a:gd name="connsiteY2" fmla="*/ 5061 h 49702"/>
                  <a:gd name="connsiteX3" fmla="*/ 32296 w 69706"/>
                  <a:gd name="connsiteY3" fmla="*/ 3291 h 49702"/>
                  <a:gd name="connsiteX4" fmla="*/ 35589 w 69706"/>
                  <a:gd name="connsiteY4" fmla="*/ 59 h 49702"/>
                  <a:gd name="connsiteX5" fmla="*/ 39673 w 69706"/>
                  <a:gd name="connsiteY5" fmla="*/ 2340 h 49702"/>
                  <a:gd name="connsiteX6" fmla="*/ 45303 w 69706"/>
                  <a:gd name="connsiteY6" fmla="*/ 549 h 49702"/>
                  <a:gd name="connsiteX7" fmla="*/ 48158 w 69706"/>
                  <a:gd name="connsiteY7" fmla="*/ 5435 h 49702"/>
                  <a:gd name="connsiteX8" fmla="*/ 51822 w 69706"/>
                  <a:gd name="connsiteY8" fmla="*/ 10177 h 49702"/>
                  <a:gd name="connsiteX9" fmla="*/ 51658 w 69706"/>
                  <a:gd name="connsiteY9" fmla="*/ 15319 h 49702"/>
                  <a:gd name="connsiteX10" fmla="*/ 63263 w 69706"/>
                  <a:gd name="connsiteY10" fmla="*/ 25311 h 49702"/>
                  <a:gd name="connsiteX11" fmla="*/ 69184 w 69706"/>
                  <a:gd name="connsiteY11" fmla="*/ 36077 h 49702"/>
                  <a:gd name="connsiteX12" fmla="*/ 50156 w 69706"/>
                  <a:gd name="connsiteY12" fmla="*/ 41261 h 49702"/>
                  <a:gd name="connsiteX13" fmla="*/ 36544 w 69706"/>
                  <a:gd name="connsiteY13" fmla="*/ 49351 h 49702"/>
                  <a:gd name="connsiteX14" fmla="*/ 26691 w 69706"/>
                  <a:gd name="connsiteY14" fmla="*/ 42115 h 49702"/>
                  <a:gd name="connsiteX15" fmla="*/ 14102 w 69706"/>
                  <a:gd name="connsiteY15" fmla="*/ 35421 h 49702"/>
                  <a:gd name="connsiteX16" fmla="*/ 6192 w 69706"/>
                  <a:gd name="connsiteY16" fmla="*/ 29697 h 49702"/>
                  <a:gd name="connsiteX17" fmla="*/ 9835 w 69706"/>
                  <a:gd name="connsiteY17" fmla="*/ 19563 h 49702"/>
                  <a:gd name="connsiteX18" fmla="*/ 13703 w 69706"/>
                  <a:gd name="connsiteY18" fmla="*/ 14366 h 49702"/>
                  <a:gd name="connsiteX19" fmla="*/ 13740 w 69706"/>
                  <a:gd name="connsiteY19" fmla="*/ 14229 h 49702"/>
                  <a:gd name="connsiteX0" fmla="*/ 51638 w 69706"/>
                  <a:gd name="connsiteY0" fmla="*/ 15213 h 49702"/>
                  <a:gd name="connsiteX1" fmla="*/ 50190 w 69706"/>
                  <a:gd name="connsiteY1" fmla="*/ 17889 h 49702"/>
                  <a:gd name="connsiteX2" fmla="*/ 48164 w 69706"/>
                  <a:gd name="connsiteY2" fmla="*/ 5285 h 49702"/>
                  <a:gd name="connsiteX3" fmla="*/ 48240 w 69706"/>
                  <a:gd name="connsiteY3" fmla="*/ 6549 h 49702"/>
                  <a:gd name="connsiteX4" fmla="*/ 38918 w 69706"/>
                  <a:gd name="connsiteY4" fmla="*/ 3811 h 49702"/>
                  <a:gd name="connsiteX5" fmla="*/ 39660 w 69706"/>
                  <a:gd name="connsiteY5" fmla="*/ 2199 h 49702"/>
                  <a:gd name="connsiteX6" fmla="*/ 31981 w 69706"/>
                  <a:gd name="connsiteY6" fmla="*/ 4579 h 49702"/>
                  <a:gd name="connsiteX7" fmla="*/ 32340 w 69706"/>
                  <a:gd name="connsiteY7" fmla="*/ 3189 h 49702"/>
                  <a:gd name="connsiteX8" fmla="*/ 23840 w 69706"/>
                  <a:gd name="connsiteY8" fmla="*/ 5051 h 49702"/>
                  <a:gd name="connsiteX9" fmla="*/ 25140 w 69706"/>
                  <a:gd name="connsiteY9" fmla="*/ 6399 h 49702"/>
                  <a:gd name="connsiteX0" fmla="*/ 13740 w 69706"/>
                  <a:gd name="connsiteY0" fmla="*/ 14229 h 43096"/>
                  <a:gd name="connsiteX1" fmla="*/ 15463 w 69706"/>
                  <a:gd name="connsiteY1" fmla="*/ 6766 h 43096"/>
                  <a:gd name="connsiteX2" fmla="*/ 23845 w 69706"/>
                  <a:gd name="connsiteY2" fmla="*/ 5061 h 43096"/>
                  <a:gd name="connsiteX3" fmla="*/ 32296 w 69706"/>
                  <a:gd name="connsiteY3" fmla="*/ 3291 h 43096"/>
                  <a:gd name="connsiteX4" fmla="*/ 35589 w 69706"/>
                  <a:gd name="connsiteY4" fmla="*/ 59 h 43096"/>
                  <a:gd name="connsiteX5" fmla="*/ 39673 w 69706"/>
                  <a:gd name="connsiteY5" fmla="*/ 2340 h 43096"/>
                  <a:gd name="connsiteX6" fmla="*/ 45303 w 69706"/>
                  <a:gd name="connsiteY6" fmla="*/ 549 h 43096"/>
                  <a:gd name="connsiteX7" fmla="*/ 48158 w 69706"/>
                  <a:gd name="connsiteY7" fmla="*/ 5435 h 43096"/>
                  <a:gd name="connsiteX8" fmla="*/ 51822 w 69706"/>
                  <a:gd name="connsiteY8" fmla="*/ 10177 h 43096"/>
                  <a:gd name="connsiteX9" fmla="*/ 51658 w 69706"/>
                  <a:gd name="connsiteY9" fmla="*/ 15319 h 43096"/>
                  <a:gd name="connsiteX10" fmla="*/ 63263 w 69706"/>
                  <a:gd name="connsiteY10" fmla="*/ 25311 h 43096"/>
                  <a:gd name="connsiteX11" fmla="*/ 69184 w 69706"/>
                  <a:gd name="connsiteY11" fmla="*/ 36077 h 43096"/>
                  <a:gd name="connsiteX12" fmla="*/ 50156 w 69706"/>
                  <a:gd name="connsiteY12" fmla="*/ 41261 h 43096"/>
                  <a:gd name="connsiteX13" fmla="*/ 26691 w 69706"/>
                  <a:gd name="connsiteY13" fmla="*/ 42115 h 43096"/>
                  <a:gd name="connsiteX14" fmla="*/ 14102 w 69706"/>
                  <a:gd name="connsiteY14" fmla="*/ 35421 h 43096"/>
                  <a:gd name="connsiteX15" fmla="*/ 6192 w 69706"/>
                  <a:gd name="connsiteY15" fmla="*/ 29697 h 43096"/>
                  <a:gd name="connsiteX16" fmla="*/ 9835 w 69706"/>
                  <a:gd name="connsiteY16" fmla="*/ 19563 h 43096"/>
                  <a:gd name="connsiteX17" fmla="*/ 13703 w 69706"/>
                  <a:gd name="connsiteY17" fmla="*/ 14366 h 43096"/>
                  <a:gd name="connsiteX18" fmla="*/ 13740 w 69706"/>
                  <a:gd name="connsiteY18" fmla="*/ 14229 h 43096"/>
                  <a:gd name="connsiteX0" fmla="*/ 51638 w 69706"/>
                  <a:gd name="connsiteY0" fmla="*/ 15213 h 43096"/>
                  <a:gd name="connsiteX1" fmla="*/ 50190 w 69706"/>
                  <a:gd name="connsiteY1" fmla="*/ 17889 h 43096"/>
                  <a:gd name="connsiteX2" fmla="*/ 48164 w 69706"/>
                  <a:gd name="connsiteY2" fmla="*/ 5285 h 43096"/>
                  <a:gd name="connsiteX3" fmla="*/ 48240 w 69706"/>
                  <a:gd name="connsiteY3" fmla="*/ 6549 h 43096"/>
                  <a:gd name="connsiteX4" fmla="*/ 38918 w 69706"/>
                  <a:gd name="connsiteY4" fmla="*/ 3811 h 43096"/>
                  <a:gd name="connsiteX5" fmla="*/ 39660 w 69706"/>
                  <a:gd name="connsiteY5" fmla="*/ 2199 h 43096"/>
                  <a:gd name="connsiteX6" fmla="*/ 31981 w 69706"/>
                  <a:gd name="connsiteY6" fmla="*/ 4579 h 43096"/>
                  <a:gd name="connsiteX7" fmla="*/ 32340 w 69706"/>
                  <a:gd name="connsiteY7" fmla="*/ 3189 h 43096"/>
                  <a:gd name="connsiteX8" fmla="*/ 23840 w 69706"/>
                  <a:gd name="connsiteY8" fmla="*/ 5051 h 43096"/>
                  <a:gd name="connsiteX9" fmla="*/ 25140 w 69706"/>
                  <a:gd name="connsiteY9" fmla="*/ 6399 h 43096"/>
                  <a:gd name="connsiteX0" fmla="*/ 13740 w 69706"/>
                  <a:gd name="connsiteY0" fmla="*/ 14229 h 45315"/>
                  <a:gd name="connsiteX1" fmla="*/ 15463 w 69706"/>
                  <a:gd name="connsiteY1" fmla="*/ 6766 h 45315"/>
                  <a:gd name="connsiteX2" fmla="*/ 23845 w 69706"/>
                  <a:gd name="connsiteY2" fmla="*/ 5061 h 45315"/>
                  <a:gd name="connsiteX3" fmla="*/ 32296 w 69706"/>
                  <a:gd name="connsiteY3" fmla="*/ 3291 h 45315"/>
                  <a:gd name="connsiteX4" fmla="*/ 35589 w 69706"/>
                  <a:gd name="connsiteY4" fmla="*/ 59 h 45315"/>
                  <a:gd name="connsiteX5" fmla="*/ 39673 w 69706"/>
                  <a:gd name="connsiteY5" fmla="*/ 2340 h 45315"/>
                  <a:gd name="connsiteX6" fmla="*/ 45303 w 69706"/>
                  <a:gd name="connsiteY6" fmla="*/ 549 h 45315"/>
                  <a:gd name="connsiteX7" fmla="*/ 48158 w 69706"/>
                  <a:gd name="connsiteY7" fmla="*/ 5435 h 45315"/>
                  <a:gd name="connsiteX8" fmla="*/ 51822 w 69706"/>
                  <a:gd name="connsiteY8" fmla="*/ 10177 h 45315"/>
                  <a:gd name="connsiteX9" fmla="*/ 51658 w 69706"/>
                  <a:gd name="connsiteY9" fmla="*/ 15319 h 45315"/>
                  <a:gd name="connsiteX10" fmla="*/ 63263 w 69706"/>
                  <a:gd name="connsiteY10" fmla="*/ 25311 h 45315"/>
                  <a:gd name="connsiteX11" fmla="*/ 69184 w 69706"/>
                  <a:gd name="connsiteY11" fmla="*/ 36077 h 45315"/>
                  <a:gd name="connsiteX12" fmla="*/ 50156 w 69706"/>
                  <a:gd name="connsiteY12" fmla="*/ 41261 h 45315"/>
                  <a:gd name="connsiteX13" fmla="*/ 26691 w 69706"/>
                  <a:gd name="connsiteY13" fmla="*/ 42115 h 45315"/>
                  <a:gd name="connsiteX14" fmla="*/ 14102 w 69706"/>
                  <a:gd name="connsiteY14" fmla="*/ 35421 h 45315"/>
                  <a:gd name="connsiteX15" fmla="*/ 6192 w 69706"/>
                  <a:gd name="connsiteY15" fmla="*/ 29697 h 45315"/>
                  <a:gd name="connsiteX16" fmla="*/ 9835 w 69706"/>
                  <a:gd name="connsiteY16" fmla="*/ 19563 h 45315"/>
                  <a:gd name="connsiteX17" fmla="*/ 13703 w 69706"/>
                  <a:gd name="connsiteY17" fmla="*/ 14366 h 45315"/>
                  <a:gd name="connsiteX18" fmla="*/ 13740 w 69706"/>
                  <a:gd name="connsiteY18" fmla="*/ 14229 h 45315"/>
                  <a:gd name="connsiteX0" fmla="*/ 51638 w 69706"/>
                  <a:gd name="connsiteY0" fmla="*/ 15213 h 45315"/>
                  <a:gd name="connsiteX1" fmla="*/ 50190 w 69706"/>
                  <a:gd name="connsiteY1" fmla="*/ 17889 h 45315"/>
                  <a:gd name="connsiteX2" fmla="*/ 48164 w 69706"/>
                  <a:gd name="connsiteY2" fmla="*/ 5285 h 45315"/>
                  <a:gd name="connsiteX3" fmla="*/ 48240 w 69706"/>
                  <a:gd name="connsiteY3" fmla="*/ 6549 h 45315"/>
                  <a:gd name="connsiteX4" fmla="*/ 38918 w 69706"/>
                  <a:gd name="connsiteY4" fmla="*/ 3811 h 45315"/>
                  <a:gd name="connsiteX5" fmla="*/ 39660 w 69706"/>
                  <a:gd name="connsiteY5" fmla="*/ 2199 h 45315"/>
                  <a:gd name="connsiteX6" fmla="*/ 31981 w 69706"/>
                  <a:gd name="connsiteY6" fmla="*/ 4579 h 45315"/>
                  <a:gd name="connsiteX7" fmla="*/ 32340 w 69706"/>
                  <a:gd name="connsiteY7" fmla="*/ 3189 h 45315"/>
                  <a:gd name="connsiteX8" fmla="*/ 23840 w 69706"/>
                  <a:gd name="connsiteY8" fmla="*/ 5051 h 45315"/>
                  <a:gd name="connsiteX9" fmla="*/ 25140 w 69706"/>
                  <a:gd name="connsiteY9" fmla="*/ 6399 h 45315"/>
                  <a:gd name="connsiteX0" fmla="*/ 13740 w 69706"/>
                  <a:gd name="connsiteY0" fmla="*/ 14229 h 48954"/>
                  <a:gd name="connsiteX1" fmla="*/ 15463 w 69706"/>
                  <a:gd name="connsiteY1" fmla="*/ 6766 h 48954"/>
                  <a:gd name="connsiteX2" fmla="*/ 23845 w 69706"/>
                  <a:gd name="connsiteY2" fmla="*/ 5061 h 48954"/>
                  <a:gd name="connsiteX3" fmla="*/ 32296 w 69706"/>
                  <a:gd name="connsiteY3" fmla="*/ 3291 h 48954"/>
                  <a:gd name="connsiteX4" fmla="*/ 35589 w 69706"/>
                  <a:gd name="connsiteY4" fmla="*/ 59 h 48954"/>
                  <a:gd name="connsiteX5" fmla="*/ 39673 w 69706"/>
                  <a:gd name="connsiteY5" fmla="*/ 2340 h 48954"/>
                  <a:gd name="connsiteX6" fmla="*/ 45303 w 69706"/>
                  <a:gd name="connsiteY6" fmla="*/ 549 h 48954"/>
                  <a:gd name="connsiteX7" fmla="*/ 48158 w 69706"/>
                  <a:gd name="connsiteY7" fmla="*/ 5435 h 48954"/>
                  <a:gd name="connsiteX8" fmla="*/ 51822 w 69706"/>
                  <a:gd name="connsiteY8" fmla="*/ 10177 h 48954"/>
                  <a:gd name="connsiteX9" fmla="*/ 51658 w 69706"/>
                  <a:gd name="connsiteY9" fmla="*/ 15319 h 48954"/>
                  <a:gd name="connsiteX10" fmla="*/ 63263 w 69706"/>
                  <a:gd name="connsiteY10" fmla="*/ 25311 h 48954"/>
                  <a:gd name="connsiteX11" fmla="*/ 69184 w 69706"/>
                  <a:gd name="connsiteY11" fmla="*/ 36077 h 48954"/>
                  <a:gd name="connsiteX12" fmla="*/ 50156 w 69706"/>
                  <a:gd name="connsiteY12" fmla="*/ 41261 h 48954"/>
                  <a:gd name="connsiteX13" fmla="*/ 26691 w 69706"/>
                  <a:gd name="connsiteY13" fmla="*/ 42115 h 48954"/>
                  <a:gd name="connsiteX14" fmla="*/ 14102 w 69706"/>
                  <a:gd name="connsiteY14" fmla="*/ 35421 h 48954"/>
                  <a:gd name="connsiteX15" fmla="*/ 6192 w 69706"/>
                  <a:gd name="connsiteY15" fmla="*/ 29697 h 48954"/>
                  <a:gd name="connsiteX16" fmla="*/ 9835 w 69706"/>
                  <a:gd name="connsiteY16" fmla="*/ 19563 h 48954"/>
                  <a:gd name="connsiteX17" fmla="*/ 13703 w 69706"/>
                  <a:gd name="connsiteY17" fmla="*/ 14366 h 48954"/>
                  <a:gd name="connsiteX18" fmla="*/ 13740 w 69706"/>
                  <a:gd name="connsiteY18" fmla="*/ 14229 h 48954"/>
                  <a:gd name="connsiteX0" fmla="*/ 51638 w 69706"/>
                  <a:gd name="connsiteY0" fmla="*/ 15213 h 48954"/>
                  <a:gd name="connsiteX1" fmla="*/ 50190 w 69706"/>
                  <a:gd name="connsiteY1" fmla="*/ 17889 h 48954"/>
                  <a:gd name="connsiteX2" fmla="*/ 48164 w 69706"/>
                  <a:gd name="connsiteY2" fmla="*/ 5285 h 48954"/>
                  <a:gd name="connsiteX3" fmla="*/ 48240 w 69706"/>
                  <a:gd name="connsiteY3" fmla="*/ 6549 h 48954"/>
                  <a:gd name="connsiteX4" fmla="*/ 38918 w 69706"/>
                  <a:gd name="connsiteY4" fmla="*/ 3811 h 48954"/>
                  <a:gd name="connsiteX5" fmla="*/ 39660 w 69706"/>
                  <a:gd name="connsiteY5" fmla="*/ 2199 h 48954"/>
                  <a:gd name="connsiteX6" fmla="*/ 31981 w 69706"/>
                  <a:gd name="connsiteY6" fmla="*/ 4579 h 48954"/>
                  <a:gd name="connsiteX7" fmla="*/ 32340 w 69706"/>
                  <a:gd name="connsiteY7" fmla="*/ 3189 h 48954"/>
                  <a:gd name="connsiteX8" fmla="*/ 23840 w 69706"/>
                  <a:gd name="connsiteY8" fmla="*/ 5051 h 48954"/>
                  <a:gd name="connsiteX9" fmla="*/ 25140 w 69706"/>
                  <a:gd name="connsiteY9" fmla="*/ 6399 h 48954"/>
                  <a:gd name="connsiteX0" fmla="*/ 13740 w 63653"/>
                  <a:gd name="connsiteY0" fmla="*/ 14229 h 48954"/>
                  <a:gd name="connsiteX1" fmla="*/ 15463 w 63653"/>
                  <a:gd name="connsiteY1" fmla="*/ 6766 h 48954"/>
                  <a:gd name="connsiteX2" fmla="*/ 23845 w 63653"/>
                  <a:gd name="connsiteY2" fmla="*/ 5061 h 48954"/>
                  <a:gd name="connsiteX3" fmla="*/ 32296 w 63653"/>
                  <a:gd name="connsiteY3" fmla="*/ 3291 h 48954"/>
                  <a:gd name="connsiteX4" fmla="*/ 35589 w 63653"/>
                  <a:gd name="connsiteY4" fmla="*/ 59 h 48954"/>
                  <a:gd name="connsiteX5" fmla="*/ 39673 w 63653"/>
                  <a:gd name="connsiteY5" fmla="*/ 2340 h 48954"/>
                  <a:gd name="connsiteX6" fmla="*/ 45303 w 63653"/>
                  <a:gd name="connsiteY6" fmla="*/ 549 h 48954"/>
                  <a:gd name="connsiteX7" fmla="*/ 48158 w 63653"/>
                  <a:gd name="connsiteY7" fmla="*/ 5435 h 48954"/>
                  <a:gd name="connsiteX8" fmla="*/ 51822 w 63653"/>
                  <a:gd name="connsiteY8" fmla="*/ 10177 h 48954"/>
                  <a:gd name="connsiteX9" fmla="*/ 51658 w 63653"/>
                  <a:gd name="connsiteY9" fmla="*/ 15319 h 48954"/>
                  <a:gd name="connsiteX10" fmla="*/ 63263 w 63653"/>
                  <a:gd name="connsiteY10" fmla="*/ 25311 h 48954"/>
                  <a:gd name="connsiteX11" fmla="*/ 59921 w 63653"/>
                  <a:gd name="connsiteY11" fmla="*/ 34870 h 48954"/>
                  <a:gd name="connsiteX12" fmla="*/ 50156 w 63653"/>
                  <a:gd name="connsiteY12" fmla="*/ 41261 h 48954"/>
                  <a:gd name="connsiteX13" fmla="*/ 26691 w 63653"/>
                  <a:gd name="connsiteY13" fmla="*/ 42115 h 48954"/>
                  <a:gd name="connsiteX14" fmla="*/ 14102 w 63653"/>
                  <a:gd name="connsiteY14" fmla="*/ 35421 h 48954"/>
                  <a:gd name="connsiteX15" fmla="*/ 6192 w 63653"/>
                  <a:gd name="connsiteY15" fmla="*/ 29697 h 48954"/>
                  <a:gd name="connsiteX16" fmla="*/ 9835 w 63653"/>
                  <a:gd name="connsiteY16" fmla="*/ 19563 h 48954"/>
                  <a:gd name="connsiteX17" fmla="*/ 13703 w 63653"/>
                  <a:gd name="connsiteY17" fmla="*/ 14366 h 48954"/>
                  <a:gd name="connsiteX18" fmla="*/ 13740 w 63653"/>
                  <a:gd name="connsiteY18" fmla="*/ 14229 h 48954"/>
                  <a:gd name="connsiteX0" fmla="*/ 51638 w 63653"/>
                  <a:gd name="connsiteY0" fmla="*/ 15213 h 48954"/>
                  <a:gd name="connsiteX1" fmla="*/ 50190 w 63653"/>
                  <a:gd name="connsiteY1" fmla="*/ 17889 h 48954"/>
                  <a:gd name="connsiteX2" fmla="*/ 48164 w 63653"/>
                  <a:gd name="connsiteY2" fmla="*/ 5285 h 48954"/>
                  <a:gd name="connsiteX3" fmla="*/ 48240 w 63653"/>
                  <a:gd name="connsiteY3" fmla="*/ 6549 h 48954"/>
                  <a:gd name="connsiteX4" fmla="*/ 38918 w 63653"/>
                  <a:gd name="connsiteY4" fmla="*/ 3811 h 48954"/>
                  <a:gd name="connsiteX5" fmla="*/ 39660 w 63653"/>
                  <a:gd name="connsiteY5" fmla="*/ 2199 h 48954"/>
                  <a:gd name="connsiteX6" fmla="*/ 31981 w 63653"/>
                  <a:gd name="connsiteY6" fmla="*/ 4579 h 48954"/>
                  <a:gd name="connsiteX7" fmla="*/ 32340 w 63653"/>
                  <a:gd name="connsiteY7" fmla="*/ 3189 h 48954"/>
                  <a:gd name="connsiteX8" fmla="*/ 23840 w 63653"/>
                  <a:gd name="connsiteY8" fmla="*/ 5051 h 48954"/>
                  <a:gd name="connsiteX9" fmla="*/ 25140 w 63653"/>
                  <a:gd name="connsiteY9" fmla="*/ 6399 h 48954"/>
                  <a:gd name="connsiteX0" fmla="*/ 13740 w 63653"/>
                  <a:gd name="connsiteY0" fmla="*/ 14229 h 48954"/>
                  <a:gd name="connsiteX1" fmla="*/ 15463 w 63653"/>
                  <a:gd name="connsiteY1" fmla="*/ 6766 h 48954"/>
                  <a:gd name="connsiteX2" fmla="*/ 23845 w 63653"/>
                  <a:gd name="connsiteY2" fmla="*/ 5061 h 48954"/>
                  <a:gd name="connsiteX3" fmla="*/ 32296 w 63653"/>
                  <a:gd name="connsiteY3" fmla="*/ 3291 h 48954"/>
                  <a:gd name="connsiteX4" fmla="*/ 35589 w 63653"/>
                  <a:gd name="connsiteY4" fmla="*/ 59 h 48954"/>
                  <a:gd name="connsiteX5" fmla="*/ 39673 w 63653"/>
                  <a:gd name="connsiteY5" fmla="*/ 2340 h 48954"/>
                  <a:gd name="connsiteX6" fmla="*/ 45303 w 63653"/>
                  <a:gd name="connsiteY6" fmla="*/ 549 h 48954"/>
                  <a:gd name="connsiteX7" fmla="*/ 48158 w 63653"/>
                  <a:gd name="connsiteY7" fmla="*/ 5435 h 48954"/>
                  <a:gd name="connsiteX8" fmla="*/ 51822 w 63653"/>
                  <a:gd name="connsiteY8" fmla="*/ 10177 h 48954"/>
                  <a:gd name="connsiteX9" fmla="*/ 51658 w 63653"/>
                  <a:gd name="connsiteY9" fmla="*/ 15319 h 48954"/>
                  <a:gd name="connsiteX10" fmla="*/ 63263 w 63653"/>
                  <a:gd name="connsiteY10" fmla="*/ 25311 h 48954"/>
                  <a:gd name="connsiteX11" fmla="*/ 59921 w 63653"/>
                  <a:gd name="connsiteY11" fmla="*/ 34870 h 48954"/>
                  <a:gd name="connsiteX12" fmla="*/ 50156 w 63653"/>
                  <a:gd name="connsiteY12" fmla="*/ 41261 h 48954"/>
                  <a:gd name="connsiteX13" fmla="*/ 26691 w 63653"/>
                  <a:gd name="connsiteY13" fmla="*/ 42115 h 48954"/>
                  <a:gd name="connsiteX14" fmla="*/ 14102 w 63653"/>
                  <a:gd name="connsiteY14" fmla="*/ 35421 h 48954"/>
                  <a:gd name="connsiteX15" fmla="*/ 6192 w 63653"/>
                  <a:gd name="connsiteY15" fmla="*/ 29697 h 48954"/>
                  <a:gd name="connsiteX16" fmla="*/ 9835 w 63653"/>
                  <a:gd name="connsiteY16" fmla="*/ 19563 h 48954"/>
                  <a:gd name="connsiteX17" fmla="*/ 13703 w 63653"/>
                  <a:gd name="connsiteY17" fmla="*/ 14366 h 48954"/>
                  <a:gd name="connsiteX18" fmla="*/ 13740 w 63653"/>
                  <a:gd name="connsiteY18" fmla="*/ 14229 h 48954"/>
                  <a:gd name="connsiteX0" fmla="*/ 51638 w 63653"/>
                  <a:gd name="connsiteY0" fmla="*/ 15213 h 48954"/>
                  <a:gd name="connsiteX1" fmla="*/ 50190 w 63653"/>
                  <a:gd name="connsiteY1" fmla="*/ 17889 h 48954"/>
                  <a:gd name="connsiteX2" fmla="*/ 48164 w 63653"/>
                  <a:gd name="connsiteY2" fmla="*/ 5285 h 48954"/>
                  <a:gd name="connsiteX3" fmla="*/ 48240 w 63653"/>
                  <a:gd name="connsiteY3" fmla="*/ 6549 h 48954"/>
                  <a:gd name="connsiteX4" fmla="*/ 38918 w 63653"/>
                  <a:gd name="connsiteY4" fmla="*/ 3811 h 48954"/>
                  <a:gd name="connsiteX5" fmla="*/ 39660 w 63653"/>
                  <a:gd name="connsiteY5" fmla="*/ 2199 h 48954"/>
                  <a:gd name="connsiteX6" fmla="*/ 31981 w 63653"/>
                  <a:gd name="connsiteY6" fmla="*/ 4579 h 48954"/>
                  <a:gd name="connsiteX7" fmla="*/ 32340 w 63653"/>
                  <a:gd name="connsiteY7" fmla="*/ 3189 h 48954"/>
                  <a:gd name="connsiteX8" fmla="*/ 23840 w 63653"/>
                  <a:gd name="connsiteY8" fmla="*/ 5051 h 48954"/>
                  <a:gd name="connsiteX9" fmla="*/ 25140 w 63653"/>
                  <a:gd name="connsiteY9" fmla="*/ 6399 h 48954"/>
                  <a:gd name="connsiteX0" fmla="*/ 13740 w 64494"/>
                  <a:gd name="connsiteY0" fmla="*/ 14229 h 48954"/>
                  <a:gd name="connsiteX1" fmla="*/ 15463 w 64494"/>
                  <a:gd name="connsiteY1" fmla="*/ 6766 h 48954"/>
                  <a:gd name="connsiteX2" fmla="*/ 23845 w 64494"/>
                  <a:gd name="connsiteY2" fmla="*/ 5061 h 48954"/>
                  <a:gd name="connsiteX3" fmla="*/ 32296 w 64494"/>
                  <a:gd name="connsiteY3" fmla="*/ 3291 h 48954"/>
                  <a:gd name="connsiteX4" fmla="*/ 35589 w 64494"/>
                  <a:gd name="connsiteY4" fmla="*/ 59 h 48954"/>
                  <a:gd name="connsiteX5" fmla="*/ 39673 w 64494"/>
                  <a:gd name="connsiteY5" fmla="*/ 2340 h 48954"/>
                  <a:gd name="connsiteX6" fmla="*/ 45303 w 64494"/>
                  <a:gd name="connsiteY6" fmla="*/ 549 h 48954"/>
                  <a:gd name="connsiteX7" fmla="*/ 48158 w 64494"/>
                  <a:gd name="connsiteY7" fmla="*/ 5435 h 48954"/>
                  <a:gd name="connsiteX8" fmla="*/ 51822 w 64494"/>
                  <a:gd name="connsiteY8" fmla="*/ 10177 h 48954"/>
                  <a:gd name="connsiteX9" fmla="*/ 51658 w 64494"/>
                  <a:gd name="connsiteY9" fmla="*/ 15319 h 48954"/>
                  <a:gd name="connsiteX10" fmla="*/ 63263 w 64494"/>
                  <a:gd name="connsiteY10" fmla="*/ 25311 h 48954"/>
                  <a:gd name="connsiteX11" fmla="*/ 59921 w 64494"/>
                  <a:gd name="connsiteY11" fmla="*/ 34870 h 48954"/>
                  <a:gd name="connsiteX12" fmla="*/ 50156 w 64494"/>
                  <a:gd name="connsiteY12" fmla="*/ 41261 h 48954"/>
                  <a:gd name="connsiteX13" fmla="*/ 26691 w 64494"/>
                  <a:gd name="connsiteY13" fmla="*/ 42115 h 48954"/>
                  <a:gd name="connsiteX14" fmla="*/ 14102 w 64494"/>
                  <a:gd name="connsiteY14" fmla="*/ 35421 h 48954"/>
                  <a:gd name="connsiteX15" fmla="*/ 6192 w 64494"/>
                  <a:gd name="connsiteY15" fmla="*/ 29697 h 48954"/>
                  <a:gd name="connsiteX16" fmla="*/ 9835 w 64494"/>
                  <a:gd name="connsiteY16" fmla="*/ 19563 h 48954"/>
                  <a:gd name="connsiteX17" fmla="*/ 13703 w 64494"/>
                  <a:gd name="connsiteY17" fmla="*/ 14366 h 48954"/>
                  <a:gd name="connsiteX18" fmla="*/ 13740 w 64494"/>
                  <a:gd name="connsiteY18" fmla="*/ 14229 h 48954"/>
                  <a:gd name="connsiteX0" fmla="*/ 51638 w 64494"/>
                  <a:gd name="connsiteY0" fmla="*/ 15213 h 48954"/>
                  <a:gd name="connsiteX1" fmla="*/ 50190 w 64494"/>
                  <a:gd name="connsiteY1" fmla="*/ 17889 h 48954"/>
                  <a:gd name="connsiteX2" fmla="*/ 48164 w 64494"/>
                  <a:gd name="connsiteY2" fmla="*/ 5285 h 48954"/>
                  <a:gd name="connsiteX3" fmla="*/ 48240 w 64494"/>
                  <a:gd name="connsiteY3" fmla="*/ 6549 h 48954"/>
                  <a:gd name="connsiteX4" fmla="*/ 38918 w 64494"/>
                  <a:gd name="connsiteY4" fmla="*/ 3811 h 48954"/>
                  <a:gd name="connsiteX5" fmla="*/ 39660 w 64494"/>
                  <a:gd name="connsiteY5" fmla="*/ 2199 h 48954"/>
                  <a:gd name="connsiteX6" fmla="*/ 31981 w 64494"/>
                  <a:gd name="connsiteY6" fmla="*/ 4579 h 48954"/>
                  <a:gd name="connsiteX7" fmla="*/ 32340 w 64494"/>
                  <a:gd name="connsiteY7" fmla="*/ 3189 h 48954"/>
                  <a:gd name="connsiteX8" fmla="*/ 23840 w 64494"/>
                  <a:gd name="connsiteY8" fmla="*/ 5051 h 48954"/>
                  <a:gd name="connsiteX9" fmla="*/ 25140 w 64494"/>
                  <a:gd name="connsiteY9" fmla="*/ 6399 h 48954"/>
                  <a:gd name="connsiteX0" fmla="*/ 13740 w 69067"/>
                  <a:gd name="connsiteY0" fmla="*/ 14229 h 48954"/>
                  <a:gd name="connsiteX1" fmla="*/ 15463 w 69067"/>
                  <a:gd name="connsiteY1" fmla="*/ 6766 h 48954"/>
                  <a:gd name="connsiteX2" fmla="*/ 23845 w 69067"/>
                  <a:gd name="connsiteY2" fmla="*/ 5061 h 48954"/>
                  <a:gd name="connsiteX3" fmla="*/ 32296 w 69067"/>
                  <a:gd name="connsiteY3" fmla="*/ 3291 h 48954"/>
                  <a:gd name="connsiteX4" fmla="*/ 35589 w 69067"/>
                  <a:gd name="connsiteY4" fmla="*/ 59 h 48954"/>
                  <a:gd name="connsiteX5" fmla="*/ 39673 w 69067"/>
                  <a:gd name="connsiteY5" fmla="*/ 2340 h 48954"/>
                  <a:gd name="connsiteX6" fmla="*/ 45303 w 69067"/>
                  <a:gd name="connsiteY6" fmla="*/ 549 h 48954"/>
                  <a:gd name="connsiteX7" fmla="*/ 48158 w 69067"/>
                  <a:gd name="connsiteY7" fmla="*/ 5435 h 48954"/>
                  <a:gd name="connsiteX8" fmla="*/ 51822 w 69067"/>
                  <a:gd name="connsiteY8" fmla="*/ 10177 h 48954"/>
                  <a:gd name="connsiteX9" fmla="*/ 51658 w 69067"/>
                  <a:gd name="connsiteY9" fmla="*/ 15319 h 48954"/>
                  <a:gd name="connsiteX10" fmla="*/ 63263 w 69067"/>
                  <a:gd name="connsiteY10" fmla="*/ 25311 h 48954"/>
                  <a:gd name="connsiteX11" fmla="*/ 59921 w 69067"/>
                  <a:gd name="connsiteY11" fmla="*/ 34870 h 48954"/>
                  <a:gd name="connsiteX12" fmla="*/ 50156 w 69067"/>
                  <a:gd name="connsiteY12" fmla="*/ 41261 h 48954"/>
                  <a:gd name="connsiteX13" fmla="*/ 26691 w 69067"/>
                  <a:gd name="connsiteY13" fmla="*/ 42115 h 48954"/>
                  <a:gd name="connsiteX14" fmla="*/ 14102 w 69067"/>
                  <a:gd name="connsiteY14" fmla="*/ 35421 h 48954"/>
                  <a:gd name="connsiteX15" fmla="*/ 6192 w 69067"/>
                  <a:gd name="connsiteY15" fmla="*/ 29697 h 48954"/>
                  <a:gd name="connsiteX16" fmla="*/ 9835 w 69067"/>
                  <a:gd name="connsiteY16" fmla="*/ 19563 h 48954"/>
                  <a:gd name="connsiteX17" fmla="*/ 13703 w 69067"/>
                  <a:gd name="connsiteY17" fmla="*/ 14366 h 48954"/>
                  <a:gd name="connsiteX18" fmla="*/ 13740 w 69067"/>
                  <a:gd name="connsiteY18" fmla="*/ 14229 h 48954"/>
                  <a:gd name="connsiteX0" fmla="*/ 51638 w 69067"/>
                  <a:gd name="connsiteY0" fmla="*/ 15213 h 48954"/>
                  <a:gd name="connsiteX1" fmla="*/ 50190 w 69067"/>
                  <a:gd name="connsiteY1" fmla="*/ 17889 h 48954"/>
                  <a:gd name="connsiteX2" fmla="*/ 48164 w 69067"/>
                  <a:gd name="connsiteY2" fmla="*/ 5285 h 48954"/>
                  <a:gd name="connsiteX3" fmla="*/ 48240 w 69067"/>
                  <a:gd name="connsiteY3" fmla="*/ 6549 h 48954"/>
                  <a:gd name="connsiteX4" fmla="*/ 38918 w 69067"/>
                  <a:gd name="connsiteY4" fmla="*/ 3811 h 48954"/>
                  <a:gd name="connsiteX5" fmla="*/ 39660 w 69067"/>
                  <a:gd name="connsiteY5" fmla="*/ 2199 h 48954"/>
                  <a:gd name="connsiteX6" fmla="*/ 31981 w 69067"/>
                  <a:gd name="connsiteY6" fmla="*/ 4579 h 48954"/>
                  <a:gd name="connsiteX7" fmla="*/ 32340 w 69067"/>
                  <a:gd name="connsiteY7" fmla="*/ 3189 h 48954"/>
                  <a:gd name="connsiteX8" fmla="*/ 23840 w 69067"/>
                  <a:gd name="connsiteY8" fmla="*/ 5051 h 48954"/>
                  <a:gd name="connsiteX9" fmla="*/ 25140 w 69067"/>
                  <a:gd name="connsiteY9" fmla="*/ 6399 h 48954"/>
                  <a:gd name="connsiteX0" fmla="*/ 13740 w 66791"/>
                  <a:gd name="connsiteY0" fmla="*/ 14229 h 48954"/>
                  <a:gd name="connsiteX1" fmla="*/ 15463 w 66791"/>
                  <a:gd name="connsiteY1" fmla="*/ 6766 h 48954"/>
                  <a:gd name="connsiteX2" fmla="*/ 23845 w 66791"/>
                  <a:gd name="connsiteY2" fmla="*/ 5061 h 48954"/>
                  <a:gd name="connsiteX3" fmla="*/ 32296 w 66791"/>
                  <a:gd name="connsiteY3" fmla="*/ 3291 h 48954"/>
                  <a:gd name="connsiteX4" fmla="*/ 35589 w 66791"/>
                  <a:gd name="connsiteY4" fmla="*/ 59 h 48954"/>
                  <a:gd name="connsiteX5" fmla="*/ 39673 w 66791"/>
                  <a:gd name="connsiteY5" fmla="*/ 2340 h 48954"/>
                  <a:gd name="connsiteX6" fmla="*/ 45303 w 66791"/>
                  <a:gd name="connsiteY6" fmla="*/ 549 h 48954"/>
                  <a:gd name="connsiteX7" fmla="*/ 48158 w 66791"/>
                  <a:gd name="connsiteY7" fmla="*/ 5435 h 48954"/>
                  <a:gd name="connsiteX8" fmla="*/ 51822 w 66791"/>
                  <a:gd name="connsiteY8" fmla="*/ 10177 h 48954"/>
                  <a:gd name="connsiteX9" fmla="*/ 51658 w 66791"/>
                  <a:gd name="connsiteY9" fmla="*/ 15319 h 48954"/>
                  <a:gd name="connsiteX10" fmla="*/ 54685 w 66791"/>
                  <a:gd name="connsiteY10" fmla="*/ 27084 h 48954"/>
                  <a:gd name="connsiteX11" fmla="*/ 59921 w 66791"/>
                  <a:gd name="connsiteY11" fmla="*/ 34870 h 48954"/>
                  <a:gd name="connsiteX12" fmla="*/ 50156 w 66791"/>
                  <a:gd name="connsiteY12" fmla="*/ 41261 h 48954"/>
                  <a:gd name="connsiteX13" fmla="*/ 26691 w 66791"/>
                  <a:gd name="connsiteY13" fmla="*/ 42115 h 48954"/>
                  <a:gd name="connsiteX14" fmla="*/ 14102 w 66791"/>
                  <a:gd name="connsiteY14" fmla="*/ 35421 h 48954"/>
                  <a:gd name="connsiteX15" fmla="*/ 6192 w 66791"/>
                  <a:gd name="connsiteY15" fmla="*/ 29697 h 48954"/>
                  <a:gd name="connsiteX16" fmla="*/ 9835 w 66791"/>
                  <a:gd name="connsiteY16" fmla="*/ 19563 h 48954"/>
                  <a:gd name="connsiteX17" fmla="*/ 13703 w 66791"/>
                  <a:gd name="connsiteY17" fmla="*/ 14366 h 48954"/>
                  <a:gd name="connsiteX18" fmla="*/ 13740 w 66791"/>
                  <a:gd name="connsiteY18" fmla="*/ 14229 h 48954"/>
                  <a:gd name="connsiteX0" fmla="*/ 51638 w 66791"/>
                  <a:gd name="connsiteY0" fmla="*/ 15213 h 48954"/>
                  <a:gd name="connsiteX1" fmla="*/ 50190 w 66791"/>
                  <a:gd name="connsiteY1" fmla="*/ 17889 h 48954"/>
                  <a:gd name="connsiteX2" fmla="*/ 48164 w 66791"/>
                  <a:gd name="connsiteY2" fmla="*/ 5285 h 48954"/>
                  <a:gd name="connsiteX3" fmla="*/ 48240 w 66791"/>
                  <a:gd name="connsiteY3" fmla="*/ 6549 h 48954"/>
                  <a:gd name="connsiteX4" fmla="*/ 38918 w 66791"/>
                  <a:gd name="connsiteY4" fmla="*/ 3811 h 48954"/>
                  <a:gd name="connsiteX5" fmla="*/ 39660 w 66791"/>
                  <a:gd name="connsiteY5" fmla="*/ 2199 h 48954"/>
                  <a:gd name="connsiteX6" fmla="*/ 31981 w 66791"/>
                  <a:gd name="connsiteY6" fmla="*/ 4579 h 48954"/>
                  <a:gd name="connsiteX7" fmla="*/ 32340 w 66791"/>
                  <a:gd name="connsiteY7" fmla="*/ 3189 h 48954"/>
                  <a:gd name="connsiteX8" fmla="*/ 23840 w 66791"/>
                  <a:gd name="connsiteY8" fmla="*/ 5051 h 48954"/>
                  <a:gd name="connsiteX9" fmla="*/ 25140 w 66791"/>
                  <a:gd name="connsiteY9" fmla="*/ 6399 h 48954"/>
                  <a:gd name="connsiteX0" fmla="*/ 13740 w 66791"/>
                  <a:gd name="connsiteY0" fmla="*/ 14229 h 48954"/>
                  <a:gd name="connsiteX1" fmla="*/ 15463 w 66791"/>
                  <a:gd name="connsiteY1" fmla="*/ 6766 h 48954"/>
                  <a:gd name="connsiteX2" fmla="*/ 23845 w 66791"/>
                  <a:gd name="connsiteY2" fmla="*/ 5061 h 48954"/>
                  <a:gd name="connsiteX3" fmla="*/ 32296 w 66791"/>
                  <a:gd name="connsiteY3" fmla="*/ 3291 h 48954"/>
                  <a:gd name="connsiteX4" fmla="*/ 35589 w 66791"/>
                  <a:gd name="connsiteY4" fmla="*/ 59 h 48954"/>
                  <a:gd name="connsiteX5" fmla="*/ 39673 w 66791"/>
                  <a:gd name="connsiteY5" fmla="*/ 2340 h 48954"/>
                  <a:gd name="connsiteX6" fmla="*/ 45303 w 66791"/>
                  <a:gd name="connsiteY6" fmla="*/ 549 h 48954"/>
                  <a:gd name="connsiteX7" fmla="*/ 48158 w 66791"/>
                  <a:gd name="connsiteY7" fmla="*/ 5435 h 48954"/>
                  <a:gd name="connsiteX8" fmla="*/ 51822 w 66791"/>
                  <a:gd name="connsiteY8" fmla="*/ 10177 h 48954"/>
                  <a:gd name="connsiteX9" fmla="*/ 51658 w 66791"/>
                  <a:gd name="connsiteY9" fmla="*/ 15319 h 48954"/>
                  <a:gd name="connsiteX10" fmla="*/ 54685 w 66791"/>
                  <a:gd name="connsiteY10" fmla="*/ 27084 h 48954"/>
                  <a:gd name="connsiteX11" fmla="*/ 59921 w 66791"/>
                  <a:gd name="connsiteY11" fmla="*/ 34870 h 48954"/>
                  <a:gd name="connsiteX12" fmla="*/ 50156 w 66791"/>
                  <a:gd name="connsiteY12" fmla="*/ 41261 h 48954"/>
                  <a:gd name="connsiteX13" fmla="*/ 26691 w 66791"/>
                  <a:gd name="connsiteY13" fmla="*/ 42115 h 48954"/>
                  <a:gd name="connsiteX14" fmla="*/ 14102 w 66791"/>
                  <a:gd name="connsiteY14" fmla="*/ 35421 h 48954"/>
                  <a:gd name="connsiteX15" fmla="*/ 6192 w 66791"/>
                  <a:gd name="connsiteY15" fmla="*/ 29697 h 48954"/>
                  <a:gd name="connsiteX16" fmla="*/ 9835 w 66791"/>
                  <a:gd name="connsiteY16" fmla="*/ 19563 h 48954"/>
                  <a:gd name="connsiteX17" fmla="*/ 13703 w 66791"/>
                  <a:gd name="connsiteY17" fmla="*/ 14366 h 48954"/>
                  <a:gd name="connsiteX18" fmla="*/ 13740 w 66791"/>
                  <a:gd name="connsiteY18" fmla="*/ 14229 h 48954"/>
                  <a:gd name="connsiteX0" fmla="*/ 51638 w 66791"/>
                  <a:gd name="connsiteY0" fmla="*/ 15213 h 48954"/>
                  <a:gd name="connsiteX1" fmla="*/ 50190 w 66791"/>
                  <a:gd name="connsiteY1" fmla="*/ 17889 h 48954"/>
                  <a:gd name="connsiteX2" fmla="*/ 48164 w 66791"/>
                  <a:gd name="connsiteY2" fmla="*/ 5285 h 48954"/>
                  <a:gd name="connsiteX3" fmla="*/ 48240 w 66791"/>
                  <a:gd name="connsiteY3" fmla="*/ 6549 h 48954"/>
                  <a:gd name="connsiteX4" fmla="*/ 38918 w 66791"/>
                  <a:gd name="connsiteY4" fmla="*/ 3811 h 48954"/>
                  <a:gd name="connsiteX5" fmla="*/ 39660 w 66791"/>
                  <a:gd name="connsiteY5" fmla="*/ 2199 h 48954"/>
                  <a:gd name="connsiteX6" fmla="*/ 31981 w 66791"/>
                  <a:gd name="connsiteY6" fmla="*/ 4579 h 48954"/>
                  <a:gd name="connsiteX7" fmla="*/ 32340 w 66791"/>
                  <a:gd name="connsiteY7" fmla="*/ 3189 h 48954"/>
                  <a:gd name="connsiteX8" fmla="*/ 23840 w 66791"/>
                  <a:gd name="connsiteY8" fmla="*/ 5051 h 48954"/>
                  <a:gd name="connsiteX9" fmla="*/ 25140 w 66791"/>
                  <a:gd name="connsiteY9" fmla="*/ 6399 h 48954"/>
                  <a:gd name="connsiteX0" fmla="*/ 13740 w 70701"/>
                  <a:gd name="connsiteY0" fmla="*/ 14229 h 48954"/>
                  <a:gd name="connsiteX1" fmla="*/ 15463 w 70701"/>
                  <a:gd name="connsiteY1" fmla="*/ 6766 h 48954"/>
                  <a:gd name="connsiteX2" fmla="*/ 23845 w 70701"/>
                  <a:gd name="connsiteY2" fmla="*/ 5061 h 48954"/>
                  <a:gd name="connsiteX3" fmla="*/ 32296 w 70701"/>
                  <a:gd name="connsiteY3" fmla="*/ 3291 h 48954"/>
                  <a:gd name="connsiteX4" fmla="*/ 35589 w 70701"/>
                  <a:gd name="connsiteY4" fmla="*/ 59 h 48954"/>
                  <a:gd name="connsiteX5" fmla="*/ 39673 w 70701"/>
                  <a:gd name="connsiteY5" fmla="*/ 2340 h 48954"/>
                  <a:gd name="connsiteX6" fmla="*/ 45303 w 70701"/>
                  <a:gd name="connsiteY6" fmla="*/ 549 h 48954"/>
                  <a:gd name="connsiteX7" fmla="*/ 48158 w 70701"/>
                  <a:gd name="connsiteY7" fmla="*/ 5435 h 48954"/>
                  <a:gd name="connsiteX8" fmla="*/ 51822 w 70701"/>
                  <a:gd name="connsiteY8" fmla="*/ 10177 h 48954"/>
                  <a:gd name="connsiteX9" fmla="*/ 51658 w 70701"/>
                  <a:gd name="connsiteY9" fmla="*/ 15319 h 48954"/>
                  <a:gd name="connsiteX10" fmla="*/ 54685 w 70701"/>
                  <a:gd name="connsiteY10" fmla="*/ 27084 h 48954"/>
                  <a:gd name="connsiteX11" fmla="*/ 59921 w 70701"/>
                  <a:gd name="connsiteY11" fmla="*/ 34870 h 48954"/>
                  <a:gd name="connsiteX12" fmla="*/ 50156 w 70701"/>
                  <a:gd name="connsiteY12" fmla="*/ 41261 h 48954"/>
                  <a:gd name="connsiteX13" fmla="*/ 26691 w 70701"/>
                  <a:gd name="connsiteY13" fmla="*/ 42115 h 48954"/>
                  <a:gd name="connsiteX14" fmla="*/ 14102 w 70701"/>
                  <a:gd name="connsiteY14" fmla="*/ 35421 h 48954"/>
                  <a:gd name="connsiteX15" fmla="*/ 6192 w 70701"/>
                  <a:gd name="connsiteY15" fmla="*/ 29697 h 48954"/>
                  <a:gd name="connsiteX16" fmla="*/ 9835 w 70701"/>
                  <a:gd name="connsiteY16" fmla="*/ 19563 h 48954"/>
                  <a:gd name="connsiteX17" fmla="*/ 13703 w 70701"/>
                  <a:gd name="connsiteY17" fmla="*/ 14366 h 48954"/>
                  <a:gd name="connsiteX18" fmla="*/ 13740 w 70701"/>
                  <a:gd name="connsiteY18" fmla="*/ 14229 h 48954"/>
                  <a:gd name="connsiteX0" fmla="*/ 51638 w 70701"/>
                  <a:gd name="connsiteY0" fmla="*/ 15213 h 48954"/>
                  <a:gd name="connsiteX1" fmla="*/ 50190 w 70701"/>
                  <a:gd name="connsiteY1" fmla="*/ 17889 h 48954"/>
                  <a:gd name="connsiteX2" fmla="*/ 48164 w 70701"/>
                  <a:gd name="connsiteY2" fmla="*/ 5285 h 48954"/>
                  <a:gd name="connsiteX3" fmla="*/ 48240 w 70701"/>
                  <a:gd name="connsiteY3" fmla="*/ 6549 h 48954"/>
                  <a:gd name="connsiteX4" fmla="*/ 38918 w 70701"/>
                  <a:gd name="connsiteY4" fmla="*/ 3811 h 48954"/>
                  <a:gd name="connsiteX5" fmla="*/ 39660 w 70701"/>
                  <a:gd name="connsiteY5" fmla="*/ 2199 h 48954"/>
                  <a:gd name="connsiteX6" fmla="*/ 31981 w 70701"/>
                  <a:gd name="connsiteY6" fmla="*/ 4579 h 48954"/>
                  <a:gd name="connsiteX7" fmla="*/ 32340 w 70701"/>
                  <a:gd name="connsiteY7" fmla="*/ 3189 h 48954"/>
                  <a:gd name="connsiteX8" fmla="*/ 23840 w 70701"/>
                  <a:gd name="connsiteY8" fmla="*/ 5051 h 48954"/>
                  <a:gd name="connsiteX9" fmla="*/ 25140 w 70701"/>
                  <a:gd name="connsiteY9" fmla="*/ 6399 h 48954"/>
                  <a:gd name="connsiteX0" fmla="*/ 13740 w 70701"/>
                  <a:gd name="connsiteY0" fmla="*/ 14229 h 48954"/>
                  <a:gd name="connsiteX1" fmla="*/ 15463 w 70701"/>
                  <a:gd name="connsiteY1" fmla="*/ 6766 h 48954"/>
                  <a:gd name="connsiteX2" fmla="*/ 23845 w 70701"/>
                  <a:gd name="connsiteY2" fmla="*/ 5061 h 48954"/>
                  <a:gd name="connsiteX3" fmla="*/ 32296 w 70701"/>
                  <a:gd name="connsiteY3" fmla="*/ 3291 h 48954"/>
                  <a:gd name="connsiteX4" fmla="*/ 35589 w 70701"/>
                  <a:gd name="connsiteY4" fmla="*/ 59 h 48954"/>
                  <a:gd name="connsiteX5" fmla="*/ 39673 w 70701"/>
                  <a:gd name="connsiteY5" fmla="*/ 2340 h 48954"/>
                  <a:gd name="connsiteX6" fmla="*/ 45303 w 70701"/>
                  <a:gd name="connsiteY6" fmla="*/ 549 h 48954"/>
                  <a:gd name="connsiteX7" fmla="*/ 48158 w 70701"/>
                  <a:gd name="connsiteY7" fmla="*/ 5435 h 48954"/>
                  <a:gd name="connsiteX8" fmla="*/ 51822 w 70701"/>
                  <a:gd name="connsiteY8" fmla="*/ 10177 h 48954"/>
                  <a:gd name="connsiteX9" fmla="*/ 51658 w 70701"/>
                  <a:gd name="connsiteY9" fmla="*/ 15319 h 48954"/>
                  <a:gd name="connsiteX10" fmla="*/ 54685 w 70701"/>
                  <a:gd name="connsiteY10" fmla="*/ 27084 h 48954"/>
                  <a:gd name="connsiteX11" fmla="*/ 59921 w 70701"/>
                  <a:gd name="connsiteY11" fmla="*/ 34870 h 48954"/>
                  <a:gd name="connsiteX12" fmla="*/ 50156 w 70701"/>
                  <a:gd name="connsiteY12" fmla="*/ 41261 h 48954"/>
                  <a:gd name="connsiteX13" fmla="*/ 26691 w 70701"/>
                  <a:gd name="connsiteY13" fmla="*/ 42115 h 48954"/>
                  <a:gd name="connsiteX14" fmla="*/ 14102 w 70701"/>
                  <a:gd name="connsiteY14" fmla="*/ 35421 h 48954"/>
                  <a:gd name="connsiteX15" fmla="*/ 6192 w 70701"/>
                  <a:gd name="connsiteY15" fmla="*/ 29697 h 48954"/>
                  <a:gd name="connsiteX16" fmla="*/ 9835 w 70701"/>
                  <a:gd name="connsiteY16" fmla="*/ 19563 h 48954"/>
                  <a:gd name="connsiteX17" fmla="*/ 13703 w 70701"/>
                  <a:gd name="connsiteY17" fmla="*/ 14366 h 48954"/>
                  <a:gd name="connsiteX18" fmla="*/ 13740 w 70701"/>
                  <a:gd name="connsiteY18" fmla="*/ 14229 h 48954"/>
                  <a:gd name="connsiteX0" fmla="*/ 51638 w 70701"/>
                  <a:gd name="connsiteY0" fmla="*/ 15213 h 48954"/>
                  <a:gd name="connsiteX1" fmla="*/ 50190 w 70701"/>
                  <a:gd name="connsiteY1" fmla="*/ 17889 h 48954"/>
                  <a:gd name="connsiteX2" fmla="*/ 48164 w 70701"/>
                  <a:gd name="connsiteY2" fmla="*/ 5285 h 48954"/>
                  <a:gd name="connsiteX3" fmla="*/ 48240 w 70701"/>
                  <a:gd name="connsiteY3" fmla="*/ 6549 h 48954"/>
                  <a:gd name="connsiteX4" fmla="*/ 38918 w 70701"/>
                  <a:gd name="connsiteY4" fmla="*/ 3811 h 48954"/>
                  <a:gd name="connsiteX5" fmla="*/ 39660 w 70701"/>
                  <a:gd name="connsiteY5" fmla="*/ 2199 h 48954"/>
                  <a:gd name="connsiteX6" fmla="*/ 31981 w 70701"/>
                  <a:gd name="connsiteY6" fmla="*/ 4579 h 48954"/>
                  <a:gd name="connsiteX7" fmla="*/ 32340 w 70701"/>
                  <a:gd name="connsiteY7" fmla="*/ 3189 h 48954"/>
                  <a:gd name="connsiteX8" fmla="*/ 23840 w 70701"/>
                  <a:gd name="connsiteY8" fmla="*/ 5051 h 48954"/>
                  <a:gd name="connsiteX9" fmla="*/ 25140 w 70701"/>
                  <a:gd name="connsiteY9" fmla="*/ 6399 h 48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01" h="48954">
                    <a:moveTo>
                      <a:pt x="13740" y="14229"/>
                    </a:moveTo>
                    <a:cubicBezTo>
                      <a:pt x="13469" y="11516"/>
                      <a:pt x="14101" y="8780"/>
                      <a:pt x="15463" y="6766"/>
                    </a:cubicBezTo>
                    <a:cubicBezTo>
                      <a:pt x="17615" y="3585"/>
                      <a:pt x="21104" y="2876"/>
                      <a:pt x="23845" y="5061"/>
                    </a:cubicBezTo>
                    <a:cubicBezTo>
                      <a:pt x="25518" y="768"/>
                      <a:pt x="29754" y="-119"/>
                      <a:pt x="32296" y="3291"/>
                    </a:cubicBezTo>
                    <a:cubicBezTo>
                      <a:pt x="32937" y="1542"/>
                      <a:pt x="34168" y="333"/>
                      <a:pt x="35589" y="59"/>
                    </a:cubicBezTo>
                    <a:cubicBezTo>
                      <a:pt x="37153" y="-243"/>
                      <a:pt x="38715" y="629"/>
                      <a:pt x="39673" y="2340"/>
                    </a:cubicBezTo>
                    <a:cubicBezTo>
                      <a:pt x="41055" y="126"/>
                      <a:pt x="43341" y="-601"/>
                      <a:pt x="45303" y="549"/>
                    </a:cubicBezTo>
                    <a:cubicBezTo>
                      <a:pt x="46798" y="1425"/>
                      <a:pt x="47870" y="3259"/>
                      <a:pt x="48158" y="5435"/>
                    </a:cubicBezTo>
                    <a:cubicBezTo>
                      <a:pt x="49886" y="6077"/>
                      <a:pt x="51262" y="7857"/>
                      <a:pt x="51822" y="10177"/>
                    </a:cubicBezTo>
                    <a:cubicBezTo>
                      <a:pt x="52229" y="11861"/>
                      <a:pt x="52171" y="13690"/>
                      <a:pt x="51658" y="15319"/>
                    </a:cubicBezTo>
                    <a:cubicBezTo>
                      <a:pt x="52919" y="17553"/>
                      <a:pt x="76294" y="20674"/>
                      <a:pt x="54685" y="27084"/>
                    </a:cubicBezTo>
                    <a:cubicBezTo>
                      <a:pt x="72092" y="28005"/>
                      <a:pt x="77453" y="34711"/>
                      <a:pt x="59921" y="34870"/>
                    </a:cubicBezTo>
                    <a:cubicBezTo>
                      <a:pt x="68818" y="40303"/>
                      <a:pt x="64296" y="46644"/>
                      <a:pt x="50156" y="41261"/>
                    </a:cubicBezTo>
                    <a:cubicBezTo>
                      <a:pt x="51475" y="49286"/>
                      <a:pt x="49718" y="53179"/>
                      <a:pt x="26691" y="42115"/>
                    </a:cubicBezTo>
                    <a:cubicBezTo>
                      <a:pt x="22983" y="45159"/>
                      <a:pt x="8000" y="40018"/>
                      <a:pt x="14102" y="35421"/>
                    </a:cubicBezTo>
                    <a:cubicBezTo>
                      <a:pt x="5933" y="35606"/>
                      <a:pt x="911" y="31866"/>
                      <a:pt x="6192" y="29697"/>
                    </a:cubicBezTo>
                    <a:cubicBezTo>
                      <a:pt x="-1317" y="27504"/>
                      <a:pt x="-4016" y="21361"/>
                      <a:pt x="9835" y="19563"/>
                    </a:cubicBezTo>
                    <a:cubicBezTo>
                      <a:pt x="2198" y="15291"/>
                      <a:pt x="11685" y="14650"/>
                      <a:pt x="13703" y="14366"/>
                    </a:cubicBezTo>
                    <a:cubicBezTo>
                      <a:pt x="13715" y="14320"/>
                      <a:pt x="13728" y="14275"/>
                      <a:pt x="13740" y="14229"/>
                    </a:cubicBezTo>
                    <a:close/>
                  </a:path>
                  <a:path w="70701" h="48954" fill="none" extrusionOk="0">
                    <a:moveTo>
                      <a:pt x="51638" y="15213"/>
                    </a:moveTo>
                    <a:cubicBezTo>
                      <a:pt x="51313" y="16245"/>
                      <a:pt x="50818" y="17161"/>
                      <a:pt x="50190" y="17889"/>
                    </a:cubicBezTo>
                    <a:moveTo>
                      <a:pt x="48164" y="5285"/>
                    </a:moveTo>
                    <a:cubicBezTo>
                      <a:pt x="48219" y="5702"/>
                      <a:pt x="48245" y="6125"/>
                      <a:pt x="48240" y="6549"/>
                    </a:cubicBezTo>
                    <a:moveTo>
                      <a:pt x="38918" y="3811"/>
                    </a:moveTo>
                    <a:cubicBezTo>
                      <a:pt x="39107" y="3228"/>
                      <a:pt x="39356" y="2685"/>
                      <a:pt x="39660" y="2199"/>
                    </a:cubicBezTo>
                    <a:moveTo>
                      <a:pt x="31981" y="4579"/>
                    </a:moveTo>
                    <a:cubicBezTo>
                      <a:pt x="32058" y="4097"/>
                      <a:pt x="32179" y="3630"/>
                      <a:pt x="32340" y="3189"/>
                    </a:cubicBezTo>
                    <a:moveTo>
                      <a:pt x="23840" y="5051"/>
                    </a:moveTo>
                    <a:cubicBezTo>
                      <a:pt x="24312" y="5427"/>
                      <a:pt x="24748" y="5880"/>
                      <a:pt x="25140" y="6399"/>
                    </a:cubicBezTo>
                  </a:path>
                </a:pathLst>
              </a:custGeom>
              <a:solidFill>
                <a:srgbClr val="E6E6E6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5CA6386-8897-4FCE-9CA9-97E4CBE2EA03}"/>
                  </a:ext>
                </a:extLst>
              </p:cNvPr>
              <p:cNvSpPr/>
              <p:nvPr/>
            </p:nvSpPr>
            <p:spPr>
              <a:xfrm>
                <a:off x="6049655" y="3171037"/>
                <a:ext cx="3513748" cy="132698"/>
              </a:xfrm>
              <a:prstGeom prst="rect">
                <a:avLst/>
              </a:prstGeom>
              <a:solidFill>
                <a:srgbClr val="89A61A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AB94BF35-01F2-4350-849C-D8F188465354}"/>
                  </a:ext>
                </a:extLst>
              </p:cNvPr>
              <p:cNvSpPr/>
              <p:nvPr/>
            </p:nvSpPr>
            <p:spPr>
              <a:xfrm flipH="1">
                <a:off x="6049654" y="3017050"/>
                <a:ext cx="870379" cy="307975"/>
              </a:xfrm>
              <a:prstGeom prst="arc">
                <a:avLst>
                  <a:gd name="adj1" fmla="val 16200000"/>
                  <a:gd name="adj2" fmla="val 31116"/>
                </a:avLst>
              </a:prstGeom>
              <a:solidFill>
                <a:srgbClr val="89A61A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01421749-3FF3-4F02-8DE7-32F9F4474579}"/>
                  </a:ext>
                </a:extLst>
              </p:cNvPr>
              <p:cNvSpPr/>
              <p:nvPr/>
            </p:nvSpPr>
            <p:spPr>
              <a:xfrm>
                <a:off x="8693023" y="3031336"/>
                <a:ext cx="870379" cy="307975"/>
              </a:xfrm>
              <a:prstGeom prst="arc">
                <a:avLst>
                  <a:gd name="adj1" fmla="val 16200000"/>
                  <a:gd name="adj2" fmla="val 31116"/>
                </a:avLst>
              </a:prstGeom>
              <a:solidFill>
                <a:srgbClr val="89A61A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7C185060-AF0C-4AE3-9207-B0AEAB1D3962}"/>
                  </a:ext>
                </a:extLst>
              </p:cNvPr>
              <p:cNvGrpSpPr/>
              <p:nvPr/>
            </p:nvGrpSpPr>
            <p:grpSpPr>
              <a:xfrm>
                <a:off x="6096000" y="1814059"/>
                <a:ext cx="1124125" cy="1357934"/>
                <a:chOff x="6096000" y="1814059"/>
                <a:chExt cx="1124125" cy="1357934"/>
              </a:xfrm>
            </p:grpSpPr>
            <p:sp>
              <p:nvSpPr>
                <p:cNvPr id="80" name="Trapezoid 79">
                  <a:extLst>
                    <a:ext uri="{FF2B5EF4-FFF2-40B4-BE49-F238E27FC236}">
                      <a16:creationId xmlns:a16="http://schemas.microsoft.com/office/drawing/2014/main" id="{EB3E6C76-2B14-4444-9D58-884952DF5003}"/>
                    </a:ext>
                  </a:extLst>
                </p:cNvPr>
                <p:cNvSpPr/>
                <p:nvPr/>
              </p:nvSpPr>
              <p:spPr>
                <a:xfrm>
                  <a:off x="6096000" y="1820410"/>
                  <a:ext cx="1124125" cy="1350627"/>
                </a:xfrm>
                <a:prstGeom prst="trapezoid">
                  <a:avLst>
                    <a:gd name="adj" fmla="val 22761"/>
                  </a:avLst>
                </a:prstGeom>
                <a:solidFill>
                  <a:srgbClr val="ECDED8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Trapezoid 80">
                  <a:extLst>
                    <a:ext uri="{FF2B5EF4-FFF2-40B4-BE49-F238E27FC236}">
                      <a16:creationId xmlns:a16="http://schemas.microsoft.com/office/drawing/2014/main" id="{1A592967-E710-49C9-A335-11E25B2A1696}"/>
                    </a:ext>
                  </a:extLst>
                </p:cNvPr>
                <p:cNvSpPr/>
                <p:nvPr/>
              </p:nvSpPr>
              <p:spPr>
                <a:xfrm>
                  <a:off x="6172900" y="1872784"/>
                  <a:ext cx="1047225" cy="1291903"/>
                </a:xfrm>
                <a:prstGeom prst="trapezoid">
                  <a:avLst>
                    <a:gd name="adj" fmla="val 26095"/>
                  </a:avLst>
                </a:prstGeom>
                <a:solidFill>
                  <a:srgbClr val="D9CAC7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Parallelogram 81">
                  <a:extLst>
                    <a:ext uri="{FF2B5EF4-FFF2-40B4-BE49-F238E27FC236}">
                      <a16:creationId xmlns:a16="http://schemas.microsoft.com/office/drawing/2014/main" id="{B5992E29-2029-450C-BB18-8E666931512E}"/>
                    </a:ext>
                  </a:extLst>
                </p:cNvPr>
                <p:cNvSpPr/>
                <p:nvPr/>
              </p:nvSpPr>
              <p:spPr>
                <a:xfrm rot="21114404" flipV="1">
                  <a:off x="7029095" y="1821366"/>
                  <a:ext cx="81968" cy="1350627"/>
                </a:xfrm>
                <a:prstGeom prst="parallelogram">
                  <a:avLst>
                    <a:gd name="adj" fmla="val 65605"/>
                  </a:avLst>
                </a:prstGeom>
                <a:solidFill>
                  <a:srgbClr val="CAB9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BBE3BCE-C94B-49FB-8911-7956103CC09A}"/>
                    </a:ext>
                  </a:extLst>
                </p:cNvPr>
                <p:cNvSpPr/>
                <p:nvPr/>
              </p:nvSpPr>
              <p:spPr>
                <a:xfrm>
                  <a:off x="6348413" y="1820409"/>
                  <a:ext cx="616743" cy="51254"/>
                </a:xfrm>
                <a:prstGeom prst="rect">
                  <a:avLst/>
                </a:prstGeom>
                <a:solidFill>
                  <a:srgbClr val="ECDED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97F3E98B-6CF8-4314-9FAC-BAC4160E51CB}"/>
                    </a:ext>
                  </a:extLst>
                </p:cNvPr>
                <p:cNvCxnSpPr>
                  <a:cxnSpLocks/>
                  <a:endCxn id="81" idx="0"/>
                </p:cNvCxnSpPr>
                <p:nvPr/>
              </p:nvCxnSpPr>
              <p:spPr>
                <a:xfrm>
                  <a:off x="6369844" y="1872784"/>
                  <a:ext cx="326669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0D623FED-D22D-41AA-B7CF-BE37C0E979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10375" y="1872784"/>
                  <a:ext cx="154781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354A2A84-4B3F-449D-B91D-F1050BAFD0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9363" y="1814059"/>
                  <a:ext cx="65484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0999799A-B3AC-4F79-9AD0-4025E4D7E55C}"/>
                  </a:ext>
                </a:extLst>
              </p:cNvPr>
              <p:cNvGrpSpPr/>
              <p:nvPr/>
            </p:nvGrpSpPr>
            <p:grpSpPr>
              <a:xfrm>
                <a:off x="7578402" y="1878806"/>
                <a:ext cx="1502569" cy="1299374"/>
                <a:chOff x="7775076" y="1871663"/>
                <a:chExt cx="1502569" cy="1299374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5A410007-1CC1-416B-AAB1-BBA45DBF09B7}"/>
                    </a:ext>
                  </a:extLst>
                </p:cNvPr>
                <p:cNvSpPr/>
                <p:nvPr/>
              </p:nvSpPr>
              <p:spPr>
                <a:xfrm>
                  <a:off x="7791745" y="1871663"/>
                  <a:ext cx="1485900" cy="1299374"/>
                </a:xfrm>
                <a:prstGeom prst="rect">
                  <a:avLst/>
                </a:prstGeom>
                <a:solidFill>
                  <a:srgbClr val="D9CBC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684EFFD-0C49-4F58-9EA8-8C1834A1C10E}"/>
                    </a:ext>
                  </a:extLst>
                </p:cNvPr>
                <p:cNvSpPr/>
                <p:nvPr/>
              </p:nvSpPr>
              <p:spPr>
                <a:xfrm>
                  <a:off x="7794126" y="1878808"/>
                  <a:ext cx="1483519" cy="85725"/>
                </a:xfrm>
                <a:prstGeom prst="rect">
                  <a:avLst/>
                </a:prstGeom>
                <a:solidFill>
                  <a:srgbClr val="ECDED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FBFF535B-3CA3-456E-A0E1-42E50E49BD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076" y="1964533"/>
                  <a:ext cx="51167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2320D234-BC7A-48C9-9A13-5CD550E75C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58482" y="1964533"/>
                  <a:ext cx="91916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5DCC3D8D-D313-4188-A468-01B26262F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076" y="1871663"/>
                  <a:ext cx="1502569" cy="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CB55C61-EF9C-4843-9339-6F946416D417}"/>
                  </a:ext>
                </a:extLst>
              </p:cNvPr>
              <p:cNvSpPr/>
              <p:nvPr/>
            </p:nvSpPr>
            <p:spPr>
              <a:xfrm>
                <a:off x="7915363" y="2085546"/>
                <a:ext cx="1212850" cy="1124807"/>
              </a:xfrm>
              <a:custGeom>
                <a:avLst/>
                <a:gdLst>
                  <a:gd name="connsiteX0" fmla="*/ 0 w 748023"/>
                  <a:gd name="connsiteY0" fmla="*/ 0 h 711194"/>
                  <a:gd name="connsiteX1" fmla="*/ 748019 w 748023"/>
                  <a:gd name="connsiteY1" fmla="*/ 336545 h 711194"/>
                  <a:gd name="connsiteX2" fmla="*/ 748023 w 748023"/>
                  <a:gd name="connsiteY2" fmla="*/ 336545 h 711194"/>
                  <a:gd name="connsiteX3" fmla="*/ 748023 w 748023"/>
                  <a:gd name="connsiteY3" fmla="*/ 336547 h 711194"/>
                  <a:gd name="connsiteX4" fmla="*/ 748023 w 748023"/>
                  <a:gd name="connsiteY4" fmla="*/ 711194 h 711194"/>
                  <a:gd name="connsiteX5" fmla="*/ 0 w 748023"/>
                  <a:gd name="connsiteY5" fmla="*/ 711194 h 711194"/>
                  <a:gd name="connsiteX6" fmla="*/ 0 w 748023"/>
                  <a:gd name="connsiteY6" fmla="*/ 336547 h 711194"/>
                  <a:gd name="connsiteX7" fmla="*/ 0 w 748023"/>
                  <a:gd name="connsiteY7" fmla="*/ 336545 h 711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8023" h="711194">
                    <a:moveTo>
                      <a:pt x="0" y="0"/>
                    </a:moveTo>
                    <a:lnTo>
                      <a:pt x="748019" y="336545"/>
                    </a:lnTo>
                    <a:lnTo>
                      <a:pt x="748023" y="336545"/>
                    </a:lnTo>
                    <a:lnTo>
                      <a:pt x="748023" y="336547"/>
                    </a:lnTo>
                    <a:lnTo>
                      <a:pt x="748023" y="711194"/>
                    </a:lnTo>
                    <a:lnTo>
                      <a:pt x="0" y="711194"/>
                    </a:lnTo>
                    <a:lnTo>
                      <a:pt x="0" y="336547"/>
                    </a:lnTo>
                    <a:lnTo>
                      <a:pt x="0" y="336545"/>
                    </a:lnTo>
                    <a:close/>
                  </a:path>
                </a:pathLst>
              </a:custGeom>
              <a:solidFill>
                <a:srgbClr val="CFC0B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AE8175A-B4B2-4A2B-B737-DCB1C284E590}"/>
                  </a:ext>
                </a:extLst>
              </p:cNvPr>
              <p:cNvGrpSpPr/>
              <p:nvPr/>
            </p:nvGrpSpPr>
            <p:grpSpPr>
              <a:xfrm>
                <a:off x="6734175" y="2471738"/>
                <a:ext cx="1288549" cy="818328"/>
                <a:chOff x="6734175" y="2471738"/>
                <a:chExt cx="1288549" cy="818328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B8281EB-B175-4893-9179-A54069D9BB8D}"/>
                    </a:ext>
                  </a:extLst>
                </p:cNvPr>
                <p:cNvSpPr/>
                <p:nvPr/>
              </p:nvSpPr>
              <p:spPr>
                <a:xfrm>
                  <a:off x="6734175" y="2471738"/>
                  <a:ext cx="1247775" cy="792163"/>
                </a:xfrm>
                <a:prstGeom prst="rect">
                  <a:avLst/>
                </a:prstGeom>
                <a:solidFill>
                  <a:srgbClr val="ECDED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69FAD7D4-3768-43DD-AE90-EDFB52E8DC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10375" y="2536033"/>
                  <a:ext cx="1062038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D1AD2453-6D62-4231-AD2F-43389CA61F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44145" y="2536033"/>
                  <a:ext cx="0" cy="41671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64646A9-EE8F-43D6-80DF-9E188E00A34D}"/>
                    </a:ext>
                  </a:extLst>
                </p:cNvPr>
                <p:cNvSpPr/>
                <p:nvPr/>
              </p:nvSpPr>
              <p:spPr>
                <a:xfrm>
                  <a:off x="7220125" y="3052764"/>
                  <a:ext cx="237916" cy="217338"/>
                </a:xfrm>
                <a:prstGeom prst="rect">
                  <a:avLst/>
                </a:prstGeom>
                <a:solidFill>
                  <a:srgbClr val="3E393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Parallelogram 56">
                  <a:extLst>
                    <a:ext uri="{FF2B5EF4-FFF2-40B4-BE49-F238E27FC236}">
                      <a16:creationId xmlns:a16="http://schemas.microsoft.com/office/drawing/2014/main" id="{CD6F7D20-95EA-41EC-8CA6-CF041E2EC69C}"/>
                    </a:ext>
                  </a:extLst>
                </p:cNvPr>
                <p:cNvSpPr/>
                <p:nvPr/>
              </p:nvSpPr>
              <p:spPr>
                <a:xfrm flipH="1">
                  <a:off x="7137566" y="3045117"/>
                  <a:ext cx="479426" cy="244949"/>
                </a:xfrm>
                <a:prstGeom prst="parallelogram">
                  <a:avLst>
                    <a:gd name="adj" fmla="val 20186"/>
                  </a:avLst>
                </a:prstGeom>
                <a:solidFill>
                  <a:srgbClr val="3E3933">
                    <a:alpha val="4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2E8C8DCB-5DA9-470E-ACC8-6D5438BAA4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34225" y="3040859"/>
                  <a:ext cx="433388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7F01B056-7975-4CFC-A3FD-EB8BACC51F89}"/>
                    </a:ext>
                  </a:extLst>
                </p:cNvPr>
                <p:cNvGrpSpPr/>
                <p:nvPr/>
              </p:nvGrpSpPr>
              <p:grpSpPr>
                <a:xfrm>
                  <a:off x="6818011" y="2603443"/>
                  <a:ext cx="1054402" cy="46349"/>
                  <a:chOff x="5982903" y="3590785"/>
                  <a:chExt cx="1054402" cy="46349"/>
                </a:xfrm>
              </p:grpSpPr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54F9B928-9FFB-479D-83B7-B03989D8F940}"/>
                      </a:ext>
                    </a:extLst>
                  </p:cNvPr>
                  <p:cNvSpPr/>
                  <p:nvPr/>
                </p:nvSpPr>
                <p:spPr>
                  <a:xfrm>
                    <a:off x="5986491" y="3590785"/>
                    <a:ext cx="1047225" cy="45719"/>
                  </a:xfrm>
                  <a:prstGeom prst="rect">
                    <a:avLst/>
                  </a:prstGeom>
                  <a:solidFill>
                    <a:srgbClr val="1F99A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0B99DBBD-3AB3-4052-9945-E0B83517E5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82903" y="3592361"/>
                    <a:ext cx="1054402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F1332A09-F4C6-41DB-A7F7-F8B9122DBA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82903" y="3637134"/>
                    <a:ext cx="1054402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0" name="Parallelogram 59">
                  <a:extLst>
                    <a:ext uri="{FF2B5EF4-FFF2-40B4-BE49-F238E27FC236}">
                      <a16:creationId xmlns:a16="http://schemas.microsoft.com/office/drawing/2014/main" id="{A64C1200-ABBA-43FB-87BB-37665AE5D72C}"/>
                    </a:ext>
                  </a:extLst>
                </p:cNvPr>
                <p:cNvSpPr/>
                <p:nvPr/>
              </p:nvSpPr>
              <p:spPr>
                <a:xfrm rot="327339" flipV="1">
                  <a:off x="7926414" y="2480484"/>
                  <a:ext cx="96310" cy="792235"/>
                </a:xfrm>
                <a:prstGeom prst="parallelogram">
                  <a:avLst>
                    <a:gd name="adj" fmla="val 84065"/>
                  </a:avLst>
                </a:prstGeom>
                <a:solidFill>
                  <a:srgbClr val="CAB9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6D180307-00BB-4315-8984-D06526D28F38}"/>
                    </a:ext>
                  </a:extLst>
                </p:cNvPr>
                <p:cNvCxnSpPr>
                  <a:cxnSpLocks/>
                  <a:stCxn id="56" idx="0"/>
                  <a:endCxn id="56" idx="2"/>
                </p:cNvCxnSpPr>
                <p:nvPr/>
              </p:nvCxnSpPr>
              <p:spPr>
                <a:xfrm>
                  <a:off x="7339083" y="3052764"/>
                  <a:ext cx="0" cy="21733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51EE2584-C77D-44DA-B350-BAB22E9ABC7A}"/>
                    </a:ext>
                  </a:extLst>
                </p:cNvPr>
                <p:cNvSpPr/>
                <p:nvPr/>
              </p:nvSpPr>
              <p:spPr>
                <a:xfrm>
                  <a:off x="7251341" y="3092493"/>
                  <a:ext cx="51254" cy="51254"/>
                </a:xfrm>
                <a:prstGeom prst="rect">
                  <a:avLst/>
                </a:prstGeom>
                <a:solidFill>
                  <a:srgbClr val="1F99AC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E96A704C-D8A3-4284-BB3E-126007A3B18D}"/>
                    </a:ext>
                  </a:extLst>
                </p:cNvPr>
                <p:cNvSpPr/>
                <p:nvPr/>
              </p:nvSpPr>
              <p:spPr>
                <a:xfrm>
                  <a:off x="7373555" y="3092493"/>
                  <a:ext cx="51254" cy="51254"/>
                </a:xfrm>
                <a:prstGeom prst="rect">
                  <a:avLst/>
                </a:prstGeom>
                <a:solidFill>
                  <a:srgbClr val="1F99AC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1DE91993-412A-4359-8D82-D93BCD4D17CB}"/>
                    </a:ext>
                  </a:extLst>
                </p:cNvPr>
                <p:cNvGrpSpPr/>
                <p:nvPr/>
              </p:nvGrpSpPr>
              <p:grpSpPr>
                <a:xfrm>
                  <a:off x="6818011" y="2716884"/>
                  <a:ext cx="1054402" cy="46349"/>
                  <a:chOff x="5982903" y="3590785"/>
                  <a:chExt cx="1054402" cy="46349"/>
                </a:xfrm>
              </p:grpSpPr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BD35B629-9C7D-45F3-A3F0-5EC20B586B6D}"/>
                      </a:ext>
                    </a:extLst>
                  </p:cNvPr>
                  <p:cNvSpPr/>
                  <p:nvPr/>
                </p:nvSpPr>
                <p:spPr>
                  <a:xfrm>
                    <a:off x="5986491" y="3590785"/>
                    <a:ext cx="1047225" cy="45719"/>
                  </a:xfrm>
                  <a:prstGeom prst="rect">
                    <a:avLst/>
                  </a:prstGeom>
                  <a:solidFill>
                    <a:srgbClr val="1F99A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1368FDAA-8160-4B76-B3D5-F07E2FCEFC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82903" y="3592361"/>
                    <a:ext cx="1054402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09EDD805-1EB7-4AE4-8261-C8BD270D55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82903" y="3637134"/>
                    <a:ext cx="1054402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B9455956-0687-489A-95F5-47615A3FED1D}"/>
                    </a:ext>
                  </a:extLst>
                </p:cNvPr>
                <p:cNvGrpSpPr/>
                <p:nvPr/>
              </p:nvGrpSpPr>
              <p:grpSpPr>
                <a:xfrm>
                  <a:off x="6811882" y="2830325"/>
                  <a:ext cx="1060531" cy="46349"/>
                  <a:chOff x="5976774" y="3590785"/>
                  <a:chExt cx="1060531" cy="46349"/>
                </a:xfrm>
              </p:grpSpPr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551C088F-97EC-4B13-8F45-BBC1EDC288BA}"/>
                      </a:ext>
                    </a:extLst>
                  </p:cNvPr>
                  <p:cNvSpPr/>
                  <p:nvPr/>
                </p:nvSpPr>
                <p:spPr>
                  <a:xfrm>
                    <a:off x="5986491" y="3590785"/>
                    <a:ext cx="1047225" cy="45719"/>
                  </a:xfrm>
                  <a:prstGeom prst="rect">
                    <a:avLst/>
                  </a:prstGeom>
                  <a:solidFill>
                    <a:srgbClr val="1F99A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8D47D21D-F23D-4A3D-8249-1431C1F6A1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76774" y="3590785"/>
                    <a:ext cx="1054402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C7291164-81F3-4BA8-B62B-48AE124B1F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82903" y="3637134"/>
                    <a:ext cx="1054402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8955200-6007-49E7-A2E4-F13327A76413}"/>
                  </a:ext>
                </a:extLst>
              </p:cNvPr>
              <p:cNvSpPr/>
              <p:nvPr/>
            </p:nvSpPr>
            <p:spPr>
              <a:xfrm>
                <a:off x="8045058" y="2626302"/>
                <a:ext cx="953309" cy="156914"/>
              </a:xfrm>
              <a:prstGeom prst="rect">
                <a:avLst/>
              </a:prstGeom>
              <a:solidFill>
                <a:srgbClr val="25B7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91D3470-EDD6-421D-ADDF-881BD689FC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6567" y="2599636"/>
                <a:ext cx="65484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5257A47-43E3-4948-8E65-CC6810CCDF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8180" y="2626302"/>
                <a:ext cx="960187" cy="10472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467203B-6C34-4750-AA50-D8E94DE27F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8180" y="2772744"/>
                <a:ext cx="960187" cy="10472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F0C8D6A-D760-4BDB-B0C3-CD2F3E8B1F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1550" y="2624101"/>
                <a:ext cx="0" cy="15153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5BE8CC3-19DB-44A2-BA60-619ABD14AD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49770" y="2624101"/>
                <a:ext cx="0" cy="15153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22332E59-A600-4F82-AADA-9F69661A60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4551" y="2624101"/>
                <a:ext cx="0" cy="15153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631ABB2-DC09-4ACD-9494-D2CD00731B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5786" y="2624101"/>
                <a:ext cx="0" cy="15153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C167BD9-495A-4D29-A2C7-5585F388D4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7021" y="2624101"/>
                <a:ext cx="0" cy="15153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543AE49-2135-4AEE-99AD-E7AF8F437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8256" y="2624101"/>
                <a:ext cx="0" cy="15153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14E8EAD-BB58-4694-BC9A-53D974BA49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49491" y="2624101"/>
                <a:ext cx="0" cy="15153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2F7D2D9-9373-446F-A4AA-34943674E2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8467" y="2122740"/>
                <a:ext cx="1069900" cy="4706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31A2C0D-436B-451B-B2E7-D46493DE7ECE}"/>
                  </a:ext>
                </a:extLst>
              </p:cNvPr>
              <p:cNvCxnSpPr>
                <a:cxnSpLocks/>
                <a:endCxn id="33" idx="1"/>
              </p:cNvCxnSpPr>
              <p:nvPr/>
            </p:nvCxnSpPr>
            <p:spPr>
              <a:xfrm>
                <a:off x="8998367" y="2593341"/>
                <a:ext cx="129840" cy="2447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CE7BA16C-2ABA-445B-8FBD-F8A92F8EE8E7}"/>
                  </a:ext>
                </a:extLst>
              </p:cNvPr>
              <p:cNvSpPr/>
              <p:nvPr/>
            </p:nvSpPr>
            <p:spPr>
              <a:xfrm>
                <a:off x="8155486" y="2876969"/>
                <a:ext cx="176568" cy="300364"/>
              </a:xfrm>
              <a:custGeom>
                <a:avLst/>
                <a:gdLst>
                  <a:gd name="connsiteX0" fmla="*/ 0 w 309713"/>
                  <a:gd name="connsiteY0" fmla="*/ 158209 h 674805"/>
                  <a:gd name="connsiteX1" fmla="*/ 309473 w 309713"/>
                  <a:gd name="connsiteY1" fmla="*/ 158209 h 674805"/>
                  <a:gd name="connsiteX2" fmla="*/ 309473 w 309713"/>
                  <a:gd name="connsiteY2" fmla="*/ 674805 h 674805"/>
                  <a:gd name="connsiteX3" fmla="*/ 0 w 309713"/>
                  <a:gd name="connsiteY3" fmla="*/ 674805 h 674805"/>
                  <a:gd name="connsiteX4" fmla="*/ 155586 w 309713"/>
                  <a:gd name="connsiteY4" fmla="*/ 1 h 674805"/>
                  <a:gd name="connsiteX5" fmla="*/ 233120 w 309713"/>
                  <a:gd name="connsiteY5" fmla="*/ 21181 h 674805"/>
                  <a:gd name="connsiteX6" fmla="*/ 309707 w 309713"/>
                  <a:gd name="connsiteY6" fmla="*/ 156206 h 674805"/>
                  <a:gd name="connsiteX7" fmla="*/ 154976 w 309713"/>
                  <a:gd name="connsiteY7" fmla="*/ 154737 h 674805"/>
                  <a:gd name="connsiteX8" fmla="*/ 239 w 309713"/>
                  <a:gd name="connsiteY8" fmla="*/ 154986 h 674805"/>
                  <a:gd name="connsiteX9" fmla="*/ 77888 w 309713"/>
                  <a:gd name="connsiteY9" fmla="*/ 20569 h 674805"/>
                  <a:gd name="connsiteX10" fmla="*/ 155586 w 309713"/>
                  <a:gd name="connsiteY10" fmla="*/ 1 h 674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9713" h="674805">
                    <a:moveTo>
                      <a:pt x="0" y="158209"/>
                    </a:moveTo>
                    <a:lnTo>
                      <a:pt x="309473" y="158209"/>
                    </a:lnTo>
                    <a:lnTo>
                      <a:pt x="309473" y="674805"/>
                    </a:lnTo>
                    <a:lnTo>
                      <a:pt x="0" y="674805"/>
                    </a:lnTo>
                    <a:close/>
                    <a:moveTo>
                      <a:pt x="155586" y="1"/>
                    </a:moveTo>
                    <a:cubicBezTo>
                      <a:pt x="182394" y="107"/>
                      <a:pt x="209174" y="7170"/>
                      <a:pt x="233120" y="21181"/>
                    </a:cubicBezTo>
                    <a:cubicBezTo>
                      <a:pt x="281012" y="49202"/>
                      <a:pt x="310233" y="100722"/>
                      <a:pt x="309707" y="156206"/>
                    </a:cubicBezTo>
                    <a:lnTo>
                      <a:pt x="154976" y="154737"/>
                    </a:lnTo>
                    <a:lnTo>
                      <a:pt x="239" y="154986"/>
                    </a:lnTo>
                    <a:cubicBezTo>
                      <a:pt x="150" y="99499"/>
                      <a:pt x="29777" y="48212"/>
                      <a:pt x="77888" y="20569"/>
                    </a:cubicBezTo>
                    <a:cubicBezTo>
                      <a:pt x="101944" y="6747"/>
                      <a:pt x="128779" y="-105"/>
                      <a:pt x="155586" y="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7884CA9-EE8C-4144-BE41-A2FA14727E47}"/>
                  </a:ext>
                </a:extLst>
              </p:cNvPr>
              <p:cNvSpPr/>
              <p:nvPr/>
            </p:nvSpPr>
            <p:spPr>
              <a:xfrm>
                <a:off x="8407420" y="2876969"/>
                <a:ext cx="176568" cy="300364"/>
              </a:xfrm>
              <a:custGeom>
                <a:avLst/>
                <a:gdLst>
                  <a:gd name="connsiteX0" fmla="*/ 0 w 309713"/>
                  <a:gd name="connsiteY0" fmla="*/ 158209 h 674805"/>
                  <a:gd name="connsiteX1" fmla="*/ 309473 w 309713"/>
                  <a:gd name="connsiteY1" fmla="*/ 158209 h 674805"/>
                  <a:gd name="connsiteX2" fmla="*/ 309473 w 309713"/>
                  <a:gd name="connsiteY2" fmla="*/ 674805 h 674805"/>
                  <a:gd name="connsiteX3" fmla="*/ 0 w 309713"/>
                  <a:gd name="connsiteY3" fmla="*/ 674805 h 674805"/>
                  <a:gd name="connsiteX4" fmla="*/ 155586 w 309713"/>
                  <a:gd name="connsiteY4" fmla="*/ 1 h 674805"/>
                  <a:gd name="connsiteX5" fmla="*/ 233120 w 309713"/>
                  <a:gd name="connsiteY5" fmla="*/ 21181 h 674805"/>
                  <a:gd name="connsiteX6" fmla="*/ 309707 w 309713"/>
                  <a:gd name="connsiteY6" fmla="*/ 156206 h 674805"/>
                  <a:gd name="connsiteX7" fmla="*/ 154976 w 309713"/>
                  <a:gd name="connsiteY7" fmla="*/ 154737 h 674805"/>
                  <a:gd name="connsiteX8" fmla="*/ 239 w 309713"/>
                  <a:gd name="connsiteY8" fmla="*/ 154986 h 674805"/>
                  <a:gd name="connsiteX9" fmla="*/ 77888 w 309713"/>
                  <a:gd name="connsiteY9" fmla="*/ 20569 h 674805"/>
                  <a:gd name="connsiteX10" fmla="*/ 155586 w 309713"/>
                  <a:gd name="connsiteY10" fmla="*/ 1 h 674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9713" h="674805">
                    <a:moveTo>
                      <a:pt x="0" y="158209"/>
                    </a:moveTo>
                    <a:lnTo>
                      <a:pt x="309473" y="158209"/>
                    </a:lnTo>
                    <a:lnTo>
                      <a:pt x="309473" y="674805"/>
                    </a:lnTo>
                    <a:lnTo>
                      <a:pt x="0" y="674805"/>
                    </a:lnTo>
                    <a:close/>
                    <a:moveTo>
                      <a:pt x="155586" y="1"/>
                    </a:moveTo>
                    <a:cubicBezTo>
                      <a:pt x="182394" y="107"/>
                      <a:pt x="209174" y="7170"/>
                      <a:pt x="233120" y="21181"/>
                    </a:cubicBezTo>
                    <a:cubicBezTo>
                      <a:pt x="281012" y="49202"/>
                      <a:pt x="310233" y="100722"/>
                      <a:pt x="309707" y="156206"/>
                    </a:cubicBezTo>
                    <a:lnTo>
                      <a:pt x="154976" y="154737"/>
                    </a:lnTo>
                    <a:lnTo>
                      <a:pt x="239" y="154986"/>
                    </a:lnTo>
                    <a:cubicBezTo>
                      <a:pt x="150" y="99499"/>
                      <a:pt x="29777" y="48212"/>
                      <a:pt x="77888" y="20569"/>
                    </a:cubicBezTo>
                    <a:cubicBezTo>
                      <a:pt x="101944" y="6747"/>
                      <a:pt x="128779" y="-105"/>
                      <a:pt x="155586" y="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4A431D0A-6C1F-48FB-B7E3-C356D1B78CF1}"/>
                  </a:ext>
                </a:extLst>
              </p:cNvPr>
              <p:cNvSpPr/>
              <p:nvPr/>
            </p:nvSpPr>
            <p:spPr>
              <a:xfrm>
                <a:off x="8659354" y="2876969"/>
                <a:ext cx="176568" cy="300364"/>
              </a:xfrm>
              <a:custGeom>
                <a:avLst/>
                <a:gdLst>
                  <a:gd name="connsiteX0" fmla="*/ 0 w 309713"/>
                  <a:gd name="connsiteY0" fmla="*/ 158209 h 674805"/>
                  <a:gd name="connsiteX1" fmla="*/ 309473 w 309713"/>
                  <a:gd name="connsiteY1" fmla="*/ 158209 h 674805"/>
                  <a:gd name="connsiteX2" fmla="*/ 309473 w 309713"/>
                  <a:gd name="connsiteY2" fmla="*/ 674805 h 674805"/>
                  <a:gd name="connsiteX3" fmla="*/ 0 w 309713"/>
                  <a:gd name="connsiteY3" fmla="*/ 674805 h 674805"/>
                  <a:gd name="connsiteX4" fmla="*/ 155586 w 309713"/>
                  <a:gd name="connsiteY4" fmla="*/ 1 h 674805"/>
                  <a:gd name="connsiteX5" fmla="*/ 233120 w 309713"/>
                  <a:gd name="connsiteY5" fmla="*/ 21181 h 674805"/>
                  <a:gd name="connsiteX6" fmla="*/ 309707 w 309713"/>
                  <a:gd name="connsiteY6" fmla="*/ 156206 h 674805"/>
                  <a:gd name="connsiteX7" fmla="*/ 154976 w 309713"/>
                  <a:gd name="connsiteY7" fmla="*/ 154737 h 674805"/>
                  <a:gd name="connsiteX8" fmla="*/ 239 w 309713"/>
                  <a:gd name="connsiteY8" fmla="*/ 154986 h 674805"/>
                  <a:gd name="connsiteX9" fmla="*/ 77888 w 309713"/>
                  <a:gd name="connsiteY9" fmla="*/ 20569 h 674805"/>
                  <a:gd name="connsiteX10" fmla="*/ 155586 w 309713"/>
                  <a:gd name="connsiteY10" fmla="*/ 1 h 674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9713" h="674805">
                    <a:moveTo>
                      <a:pt x="0" y="158209"/>
                    </a:moveTo>
                    <a:lnTo>
                      <a:pt x="309473" y="158209"/>
                    </a:lnTo>
                    <a:lnTo>
                      <a:pt x="309473" y="674805"/>
                    </a:lnTo>
                    <a:lnTo>
                      <a:pt x="0" y="674805"/>
                    </a:lnTo>
                    <a:close/>
                    <a:moveTo>
                      <a:pt x="155586" y="1"/>
                    </a:moveTo>
                    <a:cubicBezTo>
                      <a:pt x="182394" y="107"/>
                      <a:pt x="209174" y="7170"/>
                      <a:pt x="233120" y="21181"/>
                    </a:cubicBezTo>
                    <a:cubicBezTo>
                      <a:pt x="281012" y="49202"/>
                      <a:pt x="310233" y="100722"/>
                      <a:pt x="309707" y="156206"/>
                    </a:cubicBezTo>
                    <a:lnTo>
                      <a:pt x="154976" y="154737"/>
                    </a:lnTo>
                    <a:lnTo>
                      <a:pt x="239" y="154986"/>
                    </a:lnTo>
                    <a:cubicBezTo>
                      <a:pt x="150" y="99499"/>
                      <a:pt x="29777" y="48212"/>
                      <a:pt x="77888" y="20569"/>
                    </a:cubicBezTo>
                    <a:cubicBezTo>
                      <a:pt x="101944" y="6747"/>
                      <a:pt x="128779" y="-105"/>
                      <a:pt x="155586" y="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4FF45AF-6810-4CAA-92A7-EFBE87928F75}"/>
                  </a:ext>
                </a:extLst>
              </p:cNvPr>
              <p:cNvSpPr/>
              <p:nvPr/>
            </p:nvSpPr>
            <p:spPr>
              <a:xfrm>
                <a:off x="8064509" y="3063942"/>
                <a:ext cx="960187" cy="141828"/>
              </a:xfrm>
              <a:prstGeom prst="rect">
                <a:avLst/>
              </a:prstGeom>
              <a:solidFill>
                <a:srgbClr val="CFC0B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>
                <a:extLst>
                  <a:ext uri="{FF2B5EF4-FFF2-40B4-BE49-F238E27FC236}">
                    <a16:creationId xmlns:a16="http://schemas.microsoft.com/office/drawing/2014/main" id="{E4A5449E-CF47-47ED-A556-59A2D8B16A92}"/>
                  </a:ext>
                </a:extLst>
              </p:cNvPr>
              <p:cNvSpPr/>
              <p:nvPr/>
            </p:nvSpPr>
            <p:spPr>
              <a:xfrm>
                <a:off x="7974952" y="2472528"/>
                <a:ext cx="834824" cy="836317"/>
              </a:xfrm>
              <a:prstGeom prst="rtTriangle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92218EF-7ECA-4E4D-A93C-D0F64FB6E31D}"/>
                </a:ext>
              </a:extLst>
            </p:cNvPr>
            <p:cNvSpPr txBox="1"/>
            <p:nvPr/>
          </p:nvSpPr>
          <p:spPr>
            <a:xfrm>
              <a:off x="1400641" y="955295"/>
              <a:ext cx="2871936" cy="369332"/>
            </a:xfrm>
            <a:prstGeom prst="rect">
              <a:avLst/>
            </a:prstGeom>
            <a:noFill/>
          </p:spPr>
          <p:txBody>
            <a:bodyPr wrap="square" rtlCol="0">
              <a:prstTxWarp prst="textWave2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Manufacturing Sector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CB016C3-0D0B-4FCB-A7B1-50CCFB87A7E8}"/>
              </a:ext>
            </a:extLst>
          </p:cNvPr>
          <p:cNvGrpSpPr/>
          <p:nvPr/>
        </p:nvGrpSpPr>
        <p:grpSpPr>
          <a:xfrm>
            <a:off x="4597972" y="283366"/>
            <a:ext cx="2477773" cy="1510124"/>
            <a:chOff x="4967489" y="178171"/>
            <a:chExt cx="3208166" cy="1955276"/>
          </a:xfrm>
        </p:grpSpPr>
        <p:pic>
          <p:nvPicPr>
            <p:cNvPr id="2056" name="Picture 8" descr="See the source image">
              <a:extLst>
                <a:ext uri="{FF2B5EF4-FFF2-40B4-BE49-F238E27FC236}">
                  <a16:creationId xmlns:a16="http://schemas.microsoft.com/office/drawing/2014/main" id="{A3F454D0-3265-4B4A-98B1-96ABC95542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4569" y="595378"/>
              <a:ext cx="1735583" cy="1538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223FF2C-5C88-4028-ABE1-1EAC8DC75984}"/>
                </a:ext>
              </a:extLst>
            </p:cNvPr>
            <p:cNvSpPr txBox="1"/>
            <p:nvPr/>
          </p:nvSpPr>
          <p:spPr>
            <a:xfrm>
              <a:off x="4967489" y="178171"/>
              <a:ext cx="3208166" cy="369331"/>
            </a:xfrm>
            <a:prstGeom prst="rect">
              <a:avLst/>
            </a:prstGeom>
            <a:noFill/>
          </p:spPr>
          <p:txBody>
            <a:bodyPr wrap="square" rtlCol="0">
              <a:prstTxWarp prst="textTriangle">
                <a:avLst/>
              </a:prstTxWarp>
              <a:spAutoFit/>
            </a:bodyPr>
            <a:lstStyle/>
            <a:p>
              <a:r>
                <a: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Construction Sector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1CF756E-EAB4-4429-8562-8764C70FE8BB}"/>
              </a:ext>
            </a:extLst>
          </p:cNvPr>
          <p:cNvGrpSpPr/>
          <p:nvPr/>
        </p:nvGrpSpPr>
        <p:grpSpPr>
          <a:xfrm>
            <a:off x="7115068" y="1267355"/>
            <a:ext cx="2588805" cy="1296231"/>
            <a:chOff x="7678270" y="443042"/>
            <a:chExt cx="3285212" cy="1718637"/>
          </a:xfrm>
        </p:grpSpPr>
        <p:pic>
          <p:nvPicPr>
            <p:cNvPr id="21" name="Picture 18" descr="Manufacturing Pictures - ClipArt Best">
              <a:extLst>
                <a:ext uri="{FF2B5EF4-FFF2-40B4-BE49-F238E27FC236}">
                  <a16:creationId xmlns:a16="http://schemas.microsoft.com/office/drawing/2014/main" id="{1124E44C-EA98-4B1D-879E-1B162F95B0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8270" y="619871"/>
              <a:ext cx="2357474" cy="1541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959A2DB-1879-44C3-9CAD-D2DC03BD5037}"/>
                </a:ext>
              </a:extLst>
            </p:cNvPr>
            <p:cNvSpPr txBox="1"/>
            <p:nvPr/>
          </p:nvSpPr>
          <p:spPr>
            <a:xfrm rot="546547">
              <a:off x="8695625" y="443042"/>
              <a:ext cx="2267857" cy="369332"/>
            </a:xfrm>
            <a:prstGeom prst="rect">
              <a:avLst/>
            </a:prstGeom>
            <a:noFill/>
          </p:spPr>
          <p:txBody>
            <a:bodyPr wrap="square" rtlCol="0">
              <a:prstTxWarp prst="textCascadeDown">
                <a:avLst/>
              </a:prstTxWarp>
              <a:spAutoFit/>
            </a:bodyPr>
            <a:lstStyle/>
            <a:p>
              <a:r>
                <a:rPr lang="en-US" sz="1200" dirty="0"/>
                <a:t>Retail Sector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A655AA9-F234-4FBE-BD5B-64B318A803C9}"/>
              </a:ext>
            </a:extLst>
          </p:cNvPr>
          <p:cNvGrpSpPr/>
          <p:nvPr/>
        </p:nvGrpSpPr>
        <p:grpSpPr>
          <a:xfrm>
            <a:off x="7902890" y="2760324"/>
            <a:ext cx="2267857" cy="1337351"/>
            <a:chOff x="8122971" y="2338331"/>
            <a:chExt cx="2267857" cy="1337351"/>
          </a:xfrm>
        </p:grpSpPr>
        <p:pic>
          <p:nvPicPr>
            <p:cNvPr id="115" name="Picture 6" descr="Green Delivery Truck Clipart">
              <a:extLst>
                <a:ext uri="{FF2B5EF4-FFF2-40B4-BE49-F238E27FC236}">
                  <a16:creationId xmlns:a16="http://schemas.microsoft.com/office/drawing/2014/main" id="{8F33A040-9119-4BD4-91DB-B90CA09D1E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7942" y="2774105"/>
              <a:ext cx="1907802" cy="901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4AD3600-29E1-40A5-9AB1-A7F0D89AFA8C}"/>
                </a:ext>
              </a:extLst>
            </p:cNvPr>
            <p:cNvSpPr txBox="1"/>
            <p:nvPr/>
          </p:nvSpPr>
          <p:spPr>
            <a:xfrm>
              <a:off x="8122971" y="2338331"/>
              <a:ext cx="2267857" cy="369332"/>
            </a:xfrm>
            <a:prstGeom prst="rect">
              <a:avLst/>
            </a:prstGeom>
            <a:noFill/>
          </p:spPr>
          <p:txBody>
            <a:bodyPr wrap="square" rtlCol="0">
              <a:prstTxWarp prst="textInflateTop">
                <a:avLst/>
              </a:prstTxWarp>
              <a:spAutoFit/>
            </a:bodyPr>
            <a:lstStyle/>
            <a:p>
              <a:r>
                <a:rPr lang="en-US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Transportation Sector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840ED75-C41C-44C4-ABBD-E74AE8D63E42}"/>
              </a:ext>
            </a:extLst>
          </p:cNvPr>
          <p:cNvGrpSpPr/>
          <p:nvPr/>
        </p:nvGrpSpPr>
        <p:grpSpPr>
          <a:xfrm>
            <a:off x="4891760" y="4825538"/>
            <a:ext cx="1890196" cy="1749096"/>
            <a:chOff x="4870899" y="4512901"/>
            <a:chExt cx="2244169" cy="1967586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EB99FB3-6BB2-46B0-956A-E0A7E7AB9CEF}"/>
                </a:ext>
              </a:extLst>
            </p:cNvPr>
            <p:cNvGrpSpPr/>
            <p:nvPr/>
          </p:nvGrpSpPr>
          <p:grpSpPr>
            <a:xfrm>
              <a:off x="4886796" y="4512901"/>
              <a:ext cx="1790841" cy="1967586"/>
              <a:chOff x="1158751" y="3993845"/>
              <a:chExt cx="1959148" cy="2223246"/>
            </a:xfrm>
          </p:grpSpPr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CC326CB3-21E6-4D79-ADF5-600C599DCDDD}"/>
                  </a:ext>
                </a:extLst>
              </p:cNvPr>
              <p:cNvSpPr/>
              <p:nvPr/>
            </p:nvSpPr>
            <p:spPr>
              <a:xfrm rot="7508142">
                <a:off x="1166323" y="4128723"/>
                <a:ext cx="1944003" cy="1959148"/>
              </a:xfrm>
              <a:custGeom>
                <a:avLst/>
                <a:gdLst>
                  <a:gd name="connsiteX0" fmla="*/ 0 w 1497106"/>
                  <a:gd name="connsiteY0" fmla="*/ 0 h 1183341"/>
                  <a:gd name="connsiteX1" fmla="*/ 1497106 w 1497106"/>
                  <a:gd name="connsiteY1" fmla="*/ 0 h 1183341"/>
                  <a:gd name="connsiteX2" fmla="*/ 1497106 w 1497106"/>
                  <a:gd name="connsiteY2" fmla="*/ 1183341 h 1183341"/>
                  <a:gd name="connsiteX3" fmla="*/ 0 w 1497106"/>
                  <a:gd name="connsiteY3" fmla="*/ 1183341 h 1183341"/>
                  <a:gd name="connsiteX4" fmla="*/ 0 w 1497106"/>
                  <a:gd name="connsiteY4" fmla="*/ 0 h 1183341"/>
                  <a:gd name="connsiteX0" fmla="*/ 71717 w 1568823"/>
                  <a:gd name="connsiteY0" fmla="*/ 0 h 1604682"/>
                  <a:gd name="connsiteX1" fmla="*/ 1568823 w 1568823"/>
                  <a:gd name="connsiteY1" fmla="*/ 0 h 1604682"/>
                  <a:gd name="connsiteX2" fmla="*/ 1568823 w 1568823"/>
                  <a:gd name="connsiteY2" fmla="*/ 1183341 h 1604682"/>
                  <a:gd name="connsiteX3" fmla="*/ 0 w 1568823"/>
                  <a:gd name="connsiteY3" fmla="*/ 1604682 h 1604682"/>
                  <a:gd name="connsiteX4" fmla="*/ 71717 w 1568823"/>
                  <a:gd name="connsiteY4" fmla="*/ 0 h 1604682"/>
                  <a:gd name="connsiteX0" fmla="*/ 71717 w 1819835"/>
                  <a:gd name="connsiteY0" fmla="*/ 0 h 1604682"/>
                  <a:gd name="connsiteX1" fmla="*/ 1568823 w 1819835"/>
                  <a:gd name="connsiteY1" fmla="*/ 0 h 1604682"/>
                  <a:gd name="connsiteX2" fmla="*/ 1819835 w 1819835"/>
                  <a:gd name="connsiteY2" fmla="*/ 968188 h 1604682"/>
                  <a:gd name="connsiteX3" fmla="*/ 0 w 1819835"/>
                  <a:gd name="connsiteY3" fmla="*/ 1604682 h 1604682"/>
                  <a:gd name="connsiteX4" fmla="*/ 71717 w 1819835"/>
                  <a:gd name="connsiteY4" fmla="*/ 0 h 1604682"/>
                  <a:gd name="connsiteX0" fmla="*/ 71717 w 1819835"/>
                  <a:gd name="connsiteY0" fmla="*/ 618564 h 2223246"/>
                  <a:gd name="connsiteX1" fmla="*/ 1721223 w 1819835"/>
                  <a:gd name="connsiteY1" fmla="*/ 0 h 2223246"/>
                  <a:gd name="connsiteX2" fmla="*/ 1819835 w 1819835"/>
                  <a:gd name="connsiteY2" fmla="*/ 1586752 h 2223246"/>
                  <a:gd name="connsiteX3" fmla="*/ 0 w 1819835"/>
                  <a:gd name="connsiteY3" fmla="*/ 2223246 h 2223246"/>
                  <a:gd name="connsiteX4" fmla="*/ 71717 w 1819835"/>
                  <a:gd name="connsiteY4" fmla="*/ 618564 h 2223246"/>
                  <a:gd name="connsiteX0" fmla="*/ 0 w 2588836"/>
                  <a:gd name="connsiteY0" fmla="*/ 8492 h 2223246"/>
                  <a:gd name="connsiteX1" fmla="*/ 2490224 w 2588836"/>
                  <a:gd name="connsiteY1" fmla="*/ 0 h 2223246"/>
                  <a:gd name="connsiteX2" fmla="*/ 2588836 w 2588836"/>
                  <a:gd name="connsiteY2" fmla="*/ 1586752 h 2223246"/>
                  <a:gd name="connsiteX3" fmla="*/ 769001 w 2588836"/>
                  <a:gd name="connsiteY3" fmla="*/ 2223246 h 2223246"/>
                  <a:gd name="connsiteX4" fmla="*/ 0 w 2588836"/>
                  <a:gd name="connsiteY4" fmla="*/ 8492 h 2223246"/>
                  <a:gd name="connsiteX0" fmla="*/ 0 w 2588836"/>
                  <a:gd name="connsiteY0" fmla="*/ 8492 h 1914044"/>
                  <a:gd name="connsiteX1" fmla="*/ 2490224 w 2588836"/>
                  <a:gd name="connsiteY1" fmla="*/ 0 h 1914044"/>
                  <a:gd name="connsiteX2" fmla="*/ 2588836 w 2588836"/>
                  <a:gd name="connsiteY2" fmla="*/ 1586752 h 1914044"/>
                  <a:gd name="connsiteX3" fmla="*/ 1011442 w 2588836"/>
                  <a:gd name="connsiteY3" fmla="*/ 1914044 h 1914044"/>
                  <a:gd name="connsiteX4" fmla="*/ 0 w 2588836"/>
                  <a:gd name="connsiteY4" fmla="*/ 8492 h 1914044"/>
                  <a:gd name="connsiteX0" fmla="*/ 0 w 2588836"/>
                  <a:gd name="connsiteY0" fmla="*/ 0 h 1905552"/>
                  <a:gd name="connsiteX1" fmla="*/ 2361054 w 2588836"/>
                  <a:gd name="connsiteY1" fmla="*/ 140006 h 1905552"/>
                  <a:gd name="connsiteX2" fmla="*/ 2588836 w 2588836"/>
                  <a:gd name="connsiteY2" fmla="*/ 1578260 h 1905552"/>
                  <a:gd name="connsiteX3" fmla="*/ 1011442 w 2588836"/>
                  <a:gd name="connsiteY3" fmla="*/ 1905552 h 1905552"/>
                  <a:gd name="connsiteX4" fmla="*/ 0 w 2588836"/>
                  <a:gd name="connsiteY4" fmla="*/ 0 h 1905552"/>
                  <a:gd name="connsiteX0" fmla="*/ 0 w 2588836"/>
                  <a:gd name="connsiteY0" fmla="*/ 0 h 1651321"/>
                  <a:gd name="connsiteX1" fmla="*/ 2361054 w 2588836"/>
                  <a:gd name="connsiteY1" fmla="*/ 140006 h 1651321"/>
                  <a:gd name="connsiteX2" fmla="*/ 2588836 w 2588836"/>
                  <a:gd name="connsiteY2" fmla="*/ 1578260 h 1651321"/>
                  <a:gd name="connsiteX3" fmla="*/ 1073982 w 2588836"/>
                  <a:gd name="connsiteY3" fmla="*/ 1651321 h 1651321"/>
                  <a:gd name="connsiteX4" fmla="*/ 0 w 2588836"/>
                  <a:gd name="connsiteY4" fmla="*/ 0 h 1651321"/>
                  <a:gd name="connsiteX0" fmla="*/ 0 w 2588836"/>
                  <a:gd name="connsiteY0" fmla="*/ 0 h 1651321"/>
                  <a:gd name="connsiteX1" fmla="*/ 2361054 w 2588836"/>
                  <a:gd name="connsiteY1" fmla="*/ 140006 h 1651321"/>
                  <a:gd name="connsiteX2" fmla="*/ 2588836 w 2588836"/>
                  <a:gd name="connsiteY2" fmla="*/ 1578260 h 1651321"/>
                  <a:gd name="connsiteX3" fmla="*/ 1073982 w 2588836"/>
                  <a:gd name="connsiteY3" fmla="*/ 1651321 h 1651321"/>
                  <a:gd name="connsiteX4" fmla="*/ 524621 w 2588836"/>
                  <a:gd name="connsiteY4" fmla="*/ 813612 h 1651321"/>
                  <a:gd name="connsiteX5" fmla="*/ 0 w 2588836"/>
                  <a:gd name="connsiteY5" fmla="*/ 0 h 1651321"/>
                  <a:gd name="connsiteX0" fmla="*/ 0 w 2588836"/>
                  <a:gd name="connsiteY0" fmla="*/ 0 h 1651321"/>
                  <a:gd name="connsiteX1" fmla="*/ 2361054 w 2588836"/>
                  <a:gd name="connsiteY1" fmla="*/ 140006 h 1651321"/>
                  <a:gd name="connsiteX2" fmla="*/ 2588836 w 2588836"/>
                  <a:gd name="connsiteY2" fmla="*/ 1578260 h 1651321"/>
                  <a:gd name="connsiteX3" fmla="*/ 1073982 w 2588836"/>
                  <a:gd name="connsiteY3" fmla="*/ 1651321 h 1651321"/>
                  <a:gd name="connsiteX4" fmla="*/ 431568 w 2588836"/>
                  <a:gd name="connsiteY4" fmla="*/ 909849 h 1651321"/>
                  <a:gd name="connsiteX5" fmla="*/ 0 w 2588836"/>
                  <a:gd name="connsiteY5" fmla="*/ 0 h 1651321"/>
                  <a:gd name="connsiteX0" fmla="*/ 162027 w 2157268"/>
                  <a:gd name="connsiteY0" fmla="*/ 0 h 1523924"/>
                  <a:gd name="connsiteX1" fmla="*/ 1929486 w 2157268"/>
                  <a:gd name="connsiteY1" fmla="*/ 12609 h 1523924"/>
                  <a:gd name="connsiteX2" fmla="*/ 2157268 w 2157268"/>
                  <a:gd name="connsiteY2" fmla="*/ 1450863 h 1523924"/>
                  <a:gd name="connsiteX3" fmla="*/ 642414 w 2157268"/>
                  <a:gd name="connsiteY3" fmla="*/ 1523924 h 1523924"/>
                  <a:gd name="connsiteX4" fmla="*/ 0 w 2157268"/>
                  <a:gd name="connsiteY4" fmla="*/ 782452 h 1523924"/>
                  <a:gd name="connsiteX5" fmla="*/ 162027 w 2157268"/>
                  <a:gd name="connsiteY5" fmla="*/ 0 h 1523924"/>
                  <a:gd name="connsiteX0" fmla="*/ 162027 w 2157268"/>
                  <a:gd name="connsiteY0" fmla="*/ 0 h 1523924"/>
                  <a:gd name="connsiteX1" fmla="*/ 1664078 w 2157268"/>
                  <a:gd name="connsiteY1" fmla="*/ 145461 h 1523924"/>
                  <a:gd name="connsiteX2" fmla="*/ 2157268 w 2157268"/>
                  <a:gd name="connsiteY2" fmla="*/ 1450863 h 1523924"/>
                  <a:gd name="connsiteX3" fmla="*/ 642414 w 2157268"/>
                  <a:gd name="connsiteY3" fmla="*/ 1523924 h 1523924"/>
                  <a:gd name="connsiteX4" fmla="*/ 0 w 2157268"/>
                  <a:gd name="connsiteY4" fmla="*/ 782452 h 1523924"/>
                  <a:gd name="connsiteX5" fmla="*/ 162027 w 2157268"/>
                  <a:gd name="connsiteY5" fmla="*/ 0 h 1523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57268" h="1523924">
                    <a:moveTo>
                      <a:pt x="162027" y="0"/>
                    </a:moveTo>
                    <a:lnTo>
                      <a:pt x="1664078" y="145461"/>
                    </a:lnTo>
                    <a:lnTo>
                      <a:pt x="2157268" y="1450863"/>
                    </a:lnTo>
                    <a:lnTo>
                      <a:pt x="642414" y="1523924"/>
                    </a:lnTo>
                    <a:lnTo>
                      <a:pt x="0" y="782452"/>
                    </a:lnTo>
                    <a:lnTo>
                      <a:pt x="162027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F2EAE42-2222-493E-9CDF-24045235308E}"/>
                  </a:ext>
                </a:extLst>
              </p:cNvPr>
              <p:cNvSpPr/>
              <p:nvPr/>
            </p:nvSpPr>
            <p:spPr>
              <a:xfrm>
                <a:off x="1239444" y="3993845"/>
                <a:ext cx="1819835" cy="2223246"/>
              </a:xfrm>
              <a:custGeom>
                <a:avLst/>
                <a:gdLst>
                  <a:gd name="connsiteX0" fmla="*/ 0 w 1497106"/>
                  <a:gd name="connsiteY0" fmla="*/ 0 h 1183341"/>
                  <a:gd name="connsiteX1" fmla="*/ 1497106 w 1497106"/>
                  <a:gd name="connsiteY1" fmla="*/ 0 h 1183341"/>
                  <a:gd name="connsiteX2" fmla="*/ 1497106 w 1497106"/>
                  <a:gd name="connsiteY2" fmla="*/ 1183341 h 1183341"/>
                  <a:gd name="connsiteX3" fmla="*/ 0 w 1497106"/>
                  <a:gd name="connsiteY3" fmla="*/ 1183341 h 1183341"/>
                  <a:gd name="connsiteX4" fmla="*/ 0 w 1497106"/>
                  <a:gd name="connsiteY4" fmla="*/ 0 h 1183341"/>
                  <a:gd name="connsiteX0" fmla="*/ 71717 w 1568823"/>
                  <a:gd name="connsiteY0" fmla="*/ 0 h 1604682"/>
                  <a:gd name="connsiteX1" fmla="*/ 1568823 w 1568823"/>
                  <a:gd name="connsiteY1" fmla="*/ 0 h 1604682"/>
                  <a:gd name="connsiteX2" fmla="*/ 1568823 w 1568823"/>
                  <a:gd name="connsiteY2" fmla="*/ 1183341 h 1604682"/>
                  <a:gd name="connsiteX3" fmla="*/ 0 w 1568823"/>
                  <a:gd name="connsiteY3" fmla="*/ 1604682 h 1604682"/>
                  <a:gd name="connsiteX4" fmla="*/ 71717 w 1568823"/>
                  <a:gd name="connsiteY4" fmla="*/ 0 h 1604682"/>
                  <a:gd name="connsiteX0" fmla="*/ 71717 w 1819835"/>
                  <a:gd name="connsiteY0" fmla="*/ 0 h 1604682"/>
                  <a:gd name="connsiteX1" fmla="*/ 1568823 w 1819835"/>
                  <a:gd name="connsiteY1" fmla="*/ 0 h 1604682"/>
                  <a:gd name="connsiteX2" fmla="*/ 1819835 w 1819835"/>
                  <a:gd name="connsiteY2" fmla="*/ 968188 h 1604682"/>
                  <a:gd name="connsiteX3" fmla="*/ 0 w 1819835"/>
                  <a:gd name="connsiteY3" fmla="*/ 1604682 h 1604682"/>
                  <a:gd name="connsiteX4" fmla="*/ 71717 w 1819835"/>
                  <a:gd name="connsiteY4" fmla="*/ 0 h 1604682"/>
                  <a:gd name="connsiteX0" fmla="*/ 71717 w 1819835"/>
                  <a:gd name="connsiteY0" fmla="*/ 618564 h 2223246"/>
                  <a:gd name="connsiteX1" fmla="*/ 1721223 w 1819835"/>
                  <a:gd name="connsiteY1" fmla="*/ 0 h 2223246"/>
                  <a:gd name="connsiteX2" fmla="*/ 1819835 w 1819835"/>
                  <a:gd name="connsiteY2" fmla="*/ 1586752 h 2223246"/>
                  <a:gd name="connsiteX3" fmla="*/ 0 w 1819835"/>
                  <a:gd name="connsiteY3" fmla="*/ 2223246 h 2223246"/>
                  <a:gd name="connsiteX4" fmla="*/ 71717 w 1819835"/>
                  <a:gd name="connsiteY4" fmla="*/ 618564 h 2223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9835" h="2223246">
                    <a:moveTo>
                      <a:pt x="71717" y="618564"/>
                    </a:moveTo>
                    <a:lnTo>
                      <a:pt x="1721223" y="0"/>
                    </a:lnTo>
                    <a:lnTo>
                      <a:pt x="1819835" y="1586752"/>
                    </a:lnTo>
                    <a:lnTo>
                      <a:pt x="0" y="2223246"/>
                    </a:lnTo>
                    <a:lnTo>
                      <a:pt x="71717" y="618564"/>
                    </a:lnTo>
                    <a:close/>
                  </a:path>
                </a:pathLst>
              </a:custGeom>
              <a:solidFill>
                <a:srgbClr val="FFFF99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CD8BDB98-4E5C-447F-81DE-BF4C1970AB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15688" t="5502" r="16537" b="6606"/>
              <a:stretch/>
            </p:blipFill>
            <p:spPr>
              <a:xfrm>
                <a:off x="1583299" y="4529317"/>
                <a:ext cx="1128224" cy="1096250"/>
              </a:xfrm>
              <a:prstGeom prst="rect">
                <a:avLst/>
              </a:prstGeom>
              <a:noFill/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DD22113-8AEC-4A87-9FD5-75723F49A8EB}"/>
                  </a:ext>
                </a:extLst>
              </p:cNvPr>
              <p:cNvSpPr txBox="1"/>
              <p:nvPr/>
            </p:nvSpPr>
            <p:spPr>
              <a:xfrm>
                <a:off x="1829306" y="4569385"/>
                <a:ext cx="704850" cy="332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rgbClr val="FFFF00"/>
                    </a:solidFill>
                  </a:rPr>
                  <a:t>BANK</a:t>
                </a:r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838F336-3E87-4179-AE82-372402D7D46F}"/>
                </a:ext>
              </a:extLst>
            </p:cNvPr>
            <p:cNvSpPr txBox="1"/>
            <p:nvPr/>
          </p:nvSpPr>
          <p:spPr>
            <a:xfrm>
              <a:off x="4870899" y="4595971"/>
              <a:ext cx="2244169" cy="369332"/>
            </a:xfrm>
            <a:prstGeom prst="rect">
              <a:avLst/>
            </a:prstGeom>
            <a:noFill/>
          </p:spPr>
          <p:txBody>
            <a:bodyPr wrap="square" rtlCol="0">
              <a:prstTxWarp prst="textSlantUp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4">
                      <a:lumMod val="75000"/>
                    </a:schemeClr>
                  </a:solidFill>
                </a:rPr>
                <a:t>Financial Sector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7303F70-981C-41BC-8E03-206EB53A0EF6}"/>
              </a:ext>
            </a:extLst>
          </p:cNvPr>
          <p:cNvGrpSpPr/>
          <p:nvPr/>
        </p:nvGrpSpPr>
        <p:grpSpPr>
          <a:xfrm>
            <a:off x="7146761" y="4334780"/>
            <a:ext cx="2372318" cy="2172962"/>
            <a:chOff x="7920335" y="4213165"/>
            <a:chExt cx="2720976" cy="2305790"/>
          </a:xfrm>
        </p:grpSpPr>
        <p:pic>
          <p:nvPicPr>
            <p:cNvPr id="20" name="Picture 34" descr="Download Openclipart Electrocution Electric Power ...">
              <a:extLst>
                <a:ext uri="{FF2B5EF4-FFF2-40B4-BE49-F238E27FC236}">
                  <a16:creationId xmlns:a16="http://schemas.microsoft.com/office/drawing/2014/main" id="{5C139447-165E-419D-8505-F398B7089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0335" y="4213165"/>
              <a:ext cx="2720976" cy="1802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2D2EBE0-E92F-4440-B9E8-09F46CE1398F}"/>
                </a:ext>
              </a:extLst>
            </p:cNvPr>
            <p:cNvSpPr txBox="1"/>
            <p:nvPr/>
          </p:nvSpPr>
          <p:spPr>
            <a:xfrm>
              <a:off x="8105255" y="6015577"/>
              <a:ext cx="2536056" cy="503378"/>
            </a:xfrm>
            <a:prstGeom prst="rect">
              <a:avLst/>
            </a:prstGeom>
            <a:noFill/>
          </p:spPr>
          <p:txBody>
            <a:bodyPr wrap="square" rtlCol="0">
              <a:prstTxWarp prst="textStop">
                <a:avLst/>
              </a:prstTxWarp>
              <a:spAutoFit/>
            </a:bodyPr>
            <a:lstStyle/>
            <a:p>
              <a:r>
                <a:rPr lang="en-US" sz="105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Utility Sector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452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26156</TotalTime>
  <Words>22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Schiff</dc:creator>
  <cp:lastModifiedBy>Conrad Schiff</cp:lastModifiedBy>
  <cp:revision>2</cp:revision>
  <dcterms:created xsi:type="dcterms:W3CDTF">2021-08-08T15:20:56Z</dcterms:created>
  <dcterms:modified xsi:type="dcterms:W3CDTF">2021-08-27T02:00:26Z</dcterms:modified>
</cp:coreProperties>
</file>