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3" r:id="rId4"/>
    <p:sldId id="268" r:id="rId5"/>
    <p:sldId id="269" r:id="rId6"/>
    <p:sldId id="270" r:id="rId7"/>
    <p:sldId id="264" r:id="rId8"/>
    <p:sldId id="265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rad Schiff" initials="CS" lastIdx="1" clrIdx="0">
    <p:extLst>
      <p:ext uri="{19B8F6BF-5375-455C-9EA6-DF929625EA0E}">
        <p15:presenceInfo xmlns:p15="http://schemas.microsoft.com/office/powerpoint/2012/main" userId="49072068966f43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C6A1-660E-4CF2-BBDE-042F892B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480E4-FBC4-4FDB-AED5-3F8E315C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1073-7E3B-4EC8-8152-B0BAC493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742B-0E37-432E-B4C8-3C74BEF3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CD4B-25E2-46C9-AEAA-6EFBFB07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36C-8F73-48EA-87B9-6CAEDE09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901D0-8AC8-4642-A826-4B8E5341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7698-DB4E-4600-80E0-E3639114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908D-E4E0-4C82-854E-E6CC0B9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605C-CCCF-42A7-9D0B-40D4491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51E99-0C20-450A-A2C7-F7917F05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CD085-9B38-45A7-A3AE-EBB0CC88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0DDC-98ED-4E2F-89D3-E9FE076C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06D8-E669-4C8D-AFA0-C71FB75D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3786-BE3A-4D1D-9598-8E18D6A5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373B-6365-42AF-A0A4-076B310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A8FF-40A0-4BA7-826C-BCEF1136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2413-7795-47D1-83F2-20AF0F5E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55E1-A54B-4C7C-9267-827AEA07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AF49-64C2-42FD-AF59-D2FEE10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A0EE-3636-47E1-886A-14AB782E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526B-35EF-41B3-90FE-ACC64E10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40F1-A8A9-4323-9245-B08F2E18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6B6B-0524-4A2F-9412-48824179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652A-DE9F-4E53-9594-ADF38E07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54BA-9DC1-410D-85D6-D3435D5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CFED-92A4-49A3-B6F2-7BC0017F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FCDB-A140-4D91-A404-57FB1C5A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C58D-CF87-4986-9706-06E0E7D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D5AF-FB01-4DB9-81A3-2F32D01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8E37-9040-47F4-A4DB-D84BEE8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A42-90C0-40BB-9E2B-1F51A20C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381C-D6E1-4693-99EC-F48BC133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DF3F8-DA37-4975-9BD2-ECDDB624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7D488-46C5-46DA-869F-7FEEBF5C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212FA-2A85-4035-97E9-9D8D441E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7A506-B865-4D16-9FEF-422396F8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AA967-BAC8-4E15-A309-11FF1526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5D8A-D6A2-492E-B118-2B93118A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9FC-61FB-41B2-B800-9E2AA25B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3B70F-2111-4E7C-BDFB-CC90BA7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B3570-5209-46CA-9CA0-F970FBF6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72E30-19C3-4862-88F2-6D2EAD8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191B-33E2-41EF-B011-C3E2C356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94F0-0D80-4692-A3EC-4247104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E849D-A484-4895-A9C7-E71B7C93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23E5-80EA-4D0A-8B66-3E9FC4D5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DD82-9FB9-4618-8DE2-D4B0A7F1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F787-D5DB-4684-A078-890254B6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C254-243C-48AD-AA01-FEC86E65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1059-4B15-4BEE-80B0-A986E0A9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848-9B24-49C4-989A-751A2001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FFA-F708-4DF4-B6FE-40DB3FC4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707C2-922A-4595-A64D-67034B93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EC4D-5371-4F61-8F34-199B06C2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DCA0-423D-4207-BB42-D8B6F597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1522-3723-4009-996A-10827A7D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1EDE-C7DB-45F4-B3CE-E492324C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BE51-643A-414A-9601-54F7A9B8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5E4C-43B0-42AD-A022-E7FDCA34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62EA-6CEF-4608-9187-4688DB28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EFF3-0410-450F-8920-D07F7EB6515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3A15-4573-4BD1-891F-36E9C854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C8CD-8AFC-4292-B9FE-5CC33BE5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NUL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175E194-5597-41F5-8036-F48A0A2E28E5}"/>
              </a:ext>
            </a:extLst>
          </p:cNvPr>
          <p:cNvGrpSpPr/>
          <p:nvPr/>
        </p:nvGrpSpPr>
        <p:grpSpPr>
          <a:xfrm>
            <a:off x="1305602" y="1716776"/>
            <a:ext cx="2975239" cy="2065874"/>
            <a:chOff x="2305727" y="242811"/>
            <a:chExt cx="2975239" cy="2065874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EF68526-1916-486B-82B8-7302B8568B06}"/>
                </a:ext>
              </a:extLst>
            </p:cNvPr>
            <p:cNvGrpSpPr/>
            <p:nvPr/>
          </p:nvGrpSpPr>
          <p:grpSpPr>
            <a:xfrm>
              <a:off x="2305727" y="242811"/>
              <a:ext cx="2975239" cy="2065874"/>
              <a:chOff x="710194" y="242811"/>
              <a:chExt cx="2975239" cy="206587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2019725-4E7C-429A-B9BF-11648035FDD0}"/>
                  </a:ext>
                </a:extLst>
              </p:cNvPr>
              <p:cNvGrpSpPr/>
              <p:nvPr/>
            </p:nvGrpSpPr>
            <p:grpSpPr>
              <a:xfrm>
                <a:off x="1549995" y="242811"/>
                <a:ext cx="655754" cy="655754"/>
                <a:chOff x="2806231" y="267977"/>
                <a:chExt cx="1312877" cy="1312877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651FE4E-7EBC-4CCD-B00B-D411A104D628}"/>
                    </a:ext>
                  </a:extLst>
                </p:cNvPr>
                <p:cNvSpPr/>
                <p:nvPr/>
              </p:nvSpPr>
              <p:spPr>
                <a:xfrm>
                  <a:off x="3353077" y="844719"/>
                  <a:ext cx="159391" cy="1593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5859D83-A257-4B88-84C3-84D0634AE8C8}"/>
                    </a:ext>
                  </a:extLst>
                </p:cNvPr>
                <p:cNvSpPr/>
                <p:nvPr/>
              </p:nvSpPr>
              <p:spPr>
                <a:xfrm>
                  <a:off x="2806231" y="267977"/>
                  <a:ext cx="1312877" cy="13128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D49C089-887A-4243-838C-307C446106FA}"/>
                  </a:ext>
                </a:extLst>
              </p:cNvPr>
              <p:cNvCxnSpPr>
                <a:cxnSpLocks/>
                <a:stCxn id="32" idx="7"/>
                <a:endCxn id="38" idx="2"/>
              </p:cNvCxnSpPr>
              <p:nvPr/>
            </p:nvCxnSpPr>
            <p:spPr>
              <a:xfrm flipV="1">
                <a:off x="1127655" y="570687"/>
                <a:ext cx="695478" cy="1014999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5A04032-A82C-49D1-895D-4B8522DC388E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9754B8-C863-4FC0-AC11-32B8DAA5FD8C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6D02B15-FB62-4384-A041-92DCFCBA841A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320B2BB-779F-4CFB-9DE7-8A88FCDF5151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393E8CF-D855-4AA2-B281-BFE8CA50748E}"/>
                  </a:ext>
                </a:extLst>
              </p:cNvPr>
              <p:cNvCxnSpPr>
                <a:cxnSpLocks/>
                <a:endCxn id="38" idx="5"/>
              </p:cNvCxnSpPr>
              <p:nvPr/>
            </p:nvCxnSpPr>
            <p:spPr>
              <a:xfrm flipV="1">
                <a:off x="1419151" y="598834"/>
                <a:ext cx="471935" cy="1317720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DE436AF-4073-4E96-8B9C-D9AF1B3813B0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9BE5356-A978-49CE-ACC9-A10094240FE6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25409EA-705B-44E5-A3E1-1C1B00FC29AF}"/>
                    </a:ext>
                  </a:extLst>
                </p:cNvPr>
                <p:cNvSpPr/>
                <p:nvPr/>
              </p:nvSpPr>
              <p:spPr>
                <a:xfrm>
                  <a:off x="8025463" y="1816490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F1DC681-1975-45E6-9CBB-15D0C521112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5096437-3418-41D0-B8BE-DBE26A88F581}"/>
                  </a:ext>
                </a:extLst>
              </p:cNvPr>
              <p:cNvCxnSpPr>
                <a:cxnSpLocks/>
                <a:stCxn id="32" idx="6"/>
                <a:endCxn id="69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8255DC6-A663-4E49-90ED-21AEE7847E62}"/>
                  </a:ext>
                </a:extLst>
              </p:cNvPr>
              <p:cNvCxnSpPr>
                <a:cxnSpLocks/>
                <a:stCxn id="33" idx="6"/>
                <a:endCxn id="70" idx="2"/>
              </p:cNvCxnSpPr>
              <p:nvPr/>
            </p:nvCxnSpPr>
            <p:spPr>
              <a:xfrm flipV="1">
                <a:off x="1467789" y="1788536"/>
                <a:ext cx="1904110" cy="176656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1B8734D1-8631-46BE-B836-3224B93CDA06}"/>
                  </a:ext>
                </a:extLst>
              </p:cNvPr>
              <p:cNvCxnSpPr>
                <a:cxnSpLocks/>
                <a:stCxn id="38" idx="5"/>
                <a:endCxn id="69" idx="0"/>
              </p:cNvCxnSpPr>
              <p:nvPr/>
            </p:nvCxnSpPr>
            <p:spPr>
              <a:xfrm>
                <a:off x="1891086" y="598834"/>
                <a:ext cx="1092026" cy="92118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28379C-F320-485C-8703-E33D5E546F5D}"/>
                </a:ext>
              </a:extLst>
            </p:cNvPr>
            <p:cNvSpPr txBox="1"/>
            <p:nvPr/>
          </p:nvSpPr>
          <p:spPr>
            <a:xfrm>
              <a:off x="3388566" y="908012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Wingdings" panose="05000000000000000000" pitchFamily="2" charset="2"/>
                </a:rPr>
                <a:t>û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811B87-3BA2-4B79-BA89-ADDEFDB7355B}"/>
              </a:ext>
            </a:extLst>
          </p:cNvPr>
          <p:cNvGrpSpPr/>
          <p:nvPr/>
        </p:nvGrpSpPr>
        <p:grpSpPr>
          <a:xfrm>
            <a:off x="4744236" y="1716776"/>
            <a:ext cx="2975239" cy="2082582"/>
            <a:chOff x="2393248" y="2601844"/>
            <a:chExt cx="2975239" cy="208258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541B254-5023-4785-B3E0-2A7434A3E55C}"/>
                </a:ext>
              </a:extLst>
            </p:cNvPr>
            <p:cNvGrpSpPr/>
            <p:nvPr/>
          </p:nvGrpSpPr>
          <p:grpSpPr>
            <a:xfrm>
              <a:off x="2393248" y="2601844"/>
              <a:ext cx="2975239" cy="2082582"/>
              <a:chOff x="710194" y="226103"/>
              <a:chExt cx="2975239" cy="208258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10D343D-54E6-4C4E-804B-D4C50FAA322B}"/>
                  </a:ext>
                </a:extLst>
              </p:cNvPr>
              <p:cNvGrpSpPr/>
              <p:nvPr/>
            </p:nvGrpSpPr>
            <p:grpSpPr>
              <a:xfrm>
                <a:off x="1599435" y="226103"/>
                <a:ext cx="1183191" cy="661021"/>
                <a:chOff x="2905214" y="234526"/>
                <a:chExt cx="2368852" cy="1323422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2C43201-B322-4073-9CF4-14BD37AB2288}"/>
                    </a:ext>
                  </a:extLst>
                </p:cNvPr>
                <p:cNvSpPr/>
                <p:nvPr/>
              </p:nvSpPr>
              <p:spPr>
                <a:xfrm>
                  <a:off x="3586572" y="891229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EC45C39-73E7-4697-97AC-E41090DE2788}"/>
                    </a:ext>
                  </a:extLst>
                </p:cNvPr>
                <p:cNvSpPr/>
                <p:nvPr/>
              </p:nvSpPr>
              <p:spPr>
                <a:xfrm>
                  <a:off x="2905214" y="234526"/>
                  <a:ext cx="2368852" cy="13234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12CEF831-6379-4915-A954-F2FE0518F6D9}"/>
                    </a:ext>
                  </a:extLst>
                </p:cNvPr>
                <p:cNvSpPr/>
                <p:nvPr/>
              </p:nvSpPr>
              <p:spPr>
                <a:xfrm>
                  <a:off x="458229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FCC6891-1FA7-40B5-94FF-00F83EA9BB87}"/>
                  </a:ext>
                </a:extLst>
              </p:cNvPr>
              <p:cNvCxnSpPr>
                <a:cxnSpLocks/>
                <a:stCxn id="114" idx="7"/>
                <a:endCxn id="117" idx="2"/>
              </p:cNvCxnSpPr>
              <p:nvPr/>
            </p:nvCxnSpPr>
            <p:spPr>
              <a:xfrm flipV="1">
                <a:off x="1127655" y="593918"/>
                <a:ext cx="812104" cy="991768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4C724FA-1D76-4A0B-8BD4-8A3EDED4B8A9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E41E723-897E-4A3C-98D8-EE76FAE5AD39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2DA0B7D-1515-4881-A686-6077097BD514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4AE9BEB-44D4-4EBE-8D2C-67DA1CCE84A2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B8EB085-028A-4FAE-AD27-8EA524424FE2}"/>
                      </a:ext>
                    </a:extLst>
                  </p:cNvPr>
                  <p:cNvSpPr txBox="1"/>
                  <p:nvPr/>
                </p:nvSpPr>
                <p:spPr>
                  <a:xfrm>
                    <a:off x="1952628" y="277113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B8EB085-028A-4FAE-AD27-8EA524424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2628" y="277113"/>
                    <a:ext cx="2189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2EB3F09-95C2-42C4-87AF-53D29FE5A4D0}"/>
                  </a:ext>
                </a:extLst>
              </p:cNvPr>
              <p:cNvCxnSpPr>
                <a:cxnSpLocks/>
                <a:stCxn id="115" idx="3"/>
                <a:endCxn id="181" idx="3"/>
              </p:cNvCxnSpPr>
              <p:nvPr/>
            </p:nvCxnSpPr>
            <p:spPr>
              <a:xfrm flipV="1">
                <a:off x="1384759" y="598834"/>
                <a:ext cx="1063999" cy="1400750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D7C7E0E-92B4-4FFA-A932-02EFC6650497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946AF38-0719-48D3-A1B9-A8A491CCE322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BCF48E1-D891-435C-987F-456A5B59C29E}"/>
                    </a:ext>
                  </a:extLst>
                </p:cNvPr>
                <p:cNvSpPr/>
                <p:nvPr/>
              </p:nvSpPr>
              <p:spPr>
                <a:xfrm>
                  <a:off x="8007519" y="1848663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915B811-9964-41E6-B1CA-9D5AC47FD4E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AFA9EC9-6021-4B15-92C1-636A860E1970}"/>
                  </a:ext>
                </a:extLst>
              </p:cNvPr>
              <p:cNvCxnSpPr>
                <a:cxnSpLocks/>
                <a:stCxn id="114" idx="6"/>
                <a:endCxn id="111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F708448-C2C5-47DA-81F3-A663F5B859F7}"/>
                  </a:ext>
                </a:extLst>
              </p:cNvPr>
              <p:cNvCxnSpPr>
                <a:cxnSpLocks/>
                <a:stCxn id="115" idx="6"/>
                <a:endCxn id="112" idx="2"/>
              </p:cNvCxnSpPr>
              <p:nvPr/>
            </p:nvCxnSpPr>
            <p:spPr>
              <a:xfrm flipV="1">
                <a:off x="1467789" y="1820709"/>
                <a:ext cx="1886166" cy="14448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3D2839D-2A67-4497-88F4-4A5219068672}"/>
                  </a:ext>
                </a:extLst>
              </p:cNvPr>
              <p:cNvCxnSpPr>
                <a:cxnSpLocks/>
                <a:stCxn id="117" idx="5"/>
                <a:endCxn id="111" idx="0"/>
              </p:cNvCxnSpPr>
              <p:nvPr/>
            </p:nvCxnSpPr>
            <p:spPr>
              <a:xfrm>
                <a:off x="2007712" y="622065"/>
                <a:ext cx="975400" cy="89795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2C59DBC4-54B2-47EF-9D66-5D6950CDBB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2C59DBC4-54B2-47EF-9D66-5D6950CDBB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889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3189E245-D248-4FB4-AD97-4299BCC838F8}"/>
                  </a:ext>
                </a:extLst>
              </p:cNvPr>
              <p:cNvCxnSpPr>
                <a:cxnSpLocks/>
                <a:stCxn id="181" idx="4"/>
                <a:endCxn id="112" idx="0"/>
              </p:cNvCxnSpPr>
              <p:nvPr/>
            </p:nvCxnSpPr>
            <p:spPr>
              <a:xfrm>
                <a:off x="2476905" y="610493"/>
                <a:ext cx="925688" cy="1161578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0C12A5-7E14-45B7-8C35-75D0197C339C}"/>
                </a:ext>
              </a:extLst>
            </p:cNvPr>
            <p:cNvSpPr txBox="1"/>
            <p:nvPr/>
          </p:nvSpPr>
          <p:spPr>
            <a:xfrm>
              <a:off x="3603989" y="3385603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29BFCC-035A-478C-8D28-F5581564673D}"/>
              </a:ext>
            </a:extLst>
          </p:cNvPr>
          <p:cNvGrpSpPr/>
          <p:nvPr/>
        </p:nvGrpSpPr>
        <p:grpSpPr>
          <a:xfrm>
            <a:off x="8182871" y="1716776"/>
            <a:ext cx="2975239" cy="2082582"/>
            <a:chOff x="2305727" y="4644839"/>
            <a:chExt cx="2975239" cy="208258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850B8A1-FF13-4548-8054-1B7E99BD151B}"/>
                </a:ext>
              </a:extLst>
            </p:cNvPr>
            <p:cNvGrpSpPr/>
            <p:nvPr/>
          </p:nvGrpSpPr>
          <p:grpSpPr>
            <a:xfrm>
              <a:off x="2305727" y="4644839"/>
              <a:ext cx="2975239" cy="2082582"/>
              <a:chOff x="710194" y="226103"/>
              <a:chExt cx="2975239" cy="2082582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C6ACB80-1668-46EA-B7D8-366A8708C709}"/>
                  </a:ext>
                </a:extLst>
              </p:cNvPr>
              <p:cNvGrpSpPr/>
              <p:nvPr/>
            </p:nvGrpSpPr>
            <p:grpSpPr>
              <a:xfrm>
                <a:off x="1599435" y="226103"/>
                <a:ext cx="1183191" cy="661021"/>
                <a:chOff x="2905214" y="234526"/>
                <a:chExt cx="2368852" cy="1323422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CE7B185C-A538-4EFF-AA2F-4C7435B46888}"/>
                    </a:ext>
                  </a:extLst>
                </p:cNvPr>
                <p:cNvSpPr/>
                <p:nvPr/>
              </p:nvSpPr>
              <p:spPr>
                <a:xfrm>
                  <a:off x="3353077" y="844719"/>
                  <a:ext cx="159391" cy="1593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673F94EF-631B-4C6A-A9EF-206996515C2A}"/>
                    </a:ext>
                  </a:extLst>
                </p:cNvPr>
                <p:cNvSpPr/>
                <p:nvPr/>
              </p:nvSpPr>
              <p:spPr>
                <a:xfrm>
                  <a:off x="2905214" y="234526"/>
                  <a:ext cx="2368852" cy="13234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2C2A4008-04C9-4B9F-9539-F7112DB4E7DA}"/>
                    </a:ext>
                  </a:extLst>
                </p:cNvPr>
                <p:cNvSpPr/>
                <p:nvPr/>
              </p:nvSpPr>
              <p:spPr>
                <a:xfrm>
                  <a:off x="393025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CBA83F2-09FA-495A-B1BD-252AC115D916}"/>
                    </a:ext>
                  </a:extLst>
                </p:cNvPr>
                <p:cNvSpPr/>
                <p:nvPr/>
              </p:nvSpPr>
              <p:spPr>
                <a:xfrm>
                  <a:off x="458229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70E9F3F-7971-44D9-9F33-17E6FF7FD9CD}"/>
                  </a:ext>
                </a:extLst>
              </p:cNvPr>
              <p:cNvCxnSpPr>
                <a:cxnSpLocks/>
                <a:stCxn id="223" idx="7"/>
                <a:endCxn id="226" idx="2"/>
              </p:cNvCxnSpPr>
              <p:nvPr/>
            </p:nvCxnSpPr>
            <p:spPr>
              <a:xfrm flipV="1">
                <a:off x="1127655" y="570687"/>
                <a:ext cx="695478" cy="1014999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8447A68F-CB94-4CE9-B1EA-E9BAABA589DE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B05D2F-BAC5-46E0-AB1B-E8D88DEC8ACE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9DBFEAD7-6894-4D89-9753-F322FB6F4E8F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6CB87D50-E4C0-4DE3-BD5D-DCD48CB2B813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3D73DE8C-6933-481B-AF87-73AAA9E4A7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B10ABB49-4B44-4872-B364-6A4D676B07AA}"/>
                  </a:ext>
                </a:extLst>
              </p:cNvPr>
              <p:cNvCxnSpPr>
                <a:cxnSpLocks/>
                <a:stCxn id="224" idx="7"/>
                <a:endCxn id="229" idx="3"/>
              </p:cNvCxnSpPr>
              <p:nvPr/>
            </p:nvCxnSpPr>
            <p:spPr>
              <a:xfrm flipV="1">
                <a:off x="1453543" y="598834"/>
                <a:ext cx="995215" cy="1331966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11EB175-4CE7-4F85-BB51-8F3B8AF59BEF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B4D6452-0F74-4AA1-8A88-EEC8F360901E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10690A3-F8C6-491E-99B0-F1AFB84680C7}"/>
                    </a:ext>
                  </a:extLst>
                </p:cNvPr>
                <p:cNvSpPr/>
                <p:nvPr/>
              </p:nvSpPr>
              <p:spPr>
                <a:xfrm>
                  <a:off x="8104795" y="1856783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96E90C2-C7ED-44DD-B28E-62C006BE1D2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B2C4D18-9653-4E5B-A435-1820F852D4E4}"/>
                  </a:ext>
                </a:extLst>
              </p:cNvPr>
              <p:cNvCxnSpPr>
                <a:cxnSpLocks/>
                <a:stCxn id="223" idx="6"/>
                <a:endCxn id="220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2C07225A-C9B9-4AD4-8F38-FB6181EFF4E4}"/>
                  </a:ext>
                </a:extLst>
              </p:cNvPr>
              <p:cNvCxnSpPr>
                <a:cxnSpLocks/>
                <a:stCxn id="224" idx="6"/>
                <a:endCxn id="221" idx="2"/>
              </p:cNvCxnSpPr>
              <p:nvPr/>
            </p:nvCxnSpPr>
            <p:spPr>
              <a:xfrm flipV="1">
                <a:off x="1467789" y="1828829"/>
                <a:ext cx="1983442" cy="13636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4AF0E6-4D30-426A-93C7-8496B6A1D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433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4AF0E6-4D30-426A-93C7-8496B6A1D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6433" y="253882"/>
                    <a:ext cx="21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889" r="-222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28039814-6219-48C6-909B-DE58CA99D7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28039814-6219-48C6-909B-DE58CA99D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889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5758DDE-C98B-4859-BC14-21D78FF7E747}"/>
                  </a:ext>
                </a:extLst>
              </p:cNvPr>
              <p:cNvCxnSpPr>
                <a:cxnSpLocks/>
                <a:stCxn id="228" idx="5"/>
                <a:endCxn id="220" idx="1"/>
              </p:cNvCxnSpPr>
              <p:nvPr/>
            </p:nvCxnSpPr>
            <p:spPr>
              <a:xfrm>
                <a:off x="2179372" y="598834"/>
                <a:ext cx="769348" cy="935427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C7E21832-27D6-42C0-BB93-A0F2AFFA99E6}"/>
                  </a:ext>
                </a:extLst>
              </p:cNvPr>
              <p:cNvCxnSpPr>
                <a:cxnSpLocks/>
                <a:stCxn id="228" idx="5"/>
                <a:endCxn id="221" idx="1"/>
              </p:cNvCxnSpPr>
              <p:nvPr/>
            </p:nvCxnSpPr>
            <p:spPr>
              <a:xfrm>
                <a:off x="2179372" y="598834"/>
                <a:ext cx="1286105" cy="1195603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B86F2C59-6898-4D75-9E07-C2F686536270}"/>
                  </a:ext>
                </a:extLst>
              </p:cNvPr>
              <p:cNvCxnSpPr>
                <a:cxnSpLocks/>
                <a:stCxn id="226" idx="5"/>
                <a:endCxn id="220" idx="0"/>
              </p:cNvCxnSpPr>
              <p:nvPr/>
            </p:nvCxnSpPr>
            <p:spPr>
              <a:xfrm>
                <a:off x="1891086" y="598834"/>
                <a:ext cx="1092026" cy="921181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128A2FDC-620B-4DDC-914A-305B0F9DC14C}"/>
                  </a:ext>
                </a:extLst>
              </p:cNvPr>
              <p:cNvCxnSpPr>
                <a:cxnSpLocks/>
                <a:stCxn id="229" idx="5"/>
                <a:endCxn id="221" idx="0"/>
              </p:cNvCxnSpPr>
              <p:nvPr/>
            </p:nvCxnSpPr>
            <p:spPr>
              <a:xfrm>
                <a:off x="2505052" y="598834"/>
                <a:ext cx="994817" cy="1181357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C160901-6302-4A87-BEB0-433FE38813AA}"/>
                </a:ext>
              </a:extLst>
            </p:cNvPr>
            <p:cNvSpPr txBox="1"/>
            <p:nvPr/>
          </p:nvSpPr>
          <p:spPr>
            <a:xfrm>
              <a:off x="3516468" y="5408042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641EAD-DE6C-4B3E-B255-326CE16E1EE9}"/>
                  </a:ext>
                </a:extLst>
              </p:cNvPr>
              <p:cNvSpPr txBox="1"/>
              <p:nvPr/>
            </p:nvSpPr>
            <p:spPr>
              <a:xfrm>
                <a:off x="1688671" y="4034336"/>
                <a:ext cx="2890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forced to be non-injective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 possibilities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0 retractions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641EAD-DE6C-4B3E-B255-326CE16E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1" y="4034336"/>
                <a:ext cx="2890949" cy="1200329"/>
              </a:xfrm>
              <a:prstGeom prst="rect">
                <a:avLst/>
              </a:prstGeom>
              <a:blipFill>
                <a:blip r:embed="rId9"/>
                <a:stretch>
                  <a:fillRect l="-126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825C5D5-B900-4FB7-92DB-F3CF9A4F4D1D}"/>
                  </a:ext>
                </a:extLst>
              </p:cNvPr>
              <p:cNvSpPr txBox="1"/>
              <p:nvPr/>
            </p:nvSpPr>
            <p:spPr>
              <a:xfrm>
                <a:off x="5127305" y="4034336"/>
                <a:ext cx="22881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possibility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exactly 1 retraction</a:t>
                </a: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825C5D5-B900-4FB7-92DB-F3CF9A4F4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05" y="4034336"/>
                <a:ext cx="2288135" cy="923330"/>
              </a:xfrm>
              <a:prstGeom prst="rect">
                <a:avLst/>
              </a:prstGeom>
              <a:blipFill>
                <a:blip r:embed="rId10"/>
                <a:stretch>
                  <a:fillRect l="-1600" t="-3974" r="-160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68A6445-741D-4333-A2CB-7FFBF0591B5B}"/>
                  </a:ext>
                </a:extLst>
              </p:cNvPr>
              <p:cNvSpPr txBox="1"/>
              <p:nvPr/>
            </p:nvSpPr>
            <p:spPr>
              <a:xfrm>
                <a:off x="8571399" y="4034336"/>
                <a:ext cx="24533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 possibilities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 retractions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68A6445-741D-4333-A2CB-7FFBF0591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399" y="4034336"/>
                <a:ext cx="2453354" cy="923330"/>
              </a:xfrm>
              <a:prstGeom prst="rect">
                <a:avLst/>
              </a:prstGeom>
              <a:blipFill>
                <a:blip r:embed="rId11"/>
                <a:stretch>
                  <a:fillRect l="-14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E634181-A5D4-4D73-9FDD-5BC4D1BA8D88}"/>
              </a:ext>
            </a:extLst>
          </p:cNvPr>
          <p:cNvCxnSpPr>
            <a:cxnSpLocks/>
            <a:stCxn id="38" idx="7"/>
            <a:endCxn id="70" idx="0"/>
          </p:cNvCxnSpPr>
          <p:nvPr/>
        </p:nvCxnSpPr>
        <p:spPr>
          <a:xfrm>
            <a:off x="2486494" y="2016505"/>
            <a:ext cx="1529451" cy="1197358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E911C6-4662-44ED-A8D2-944E7F0F71E1}"/>
              </a:ext>
            </a:extLst>
          </p:cNvPr>
          <p:cNvSpPr/>
          <p:nvPr/>
        </p:nvSpPr>
        <p:spPr>
          <a:xfrm>
            <a:off x="5079926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DC6FE4-DF6C-4160-80D2-1E7D87B30F21}"/>
              </a:ext>
            </a:extLst>
          </p:cNvPr>
          <p:cNvSpPr/>
          <p:nvPr/>
        </p:nvSpPr>
        <p:spPr>
          <a:xfrm>
            <a:off x="6693302" y="2509914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B11EF5-0D83-40B3-A60C-0205FE5F2CAF}"/>
              </a:ext>
            </a:extLst>
          </p:cNvPr>
          <p:cNvSpPr/>
          <p:nvPr/>
        </p:nvSpPr>
        <p:spPr>
          <a:xfrm>
            <a:off x="5884281" y="1117799"/>
            <a:ext cx="97276" cy="97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80B49E-04B8-45A6-BF63-81976F7E500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5162956" y="1200829"/>
            <a:ext cx="735571" cy="132333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951F32-67BC-4EDC-B4C2-6D49A5DB8D2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177202" y="2558552"/>
            <a:ext cx="1516100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C77751-743B-4DF4-8A07-763146146A6C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5967311" y="1200829"/>
            <a:ext cx="740237" cy="132333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3885AF-15DF-464B-8ACC-5A41F9DC3F7A}"/>
                  </a:ext>
                </a:extLst>
              </p:cNvPr>
              <p:cNvSpPr txBox="1"/>
              <p:nvPr/>
            </p:nvSpPr>
            <p:spPr>
              <a:xfrm>
                <a:off x="5822447" y="2498245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3885AF-15DF-464B-8ACC-5A41F9DC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47" y="2498245"/>
                <a:ext cx="152159" cy="369332"/>
              </a:xfrm>
              <a:prstGeom prst="rect">
                <a:avLst/>
              </a:prstGeom>
              <a:blipFill>
                <a:blip r:embed="rId2"/>
                <a:stretch>
                  <a:fillRect l="-4000" r="-9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DF74B-B60A-4B13-BE1F-ACA20B38CFB0}"/>
                  </a:ext>
                </a:extLst>
              </p:cNvPr>
              <p:cNvSpPr txBox="1"/>
              <p:nvPr/>
            </p:nvSpPr>
            <p:spPr>
              <a:xfrm>
                <a:off x="6306031" y="1579796"/>
                <a:ext cx="3730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DF74B-B60A-4B13-BE1F-ACA20B38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31" y="1579796"/>
                <a:ext cx="373025" cy="276999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D4F5C-936A-4C72-9892-EEA92B167646}"/>
                  </a:ext>
                </a:extLst>
              </p:cNvPr>
              <p:cNvSpPr txBox="1"/>
              <p:nvPr/>
            </p:nvSpPr>
            <p:spPr>
              <a:xfrm>
                <a:off x="5187802" y="1672129"/>
                <a:ext cx="2633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D4F5C-936A-4C72-9892-EEA92B16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02" y="1672129"/>
                <a:ext cx="263387" cy="276999"/>
              </a:xfrm>
              <a:prstGeom prst="rect">
                <a:avLst/>
              </a:prstGeom>
              <a:blipFill>
                <a:blip r:embed="rId4"/>
                <a:stretch>
                  <a:fillRect l="-16279" t="-2174" r="-162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E9F20-7EF8-4DE1-9CB4-C885504237CE}"/>
                  </a:ext>
                </a:extLst>
              </p:cNvPr>
              <p:cNvSpPr txBox="1"/>
              <p:nvPr/>
            </p:nvSpPr>
            <p:spPr>
              <a:xfrm>
                <a:off x="6831534" y="2498245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E9F20-7EF8-4DE1-9CB4-C8855042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534" y="2498245"/>
                <a:ext cx="152159" cy="369332"/>
              </a:xfrm>
              <a:prstGeom prst="rect">
                <a:avLst/>
              </a:prstGeom>
              <a:blipFill>
                <a:blip r:embed="rId5"/>
                <a:stretch>
                  <a:fillRect l="-4000" r="-9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94DCD1-95CA-4EF6-8FBB-E8F332730074}"/>
                  </a:ext>
                </a:extLst>
              </p:cNvPr>
              <p:cNvSpPr txBox="1"/>
              <p:nvPr/>
            </p:nvSpPr>
            <p:spPr>
              <a:xfrm>
                <a:off x="5776810" y="748467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94DCD1-95CA-4EF6-8FBB-E8F33273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10" y="748467"/>
                <a:ext cx="152159" cy="369332"/>
              </a:xfrm>
              <a:prstGeom prst="rect">
                <a:avLst/>
              </a:prstGeom>
              <a:blipFill>
                <a:blip r:embed="rId6"/>
                <a:stretch>
                  <a:fillRect l="-4000" r="-1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EE1D29-0161-4FC3-BD83-47DE41006DE6}"/>
                  </a:ext>
                </a:extLst>
              </p:cNvPr>
              <p:cNvSpPr txBox="1"/>
              <p:nvPr/>
            </p:nvSpPr>
            <p:spPr>
              <a:xfrm>
                <a:off x="4727529" y="2498245"/>
                <a:ext cx="152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EE1D29-0161-4FC3-BD83-47DE41006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29" y="2498245"/>
                <a:ext cx="152159" cy="369332"/>
              </a:xfrm>
              <a:prstGeom prst="rect">
                <a:avLst/>
              </a:prstGeom>
              <a:blipFill>
                <a:blip r:embed="rId7"/>
                <a:stretch>
                  <a:fillRect l="-8333" r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6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175E194-5597-41F5-8036-F48A0A2E28E5}"/>
              </a:ext>
            </a:extLst>
          </p:cNvPr>
          <p:cNvGrpSpPr/>
          <p:nvPr/>
        </p:nvGrpSpPr>
        <p:grpSpPr>
          <a:xfrm>
            <a:off x="1305602" y="1716776"/>
            <a:ext cx="2975239" cy="2065874"/>
            <a:chOff x="2305727" y="242811"/>
            <a:chExt cx="2975239" cy="2065874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EF68526-1916-486B-82B8-7302B8568B06}"/>
                </a:ext>
              </a:extLst>
            </p:cNvPr>
            <p:cNvGrpSpPr/>
            <p:nvPr/>
          </p:nvGrpSpPr>
          <p:grpSpPr>
            <a:xfrm>
              <a:off x="2305727" y="242811"/>
              <a:ext cx="2975239" cy="2065874"/>
              <a:chOff x="710194" y="242811"/>
              <a:chExt cx="2975239" cy="206587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2019725-4E7C-429A-B9BF-11648035FDD0}"/>
                  </a:ext>
                </a:extLst>
              </p:cNvPr>
              <p:cNvGrpSpPr/>
              <p:nvPr/>
            </p:nvGrpSpPr>
            <p:grpSpPr>
              <a:xfrm>
                <a:off x="1549995" y="242811"/>
                <a:ext cx="655754" cy="655754"/>
                <a:chOff x="2806231" y="267977"/>
                <a:chExt cx="1312877" cy="1312877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651FE4E-7EBC-4CCD-B00B-D411A104D628}"/>
                    </a:ext>
                  </a:extLst>
                </p:cNvPr>
                <p:cNvSpPr/>
                <p:nvPr/>
              </p:nvSpPr>
              <p:spPr>
                <a:xfrm>
                  <a:off x="3353077" y="844719"/>
                  <a:ext cx="159391" cy="1593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5859D83-A257-4B88-84C3-84D0634AE8C8}"/>
                    </a:ext>
                  </a:extLst>
                </p:cNvPr>
                <p:cNvSpPr/>
                <p:nvPr/>
              </p:nvSpPr>
              <p:spPr>
                <a:xfrm>
                  <a:off x="2806231" y="267977"/>
                  <a:ext cx="1312877" cy="13128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5A04032-A82C-49D1-895D-4B8522DC388E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9754B8-C863-4FC0-AC11-32B8DAA5FD8C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6D02B15-FB62-4384-A041-92DCFCBA841A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320B2BB-779F-4CFB-9DE7-8A88FCDF5151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393E8CF-D855-4AA2-B281-BFE8CA50748E}"/>
                  </a:ext>
                </a:extLst>
              </p:cNvPr>
              <p:cNvCxnSpPr>
                <a:cxnSpLocks/>
                <a:stCxn id="38" idx="5"/>
                <a:endCxn id="69" idx="1"/>
              </p:cNvCxnSpPr>
              <p:nvPr/>
            </p:nvCxnSpPr>
            <p:spPr>
              <a:xfrm>
                <a:off x="1891086" y="598834"/>
                <a:ext cx="1057634" cy="935427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DE436AF-4073-4E96-8B9C-D9AF1B3813B0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9BE5356-A978-49CE-ACC9-A10094240FE6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25409EA-705B-44E5-A3E1-1C1B00FC29AF}"/>
                    </a:ext>
                  </a:extLst>
                </p:cNvPr>
                <p:cNvSpPr/>
                <p:nvPr/>
              </p:nvSpPr>
              <p:spPr>
                <a:xfrm>
                  <a:off x="8025463" y="1816490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F1DC681-1975-45E6-9CBB-15D0C521112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5096437-3418-41D0-B8BE-DBE26A88F581}"/>
                  </a:ext>
                </a:extLst>
              </p:cNvPr>
              <p:cNvCxnSpPr>
                <a:cxnSpLocks/>
                <a:stCxn id="32" idx="6"/>
                <a:endCxn id="69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8255DC6-A663-4E49-90ED-21AEE7847E62}"/>
                  </a:ext>
                </a:extLst>
              </p:cNvPr>
              <p:cNvCxnSpPr>
                <a:cxnSpLocks/>
                <a:stCxn id="33" idx="6"/>
                <a:endCxn id="70" idx="2"/>
              </p:cNvCxnSpPr>
              <p:nvPr/>
            </p:nvCxnSpPr>
            <p:spPr>
              <a:xfrm flipV="1">
                <a:off x="1467789" y="1788536"/>
                <a:ext cx="1904110" cy="176656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1B8734D1-8631-46BE-B836-3224B93CDA06}"/>
                  </a:ext>
                </a:extLst>
              </p:cNvPr>
              <p:cNvCxnSpPr>
                <a:cxnSpLocks/>
                <a:stCxn id="32" idx="7"/>
                <a:endCxn id="38" idx="3"/>
              </p:cNvCxnSpPr>
              <p:nvPr/>
            </p:nvCxnSpPr>
            <p:spPr>
              <a:xfrm flipV="1">
                <a:off x="1127655" y="598834"/>
                <a:ext cx="707137" cy="98685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C881E4C-CD22-4DE2-AC75-CFEF633C0746}"/>
                  </a:ext>
                </a:extLst>
              </p:cNvPr>
              <p:cNvCxnSpPr>
                <a:cxnSpLocks/>
                <a:stCxn id="33" idx="0"/>
                <a:endCxn id="38" idx="4"/>
              </p:cNvCxnSpPr>
              <p:nvPr/>
            </p:nvCxnSpPr>
            <p:spPr>
              <a:xfrm flipV="1">
                <a:off x="1419151" y="610493"/>
                <a:ext cx="443788" cy="130606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28379C-F320-485C-8703-E33D5E546F5D}"/>
                </a:ext>
              </a:extLst>
            </p:cNvPr>
            <p:cNvSpPr txBox="1"/>
            <p:nvPr/>
          </p:nvSpPr>
          <p:spPr>
            <a:xfrm>
              <a:off x="3388566" y="908012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Wingdings" panose="05000000000000000000" pitchFamily="2" charset="2"/>
                </a:rPr>
                <a:t>û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811B87-3BA2-4B79-BA89-ADDEFDB7355B}"/>
              </a:ext>
            </a:extLst>
          </p:cNvPr>
          <p:cNvGrpSpPr/>
          <p:nvPr/>
        </p:nvGrpSpPr>
        <p:grpSpPr>
          <a:xfrm>
            <a:off x="4744236" y="1716776"/>
            <a:ext cx="2975239" cy="2082582"/>
            <a:chOff x="2393248" y="2601844"/>
            <a:chExt cx="2975239" cy="208258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541B254-5023-4785-B3E0-2A7434A3E55C}"/>
                </a:ext>
              </a:extLst>
            </p:cNvPr>
            <p:cNvGrpSpPr/>
            <p:nvPr/>
          </p:nvGrpSpPr>
          <p:grpSpPr>
            <a:xfrm>
              <a:off x="2393248" y="2601844"/>
              <a:ext cx="2975239" cy="2082582"/>
              <a:chOff x="710194" y="226103"/>
              <a:chExt cx="2975239" cy="208258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10D343D-54E6-4C4E-804B-D4C50FAA322B}"/>
                  </a:ext>
                </a:extLst>
              </p:cNvPr>
              <p:cNvGrpSpPr/>
              <p:nvPr/>
            </p:nvGrpSpPr>
            <p:grpSpPr>
              <a:xfrm>
                <a:off x="1599435" y="226103"/>
                <a:ext cx="1183191" cy="661021"/>
                <a:chOff x="2905214" y="234526"/>
                <a:chExt cx="2368852" cy="1323422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2C43201-B322-4073-9CF4-14BD37AB2288}"/>
                    </a:ext>
                  </a:extLst>
                </p:cNvPr>
                <p:cNvSpPr/>
                <p:nvPr/>
              </p:nvSpPr>
              <p:spPr>
                <a:xfrm>
                  <a:off x="3586572" y="891229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EC45C39-73E7-4697-97AC-E41090DE2788}"/>
                    </a:ext>
                  </a:extLst>
                </p:cNvPr>
                <p:cNvSpPr/>
                <p:nvPr/>
              </p:nvSpPr>
              <p:spPr>
                <a:xfrm>
                  <a:off x="2905214" y="234526"/>
                  <a:ext cx="2368852" cy="13234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12CEF831-6379-4915-A954-F2FE0518F6D9}"/>
                    </a:ext>
                  </a:extLst>
                </p:cNvPr>
                <p:cNvSpPr/>
                <p:nvPr/>
              </p:nvSpPr>
              <p:spPr>
                <a:xfrm>
                  <a:off x="458229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FCC6891-1FA7-40B5-94FF-00F83EA9BB87}"/>
                  </a:ext>
                </a:extLst>
              </p:cNvPr>
              <p:cNvCxnSpPr>
                <a:cxnSpLocks/>
                <a:stCxn id="117" idx="5"/>
                <a:endCxn id="111" idx="1"/>
              </p:cNvCxnSpPr>
              <p:nvPr/>
            </p:nvCxnSpPr>
            <p:spPr>
              <a:xfrm>
                <a:off x="2007712" y="622065"/>
                <a:ext cx="941008" cy="912196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4C724FA-1D76-4A0B-8BD4-8A3EDED4B8A9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E41E723-897E-4A3C-98D8-EE76FAE5AD39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2DA0B7D-1515-4881-A686-6077097BD514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4AE9BEB-44D4-4EBE-8D2C-67DA1CCE84A2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B8EB085-028A-4FAE-AD27-8EA524424FE2}"/>
                      </a:ext>
                    </a:extLst>
                  </p:cNvPr>
                  <p:cNvSpPr txBox="1"/>
                  <p:nvPr/>
                </p:nvSpPr>
                <p:spPr>
                  <a:xfrm>
                    <a:off x="1952628" y="277113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B8EB085-028A-4FAE-AD27-8EA524424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2628" y="277113"/>
                    <a:ext cx="2189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2EB3F09-95C2-42C4-87AF-53D29FE5A4D0}"/>
                  </a:ext>
                </a:extLst>
              </p:cNvPr>
              <p:cNvCxnSpPr>
                <a:cxnSpLocks/>
                <a:stCxn id="181" idx="6"/>
                <a:endCxn id="112" idx="6"/>
              </p:cNvCxnSpPr>
              <p:nvPr/>
            </p:nvCxnSpPr>
            <p:spPr>
              <a:xfrm>
                <a:off x="2516711" y="570687"/>
                <a:ext cx="934520" cy="1250022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D7C7E0E-92B4-4FFA-A932-02EFC6650497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946AF38-0719-48D3-A1B9-A8A491CCE322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BCF48E1-D891-435C-987F-456A5B59C29E}"/>
                    </a:ext>
                  </a:extLst>
                </p:cNvPr>
                <p:cNvSpPr/>
                <p:nvPr/>
              </p:nvSpPr>
              <p:spPr>
                <a:xfrm>
                  <a:off x="8007519" y="1848663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915B811-9964-41E6-B1CA-9D5AC47FD4E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AFA9EC9-6021-4B15-92C1-636A860E1970}"/>
                  </a:ext>
                </a:extLst>
              </p:cNvPr>
              <p:cNvCxnSpPr>
                <a:cxnSpLocks/>
                <a:stCxn id="114" idx="6"/>
                <a:endCxn id="111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F708448-C2C5-47DA-81F3-A663F5B859F7}"/>
                  </a:ext>
                </a:extLst>
              </p:cNvPr>
              <p:cNvCxnSpPr>
                <a:cxnSpLocks/>
                <a:stCxn id="115" idx="6"/>
                <a:endCxn id="112" idx="2"/>
              </p:cNvCxnSpPr>
              <p:nvPr/>
            </p:nvCxnSpPr>
            <p:spPr>
              <a:xfrm flipV="1">
                <a:off x="1467789" y="1820709"/>
                <a:ext cx="1886166" cy="14448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3D2839D-2A67-4497-88F4-4A5219068672}"/>
                  </a:ext>
                </a:extLst>
              </p:cNvPr>
              <p:cNvCxnSpPr>
                <a:cxnSpLocks/>
                <a:stCxn id="114" idx="7"/>
                <a:endCxn id="117" idx="4"/>
              </p:cNvCxnSpPr>
              <p:nvPr/>
            </p:nvCxnSpPr>
            <p:spPr>
              <a:xfrm flipV="1">
                <a:off x="1127655" y="633724"/>
                <a:ext cx="851910" cy="951962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2C59DBC4-54B2-47EF-9D66-5D6950CDBB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2C59DBC4-54B2-47EF-9D66-5D6950CDBB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889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3189E245-D248-4FB4-AD97-4299BCC838F8}"/>
                  </a:ext>
                </a:extLst>
              </p:cNvPr>
              <p:cNvCxnSpPr>
                <a:cxnSpLocks/>
                <a:stCxn id="115" idx="0"/>
                <a:endCxn id="181" idx="4"/>
              </p:cNvCxnSpPr>
              <p:nvPr/>
            </p:nvCxnSpPr>
            <p:spPr>
              <a:xfrm flipV="1">
                <a:off x="1419151" y="610493"/>
                <a:ext cx="1057754" cy="1306061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0C12A5-7E14-45B7-8C35-75D0197C339C}"/>
                </a:ext>
              </a:extLst>
            </p:cNvPr>
            <p:cNvSpPr txBox="1"/>
            <p:nvPr/>
          </p:nvSpPr>
          <p:spPr>
            <a:xfrm>
              <a:off x="3648889" y="3396109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29BFCC-035A-478C-8D28-F5581564673D}"/>
              </a:ext>
            </a:extLst>
          </p:cNvPr>
          <p:cNvGrpSpPr/>
          <p:nvPr/>
        </p:nvGrpSpPr>
        <p:grpSpPr>
          <a:xfrm>
            <a:off x="8182871" y="1716776"/>
            <a:ext cx="2975239" cy="2082582"/>
            <a:chOff x="2305727" y="4644839"/>
            <a:chExt cx="2975239" cy="208258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850B8A1-FF13-4548-8054-1B7E99BD151B}"/>
                </a:ext>
              </a:extLst>
            </p:cNvPr>
            <p:cNvGrpSpPr/>
            <p:nvPr/>
          </p:nvGrpSpPr>
          <p:grpSpPr>
            <a:xfrm>
              <a:off x="2305727" y="4644839"/>
              <a:ext cx="2975239" cy="2082582"/>
              <a:chOff x="710194" y="226103"/>
              <a:chExt cx="2975239" cy="2082582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C6ACB80-1668-46EA-B7D8-366A8708C709}"/>
                  </a:ext>
                </a:extLst>
              </p:cNvPr>
              <p:cNvGrpSpPr/>
              <p:nvPr/>
            </p:nvGrpSpPr>
            <p:grpSpPr>
              <a:xfrm>
                <a:off x="1599435" y="226103"/>
                <a:ext cx="1183191" cy="661021"/>
                <a:chOff x="2905214" y="234526"/>
                <a:chExt cx="2368852" cy="1323422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CE7B185C-A538-4EFF-AA2F-4C7435B46888}"/>
                    </a:ext>
                  </a:extLst>
                </p:cNvPr>
                <p:cNvSpPr/>
                <p:nvPr/>
              </p:nvSpPr>
              <p:spPr>
                <a:xfrm>
                  <a:off x="3353077" y="844719"/>
                  <a:ext cx="159391" cy="1593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673F94EF-631B-4C6A-A9EF-206996515C2A}"/>
                    </a:ext>
                  </a:extLst>
                </p:cNvPr>
                <p:cNvSpPr/>
                <p:nvPr/>
              </p:nvSpPr>
              <p:spPr>
                <a:xfrm>
                  <a:off x="2905214" y="234526"/>
                  <a:ext cx="2368852" cy="13234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2C2A4008-04C9-4B9F-9539-F7112DB4E7DA}"/>
                    </a:ext>
                  </a:extLst>
                </p:cNvPr>
                <p:cNvSpPr/>
                <p:nvPr/>
              </p:nvSpPr>
              <p:spPr>
                <a:xfrm>
                  <a:off x="393025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CBA83F2-09FA-495A-B1BD-252AC115D916}"/>
                    </a:ext>
                  </a:extLst>
                </p:cNvPr>
                <p:cNvSpPr/>
                <p:nvPr/>
              </p:nvSpPr>
              <p:spPr>
                <a:xfrm>
                  <a:off x="4582291" y="844718"/>
                  <a:ext cx="159390" cy="15939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70E9F3F-7971-44D9-9F33-17E6FF7FD9CD}"/>
                  </a:ext>
                </a:extLst>
              </p:cNvPr>
              <p:cNvCxnSpPr>
                <a:cxnSpLocks/>
                <a:stCxn id="226" idx="5"/>
                <a:endCxn id="220" idx="1"/>
              </p:cNvCxnSpPr>
              <p:nvPr/>
            </p:nvCxnSpPr>
            <p:spPr>
              <a:xfrm>
                <a:off x="1891086" y="598834"/>
                <a:ext cx="1057634" cy="935427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8447A68F-CB94-4CE9-B1EA-E9BAABA589DE}"/>
                  </a:ext>
                </a:extLst>
              </p:cNvPr>
              <p:cNvGrpSpPr/>
              <p:nvPr/>
            </p:nvGrpSpPr>
            <p:grpSpPr>
              <a:xfrm>
                <a:off x="710194" y="1223295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B05D2F-BAC5-46E0-AB1B-E8D88DEC8ACE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9DBFEAD7-6894-4D89-9753-F322FB6F4E8F}"/>
                    </a:ext>
                  </a:extLst>
                </p:cNvPr>
                <p:cNvSpPr/>
                <p:nvPr/>
              </p:nvSpPr>
              <p:spPr>
                <a:xfrm>
                  <a:off x="7913926" y="1941721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6CB87D50-E4C0-4DE3-BD5D-DCD48CB2B813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3D73DE8C-6933-481B-AF87-73AAA9E4A7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06F46EB-E816-4646-8513-4063D2A8A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002" y="253882"/>
                    <a:ext cx="21890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89" r="-2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B10ABB49-4B44-4872-B364-6A4D676B07AA}"/>
                  </a:ext>
                </a:extLst>
              </p:cNvPr>
              <p:cNvCxnSpPr>
                <a:cxnSpLocks/>
                <a:stCxn id="228" idx="5"/>
                <a:endCxn id="221" idx="1"/>
              </p:cNvCxnSpPr>
              <p:nvPr/>
            </p:nvCxnSpPr>
            <p:spPr>
              <a:xfrm>
                <a:off x="2179372" y="598834"/>
                <a:ext cx="1286105" cy="119560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11EB175-4CE7-4F85-BB51-8F3B8AF59BEF}"/>
                  </a:ext>
                </a:extLst>
              </p:cNvPr>
              <p:cNvGrpSpPr/>
              <p:nvPr/>
            </p:nvGrpSpPr>
            <p:grpSpPr>
              <a:xfrm>
                <a:off x="2600043" y="1171870"/>
                <a:ext cx="1085390" cy="1085390"/>
                <a:chOff x="7253607" y="1248462"/>
                <a:chExt cx="1085390" cy="1085390"/>
              </a:xfrm>
            </p:grpSpPr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B4D6452-0F74-4AA1-8A88-EEC8F360901E}"/>
                    </a:ext>
                  </a:extLst>
                </p:cNvPr>
                <p:cNvSpPr/>
                <p:nvPr/>
              </p:nvSpPr>
              <p:spPr>
                <a:xfrm>
                  <a:off x="7588038" y="1596607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10690A3-F8C6-491E-99B0-F1AFB84680C7}"/>
                    </a:ext>
                  </a:extLst>
                </p:cNvPr>
                <p:cNvSpPr/>
                <p:nvPr/>
              </p:nvSpPr>
              <p:spPr>
                <a:xfrm>
                  <a:off x="8104795" y="1856783"/>
                  <a:ext cx="97276" cy="9727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96E90C2-C7ED-44DD-B28E-62C006BE1D29}"/>
                    </a:ext>
                  </a:extLst>
                </p:cNvPr>
                <p:cNvSpPr/>
                <p:nvPr/>
              </p:nvSpPr>
              <p:spPr>
                <a:xfrm>
                  <a:off x="7253607" y="1248462"/>
                  <a:ext cx="1085390" cy="10853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B2C4D18-9653-4E5B-A435-1820F852D4E4}"/>
                  </a:ext>
                </a:extLst>
              </p:cNvPr>
              <p:cNvCxnSpPr>
                <a:cxnSpLocks/>
                <a:stCxn id="223" idx="6"/>
                <a:endCxn id="220" idx="2"/>
              </p:cNvCxnSpPr>
              <p:nvPr/>
            </p:nvCxnSpPr>
            <p:spPr>
              <a:xfrm flipV="1">
                <a:off x="1141901" y="1568653"/>
                <a:ext cx="1792573" cy="51425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2C07225A-C9B9-4AD4-8F38-FB6181EFF4E4}"/>
                  </a:ext>
                </a:extLst>
              </p:cNvPr>
              <p:cNvCxnSpPr>
                <a:cxnSpLocks/>
                <a:stCxn id="224" idx="6"/>
                <a:endCxn id="221" idx="2"/>
              </p:cNvCxnSpPr>
              <p:nvPr/>
            </p:nvCxnSpPr>
            <p:spPr>
              <a:xfrm flipV="1">
                <a:off x="1467789" y="1828829"/>
                <a:ext cx="1983442" cy="13636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B86F2C59-6898-4D75-9E07-C2F686536270}"/>
                  </a:ext>
                </a:extLst>
              </p:cNvPr>
              <p:cNvCxnSpPr>
                <a:cxnSpLocks/>
                <a:stCxn id="224" idx="7"/>
                <a:endCxn id="228" idx="4"/>
              </p:cNvCxnSpPr>
              <p:nvPr/>
            </p:nvCxnSpPr>
            <p:spPr>
              <a:xfrm flipV="1">
                <a:off x="1453543" y="610493"/>
                <a:ext cx="697682" cy="1320307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4AF0E6-4D30-426A-93C7-8496B6A1D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433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4AF0E6-4D30-426A-93C7-8496B6A1D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6433" y="253882"/>
                    <a:ext cx="21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889" r="-222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28039814-6219-48C6-909B-DE58CA99D7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28039814-6219-48C6-909B-DE58CA99D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454" y="253882"/>
                    <a:ext cx="21890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889" r="-25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128A2FDC-620B-4DDC-914A-305B0F9DC14C}"/>
                  </a:ext>
                </a:extLst>
              </p:cNvPr>
              <p:cNvCxnSpPr>
                <a:cxnSpLocks/>
                <a:stCxn id="223" idx="7"/>
                <a:endCxn id="226" idx="3"/>
              </p:cNvCxnSpPr>
              <p:nvPr/>
            </p:nvCxnSpPr>
            <p:spPr>
              <a:xfrm flipV="1">
                <a:off x="1127655" y="598834"/>
                <a:ext cx="707137" cy="986852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5DFB7E1-5495-4085-9C74-87608178CFC6}"/>
                  </a:ext>
                </a:extLst>
              </p:cNvPr>
              <p:cNvCxnSpPr>
                <a:cxnSpLocks/>
                <a:stCxn id="229" idx="5"/>
                <a:endCxn id="221" idx="7"/>
              </p:cNvCxnSpPr>
              <p:nvPr/>
            </p:nvCxnSpPr>
            <p:spPr>
              <a:xfrm>
                <a:off x="2505052" y="598834"/>
                <a:ext cx="1029209" cy="1195603"/>
              </a:xfrm>
              <a:prstGeom prst="straightConnector1">
                <a:avLst/>
              </a:prstGeom>
              <a:ln w="1587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23A3F25-1F18-44E7-88DA-4E8600E893F3}"/>
                  </a:ext>
                </a:extLst>
              </p:cNvPr>
              <p:cNvCxnSpPr>
                <a:cxnSpLocks/>
                <a:stCxn id="224" idx="7"/>
                <a:endCxn id="229" idx="3"/>
              </p:cNvCxnSpPr>
              <p:nvPr/>
            </p:nvCxnSpPr>
            <p:spPr>
              <a:xfrm flipV="1">
                <a:off x="1453543" y="598834"/>
                <a:ext cx="995215" cy="1331966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C160901-6302-4A87-BEB0-433FE38813AA}"/>
                </a:ext>
              </a:extLst>
            </p:cNvPr>
            <p:cNvSpPr txBox="1"/>
            <p:nvPr/>
          </p:nvSpPr>
          <p:spPr>
            <a:xfrm>
              <a:off x="3515653" y="5408707"/>
              <a:ext cx="3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641EAD-DE6C-4B3E-B255-326CE16E1EE9}"/>
                  </a:ext>
                </a:extLst>
              </p:cNvPr>
              <p:cNvSpPr txBox="1"/>
              <p:nvPr/>
            </p:nvSpPr>
            <p:spPr>
              <a:xfrm>
                <a:off x="1668711" y="4017565"/>
                <a:ext cx="20986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incapable of being surjective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possibility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0 sections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641EAD-DE6C-4B3E-B255-326CE16E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11" y="4017565"/>
                <a:ext cx="2098662" cy="1200329"/>
              </a:xfrm>
              <a:prstGeom prst="rect">
                <a:avLst/>
              </a:prstGeom>
              <a:blipFill>
                <a:blip r:embed="rId9"/>
                <a:stretch>
                  <a:fillRect l="-203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68A6445-741D-4333-A2CB-7FFBF0591B5B}"/>
                  </a:ext>
                </a:extLst>
              </p:cNvPr>
              <p:cNvSpPr txBox="1"/>
              <p:nvPr/>
            </p:nvSpPr>
            <p:spPr>
              <a:xfrm>
                <a:off x="8565940" y="4156064"/>
                <a:ext cx="25124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surjective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 possibilities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 sections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68A6445-741D-4333-A2CB-7FFBF0591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40" y="4156064"/>
                <a:ext cx="2512409" cy="923330"/>
              </a:xfrm>
              <a:prstGeom prst="rect">
                <a:avLst/>
              </a:prstGeom>
              <a:blipFill>
                <a:blip r:embed="rId10"/>
                <a:stretch>
                  <a:fillRect l="-145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350A0C4-3E80-41FB-B67A-D491CF070064}"/>
                  </a:ext>
                </a:extLst>
              </p:cNvPr>
              <p:cNvSpPr txBox="1"/>
              <p:nvPr/>
            </p:nvSpPr>
            <p:spPr>
              <a:xfrm>
                <a:off x="5127305" y="4156064"/>
                <a:ext cx="2416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surjective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possibility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exactly 1 section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350A0C4-3E80-41FB-B67A-D491CF07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05" y="4156064"/>
                <a:ext cx="2416495" cy="923330"/>
              </a:xfrm>
              <a:prstGeom prst="rect">
                <a:avLst/>
              </a:prstGeom>
              <a:blipFill>
                <a:blip r:embed="rId11"/>
                <a:stretch>
                  <a:fillRect l="-151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7B023CFB-0906-4CFC-91E7-74D5530E682B}"/>
              </a:ext>
            </a:extLst>
          </p:cNvPr>
          <p:cNvSpPr/>
          <p:nvPr/>
        </p:nvSpPr>
        <p:spPr>
          <a:xfrm>
            <a:off x="8787919" y="3867196"/>
            <a:ext cx="207817" cy="2078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673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831AE58-9359-47E4-B864-A1F13ACF8E37}"/>
              </a:ext>
            </a:extLst>
          </p:cNvPr>
          <p:cNvSpPr/>
          <p:nvPr/>
        </p:nvSpPr>
        <p:spPr>
          <a:xfrm>
            <a:off x="7488877" y="3701579"/>
            <a:ext cx="1989989" cy="2775076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2135C-D45F-426F-B896-523CC13CF4C9}"/>
              </a:ext>
            </a:extLst>
          </p:cNvPr>
          <p:cNvGrpSpPr/>
          <p:nvPr/>
        </p:nvGrpSpPr>
        <p:grpSpPr>
          <a:xfrm>
            <a:off x="7607569" y="475974"/>
            <a:ext cx="2097922" cy="2770570"/>
            <a:chOff x="7607569" y="475974"/>
            <a:chExt cx="2097922" cy="277057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1214EA2-0A19-4FA6-9C71-72288F27BFC9}"/>
                </a:ext>
              </a:extLst>
            </p:cNvPr>
            <p:cNvSpPr/>
            <p:nvPr/>
          </p:nvSpPr>
          <p:spPr>
            <a:xfrm>
              <a:off x="7607569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A109129-8705-4CCF-B37E-BA684C0A7BA8}"/>
                </a:ext>
              </a:extLst>
            </p:cNvPr>
            <p:cNvSpPr/>
            <p:nvPr/>
          </p:nvSpPr>
          <p:spPr>
            <a:xfrm>
              <a:off x="9220945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3AE81E0-058F-4FD8-8696-D7E902BDAD7A}"/>
                </a:ext>
              </a:extLst>
            </p:cNvPr>
            <p:cNvSpPr/>
            <p:nvPr/>
          </p:nvSpPr>
          <p:spPr>
            <a:xfrm>
              <a:off x="8411924" y="1117799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8F1282-0825-4184-9D1D-5077034572B2}"/>
                </a:ext>
              </a:extLst>
            </p:cNvPr>
            <p:cNvCxnSpPr>
              <a:cxnSpLocks/>
              <a:stCxn id="99" idx="7"/>
              <a:endCxn id="104" idx="3"/>
            </p:cNvCxnSpPr>
            <p:nvPr/>
          </p:nvCxnSpPr>
          <p:spPr>
            <a:xfrm flipV="1">
              <a:off x="7690599" y="1200829"/>
              <a:ext cx="735571" cy="1323331"/>
            </a:xfrm>
            <a:prstGeom prst="straightConnector1">
              <a:avLst/>
            </a:prstGeom>
            <a:ln w="1587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47F57C4-539E-4B01-B4C9-40E1817EBACD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>
              <a:off x="7704845" y="2558552"/>
              <a:ext cx="1516100" cy="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9B44D53-FBAB-447A-A897-9EE88CE85C77}"/>
                </a:ext>
              </a:extLst>
            </p:cNvPr>
            <p:cNvCxnSpPr>
              <a:cxnSpLocks/>
              <a:stCxn id="104" idx="5"/>
              <a:endCxn id="101" idx="1"/>
            </p:cNvCxnSpPr>
            <p:nvPr/>
          </p:nvCxnSpPr>
          <p:spPr>
            <a:xfrm>
              <a:off x="8494954" y="1200829"/>
              <a:ext cx="740237" cy="1323331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3E154F8-9E30-434E-9371-7933DE23A97C}"/>
                    </a:ext>
                  </a:extLst>
                </p:cNvPr>
                <p:cNvSpPr txBox="1"/>
                <p:nvPr/>
              </p:nvSpPr>
              <p:spPr>
                <a:xfrm>
                  <a:off x="8350090" y="2498245"/>
                  <a:ext cx="152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3E154F8-9E30-434E-9371-7933DE23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090" y="2498245"/>
                  <a:ext cx="15215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00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711EEE-C65B-4CB4-A78E-5ADE2C043155}"/>
                    </a:ext>
                  </a:extLst>
                </p:cNvPr>
                <p:cNvSpPr txBox="1"/>
                <p:nvPr/>
              </p:nvSpPr>
              <p:spPr>
                <a:xfrm>
                  <a:off x="8833674" y="1579796"/>
                  <a:ext cx="871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711EEE-C65B-4CB4-A78E-5ADE2C043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674" y="1579796"/>
                  <a:ext cx="87181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9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290C0E5-50BF-45D3-AF4E-345AF4E45764}"/>
                    </a:ext>
                  </a:extLst>
                </p:cNvPr>
                <p:cNvSpPr txBox="1"/>
                <p:nvPr/>
              </p:nvSpPr>
              <p:spPr>
                <a:xfrm>
                  <a:off x="7621815" y="1579796"/>
                  <a:ext cx="456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290C0E5-50BF-45D3-AF4E-345AF4E45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815" y="1579796"/>
                  <a:ext cx="45605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9084F-7B47-4626-BCFB-43B2ECE3C0B1}"/>
                </a:ext>
              </a:extLst>
            </p:cNvPr>
            <p:cNvSpPr txBox="1"/>
            <p:nvPr/>
          </p:nvSpPr>
          <p:spPr>
            <a:xfrm>
              <a:off x="8066083" y="2877212"/>
              <a:ext cx="83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653D464-D927-4F49-A81C-91531C9EF6A9}"/>
                    </a:ext>
                  </a:extLst>
                </p:cNvPr>
                <p:cNvSpPr txBox="1"/>
                <p:nvPr/>
              </p:nvSpPr>
              <p:spPr>
                <a:xfrm>
                  <a:off x="7981046" y="475974"/>
                  <a:ext cx="10278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Section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653D464-D927-4F49-A81C-91531C9EF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046" y="475974"/>
                  <a:ext cx="102781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734" t="-471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F66DD8-FB8C-44F5-B755-3181B3FA2BF0}"/>
              </a:ext>
            </a:extLst>
          </p:cNvPr>
          <p:cNvGrpSpPr/>
          <p:nvPr/>
        </p:nvGrpSpPr>
        <p:grpSpPr>
          <a:xfrm>
            <a:off x="4967668" y="471468"/>
            <a:ext cx="2210180" cy="2775076"/>
            <a:chOff x="4967668" y="471468"/>
            <a:chExt cx="2210180" cy="277507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8468B78-F233-4550-8CCE-0F5C883283C7}"/>
                </a:ext>
              </a:extLst>
            </p:cNvPr>
            <p:cNvSpPr/>
            <p:nvPr/>
          </p:nvSpPr>
          <p:spPr>
            <a:xfrm>
              <a:off x="5079926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7A140B-1A7F-4781-9074-2D8EC51A3FBD}"/>
                </a:ext>
              </a:extLst>
            </p:cNvPr>
            <p:cNvSpPr/>
            <p:nvPr/>
          </p:nvSpPr>
          <p:spPr>
            <a:xfrm>
              <a:off x="6693302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1D7934F-4A20-42FE-9553-F0F5F2B1E4D0}"/>
                </a:ext>
              </a:extLst>
            </p:cNvPr>
            <p:cNvSpPr/>
            <p:nvPr/>
          </p:nvSpPr>
          <p:spPr>
            <a:xfrm>
              <a:off x="5884281" y="1117799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5D5616F-F096-484F-A111-E5932B75A3A3}"/>
                </a:ext>
              </a:extLst>
            </p:cNvPr>
            <p:cNvCxnSpPr>
              <a:cxnSpLocks/>
              <a:stCxn id="121" idx="7"/>
              <a:endCxn id="123" idx="3"/>
            </p:cNvCxnSpPr>
            <p:nvPr/>
          </p:nvCxnSpPr>
          <p:spPr>
            <a:xfrm flipV="1">
              <a:off x="5162956" y="1200829"/>
              <a:ext cx="735571" cy="1323331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2BA22B-4D1F-44B0-A1EF-DB5A94F278F9}"/>
                </a:ext>
              </a:extLst>
            </p:cNvPr>
            <p:cNvCxnSpPr>
              <a:cxnSpLocks/>
              <a:stCxn id="121" idx="6"/>
              <a:endCxn id="122" idx="2"/>
            </p:cNvCxnSpPr>
            <p:nvPr/>
          </p:nvCxnSpPr>
          <p:spPr>
            <a:xfrm>
              <a:off x="5177202" y="2558552"/>
              <a:ext cx="1516100" cy="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A48772B-796B-4ACF-90E3-7A9969175FB0}"/>
                </a:ext>
              </a:extLst>
            </p:cNvPr>
            <p:cNvCxnSpPr>
              <a:cxnSpLocks/>
              <a:stCxn id="123" idx="5"/>
              <a:endCxn id="122" idx="1"/>
            </p:cNvCxnSpPr>
            <p:nvPr/>
          </p:nvCxnSpPr>
          <p:spPr>
            <a:xfrm>
              <a:off x="5967311" y="1200829"/>
              <a:ext cx="740237" cy="1323331"/>
            </a:xfrm>
            <a:prstGeom prst="straightConnector1">
              <a:avLst/>
            </a:prstGeom>
            <a:ln w="1587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6D3E375-E80F-4DFF-82BB-A9714EF52AFC}"/>
                    </a:ext>
                  </a:extLst>
                </p:cNvPr>
                <p:cNvSpPr txBox="1"/>
                <p:nvPr/>
              </p:nvSpPr>
              <p:spPr>
                <a:xfrm>
                  <a:off x="5822447" y="2498245"/>
                  <a:ext cx="152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6D3E375-E80F-4DFF-82BB-A9714EF52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447" y="2498245"/>
                  <a:ext cx="15215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00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4B91D3-F1EF-4D2A-9218-10E20BBCA0D5}"/>
                    </a:ext>
                  </a:extLst>
                </p:cNvPr>
                <p:cNvSpPr txBox="1"/>
                <p:nvPr/>
              </p:nvSpPr>
              <p:spPr>
                <a:xfrm>
                  <a:off x="6306031" y="1579796"/>
                  <a:ext cx="871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4B91D3-F1EF-4D2A-9218-10E20BBCA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31" y="1579796"/>
                  <a:ext cx="871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D2473F3-9CDD-47F7-8C5A-8D66BBE219AE}"/>
                    </a:ext>
                  </a:extLst>
                </p:cNvPr>
                <p:cNvSpPr txBox="1"/>
                <p:nvPr/>
              </p:nvSpPr>
              <p:spPr>
                <a:xfrm>
                  <a:off x="4967668" y="1579796"/>
                  <a:ext cx="721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D2473F3-9CDD-47F7-8C5A-8D66BBE2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68" y="1579796"/>
                  <a:ext cx="72132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26B59F-14F5-4CF0-8F90-0EDBD2D13E13}"/>
                </a:ext>
              </a:extLst>
            </p:cNvPr>
            <p:cNvSpPr txBox="1"/>
            <p:nvPr/>
          </p:nvSpPr>
          <p:spPr>
            <a:xfrm>
              <a:off x="5162956" y="2877212"/>
              <a:ext cx="1530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determination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CC46015-B72B-4A20-B479-505634F5CF67}"/>
                    </a:ext>
                  </a:extLst>
                </p:cNvPr>
                <p:cNvSpPr txBox="1"/>
                <p:nvPr/>
              </p:nvSpPr>
              <p:spPr>
                <a:xfrm>
                  <a:off x="5364131" y="471468"/>
                  <a:ext cx="12063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Retraction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CC46015-B72B-4A20-B479-505634F5C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131" y="471468"/>
                  <a:ext cx="1206360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4545" t="-471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00239-EC2B-45C3-B5F1-9727BDE70069}"/>
              </a:ext>
            </a:extLst>
          </p:cNvPr>
          <p:cNvGrpSpPr/>
          <p:nvPr/>
        </p:nvGrpSpPr>
        <p:grpSpPr>
          <a:xfrm>
            <a:off x="7607569" y="3615963"/>
            <a:ext cx="2097922" cy="2770570"/>
            <a:chOff x="7607569" y="475974"/>
            <a:chExt cx="2097922" cy="277057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D4AABC-28FE-48ED-A98D-CBE00544B9C6}"/>
                </a:ext>
              </a:extLst>
            </p:cNvPr>
            <p:cNvSpPr/>
            <p:nvPr/>
          </p:nvSpPr>
          <p:spPr>
            <a:xfrm>
              <a:off x="7607569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6A7B6-CB56-42FC-8F1C-B5CD6602FE74}"/>
                </a:ext>
              </a:extLst>
            </p:cNvPr>
            <p:cNvSpPr/>
            <p:nvPr/>
          </p:nvSpPr>
          <p:spPr>
            <a:xfrm>
              <a:off x="9220945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71D1A7-1130-481A-9F88-E7AB7D30BD33}"/>
                </a:ext>
              </a:extLst>
            </p:cNvPr>
            <p:cNvSpPr/>
            <p:nvPr/>
          </p:nvSpPr>
          <p:spPr>
            <a:xfrm>
              <a:off x="8411924" y="1117799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479FA99-8A86-499E-A388-64B048516C4B}"/>
                </a:ext>
              </a:extLst>
            </p:cNvPr>
            <p:cNvCxnSpPr>
              <a:cxnSpLocks/>
              <a:stCxn id="28" idx="7"/>
              <a:endCxn id="30" idx="3"/>
            </p:cNvCxnSpPr>
            <p:nvPr/>
          </p:nvCxnSpPr>
          <p:spPr>
            <a:xfrm flipV="1">
              <a:off x="7690599" y="1200829"/>
              <a:ext cx="735571" cy="1323331"/>
            </a:xfrm>
            <a:prstGeom prst="straightConnector1">
              <a:avLst/>
            </a:prstGeom>
            <a:ln w="1587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B85E4B-9C28-43C9-BD8D-0C009EA0D48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7704845" y="2558552"/>
              <a:ext cx="1516100" cy="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750BB2-6706-4288-A4E4-85130B016C76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8494954" y="1200829"/>
              <a:ext cx="740237" cy="1323331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E04167-DF6E-4A62-9573-DF608EC34DEB}"/>
                    </a:ext>
                  </a:extLst>
                </p:cNvPr>
                <p:cNvSpPr txBox="1"/>
                <p:nvPr/>
              </p:nvSpPr>
              <p:spPr>
                <a:xfrm>
                  <a:off x="8350090" y="2498245"/>
                  <a:ext cx="152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E04167-DF6E-4A62-9573-DF608EC34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090" y="2498245"/>
                  <a:ext cx="1521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EE3705-C4A2-4B20-9096-09428C866653}"/>
                    </a:ext>
                  </a:extLst>
                </p:cNvPr>
                <p:cNvSpPr txBox="1"/>
                <p:nvPr/>
              </p:nvSpPr>
              <p:spPr>
                <a:xfrm>
                  <a:off x="8833674" y="1579796"/>
                  <a:ext cx="871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EE3705-C4A2-4B20-9096-09428C866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674" y="1579796"/>
                  <a:ext cx="87181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9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81F76BA-961C-4C81-9580-9DBE29F734BC}"/>
                    </a:ext>
                  </a:extLst>
                </p:cNvPr>
                <p:cNvSpPr txBox="1"/>
                <p:nvPr/>
              </p:nvSpPr>
              <p:spPr>
                <a:xfrm>
                  <a:off x="7621815" y="1579796"/>
                  <a:ext cx="456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81F76BA-961C-4C81-9580-9DBE29F73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815" y="1579796"/>
                  <a:ext cx="456054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ADDED8-1324-4A00-896F-1776B602E3F0}"/>
                </a:ext>
              </a:extLst>
            </p:cNvPr>
            <p:cNvSpPr txBox="1"/>
            <p:nvPr/>
          </p:nvSpPr>
          <p:spPr>
            <a:xfrm>
              <a:off x="8066083" y="2877212"/>
              <a:ext cx="83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475D88-DC73-4BC7-8B19-636F65E8711C}"/>
                    </a:ext>
                  </a:extLst>
                </p:cNvPr>
                <p:cNvSpPr txBox="1"/>
                <p:nvPr/>
              </p:nvSpPr>
              <p:spPr>
                <a:xfrm>
                  <a:off x="7981046" y="475974"/>
                  <a:ext cx="10278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Section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475D88-DC73-4BC7-8B19-636F65E87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046" y="475974"/>
                  <a:ext cx="1027815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4734" t="-471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339420-9E60-4390-AE29-98EA47C4B090}"/>
              </a:ext>
            </a:extLst>
          </p:cNvPr>
          <p:cNvGrpSpPr/>
          <p:nvPr/>
        </p:nvGrpSpPr>
        <p:grpSpPr>
          <a:xfrm>
            <a:off x="4967668" y="3611457"/>
            <a:ext cx="2210180" cy="2775076"/>
            <a:chOff x="4967668" y="471468"/>
            <a:chExt cx="2210180" cy="27750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595FE8D-3006-4A0F-BDDC-2F5E72AC56D8}"/>
                </a:ext>
              </a:extLst>
            </p:cNvPr>
            <p:cNvSpPr/>
            <p:nvPr/>
          </p:nvSpPr>
          <p:spPr>
            <a:xfrm>
              <a:off x="5079926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C57135-3EB4-4A51-8735-CC986F699C36}"/>
                </a:ext>
              </a:extLst>
            </p:cNvPr>
            <p:cNvSpPr/>
            <p:nvPr/>
          </p:nvSpPr>
          <p:spPr>
            <a:xfrm>
              <a:off x="6693302" y="2509914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ACA37B-4B41-4AB2-A316-D3C0426BEBA9}"/>
                </a:ext>
              </a:extLst>
            </p:cNvPr>
            <p:cNvSpPr/>
            <p:nvPr/>
          </p:nvSpPr>
          <p:spPr>
            <a:xfrm>
              <a:off x="5884281" y="1117799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23CF16-74DA-481D-8BDB-6C0607237793}"/>
                </a:ext>
              </a:extLst>
            </p:cNvPr>
            <p:cNvCxnSpPr>
              <a:cxnSpLocks/>
              <a:stCxn id="40" idx="7"/>
              <a:endCxn id="42" idx="3"/>
            </p:cNvCxnSpPr>
            <p:nvPr/>
          </p:nvCxnSpPr>
          <p:spPr>
            <a:xfrm flipV="1">
              <a:off x="5162956" y="1200829"/>
              <a:ext cx="735571" cy="1323331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5F2AAF4-3A5D-4128-84A8-FFC270961B39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5177202" y="2558552"/>
              <a:ext cx="1516100" cy="0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E59EC1-10E8-42B4-8777-CB899EEBF1D4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5967311" y="1200829"/>
              <a:ext cx="740237" cy="1323331"/>
            </a:xfrm>
            <a:prstGeom prst="straightConnector1">
              <a:avLst/>
            </a:prstGeom>
            <a:ln w="1587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E5D6ACA-82A2-4C1F-80EF-E46967F27757}"/>
                    </a:ext>
                  </a:extLst>
                </p:cNvPr>
                <p:cNvSpPr txBox="1"/>
                <p:nvPr/>
              </p:nvSpPr>
              <p:spPr>
                <a:xfrm>
                  <a:off x="5822447" y="2498245"/>
                  <a:ext cx="152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E5D6ACA-82A2-4C1F-80EF-E46967F27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447" y="2498245"/>
                  <a:ext cx="15215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000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1D8A00-20D1-4B00-A600-A276BDDFAE77}"/>
                    </a:ext>
                  </a:extLst>
                </p:cNvPr>
                <p:cNvSpPr txBox="1"/>
                <p:nvPr/>
              </p:nvSpPr>
              <p:spPr>
                <a:xfrm>
                  <a:off x="6306031" y="1579796"/>
                  <a:ext cx="871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1D8A00-20D1-4B00-A600-A276BDDF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31" y="1579796"/>
                  <a:ext cx="87181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C38EEC-7A4E-4271-9066-001E2258EF7E}"/>
                    </a:ext>
                  </a:extLst>
                </p:cNvPr>
                <p:cNvSpPr txBox="1"/>
                <p:nvPr/>
              </p:nvSpPr>
              <p:spPr>
                <a:xfrm>
                  <a:off x="4967668" y="1579796"/>
                  <a:ext cx="721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C38EEC-7A4E-4271-9066-001E2258E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68" y="1579796"/>
                  <a:ext cx="721325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B48980-AFC8-43A4-BD26-32905F34BAEB}"/>
                </a:ext>
              </a:extLst>
            </p:cNvPr>
            <p:cNvSpPr txBox="1"/>
            <p:nvPr/>
          </p:nvSpPr>
          <p:spPr>
            <a:xfrm>
              <a:off x="5162956" y="2877212"/>
              <a:ext cx="1530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determination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E1C14D7-4119-4B7B-92C7-111EEAB605F1}"/>
                    </a:ext>
                  </a:extLst>
                </p:cNvPr>
                <p:cNvSpPr txBox="1"/>
                <p:nvPr/>
              </p:nvSpPr>
              <p:spPr>
                <a:xfrm>
                  <a:off x="5364131" y="471468"/>
                  <a:ext cx="12063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Retraction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E1C14D7-4119-4B7B-92C7-111EEAB60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131" y="471468"/>
                  <a:ext cx="1206360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4545" t="-471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C4AE54-8F56-4403-BC83-403B3B5EFCB9}"/>
              </a:ext>
            </a:extLst>
          </p:cNvPr>
          <p:cNvGrpSpPr/>
          <p:nvPr/>
        </p:nvGrpSpPr>
        <p:grpSpPr>
          <a:xfrm>
            <a:off x="8182871" y="1716776"/>
            <a:ext cx="2975239" cy="2082582"/>
            <a:chOff x="710194" y="226103"/>
            <a:chExt cx="2975239" cy="2082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3DC375-E0C4-481A-8A3A-E77AE4E7C764}"/>
                </a:ext>
              </a:extLst>
            </p:cNvPr>
            <p:cNvGrpSpPr/>
            <p:nvPr/>
          </p:nvGrpSpPr>
          <p:grpSpPr>
            <a:xfrm>
              <a:off x="1599435" y="226103"/>
              <a:ext cx="1183191" cy="661021"/>
              <a:chOff x="2905214" y="234526"/>
              <a:chExt cx="2368852" cy="132342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357D29F-CE1E-4D85-82EA-7550DBF803CE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7553D0-DFF4-48CF-B269-A3C523E1E7F1}"/>
                  </a:ext>
                </a:extLst>
              </p:cNvPr>
              <p:cNvSpPr/>
              <p:nvPr/>
            </p:nvSpPr>
            <p:spPr>
              <a:xfrm>
                <a:off x="2905214" y="234526"/>
                <a:ext cx="2368852" cy="13234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73BD8C7-E48F-4A54-9A3F-2C1D084BB935}"/>
                  </a:ext>
                </a:extLst>
              </p:cNvPr>
              <p:cNvSpPr/>
              <p:nvPr/>
            </p:nvSpPr>
            <p:spPr>
              <a:xfrm>
                <a:off x="3930251" y="844718"/>
                <a:ext cx="159390" cy="1593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AF17C26-A820-42C8-8E1D-497A9FCD4E47}"/>
                  </a:ext>
                </a:extLst>
              </p:cNvPr>
              <p:cNvSpPr/>
              <p:nvPr/>
            </p:nvSpPr>
            <p:spPr>
              <a:xfrm>
                <a:off x="4582291" y="844718"/>
                <a:ext cx="159390" cy="1593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CC992E-1B17-413C-BCFA-03FAABAD921C}"/>
                </a:ext>
              </a:extLst>
            </p:cNvPr>
            <p:cNvCxnSpPr>
              <a:cxnSpLocks/>
              <a:stCxn id="27" idx="5"/>
              <a:endCxn id="21" idx="1"/>
            </p:cNvCxnSpPr>
            <p:nvPr/>
          </p:nvCxnSpPr>
          <p:spPr>
            <a:xfrm>
              <a:off x="1891086" y="598834"/>
              <a:ext cx="1057634" cy="935427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F55821-3FEC-4A99-BAC6-8AD2F3935B7B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337EB73-BB25-4AB8-AFEE-2FFB3EFF1F96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4A24754-51B6-4021-B360-1A12FFFF84EE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2CB71D6-B26D-4F57-ADF7-C4AFD4BB81DF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4017B47-30A2-490D-80BB-930DC7433291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C9E019-2FDD-47B0-9EE3-B9758534C18A}"/>
                </a:ext>
              </a:extLst>
            </p:cNvPr>
            <p:cNvCxnSpPr>
              <a:cxnSpLocks/>
              <a:stCxn id="29" idx="5"/>
              <a:endCxn id="22" idx="1"/>
            </p:cNvCxnSpPr>
            <p:nvPr/>
          </p:nvCxnSpPr>
          <p:spPr>
            <a:xfrm>
              <a:off x="2179372" y="598834"/>
              <a:ext cx="1286105" cy="119560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63C10-5CB6-4AB2-A3D1-C680360E3018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2F8550-3168-4C80-826E-C089D0F933F9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1424705-57DF-41BE-814A-01239430C0FD}"/>
                  </a:ext>
                </a:extLst>
              </p:cNvPr>
              <p:cNvSpPr/>
              <p:nvPr/>
            </p:nvSpPr>
            <p:spPr>
              <a:xfrm>
                <a:off x="8104795" y="1856783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D8E2A2-387D-4EE9-8E13-7D63D2F6B85D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300D3B-0EFC-4C1C-98FF-D3FCDB7C1477}"/>
                </a:ext>
              </a:extLst>
            </p:cNvPr>
            <p:cNvCxnSpPr>
              <a:cxnSpLocks/>
              <a:stCxn id="24" idx="6"/>
              <a:endCxn id="21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220717-C85D-4DF5-A826-0408A7E8E9A9}"/>
                </a:ext>
              </a:extLst>
            </p:cNvPr>
            <p:cNvCxnSpPr>
              <a:cxnSpLocks/>
              <a:stCxn id="25" idx="6"/>
              <a:endCxn id="22" idx="2"/>
            </p:cNvCxnSpPr>
            <p:nvPr/>
          </p:nvCxnSpPr>
          <p:spPr>
            <a:xfrm flipV="1">
              <a:off x="1467789" y="1828829"/>
              <a:ext cx="1983442" cy="13636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E02415-14AC-44A9-9F51-830DFEED5600}"/>
                    </a:ext>
                  </a:extLst>
                </p:cNvPr>
                <p:cNvSpPr txBox="1"/>
                <p:nvPr/>
              </p:nvSpPr>
              <p:spPr>
                <a:xfrm>
                  <a:off x="2066433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E02415-14AC-44A9-9F51-830DFEED5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433" y="253882"/>
                  <a:ext cx="21890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889" r="-222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63DEDD-5006-4A36-9503-D9FAB0E282E4}"/>
                    </a:ext>
                  </a:extLst>
                </p:cNvPr>
                <p:cNvSpPr txBox="1"/>
                <p:nvPr/>
              </p:nvSpPr>
              <p:spPr>
                <a:xfrm>
                  <a:off x="2367454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63DEDD-5006-4A36-9503-D9FAB0E28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454" y="253882"/>
                  <a:ext cx="2189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889" r="-2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4A4E10-7EBD-4002-AC36-F70F74AABA62}"/>
                </a:ext>
              </a:extLst>
            </p:cNvPr>
            <p:cNvCxnSpPr>
              <a:cxnSpLocks/>
              <a:stCxn id="24" idx="7"/>
              <a:endCxn id="27" idx="3"/>
            </p:cNvCxnSpPr>
            <p:nvPr/>
          </p:nvCxnSpPr>
          <p:spPr>
            <a:xfrm flipV="1">
              <a:off x="1127655" y="598834"/>
              <a:ext cx="707137" cy="986852"/>
            </a:xfrm>
            <a:prstGeom prst="straightConnector1">
              <a:avLst/>
            </a:prstGeom>
            <a:ln w="15875">
              <a:solidFill>
                <a:srgbClr val="00B050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832DCE-5FE7-46FF-B78D-D2285D2950B7}"/>
                </a:ext>
              </a:extLst>
            </p:cNvPr>
            <p:cNvCxnSpPr>
              <a:cxnSpLocks/>
              <a:stCxn id="30" idx="5"/>
              <a:endCxn id="22" idx="7"/>
            </p:cNvCxnSpPr>
            <p:nvPr/>
          </p:nvCxnSpPr>
          <p:spPr>
            <a:xfrm>
              <a:off x="2505052" y="598834"/>
              <a:ext cx="1029209" cy="119560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CDA513-44A7-4088-AF51-3D4B729B25BB}"/>
                </a:ext>
              </a:extLst>
            </p:cNvPr>
            <p:cNvCxnSpPr>
              <a:cxnSpLocks/>
              <a:stCxn id="25" idx="7"/>
              <a:endCxn id="30" idx="3"/>
            </p:cNvCxnSpPr>
            <p:nvPr/>
          </p:nvCxnSpPr>
          <p:spPr>
            <a:xfrm flipV="1">
              <a:off x="1453543" y="598834"/>
              <a:ext cx="995215" cy="1331966"/>
            </a:xfrm>
            <a:prstGeom prst="straightConnector1">
              <a:avLst/>
            </a:prstGeom>
            <a:ln w="15875">
              <a:solidFill>
                <a:srgbClr val="00B050"/>
              </a:solidFill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833CD6-1AF0-48BE-82EB-54E051023FF5}"/>
              </a:ext>
            </a:extLst>
          </p:cNvPr>
          <p:cNvGrpSpPr/>
          <p:nvPr/>
        </p:nvGrpSpPr>
        <p:grpSpPr>
          <a:xfrm>
            <a:off x="4690875" y="1665351"/>
            <a:ext cx="2975239" cy="2082582"/>
            <a:chOff x="710194" y="226103"/>
            <a:chExt cx="2975239" cy="208258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B2A976-B3AA-46DC-AEA6-9DE5BD411E20}"/>
                </a:ext>
              </a:extLst>
            </p:cNvPr>
            <p:cNvGrpSpPr/>
            <p:nvPr/>
          </p:nvGrpSpPr>
          <p:grpSpPr>
            <a:xfrm>
              <a:off x="1599435" y="226103"/>
              <a:ext cx="1183191" cy="661021"/>
              <a:chOff x="2905214" y="234526"/>
              <a:chExt cx="2368852" cy="132342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E0874D6-75B1-44E5-AEDD-9BE583B5148B}"/>
                  </a:ext>
                </a:extLst>
              </p:cNvPr>
              <p:cNvSpPr/>
              <p:nvPr/>
            </p:nvSpPr>
            <p:spPr>
              <a:xfrm>
                <a:off x="3353077" y="844719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A50D487-B1F0-4B57-9FCA-0D5739B110D3}"/>
                  </a:ext>
                </a:extLst>
              </p:cNvPr>
              <p:cNvSpPr/>
              <p:nvPr/>
            </p:nvSpPr>
            <p:spPr>
              <a:xfrm>
                <a:off x="2905214" y="234526"/>
                <a:ext cx="2368852" cy="13234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CD91F0-0042-4AAC-854B-C9517ADF1E95}"/>
                  </a:ext>
                </a:extLst>
              </p:cNvPr>
              <p:cNvSpPr/>
              <p:nvPr/>
            </p:nvSpPr>
            <p:spPr>
              <a:xfrm>
                <a:off x="3930251" y="844718"/>
                <a:ext cx="159390" cy="1593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46DF86-954F-4D03-B231-2B1ADD4E2446}"/>
                  </a:ext>
                </a:extLst>
              </p:cNvPr>
              <p:cNvSpPr/>
              <p:nvPr/>
            </p:nvSpPr>
            <p:spPr>
              <a:xfrm>
                <a:off x="4582291" y="844718"/>
                <a:ext cx="159390" cy="1593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ED8F64-66FF-4A57-A814-777D3E0A0362}"/>
                </a:ext>
              </a:extLst>
            </p:cNvPr>
            <p:cNvCxnSpPr>
              <a:cxnSpLocks/>
              <a:stCxn id="51" idx="7"/>
              <a:endCxn id="54" idx="2"/>
            </p:cNvCxnSpPr>
            <p:nvPr/>
          </p:nvCxnSpPr>
          <p:spPr>
            <a:xfrm flipV="1">
              <a:off x="1127655" y="570687"/>
              <a:ext cx="695478" cy="1014999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6AFC05-7010-4D8C-BA68-82D9FEF112B9}"/>
                </a:ext>
              </a:extLst>
            </p:cNvPr>
            <p:cNvGrpSpPr/>
            <p:nvPr/>
          </p:nvGrpSpPr>
          <p:grpSpPr>
            <a:xfrm>
              <a:off x="710194" y="1223295"/>
              <a:ext cx="1085390" cy="1085390"/>
              <a:chOff x="7253607" y="1248462"/>
              <a:chExt cx="1085390" cy="108539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88DFD6D-173B-49CB-84EE-7482A0CDCECD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6C79CF6-EA5B-4729-8B3F-576B6F5BD748}"/>
                  </a:ext>
                </a:extLst>
              </p:cNvPr>
              <p:cNvSpPr/>
              <p:nvPr/>
            </p:nvSpPr>
            <p:spPr>
              <a:xfrm>
                <a:off x="7913926" y="1941721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2AFFC5E-93C5-4B4B-87F1-5C60FB53D923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420B525-7B31-4437-9223-BE1503E7E110}"/>
                    </a:ext>
                  </a:extLst>
                </p:cNvPr>
                <p:cNvSpPr txBox="1"/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02" y="253882"/>
                  <a:ext cx="2189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FF6AAD-735A-4ABD-A4F5-CC2F49FCAE47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1453543" y="598834"/>
              <a:ext cx="995215" cy="1331966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6FA96F-67C2-47B0-A54A-388AFD9C4E3A}"/>
                </a:ext>
              </a:extLst>
            </p:cNvPr>
            <p:cNvGrpSpPr/>
            <p:nvPr/>
          </p:nvGrpSpPr>
          <p:grpSpPr>
            <a:xfrm>
              <a:off x="2600043" y="1171870"/>
              <a:ext cx="1085390" cy="1085390"/>
              <a:chOff x="7253607" y="1248462"/>
              <a:chExt cx="1085390" cy="108539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50F0A24-03E0-42D0-A3AA-0D869F654D36}"/>
                  </a:ext>
                </a:extLst>
              </p:cNvPr>
              <p:cNvSpPr/>
              <p:nvPr/>
            </p:nvSpPr>
            <p:spPr>
              <a:xfrm>
                <a:off x="7588038" y="159660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F40BABE-259C-4273-959A-AF32F2A5A352}"/>
                  </a:ext>
                </a:extLst>
              </p:cNvPr>
              <p:cNvSpPr/>
              <p:nvPr/>
            </p:nvSpPr>
            <p:spPr>
              <a:xfrm>
                <a:off x="8104795" y="1856783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1B3E8F0-5746-4D4A-B31D-C2DE9B7E0D85}"/>
                  </a:ext>
                </a:extLst>
              </p:cNvPr>
              <p:cNvSpPr/>
              <p:nvPr/>
            </p:nvSpPr>
            <p:spPr>
              <a:xfrm>
                <a:off x="7253607" y="1248462"/>
                <a:ext cx="1085390" cy="10853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48F13BC-A122-4B2E-B2D4-03B035AF0189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141901" y="1568653"/>
              <a:ext cx="1792573" cy="51425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1CAE9B7-7A42-497F-B7B9-BF4BE56B8F92}"/>
                </a:ext>
              </a:extLst>
            </p:cNvPr>
            <p:cNvCxnSpPr>
              <a:cxnSpLocks/>
              <a:stCxn id="52" idx="6"/>
              <a:endCxn id="49" idx="2"/>
            </p:cNvCxnSpPr>
            <p:nvPr/>
          </p:nvCxnSpPr>
          <p:spPr>
            <a:xfrm flipV="1">
              <a:off x="1467789" y="1828829"/>
              <a:ext cx="1983442" cy="136363"/>
            </a:xfrm>
            <a:prstGeom prst="straightConnector1">
              <a:avLst/>
            </a:prstGeom>
            <a:ln w="15875">
              <a:prstDash val="soli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F10FEE-2257-4160-8EE8-935795619FA4}"/>
                    </a:ext>
                  </a:extLst>
                </p:cNvPr>
                <p:cNvSpPr txBox="1"/>
                <p:nvPr/>
              </p:nvSpPr>
              <p:spPr>
                <a:xfrm>
                  <a:off x="2066433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F10FEE-2257-4160-8EE8-935795619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433" y="253882"/>
                  <a:ext cx="2189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8889" r="-2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54CE12-2AEE-4221-B051-23102816A85C}"/>
                    </a:ext>
                  </a:extLst>
                </p:cNvPr>
                <p:cNvSpPr txBox="1"/>
                <p:nvPr/>
              </p:nvSpPr>
              <p:spPr>
                <a:xfrm>
                  <a:off x="2367454" y="253882"/>
                  <a:ext cx="218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54CE12-2AEE-4221-B051-23102816A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454" y="253882"/>
                  <a:ext cx="2189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8889" r="-25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C54878-334E-4D69-9FA9-D3BFE6528A6F}"/>
                </a:ext>
              </a:extLst>
            </p:cNvPr>
            <p:cNvCxnSpPr>
              <a:cxnSpLocks/>
              <a:stCxn id="56" idx="5"/>
              <a:endCxn id="49" idx="1"/>
            </p:cNvCxnSpPr>
            <p:nvPr/>
          </p:nvCxnSpPr>
          <p:spPr>
            <a:xfrm>
              <a:off x="2179372" y="598834"/>
              <a:ext cx="1286105" cy="1195603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F128F5-194C-4933-B8CD-C17720597CEE}"/>
                </a:ext>
              </a:extLst>
            </p:cNvPr>
            <p:cNvCxnSpPr>
              <a:cxnSpLocks/>
              <a:stCxn id="54" idx="5"/>
              <a:endCxn id="48" idx="0"/>
            </p:cNvCxnSpPr>
            <p:nvPr/>
          </p:nvCxnSpPr>
          <p:spPr>
            <a:xfrm>
              <a:off x="1891086" y="598834"/>
              <a:ext cx="1092026" cy="921181"/>
            </a:xfrm>
            <a:prstGeom prst="straightConnector1">
              <a:avLst/>
            </a:prstGeom>
            <a:ln w="15875">
              <a:solidFill>
                <a:srgbClr val="00B050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DA1FA0-820D-427F-9B4C-60FA92BD210F}"/>
                </a:ext>
              </a:extLst>
            </p:cNvPr>
            <p:cNvCxnSpPr>
              <a:cxnSpLocks/>
              <a:stCxn id="57" idx="5"/>
              <a:endCxn id="49" idx="0"/>
            </p:cNvCxnSpPr>
            <p:nvPr/>
          </p:nvCxnSpPr>
          <p:spPr>
            <a:xfrm>
              <a:off x="2505052" y="598834"/>
              <a:ext cx="994817" cy="1181357"/>
            </a:xfrm>
            <a:prstGeom prst="straightConnector1">
              <a:avLst/>
            </a:prstGeom>
            <a:ln w="15875">
              <a:solidFill>
                <a:srgbClr val="00B050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504268-02BA-412D-B299-8170CB70AEE2}"/>
                  </a:ext>
                </a:extLst>
              </p:cNvPr>
              <p:cNvSpPr txBox="1"/>
              <p:nvPr/>
            </p:nvSpPr>
            <p:spPr>
              <a:xfrm>
                <a:off x="5314987" y="3872047"/>
                <a:ext cx="5300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retraction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section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504268-02BA-412D-B299-8170CB70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87" y="3872047"/>
                <a:ext cx="5300428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EDBEAB-A20C-47A6-9975-C34D75C96FE1}"/>
                  </a:ext>
                </a:extLst>
              </p:cNvPr>
              <p:cNvSpPr txBox="1"/>
              <p:nvPr/>
            </p:nvSpPr>
            <p:spPr>
              <a:xfrm>
                <a:off x="5561447" y="2427066"/>
                <a:ext cx="265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EDBEAB-A20C-47A6-9975-C34D75C9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47" y="2427066"/>
                <a:ext cx="265129" cy="276999"/>
              </a:xfrm>
              <a:prstGeom prst="rect">
                <a:avLst/>
              </a:prstGeom>
              <a:blipFill>
                <a:blip r:embed="rId10"/>
                <a:stretch>
                  <a:fillRect l="-15909" t="-2174" r="-136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FD94A6-EDE3-4174-8FD1-973B2CF00300}"/>
                  </a:ext>
                </a:extLst>
              </p:cNvPr>
              <p:cNvSpPr txBox="1"/>
              <p:nvPr/>
            </p:nvSpPr>
            <p:spPr>
              <a:xfrm>
                <a:off x="6896355" y="2211816"/>
                <a:ext cx="265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FD94A6-EDE3-4174-8FD1-973B2CF0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55" y="2211816"/>
                <a:ext cx="26512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F347B16-A19B-4BBC-AB06-508959421859}"/>
                  </a:ext>
                </a:extLst>
              </p:cNvPr>
              <p:cNvSpPr txBox="1"/>
              <p:nvPr/>
            </p:nvSpPr>
            <p:spPr>
              <a:xfrm>
                <a:off x="10331599" y="2216087"/>
                <a:ext cx="265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F347B16-A19B-4BBC-AB06-50895942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99" y="2216087"/>
                <a:ext cx="265129" cy="276999"/>
              </a:xfrm>
              <a:prstGeom prst="rect">
                <a:avLst/>
              </a:prstGeom>
              <a:blipFill>
                <a:blip r:embed="rId12"/>
                <a:stretch>
                  <a:fillRect l="-16279" t="-4444" r="-162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6F009C-16D2-4854-AA10-048F3805A7A3}"/>
                  </a:ext>
                </a:extLst>
              </p:cNvPr>
              <p:cNvSpPr txBox="1"/>
              <p:nvPr/>
            </p:nvSpPr>
            <p:spPr>
              <a:xfrm>
                <a:off x="8642370" y="2305663"/>
                <a:ext cx="265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6F009C-16D2-4854-AA10-048F3805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370" y="2305663"/>
                <a:ext cx="26512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A1C93-A395-49FC-ACD0-46072297887A}"/>
                  </a:ext>
                </a:extLst>
              </p:cNvPr>
              <p:cNvSpPr txBox="1"/>
              <p:nvPr/>
            </p:nvSpPr>
            <p:spPr>
              <a:xfrm>
                <a:off x="3226550" y="3934379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A1C93-A395-49FC-ACD0-46072297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50" y="3934379"/>
                <a:ext cx="192946" cy="276999"/>
              </a:xfrm>
              <a:prstGeom prst="rect">
                <a:avLst/>
              </a:prstGeom>
              <a:blipFill>
                <a:blip r:embed="rId2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6F18B-B363-4E0F-8146-3B94E38201FE}"/>
                  </a:ext>
                </a:extLst>
              </p:cNvPr>
              <p:cNvSpPr txBox="1"/>
              <p:nvPr/>
            </p:nvSpPr>
            <p:spPr>
              <a:xfrm>
                <a:off x="2514556" y="3179371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6F18B-B363-4E0F-8146-3B94E382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56" y="3179371"/>
                <a:ext cx="192946" cy="276999"/>
              </a:xfrm>
              <a:prstGeom prst="rect">
                <a:avLst/>
              </a:prstGeom>
              <a:blipFill>
                <a:blip r:embed="rId3"/>
                <a:stretch>
                  <a:fillRect l="-31250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2603B-B6F3-47FB-85A6-F4C73D36F9A0}"/>
                  </a:ext>
                </a:extLst>
              </p:cNvPr>
              <p:cNvSpPr txBox="1"/>
              <p:nvPr/>
            </p:nvSpPr>
            <p:spPr>
              <a:xfrm>
                <a:off x="1199374" y="3934379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2603B-B6F3-47FB-85A6-F4C73D36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4" y="3934379"/>
                <a:ext cx="192946" cy="276999"/>
              </a:xfrm>
              <a:prstGeom prst="rect">
                <a:avLst/>
              </a:prstGeom>
              <a:blipFill>
                <a:blip r:embed="rId4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666BAE-6087-4582-B5E2-9843F421A3E2}"/>
              </a:ext>
            </a:extLst>
          </p:cNvPr>
          <p:cNvCxnSpPr>
            <a:cxnSpLocks/>
          </p:cNvCxnSpPr>
          <p:nvPr/>
        </p:nvCxnSpPr>
        <p:spPr>
          <a:xfrm flipV="1">
            <a:off x="1434114" y="3407475"/>
            <a:ext cx="1058661" cy="540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5CF0E6-D61B-429D-B6EB-E748926217F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92320" y="4072879"/>
            <a:ext cx="166719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091658F-F4FC-42CE-88D5-E7266587DAF2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2707502" y="3317871"/>
            <a:ext cx="615521" cy="616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25CD091-2FEE-4586-A7A9-45C5E6FE07F2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2611032" y="3407475"/>
            <a:ext cx="615519" cy="665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49EF24-1392-4848-A21C-76500E04C886}"/>
                  </a:ext>
                </a:extLst>
              </p:cNvPr>
              <p:cNvSpPr txBox="1"/>
              <p:nvPr/>
            </p:nvSpPr>
            <p:spPr>
              <a:xfrm>
                <a:off x="3178314" y="3283978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49EF24-1392-4848-A21C-76500E04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14" y="3283978"/>
                <a:ext cx="192946" cy="276999"/>
              </a:xfrm>
              <a:prstGeom prst="rect">
                <a:avLst/>
              </a:prstGeom>
              <a:blipFill>
                <a:blip r:embed="rId5"/>
                <a:stretch>
                  <a:fillRect l="-40625" t="-4444" r="-375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CFCD-5492-43B3-9A35-61420A4F4F37}"/>
                  </a:ext>
                </a:extLst>
              </p:cNvPr>
              <p:cNvSpPr txBox="1"/>
              <p:nvPr/>
            </p:nvSpPr>
            <p:spPr>
              <a:xfrm>
                <a:off x="2514556" y="3626125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CFCD-5492-43B3-9A35-61420A4F4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56" y="3626125"/>
                <a:ext cx="192946" cy="276999"/>
              </a:xfrm>
              <a:prstGeom prst="rect">
                <a:avLst/>
              </a:prstGeom>
              <a:blipFill>
                <a:blip r:embed="rId6"/>
                <a:stretch>
                  <a:fillRect l="-9375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6DB34F-E03E-4A96-9EA0-EA17AE1456B0}"/>
                  </a:ext>
                </a:extLst>
              </p:cNvPr>
              <p:cNvSpPr txBox="1"/>
              <p:nvPr/>
            </p:nvSpPr>
            <p:spPr>
              <a:xfrm>
                <a:off x="2129443" y="4072878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6DB34F-E03E-4A96-9EA0-EA17AE145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43" y="4072878"/>
                <a:ext cx="192946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466F81-43EC-47CB-AD51-40D96C624B5B}"/>
                  </a:ext>
                </a:extLst>
              </p:cNvPr>
              <p:cNvSpPr txBox="1"/>
              <p:nvPr/>
            </p:nvSpPr>
            <p:spPr>
              <a:xfrm>
                <a:off x="1761972" y="3400702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466F81-43EC-47CB-AD51-40D96C62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72" y="3400702"/>
                <a:ext cx="192946" cy="276999"/>
              </a:xfrm>
              <a:prstGeom prst="rect">
                <a:avLst/>
              </a:prstGeom>
              <a:blipFill>
                <a:blip r:embed="rId8"/>
                <a:stretch>
                  <a:fillRect l="-31250" r="-593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129C746-2013-4675-A19C-917895C5D3E6}"/>
              </a:ext>
            </a:extLst>
          </p:cNvPr>
          <p:cNvGrpSpPr/>
          <p:nvPr/>
        </p:nvGrpSpPr>
        <p:grpSpPr>
          <a:xfrm>
            <a:off x="6262783" y="49348"/>
            <a:ext cx="1183191" cy="661021"/>
            <a:chOff x="2905214" y="234526"/>
            <a:chExt cx="2368852" cy="132342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F960325-58BF-4A7F-9B27-EB3FEF73DC7E}"/>
                </a:ext>
              </a:extLst>
            </p:cNvPr>
            <p:cNvSpPr/>
            <p:nvPr/>
          </p:nvSpPr>
          <p:spPr>
            <a:xfrm>
              <a:off x="3353077" y="844719"/>
              <a:ext cx="159391" cy="1593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387FAD3-03D7-4622-BDB6-46E71E0BC1DA}"/>
                </a:ext>
              </a:extLst>
            </p:cNvPr>
            <p:cNvSpPr/>
            <p:nvPr/>
          </p:nvSpPr>
          <p:spPr>
            <a:xfrm>
              <a:off x="2905214" y="234526"/>
              <a:ext cx="2368852" cy="1323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58995E9-904F-4783-A4CB-342610A10074}"/>
                </a:ext>
              </a:extLst>
            </p:cNvPr>
            <p:cNvSpPr/>
            <p:nvPr/>
          </p:nvSpPr>
          <p:spPr>
            <a:xfrm>
              <a:off x="4093958" y="951530"/>
              <a:ext cx="159390" cy="159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316361-2609-4F6A-9050-7CAAA188C63E}"/>
                </a:ext>
              </a:extLst>
            </p:cNvPr>
            <p:cNvSpPr/>
            <p:nvPr/>
          </p:nvSpPr>
          <p:spPr>
            <a:xfrm>
              <a:off x="4582291" y="844718"/>
              <a:ext cx="159390" cy="159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D9FD43-7C65-415D-96B3-16FF48603E68}"/>
              </a:ext>
            </a:extLst>
          </p:cNvPr>
          <p:cNvCxnSpPr>
            <a:cxnSpLocks/>
            <a:stCxn id="79" idx="3"/>
            <a:endCxn id="73" idx="7"/>
          </p:cNvCxnSpPr>
          <p:nvPr/>
        </p:nvCxnSpPr>
        <p:spPr>
          <a:xfrm flipH="1">
            <a:off x="5482792" y="422079"/>
            <a:ext cx="1015348" cy="942572"/>
          </a:xfrm>
          <a:prstGeom prst="straightConnector1">
            <a:avLst/>
          </a:prstGeom>
          <a:ln w="15875">
            <a:prstDash val="solid"/>
            <a:headEnd type="triangl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FA8A2D-3447-4174-9557-7CBDCECFBFC1}"/>
                  </a:ext>
                </a:extLst>
              </p:cNvPr>
              <p:cNvSpPr txBox="1"/>
              <p:nvPr/>
            </p:nvSpPr>
            <p:spPr>
              <a:xfrm>
                <a:off x="6451528" y="97214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FA8A2D-3447-4174-9557-7CBDCECF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8" y="97214"/>
                <a:ext cx="218902" cy="276999"/>
              </a:xfrm>
              <a:prstGeom prst="rect">
                <a:avLst/>
              </a:prstGeom>
              <a:blipFill>
                <a:blip r:embed="rId9"/>
                <a:stretch>
                  <a:fillRect l="-38889" r="-2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0F3259F8-C330-419E-B928-F5EFCE13BB74}"/>
              </a:ext>
            </a:extLst>
          </p:cNvPr>
          <p:cNvGrpSpPr/>
          <p:nvPr/>
        </p:nvGrpSpPr>
        <p:grpSpPr>
          <a:xfrm>
            <a:off x="5065331" y="1002260"/>
            <a:ext cx="1085390" cy="1085390"/>
            <a:chOff x="7253607" y="1248462"/>
            <a:chExt cx="1085390" cy="108539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AB61E3-53D9-48C0-8184-A1BBACAFA313}"/>
                </a:ext>
              </a:extLst>
            </p:cNvPr>
            <p:cNvSpPr/>
            <p:nvPr/>
          </p:nvSpPr>
          <p:spPr>
            <a:xfrm>
              <a:off x="7588038" y="1596607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CD36239-FC1E-44B9-BAB4-3DB7A79A798A}"/>
                </a:ext>
              </a:extLst>
            </p:cNvPr>
            <p:cNvSpPr/>
            <p:nvPr/>
          </p:nvSpPr>
          <p:spPr>
            <a:xfrm>
              <a:off x="8104795" y="1856783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A0CCDBA-2DD3-4F05-8FAF-0F66E1BECEAD}"/>
                </a:ext>
              </a:extLst>
            </p:cNvPr>
            <p:cNvSpPr/>
            <p:nvPr/>
          </p:nvSpPr>
          <p:spPr>
            <a:xfrm>
              <a:off x="7253607" y="1248462"/>
              <a:ext cx="1085390" cy="10853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9D3E40-C3B5-49EB-BF2D-43F489C39B49}"/>
                  </a:ext>
                </a:extLst>
              </p:cNvPr>
              <p:cNvSpPr txBox="1"/>
              <p:nvPr/>
            </p:nvSpPr>
            <p:spPr>
              <a:xfrm>
                <a:off x="6784677" y="123312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9D3E40-C3B5-49EB-BF2D-43F489C3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77" y="123312"/>
                <a:ext cx="218902" cy="276999"/>
              </a:xfrm>
              <a:prstGeom prst="rect">
                <a:avLst/>
              </a:prstGeom>
              <a:blipFill>
                <a:blip r:embed="rId10"/>
                <a:stretch>
                  <a:fillRect l="-38889" r="-222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95091C-615B-44A9-8A07-FF26E51C2FAA}"/>
                  </a:ext>
                </a:extLst>
              </p:cNvPr>
              <p:cNvSpPr txBox="1"/>
              <p:nvPr/>
            </p:nvSpPr>
            <p:spPr>
              <a:xfrm>
                <a:off x="7063053" y="90312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95091C-615B-44A9-8A07-FF26E51C2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53" y="90312"/>
                <a:ext cx="218902" cy="276999"/>
              </a:xfrm>
              <a:prstGeom prst="rect">
                <a:avLst/>
              </a:prstGeom>
              <a:blipFill>
                <a:blip r:embed="rId11"/>
                <a:stretch>
                  <a:fillRect l="-38889" r="-2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A9F69E-1391-4E49-A3FF-DE9AC0B53EE4}"/>
              </a:ext>
            </a:extLst>
          </p:cNvPr>
          <p:cNvCxnSpPr>
            <a:cxnSpLocks/>
            <a:stCxn id="82" idx="5"/>
            <a:endCxn id="74" idx="7"/>
          </p:cNvCxnSpPr>
          <p:nvPr/>
        </p:nvCxnSpPr>
        <p:spPr>
          <a:xfrm flipH="1">
            <a:off x="5999549" y="422079"/>
            <a:ext cx="1168851" cy="1202748"/>
          </a:xfrm>
          <a:prstGeom prst="straightConnector1">
            <a:avLst/>
          </a:prstGeom>
          <a:ln w="15875">
            <a:prstDash val="solid"/>
            <a:headEnd type="triangl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EF4AA764-5415-4FAD-B6F5-2819085B9A9A}"/>
              </a:ext>
            </a:extLst>
          </p:cNvPr>
          <p:cNvCxnSpPr>
            <a:cxnSpLocks/>
            <a:stCxn id="79" idx="2"/>
            <a:endCxn id="73" idx="1"/>
          </p:cNvCxnSpPr>
          <p:nvPr/>
        </p:nvCxnSpPr>
        <p:spPr>
          <a:xfrm rot="10800000" flipV="1">
            <a:off x="5414009" y="393931"/>
            <a:ext cx="1072473" cy="97071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E88203E-31E6-43B8-BF1A-EDD54EB2BEAB}"/>
              </a:ext>
            </a:extLst>
          </p:cNvPr>
          <p:cNvCxnSpPr>
            <a:cxnSpLocks/>
            <a:stCxn id="81" idx="2"/>
            <a:endCxn id="74" idx="1"/>
          </p:cNvCxnSpPr>
          <p:nvPr/>
        </p:nvCxnSpPr>
        <p:spPr>
          <a:xfrm rot="10800000" flipV="1">
            <a:off x="5930765" y="447281"/>
            <a:ext cx="925770" cy="117754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A2FC22-E666-4762-BF35-23BF8BA3BCB1}"/>
                  </a:ext>
                </a:extLst>
              </p:cNvPr>
              <p:cNvSpPr txBox="1"/>
              <p:nvPr/>
            </p:nvSpPr>
            <p:spPr>
              <a:xfrm>
                <a:off x="5287284" y="1476208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A2FC22-E666-4762-BF35-23BF8BA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4" y="1476208"/>
                <a:ext cx="218902" cy="276999"/>
              </a:xfrm>
              <a:prstGeom prst="rect">
                <a:avLst/>
              </a:prstGeom>
              <a:blipFill>
                <a:blip r:embed="rId12"/>
                <a:stretch>
                  <a:fillRect l="-27778" r="-2777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467365-AEDD-4E99-9875-1C76C8202C2A}"/>
                  </a:ext>
                </a:extLst>
              </p:cNvPr>
              <p:cNvSpPr txBox="1"/>
              <p:nvPr/>
            </p:nvSpPr>
            <p:spPr>
              <a:xfrm>
                <a:off x="5683362" y="1682572"/>
                <a:ext cx="1856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467365-AEDD-4E99-9875-1C76C820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62" y="1682572"/>
                <a:ext cx="185662" cy="276999"/>
              </a:xfrm>
              <a:prstGeom prst="rect">
                <a:avLst/>
              </a:prstGeom>
              <a:blipFill>
                <a:blip r:embed="rId13"/>
                <a:stretch>
                  <a:fillRect l="-32258" r="-516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CC1B9BF6-1FD5-497B-B7D5-590C04AFE1F2}"/>
              </a:ext>
            </a:extLst>
          </p:cNvPr>
          <p:cNvSpPr/>
          <p:nvPr/>
        </p:nvSpPr>
        <p:spPr>
          <a:xfrm>
            <a:off x="7517940" y="1186220"/>
            <a:ext cx="1752600" cy="8517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10BF6BE-38A7-417C-8952-582EDB0D18A8}"/>
              </a:ext>
            </a:extLst>
          </p:cNvPr>
          <p:cNvSpPr/>
          <p:nvPr/>
        </p:nvSpPr>
        <p:spPr>
          <a:xfrm>
            <a:off x="7931052" y="1386303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9CD7BBC-CD19-4DD6-B96F-80D47D59B782}"/>
              </a:ext>
            </a:extLst>
          </p:cNvPr>
          <p:cNvSpPr/>
          <p:nvPr/>
        </p:nvSpPr>
        <p:spPr>
          <a:xfrm>
            <a:off x="8536788" y="1386303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D44DE3-8B0A-4FE9-9F29-5AECD88AC98C}"/>
              </a:ext>
            </a:extLst>
          </p:cNvPr>
          <p:cNvSpPr/>
          <p:nvPr/>
        </p:nvSpPr>
        <p:spPr>
          <a:xfrm>
            <a:off x="8182965" y="1730606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31D358-32E3-49A6-975E-E593A6C10E5C}"/>
              </a:ext>
            </a:extLst>
          </p:cNvPr>
          <p:cNvSpPr/>
          <p:nvPr/>
        </p:nvSpPr>
        <p:spPr>
          <a:xfrm>
            <a:off x="8788701" y="1730606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FFF4F7AD-5C49-42DB-86DA-BD6A05994B01}"/>
              </a:ext>
            </a:extLst>
          </p:cNvPr>
          <p:cNvCxnSpPr>
            <a:cxnSpLocks/>
            <a:stCxn id="73" idx="6"/>
            <a:endCxn id="107" idx="2"/>
          </p:cNvCxnSpPr>
          <p:nvPr/>
        </p:nvCxnSpPr>
        <p:spPr>
          <a:xfrm>
            <a:off x="5497038" y="1399043"/>
            <a:ext cx="2434014" cy="270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E01039D-100B-4B6F-8FF0-98981D635373}"/>
              </a:ext>
            </a:extLst>
          </p:cNvPr>
          <p:cNvCxnSpPr>
            <a:cxnSpLocks/>
            <a:stCxn id="74" idx="4"/>
            <a:endCxn id="110" idx="5"/>
          </p:cNvCxnSpPr>
          <p:nvPr/>
        </p:nvCxnSpPr>
        <p:spPr>
          <a:xfrm rot="16200000" flipH="1">
            <a:off x="7365554" y="307459"/>
            <a:ext cx="90702" cy="2891497"/>
          </a:xfrm>
          <a:prstGeom prst="curvedConnector3">
            <a:avLst>
              <a:gd name="adj1" fmla="val 36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59013BF-ADFC-495B-BD29-2231C6763626}"/>
                  </a:ext>
                </a:extLst>
              </p:cNvPr>
              <p:cNvSpPr txBox="1"/>
              <p:nvPr/>
            </p:nvSpPr>
            <p:spPr>
              <a:xfrm>
                <a:off x="7799938" y="1446812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59013BF-ADFC-495B-BD29-2231C6763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38" y="1446812"/>
                <a:ext cx="218902" cy="276999"/>
              </a:xfrm>
              <a:prstGeom prst="rect">
                <a:avLst/>
              </a:prstGeom>
              <a:blipFill>
                <a:blip r:embed="rId14"/>
                <a:stretch>
                  <a:fillRect l="-31429" r="-1428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213548F-6F55-4584-A358-2F5A24A8DC44}"/>
                  </a:ext>
                </a:extLst>
              </p:cNvPr>
              <p:cNvSpPr txBox="1"/>
              <p:nvPr/>
            </p:nvSpPr>
            <p:spPr>
              <a:xfrm>
                <a:off x="8658604" y="1199195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213548F-6F55-4584-A358-2F5A24A8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04" y="1199195"/>
                <a:ext cx="218902" cy="276999"/>
              </a:xfrm>
              <a:prstGeom prst="rect">
                <a:avLst/>
              </a:prstGeom>
              <a:blipFill>
                <a:blip r:embed="rId15"/>
                <a:stretch>
                  <a:fillRect l="-27778" r="-1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14EEC6-64E7-4EE4-9357-C3631DE9D521}"/>
                  </a:ext>
                </a:extLst>
              </p:cNvPr>
              <p:cNvSpPr txBox="1"/>
              <p:nvPr/>
            </p:nvSpPr>
            <p:spPr>
              <a:xfrm>
                <a:off x="8551647" y="1581103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14EEC6-64E7-4EE4-9357-C3631DE9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647" y="1581103"/>
                <a:ext cx="218902" cy="276999"/>
              </a:xfrm>
              <a:prstGeom prst="rect">
                <a:avLst/>
              </a:prstGeom>
              <a:blipFill>
                <a:blip r:embed="rId16"/>
                <a:stretch>
                  <a:fillRect l="-30556" r="-13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6C5066-C937-4762-A8DC-D3F9843A99F0}"/>
                  </a:ext>
                </a:extLst>
              </p:cNvPr>
              <p:cNvSpPr txBox="1"/>
              <p:nvPr/>
            </p:nvSpPr>
            <p:spPr>
              <a:xfrm>
                <a:off x="8019355" y="1679599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6C5066-C937-4762-A8DC-D3F9843A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55" y="1679599"/>
                <a:ext cx="218902" cy="276999"/>
              </a:xfrm>
              <a:prstGeom prst="rect">
                <a:avLst/>
              </a:prstGeom>
              <a:blipFill>
                <a:blip r:embed="rId17"/>
                <a:stretch>
                  <a:fillRect l="-31429" r="-1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FBBD96B-8842-4FEB-94A2-D7540BC1AD70}"/>
                  </a:ext>
                </a:extLst>
              </p:cNvPr>
              <p:cNvSpPr txBox="1"/>
              <p:nvPr/>
            </p:nvSpPr>
            <p:spPr>
              <a:xfrm>
                <a:off x="195664" y="4466588"/>
                <a:ext cx="49196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FBBD96B-8842-4FEB-94A2-D7540BC1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4" y="4466588"/>
                <a:ext cx="4919662" cy="553998"/>
              </a:xfrm>
              <a:prstGeom prst="rect">
                <a:avLst/>
              </a:prstGeom>
              <a:blipFill>
                <a:blip r:embed="rId18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8" name="Table 128">
                <a:extLst>
                  <a:ext uri="{FF2B5EF4-FFF2-40B4-BE49-F238E27FC236}">
                    <a16:creationId xmlns:a16="http://schemas.microsoft.com/office/drawing/2014/main" id="{178301CA-5F6D-4064-9326-661EC7BA04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195888"/>
                  </p:ext>
                </p:extLst>
              </p:nvPr>
            </p:nvGraphicFramePr>
            <p:xfrm>
              <a:off x="8875355" y="2857198"/>
              <a:ext cx="3625152" cy="1846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750">
                      <a:extLst>
                        <a:ext uri="{9D8B030D-6E8A-4147-A177-3AD203B41FA5}">
                          <a16:colId xmlns:a16="http://schemas.microsoft.com/office/drawing/2014/main" val="4147368159"/>
                        </a:ext>
                      </a:extLst>
                    </a:gridCol>
                    <a:gridCol w="1800796">
                      <a:extLst>
                        <a:ext uri="{9D8B030D-6E8A-4147-A177-3AD203B41FA5}">
                          <a16:colId xmlns:a16="http://schemas.microsoft.com/office/drawing/2014/main" val="4158494459"/>
                        </a:ext>
                      </a:extLst>
                    </a:gridCol>
                    <a:gridCol w="907606">
                      <a:extLst>
                        <a:ext uri="{9D8B030D-6E8A-4147-A177-3AD203B41FA5}">
                          <a16:colId xmlns:a16="http://schemas.microsoft.com/office/drawing/2014/main" val="678905767"/>
                        </a:ext>
                      </a:extLst>
                    </a:gridCol>
                  </a:tblGrid>
                  <a:tr h="3632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958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84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99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372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845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8" name="Table 128">
                <a:extLst>
                  <a:ext uri="{FF2B5EF4-FFF2-40B4-BE49-F238E27FC236}">
                    <a16:creationId xmlns:a16="http://schemas.microsoft.com/office/drawing/2014/main" id="{178301CA-5F6D-4064-9326-661EC7BA04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195888"/>
                  </p:ext>
                </p:extLst>
              </p:nvPr>
            </p:nvGraphicFramePr>
            <p:xfrm>
              <a:off x="8875355" y="2857198"/>
              <a:ext cx="3625152" cy="1846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750">
                      <a:extLst>
                        <a:ext uri="{9D8B030D-6E8A-4147-A177-3AD203B41FA5}">
                          <a16:colId xmlns:a16="http://schemas.microsoft.com/office/drawing/2014/main" val="4147368159"/>
                        </a:ext>
                      </a:extLst>
                    </a:gridCol>
                    <a:gridCol w="1800796">
                      <a:extLst>
                        <a:ext uri="{9D8B030D-6E8A-4147-A177-3AD203B41FA5}">
                          <a16:colId xmlns:a16="http://schemas.microsoft.com/office/drawing/2014/main" val="4158494459"/>
                        </a:ext>
                      </a:extLst>
                    </a:gridCol>
                    <a:gridCol w="907606">
                      <a:extLst>
                        <a:ext uri="{9D8B030D-6E8A-4147-A177-3AD203B41FA5}">
                          <a16:colId xmlns:a16="http://schemas.microsoft.com/office/drawing/2014/main" val="678905767"/>
                        </a:ext>
                      </a:extLst>
                    </a:gridCol>
                  </a:tblGrid>
                  <a:tr h="363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62" t="-1667" r="-29735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51351" t="-1667" r="-5168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671" t="-1667" r="-2685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958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62" t="-100000" r="-297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51351" t="-100000" r="-5168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671" t="-100000" r="-268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84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62" t="-200000" r="-2973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51351" t="-200000" r="-5168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671" t="-200000" r="-268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99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62" t="-300000" r="-2973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51351" t="-300000" r="-5168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671" t="-300000" r="-268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372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62" t="-400000" r="-297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51351" t="-400000" r="-5168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671" t="-400000" r="-268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8452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4E5C098C-1A18-4B25-A7CE-9F52540E6B9A}"/>
              </a:ext>
            </a:extLst>
          </p:cNvPr>
          <p:cNvCxnSpPr>
            <a:endCxn id="4" idx="2"/>
          </p:cNvCxnSpPr>
          <p:nvPr/>
        </p:nvCxnSpPr>
        <p:spPr>
          <a:xfrm rot="5400000">
            <a:off x="3302010" y="4093892"/>
            <a:ext cx="138500" cy="96473"/>
          </a:xfrm>
          <a:prstGeom prst="curvedConnector3">
            <a:avLst>
              <a:gd name="adj1" fmla="val 1983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672CF1-1417-455E-88A6-AB33B8107D6F}"/>
              </a:ext>
            </a:extLst>
          </p:cNvPr>
          <p:cNvGrpSpPr/>
          <p:nvPr/>
        </p:nvGrpSpPr>
        <p:grpSpPr>
          <a:xfrm>
            <a:off x="6582962" y="2512614"/>
            <a:ext cx="1183191" cy="661021"/>
            <a:chOff x="2905214" y="234526"/>
            <a:chExt cx="2368852" cy="132342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E435973-1435-45D4-A2CC-3C4C1700406D}"/>
                </a:ext>
              </a:extLst>
            </p:cNvPr>
            <p:cNvSpPr/>
            <p:nvPr/>
          </p:nvSpPr>
          <p:spPr>
            <a:xfrm>
              <a:off x="3353077" y="844719"/>
              <a:ext cx="159391" cy="1593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3589B59-5AC6-4CC6-AE1C-5FEF64A75989}"/>
                </a:ext>
              </a:extLst>
            </p:cNvPr>
            <p:cNvSpPr/>
            <p:nvPr/>
          </p:nvSpPr>
          <p:spPr>
            <a:xfrm>
              <a:off x="2905214" y="234526"/>
              <a:ext cx="2368852" cy="1323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EBFF75D-91D3-40E8-8EDD-EF3F9BD351DB}"/>
                </a:ext>
              </a:extLst>
            </p:cNvPr>
            <p:cNvSpPr/>
            <p:nvPr/>
          </p:nvSpPr>
          <p:spPr>
            <a:xfrm>
              <a:off x="3930251" y="844718"/>
              <a:ext cx="159390" cy="159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4F57FB7-80F1-429A-874E-381DE3DCB1C4}"/>
                </a:ext>
              </a:extLst>
            </p:cNvPr>
            <p:cNvSpPr/>
            <p:nvPr/>
          </p:nvSpPr>
          <p:spPr>
            <a:xfrm>
              <a:off x="4582291" y="844718"/>
              <a:ext cx="159390" cy="159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96E0727-5E93-4E6F-BC38-ECB46221A9F6}"/>
              </a:ext>
            </a:extLst>
          </p:cNvPr>
          <p:cNvCxnSpPr>
            <a:cxnSpLocks/>
            <a:stCxn id="149" idx="5"/>
            <a:endCxn id="157" idx="1"/>
          </p:cNvCxnSpPr>
          <p:nvPr/>
        </p:nvCxnSpPr>
        <p:spPr>
          <a:xfrm>
            <a:off x="6874613" y="2885345"/>
            <a:ext cx="1057634" cy="935427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E1ABD4E-1D0C-4935-8E87-4D7B2740BD7E}"/>
                  </a:ext>
                </a:extLst>
              </p:cNvPr>
              <p:cNvSpPr txBox="1"/>
              <p:nvPr/>
            </p:nvSpPr>
            <p:spPr>
              <a:xfrm>
                <a:off x="6819529" y="2540393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E1ABD4E-1D0C-4935-8E87-4D7B2740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29" y="2540393"/>
                <a:ext cx="218902" cy="276999"/>
              </a:xfrm>
              <a:prstGeom prst="rect">
                <a:avLst/>
              </a:prstGeom>
              <a:blipFill>
                <a:blip r:embed="rId20"/>
                <a:stretch>
                  <a:fillRect l="-38889" r="-19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8879C54-956F-407C-84B1-2C278E481B2D}"/>
              </a:ext>
            </a:extLst>
          </p:cNvPr>
          <p:cNvCxnSpPr>
            <a:cxnSpLocks/>
            <a:stCxn id="151" idx="5"/>
            <a:endCxn id="158" idx="1"/>
          </p:cNvCxnSpPr>
          <p:nvPr/>
        </p:nvCxnSpPr>
        <p:spPr>
          <a:xfrm>
            <a:off x="7162899" y="2885345"/>
            <a:ext cx="1286105" cy="1195603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0717881-68E5-4ABC-B0C1-93B41EEE937D}"/>
              </a:ext>
            </a:extLst>
          </p:cNvPr>
          <p:cNvGrpSpPr/>
          <p:nvPr/>
        </p:nvGrpSpPr>
        <p:grpSpPr>
          <a:xfrm>
            <a:off x="7583570" y="3458381"/>
            <a:ext cx="1085390" cy="1085390"/>
            <a:chOff x="7253607" y="1248462"/>
            <a:chExt cx="1085390" cy="108539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B2694B7-A653-4E20-8B61-E4E202CC0B0C}"/>
                </a:ext>
              </a:extLst>
            </p:cNvPr>
            <p:cNvSpPr/>
            <p:nvPr/>
          </p:nvSpPr>
          <p:spPr>
            <a:xfrm>
              <a:off x="7588038" y="1596607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9546777-B22F-4138-89E5-7A6C8A436B77}"/>
                </a:ext>
              </a:extLst>
            </p:cNvPr>
            <p:cNvSpPr/>
            <p:nvPr/>
          </p:nvSpPr>
          <p:spPr>
            <a:xfrm>
              <a:off x="8104795" y="1856783"/>
              <a:ext cx="97276" cy="972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999D401-5C54-4B04-AB6F-538ABE5C3D21}"/>
                </a:ext>
              </a:extLst>
            </p:cNvPr>
            <p:cNvSpPr/>
            <p:nvPr/>
          </p:nvSpPr>
          <p:spPr>
            <a:xfrm>
              <a:off x="7253607" y="1248462"/>
              <a:ext cx="1085390" cy="10853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0648E5F-AC9C-4F9E-874C-B0C09E3372AD}"/>
                  </a:ext>
                </a:extLst>
              </p:cNvPr>
              <p:cNvSpPr txBox="1"/>
              <p:nvPr/>
            </p:nvSpPr>
            <p:spPr>
              <a:xfrm>
                <a:off x="7049960" y="2540393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0648E5F-AC9C-4F9E-874C-B0C09E337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60" y="2540393"/>
                <a:ext cx="218902" cy="276999"/>
              </a:xfrm>
              <a:prstGeom prst="rect">
                <a:avLst/>
              </a:prstGeom>
              <a:blipFill>
                <a:blip r:embed="rId21"/>
                <a:stretch>
                  <a:fillRect l="-38889" r="-2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617943-A3A5-40C6-B1CA-0B8E629D9B81}"/>
                  </a:ext>
                </a:extLst>
              </p:cNvPr>
              <p:cNvSpPr txBox="1"/>
              <p:nvPr/>
            </p:nvSpPr>
            <p:spPr>
              <a:xfrm>
                <a:off x="7350981" y="2540393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617943-A3A5-40C6-B1CA-0B8E629D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981" y="2540393"/>
                <a:ext cx="218902" cy="276999"/>
              </a:xfrm>
              <a:prstGeom prst="rect">
                <a:avLst/>
              </a:prstGeom>
              <a:blipFill>
                <a:blip r:embed="rId22"/>
                <a:stretch>
                  <a:fillRect l="-38889" r="-2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862425C-C8E4-404D-A332-2C875B9B1B5C}"/>
              </a:ext>
            </a:extLst>
          </p:cNvPr>
          <p:cNvCxnSpPr>
            <a:cxnSpLocks/>
            <a:stCxn id="152" idx="5"/>
            <a:endCxn id="158" idx="7"/>
          </p:cNvCxnSpPr>
          <p:nvPr/>
        </p:nvCxnSpPr>
        <p:spPr>
          <a:xfrm>
            <a:off x="7488579" y="2885345"/>
            <a:ext cx="1029209" cy="1195603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1170937C-21A0-4856-B54C-DEA4F06D7535}"/>
              </a:ext>
            </a:extLst>
          </p:cNvPr>
          <p:cNvCxnSpPr>
            <a:cxnSpLocks/>
            <a:stCxn id="157" idx="2"/>
            <a:endCxn id="149" idx="3"/>
          </p:cNvCxnSpPr>
          <p:nvPr/>
        </p:nvCxnSpPr>
        <p:spPr>
          <a:xfrm rot="10800000">
            <a:off x="6818319" y="2885346"/>
            <a:ext cx="1099682" cy="969819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60293BE1-3A91-43BE-81D6-398C257B5CCB}"/>
              </a:ext>
            </a:extLst>
          </p:cNvPr>
          <p:cNvCxnSpPr>
            <a:cxnSpLocks/>
            <a:stCxn id="158" idx="7"/>
            <a:endCxn id="152" idx="6"/>
          </p:cNvCxnSpPr>
          <p:nvPr/>
        </p:nvCxnSpPr>
        <p:spPr>
          <a:xfrm rot="16200000" flipV="1">
            <a:off x="7397138" y="2960298"/>
            <a:ext cx="1223750" cy="101755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B30A8D0-BD4A-4BFB-995A-F5567FD99BB8}"/>
                  </a:ext>
                </a:extLst>
              </p:cNvPr>
              <p:cNvSpPr txBox="1"/>
              <p:nvPr/>
            </p:nvSpPr>
            <p:spPr>
              <a:xfrm>
                <a:off x="7985438" y="3828727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B30A8D0-BD4A-4BFB-995A-F5567FD9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38" y="3828727"/>
                <a:ext cx="218902" cy="276999"/>
              </a:xfrm>
              <a:prstGeom prst="rect">
                <a:avLst/>
              </a:prstGeom>
              <a:blipFill>
                <a:blip r:embed="rId23"/>
                <a:stretch>
                  <a:fillRect l="-27778" r="-2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B6D634E-A01E-46B2-B4E5-57F1239FC305}"/>
                  </a:ext>
                </a:extLst>
              </p:cNvPr>
              <p:cNvSpPr txBox="1"/>
              <p:nvPr/>
            </p:nvSpPr>
            <p:spPr>
              <a:xfrm>
                <a:off x="8263342" y="4146993"/>
                <a:ext cx="1856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B6D634E-A01E-46B2-B4E5-57F1239F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42" y="4146993"/>
                <a:ext cx="185662" cy="276999"/>
              </a:xfrm>
              <a:prstGeom prst="rect">
                <a:avLst/>
              </a:prstGeom>
              <a:blipFill>
                <a:blip r:embed="rId24"/>
                <a:stretch>
                  <a:fillRect l="-33333" r="-5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Oval 166">
            <a:extLst>
              <a:ext uri="{FF2B5EF4-FFF2-40B4-BE49-F238E27FC236}">
                <a16:creationId xmlns:a16="http://schemas.microsoft.com/office/drawing/2014/main" id="{DA035C7E-8F16-4F9F-94B8-23BFB6710667}"/>
              </a:ext>
            </a:extLst>
          </p:cNvPr>
          <p:cNvSpPr/>
          <p:nvPr/>
        </p:nvSpPr>
        <p:spPr>
          <a:xfrm>
            <a:off x="4520996" y="3655081"/>
            <a:ext cx="1752600" cy="8517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C953F52-9A05-48D0-A4C1-FA9BA94CE75A}"/>
              </a:ext>
            </a:extLst>
          </p:cNvPr>
          <p:cNvSpPr/>
          <p:nvPr/>
        </p:nvSpPr>
        <p:spPr>
          <a:xfrm>
            <a:off x="4934108" y="3855164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87A97F9-6726-42D1-AC84-5FFE0FC1454A}"/>
              </a:ext>
            </a:extLst>
          </p:cNvPr>
          <p:cNvSpPr/>
          <p:nvPr/>
        </p:nvSpPr>
        <p:spPr>
          <a:xfrm>
            <a:off x="5539844" y="3855164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61580B8-CCA0-40AC-9FD9-B843D7448E69}"/>
              </a:ext>
            </a:extLst>
          </p:cNvPr>
          <p:cNvSpPr/>
          <p:nvPr/>
        </p:nvSpPr>
        <p:spPr>
          <a:xfrm>
            <a:off x="5186021" y="4199467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0EF8DAE-BF32-4AAC-93DF-9AABF78145FF}"/>
              </a:ext>
            </a:extLst>
          </p:cNvPr>
          <p:cNvSpPr/>
          <p:nvPr/>
        </p:nvSpPr>
        <p:spPr>
          <a:xfrm>
            <a:off x="5825208" y="4279118"/>
            <a:ext cx="79612" cy="79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354A4EB-7F54-4425-A3F5-0153BD6B3502}"/>
                  </a:ext>
                </a:extLst>
              </p:cNvPr>
              <p:cNvSpPr txBox="1"/>
              <p:nvPr/>
            </p:nvSpPr>
            <p:spPr>
              <a:xfrm>
                <a:off x="4701083" y="3871461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354A4EB-7F54-4425-A3F5-0153BD6B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83" y="3871461"/>
                <a:ext cx="218902" cy="276999"/>
              </a:xfrm>
              <a:prstGeom prst="rect">
                <a:avLst/>
              </a:prstGeom>
              <a:blipFill>
                <a:blip r:embed="rId25"/>
                <a:stretch>
                  <a:fillRect l="-27778" r="-13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9A1AF5-2672-47EC-BC45-9912944F6BE1}"/>
                  </a:ext>
                </a:extLst>
              </p:cNvPr>
              <p:cNvSpPr txBox="1"/>
              <p:nvPr/>
            </p:nvSpPr>
            <p:spPr>
              <a:xfrm>
                <a:off x="5326393" y="3630714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9A1AF5-2672-47EC-BC45-9912944F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93" y="3630714"/>
                <a:ext cx="218902" cy="276999"/>
              </a:xfrm>
              <a:prstGeom prst="rect">
                <a:avLst/>
              </a:prstGeom>
              <a:blipFill>
                <a:blip r:embed="rId26"/>
                <a:stretch>
                  <a:fillRect l="-30556" r="-13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616101E-9A3E-482C-A15D-8D41D1D4F8C9}"/>
                  </a:ext>
                </a:extLst>
              </p:cNvPr>
              <p:cNvSpPr txBox="1"/>
              <p:nvPr/>
            </p:nvSpPr>
            <p:spPr>
              <a:xfrm>
                <a:off x="5596144" y="4199296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616101E-9A3E-482C-A15D-8D41D1D4F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44" y="4199296"/>
                <a:ext cx="218902" cy="276999"/>
              </a:xfrm>
              <a:prstGeom prst="rect">
                <a:avLst/>
              </a:prstGeom>
              <a:blipFill>
                <a:blip r:embed="rId27"/>
                <a:stretch>
                  <a:fillRect l="-27778" r="-1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7545952-95CD-454C-9A55-97129356EB24}"/>
                  </a:ext>
                </a:extLst>
              </p:cNvPr>
              <p:cNvSpPr txBox="1"/>
              <p:nvPr/>
            </p:nvSpPr>
            <p:spPr>
              <a:xfrm>
                <a:off x="4974358" y="4148460"/>
                <a:ext cx="218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7545952-95CD-454C-9A55-97129356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58" y="4148460"/>
                <a:ext cx="218902" cy="276999"/>
              </a:xfrm>
              <a:prstGeom prst="rect">
                <a:avLst/>
              </a:prstGeom>
              <a:blipFill>
                <a:blip r:embed="rId28"/>
                <a:stretch>
                  <a:fillRect l="-27778" r="-1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9F01B17E-ED93-4D70-91C7-F40CFFAA957E}"/>
              </a:ext>
            </a:extLst>
          </p:cNvPr>
          <p:cNvCxnSpPr>
            <a:cxnSpLocks/>
            <a:stCxn id="168" idx="5"/>
            <a:endCxn id="157" idx="4"/>
          </p:cNvCxnSpPr>
          <p:nvPr/>
        </p:nvCxnSpPr>
        <p:spPr>
          <a:xfrm rot="5400000" flipH="1" flipV="1">
            <a:off x="6474692" y="2431171"/>
            <a:ext cx="19315" cy="2964578"/>
          </a:xfrm>
          <a:prstGeom prst="curvedConnector3">
            <a:avLst>
              <a:gd name="adj1" fmla="val -1243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5AEF7CA2-F695-4FD7-B183-3D2E1ECF3BC0}"/>
              </a:ext>
            </a:extLst>
          </p:cNvPr>
          <p:cNvCxnSpPr>
            <a:cxnSpLocks/>
            <a:stCxn id="169" idx="6"/>
            <a:endCxn id="157" idx="2"/>
          </p:cNvCxnSpPr>
          <p:nvPr/>
        </p:nvCxnSpPr>
        <p:spPr>
          <a:xfrm flipV="1">
            <a:off x="5619456" y="3855164"/>
            <a:ext cx="2298545" cy="39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54D8F362-5E64-4E7F-995A-6FCE840B7664}"/>
              </a:ext>
            </a:extLst>
          </p:cNvPr>
          <p:cNvCxnSpPr>
            <a:cxnSpLocks/>
            <a:stCxn id="170" idx="6"/>
            <a:endCxn id="157" idx="6"/>
          </p:cNvCxnSpPr>
          <p:nvPr/>
        </p:nvCxnSpPr>
        <p:spPr>
          <a:xfrm flipV="1">
            <a:off x="5265633" y="3855164"/>
            <a:ext cx="2749644" cy="384109"/>
          </a:xfrm>
          <a:prstGeom prst="curvedConnector3">
            <a:avLst>
              <a:gd name="adj1" fmla="val 108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032C7DB5-4525-46F3-BF35-63A91A3E261A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5895751" y="4163978"/>
            <a:ext cx="2587645" cy="1549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69AA639-A204-4D71-9E62-E55645F4AFE7}"/>
                  </a:ext>
                </a:extLst>
              </p:cNvPr>
              <p:cNvSpPr txBox="1"/>
              <p:nvPr/>
            </p:nvSpPr>
            <p:spPr>
              <a:xfrm>
                <a:off x="1530126" y="1227323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69AA639-A204-4D71-9E62-E55645F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26" y="1227323"/>
                <a:ext cx="192946" cy="276999"/>
              </a:xfrm>
              <a:prstGeom prst="rect">
                <a:avLst/>
              </a:prstGeom>
              <a:blipFill>
                <a:blip r:embed="rId29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92364C8-2DED-4072-8741-F9826A5E7162}"/>
                  </a:ext>
                </a:extLst>
              </p:cNvPr>
              <p:cNvSpPr txBox="1"/>
              <p:nvPr/>
            </p:nvSpPr>
            <p:spPr>
              <a:xfrm>
                <a:off x="2179431" y="276364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92364C8-2DED-4072-8741-F9826A5E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31" y="276364"/>
                <a:ext cx="192946" cy="276999"/>
              </a:xfrm>
              <a:prstGeom prst="rect">
                <a:avLst/>
              </a:prstGeom>
              <a:blipFill>
                <a:blip r:embed="rId30"/>
                <a:stretch>
                  <a:fillRect l="-35484" r="-322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221D3-8484-482C-83DC-48BE44AA9D62}"/>
                  </a:ext>
                </a:extLst>
              </p:cNvPr>
              <p:cNvSpPr txBox="1"/>
              <p:nvPr/>
            </p:nvSpPr>
            <p:spPr>
              <a:xfrm>
                <a:off x="3768604" y="1228223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221D3-8484-482C-83DC-48BE44AA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04" y="1228223"/>
                <a:ext cx="192946" cy="276999"/>
              </a:xfrm>
              <a:prstGeom prst="rect">
                <a:avLst/>
              </a:prstGeom>
              <a:blipFill>
                <a:blip r:embed="rId31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DADAFB1-864A-4DCC-8819-193496C4A20C}"/>
              </a:ext>
            </a:extLst>
          </p:cNvPr>
          <p:cNvCxnSpPr>
            <a:cxnSpLocks/>
            <a:stCxn id="231" idx="3"/>
            <a:endCxn id="232" idx="0"/>
          </p:cNvCxnSpPr>
          <p:nvPr/>
        </p:nvCxnSpPr>
        <p:spPr>
          <a:xfrm>
            <a:off x="2372377" y="414864"/>
            <a:ext cx="1492700" cy="8133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723DDA1-3502-4862-BAF9-C9B1D27CBAB5}"/>
              </a:ext>
            </a:extLst>
          </p:cNvPr>
          <p:cNvCxnSpPr>
            <a:cxnSpLocks/>
            <a:stCxn id="230" idx="3"/>
            <a:endCxn id="232" idx="1"/>
          </p:cNvCxnSpPr>
          <p:nvPr/>
        </p:nvCxnSpPr>
        <p:spPr>
          <a:xfrm>
            <a:off x="1723072" y="1365823"/>
            <a:ext cx="2045532" cy="9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9EED459C-61DA-41B4-8392-26D872B51C84}"/>
              </a:ext>
            </a:extLst>
          </p:cNvPr>
          <p:cNvCxnSpPr>
            <a:cxnSpLocks/>
            <a:stCxn id="231" idx="2"/>
            <a:endCxn id="230" idx="3"/>
          </p:cNvCxnSpPr>
          <p:nvPr/>
        </p:nvCxnSpPr>
        <p:spPr>
          <a:xfrm rot="5400000">
            <a:off x="1593258" y="683177"/>
            <a:ext cx="812460" cy="5528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ctor: Curved 235">
            <a:extLst>
              <a:ext uri="{FF2B5EF4-FFF2-40B4-BE49-F238E27FC236}">
                <a16:creationId xmlns:a16="http://schemas.microsoft.com/office/drawing/2014/main" id="{AE467CB5-1B7E-4602-9514-B4063517481C}"/>
              </a:ext>
            </a:extLst>
          </p:cNvPr>
          <p:cNvCxnSpPr>
            <a:cxnSpLocks/>
            <a:stCxn id="230" idx="0"/>
            <a:endCxn id="231" idx="1"/>
          </p:cNvCxnSpPr>
          <p:nvPr/>
        </p:nvCxnSpPr>
        <p:spPr>
          <a:xfrm rot="5400000" flipH="1" flipV="1">
            <a:off x="1496786" y="544678"/>
            <a:ext cx="812459" cy="5528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E864A82-56C2-47AB-A0B0-7AFECC5B0B25}"/>
                  </a:ext>
                </a:extLst>
              </p:cNvPr>
              <p:cNvSpPr txBox="1"/>
              <p:nvPr/>
            </p:nvSpPr>
            <p:spPr>
              <a:xfrm>
                <a:off x="2254374" y="917152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E864A82-56C2-47AB-A0B0-7AFECC5B0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74" y="917152"/>
                <a:ext cx="192946" cy="276999"/>
              </a:xfrm>
              <a:prstGeom prst="rect">
                <a:avLst/>
              </a:prstGeom>
              <a:blipFill>
                <a:blip r:embed="rId32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A3E1BC6-84EC-4F95-B1BE-F997247ADAA4}"/>
                  </a:ext>
                </a:extLst>
              </p:cNvPr>
              <p:cNvSpPr txBox="1"/>
              <p:nvPr/>
            </p:nvSpPr>
            <p:spPr>
              <a:xfrm>
                <a:off x="1525291" y="635396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A3E1BC6-84EC-4F95-B1BE-F997247A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91" y="635396"/>
                <a:ext cx="192946" cy="276999"/>
              </a:xfrm>
              <a:prstGeom prst="rect">
                <a:avLst/>
              </a:prstGeom>
              <a:blipFill>
                <a:blip r:embed="rId33"/>
                <a:stretch>
                  <a:fillRect l="-40625" t="-2174" r="-37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B222E0-672B-4DB1-9701-0FEF939CB805}"/>
                  </a:ext>
                </a:extLst>
              </p:cNvPr>
              <p:cNvSpPr txBox="1"/>
              <p:nvPr/>
            </p:nvSpPr>
            <p:spPr>
              <a:xfrm>
                <a:off x="2682286" y="1365822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B222E0-672B-4DB1-9701-0FEF939CB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86" y="1365822"/>
                <a:ext cx="192946" cy="276999"/>
              </a:xfrm>
              <a:prstGeom prst="rect">
                <a:avLst/>
              </a:prstGeom>
              <a:blipFill>
                <a:blip r:embed="rId34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69B4FA5-3D94-4AB0-BAF5-6B483BE3294A}"/>
                  </a:ext>
                </a:extLst>
              </p:cNvPr>
              <p:cNvSpPr txBox="1"/>
              <p:nvPr/>
            </p:nvSpPr>
            <p:spPr>
              <a:xfrm>
                <a:off x="3015684" y="517849"/>
                <a:ext cx="192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69B4FA5-3D94-4AB0-BAF5-6B483BE3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684" y="517849"/>
                <a:ext cx="192946" cy="276999"/>
              </a:xfrm>
              <a:prstGeom prst="rect">
                <a:avLst/>
              </a:prstGeom>
              <a:blipFill>
                <a:blip r:embed="rId35"/>
                <a:stretch>
                  <a:fillRect l="-32258" r="-612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8D34BD3C-5A61-4A47-8220-887C3CE677C5}"/>
              </a:ext>
            </a:extLst>
          </p:cNvPr>
          <p:cNvCxnSpPr>
            <a:endCxn id="230" idx="2"/>
          </p:cNvCxnSpPr>
          <p:nvPr/>
        </p:nvCxnSpPr>
        <p:spPr>
          <a:xfrm rot="5400000">
            <a:off x="1605586" y="1386836"/>
            <a:ext cx="138500" cy="96473"/>
          </a:xfrm>
          <a:prstGeom prst="curvedConnector3">
            <a:avLst>
              <a:gd name="adj1" fmla="val 1983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DF78DB65-814F-40AF-ADD8-D13487BB97C3}"/>
                  </a:ext>
                </a:extLst>
              </p:cNvPr>
              <p:cNvSpPr txBox="1"/>
              <p:nvPr/>
            </p:nvSpPr>
            <p:spPr>
              <a:xfrm>
                <a:off x="79595" y="1868112"/>
                <a:ext cx="49196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DF78DB65-814F-40AF-ADD8-D13487BB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5" y="1868112"/>
                <a:ext cx="4919662" cy="553998"/>
              </a:xfrm>
              <a:prstGeom prst="rect">
                <a:avLst/>
              </a:prstGeom>
              <a:blipFill>
                <a:blip r:embed="rId36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F2FFDBA9-08AE-4DC1-A3CA-1339CADD6AFC}"/>
              </a:ext>
            </a:extLst>
          </p:cNvPr>
          <p:cNvCxnSpPr>
            <a:cxnSpLocks/>
            <a:stCxn id="82" idx="5"/>
            <a:endCxn id="74" idx="6"/>
          </p:cNvCxnSpPr>
          <p:nvPr/>
        </p:nvCxnSpPr>
        <p:spPr>
          <a:xfrm rot="5400000">
            <a:off x="5972528" y="463347"/>
            <a:ext cx="1237140" cy="115460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9" name="Table 128">
                <a:extLst>
                  <a:ext uri="{FF2B5EF4-FFF2-40B4-BE49-F238E27FC236}">
                    <a16:creationId xmlns:a16="http://schemas.microsoft.com/office/drawing/2014/main" id="{E1D4ECB6-81C9-4EA3-A8F3-E3BB02B0B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62062"/>
                  </p:ext>
                </p:extLst>
              </p:nvPr>
            </p:nvGraphicFramePr>
            <p:xfrm>
              <a:off x="9624893" y="511395"/>
              <a:ext cx="3921393" cy="1475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750">
                      <a:extLst>
                        <a:ext uri="{9D8B030D-6E8A-4147-A177-3AD203B41FA5}">
                          <a16:colId xmlns:a16="http://schemas.microsoft.com/office/drawing/2014/main" val="4147368159"/>
                        </a:ext>
                      </a:extLst>
                    </a:gridCol>
                    <a:gridCol w="924433">
                      <a:extLst>
                        <a:ext uri="{9D8B030D-6E8A-4147-A177-3AD203B41FA5}">
                          <a16:colId xmlns:a16="http://schemas.microsoft.com/office/drawing/2014/main" val="4158494459"/>
                        </a:ext>
                      </a:extLst>
                    </a:gridCol>
                    <a:gridCol w="2080210">
                      <a:extLst>
                        <a:ext uri="{9D8B030D-6E8A-4147-A177-3AD203B41FA5}">
                          <a16:colId xmlns:a16="http://schemas.microsoft.com/office/drawing/2014/main" val="678905767"/>
                        </a:ext>
                      </a:extLst>
                    </a:gridCol>
                  </a:tblGrid>
                  <a:tr h="3632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958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84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99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604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9" name="Table 128">
                <a:extLst>
                  <a:ext uri="{FF2B5EF4-FFF2-40B4-BE49-F238E27FC236}">
                    <a16:creationId xmlns:a16="http://schemas.microsoft.com/office/drawing/2014/main" id="{E1D4ECB6-81C9-4EA3-A8F3-E3BB02B0B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62062"/>
                  </p:ext>
                </p:extLst>
              </p:nvPr>
            </p:nvGraphicFramePr>
            <p:xfrm>
              <a:off x="9624893" y="511395"/>
              <a:ext cx="3921393" cy="1475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750">
                      <a:extLst>
                        <a:ext uri="{9D8B030D-6E8A-4147-A177-3AD203B41FA5}">
                          <a16:colId xmlns:a16="http://schemas.microsoft.com/office/drawing/2014/main" val="4147368159"/>
                        </a:ext>
                      </a:extLst>
                    </a:gridCol>
                    <a:gridCol w="924433">
                      <a:extLst>
                        <a:ext uri="{9D8B030D-6E8A-4147-A177-3AD203B41FA5}">
                          <a16:colId xmlns:a16="http://schemas.microsoft.com/office/drawing/2014/main" val="4158494459"/>
                        </a:ext>
                      </a:extLst>
                    </a:gridCol>
                    <a:gridCol w="2080210">
                      <a:extLst>
                        <a:ext uri="{9D8B030D-6E8A-4147-A177-3AD203B41FA5}">
                          <a16:colId xmlns:a16="http://schemas.microsoft.com/office/drawing/2014/main" val="678905767"/>
                        </a:ext>
                      </a:extLst>
                    </a:gridCol>
                  </a:tblGrid>
                  <a:tr h="363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662" t="-1667" r="-32980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0000" t="-1667" r="-22763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88889" t="-1667" r="-1170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958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662" t="-100000" r="-32980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0000" t="-100000" r="-22763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88889" t="-100000" r="-117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84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0000" t="-200000" r="-227632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88889" t="-200000" r="-117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99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0000" t="-300000" r="-22763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88889" t="-300000" r="-117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048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67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4A28C-215B-438B-A14D-8CABBC16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613410"/>
            <a:ext cx="10553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E888905-263E-4B97-9710-329BCFAD6CA9}"/>
              </a:ext>
            </a:extLst>
          </p:cNvPr>
          <p:cNvSpPr/>
          <p:nvPr/>
        </p:nvSpPr>
        <p:spPr>
          <a:xfrm>
            <a:off x="4253796" y="3099189"/>
            <a:ext cx="1800992" cy="6467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9D7CC78-9C99-4E0B-B358-90CF05EB0A43}"/>
              </a:ext>
            </a:extLst>
          </p:cNvPr>
          <p:cNvSpPr/>
          <p:nvPr/>
        </p:nvSpPr>
        <p:spPr>
          <a:xfrm rot="18071336">
            <a:off x="3241534" y="1748125"/>
            <a:ext cx="1629427" cy="6751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f?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5555A1B-C450-4D33-83F5-904CFCABF112}"/>
              </a:ext>
            </a:extLst>
          </p:cNvPr>
          <p:cNvSpPr/>
          <p:nvPr/>
        </p:nvSpPr>
        <p:spPr>
          <a:xfrm rot="2395320">
            <a:off x="4964988" y="1736994"/>
            <a:ext cx="2127984" cy="617166"/>
          </a:xfrm>
          <a:prstGeom prst="rightArrow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39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id="{FE144FCC-89F2-4787-9A5B-1C58C8319C0C}"/>
              </a:ext>
            </a:extLst>
          </p:cNvPr>
          <p:cNvSpPr/>
          <p:nvPr/>
        </p:nvSpPr>
        <p:spPr>
          <a:xfrm rot="18071336">
            <a:off x="3217709" y="1717904"/>
            <a:ext cx="1832472" cy="60256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   9 possibilities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DB84B2-966C-4F5E-BA96-9B5598154E0E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3444792" y="2997067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A25F1-CE08-4FB0-93D8-78EBA64EB4E8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>
            <a:off x="3470355" y="3819231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FA3C44-9880-49F8-AAF3-1308CC67A788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4437057" y="898566"/>
            <a:ext cx="2605950" cy="20409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626BF-6A03-4027-924B-43B3E53E1E89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4841687" y="898566"/>
            <a:ext cx="2353720" cy="21933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8968D-717F-4F50-85B8-17BA7B101148}"/>
              </a:ext>
            </a:extLst>
          </p:cNvPr>
          <p:cNvCxnSpPr>
            <a:cxnSpLocks/>
            <a:stCxn id="26" idx="5"/>
            <a:endCxn id="23" idx="2"/>
          </p:cNvCxnSpPr>
          <p:nvPr/>
        </p:nvCxnSpPr>
        <p:spPr>
          <a:xfrm>
            <a:off x="5253010" y="898566"/>
            <a:ext cx="1789997" cy="209850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194F39-408E-4CEB-AFB8-A48F394ED08E}"/>
              </a:ext>
            </a:extLst>
          </p:cNvPr>
          <p:cNvSpPr txBox="1"/>
          <p:nvPr/>
        </p:nvSpPr>
        <p:spPr>
          <a:xfrm>
            <a:off x="4789843" y="1906477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21273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F68526-1916-486B-82B8-7302B8568B06}"/>
              </a:ext>
            </a:extLst>
          </p:cNvPr>
          <p:cNvGrpSpPr/>
          <p:nvPr/>
        </p:nvGrpSpPr>
        <p:grpSpPr>
          <a:xfrm>
            <a:off x="2616398" y="209255"/>
            <a:ext cx="5255000" cy="3913936"/>
            <a:chOff x="846172" y="242811"/>
            <a:chExt cx="2502818" cy="1864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019725-4E7C-429A-B9BF-11648035FDD0}"/>
                </a:ext>
              </a:extLst>
            </p:cNvPr>
            <p:cNvGrpSpPr/>
            <p:nvPr/>
          </p:nvGrpSpPr>
          <p:grpSpPr>
            <a:xfrm>
              <a:off x="1549995" y="242811"/>
              <a:ext cx="655754" cy="655754"/>
              <a:chOff x="2806231" y="267977"/>
              <a:chExt cx="1312877" cy="131287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51FE4E-7EBC-4CCD-B00B-D411A104D628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859D83-A257-4B88-84C3-84D0634AE8C8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374A8D-CDEA-4C9F-B294-088A4B54CA46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CD0DBD-E5AE-4078-9F40-F5F60953748B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5A04032-A82C-49D1-895D-4B8522DC388E}"/>
                </a:ext>
              </a:extLst>
            </p:cNvPr>
            <p:cNvGrpSpPr/>
            <p:nvPr/>
          </p:nvGrpSpPr>
          <p:grpSpPr>
            <a:xfrm>
              <a:off x="846172" y="1415109"/>
              <a:ext cx="2502818" cy="691807"/>
              <a:chOff x="7389585" y="1440276"/>
              <a:chExt cx="2502818" cy="6918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20B2BB-779F-4CFB-9DE7-8A88FCDF5151}"/>
                  </a:ext>
                </a:extLst>
              </p:cNvPr>
              <p:cNvSpPr/>
              <p:nvPr/>
            </p:nvSpPr>
            <p:spPr>
              <a:xfrm>
                <a:off x="7389585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9754B8-C863-4FC0-AC11-32B8DAA5FD8C}"/>
                  </a:ext>
                </a:extLst>
              </p:cNvPr>
              <p:cNvSpPr/>
              <p:nvPr/>
            </p:nvSpPr>
            <p:spPr>
              <a:xfrm>
                <a:off x="7686851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D02B15-FB62-4384-A041-92DCFCBA841A}"/>
                  </a:ext>
                </a:extLst>
              </p:cNvPr>
              <p:cNvSpPr/>
              <p:nvPr/>
            </p:nvSpPr>
            <p:spPr>
              <a:xfrm>
                <a:off x="7699026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DBA7A9-A2DC-48D3-9F27-10422C558675}"/>
                  </a:ext>
                </a:extLst>
              </p:cNvPr>
              <p:cNvSpPr/>
              <p:nvPr/>
            </p:nvSpPr>
            <p:spPr>
              <a:xfrm>
                <a:off x="9200596" y="1440276"/>
                <a:ext cx="691807" cy="6918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AE71E5-2518-4467-B93B-CB6622C94111}"/>
                  </a:ext>
                </a:extLst>
              </p:cNvPr>
              <p:cNvSpPr/>
              <p:nvPr/>
            </p:nvSpPr>
            <p:spPr>
              <a:xfrm>
                <a:off x="9497862" y="1547102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6155337-886B-462D-84E2-C4A7A2D97814}"/>
                  </a:ext>
                </a:extLst>
              </p:cNvPr>
              <p:cNvSpPr/>
              <p:nvPr/>
            </p:nvSpPr>
            <p:spPr>
              <a:xfrm>
                <a:off x="9510037" y="1938677"/>
                <a:ext cx="97276" cy="972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980" y="354099"/>
                  <a:ext cx="197966" cy="131927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49" y="354099"/>
                  <a:ext cx="197966" cy="131927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/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86A205-2258-44A5-8167-553C55140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91" y="354099"/>
                  <a:ext cx="197966" cy="131927"/>
                </a:xfrm>
                <a:prstGeom prst="rect">
                  <a:avLst/>
                </a:prstGeom>
                <a:blipFill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DB84B2-966C-4F5E-BA96-9B5598154E0E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3444792" y="2997067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A25F1-CE08-4FB0-93D8-78EBA64EB4E8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>
            <a:off x="3470355" y="3819231"/>
            <a:ext cx="3598215" cy="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FA3C44-9880-49F8-AAF3-1308CC67A788}"/>
              </a:ext>
            </a:extLst>
          </p:cNvPr>
          <p:cNvCxnSpPr>
            <a:cxnSpLocks/>
            <a:stCxn id="38" idx="5"/>
            <a:endCxn id="24" idx="1"/>
          </p:cNvCxnSpPr>
          <p:nvPr/>
        </p:nvCxnSpPr>
        <p:spPr>
          <a:xfrm>
            <a:off x="4437057" y="898566"/>
            <a:ext cx="2661424" cy="2848454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626BF-6A03-4027-924B-43B3E53E1E89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4841687" y="898566"/>
            <a:ext cx="2353720" cy="219337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8968D-717F-4F50-85B8-17BA7B101148}"/>
              </a:ext>
            </a:extLst>
          </p:cNvPr>
          <p:cNvCxnSpPr>
            <a:cxnSpLocks/>
            <a:stCxn id="26" idx="5"/>
            <a:endCxn id="23" idx="2"/>
          </p:cNvCxnSpPr>
          <p:nvPr/>
        </p:nvCxnSpPr>
        <p:spPr>
          <a:xfrm>
            <a:off x="5253010" y="898566"/>
            <a:ext cx="1789997" cy="209850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F3B6BC-0592-48AA-804A-7D4AF0598123}"/>
              </a:ext>
            </a:extLst>
          </p:cNvPr>
          <p:cNvSpPr txBox="1"/>
          <p:nvPr/>
        </p:nvSpPr>
        <p:spPr>
          <a:xfrm>
            <a:off x="4552947" y="1921466"/>
            <a:ext cx="3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A9524E-A0E2-4D1A-BB19-E39FC7A89D99}"/>
              </a:ext>
            </a:extLst>
          </p:cNvPr>
          <p:cNvCxnSpPr>
            <a:cxnSpLocks/>
            <a:stCxn id="32" idx="7"/>
            <a:endCxn id="25" idx="3"/>
          </p:cNvCxnSpPr>
          <p:nvPr/>
        </p:nvCxnSpPr>
        <p:spPr>
          <a:xfrm flipV="1">
            <a:off x="3414881" y="898566"/>
            <a:ext cx="1308609" cy="202629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D7B6D5-9A22-4D07-82FF-19E50637CECC}"/>
              </a:ext>
            </a:extLst>
          </p:cNvPr>
          <p:cNvCxnSpPr>
            <a:cxnSpLocks/>
            <a:stCxn id="33" idx="7"/>
            <a:endCxn id="38" idx="4"/>
          </p:cNvCxnSpPr>
          <p:nvPr/>
        </p:nvCxnSpPr>
        <p:spPr>
          <a:xfrm flipV="1">
            <a:off x="3440444" y="923046"/>
            <a:ext cx="937515" cy="2823974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367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39</cp:revision>
  <dcterms:created xsi:type="dcterms:W3CDTF">2021-05-01T23:55:26Z</dcterms:created>
  <dcterms:modified xsi:type="dcterms:W3CDTF">2021-05-08T03:00:02Z</dcterms:modified>
</cp:coreProperties>
</file>