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30" y="-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529BB-0B34-BC52-3C5A-60471C7B6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57D14-F553-297B-B617-28722DF93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28813-EE9D-BE5A-B512-DC686282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2B8-D8CC-41D9-84EC-05A4501F973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2F16F-A233-6D9A-5053-D775D06C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BC636-B2D2-4BB3-E838-7FB044C2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E92B-24EC-4F83-8762-DF3AB99EE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6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6DAD-32E4-306A-EE74-CE80B3DC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924BD-94AE-CEF2-E2F9-66A02F3F1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C0076-1B73-7004-D153-353B400A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2B8-D8CC-41D9-84EC-05A4501F973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7C58A-629C-5657-B989-33C6AECE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15D88-C547-68CC-A91D-93500F54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E92B-24EC-4F83-8762-DF3AB99EE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8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0364AB-40FF-2200-28A0-BA18F21AC4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C4602-654E-1C23-9F8C-3891FC469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03DDE-5782-5820-B175-C6B7113D9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2B8-D8CC-41D9-84EC-05A4501F973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CA4EC-9A35-9374-409A-6187B0CC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D64A7-3995-470C-AB2B-D20DD143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E92B-24EC-4F83-8762-DF3AB99EE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2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55FE-D5AF-FBCA-66A7-125283DD3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514E-C3F2-38FE-2A5F-2B8258B4B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19BBF-DF55-7D31-51BA-BFF9390C6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2B8-D8CC-41D9-84EC-05A4501F973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05E4-42E0-72F0-8877-51D7A51D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7729F-B5F3-F617-EDB0-269CF857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E92B-24EC-4F83-8762-DF3AB99EE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1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C327-8681-FEBF-AA66-BE7A38212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77D46-B6EF-4B30-5FD2-309A9F729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46AC6-9DC2-0010-DC52-2EA03D4F3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2B8-D8CC-41D9-84EC-05A4501F973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0CB54-917D-6280-D315-4AEDDB6B9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D94C0-BCF0-5DAD-4BB7-0730A4B1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E92B-24EC-4F83-8762-DF3AB99EE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3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FD6B7-9A08-55A3-9A6E-84360991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000C6-655C-230D-9831-360D0B4C3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43FF3-18AB-5CBC-0F99-549A50748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E1447-EC70-A7D4-61BA-30CCB1B56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2B8-D8CC-41D9-84EC-05A4501F973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79464-8000-D7A7-F135-31131D64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5CB9B-A813-2E17-F938-A2067E187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E92B-24EC-4F83-8762-DF3AB99EE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7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E8A18-84D7-0F3E-412E-9BE4A77C5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C5DFC-B409-F302-8705-4AEAB7034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2A7D4-F8CC-D7CF-62C9-8D816DFB5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BA2BF4-4281-B8DF-5626-AB2A5E731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02262A-10AB-359C-E8BC-29CF518D8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C3F675-92F1-DA47-F257-5856A25DF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2B8-D8CC-41D9-84EC-05A4501F973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1AF9EB-B33B-FF8F-4BA9-49AE1B7A5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9E6EB0-27ED-6A67-2F2D-B98B4ED2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E92B-24EC-4F83-8762-DF3AB99EE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DC57-D453-A769-4172-502815CC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7B3468-F321-1643-C6F9-FD9D716F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2B8-D8CC-41D9-84EC-05A4501F973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6F0F2-B266-AAE6-88FC-EABDC5E4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793CC-F2DB-F21A-9606-08478D7C5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E92B-24EC-4F83-8762-DF3AB99EE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8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04D28F-53A6-0010-97D5-FC06FEE1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2B8-D8CC-41D9-84EC-05A4501F973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25FA0-767D-EF6A-FE0B-C7B04207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27367-6F63-66CB-4F07-FC012B11B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E92B-24EC-4F83-8762-DF3AB99EE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5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7C70-588B-1227-AAFC-7EC0CED69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E0EDD-1005-095B-CB91-28E38B32D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1E0CE-C1C9-6AA4-F393-87A44AD89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C26C7-055F-15F4-A666-B4A6C5A34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2B8-D8CC-41D9-84EC-05A4501F973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41DA3-FD8C-20E9-9268-CD6644619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A1ED6-B888-6C50-C7D9-BE6A1CDE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E92B-24EC-4F83-8762-DF3AB99EE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0C93-6354-DBD0-86FB-7D9B37321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FE93F-C920-C6CB-D9BC-17F58AA88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4504F-E66A-BF31-8290-1BD9D8349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60BEC-6AAC-2C60-6B7D-2D10FFBB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2B8-D8CC-41D9-84EC-05A4501F973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33EFE-D1B9-B2D7-D973-A5889474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EE72B-40FE-7BD1-4D7F-213604EE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E92B-24EC-4F83-8762-DF3AB99EE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7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2876B8-FF84-DF1C-5C41-855C7E4D9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26D2B-AED5-9B7B-5CA7-ED6E11129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CCA3-8512-D49D-F3B5-18B4D7D01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512B8-D8CC-41D9-84EC-05A4501F973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9E183-449D-EA90-BA52-A1B2D6281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93C41-0276-43CD-8A42-0CD8E6FE0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BE92B-24EC-4F83-8762-DF3AB99EE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8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1355222-FB0A-D078-FC8A-AD40D3E128CB}"/>
              </a:ext>
            </a:extLst>
          </p:cNvPr>
          <p:cNvSpPr>
            <a:spLocks noChangeAspect="1"/>
          </p:cNvSpPr>
          <p:nvPr/>
        </p:nvSpPr>
        <p:spPr>
          <a:xfrm flipV="1">
            <a:off x="4205662" y="665022"/>
            <a:ext cx="4086765" cy="3523073"/>
          </a:xfrm>
          <a:prstGeom prst="triangle">
            <a:avLst/>
          </a:prstGeom>
          <a:solidFill>
            <a:schemeClr val="accent6">
              <a:alpha val="2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4584129-08DC-2E6B-153F-6D2C08B1EB6A}"/>
              </a:ext>
            </a:extLst>
          </p:cNvPr>
          <p:cNvSpPr>
            <a:spLocks noChangeAspect="1"/>
          </p:cNvSpPr>
          <p:nvPr/>
        </p:nvSpPr>
        <p:spPr>
          <a:xfrm>
            <a:off x="4221851" y="3036153"/>
            <a:ext cx="4085221" cy="3521742"/>
          </a:xfrm>
          <a:prstGeom prst="triangl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BC34E6-8878-02B4-36DC-3CA1464D9AEA}"/>
              </a:ext>
            </a:extLst>
          </p:cNvPr>
          <p:cNvGrpSpPr/>
          <p:nvPr/>
        </p:nvGrpSpPr>
        <p:grpSpPr>
          <a:xfrm>
            <a:off x="5831596" y="815592"/>
            <a:ext cx="972943" cy="892656"/>
            <a:chOff x="2004291" y="1336395"/>
            <a:chExt cx="1644073" cy="1508405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399F3F3-D098-26EB-2558-C85989BD1402}"/>
                </a:ext>
              </a:extLst>
            </p:cNvPr>
            <p:cNvSpPr/>
            <p:nvPr/>
          </p:nvSpPr>
          <p:spPr>
            <a:xfrm>
              <a:off x="2281382" y="1644073"/>
              <a:ext cx="1071418" cy="923636"/>
            </a:xfrm>
            <a:prstGeom prst="triangl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7C414BD-E5E5-60D0-305D-7E3EF0EAF9BA}"/>
                </a:ext>
              </a:extLst>
            </p:cNvPr>
            <p:cNvSpPr/>
            <p:nvPr/>
          </p:nvSpPr>
          <p:spPr>
            <a:xfrm>
              <a:off x="2539998" y="1336395"/>
              <a:ext cx="578205" cy="578205"/>
            </a:xfrm>
            <a:prstGeom prst="ellipse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1" dirty="0">
                  <a:solidFill>
                    <a:srgbClr val="0070C0"/>
                  </a:solidFill>
                </a:rPr>
                <a:t>Father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D0FF5CE-54B9-9F94-2BB7-3663A246C8E8}"/>
                </a:ext>
              </a:extLst>
            </p:cNvPr>
            <p:cNvSpPr/>
            <p:nvPr/>
          </p:nvSpPr>
          <p:spPr>
            <a:xfrm>
              <a:off x="2004291" y="2290618"/>
              <a:ext cx="554182" cy="554182"/>
            </a:xfrm>
            <a:prstGeom prst="ellipse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1" dirty="0">
                  <a:solidFill>
                    <a:srgbClr val="0070C0"/>
                  </a:solidFill>
                </a:rPr>
                <a:t>Son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117BDC5-C9C7-77C4-1F22-64A9DEACE124}"/>
                </a:ext>
              </a:extLst>
            </p:cNvPr>
            <p:cNvSpPr/>
            <p:nvPr/>
          </p:nvSpPr>
          <p:spPr>
            <a:xfrm>
              <a:off x="3094182" y="2290618"/>
              <a:ext cx="554182" cy="554182"/>
            </a:xfrm>
            <a:prstGeom prst="ellipse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1" dirty="0">
                  <a:solidFill>
                    <a:srgbClr val="0070C0"/>
                  </a:solidFill>
                </a:rPr>
                <a:t>Holy Spirit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EC2706-58DE-718C-4DC4-E82F04560B61}"/>
                </a:ext>
              </a:extLst>
            </p:cNvPr>
            <p:cNvSpPr/>
            <p:nvPr/>
          </p:nvSpPr>
          <p:spPr>
            <a:xfrm>
              <a:off x="2549237" y="1985817"/>
              <a:ext cx="554182" cy="554182"/>
            </a:xfrm>
            <a:prstGeom prst="ellipse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rgbClr val="0070C0"/>
                  </a:solidFill>
                </a:rPr>
                <a:t>GOD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7EBFC40-3D0B-71F2-ED8A-B79E02C40CD8}"/>
              </a:ext>
            </a:extLst>
          </p:cNvPr>
          <p:cNvGrpSpPr/>
          <p:nvPr/>
        </p:nvGrpSpPr>
        <p:grpSpPr>
          <a:xfrm>
            <a:off x="5273493" y="1926887"/>
            <a:ext cx="2089150" cy="852836"/>
            <a:chOff x="5203825" y="1636766"/>
            <a:chExt cx="2089150" cy="85283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5096A42-34C0-951C-7865-916715DDD04D}"/>
                </a:ext>
              </a:extLst>
            </p:cNvPr>
            <p:cNvSpPr/>
            <p:nvPr/>
          </p:nvSpPr>
          <p:spPr>
            <a:xfrm>
              <a:off x="5203825" y="1636766"/>
              <a:ext cx="2089150" cy="852836"/>
            </a:xfrm>
            <a:prstGeom prst="roundRect">
              <a:avLst/>
            </a:prstGeom>
            <a:solidFill>
              <a:srgbClr val="FFE28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800" dirty="0">
                  <a:solidFill>
                    <a:srgbClr val="0070C0"/>
                  </a:solidFill>
                </a:rPr>
                <a:t>Angelic Choirs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73962A4-3B15-56B8-B4D1-859D230B97CD}"/>
                </a:ext>
              </a:extLst>
            </p:cNvPr>
            <p:cNvGrpSpPr/>
            <p:nvPr/>
          </p:nvGrpSpPr>
          <p:grpSpPr>
            <a:xfrm>
              <a:off x="5275949" y="1808860"/>
              <a:ext cx="1939991" cy="588399"/>
              <a:chOff x="5320399" y="1691385"/>
              <a:chExt cx="1939991" cy="588399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114BE9E-B878-1053-6AE5-149B6CBB3E70}"/>
                  </a:ext>
                </a:extLst>
              </p:cNvPr>
              <p:cNvSpPr/>
              <p:nvPr/>
            </p:nvSpPr>
            <p:spPr>
              <a:xfrm>
                <a:off x="5320399" y="1691385"/>
                <a:ext cx="614337" cy="168124"/>
              </a:xfrm>
              <a:prstGeom prst="roundRect">
                <a:avLst/>
              </a:prstGeom>
              <a:solidFill>
                <a:srgbClr val="FFE28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rgbClr val="0070C0"/>
                    </a:solidFill>
                  </a:rPr>
                  <a:t>Seraphim</a:t>
                </a: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5B343496-8C2E-1D8B-E77E-A8826603BF0F}"/>
                  </a:ext>
                </a:extLst>
              </p:cNvPr>
              <p:cNvSpPr/>
              <p:nvPr/>
            </p:nvSpPr>
            <p:spPr>
              <a:xfrm>
                <a:off x="5983226" y="1691385"/>
                <a:ext cx="614337" cy="168124"/>
              </a:xfrm>
              <a:prstGeom prst="roundRect">
                <a:avLst/>
              </a:prstGeom>
              <a:solidFill>
                <a:srgbClr val="FFE28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rgbClr val="0070C0"/>
                    </a:solidFill>
                  </a:rPr>
                  <a:t>Cherubim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663AE6C3-C223-506D-0273-03CEF1924025}"/>
                  </a:ext>
                </a:extLst>
              </p:cNvPr>
              <p:cNvSpPr/>
              <p:nvPr/>
            </p:nvSpPr>
            <p:spPr>
              <a:xfrm>
                <a:off x="6646053" y="1691385"/>
                <a:ext cx="614337" cy="168124"/>
              </a:xfrm>
              <a:prstGeom prst="roundRect">
                <a:avLst/>
              </a:prstGeom>
              <a:solidFill>
                <a:srgbClr val="FFE28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rgbClr val="0070C0"/>
                    </a:solidFill>
                  </a:rPr>
                  <a:t>Thrones</a:t>
                </a: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D31B2DF4-F75A-907D-CDEB-89A36FB30351}"/>
                  </a:ext>
                </a:extLst>
              </p:cNvPr>
              <p:cNvSpPr/>
              <p:nvPr/>
            </p:nvSpPr>
            <p:spPr>
              <a:xfrm>
                <a:off x="5320399" y="1901653"/>
                <a:ext cx="614337" cy="168124"/>
              </a:xfrm>
              <a:prstGeom prst="roundRect">
                <a:avLst/>
              </a:prstGeom>
              <a:solidFill>
                <a:srgbClr val="FFE28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rgbClr val="0070C0"/>
                    </a:solidFill>
                  </a:rPr>
                  <a:t>Dominions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04A55E6C-414E-9BB7-8F81-965E7EE43F58}"/>
                  </a:ext>
                </a:extLst>
              </p:cNvPr>
              <p:cNvSpPr/>
              <p:nvPr/>
            </p:nvSpPr>
            <p:spPr>
              <a:xfrm>
                <a:off x="5983226" y="1901653"/>
                <a:ext cx="614337" cy="168124"/>
              </a:xfrm>
              <a:prstGeom prst="roundRect">
                <a:avLst/>
              </a:prstGeom>
              <a:solidFill>
                <a:srgbClr val="FFE28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rgbClr val="0070C0"/>
                    </a:solidFill>
                  </a:rPr>
                  <a:t>Virtues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C4FC1B8A-54CD-6682-953E-AD2C45D5D28C}"/>
                  </a:ext>
                </a:extLst>
              </p:cNvPr>
              <p:cNvSpPr/>
              <p:nvPr/>
            </p:nvSpPr>
            <p:spPr>
              <a:xfrm>
                <a:off x="6646053" y="1901653"/>
                <a:ext cx="614337" cy="168124"/>
              </a:xfrm>
              <a:prstGeom prst="roundRect">
                <a:avLst/>
              </a:prstGeom>
              <a:solidFill>
                <a:srgbClr val="FFE28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rgbClr val="0070C0"/>
                    </a:solidFill>
                  </a:rPr>
                  <a:t>Powers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60479500-1353-8CB7-6AFB-EFFD9626DA42}"/>
                  </a:ext>
                </a:extLst>
              </p:cNvPr>
              <p:cNvSpPr/>
              <p:nvPr/>
            </p:nvSpPr>
            <p:spPr>
              <a:xfrm>
                <a:off x="5320399" y="2111660"/>
                <a:ext cx="614337" cy="168124"/>
              </a:xfrm>
              <a:prstGeom prst="roundRect">
                <a:avLst/>
              </a:prstGeom>
              <a:solidFill>
                <a:srgbClr val="FFE28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rgbClr val="0070C0"/>
                    </a:solidFill>
                  </a:rPr>
                  <a:t>Principalities</a:t>
                </a:r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23434BB-4E70-02CA-3BB4-F281DEC9637E}"/>
                  </a:ext>
                </a:extLst>
              </p:cNvPr>
              <p:cNvSpPr/>
              <p:nvPr/>
            </p:nvSpPr>
            <p:spPr>
              <a:xfrm>
                <a:off x="5983226" y="2111660"/>
                <a:ext cx="614337" cy="168124"/>
              </a:xfrm>
              <a:prstGeom prst="roundRect">
                <a:avLst/>
              </a:prstGeom>
              <a:solidFill>
                <a:srgbClr val="FFE28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rgbClr val="0070C0"/>
                    </a:solidFill>
                  </a:rPr>
                  <a:t>Archangels</a:t>
                </a: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7D45F4E8-B527-9AAB-3094-1D31D1D48C39}"/>
                  </a:ext>
                </a:extLst>
              </p:cNvPr>
              <p:cNvSpPr/>
              <p:nvPr/>
            </p:nvSpPr>
            <p:spPr>
              <a:xfrm>
                <a:off x="6646053" y="2111660"/>
                <a:ext cx="614337" cy="168124"/>
              </a:xfrm>
              <a:prstGeom prst="roundRect">
                <a:avLst/>
              </a:prstGeom>
              <a:solidFill>
                <a:srgbClr val="FFE28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rgbClr val="0070C0"/>
                    </a:solidFill>
                  </a:rPr>
                  <a:t>Angels</a:t>
                </a: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0649517-49DF-54F7-7781-4089E6E5E683}"/>
              </a:ext>
            </a:extLst>
          </p:cNvPr>
          <p:cNvSpPr txBox="1"/>
          <p:nvPr/>
        </p:nvSpPr>
        <p:spPr>
          <a:xfrm>
            <a:off x="5961944" y="3409692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90C9745-B7A7-32B4-156F-8C2AF06ECA68}"/>
              </a:ext>
            </a:extLst>
          </p:cNvPr>
          <p:cNvGrpSpPr/>
          <p:nvPr/>
        </p:nvGrpSpPr>
        <p:grpSpPr>
          <a:xfrm>
            <a:off x="5268026" y="4318300"/>
            <a:ext cx="2089150" cy="661988"/>
            <a:chOff x="3060700" y="3429000"/>
            <a:chExt cx="2089150" cy="661988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FEF67DE-D956-478B-6615-1CFFBC07D5E0}"/>
                </a:ext>
              </a:extLst>
            </p:cNvPr>
            <p:cNvSpPr/>
            <p:nvPr/>
          </p:nvSpPr>
          <p:spPr>
            <a:xfrm>
              <a:off x="3060700" y="3429000"/>
              <a:ext cx="2089150" cy="66198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800" dirty="0">
                  <a:solidFill>
                    <a:srgbClr val="0070C0"/>
                  </a:solidFill>
                </a:rPr>
                <a:t>Beasts and Lower Animals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7ACDCAD-46E8-B883-6E84-D19335214A74}"/>
                </a:ext>
              </a:extLst>
            </p:cNvPr>
            <p:cNvGrpSpPr/>
            <p:nvPr/>
          </p:nvGrpSpPr>
          <p:grpSpPr>
            <a:xfrm>
              <a:off x="3132824" y="3601094"/>
              <a:ext cx="1939991" cy="442268"/>
              <a:chOff x="5320399" y="1691385"/>
              <a:chExt cx="1939991" cy="442268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01933DB-CA26-BFCF-D915-1BC5921B3903}"/>
                  </a:ext>
                </a:extLst>
              </p:cNvPr>
              <p:cNvSpPr/>
              <p:nvPr/>
            </p:nvSpPr>
            <p:spPr>
              <a:xfrm>
                <a:off x="5320399" y="1691385"/>
                <a:ext cx="614337" cy="16812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rgbClr val="0070C0"/>
                    </a:solidFill>
                  </a:rPr>
                  <a:t>Lions &amp; Bears</a:t>
                </a:r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E54210F9-50D6-D808-AC38-8B80573A8A52}"/>
                  </a:ext>
                </a:extLst>
              </p:cNvPr>
              <p:cNvSpPr/>
              <p:nvPr/>
            </p:nvSpPr>
            <p:spPr>
              <a:xfrm>
                <a:off x="5983226" y="1691385"/>
                <a:ext cx="614337" cy="16812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rgbClr val="0070C0"/>
                    </a:solidFill>
                  </a:rPr>
                  <a:t>Cows &amp; Sheep</a:t>
                </a:r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8ED886C1-9F49-9ACB-D69C-E5454874AC62}"/>
                  </a:ext>
                </a:extLst>
              </p:cNvPr>
              <p:cNvSpPr/>
              <p:nvPr/>
            </p:nvSpPr>
            <p:spPr>
              <a:xfrm>
                <a:off x="6646053" y="1691385"/>
                <a:ext cx="614337" cy="16812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rgbClr val="0070C0"/>
                    </a:solidFill>
                  </a:rPr>
                  <a:t>Dogs &amp; Cats</a:t>
                </a:r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6786F599-431C-BB82-0AE9-7D752DC94DC6}"/>
                  </a:ext>
                </a:extLst>
              </p:cNvPr>
              <p:cNvSpPr/>
              <p:nvPr/>
            </p:nvSpPr>
            <p:spPr>
              <a:xfrm>
                <a:off x="5320399" y="1901653"/>
                <a:ext cx="614337" cy="232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rgbClr val="0070C0"/>
                    </a:solidFill>
                  </a:rPr>
                  <a:t>Fish &amp; Oysters</a:t>
                </a:r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F159A0C5-5CBD-25A4-EAD7-6E9548FC11FF}"/>
                  </a:ext>
                </a:extLst>
              </p:cNvPr>
              <p:cNvSpPr/>
              <p:nvPr/>
            </p:nvSpPr>
            <p:spPr>
              <a:xfrm>
                <a:off x="5983226" y="1901653"/>
                <a:ext cx="614337" cy="232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rgbClr val="0070C0"/>
                    </a:solidFill>
                  </a:rPr>
                  <a:t>Ants &amp; Flies</a:t>
                </a: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1910ABFB-4DF5-E72A-F96A-9EA780458A2F}"/>
                  </a:ext>
                </a:extLst>
              </p:cNvPr>
              <p:cNvSpPr/>
              <p:nvPr/>
            </p:nvSpPr>
            <p:spPr>
              <a:xfrm>
                <a:off x="6646053" y="1901652"/>
                <a:ext cx="614337" cy="23200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rgbClr val="0070C0"/>
                    </a:solidFill>
                  </a:rPr>
                  <a:t>Slugs &amp; Worms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AF34594-FC71-4EAE-4203-4AAC48EB4AAB}"/>
              </a:ext>
            </a:extLst>
          </p:cNvPr>
          <p:cNvGrpSpPr/>
          <p:nvPr/>
        </p:nvGrpSpPr>
        <p:grpSpPr>
          <a:xfrm>
            <a:off x="5051424" y="5116629"/>
            <a:ext cx="2441575" cy="642937"/>
            <a:chOff x="3060700" y="4900613"/>
            <a:chExt cx="2089150" cy="642937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B27B7FDC-4405-0159-94BA-C1CA4578725F}"/>
                </a:ext>
              </a:extLst>
            </p:cNvPr>
            <p:cNvSpPr/>
            <p:nvPr/>
          </p:nvSpPr>
          <p:spPr>
            <a:xfrm>
              <a:off x="3060700" y="4900613"/>
              <a:ext cx="2089150" cy="64293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800" dirty="0">
                  <a:solidFill>
                    <a:srgbClr val="0070C0"/>
                  </a:solidFill>
                </a:rPr>
                <a:t>Plants and Fungi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7BF76BE-1AC8-FA2C-0210-A76F93514435}"/>
                </a:ext>
              </a:extLst>
            </p:cNvPr>
            <p:cNvGrpSpPr/>
            <p:nvPr/>
          </p:nvGrpSpPr>
          <p:grpSpPr>
            <a:xfrm>
              <a:off x="3132824" y="5072707"/>
              <a:ext cx="1939991" cy="378392"/>
              <a:chOff x="5320399" y="1691385"/>
              <a:chExt cx="1939991" cy="378392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F47978C0-6DE1-2C27-B51E-A533B5098854}"/>
                  </a:ext>
                </a:extLst>
              </p:cNvPr>
              <p:cNvSpPr/>
              <p:nvPr/>
            </p:nvSpPr>
            <p:spPr>
              <a:xfrm>
                <a:off x="5320399" y="1691385"/>
                <a:ext cx="614337" cy="16812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rgbClr val="0070C0"/>
                    </a:solidFill>
                  </a:rPr>
                  <a:t>Trees</a:t>
                </a:r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8F4518B7-AF04-0138-9A37-7D8BA6C02228}"/>
                  </a:ext>
                </a:extLst>
              </p:cNvPr>
              <p:cNvSpPr/>
              <p:nvPr/>
            </p:nvSpPr>
            <p:spPr>
              <a:xfrm>
                <a:off x="5983226" y="1691385"/>
                <a:ext cx="614337" cy="16812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rgbClr val="0070C0"/>
                    </a:solidFill>
                  </a:rPr>
                  <a:t>Bushes</a:t>
                </a:r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4916FA6A-DBB9-4804-C25A-1B27984A3C0F}"/>
                  </a:ext>
                </a:extLst>
              </p:cNvPr>
              <p:cNvSpPr/>
              <p:nvPr/>
            </p:nvSpPr>
            <p:spPr>
              <a:xfrm>
                <a:off x="6646053" y="1691385"/>
                <a:ext cx="614337" cy="16812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rgbClr val="0070C0"/>
                    </a:solidFill>
                  </a:rPr>
                  <a:t>Mushrooms</a:t>
                </a:r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B1C9BB97-A402-41BC-5163-2043E33118DD}"/>
                  </a:ext>
                </a:extLst>
              </p:cNvPr>
              <p:cNvSpPr/>
              <p:nvPr/>
            </p:nvSpPr>
            <p:spPr>
              <a:xfrm>
                <a:off x="5320399" y="1901653"/>
                <a:ext cx="614337" cy="16812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rgbClr val="0070C0"/>
                    </a:solidFill>
                  </a:rPr>
                  <a:t>Flowers</a:t>
                </a:r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C59646B0-CEE8-6860-A672-563D9FF13C66}"/>
                  </a:ext>
                </a:extLst>
              </p:cNvPr>
              <p:cNvSpPr/>
              <p:nvPr/>
            </p:nvSpPr>
            <p:spPr>
              <a:xfrm>
                <a:off x="5983226" y="1901653"/>
                <a:ext cx="614337" cy="16812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rgbClr val="0070C0"/>
                    </a:solidFill>
                  </a:rPr>
                  <a:t>Grass</a:t>
                </a:r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10A9F8DB-6FA4-943E-EA1F-7731BFBF58C7}"/>
                  </a:ext>
                </a:extLst>
              </p:cNvPr>
              <p:cNvSpPr/>
              <p:nvPr/>
            </p:nvSpPr>
            <p:spPr>
              <a:xfrm>
                <a:off x="6646053" y="1901653"/>
                <a:ext cx="614337" cy="16812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rgbClr val="0070C0"/>
                    </a:solidFill>
                  </a:rPr>
                  <a:t>Crops</a:t>
                </a:r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F47374A-C92D-5953-8FC0-92AD4B3F1BCB}"/>
              </a:ext>
            </a:extLst>
          </p:cNvPr>
          <p:cNvGrpSpPr/>
          <p:nvPr/>
        </p:nvGrpSpPr>
        <p:grpSpPr>
          <a:xfrm>
            <a:off x="4664075" y="5830106"/>
            <a:ext cx="3232150" cy="642937"/>
            <a:chOff x="3060700" y="4900613"/>
            <a:chExt cx="2089150" cy="642937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69D991B7-C19B-E972-958E-DED2639BD4D2}"/>
                </a:ext>
              </a:extLst>
            </p:cNvPr>
            <p:cNvSpPr/>
            <p:nvPr/>
          </p:nvSpPr>
          <p:spPr>
            <a:xfrm>
              <a:off x="3060700" y="4900613"/>
              <a:ext cx="2089150" cy="64293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800" dirty="0">
                  <a:solidFill>
                    <a:srgbClr val="0070C0"/>
                  </a:solidFill>
                </a:rPr>
                <a:t>Inanimate World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F8C450F2-BB53-8C41-6224-D1433E545431}"/>
                </a:ext>
              </a:extLst>
            </p:cNvPr>
            <p:cNvGrpSpPr/>
            <p:nvPr/>
          </p:nvGrpSpPr>
          <p:grpSpPr>
            <a:xfrm>
              <a:off x="3132824" y="5072707"/>
              <a:ext cx="1939991" cy="378392"/>
              <a:chOff x="5320399" y="1691385"/>
              <a:chExt cx="1939991" cy="378392"/>
            </a:xfrm>
          </p:grpSpPr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1381A2A6-CBC6-A261-EF4F-00B7C86CFEA0}"/>
                  </a:ext>
                </a:extLst>
              </p:cNvPr>
              <p:cNvSpPr/>
              <p:nvPr/>
            </p:nvSpPr>
            <p:spPr>
              <a:xfrm>
                <a:off x="5320399" y="1691385"/>
                <a:ext cx="614337" cy="16812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rgbClr val="0070C0"/>
                    </a:solidFill>
                  </a:rPr>
                  <a:t>Mountains &amp; Hills</a:t>
                </a:r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7E299D79-5631-876D-2D64-39F2E5A1DADE}"/>
                  </a:ext>
                </a:extLst>
              </p:cNvPr>
              <p:cNvSpPr/>
              <p:nvPr/>
            </p:nvSpPr>
            <p:spPr>
              <a:xfrm>
                <a:off x="5983226" y="1691385"/>
                <a:ext cx="614337" cy="16812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rgbClr val="0070C0"/>
                    </a:solidFill>
                  </a:rPr>
                  <a:t>Rivers &amp; Streams</a:t>
                </a:r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988D0060-E24C-75E9-4D9A-1F72E915F881}"/>
                  </a:ext>
                </a:extLst>
              </p:cNvPr>
              <p:cNvSpPr/>
              <p:nvPr/>
            </p:nvSpPr>
            <p:spPr>
              <a:xfrm>
                <a:off x="6646053" y="1691385"/>
                <a:ext cx="614337" cy="16812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rgbClr val="0070C0"/>
                    </a:solidFill>
                  </a:rPr>
                  <a:t>Sky &amp; Clouds</a:t>
                </a: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89DE4DAA-2315-00EE-AAB4-2EF18FC554D1}"/>
                  </a:ext>
                </a:extLst>
              </p:cNvPr>
              <p:cNvSpPr/>
              <p:nvPr/>
            </p:nvSpPr>
            <p:spPr>
              <a:xfrm>
                <a:off x="5320399" y="1901653"/>
                <a:ext cx="614337" cy="16812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rgbClr val="0070C0"/>
                    </a:solidFill>
                  </a:rPr>
                  <a:t>Rocks &amp; Sand</a:t>
                </a:r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93F56FE3-EC56-4BA3-A28C-8C44A6C4BDD9}"/>
                  </a:ext>
                </a:extLst>
              </p:cNvPr>
              <p:cNvSpPr/>
              <p:nvPr/>
            </p:nvSpPr>
            <p:spPr>
              <a:xfrm>
                <a:off x="5983226" y="1901653"/>
                <a:ext cx="614337" cy="16812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rgbClr val="0070C0"/>
                    </a:solidFill>
                  </a:rPr>
                  <a:t>Gold &amp; Silver</a:t>
                </a:r>
              </a:p>
            </p:txBody>
          </p: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4EB74BD8-A6D6-7742-6D2C-3AC3E394D529}"/>
                  </a:ext>
                </a:extLst>
              </p:cNvPr>
              <p:cNvSpPr/>
              <p:nvPr/>
            </p:nvSpPr>
            <p:spPr>
              <a:xfrm>
                <a:off x="6646053" y="1901653"/>
                <a:ext cx="614337" cy="16812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rgbClr val="0070C0"/>
                    </a:solidFill>
                  </a:rPr>
                  <a:t>Diamonds &amp; Rubies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1915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3504</TotalTime>
  <Words>68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Schiff</dc:creator>
  <cp:lastModifiedBy>Conrad Schiff</cp:lastModifiedBy>
  <cp:revision>1</cp:revision>
  <dcterms:created xsi:type="dcterms:W3CDTF">2023-10-26T00:31:56Z</dcterms:created>
  <dcterms:modified xsi:type="dcterms:W3CDTF">2023-10-28T10:56:56Z</dcterms:modified>
</cp:coreProperties>
</file>