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4660"/>
  </p:normalViewPr>
  <p:slideViewPr>
    <p:cSldViewPr snapToGrid="0">
      <p:cViewPr>
        <p:scale>
          <a:sx n="100" d="100"/>
          <a:sy n="100" d="100"/>
        </p:scale>
        <p:origin x="-216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3B93-8C36-4F08-94D0-D3F242D40E7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F06E-1C18-4898-81D7-A08C2EA9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4196" y="2155371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7649" y="2155370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1102" y="2155370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4555" y="2155369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8008" y="2155369"/>
            <a:ext cx="895739" cy="89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8215" y="4012160"/>
            <a:ext cx="244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abcdefghijklmno</a:t>
            </a:r>
            <a:r>
              <a:rPr lang="en-US" sz="2400" dirty="0"/>
              <a:t>}</a:t>
            </a:r>
          </a:p>
        </p:txBody>
      </p:sp>
      <p:cxnSp>
        <p:nvCxnSpPr>
          <p:cNvPr id="14" name="Elbow Connector 13"/>
          <p:cNvCxnSpPr>
            <a:stCxn id="10" idx="0"/>
            <a:endCxn id="4" idx="2"/>
          </p:cNvCxnSpPr>
          <p:nvPr/>
        </p:nvCxnSpPr>
        <p:spPr>
          <a:xfrm rot="16200000" flipV="1">
            <a:off x="2694994" y="2418182"/>
            <a:ext cx="961050" cy="2226905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0"/>
            <a:endCxn id="5" idx="2"/>
          </p:cNvCxnSpPr>
          <p:nvPr/>
        </p:nvCxnSpPr>
        <p:spPr>
          <a:xfrm rot="16200000" flipV="1">
            <a:off x="3251720" y="2974909"/>
            <a:ext cx="961051" cy="11134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0"/>
            <a:endCxn id="8" idx="2"/>
          </p:cNvCxnSpPr>
          <p:nvPr/>
        </p:nvCxnSpPr>
        <p:spPr>
          <a:xfrm rot="5400000" flipH="1" flipV="1">
            <a:off x="4921898" y="2418181"/>
            <a:ext cx="961052" cy="22269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0"/>
            <a:endCxn id="7" idx="2"/>
          </p:cNvCxnSpPr>
          <p:nvPr/>
        </p:nvCxnSpPr>
        <p:spPr>
          <a:xfrm rot="5400000" flipH="1" flipV="1">
            <a:off x="4365172" y="2974907"/>
            <a:ext cx="961052" cy="11134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0"/>
            <a:endCxn id="6" idx="2"/>
          </p:cNvCxnSpPr>
          <p:nvPr/>
        </p:nvCxnSpPr>
        <p:spPr>
          <a:xfrm rot="5400000" flipH="1" flipV="1">
            <a:off x="3808446" y="3531635"/>
            <a:ext cx="96105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70242" y="3577393"/>
            <a:ext cx="256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choices  for each slot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81461" y="2127778"/>
            <a:ext cx="2176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realization of 14</a:t>
            </a:r>
            <a:r>
              <a:rPr lang="en-US" sz="2000" baseline="30000" dirty="0"/>
              <a:t>5</a:t>
            </a:r>
            <a:r>
              <a:rPr lang="en-US" sz="2000" dirty="0"/>
              <a:t>= 537824 possibilities</a:t>
            </a:r>
          </a:p>
        </p:txBody>
      </p:sp>
    </p:spTree>
    <p:extLst>
      <p:ext uri="{BB962C8B-B14F-4D97-AF65-F5344CB8AC3E}">
        <p14:creationId xmlns:p14="http://schemas.microsoft.com/office/powerpoint/2010/main" val="99388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A77E6-044A-48FE-8D1C-73A77E238B97}"/>
              </a:ext>
            </a:extLst>
          </p:cNvPr>
          <p:cNvSpPr txBox="1"/>
          <p:nvPr/>
        </p:nvSpPr>
        <p:spPr>
          <a:xfrm>
            <a:off x="1644073" y="1500812"/>
            <a:ext cx="214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- </a:t>
            </a:r>
            <a:r>
              <a:rPr lang="en-US" dirty="0" err="1"/>
              <a:t>aer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F8743F-F613-4ED9-B8F5-5272932AAF8F}"/>
              </a:ext>
            </a:extLst>
          </p:cNvPr>
          <p:cNvSpPr/>
          <p:nvPr/>
        </p:nvSpPr>
        <p:spPr>
          <a:xfrm>
            <a:off x="8092341" y="2907085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607057-EF31-4400-AC88-27C39231C14C}"/>
              </a:ext>
            </a:extLst>
          </p:cNvPr>
          <p:cNvSpPr/>
          <p:nvPr/>
        </p:nvSpPr>
        <p:spPr>
          <a:xfrm>
            <a:off x="8067096" y="3268615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83E1E7-FF55-4A56-9E73-8C68F39BA89F}"/>
              </a:ext>
            </a:extLst>
          </p:cNvPr>
          <p:cNvSpPr/>
          <p:nvPr/>
        </p:nvSpPr>
        <p:spPr>
          <a:xfrm>
            <a:off x="8805483" y="289723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215629-4715-48A4-B372-8C1B69E03153}"/>
              </a:ext>
            </a:extLst>
          </p:cNvPr>
          <p:cNvSpPr/>
          <p:nvPr/>
        </p:nvSpPr>
        <p:spPr>
          <a:xfrm>
            <a:off x="8796583" y="3281970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C0DEB2-AE1C-4C0E-ACC8-43F532496B78}"/>
              </a:ext>
            </a:extLst>
          </p:cNvPr>
          <p:cNvSpPr/>
          <p:nvPr/>
        </p:nvSpPr>
        <p:spPr>
          <a:xfrm>
            <a:off x="9633874" y="328816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972665-8893-454B-8255-6B0A384B10CC}"/>
              </a:ext>
            </a:extLst>
          </p:cNvPr>
          <p:cNvSpPr/>
          <p:nvPr/>
        </p:nvSpPr>
        <p:spPr>
          <a:xfrm>
            <a:off x="9518625" y="2865994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aar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27A655-B9F4-430A-9406-3C40B09517EB}"/>
              </a:ext>
            </a:extLst>
          </p:cNvPr>
          <p:cNvSpPr/>
          <p:nvPr/>
        </p:nvSpPr>
        <p:spPr>
          <a:xfrm>
            <a:off x="8091372" y="3656855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5A71DD-31B7-4B71-8B4B-8F766CDB53A6}"/>
              </a:ext>
            </a:extLst>
          </p:cNvPr>
          <p:cNvSpPr/>
          <p:nvPr/>
        </p:nvSpPr>
        <p:spPr>
          <a:xfrm>
            <a:off x="8849362" y="366670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26686B-106D-4C67-84D5-33CD63FAD0C4}"/>
              </a:ext>
            </a:extLst>
          </p:cNvPr>
          <p:cNvSpPr/>
          <p:nvPr/>
        </p:nvSpPr>
        <p:spPr>
          <a:xfrm>
            <a:off x="9599333" y="366907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BA479F-3228-46D2-8EC2-1F93503879B2}"/>
              </a:ext>
            </a:extLst>
          </p:cNvPr>
          <p:cNvSpPr/>
          <p:nvPr/>
        </p:nvSpPr>
        <p:spPr>
          <a:xfrm>
            <a:off x="8827737" y="459624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577DEC-6F1D-4E86-9ADF-F032A723CA60}"/>
              </a:ext>
            </a:extLst>
          </p:cNvPr>
          <p:cNvSpPr/>
          <p:nvPr/>
        </p:nvSpPr>
        <p:spPr>
          <a:xfrm>
            <a:off x="9590433" y="4201839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DB9A96-71D1-40D5-B30B-0E46BB35E086}"/>
              </a:ext>
            </a:extLst>
          </p:cNvPr>
          <p:cNvSpPr/>
          <p:nvPr/>
        </p:nvSpPr>
        <p:spPr>
          <a:xfrm>
            <a:off x="8796583" y="589083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460029-7420-4334-B845-05576848DA3C}"/>
              </a:ext>
            </a:extLst>
          </p:cNvPr>
          <p:cNvSpPr/>
          <p:nvPr/>
        </p:nvSpPr>
        <p:spPr>
          <a:xfrm>
            <a:off x="9590433" y="496315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B69898-C126-4BC0-83FF-B8512D795F45}"/>
              </a:ext>
            </a:extLst>
          </p:cNvPr>
          <p:cNvSpPr/>
          <p:nvPr/>
        </p:nvSpPr>
        <p:spPr>
          <a:xfrm>
            <a:off x="8092341" y="4181933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eaa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B6CDA0-9204-4CB5-857F-7420CCBF495A}"/>
              </a:ext>
            </a:extLst>
          </p:cNvPr>
          <p:cNvSpPr/>
          <p:nvPr/>
        </p:nvSpPr>
        <p:spPr>
          <a:xfrm>
            <a:off x="9572033" y="4563198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eer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F4413-0CFB-4994-B8C8-9C3144F44A25}"/>
              </a:ext>
            </a:extLst>
          </p:cNvPr>
          <p:cNvSpPr/>
          <p:nvPr/>
        </p:nvSpPr>
        <p:spPr>
          <a:xfrm>
            <a:off x="9537533" y="5899043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E7F2B2-B356-439A-B77A-CC75C2FEBDC8}"/>
              </a:ext>
            </a:extLst>
          </p:cNvPr>
          <p:cNvSpPr/>
          <p:nvPr/>
        </p:nvSpPr>
        <p:spPr>
          <a:xfrm>
            <a:off x="8065162" y="589083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0F80EA8-0BAF-4572-81B0-9C8FCE2984C2}"/>
              </a:ext>
            </a:extLst>
          </p:cNvPr>
          <p:cNvSpPr/>
          <p:nvPr/>
        </p:nvSpPr>
        <p:spPr>
          <a:xfrm>
            <a:off x="8064193" y="4954278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848747-3C15-4429-B2D2-60020D9FBC60}"/>
              </a:ext>
            </a:extLst>
          </p:cNvPr>
          <p:cNvSpPr/>
          <p:nvPr/>
        </p:nvSpPr>
        <p:spPr>
          <a:xfrm>
            <a:off x="8064193" y="6265723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9D2BEE-3952-49E3-9F43-3AE2E8D40D65}"/>
              </a:ext>
            </a:extLst>
          </p:cNvPr>
          <p:cNvSpPr/>
          <p:nvPr/>
        </p:nvSpPr>
        <p:spPr>
          <a:xfrm>
            <a:off x="8822183" y="6275576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548C7B-57C4-4B48-96ED-11CB32728A63}"/>
              </a:ext>
            </a:extLst>
          </p:cNvPr>
          <p:cNvSpPr/>
          <p:nvPr/>
        </p:nvSpPr>
        <p:spPr>
          <a:xfrm>
            <a:off x="9572154" y="6277940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0CB127D-FE66-4776-B2DB-A4C87BBF1ACE}"/>
              </a:ext>
            </a:extLst>
          </p:cNvPr>
          <p:cNvSpPr/>
          <p:nvPr/>
        </p:nvSpPr>
        <p:spPr>
          <a:xfrm>
            <a:off x="8840462" y="547036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2321FA-122D-4317-AE81-E256F6445B63}"/>
              </a:ext>
            </a:extLst>
          </p:cNvPr>
          <p:cNvSpPr/>
          <p:nvPr/>
        </p:nvSpPr>
        <p:spPr>
          <a:xfrm>
            <a:off x="8043375" y="4570173"/>
            <a:ext cx="548363" cy="22987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2F329-021E-4117-B79A-AF0029E5A864}"/>
              </a:ext>
            </a:extLst>
          </p:cNvPr>
          <p:cNvSpPr/>
          <p:nvPr/>
        </p:nvSpPr>
        <p:spPr>
          <a:xfrm>
            <a:off x="8849362" y="4954278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FCBC85E-199C-4997-9DFC-C8F03778701A}"/>
              </a:ext>
            </a:extLst>
          </p:cNvPr>
          <p:cNvSpPr/>
          <p:nvPr/>
        </p:nvSpPr>
        <p:spPr>
          <a:xfrm>
            <a:off x="8796583" y="4211508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eae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B107D22-B299-4B06-8236-6A2DEF110E51}"/>
              </a:ext>
            </a:extLst>
          </p:cNvPr>
          <p:cNvSpPr/>
          <p:nvPr/>
        </p:nvSpPr>
        <p:spPr>
          <a:xfrm>
            <a:off x="8065116" y="5417733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D19153-0F7D-455D-85C3-F752E111F40A}"/>
              </a:ext>
            </a:extLst>
          </p:cNvPr>
          <p:cNvSpPr/>
          <p:nvPr/>
        </p:nvSpPr>
        <p:spPr>
          <a:xfrm>
            <a:off x="9561275" y="5446244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rar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2980B3-5C35-4331-B260-8D4836D12CDE}"/>
              </a:ext>
            </a:extLst>
          </p:cNvPr>
          <p:cNvSpPr/>
          <p:nvPr/>
        </p:nvSpPr>
        <p:spPr>
          <a:xfrm>
            <a:off x="1584412" y="3317447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E57BA5-7357-48E4-8AD6-402E9EF8177B}"/>
              </a:ext>
            </a:extLst>
          </p:cNvPr>
          <p:cNvSpPr/>
          <p:nvPr/>
        </p:nvSpPr>
        <p:spPr>
          <a:xfrm>
            <a:off x="223686" y="4954414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792125-05BF-4129-B35A-CCD0794EAFA4}"/>
              </a:ext>
            </a:extLst>
          </p:cNvPr>
          <p:cNvSpPr/>
          <p:nvPr/>
        </p:nvSpPr>
        <p:spPr>
          <a:xfrm>
            <a:off x="2297554" y="3307594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F55968-36C5-4023-87FF-781C10C970CB}"/>
              </a:ext>
            </a:extLst>
          </p:cNvPr>
          <p:cNvSpPr/>
          <p:nvPr/>
        </p:nvSpPr>
        <p:spPr>
          <a:xfrm>
            <a:off x="1796422" y="4809323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B075BD9-E7EA-4718-B97D-E5C42365E310}"/>
              </a:ext>
            </a:extLst>
          </p:cNvPr>
          <p:cNvSpPr/>
          <p:nvPr/>
        </p:nvSpPr>
        <p:spPr>
          <a:xfrm>
            <a:off x="3966885" y="3286253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F60749B-DB25-4B53-A004-CC73BA5CB437}"/>
              </a:ext>
            </a:extLst>
          </p:cNvPr>
          <p:cNvSpPr/>
          <p:nvPr/>
        </p:nvSpPr>
        <p:spPr>
          <a:xfrm>
            <a:off x="927824" y="2774554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ABE02D-3948-4571-A7AF-B1975FEFAC0D}"/>
              </a:ext>
            </a:extLst>
          </p:cNvPr>
          <p:cNvSpPr/>
          <p:nvPr/>
        </p:nvSpPr>
        <p:spPr>
          <a:xfrm>
            <a:off x="964757" y="477139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116C0F-1782-4738-ADDA-FA44DA08F972}"/>
              </a:ext>
            </a:extLst>
          </p:cNvPr>
          <p:cNvSpPr/>
          <p:nvPr/>
        </p:nvSpPr>
        <p:spPr>
          <a:xfrm>
            <a:off x="2588574" y="4817631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69FD20-ED39-4775-B162-BB844F1D053C}"/>
              </a:ext>
            </a:extLst>
          </p:cNvPr>
          <p:cNvSpPr/>
          <p:nvPr/>
        </p:nvSpPr>
        <p:spPr>
          <a:xfrm>
            <a:off x="4765263" y="3317447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3302F2E-77D4-45A7-A39F-53EE3D36C327}"/>
              </a:ext>
            </a:extLst>
          </p:cNvPr>
          <p:cNvSpPr/>
          <p:nvPr/>
        </p:nvSpPr>
        <p:spPr>
          <a:xfrm>
            <a:off x="981798" y="330546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B1CFB5-2509-48C9-9371-64414B26372F}"/>
              </a:ext>
            </a:extLst>
          </p:cNvPr>
          <p:cNvSpPr/>
          <p:nvPr/>
        </p:nvSpPr>
        <p:spPr>
          <a:xfrm>
            <a:off x="2143020" y="2345594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734A74-3DA8-48C2-BCF3-615E2CE7FF5D}"/>
              </a:ext>
            </a:extLst>
          </p:cNvPr>
          <p:cNvSpPr/>
          <p:nvPr/>
        </p:nvSpPr>
        <p:spPr>
          <a:xfrm>
            <a:off x="3418245" y="4819630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CB32B9-442D-45C4-9441-1A661C8A1F61}"/>
              </a:ext>
            </a:extLst>
          </p:cNvPr>
          <p:cNvSpPr/>
          <p:nvPr/>
        </p:nvSpPr>
        <p:spPr>
          <a:xfrm>
            <a:off x="5410303" y="3268615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29C6F1B-BF5A-4A89-A886-8C68F7358379}"/>
              </a:ext>
            </a:extLst>
          </p:cNvPr>
          <p:cNvSpPr/>
          <p:nvPr/>
        </p:nvSpPr>
        <p:spPr>
          <a:xfrm>
            <a:off x="1690650" y="2745877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eaa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84F8114-38BE-401C-A716-090476E30485}"/>
              </a:ext>
            </a:extLst>
          </p:cNvPr>
          <p:cNvSpPr/>
          <p:nvPr/>
        </p:nvSpPr>
        <p:spPr>
          <a:xfrm>
            <a:off x="3356824" y="2769553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eer</a:t>
            </a:r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004CDC-2C77-4E7B-BCC9-9D6A9CA4B3CE}"/>
              </a:ext>
            </a:extLst>
          </p:cNvPr>
          <p:cNvSpPr/>
          <p:nvPr/>
        </p:nvSpPr>
        <p:spPr>
          <a:xfrm>
            <a:off x="6154120" y="3319886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27F2E7-E665-48EB-A453-71DF0A1B2D83}"/>
              </a:ext>
            </a:extLst>
          </p:cNvPr>
          <p:cNvSpPr/>
          <p:nvPr/>
        </p:nvSpPr>
        <p:spPr>
          <a:xfrm>
            <a:off x="4241205" y="4800046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7921A1E-9474-4C1F-B9DA-C7918E6AC7C3}"/>
              </a:ext>
            </a:extLst>
          </p:cNvPr>
          <p:cNvSpPr/>
          <p:nvPr/>
        </p:nvSpPr>
        <p:spPr>
          <a:xfrm>
            <a:off x="518062" y="3692332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16414B8-60C2-44B0-AEBC-8154F9268445}"/>
              </a:ext>
            </a:extLst>
          </p:cNvPr>
          <p:cNvSpPr/>
          <p:nvPr/>
        </p:nvSpPr>
        <p:spPr>
          <a:xfrm>
            <a:off x="5703728" y="4771398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5E0DFDA-1F4F-4638-8AD6-B044CC9D747E}"/>
              </a:ext>
            </a:extLst>
          </p:cNvPr>
          <p:cNvSpPr/>
          <p:nvPr/>
        </p:nvSpPr>
        <p:spPr>
          <a:xfrm>
            <a:off x="4928062" y="4800046"/>
            <a:ext cx="548640" cy="1828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99C93A1-BD07-4D43-8817-C9EC25B3526E}"/>
              </a:ext>
            </a:extLst>
          </p:cNvPr>
          <p:cNvSpPr/>
          <p:nvPr/>
        </p:nvSpPr>
        <p:spPr>
          <a:xfrm>
            <a:off x="2779026" y="3824461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rrr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F6F9691-EB9E-4557-BC47-959CC89AC79C}"/>
              </a:ext>
            </a:extLst>
          </p:cNvPr>
          <p:cNvSpPr/>
          <p:nvPr/>
        </p:nvSpPr>
        <p:spPr>
          <a:xfrm>
            <a:off x="2104904" y="3877494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5ABC91-80B7-4155-98A4-189BBB3773BA}"/>
              </a:ext>
            </a:extLst>
          </p:cNvPr>
          <p:cNvSpPr/>
          <p:nvPr/>
        </p:nvSpPr>
        <p:spPr>
          <a:xfrm>
            <a:off x="379461" y="3258473"/>
            <a:ext cx="548363" cy="229873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1EC1E6-2BAC-4E70-9B84-594D25241719}"/>
              </a:ext>
            </a:extLst>
          </p:cNvPr>
          <p:cNvSpPr/>
          <p:nvPr/>
        </p:nvSpPr>
        <p:spPr>
          <a:xfrm>
            <a:off x="3115059" y="3317447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80F1CA9-6C36-40B0-850E-5F826DB29A61}"/>
              </a:ext>
            </a:extLst>
          </p:cNvPr>
          <p:cNvSpPr/>
          <p:nvPr/>
        </p:nvSpPr>
        <p:spPr>
          <a:xfrm>
            <a:off x="2403792" y="2790727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eae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C02787-6042-49F8-84AE-DC6D57137337}"/>
              </a:ext>
            </a:extLst>
          </p:cNvPr>
          <p:cNvSpPr/>
          <p:nvPr/>
        </p:nvSpPr>
        <p:spPr>
          <a:xfrm>
            <a:off x="1416330" y="3774295"/>
            <a:ext cx="548640" cy="18288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E375640-BE27-4832-9B1E-550210D12C70}"/>
              </a:ext>
            </a:extLst>
          </p:cNvPr>
          <p:cNvSpPr/>
          <p:nvPr/>
        </p:nvSpPr>
        <p:spPr>
          <a:xfrm>
            <a:off x="4216623" y="2805792"/>
            <a:ext cx="548640" cy="18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0192926-C1C4-4184-AA82-213AD15E2328}"/>
              </a:ext>
            </a:extLst>
          </p:cNvPr>
          <p:cNvCxnSpPr>
            <a:cxnSpLocks/>
            <a:stCxn id="5" idx="2"/>
            <a:endCxn id="10" idx="2"/>
          </p:cNvCxnSpPr>
          <p:nvPr/>
        </p:nvCxnSpPr>
        <p:spPr>
          <a:xfrm rot="5400000" flipH="1" flipV="1">
            <a:off x="3582964" y="1791002"/>
            <a:ext cx="777212" cy="1310121"/>
          </a:xfrm>
          <a:prstGeom prst="bentConnector3">
            <a:avLst>
              <a:gd name="adj1" fmla="val -384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9C73DA1-606B-44F2-8396-A0F782FA6C39}"/>
              </a:ext>
            </a:extLst>
          </p:cNvPr>
          <p:cNvCxnSpPr>
            <a:cxnSpLocks/>
            <a:stCxn id="5" idx="2"/>
            <a:endCxn id="18" idx="2"/>
          </p:cNvCxnSpPr>
          <p:nvPr/>
        </p:nvCxnSpPr>
        <p:spPr>
          <a:xfrm rot="5400000" flipH="1" flipV="1">
            <a:off x="3994064" y="1379902"/>
            <a:ext cx="777212" cy="2132321"/>
          </a:xfrm>
          <a:prstGeom prst="bentConnector3">
            <a:avLst>
              <a:gd name="adj1" fmla="val -384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126B324-06D9-4CDB-8B33-220E16A95213}"/>
              </a:ext>
            </a:extLst>
          </p:cNvPr>
          <p:cNvCxnSpPr>
            <a:cxnSpLocks/>
            <a:stCxn id="10" idx="3"/>
            <a:endCxn id="31" idx="3"/>
          </p:cNvCxnSpPr>
          <p:nvPr/>
        </p:nvCxnSpPr>
        <p:spPr>
          <a:xfrm>
            <a:off x="4900951" y="1966017"/>
            <a:ext cx="3288799" cy="12700"/>
          </a:xfrm>
          <a:prstGeom prst="bentConnector5">
            <a:avLst>
              <a:gd name="adj1" fmla="val 55850"/>
              <a:gd name="adj2" fmla="val -4230000"/>
              <a:gd name="adj3" fmla="val 106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1BAA51-2F13-4461-B793-30BFA4AFDA3F}"/>
              </a:ext>
            </a:extLst>
          </p:cNvPr>
          <p:cNvSpPr/>
          <p:nvPr/>
        </p:nvSpPr>
        <p:spPr>
          <a:xfrm>
            <a:off x="5996710" y="1097365"/>
            <a:ext cx="54864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72BDBA-7266-4DEA-A56B-F45FE5D474FF}"/>
              </a:ext>
            </a:extLst>
          </p:cNvPr>
          <p:cNvGrpSpPr/>
          <p:nvPr/>
        </p:nvGrpSpPr>
        <p:grpSpPr>
          <a:xfrm>
            <a:off x="3256689" y="3429000"/>
            <a:ext cx="6028682" cy="182880"/>
            <a:chOff x="2809411" y="3429000"/>
            <a:chExt cx="6028682" cy="1828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957FF1-9639-461E-A492-3C9DA586C405}"/>
                </a:ext>
              </a:extLst>
            </p:cNvPr>
            <p:cNvSpPr/>
            <p:nvPr/>
          </p:nvSpPr>
          <p:spPr>
            <a:xfrm>
              <a:off x="2809411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aea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3FAC79-FDA8-489A-B223-3E504AAD708B}"/>
                </a:ext>
              </a:extLst>
            </p:cNvPr>
            <p:cNvSpPr/>
            <p:nvPr/>
          </p:nvSpPr>
          <p:spPr>
            <a:xfrm>
              <a:off x="4375137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D48BDF-BDC1-4FD1-815D-4153D9F8F0F5}"/>
                </a:ext>
              </a:extLst>
            </p:cNvPr>
            <p:cNvSpPr/>
            <p:nvPr/>
          </p:nvSpPr>
          <p:spPr>
            <a:xfrm>
              <a:off x="3592274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7BF0DC-7BA6-481E-A3B4-7F09B5FCCF0A}"/>
                </a:ext>
              </a:extLst>
            </p:cNvPr>
            <p:cNvSpPr/>
            <p:nvPr/>
          </p:nvSpPr>
          <p:spPr>
            <a:xfrm>
              <a:off x="5158000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FFE4B0-4D88-489F-AB94-426D65663F7F}"/>
                </a:ext>
              </a:extLst>
            </p:cNvPr>
            <p:cNvSpPr/>
            <p:nvPr/>
          </p:nvSpPr>
          <p:spPr>
            <a:xfrm>
              <a:off x="5940863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51BF74-2710-425C-8214-4AC8F38C104D}"/>
                </a:ext>
              </a:extLst>
            </p:cNvPr>
            <p:cNvSpPr/>
            <p:nvPr/>
          </p:nvSpPr>
          <p:spPr>
            <a:xfrm>
              <a:off x="6723726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87EF44-3BBB-402C-B041-F13A43C66783}"/>
                </a:ext>
              </a:extLst>
            </p:cNvPr>
            <p:cNvSpPr/>
            <p:nvPr/>
          </p:nvSpPr>
          <p:spPr>
            <a:xfrm>
              <a:off x="8289453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rra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FCFCAE-F086-467C-B91A-21EE2A3C9374}"/>
                </a:ext>
              </a:extLst>
            </p:cNvPr>
            <p:cNvSpPr/>
            <p:nvPr/>
          </p:nvSpPr>
          <p:spPr>
            <a:xfrm>
              <a:off x="7506589" y="3429000"/>
              <a:ext cx="548640" cy="18288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rre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A31EEF-8491-4095-9ECC-38E71382F0BE}"/>
              </a:ext>
            </a:extLst>
          </p:cNvPr>
          <p:cNvGrpSpPr/>
          <p:nvPr/>
        </p:nvGrpSpPr>
        <p:grpSpPr>
          <a:xfrm>
            <a:off x="4352311" y="1874577"/>
            <a:ext cx="3837439" cy="182880"/>
            <a:chOff x="3966885" y="1641808"/>
            <a:chExt cx="3837439" cy="1828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77B6A5-684F-41D5-8009-1DBF419E364A}"/>
                </a:ext>
              </a:extLst>
            </p:cNvPr>
            <p:cNvSpPr/>
            <p:nvPr/>
          </p:nvSpPr>
          <p:spPr>
            <a:xfrm>
              <a:off x="3966885" y="1641808"/>
              <a:ext cx="54864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aar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A6F77F-AEB0-41B0-B98B-AACACFE405EE}"/>
                </a:ext>
              </a:extLst>
            </p:cNvPr>
            <p:cNvSpPr/>
            <p:nvPr/>
          </p:nvSpPr>
          <p:spPr>
            <a:xfrm>
              <a:off x="4789085" y="1641808"/>
              <a:ext cx="54864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eaa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9F8522-9E47-443E-A0C8-4FB9C637E2DA}"/>
                </a:ext>
              </a:extLst>
            </p:cNvPr>
            <p:cNvSpPr/>
            <p:nvPr/>
          </p:nvSpPr>
          <p:spPr>
            <a:xfrm>
              <a:off x="6433485" y="1641808"/>
              <a:ext cx="54864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eer</a:t>
              </a:r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B6DB94-4C58-4CA3-8747-8370A1E69389}"/>
                </a:ext>
              </a:extLst>
            </p:cNvPr>
            <p:cNvSpPr/>
            <p:nvPr/>
          </p:nvSpPr>
          <p:spPr>
            <a:xfrm>
              <a:off x="5611285" y="1641808"/>
              <a:ext cx="54864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eae</a:t>
              </a:r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198BF-3B10-4EC7-A187-201AEBAC5FC5}"/>
                </a:ext>
              </a:extLst>
            </p:cNvPr>
            <p:cNvSpPr/>
            <p:nvPr/>
          </p:nvSpPr>
          <p:spPr>
            <a:xfrm>
              <a:off x="7255684" y="1641808"/>
              <a:ext cx="548640" cy="182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rar</a:t>
              </a:r>
              <a:endParaRPr lang="en-US" dirty="0"/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A26DF-F605-4B2F-900B-D2D3F113173B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rot="5400000">
            <a:off x="5151665" y="755212"/>
            <a:ext cx="594332" cy="16443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48F085A-DDD9-457F-9152-A09936E643F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4043702" y="2068860"/>
            <a:ext cx="594332" cy="571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06D8AA8-C309-4038-8A22-877251C1D70C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5151594" y="1532493"/>
            <a:ext cx="594332" cy="1644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B6B1D8D-6227-4CF3-8767-130C7F18E5E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4782297" y="1901791"/>
            <a:ext cx="594332" cy="905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49C4E27-C10F-4277-85CC-E9E1662963AF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3674405" y="1699563"/>
            <a:ext cx="594332" cy="1310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F319BD0-CC25-42ED-8801-84C49EF1C2BD}"/>
              </a:ext>
            </a:extLst>
          </p:cNvPr>
          <p:cNvCxnSpPr>
            <a:cxnSpLocks/>
            <a:stCxn id="10" idx="1"/>
            <a:endCxn id="15" idx="1"/>
          </p:cNvCxnSpPr>
          <p:nvPr/>
        </p:nvCxnSpPr>
        <p:spPr>
          <a:xfrm rot="10800000" flipH="1">
            <a:off x="4352310" y="1188805"/>
            <a:ext cx="1644399" cy="777212"/>
          </a:xfrm>
          <a:prstGeom prst="bentConnector3">
            <a:avLst>
              <a:gd name="adj1" fmla="val -13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22A982-DA33-4A45-B616-84E435BE98F9}"/>
              </a:ext>
            </a:extLst>
          </p:cNvPr>
          <p:cNvGrpSpPr/>
          <p:nvPr/>
        </p:nvGrpSpPr>
        <p:grpSpPr>
          <a:xfrm>
            <a:off x="1565277" y="2651789"/>
            <a:ext cx="9411507" cy="182880"/>
            <a:chOff x="1565277" y="2558332"/>
            <a:chExt cx="9411507" cy="182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5AC4D4-C5DE-4F2D-97AE-AD87B7669D6E}"/>
                </a:ext>
              </a:extLst>
            </p:cNvPr>
            <p:cNvSpPr/>
            <p:nvPr/>
          </p:nvSpPr>
          <p:spPr>
            <a:xfrm>
              <a:off x="3042190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aaa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D23EF0-3C76-48C8-B854-9F0E65D77852}"/>
                </a:ext>
              </a:extLst>
            </p:cNvPr>
            <p:cNvSpPr/>
            <p:nvPr/>
          </p:nvSpPr>
          <p:spPr>
            <a:xfrm>
              <a:off x="3780785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aae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7022AF-CCE0-427A-A24C-5EC22C25A4C0}"/>
                </a:ext>
              </a:extLst>
            </p:cNvPr>
            <p:cNvSpPr/>
            <p:nvPr/>
          </p:nvSpPr>
          <p:spPr>
            <a:xfrm>
              <a:off x="5996570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7A33DF-B030-4A30-878D-37F00CAFE879}"/>
                </a:ext>
              </a:extLst>
            </p:cNvPr>
            <p:cNvSpPr/>
            <p:nvPr/>
          </p:nvSpPr>
          <p:spPr>
            <a:xfrm>
              <a:off x="2303595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807AE1-1CDE-48C1-B155-E573999FF5A1}"/>
                </a:ext>
              </a:extLst>
            </p:cNvPr>
            <p:cNvSpPr/>
            <p:nvPr/>
          </p:nvSpPr>
          <p:spPr>
            <a:xfrm>
              <a:off x="6735165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err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FA2CD1-4970-4469-8282-4F89D03923F7}"/>
                </a:ext>
              </a:extLst>
            </p:cNvPr>
            <p:cNvSpPr/>
            <p:nvPr/>
          </p:nvSpPr>
          <p:spPr>
            <a:xfrm>
              <a:off x="7473760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5A9645-3693-48A8-A28D-329763C3E14E}"/>
                </a:ext>
              </a:extLst>
            </p:cNvPr>
            <p:cNvSpPr/>
            <p:nvPr/>
          </p:nvSpPr>
          <p:spPr>
            <a:xfrm>
              <a:off x="8212355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era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14B03-EF87-41DA-9FF5-E19BE12145F2}"/>
                </a:ext>
              </a:extLst>
            </p:cNvPr>
            <p:cNvSpPr/>
            <p:nvPr/>
          </p:nvSpPr>
          <p:spPr>
            <a:xfrm>
              <a:off x="10428144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rrr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A30C7E-9B5A-4B72-AA57-F7DE2A379472}"/>
                </a:ext>
              </a:extLst>
            </p:cNvPr>
            <p:cNvSpPr/>
            <p:nvPr/>
          </p:nvSpPr>
          <p:spPr>
            <a:xfrm>
              <a:off x="9689545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rae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FB6382-5B18-4551-BCE5-56969A00BA20}"/>
                </a:ext>
              </a:extLst>
            </p:cNvPr>
            <p:cNvSpPr/>
            <p:nvPr/>
          </p:nvSpPr>
          <p:spPr>
            <a:xfrm>
              <a:off x="1565277" y="2558332"/>
              <a:ext cx="548363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eea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394EC4-5FA8-4D9E-BE02-C9101018CC76}"/>
                </a:ext>
              </a:extLst>
            </p:cNvPr>
            <p:cNvSpPr/>
            <p:nvPr/>
          </p:nvSpPr>
          <p:spPr>
            <a:xfrm>
              <a:off x="4519380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ere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D5A5A5A-E640-484D-899E-BF15391CF10A}"/>
                </a:ext>
              </a:extLst>
            </p:cNvPr>
            <p:cNvSpPr/>
            <p:nvPr/>
          </p:nvSpPr>
          <p:spPr>
            <a:xfrm>
              <a:off x="8950950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raa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A69464-E346-4A83-BCBD-182BCB501648}"/>
                </a:ext>
              </a:extLst>
            </p:cNvPr>
            <p:cNvSpPr/>
            <p:nvPr/>
          </p:nvSpPr>
          <p:spPr>
            <a:xfrm>
              <a:off x="5257975" y="2558332"/>
              <a:ext cx="548640" cy="18288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F2E7F4C-5C7E-4E60-86CB-13987EBC35C7}"/>
              </a:ext>
            </a:extLst>
          </p:cNvPr>
          <p:cNvCxnSpPr>
            <a:cxnSpLocks/>
            <a:stCxn id="5" idx="2"/>
            <a:endCxn id="30" idx="2"/>
          </p:cNvCxnSpPr>
          <p:nvPr/>
        </p:nvCxnSpPr>
        <p:spPr>
          <a:xfrm rot="16200000" flipH="1">
            <a:off x="6270890" y="-119711"/>
            <a:ext cx="12700" cy="5908760"/>
          </a:xfrm>
          <a:prstGeom prst="bentConnector3">
            <a:avLst>
              <a:gd name="adj1" fmla="val 24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FACC721-D818-4653-B02E-C8C51B90988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126594" y="3024584"/>
            <a:ext cx="594331" cy="2144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C668DC3-FCBE-4AE1-B4F9-D01AD0DA7EC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518026" y="2633153"/>
            <a:ext cx="594331" cy="9973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A8A615AA-DEE6-45B5-A957-F64AADC58FB6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3685807" y="2465371"/>
            <a:ext cx="12700" cy="738595"/>
          </a:xfrm>
          <a:prstGeom prst="bentConnector3">
            <a:avLst>
              <a:gd name="adj1" fmla="val 24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104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Conrad</cp:lastModifiedBy>
  <cp:revision>11</cp:revision>
  <dcterms:created xsi:type="dcterms:W3CDTF">2020-06-15T13:25:57Z</dcterms:created>
  <dcterms:modified xsi:type="dcterms:W3CDTF">2020-06-18T01:19:35Z</dcterms:modified>
</cp:coreProperties>
</file>