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0516-49C9-435A-8CD2-FA59CF7C04D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47" idx="1"/>
          </p:cNvCxnSpPr>
          <p:nvPr/>
        </p:nvCxnSpPr>
        <p:spPr>
          <a:xfrm flipV="1">
            <a:off x="4677101" y="2001705"/>
            <a:ext cx="612553" cy="16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74768" y="3674319"/>
            <a:ext cx="2971654" cy="10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96540" y="2970843"/>
            <a:ext cx="4388031" cy="161981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188722" y="2011806"/>
            <a:ext cx="4065518" cy="2417954"/>
          </a:xfrm>
          <a:custGeom>
            <a:avLst/>
            <a:gdLst>
              <a:gd name="connsiteX0" fmla="*/ 0 w 3741420"/>
              <a:gd name="connsiteY0" fmla="*/ 0 h 2049780"/>
              <a:gd name="connsiteX1" fmla="*/ 716280 w 3741420"/>
              <a:gd name="connsiteY1" fmla="*/ 312420 h 2049780"/>
              <a:gd name="connsiteX2" fmla="*/ 1005840 w 3741420"/>
              <a:gd name="connsiteY2" fmla="*/ 933450 h 2049780"/>
              <a:gd name="connsiteX3" fmla="*/ 3741420 w 3741420"/>
              <a:gd name="connsiteY3" fmla="*/ 2049780 h 2049780"/>
              <a:gd name="connsiteX0" fmla="*/ 0 w 4091940"/>
              <a:gd name="connsiteY0" fmla="*/ 0 h 2137410"/>
              <a:gd name="connsiteX1" fmla="*/ 1066800 w 4091940"/>
              <a:gd name="connsiteY1" fmla="*/ 400050 h 2137410"/>
              <a:gd name="connsiteX2" fmla="*/ 1356360 w 4091940"/>
              <a:gd name="connsiteY2" fmla="*/ 1021080 h 2137410"/>
              <a:gd name="connsiteX3" fmla="*/ 4091940 w 4091940"/>
              <a:gd name="connsiteY3" fmla="*/ 2137410 h 2137410"/>
              <a:gd name="connsiteX0" fmla="*/ 0 w 4091940"/>
              <a:gd name="connsiteY0" fmla="*/ 0 h 2137410"/>
              <a:gd name="connsiteX1" fmla="*/ 922020 w 4091940"/>
              <a:gd name="connsiteY1" fmla="*/ 354330 h 2137410"/>
              <a:gd name="connsiteX2" fmla="*/ 1356360 w 4091940"/>
              <a:gd name="connsiteY2" fmla="*/ 1021080 h 2137410"/>
              <a:gd name="connsiteX3" fmla="*/ 4091940 w 4091940"/>
              <a:gd name="connsiteY3" fmla="*/ 2137410 h 2137410"/>
              <a:gd name="connsiteX0" fmla="*/ 0 w 4091940"/>
              <a:gd name="connsiteY0" fmla="*/ 0 h 2137410"/>
              <a:gd name="connsiteX1" fmla="*/ 922020 w 4091940"/>
              <a:gd name="connsiteY1" fmla="*/ 354330 h 2137410"/>
              <a:gd name="connsiteX2" fmla="*/ 1356360 w 4091940"/>
              <a:gd name="connsiteY2" fmla="*/ 1021080 h 2137410"/>
              <a:gd name="connsiteX3" fmla="*/ 4091940 w 4091940"/>
              <a:gd name="connsiteY3" fmla="*/ 2137410 h 2137410"/>
              <a:gd name="connsiteX0" fmla="*/ 0 w 4091940"/>
              <a:gd name="connsiteY0" fmla="*/ 0 h 2137410"/>
              <a:gd name="connsiteX1" fmla="*/ 922020 w 4091940"/>
              <a:gd name="connsiteY1" fmla="*/ 354330 h 2137410"/>
              <a:gd name="connsiteX2" fmla="*/ 1356360 w 4091940"/>
              <a:gd name="connsiteY2" fmla="*/ 1021080 h 2137410"/>
              <a:gd name="connsiteX3" fmla="*/ 4091940 w 4091940"/>
              <a:gd name="connsiteY3" fmla="*/ 2137410 h 2137410"/>
              <a:gd name="connsiteX0" fmla="*/ 0 w 4069080"/>
              <a:gd name="connsiteY0" fmla="*/ 0 h 2179320"/>
              <a:gd name="connsiteX1" fmla="*/ 899160 w 4069080"/>
              <a:gd name="connsiteY1" fmla="*/ 396240 h 2179320"/>
              <a:gd name="connsiteX2" fmla="*/ 1333500 w 4069080"/>
              <a:gd name="connsiteY2" fmla="*/ 1062990 h 2179320"/>
              <a:gd name="connsiteX3" fmla="*/ 4069080 w 4069080"/>
              <a:gd name="connsiteY3" fmla="*/ 2179320 h 2179320"/>
              <a:gd name="connsiteX0" fmla="*/ 0 w 4194810"/>
              <a:gd name="connsiteY0" fmla="*/ 0 h 2247900"/>
              <a:gd name="connsiteX1" fmla="*/ 899160 w 4194810"/>
              <a:gd name="connsiteY1" fmla="*/ 39624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899160 w 4194810"/>
              <a:gd name="connsiteY1" fmla="*/ 39624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899160 w 4194810"/>
              <a:gd name="connsiteY1" fmla="*/ 39624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899160 w 4194810"/>
              <a:gd name="connsiteY1" fmla="*/ 39624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756920 w 4194810"/>
              <a:gd name="connsiteY1" fmla="*/ 38100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756920 w 4194810"/>
              <a:gd name="connsiteY1" fmla="*/ 381000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194810"/>
              <a:gd name="connsiteY0" fmla="*/ 0 h 2247900"/>
              <a:gd name="connsiteX1" fmla="*/ 741586 w 4194810"/>
              <a:gd name="connsiteY1" fmla="*/ 484596 h 2247900"/>
              <a:gd name="connsiteX2" fmla="*/ 1333500 w 4194810"/>
              <a:gd name="connsiteY2" fmla="*/ 1062990 h 2247900"/>
              <a:gd name="connsiteX3" fmla="*/ 4194810 w 4194810"/>
              <a:gd name="connsiteY3" fmla="*/ 2247900 h 2247900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  <a:gd name="connsiteX0" fmla="*/ 0 w 4090540"/>
              <a:gd name="connsiteY0" fmla="*/ 0 h 2465451"/>
              <a:gd name="connsiteX1" fmla="*/ 637316 w 4090540"/>
              <a:gd name="connsiteY1" fmla="*/ 702147 h 2465451"/>
              <a:gd name="connsiteX2" fmla="*/ 1229230 w 4090540"/>
              <a:gd name="connsiteY2" fmla="*/ 1280541 h 2465451"/>
              <a:gd name="connsiteX3" fmla="*/ 4090540 w 4090540"/>
              <a:gd name="connsiteY3" fmla="*/ 2465451 h 246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540" h="2465451">
                <a:moveTo>
                  <a:pt x="0" y="0"/>
                </a:moveTo>
                <a:cubicBezTo>
                  <a:pt x="335655" y="135399"/>
                  <a:pt x="561249" y="438998"/>
                  <a:pt x="637316" y="702147"/>
                </a:cubicBezTo>
                <a:cubicBezTo>
                  <a:pt x="744050" y="921786"/>
                  <a:pt x="653693" y="986657"/>
                  <a:pt x="1229230" y="1280541"/>
                </a:cubicBezTo>
                <a:cubicBezTo>
                  <a:pt x="1804767" y="1574425"/>
                  <a:pt x="1081275" y="1259586"/>
                  <a:pt x="4090540" y="2465451"/>
                </a:cubicBezTo>
              </a:path>
            </a:pathLst>
          </a:custGeom>
          <a:noFill/>
          <a:ln w="412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892490" y="3069771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033771" y="3149179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12019" y="3206165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87216" y="3242305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74759" y="3308677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14544" y="3432110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51799" y="3463212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30189" y="3625756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741307" y="3727223"/>
            <a:ext cx="38432" cy="7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49673" y="3811854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218234" y="3902050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93514" y="3993801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11589" y="4125866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472279" y="4366226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57147" y="4425880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11204" y="4306549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922571" y="4161515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13845" y="4060710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089836" y="3853074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359515" y="3967801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704779" y="4087818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560561" y="3678129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13649" y="3584510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204166" y="3525676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77289" y="3372198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17264" y="3772624"/>
            <a:ext cx="102637" cy="12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291569">
            <a:off x="5301578" y="3782725"/>
            <a:ext cx="204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8CBAD"/>
                </a:solidFill>
              </a:rPr>
              <a:t>fully developed</a:t>
            </a:r>
            <a:endParaRPr lang="en-US" sz="1400" dirty="0">
              <a:solidFill>
                <a:srgbClr val="F8CBA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177461">
            <a:off x="5283380" y="1884095"/>
            <a:ext cx="21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B9BD5"/>
                </a:solidFill>
              </a:rPr>
              <a:t>y</a:t>
            </a:r>
            <a:endParaRPr lang="en-US" sz="1400" dirty="0">
              <a:solidFill>
                <a:srgbClr val="5B9BD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177461">
            <a:off x="7641037" y="4602646"/>
            <a:ext cx="21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B9BD5"/>
                </a:solidFill>
              </a:rPr>
              <a:t>x</a:t>
            </a:r>
            <a:endParaRPr lang="en-US" sz="1400" dirty="0">
              <a:solidFill>
                <a:srgbClr val="5B9BD5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481507" y="4565531"/>
            <a:ext cx="2703064" cy="5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 flipH="1">
            <a:off x="6070296" y="4234009"/>
            <a:ext cx="366098" cy="715600"/>
          </a:xfrm>
          <a:prstGeom prst="arc">
            <a:avLst>
              <a:gd name="adj1" fmla="val 16600065"/>
              <a:gd name="adj2" fmla="val 3611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849353" y="4290257"/>
                <a:ext cx="216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53" y="4290257"/>
                <a:ext cx="216043" cy="307777"/>
              </a:xfrm>
              <a:prstGeom prst="rect">
                <a:avLst/>
              </a:prstGeom>
              <a:blipFill>
                <a:blip r:embed="rId2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4664814" y="3674319"/>
            <a:ext cx="19908" cy="6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4418150" y="3889073"/>
                <a:ext cx="216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50" y="3889073"/>
                <a:ext cx="216043" cy="307777"/>
              </a:xfrm>
              <a:prstGeom prst="rect">
                <a:avLst/>
              </a:prstGeom>
              <a:blipFill>
                <a:blip r:embed="rId3"/>
                <a:stretch>
                  <a:fillRect t="-12000" r="-228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 rot="1291569">
            <a:off x="3098514" y="2539492"/>
            <a:ext cx="50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8CBAD"/>
                </a:solidFill>
              </a:rPr>
              <a:t>oil</a:t>
            </a:r>
            <a:endParaRPr lang="en-US" sz="1400" dirty="0">
              <a:solidFill>
                <a:srgbClr val="F8CB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>
            <a:off x="3891279" y="652236"/>
            <a:ext cx="3632200" cy="58064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ight Arrow 4"/>
              <p:cNvSpPr/>
              <p:nvPr/>
            </p:nvSpPr>
            <p:spPr>
              <a:xfrm>
                <a:off x="914400" y="3240496"/>
                <a:ext cx="1889760" cy="62992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igh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40496"/>
                <a:ext cx="1889760" cy="629920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Left Arrow 6"/>
              <p:cNvSpPr/>
              <p:nvPr/>
            </p:nvSpPr>
            <p:spPr>
              <a:xfrm>
                <a:off x="8339908" y="3232513"/>
                <a:ext cx="947783" cy="645886"/>
              </a:xfrm>
              <a:prstGeom prst="lef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908" y="3232513"/>
                <a:ext cx="947783" cy="645886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231051" y="3471998"/>
            <a:ext cx="108857" cy="166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8098790" y="2895056"/>
            <a:ext cx="373380" cy="975360"/>
          </a:xfrm>
          <a:prstGeom prst="arc">
            <a:avLst>
              <a:gd name="adj1" fmla="val 8634103"/>
              <a:gd name="adj2" fmla="val 0"/>
            </a:avLst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980909" y="3555455"/>
            <a:ext cx="299083" cy="239486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882746" y="2887073"/>
                <a:ext cx="216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46" y="2887073"/>
                <a:ext cx="216043" cy="369332"/>
              </a:xfrm>
              <a:prstGeom prst="rect">
                <a:avLst/>
              </a:prstGeom>
              <a:blipFill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92622" y="3587126"/>
                <a:ext cx="216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22" y="3587126"/>
                <a:ext cx="216043" cy="369332"/>
              </a:xfrm>
              <a:prstGeom prst="rect">
                <a:avLst/>
              </a:prstGeom>
              <a:blipFill>
                <a:blip r:embed="rId5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3" y="406019"/>
            <a:ext cx="2000250" cy="59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53" y="412827"/>
            <a:ext cx="2180273" cy="608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832" y="1492834"/>
            <a:ext cx="2631758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7" y="3176748"/>
            <a:ext cx="4326255" cy="64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87" y="5085641"/>
            <a:ext cx="3106103" cy="660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989" y="5714106"/>
            <a:ext cx="3783330" cy="637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989" y="4335490"/>
            <a:ext cx="2948940" cy="6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3760" y="2580640"/>
            <a:ext cx="5994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20800" y="1838960"/>
            <a:ext cx="9398000" cy="212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14120" y="3100394"/>
            <a:ext cx="294640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20800" y="2123440"/>
            <a:ext cx="5039360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10459720" y="2616200"/>
            <a:ext cx="518160" cy="52832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1200" y="2829560"/>
            <a:ext cx="162560" cy="16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7840" y="2616200"/>
            <a:ext cx="589280" cy="589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704080" y="5497410"/>
            <a:ext cx="2621280" cy="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01526" y="3967480"/>
            <a:ext cx="23834" cy="158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51680" y="5079575"/>
                <a:ext cx="53848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80" y="5079575"/>
                <a:ext cx="538480" cy="376770"/>
              </a:xfrm>
              <a:prstGeom prst="rect">
                <a:avLst/>
              </a:prstGeom>
              <a:blipFill>
                <a:blip r:embed="rId2"/>
                <a:stretch>
                  <a:fillRect t="-1613"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786880" y="4144217"/>
                <a:ext cx="53848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0" y="4144217"/>
                <a:ext cx="538480" cy="376770"/>
              </a:xfrm>
              <a:prstGeom prst="rect">
                <a:avLst/>
              </a:prstGeom>
              <a:blipFill>
                <a:blip r:embed="rId3"/>
                <a:stretch>
                  <a:fillRect t="-1613" r="-2247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751840" y="2900680"/>
            <a:ext cx="2032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 flipH="1" flipV="1">
            <a:off x="-208678" y="2941320"/>
            <a:ext cx="943684" cy="2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11403803" y="2148839"/>
            <a:ext cx="1015203" cy="1061720"/>
            <a:chOff x="9576597" y="3635314"/>
            <a:chExt cx="1015203" cy="1061720"/>
          </a:xfrm>
        </p:grpSpPr>
        <p:sp>
          <p:nvSpPr>
            <p:cNvPr id="28" name="Oval 27"/>
            <p:cNvSpPr/>
            <p:nvPr/>
          </p:nvSpPr>
          <p:spPr>
            <a:xfrm>
              <a:off x="10215880" y="3848674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002520" y="3635314"/>
              <a:ext cx="589280" cy="589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0256520" y="3919794"/>
              <a:ext cx="20320" cy="7772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 rot="10800000" flipV="1">
              <a:off x="9576597" y="3987428"/>
              <a:ext cx="663089" cy="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>
            <a:off x="5133155" y="4371154"/>
            <a:ext cx="945252" cy="1061720"/>
            <a:chOff x="9646548" y="3635314"/>
            <a:chExt cx="945252" cy="1061720"/>
          </a:xfrm>
        </p:grpSpPr>
        <p:sp>
          <p:nvSpPr>
            <p:cNvPr id="34" name="Oval 33"/>
            <p:cNvSpPr/>
            <p:nvPr/>
          </p:nvSpPr>
          <p:spPr>
            <a:xfrm>
              <a:off x="10215880" y="3848674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002520" y="3635314"/>
              <a:ext cx="589280" cy="589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0256520" y="3919794"/>
              <a:ext cx="20320" cy="77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3"/>
            </p:cNvCxnSpPr>
            <p:nvPr/>
          </p:nvCxnSpPr>
          <p:spPr>
            <a:xfrm rot="5400000">
              <a:off x="9931213" y="3702764"/>
              <a:ext cx="23808" cy="593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2140403" y="2875280"/>
                <a:ext cx="339563" cy="378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403" y="2875280"/>
                <a:ext cx="339563" cy="378088"/>
              </a:xfrm>
              <a:prstGeom prst="rect">
                <a:avLst/>
              </a:prstGeom>
              <a:blipFill>
                <a:blip r:embed="rId4"/>
                <a:stretch>
                  <a:fillRect t="-1613"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1312363" y="2031148"/>
                <a:ext cx="36576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363" y="2031148"/>
                <a:ext cx="365760" cy="376770"/>
              </a:xfrm>
              <a:prstGeom prst="rect">
                <a:avLst/>
              </a:prstGeom>
              <a:blipFill>
                <a:blip r:embed="rId5"/>
                <a:stretch>
                  <a:fillRect t="-1613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48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Schiff, Conrad (GSFC-5800)</cp:lastModifiedBy>
  <cp:revision>20</cp:revision>
  <dcterms:created xsi:type="dcterms:W3CDTF">2020-06-08T13:47:00Z</dcterms:created>
  <dcterms:modified xsi:type="dcterms:W3CDTF">2020-06-17T01:18:30Z</dcterms:modified>
</cp:coreProperties>
</file>