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87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F801-43ED-4F7D-8581-B78B44DD2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1E6CD-3DC9-4F90-BAA5-6506F12F6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4E45-982E-41B1-8950-643026C7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CAF3-F724-4AF8-A1BC-19069D61FCF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2A1E-C44B-4E6F-8250-DEFA60F0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5F09-38FB-48CB-A353-9205FBBA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E2E5-A703-46B7-B8B3-BD5F58E0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337F-847A-4E82-889D-2B882B80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7213E-C802-41C4-B5A4-AD806B3BC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D226-3533-4012-9C58-BD2A005E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CAF3-F724-4AF8-A1BC-19069D61FCF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75EFC-2008-42C5-88A7-2BEA11E4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2589E-881D-4648-BB9A-D4F0B5C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E2E5-A703-46B7-B8B3-BD5F58E0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5092D-E71C-4331-AE7B-07BB8A61E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FBEC9-372B-48B0-BD32-7281635C7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A8418-8649-458C-B366-DBCB8AA6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CAF3-F724-4AF8-A1BC-19069D61FCF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C8821-8E82-48CF-8DD0-48BF2643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BB0A7-6F8A-43B0-B788-FC9FFE2B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E2E5-A703-46B7-B8B3-BD5F58E0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3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338E-E57B-4FC6-A25C-46180475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2562-3CDE-4B42-BA70-E9A81EB4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C2A7-5BF6-4E1B-8262-D8F9C0A8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CAF3-F724-4AF8-A1BC-19069D61FCF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C176-81B8-4CCA-AF5F-2E88B62E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D6B5-89EA-4150-8011-8B7E8E21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E2E5-A703-46B7-B8B3-BD5F58E0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0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6884-E9E1-4EEA-B6C3-27BCD78D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E3E1E-3A6E-4D08-ADD3-1B3337139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27D83-957A-4F7B-842C-CE024A27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CAF3-F724-4AF8-A1BC-19069D61FCF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B619-A7EC-4595-AD2A-88E9E755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52A0-A584-4465-8F02-8ED1774D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E2E5-A703-46B7-B8B3-BD5F58E0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FCFD-EEF5-410D-8DFC-CFDE54D0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6E9B-3949-4DAF-B7D9-38FB1394B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2E797-87B9-41E7-A5FC-4C0D66A83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905E1-9099-4CE8-8DA0-0D3BFA05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CAF3-F724-4AF8-A1BC-19069D61FCF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82DFB-4E5C-4D89-8770-855C90B7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611D6-3E41-42FF-A3C9-E6F53075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E2E5-A703-46B7-B8B3-BD5F58E0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45A1-A632-44DA-AB01-796A87AD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C538D-051F-4711-8A98-C8DA6F01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05CDD-F314-4050-AF8B-67E76BB1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3F2EC-A3E1-4E88-9C4B-69193D437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0CE86-944B-4E61-A520-0F70DD375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02884-F4D6-4825-B170-28531B93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CAF3-F724-4AF8-A1BC-19069D61FCF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643BD-3D2A-45F9-A127-80C3A69A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81576-2FB9-4D57-8F51-562CE1B8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E2E5-A703-46B7-B8B3-BD5F58E0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4CAE-3082-434C-AD84-E07314E7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7CB95-DB19-4EAF-8AC7-4A8FEE33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CAF3-F724-4AF8-A1BC-19069D61FCF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DA1A2-1D0C-4AAF-8747-D52472F0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E4622-2011-454E-A4F3-C75F5F73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E2E5-A703-46B7-B8B3-BD5F58E0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9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98989-D9BB-40E4-83F2-81C9780E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CAF3-F724-4AF8-A1BC-19069D61FCF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003FC-5025-4903-A45C-97EEB7A3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B7EFB-DF17-48AA-BBAC-D5153869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E2E5-A703-46B7-B8B3-BD5F58E0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4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82B6-DF43-4C4A-88B7-B1D34087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0723-F70A-45B8-9001-75B3144E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E4AC5-5F4B-4654-A5FA-8BC911F2E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48083-9DA0-4523-AB7B-733788EE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CAF3-F724-4AF8-A1BC-19069D61FCF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10DF6-07E0-45BF-A7BE-CCEEBD56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9540C-3386-4701-93E2-9011CD81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E2E5-A703-46B7-B8B3-BD5F58E0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3331-5F29-4BEA-8E85-909C4FAB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9B55F-4D71-4A6C-839C-1BCCD77FC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E88A6-1AAD-4E77-8495-02E8834F8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235A4-DCAD-4305-81B8-A3B37ABA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CAF3-F724-4AF8-A1BC-19069D61FCF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5AB9E-DE8F-4463-8F91-696FA2C7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44DFE-0E2F-4CF1-A7CE-A08D950F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E2E5-A703-46B7-B8B3-BD5F58E0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060F6-0E26-494C-9A46-46AB0A26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EE1D1-4342-439F-9AAB-C5DB4334D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19328-8A15-4227-8FA7-DC2000163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CAF3-F724-4AF8-A1BC-19069D61FCF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253DF-BEE5-419F-9536-21EF2D380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E4CF-EA81-4C86-98B6-5B268FBCB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E2E5-A703-46B7-B8B3-BD5F58E0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8781CB-99F7-45F4-BC3F-AEFDAD30FCB9}"/>
                  </a:ext>
                </a:extLst>
              </p:cNvPr>
              <p:cNvSpPr txBox="1"/>
              <p:nvPr/>
            </p:nvSpPr>
            <p:spPr>
              <a:xfrm>
                <a:off x="665017" y="554182"/>
                <a:ext cx="4350327" cy="3757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Cambria Math" panose="02040503050406030204" pitchFamily="18" charset="0"/>
                  </a:rPr>
                  <a:t>Make a convenient stress tensor decomposition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called the deviatoric stress tensor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8781CB-99F7-45F4-BC3F-AEFDAD30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" y="554182"/>
                <a:ext cx="4350327" cy="3757439"/>
              </a:xfrm>
              <a:prstGeom prst="rect">
                <a:avLst/>
              </a:prstGeom>
              <a:blipFill>
                <a:blip r:embed="rId2"/>
                <a:stretch>
                  <a:fillRect l="-840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96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6E2531-5BAB-4410-A953-11A01914B4AD}"/>
              </a:ext>
            </a:extLst>
          </p:cNvPr>
          <p:cNvCxnSpPr/>
          <p:nvPr/>
        </p:nvCxnSpPr>
        <p:spPr>
          <a:xfrm>
            <a:off x="5223164" y="1288473"/>
            <a:ext cx="0" cy="214052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18E4C9-A223-44E2-A5F2-091EBE4A4FFC}"/>
              </a:ext>
            </a:extLst>
          </p:cNvPr>
          <p:cNvCxnSpPr>
            <a:cxnSpLocks/>
          </p:cNvCxnSpPr>
          <p:nvPr/>
        </p:nvCxnSpPr>
        <p:spPr>
          <a:xfrm flipV="1">
            <a:off x="3839029" y="3429000"/>
            <a:ext cx="1384135" cy="106317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82A503-4403-4C3F-8DAB-8A6955A0D602}"/>
              </a:ext>
            </a:extLst>
          </p:cNvPr>
          <p:cNvCxnSpPr>
            <a:cxnSpLocks/>
          </p:cNvCxnSpPr>
          <p:nvPr/>
        </p:nvCxnSpPr>
        <p:spPr>
          <a:xfrm flipV="1">
            <a:off x="5223164" y="3429000"/>
            <a:ext cx="2092036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DDDE45C-2733-47FA-8251-073F10530731}"/>
              </a:ext>
            </a:extLst>
          </p:cNvPr>
          <p:cNvSpPr/>
          <p:nvPr/>
        </p:nvSpPr>
        <p:spPr>
          <a:xfrm>
            <a:off x="3839029" y="1303713"/>
            <a:ext cx="3519714" cy="3188458"/>
          </a:xfrm>
          <a:custGeom>
            <a:avLst/>
            <a:gdLst>
              <a:gd name="connsiteX0" fmla="*/ 0 w 3882571"/>
              <a:gd name="connsiteY0" fmla="*/ 3203698 h 3203698"/>
              <a:gd name="connsiteX1" fmla="*/ 1444938 w 3882571"/>
              <a:gd name="connsiteY1" fmla="*/ 0 h 3203698"/>
              <a:gd name="connsiteX2" fmla="*/ 3882571 w 3882571"/>
              <a:gd name="connsiteY2" fmla="*/ 3203698 h 3203698"/>
              <a:gd name="connsiteX3" fmla="*/ 0 w 3882571"/>
              <a:gd name="connsiteY3" fmla="*/ 3203698 h 3203698"/>
              <a:gd name="connsiteX0" fmla="*/ 0 w 3519714"/>
              <a:gd name="connsiteY0" fmla="*/ 3203698 h 3203698"/>
              <a:gd name="connsiteX1" fmla="*/ 1444938 w 3519714"/>
              <a:gd name="connsiteY1" fmla="*/ 0 h 3203698"/>
              <a:gd name="connsiteX2" fmla="*/ 3519714 w 3519714"/>
              <a:gd name="connsiteY2" fmla="*/ 2158669 h 3203698"/>
              <a:gd name="connsiteX3" fmla="*/ 0 w 3519714"/>
              <a:gd name="connsiteY3" fmla="*/ 3203698 h 3203698"/>
              <a:gd name="connsiteX0" fmla="*/ 0 w 3519714"/>
              <a:gd name="connsiteY0" fmla="*/ 3188458 h 3188458"/>
              <a:gd name="connsiteX1" fmla="*/ 1376358 w 3519714"/>
              <a:gd name="connsiteY1" fmla="*/ 0 h 3188458"/>
              <a:gd name="connsiteX2" fmla="*/ 3519714 w 3519714"/>
              <a:gd name="connsiteY2" fmla="*/ 2143429 h 3188458"/>
              <a:gd name="connsiteX3" fmla="*/ 0 w 3519714"/>
              <a:gd name="connsiteY3" fmla="*/ 3188458 h 318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714" h="3188458">
                <a:moveTo>
                  <a:pt x="0" y="3188458"/>
                </a:moveTo>
                <a:lnTo>
                  <a:pt x="1376358" y="0"/>
                </a:lnTo>
                <a:lnTo>
                  <a:pt x="3519714" y="2143429"/>
                </a:lnTo>
                <a:lnTo>
                  <a:pt x="0" y="3188458"/>
                </a:lnTo>
                <a:close/>
              </a:path>
            </a:pathLst>
          </a:custGeom>
          <a:solidFill>
            <a:schemeClr val="bg1">
              <a:lumMod val="8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BB1186-D37D-4882-92A2-E3C53A0513F1}"/>
              </a:ext>
            </a:extLst>
          </p:cNvPr>
          <p:cNvCxnSpPr>
            <a:cxnSpLocks/>
          </p:cNvCxnSpPr>
          <p:nvPr/>
        </p:nvCxnSpPr>
        <p:spPr>
          <a:xfrm>
            <a:off x="5223164" y="685800"/>
            <a:ext cx="0" cy="771525"/>
          </a:xfrm>
          <a:prstGeom prst="line">
            <a:avLst/>
          </a:prstGeom>
          <a:ln w="12700">
            <a:prstDash val="solid"/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2843DA-FFE9-4564-9BE9-2CB0C5240ED0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3284220" y="4492171"/>
            <a:ext cx="554809" cy="453209"/>
          </a:xfrm>
          <a:prstGeom prst="line">
            <a:avLst/>
          </a:prstGeom>
          <a:ln w="12700">
            <a:prstDash val="solid"/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23539A-564D-4669-9F14-5F5712D8D3E1}"/>
              </a:ext>
            </a:extLst>
          </p:cNvPr>
          <p:cNvCxnSpPr>
            <a:cxnSpLocks/>
          </p:cNvCxnSpPr>
          <p:nvPr/>
        </p:nvCxnSpPr>
        <p:spPr>
          <a:xfrm flipH="1">
            <a:off x="7353754" y="3444241"/>
            <a:ext cx="694871" cy="1"/>
          </a:xfrm>
          <a:prstGeom prst="line">
            <a:avLst/>
          </a:prstGeom>
          <a:ln w="12700">
            <a:prstDash val="solid"/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078AD7-B24E-4EEC-8D71-9EC91EBDA8F0}"/>
              </a:ext>
            </a:extLst>
          </p:cNvPr>
          <p:cNvCxnSpPr>
            <a:cxnSpLocks/>
          </p:cNvCxnSpPr>
          <p:nvPr/>
        </p:nvCxnSpPr>
        <p:spPr>
          <a:xfrm flipV="1">
            <a:off x="5290066" y="1457325"/>
            <a:ext cx="379177" cy="151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2FAEC4-B663-4D75-BC0B-8103778487DB}"/>
              </a:ext>
            </a:extLst>
          </p:cNvPr>
          <p:cNvCxnSpPr>
            <a:cxnSpLocks/>
          </p:cNvCxnSpPr>
          <p:nvPr/>
        </p:nvCxnSpPr>
        <p:spPr>
          <a:xfrm flipV="1">
            <a:off x="5308446" y="2580525"/>
            <a:ext cx="497114" cy="38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64332-CE92-44B9-8A35-0BAA6070FE5D}"/>
                  </a:ext>
                </a:extLst>
              </p:cNvPr>
              <p:cNvSpPr txBox="1"/>
              <p:nvPr/>
            </p:nvSpPr>
            <p:spPr>
              <a:xfrm>
                <a:off x="5379046" y="1177293"/>
                <a:ext cx="278039" cy="680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64332-CE92-44B9-8A35-0BAA6070F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046" y="1177293"/>
                <a:ext cx="278039" cy="680123"/>
              </a:xfrm>
              <a:prstGeom prst="rect">
                <a:avLst/>
              </a:prstGeom>
              <a:blipFill>
                <a:blip r:embed="rId2"/>
                <a:stretch>
                  <a:fillRect l="-17391" t="-13393" r="-56522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A7C6CD-07C0-47DA-AC62-C126EC49CE04}"/>
                  </a:ext>
                </a:extLst>
              </p:cNvPr>
              <p:cNvSpPr txBox="1"/>
              <p:nvPr/>
            </p:nvSpPr>
            <p:spPr>
              <a:xfrm>
                <a:off x="5417983" y="2375763"/>
                <a:ext cx="2780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A7C6CD-07C0-47DA-AC62-C126EC49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83" y="2375763"/>
                <a:ext cx="278039" cy="646331"/>
              </a:xfrm>
              <a:prstGeom prst="rect">
                <a:avLst/>
              </a:prstGeom>
              <a:blipFill>
                <a:blip r:embed="rId3"/>
                <a:stretch>
                  <a:fillRect t="-3774" r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77A20F-BC94-42F7-B158-2160EFAE2B90}"/>
              </a:ext>
            </a:extLst>
          </p:cNvPr>
          <p:cNvCxnSpPr>
            <a:cxnSpLocks/>
          </p:cNvCxnSpPr>
          <p:nvPr/>
        </p:nvCxnSpPr>
        <p:spPr>
          <a:xfrm flipV="1">
            <a:off x="5861236" y="2529841"/>
            <a:ext cx="469528" cy="348331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693A86-62F6-421E-8E76-075AC21FA54D}"/>
              </a:ext>
            </a:extLst>
          </p:cNvPr>
          <p:cNvCxnSpPr>
            <a:cxnSpLocks/>
          </p:cNvCxnSpPr>
          <p:nvPr/>
        </p:nvCxnSpPr>
        <p:spPr>
          <a:xfrm>
            <a:off x="4465320" y="3124200"/>
            <a:ext cx="393884" cy="1219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E35FF3-8A09-4DD6-9FC7-EDD586060FA2}"/>
              </a:ext>
            </a:extLst>
          </p:cNvPr>
          <p:cNvCxnSpPr>
            <a:cxnSpLocks/>
          </p:cNvCxnSpPr>
          <p:nvPr/>
        </p:nvCxnSpPr>
        <p:spPr>
          <a:xfrm>
            <a:off x="5236349" y="3733004"/>
            <a:ext cx="0" cy="3151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38A366-C71C-49E7-95CA-9C13D81A65E0}"/>
              </a:ext>
            </a:extLst>
          </p:cNvPr>
          <p:cNvCxnSpPr/>
          <p:nvPr/>
        </p:nvCxnSpPr>
        <p:spPr>
          <a:xfrm>
            <a:off x="5236349" y="4048125"/>
            <a:ext cx="0" cy="22621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3369F8-B054-4EC2-B52F-71F49C9C9490}"/>
              </a:ext>
            </a:extLst>
          </p:cNvPr>
          <p:cNvCxnSpPr>
            <a:cxnSpLocks/>
          </p:cNvCxnSpPr>
          <p:nvPr/>
        </p:nvCxnSpPr>
        <p:spPr>
          <a:xfrm flipH="1" flipV="1">
            <a:off x="4226719" y="3043238"/>
            <a:ext cx="213201" cy="7429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7E6ADD-8F1F-4F95-BA18-B845ECA805DF}"/>
                  </a:ext>
                </a:extLst>
              </p:cNvPr>
              <p:cNvSpPr txBox="1"/>
              <p:nvPr/>
            </p:nvSpPr>
            <p:spPr>
              <a:xfrm flipH="1">
                <a:off x="6396571" y="2141914"/>
                <a:ext cx="53282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7E6ADD-8F1F-4F95-BA18-B845ECA80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96571" y="2141914"/>
                <a:ext cx="532820" cy="387927"/>
              </a:xfrm>
              <a:prstGeom prst="rect">
                <a:avLst/>
              </a:prstGeom>
              <a:blipFill>
                <a:blip r:embed="rId4"/>
                <a:stretch>
                  <a:fillRect t="-1563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7EC96B-865D-4E7C-943A-54B34B9994FB}"/>
                  </a:ext>
                </a:extLst>
              </p:cNvPr>
              <p:cNvSpPr txBox="1"/>
              <p:nvPr/>
            </p:nvSpPr>
            <p:spPr>
              <a:xfrm flipH="1">
                <a:off x="5226170" y="4227602"/>
                <a:ext cx="53282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7EC96B-865D-4E7C-943A-54B34B999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6170" y="4227602"/>
                <a:ext cx="532820" cy="392993"/>
              </a:xfrm>
              <a:prstGeom prst="rect">
                <a:avLst/>
              </a:prstGeom>
              <a:blipFill>
                <a:blip r:embed="rId5"/>
                <a:stretch>
                  <a:fillRect t="-1563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259100F-90DB-4D4C-A932-2C0352F3FCC0}"/>
                  </a:ext>
                </a:extLst>
              </p:cNvPr>
              <p:cNvSpPr txBox="1"/>
              <p:nvPr/>
            </p:nvSpPr>
            <p:spPr>
              <a:xfrm flipH="1">
                <a:off x="3619355" y="2781827"/>
                <a:ext cx="53282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259100F-90DB-4D4C-A932-2C0352F3F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19355" y="2781827"/>
                <a:ext cx="532820" cy="392993"/>
              </a:xfrm>
              <a:prstGeom prst="rect">
                <a:avLst/>
              </a:prstGeom>
              <a:blipFill>
                <a:blip r:embed="rId6"/>
                <a:stretch>
                  <a:fillRect t="-1538" r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8B78E5C3-AFCD-48B7-9F9D-4F195CAE329D}"/>
              </a:ext>
            </a:extLst>
          </p:cNvPr>
          <p:cNvGrpSpPr/>
          <p:nvPr/>
        </p:nvGrpSpPr>
        <p:grpSpPr>
          <a:xfrm>
            <a:off x="3885765" y="1934194"/>
            <a:ext cx="1085535" cy="385212"/>
            <a:chOff x="3885765" y="1934194"/>
            <a:chExt cx="1085535" cy="38521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02C66AD-24E4-4F0C-813E-2BB33B0C6AC0}"/>
                </a:ext>
              </a:extLst>
            </p:cNvPr>
            <p:cNvCxnSpPr/>
            <p:nvPr/>
          </p:nvCxnSpPr>
          <p:spPr>
            <a:xfrm>
              <a:off x="3885765" y="1934194"/>
              <a:ext cx="579555" cy="283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75496AD-10C8-4B18-9A15-761F435185AF}"/>
                </a:ext>
              </a:extLst>
            </p:cNvPr>
            <p:cNvCxnSpPr>
              <a:cxnSpLocks/>
            </p:cNvCxnSpPr>
            <p:nvPr/>
          </p:nvCxnSpPr>
          <p:spPr>
            <a:xfrm>
              <a:off x="4376850" y="2028380"/>
              <a:ext cx="89535" cy="1869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401DDF1-C78B-416C-800E-3334A876580D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83" y="2031086"/>
              <a:ext cx="414229" cy="2023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0C3A8FC-E507-439C-9036-EAD674518F36}"/>
                </a:ext>
              </a:extLst>
            </p:cNvPr>
            <p:cNvCxnSpPr>
              <a:cxnSpLocks/>
            </p:cNvCxnSpPr>
            <p:nvPr/>
          </p:nvCxnSpPr>
          <p:spPr>
            <a:xfrm>
              <a:off x="4808316" y="2239791"/>
              <a:ext cx="162984" cy="79615"/>
            </a:xfrm>
            <a:prstGeom prst="line">
              <a:avLst/>
            </a:prstGeom>
            <a:ln>
              <a:prstDash val="das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BAB822-51A6-48AD-B77A-CF8E9FD3B0D4}"/>
                  </a:ext>
                </a:extLst>
              </p:cNvPr>
              <p:cNvSpPr txBox="1"/>
              <p:nvPr/>
            </p:nvSpPr>
            <p:spPr>
              <a:xfrm>
                <a:off x="7370866" y="2039467"/>
                <a:ext cx="75091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BAB822-51A6-48AD-B77A-CF8E9FD3B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866" y="2039467"/>
                <a:ext cx="750911" cy="387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ACECC4D6-DD74-411A-B753-96328506E477}"/>
              </a:ext>
            </a:extLst>
          </p:cNvPr>
          <p:cNvGrpSpPr/>
          <p:nvPr/>
        </p:nvGrpSpPr>
        <p:grpSpPr>
          <a:xfrm rot="6582961">
            <a:off x="6515323" y="2437793"/>
            <a:ext cx="1085535" cy="385212"/>
            <a:chOff x="3885765" y="1934194"/>
            <a:chExt cx="1085535" cy="38521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912A818-D00C-4961-A486-2FA0FC559F49}"/>
                </a:ext>
              </a:extLst>
            </p:cNvPr>
            <p:cNvCxnSpPr/>
            <p:nvPr/>
          </p:nvCxnSpPr>
          <p:spPr>
            <a:xfrm>
              <a:off x="3885765" y="1934194"/>
              <a:ext cx="579555" cy="283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DB753AA-ADC4-4D05-B98F-C35DBD0E544D}"/>
                </a:ext>
              </a:extLst>
            </p:cNvPr>
            <p:cNvCxnSpPr>
              <a:cxnSpLocks/>
            </p:cNvCxnSpPr>
            <p:nvPr/>
          </p:nvCxnSpPr>
          <p:spPr>
            <a:xfrm>
              <a:off x="4376850" y="2028380"/>
              <a:ext cx="89535" cy="1869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C70608-E135-4775-BE10-6EE8221D868C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83" y="2031086"/>
              <a:ext cx="414229" cy="2023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0BE7E4-2F58-4029-BA2D-00C718C5664D}"/>
                </a:ext>
              </a:extLst>
            </p:cNvPr>
            <p:cNvCxnSpPr>
              <a:cxnSpLocks/>
            </p:cNvCxnSpPr>
            <p:nvPr/>
          </p:nvCxnSpPr>
          <p:spPr>
            <a:xfrm>
              <a:off x="4808316" y="2239791"/>
              <a:ext cx="162984" cy="79615"/>
            </a:xfrm>
            <a:prstGeom prst="line">
              <a:avLst/>
            </a:prstGeom>
            <a:ln>
              <a:prstDash val="das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2DE6D3A-16C6-4107-8F78-BE9643457712}"/>
                  </a:ext>
                </a:extLst>
              </p:cNvPr>
              <p:cNvSpPr txBox="1"/>
              <p:nvPr/>
            </p:nvSpPr>
            <p:spPr>
              <a:xfrm>
                <a:off x="3432369" y="1611806"/>
                <a:ext cx="75091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2DE6D3A-16C6-4107-8F78-BE964345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9" y="1611806"/>
                <a:ext cx="750911" cy="3879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F1C976B-78A6-4662-BE29-B03AA4ED0519}"/>
              </a:ext>
            </a:extLst>
          </p:cNvPr>
          <p:cNvGrpSpPr/>
          <p:nvPr/>
        </p:nvGrpSpPr>
        <p:grpSpPr>
          <a:xfrm rot="12303962">
            <a:off x="5673493" y="3928852"/>
            <a:ext cx="1085535" cy="385212"/>
            <a:chOff x="3885765" y="1934194"/>
            <a:chExt cx="1085535" cy="385212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8BC1759-0793-4A0A-91E5-DD951AD959C0}"/>
                </a:ext>
              </a:extLst>
            </p:cNvPr>
            <p:cNvCxnSpPr/>
            <p:nvPr/>
          </p:nvCxnSpPr>
          <p:spPr>
            <a:xfrm>
              <a:off x="3885765" y="1934194"/>
              <a:ext cx="579555" cy="283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17429AF-29EF-49CD-AA7E-8C7F65C48DEF}"/>
                </a:ext>
              </a:extLst>
            </p:cNvPr>
            <p:cNvCxnSpPr>
              <a:cxnSpLocks/>
            </p:cNvCxnSpPr>
            <p:nvPr/>
          </p:nvCxnSpPr>
          <p:spPr>
            <a:xfrm>
              <a:off x="4376850" y="2028380"/>
              <a:ext cx="89535" cy="1869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D77421B-285B-4B4A-879F-EA8213F871A4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83" y="2031086"/>
              <a:ext cx="414229" cy="2023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6973D74-30EC-4BE9-BA46-EF30A30BA74C}"/>
                </a:ext>
              </a:extLst>
            </p:cNvPr>
            <p:cNvCxnSpPr>
              <a:cxnSpLocks/>
            </p:cNvCxnSpPr>
            <p:nvPr/>
          </p:nvCxnSpPr>
          <p:spPr>
            <a:xfrm>
              <a:off x="4808316" y="2239791"/>
              <a:ext cx="162984" cy="79615"/>
            </a:xfrm>
            <a:prstGeom prst="line">
              <a:avLst/>
            </a:prstGeom>
            <a:ln>
              <a:prstDash val="das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0DE69B8-E60B-4D49-80AF-CCAD6D5B0D66}"/>
                  </a:ext>
                </a:extLst>
              </p:cNvPr>
              <p:cNvSpPr txBox="1"/>
              <p:nvPr/>
            </p:nvSpPr>
            <p:spPr>
              <a:xfrm>
                <a:off x="6493697" y="4113589"/>
                <a:ext cx="75091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0DE69B8-E60B-4D49-80AF-CCAD6D5B0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97" y="4113589"/>
                <a:ext cx="750911" cy="387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59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7277</TotalTime>
  <Words>37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9</cp:revision>
  <dcterms:created xsi:type="dcterms:W3CDTF">2019-02-10T11:01:46Z</dcterms:created>
  <dcterms:modified xsi:type="dcterms:W3CDTF">2019-02-15T12:19:37Z</dcterms:modified>
</cp:coreProperties>
</file>