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37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F7B3-DDEA-4230-911A-7142C6E9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8BE85-0F9E-4134-B3F5-D1195F73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6A1E-4319-45CB-AD1D-EE797E9A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E3D8-E279-4241-AA85-2558FAD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9E8B-A4DA-4EF4-9719-6A47F548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575B-1A4F-4DE5-B199-8C3D282A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15A5A-502C-48B1-AF8C-51B14B98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45DA-2EEF-4C86-AD12-A00BF72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4FF4-8447-4ED5-87FE-CA8978B9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5966-2C77-49C5-9D6F-65E7BFB2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3FC99-C513-42E9-A4DC-A16D2EAF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47E6-D49C-4F77-B05E-547FD64C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B131-474C-4C15-8806-C613B15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B35-FB43-4B82-8C70-EB34E770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D486-F48C-46CF-A571-1C6F156A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4081-4D1B-4567-AF13-6B89F05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030C-4793-420A-A34E-EFB8A14A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EB00-D31E-47F0-A557-5ABDFCB3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E5EC-0813-4EB6-A992-ACB64102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F9F0-E715-4BA8-97E3-6FAD8899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E9AC-6C48-44FA-B2BB-ED43F206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3B715-A6D5-4B32-AE10-AEB7EE25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10BB-552D-4E67-834D-5C942A9E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FAA6-4B01-4AB8-A5A0-94B49F5D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99E8-D048-492A-87FB-0C5BFBD9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221C-2C8C-4EA2-8CDE-E3C41A3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CF09-E0BF-4229-AC93-C0CB3C4F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643DD-C252-4265-A644-9344462B6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EB8C3-4333-4C52-BA9C-AE245FA9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C65A-FD1E-48FC-93D8-3F8D8255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B7A9-1A56-48E4-97BD-1E2B440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B1C4-4751-44F0-A0C4-7C7591E3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2DC8C-1006-45A0-A3A9-0B5C954C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FA7A3-D57C-4F5D-89B0-9A0416B8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44EBD-4311-48EC-ACA9-1E1B798A5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929BE-1E94-4BE6-958B-03684147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DEA9-68AB-44A1-9B01-D00E1C1D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0F7DE-4432-4BD1-8745-6FD85188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480EF-9690-4615-9C01-C8E5712E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0F24-A336-41B2-B24F-4802FFB9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617FC-4D1D-496A-A2A7-BED3705D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D4AA5-E3E9-4B60-BA6A-E1513EE2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9AD16-8451-4FE4-AE36-7E44FD2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132B4-3902-423A-9EEB-642A0C1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68B7A-2093-4497-B66A-C654DAC7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FBC3F-E533-4BE3-B3E6-C3E9481C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593-1DA0-476D-9B78-A1F0177F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E1A2-639A-463D-B6A7-B5D32858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E469E-A956-4114-89BF-C44C3480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DE48-42A2-41CA-B890-9045C8EA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DBA38-6D66-41F9-991F-E77529EC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DE640-478A-44CE-91BE-68621B98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E86C-CD19-4F12-A1BC-FD0B0D80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77D34-11AE-42A2-964C-3033B4EEE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FCA9-4E0C-456F-94A5-2DAD5B58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9228-9465-46A4-BFE9-4FA2A344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B72C4-20A4-4639-A626-E2EC5F28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558A-C56F-4526-997F-AEE5117B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D67CE-2610-4803-9E93-94DD490A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874BE-4858-49F2-9EE0-A231522C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F54A-815B-413B-926B-B0BBC611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D482-3C87-40B5-BA8A-9B57CE7492D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C9EE-9881-4456-8F14-698C9C6D9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C61-C4FC-4731-9477-725EC4113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6C4C-057C-48F8-BAA2-ED8E30E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67489/hands-by-jiro" TargetMode="External"/><Relationship Id="rId7" Type="http://schemas.openxmlformats.org/officeDocument/2006/relationships/hyperlink" Target="http://commons.wikimedia.org/wiki/file:detector_ey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seguraedgar.wikispaces.com/inicio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9E54-6979-477A-A6EF-000978401DD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87000">
                <a:schemeClr val="accent1">
                  <a:lumMod val="50000"/>
                </a:schemeClr>
              </a:gs>
              <a:gs pos="73000">
                <a:schemeClr val="tx2">
                  <a:lumMod val="75000"/>
                </a:schemeClr>
              </a:gs>
              <a:gs pos="0">
                <a:schemeClr val="tx2">
                  <a:lumMod val="5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458CF-2B7C-492A-A28B-AF63B03A871E}"/>
              </a:ext>
            </a:extLst>
          </p:cNvPr>
          <p:cNvSpPr/>
          <p:nvPr/>
        </p:nvSpPr>
        <p:spPr>
          <a:xfrm>
            <a:off x="1166191" y="477078"/>
            <a:ext cx="9933218" cy="46435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4DE5F-D95A-4A4E-8A92-42AE18A26C6D}"/>
              </a:ext>
            </a:extLst>
          </p:cNvPr>
          <p:cNvGrpSpPr/>
          <p:nvPr/>
        </p:nvGrpSpPr>
        <p:grpSpPr>
          <a:xfrm>
            <a:off x="1828800" y="914400"/>
            <a:ext cx="4572000" cy="4572000"/>
            <a:chOff x="1828800" y="914400"/>
            <a:chExt cx="4572000" cy="4572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21CF4F-9985-4634-940B-2AD3B1A1AFA3}"/>
                </a:ext>
              </a:extLst>
            </p:cNvPr>
            <p:cNvSpPr/>
            <p:nvPr/>
          </p:nvSpPr>
          <p:spPr>
            <a:xfrm>
              <a:off x="1828800" y="914400"/>
              <a:ext cx="457200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75F2D1-87B2-4D58-BB4A-C1B0B6864A3A}"/>
                </a:ext>
              </a:extLst>
            </p:cNvPr>
            <p:cNvCxnSpPr/>
            <p:nvPr/>
          </p:nvCxnSpPr>
          <p:spPr>
            <a:xfrm>
              <a:off x="2743200" y="914400"/>
              <a:ext cx="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B514E6-F856-4A1E-9D7B-75C25E9EA523}"/>
                </a:ext>
              </a:extLst>
            </p:cNvPr>
            <p:cNvCxnSpPr/>
            <p:nvPr/>
          </p:nvCxnSpPr>
          <p:spPr>
            <a:xfrm>
              <a:off x="3657600" y="914400"/>
              <a:ext cx="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4F7CCA-ACB3-4213-B74E-93CE3BEF9CEE}"/>
                </a:ext>
              </a:extLst>
            </p:cNvPr>
            <p:cNvCxnSpPr/>
            <p:nvPr/>
          </p:nvCxnSpPr>
          <p:spPr>
            <a:xfrm>
              <a:off x="4572000" y="914400"/>
              <a:ext cx="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F9B0F0-C023-46AF-9804-9609211131D2}"/>
                </a:ext>
              </a:extLst>
            </p:cNvPr>
            <p:cNvCxnSpPr/>
            <p:nvPr/>
          </p:nvCxnSpPr>
          <p:spPr>
            <a:xfrm>
              <a:off x="5486400" y="914400"/>
              <a:ext cx="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7AA397-5C22-4E2A-BA35-307401F03550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0EFE88-E459-4E87-BDBC-2F1BB62DAB1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743200"/>
              <a:ext cx="45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C4A6B0-288A-4F65-BF17-0145F4DF058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657600"/>
              <a:ext cx="45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7086F2-02E1-4FAD-A6C1-CB9F7A05E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4572000"/>
              <a:ext cx="45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7C2DC-ADB9-4E8B-9D4F-D38D3FAF3ADB}"/>
              </a:ext>
            </a:extLst>
          </p:cNvPr>
          <p:cNvCxnSpPr/>
          <p:nvPr/>
        </p:nvCxnSpPr>
        <p:spPr>
          <a:xfrm>
            <a:off x="1516966" y="5781821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09B55A-30C6-4485-B502-E549AB029948}"/>
              </a:ext>
            </a:extLst>
          </p:cNvPr>
          <p:cNvCxnSpPr>
            <a:cxnSpLocks/>
          </p:cNvCxnSpPr>
          <p:nvPr/>
        </p:nvCxnSpPr>
        <p:spPr>
          <a:xfrm flipV="1">
            <a:off x="1516966" y="1364565"/>
            <a:ext cx="0" cy="441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2D5E99-BD99-4E92-A828-FDBD642732AA}"/>
                  </a:ext>
                </a:extLst>
              </p:cNvPr>
              <p:cNvSpPr txBox="1"/>
              <p:nvPr/>
            </p:nvSpPr>
            <p:spPr>
              <a:xfrm>
                <a:off x="5809957" y="5597155"/>
                <a:ext cx="984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2D5E99-BD99-4E92-A828-FDBD6427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957" y="5597155"/>
                <a:ext cx="984738" cy="369332"/>
              </a:xfrm>
              <a:prstGeom prst="rect">
                <a:avLst/>
              </a:prstGeom>
              <a:blipFill>
                <a:blip r:embed="rId2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67EE88-5D03-47F3-8DAE-D27ED5949C7F}"/>
                  </a:ext>
                </a:extLst>
              </p:cNvPr>
              <p:cNvSpPr txBox="1"/>
              <p:nvPr/>
            </p:nvSpPr>
            <p:spPr>
              <a:xfrm>
                <a:off x="1024597" y="914399"/>
                <a:ext cx="984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67EE88-5D03-47F3-8DAE-D27ED594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97" y="914399"/>
                <a:ext cx="984738" cy="369332"/>
              </a:xfrm>
              <a:prstGeom prst="rect">
                <a:avLst/>
              </a:prstGeom>
              <a:blipFill>
                <a:blip r:embed="rId3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07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BD4A09-6F45-4863-BA54-4877A6BA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348001" y="2219138"/>
            <a:ext cx="1177076" cy="882807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EA9850A6-0FEF-41C3-9954-BABB33640B79}"/>
              </a:ext>
            </a:extLst>
          </p:cNvPr>
          <p:cNvGrpSpPr/>
          <p:nvPr/>
        </p:nvGrpSpPr>
        <p:grpSpPr>
          <a:xfrm>
            <a:off x="7366000" y="1443834"/>
            <a:ext cx="1226641" cy="1907611"/>
            <a:chOff x="8981746" y="949233"/>
            <a:chExt cx="1226641" cy="190761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260871-9BB3-4CED-ACA9-2401217D7EAB}"/>
                </a:ext>
              </a:extLst>
            </p:cNvPr>
            <p:cNvGrpSpPr/>
            <p:nvPr/>
          </p:nvGrpSpPr>
          <p:grpSpPr>
            <a:xfrm>
              <a:off x="8981746" y="949233"/>
              <a:ext cx="1226641" cy="1907611"/>
              <a:chOff x="8398412" y="1828800"/>
              <a:chExt cx="1226641" cy="190761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797F50-9C94-44F0-B683-9774E5251577}"/>
                  </a:ext>
                </a:extLst>
              </p:cNvPr>
              <p:cNvSpPr/>
              <p:nvPr/>
            </p:nvSpPr>
            <p:spPr>
              <a:xfrm rot="994590">
                <a:off x="8398412" y="1828800"/>
                <a:ext cx="1223890" cy="19076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7F6787-F2BC-4ED3-887E-F96206D99C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4590">
                <a:off x="8527487" y="2029982"/>
                <a:ext cx="965741" cy="15052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4B3C86D6-D497-4F2B-B57D-956EEF14A443}"/>
                  </a:ext>
                </a:extLst>
              </p:cNvPr>
              <p:cNvSpPr/>
              <p:nvPr/>
            </p:nvSpPr>
            <p:spPr>
              <a:xfrm rot="12193677">
                <a:off x="8951339" y="2037574"/>
                <a:ext cx="286473" cy="7187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3B04A22D-9F47-4629-9A0B-88CD9EBA8380}"/>
                  </a:ext>
                </a:extLst>
              </p:cNvPr>
              <p:cNvSpPr/>
              <p:nvPr/>
            </p:nvSpPr>
            <p:spPr>
              <a:xfrm rot="14213242">
                <a:off x="9122444" y="2180439"/>
                <a:ext cx="286473" cy="7187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CF1D1C37-7E39-48EB-AC4C-53674E83BA6F}"/>
                  </a:ext>
                </a:extLst>
              </p:cNvPr>
              <p:cNvSpPr/>
              <p:nvPr/>
            </p:nvSpPr>
            <p:spPr>
              <a:xfrm rot="16200000">
                <a:off x="9117822" y="2448462"/>
                <a:ext cx="286473" cy="60408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B4465B85-5375-4B68-BA72-03D2B5080329}"/>
                  </a:ext>
                </a:extLst>
              </p:cNvPr>
              <p:cNvSpPr/>
              <p:nvPr/>
            </p:nvSpPr>
            <p:spPr>
              <a:xfrm rot="14213242" flipH="1" flipV="1">
                <a:off x="8559281" y="2610113"/>
                <a:ext cx="286473" cy="5941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C74C89CA-E9DF-4695-8F07-038BD4911F85}"/>
                  </a:ext>
                </a:extLst>
              </p:cNvPr>
              <p:cNvSpPr/>
              <p:nvPr/>
            </p:nvSpPr>
            <p:spPr>
              <a:xfrm rot="12193677" flipH="1" flipV="1">
                <a:off x="8645701" y="2738065"/>
                <a:ext cx="286473" cy="7604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4294AC1-C585-4CD0-BF54-C988B507B656}"/>
                  </a:ext>
                </a:extLst>
              </p:cNvPr>
              <p:cNvSpPr/>
              <p:nvPr/>
            </p:nvSpPr>
            <p:spPr>
              <a:xfrm rot="16555977" flipH="1" flipV="1">
                <a:off x="8584259" y="2466467"/>
                <a:ext cx="221830" cy="5007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5B9320B-489B-4369-B610-26ADB1BC183B}"/>
                  </a:ext>
                </a:extLst>
              </p:cNvPr>
              <p:cNvSpPr/>
              <p:nvPr/>
            </p:nvSpPr>
            <p:spPr>
              <a:xfrm rot="18683044">
                <a:off x="9025449" y="2648312"/>
                <a:ext cx="286473" cy="60408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F7A4E2EE-3FF0-444D-B68C-0717192C31AC}"/>
                  </a:ext>
                </a:extLst>
              </p:cNvPr>
              <p:cNvSpPr/>
              <p:nvPr/>
            </p:nvSpPr>
            <p:spPr>
              <a:xfrm rot="19262858" flipH="1" flipV="1">
                <a:off x="8681386" y="2297465"/>
                <a:ext cx="245638" cy="50757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11FB658F-FDDB-4C9E-8EC3-A4E1661A19A2}"/>
                  </a:ext>
                </a:extLst>
              </p:cNvPr>
              <p:cNvSpPr/>
              <p:nvPr/>
            </p:nvSpPr>
            <p:spPr>
              <a:xfrm rot="10266401" flipH="1" flipV="1">
                <a:off x="8858906" y="2739658"/>
                <a:ext cx="286473" cy="76042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F2BFD032-28DF-40EB-BCEA-A6E96095AF42}"/>
                  </a:ext>
                </a:extLst>
              </p:cNvPr>
              <p:cNvSpPr/>
              <p:nvPr/>
            </p:nvSpPr>
            <p:spPr>
              <a:xfrm rot="10465017">
                <a:off x="8803870" y="2091982"/>
                <a:ext cx="232726" cy="6445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A91FE6A-17FB-4DB0-9285-7B45010D9200}"/>
                </a:ext>
              </a:extLst>
            </p:cNvPr>
            <p:cNvGrpSpPr/>
            <p:nvPr/>
          </p:nvGrpSpPr>
          <p:grpSpPr>
            <a:xfrm>
              <a:off x="9193934" y="1398878"/>
              <a:ext cx="703346" cy="1045977"/>
              <a:chOff x="10457269" y="1543022"/>
              <a:chExt cx="703346" cy="104597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62B4404-C3FD-4256-8BE7-F78B9966E7C1}"/>
                  </a:ext>
                </a:extLst>
              </p:cNvPr>
              <p:cNvGrpSpPr/>
              <p:nvPr/>
            </p:nvGrpSpPr>
            <p:grpSpPr>
              <a:xfrm>
                <a:off x="10457269" y="1543022"/>
                <a:ext cx="701676" cy="1045977"/>
                <a:chOff x="9256854" y="1497171"/>
                <a:chExt cx="701676" cy="1045977"/>
              </a:xfrm>
            </p:grpSpPr>
            <p:sp>
              <p:nvSpPr>
                <p:cNvPr id="40" name="Trapezoid 39">
                  <a:extLst>
                    <a:ext uri="{FF2B5EF4-FFF2-40B4-BE49-F238E27FC236}">
                      <a16:creationId xmlns:a16="http://schemas.microsoft.com/office/drawing/2014/main" id="{C0A4E11A-3ACB-4176-B8DD-96446EC298DC}"/>
                    </a:ext>
                  </a:extLst>
                </p:cNvPr>
                <p:cNvSpPr/>
                <p:nvPr/>
              </p:nvSpPr>
              <p:spPr>
                <a:xfrm rot="12657945">
                  <a:off x="9668067" y="1526974"/>
                  <a:ext cx="183278" cy="69451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29514 w 205740"/>
                    <a:gd name="connsiteY1" fmla="*/ 62075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83336 h 83336"/>
                    <a:gd name="connsiteX1" fmla="*/ 29514 w 205740"/>
                    <a:gd name="connsiteY1" fmla="*/ 20829 h 83336"/>
                    <a:gd name="connsiteX2" fmla="*/ 179905 w 205740"/>
                    <a:gd name="connsiteY2" fmla="*/ 0 h 83336"/>
                    <a:gd name="connsiteX3" fmla="*/ 205740 w 205740"/>
                    <a:gd name="connsiteY3" fmla="*/ 83336 h 83336"/>
                    <a:gd name="connsiteX4" fmla="*/ 0 w 205740"/>
                    <a:gd name="connsiteY4" fmla="*/ 83336 h 83336"/>
                    <a:gd name="connsiteX0" fmla="*/ 0 w 197163"/>
                    <a:gd name="connsiteY0" fmla="*/ 83336 h 83336"/>
                    <a:gd name="connsiteX1" fmla="*/ 29514 w 197163"/>
                    <a:gd name="connsiteY1" fmla="*/ 20829 h 83336"/>
                    <a:gd name="connsiteX2" fmla="*/ 179905 w 197163"/>
                    <a:gd name="connsiteY2" fmla="*/ 0 h 83336"/>
                    <a:gd name="connsiteX3" fmla="*/ 197163 w 197163"/>
                    <a:gd name="connsiteY3" fmla="*/ 41273 h 83336"/>
                    <a:gd name="connsiteX4" fmla="*/ 0 w 197163"/>
                    <a:gd name="connsiteY4" fmla="*/ 83336 h 83336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278" h="69451">
                      <a:moveTo>
                        <a:pt x="0" y="69451"/>
                      </a:moveTo>
                      <a:lnTo>
                        <a:pt x="14813" y="24096"/>
                      </a:lnTo>
                      <a:cubicBezTo>
                        <a:pt x="82097" y="31855"/>
                        <a:pt x="76278" y="33488"/>
                        <a:pt x="166020" y="0"/>
                      </a:cubicBezTo>
                      <a:lnTo>
                        <a:pt x="183278" y="41273"/>
                      </a:lnTo>
                      <a:cubicBezTo>
                        <a:pt x="99724" y="64143"/>
                        <a:pt x="87230" y="66591"/>
                        <a:pt x="0" y="6945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rapezoid 40">
                  <a:extLst>
                    <a:ext uri="{FF2B5EF4-FFF2-40B4-BE49-F238E27FC236}">
                      <a16:creationId xmlns:a16="http://schemas.microsoft.com/office/drawing/2014/main" id="{3A3374F0-0358-452F-B330-8E840BB777E6}"/>
                    </a:ext>
                  </a:extLst>
                </p:cNvPr>
                <p:cNvSpPr/>
                <p:nvPr/>
              </p:nvSpPr>
              <p:spPr>
                <a:xfrm rot="14140305">
                  <a:off x="9836304" y="1712711"/>
                  <a:ext cx="163583" cy="74223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8880"/>
                    <a:gd name="connsiteY0" fmla="*/ 124582 h 124582"/>
                    <a:gd name="connsiteX1" fmla="*/ 31146 w 198880"/>
                    <a:gd name="connsiteY1" fmla="*/ 0 h 124582"/>
                    <a:gd name="connsiteX2" fmla="*/ 174595 w 198880"/>
                    <a:gd name="connsiteY2" fmla="*/ 0 h 124582"/>
                    <a:gd name="connsiteX3" fmla="*/ 198880 w 198880"/>
                    <a:gd name="connsiteY3" fmla="*/ 88179 h 124582"/>
                    <a:gd name="connsiteX4" fmla="*/ 0 w 198880"/>
                    <a:gd name="connsiteY4" fmla="*/ 124582 h 124582"/>
                    <a:gd name="connsiteX0" fmla="*/ 0 w 198880"/>
                    <a:gd name="connsiteY0" fmla="*/ 124582 h 124582"/>
                    <a:gd name="connsiteX1" fmla="*/ 31146 w 198880"/>
                    <a:gd name="connsiteY1" fmla="*/ 0 h 124582"/>
                    <a:gd name="connsiteX2" fmla="*/ 189130 w 198880"/>
                    <a:gd name="connsiteY2" fmla="*/ 58944 h 124582"/>
                    <a:gd name="connsiteX3" fmla="*/ 198880 w 198880"/>
                    <a:gd name="connsiteY3" fmla="*/ 88179 h 124582"/>
                    <a:gd name="connsiteX4" fmla="*/ 0 w 198880"/>
                    <a:gd name="connsiteY4" fmla="*/ 124582 h 124582"/>
                    <a:gd name="connsiteX0" fmla="*/ 0 w 198880"/>
                    <a:gd name="connsiteY0" fmla="*/ 108036 h 108036"/>
                    <a:gd name="connsiteX1" fmla="*/ 34264 w 198880"/>
                    <a:gd name="connsiteY1" fmla="*/ 0 h 108036"/>
                    <a:gd name="connsiteX2" fmla="*/ 189130 w 198880"/>
                    <a:gd name="connsiteY2" fmla="*/ 42398 h 108036"/>
                    <a:gd name="connsiteX3" fmla="*/ 198880 w 198880"/>
                    <a:gd name="connsiteY3" fmla="*/ 71633 h 108036"/>
                    <a:gd name="connsiteX4" fmla="*/ 0 w 198880"/>
                    <a:gd name="connsiteY4" fmla="*/ 108036 h 108036"/>
                    <a:gd name="connsiteX0" fmla="*/ 0 w 168235"/>
                    <a:gd name="connsiteY0" fmla="*/ 25157 h 71633"/>
                    <a:gd name="connsiteX1" fmla="*/ 3619 w 168235"/>
                    <a:gd name="connsiteY1" fmla="*/ 0 h 71633"/>
                    <a:gd name="connsiteX2" fmla="*/ 158485 w 168235"/>
                    <a:gd name="connsiteY2" fmla="*/ 42398 h 71633"/>
                    <a:gd name="connsiteX3" fmla="*/ 168235 w 168235"/>
                    <a:gd name="connsiteY3" fmla="*/ 71633 h 71633"/>
                    <a:gd name="connsiteX4" fmla="*/ 0 w 168235"/>
                    <a:gd name="connsiteY4" fmla="*/ 25157 h 71633"/>
                    <a:gd name="connsiteX0" fmla="*/ 0 w 168235"/>
                    <a:gd name="connsiteY0" fmla="*/ 25157 h 71633"/>
                    <a:gd name="connsiteX1" fmla="*/ 3619 w 168235"/>
                    <a:gd name="connsiteY1" fmla="*/ 0 h 71633"/>
                    <a:gd name="connsiteX2" fmla="*/ 158485 w 168235"/>
                    <a:gd name="connsiteY2" fmla="*/ 42398 h 71633"/>
                    <a:gd name="connsiteX3" fmla="*/ 168235 w 168235"/>
                    <a:gd name="connsiteY3" fmla="*/ 71633 h 71633"/>
                    <a:gd name="connsiteX4" fmla="*/ 0 w 168235"/>
                    <a:gd name="connsiteY4" fmla="*/ 25157 h 71633"/>
                    <a:gd name="connsiteX0" fmla="*/ 0 w 168235"/>
                    <a:gd name="connsiteY0" fmla="*/ 25157 h 71633"/>
                    <a:gd name="connsiteX1" fmla="*/ 3619 w 168235"/>
                    <a:gd name="connsiteY1" fmla="*/ 0 h 71633"/>
                    <a:gd name="connsiteX2" fmla="*/ 158485 w 168235"/>
                    <a:gd name="connsiteY2" fmla="*/ 42398 h 71633"/>
                    <a:gd name="connsiteX3" fmla="*/ 168235 w 168235"/>
                    <a:gd name="connsiteY3" fmla="*/ 71633 h 71633"/>
                    <a:gd name="connsiteX4" fmla="*/ 0 w 168235"/>
                    <a:gd name="connsiteY4" fmla="*/ 25157 h 71633"/>
                    <a:gd name="connsiteX0" fmla="*/ 0 w 170202"/>
                    <a:gd name="connsiteY0" fmla="*/ 25157 h 72975"/>
                    <a:gd name="connsiteX1" fmla="*/ 3619 w 170202"/>
                    <a:gd name="connsiteY1" fmla="*/ 0 h 72975"/>
                    <a:gd name="connsiteX2" fmla="*/ 158485 w 170202"/>
                    <a:gd name="connsiteY2" fmla="*/ 42398 h 72975"/>
                    <a:gd name="connsiteX3" fmla="*/ 170202 w 170202"/>
                    <a:gd name="connsiteY3" fmla="*/ 72975 h 72975"/>
                    <a:gd name="connsiteX4" fmla="*/ 0 w 170202"/>
                    <a:gd name="connsiteY4" fmla="*/ 25157 h 72975"/>
                    <a:gd name="connsiteX0" fmla="*/ 0 w 163583"/>
                    <a:gd name="connsiteY0" fmla="*/ 25157 h 74223"/>
                    <a:gd name="connsiteX1" fmla="*/ 3619 w 163583"/>
                    <a:gd name="connsiteY1" fmla="*/ 0 h 74223"/>
                    <a:gd name="connsiteX2" fmla="*/ 158485 w 163583"/>
                    <a:gd name="connsiteY2" fmla="*/ 42398 h 74223"/>
                    <a:gd name="connsiteX3" fmla="*/ 163583 w 163583"/>
                    <a:gd name="connsiteY3" fmla="*/ 74223 h 74223"/>
                    <a:gd name="connsiteX4" fmla="*/ 0 w 163583"/>
                    <a:gd name="connsiteY4" fmla="*/ 25157 h 7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583" h="74223">
                      <a:moveTo>
                        <a:pt x="0" y="25157"/>
                      </a:moveTo>
                      <a:lnTo>
                        <a:pt x="3619" y="0"/>
                      </a:lnTo>
                      <a:cubicBezTo>
                        <a:pt x="55241" y="14133"/>
                        <a:pt x="51946" y="36900"/>
                        <a:pt x="158485" y="42398"/>
                      </a:cubicBezTo>
                      <a:lnTo>
                        <a:pt x="163583" y="74223"/>
                      </a:lnTo>
                      <a:cubicBezTo>
                        <a:pt x="65922" y="56286"/>
                        <a:pt x="56078" y="40649"/>
                        <a:pt x="0" y="2515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rapezoid 41">
                  <a:extLst>
                    <a:ext uri="{FF2B5EF4-FFF2-40B4-BE49-F238E27FC236}">
                      <a16:creationId xmlns:a16="http://schemas.microsoft.com/office/drawing/2014/main" id="{F3E9CDF3-94F4-455A-BBDF-E187FBE845B6}"/>
                    </a:ext>
                  </a:extLst>
                </p:cNvPr>
                <p:cNvSpPr/>
                <p:nvPr/>
              </p:nvSpPr>
              <p:spPr>
                <a:xfrm rot="16200000">
                  <a:off x="9852900" y="1940652"/>
                  <a:ext cx="167640" cy="43620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86502 w 205740"/>
                    <a:gd name="connsiteY2" fmla="*/ 50006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1453"/>
                    <a:gd name="connsiteY0" fmla="*/ 124582 h 124582"/>
                    <a:gd name="connsiteX1" fmla="*/ 31146 w 191453"/>
                    <a:gd name="connsiteY1" fmla="*/ 0 h 124582"/>
                    <a:gd name="connsiteX2" fmla="*/ 186502 w 191453"/>
                    <a:gd name="connsiteY2" fmla="*/ 50006 h 124582"/>
                    <a:gd name="connsiteX3" fmla="*/ 191453 w 191453"/>
                    <a:gd name="connsiteY3" fmla="*/ 74576 h 124582"/>
                    <a:gd name="connsiteX4" fmla="*/ 0 w 191453"/>
                    <a:gd name="connsiteY4" fmla="*/ 124582 h 124582"/>
                    <a:gd name="connsiteX0" fmla="*/ 0 w 167640"/>
                    <a:gd name="connsiteY0" fmla="*/ 48385 h 74576"/>
                    <a:gd name="connsiteX1" fmla="*/ 7333 w 167640"/>
                    <a:gd name="connsiteY1" fmla="*/ 0 h 74576"/>
                    <a:gd name="connsiteX2" fmla="*/ 162689 w 167640"/>
                    <a:gd name="connsiteY2" fmla="*/ 50006 h 74576"/>
                    <a:gd name="connsiteX3" fmla="*/ 167640 w 167640"/>
                    <a:gd name="connsiteY3" fmla="*/ 74576 h 74576"/>
                    <a:gd name="connsiteX4" fmla="*/ 0 w 167640"/>
                    <a:gd name="connsiteY4" fmla="*/ 48385 h 74576"/>
                    <a:gd name="connsiteX0" fmla="*/ 0 w 167640"/>
                    <a:gd name="connsiteY0" fmla="*/ 17429 h 43620"/>
                    <a:gd name="connsiteX1" fmla="*/ 2571 w 167640"/>
                    <a:gd name="connsiteY1" fmla="*/ 0 h 43620"/>
                    <a:gd name="connsiteX2" fmla="*/ 162689 w 167640"/>
                    <a:gd name="connsiteY2" fmla="*/ 19050 h 43620"/>
                    <a:gd name="connsiteX3" fmla="*/ 167640 w 167640"/>
                    <a:gd name="connsiteY3" fmla="*/ 43620 h 43620"/>
                    <a:gd name="connsiteX4" fmla="*/ 0 w 167640"/>
                    <a:gd name="connsiteY4" fmla="*/ 17429 h 43620"/>
                    <a:gd name="connsiteX0" fmla="*/ 0 w 167640"/>
                    <a:gd name="connsiteY0" fmla="*/ 17429 h 43620"/>
                    <a:gd name="connsiteX1" fmla="*/ 2571 w 167640"/>
                    <a:gd name="connsiteY1" fmla="*/ 0 h 43620"/>
                    <a:gd name="connsiteX2" fmla="*/ 162689 w 167640"/>
                    <a:gd name="connsiteY2" fmla="*/ 19050 h 43620"/>
                    <a:gd name="connsiteX3" fmla="*/ 167640 w 167640"/>
                    <a:gd name="connsiteY3" fmla="*/ 43620 h 43620"/>
                    <a:gd name="connsiteX4" fmla="*/ 0 w 167640"/>
                    <a:gd name="connsiteY4" fmla="*/ 17429 h 43620"/>
                    <a:gd name="connsiteX0" fmla="*/ 0 w 167640"/>
                    <a:gd name="connsiteY0" fmla="*/ 17429 h 43620"/>
                    <a:gd name="connsiteX1" fmla="*/ 2571 w 167640"/>
                    <a:gd name="connsiteY1" fmla="*/ 0 h 43620"/>
                    <a:gd name="connsiteX2" fmla="*/ 162689 w 167640"/>
                    <a:gd name="connsiteY2" fmla="*/ 19050 h 43620"/>
                    <a:gd name="connsiteX3" fmla="*/ 167640 w 167640"/>
                    <a:gd name="connsiteY3" fmla="*/ 43620 h 43620"/>
                    <a:gd name="connsiteX4" fmla="*/ 0 w 167640"/>
                    <a:gd name="connsiteY4" fmla="*/ 17429 h 43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640" h="43620">
                      <a:moveTo>
                        <a:pt x="0" y="17429"/>
                      </a:moveTo>
                      <a:lnTo>
                        <a:pt x="2571" y="0"/>
                      </a:lnTo>
                      <a:cubicBezTo>
                        <a:pt x="84519" y="20636"/>
                        <a:pt x="109316" y="12700"/>
                        <a:pt x="162689" y="19050"/>
                      </a:cubicBezTo>
                      <a:lnTo>
                        <a:pt x="167640" y="43620"/>
                      </a:lnTo>
                      <a:lnTo>
                        <a:pt x="0" y="174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rapezoid 42">
                  <a:extLst>
                    <a:ext uri="{FF2B5EF4-FFF2-40B4-BE49-F238E27FC236}">
                      <a16:creationId xmlns:a16="http://schemas.microsoft.com/office/drawing/2014/main" id="{49963B4E-A0E7-444B-A87C-422120573942}"/>
                    </a:ext>
                  </a:extLst>
                </p:cNvPr>
                <p:cNvSpPr/>
                <p:nvPr/>
              </p:nvSpPr>
              <p:spPr>
                <a:xfrm rot="18259245">
                  <a:off x="9773337" y="2180836"/>
                  <a:ext cx="182916" cy="65206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11140 w 205740"/>
                    <a:gd name="connsiteY1" fmla="*/ 42492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11489"/>
                    <a:gd name="connsiteY0" fmla="*/ 82375 h 124582"/>
                    <a:gd name="connsiteX1" fmla="*/ 16889 w 211489"/>
                    <a:gd name="connsiteY1" fmla="*/ 42492 h 124582"/>
                    <a:gd name="connsiteX2" fmla="*/ 180344 w 211489"/>
                    <a:gd name="connsiteY2" fmla="*/ 0 h 124582"/>
                    <a:gd name="connsiteX3" fmla="*/ 211489 w 211489"/>
                    <a:gd name="connsiteY3" fmla="*/ 124582 h 124582"/>
                    <a:gd name="connsiteX4" fmla="*/ 0 w 211489"/>
                    <a:gd name="connsiteY4" fmla="*/ 82375 h 124582"/>
                    <a:gd name="connsiteX0" fmla="*/ 0 w 211489"/>
                    <a:gd name="connsiteY0" fmla="*/ 71919 h 114126"/>
                    <a:gd name="connsiteX1" fmla="*/ 16889 w 211489"/>
                    <a:gd name="connsiteY1" fmla="*/ 32036 h 114126"/>
                    <a:gd name="connsiteX2" fmla="*/ 190367 w 211489"/>
                    <a:gd name="connsiteY2" fmla="*/ 0 h 114126"/>
                    <a:gd name="connsiteX3" fmla="*/ 211489 w 211489"/>
                    <a:gd name="connsiteY3" fmla="*/ 114126 h 114126"/>
                    <a:gd name="connsiteX4" fmla="*/ 0 w 211489"/>
                    <a:gd name="connsiteY4" fmla="*/ 71919 h 114126"/>
                    <a:gd name="connsiteX0" fmla="*/ 0 w 192749"/>
                    <a:gd name="connsiteY0" fmla="*/ 71919 h 71919"/>
                    <a:gd name="connsiteX1" fmla="*/ 16889 w 192749"/>
                    <a:gd name="connsiteY1" fmla="*/ 32036 h 71919"/>
                    <a:gd name="connsiteX2" fmla="*/ 190367 w 192749"/>
                    <a:gd name="connsiteY2" fmla="*/ 0 h 71919"/>
                    <a:gd name="connsiteX3" fmla="*/ 192749 w 192749"/>
                    <a:gd name="connsiteY3" fmla="*/ 31773 h 71919"/>
                    <a:gd name="connsiteX4" fmla="*/ 0 w 192749"/>
                    <a:gd name="connsiteY4" fmla="*/ 71919 h 71919"/>
                    <a:gd name="connsiteX0" fmla="*/ 0 w 182916"/>
                    <a:gd name="connsiteY0" fmla="*/ 65206 h 65206"/>
                    <a:gd name="connsiteX1" fmla="*/ 7056 w 182916"/>
                    <a:gd name="connsiteY1" fmla="*/ 32036 h 65206"/>
                    <a:gd name="connsiteX2" fmla="*/ 180534 w 182916"/>
                    <a:gd name="connsiteY2" fmla="*/ 0 h 65206"/>
                    <a:gd name="connsiteX3" fmla="*/ 182916 w 182916"/>
                    <a:gd name="connsiteY3" fmla="*/ 31773 h 65206"/>
                    <a:gd name="connsiteX4" fmla="*/ 0 w 182916"/>
                    <a:gd name="connsiteY4" fmla="*/ 65206 h 65206"/>
                    <a:gd name="connsiteX0" fmla="*/ 0 w 182916"/>
                    <a:gd name="connsiteY0" fmla="*/ 65206 h 65206"/>
                    <a:gd name="connsiteX1" fmla="*/ 7056 w 182916"/>
                    <a:gd name="connsiteY1" fmla="*/ 32036 h 65206"/>
                    <a:gd name="connsiteX2" fmla="*/ 180534 w 182916"/>
                    <a:gd name="connsiteY2" fmla="*/ 0 h 65206"/>
                    <a:gd name="connsiteX3" fmla="*/ 182916 w 182916"/>
                    <a:gd name="connsiteY3" fmla="*/ 31773 h 65206"/>
                    <a:gd name="connsiteX4" fmla="*/ 0 w 182916"/>
                    <a:gd name="connsiteY4" fmla="*/ 65206 h 65206"/>
                    <a:gd name="connsiteX0" fmla="*/ 0 w 182916"/>
                    <a:gd name="connsiteY0" fmla="*/ 65206 h 65206"/>
                    <a:gd name="connsiteX1" fmla="*/ 7056 w 182916"/>
                    <a:gd name="connsiteY1" fmla="*/ 32036 h 65206"/>
                    <a:gd name="connsiteX2" fmla="*/ 180534 w 182916"/>
                    <a:gd name="connsiteY2" fmla="*/ 0 h 65206"/>
                    <a:gd name="connsiteX3" fmla="*/ 182916 w 182916"/>
                    <a:gd name="connsiteY3" fmla="*/ 31773 h 65206"/>
                    <a:gd name="connsiteX4" fmla="*/ 0 w 182916"/>
                    <a:gd name="connsiteY4" fmla="*/ 65206 h 6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916" h="65206">
                      <a:moveTo>
                        <a:pt x="0" y="65206"/>
                      </a:moveTo>
                      <a:lnTo>
                        <a:pt x="7056" y="32036"/>
                      </a:lnTo>
                      <a:cubicBezTo>
                        <a:pt x="119797" y="29999"/>
                        <a:pt x="122708" y="10679"/>
                        <a:pt x="180534" y="0"/>
                      </a:cubicBezTo>
                      <a:lnTo>
                        <a:pt x="182916" y="31773"/>
                      </a:lnTo>
                      <a:lnTo>
                        <a:pt x="0" y="6520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rapezoid 43">
                  <a:extLst>
                    <a:ext uri="{FF2B5EF4-FFF2-40B4-BE49-F238E27FC236}">
                      <a16:creationId xmlns:a16="http://schemas.microsoft.com/office/drawing/2014/main" id="{E1988352-F679-4704-A0C3-F8171A1762F0}"/>
                    </a:ext>
                  </a:extLst>
                </p:cNvPr>
                <p:cNvSpPr/>
                <p:nvPr/>
              </p:nvSpPr>
              <p:spPr>
                <a:xfrm rot="20625981">
                  <a:off x="9549293" y="2410427"/>
                  <a:ext cx="213526" cy="81546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1075 w 205740"/>
                    <a:gd name="connsiteY1" fmla="*/ 60689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19949"/>
                    <a:gd name="connsiteY0" fmla="*/ 88203 h 124582"/>
                    <a:gd name="connsiteX1" fmla="*/ 15284 w 219949"/>
                    <a:gd name="connsiteY1" fmla="*/ 60689 h 124582"/>
                    <a:gd name="connsiteX2" fmla="*/ 188804 w 219949"/>
                    <a:gd name="connsiteY2" fmla="*/ 0 h 124582"/>
                    <a:gd name="connsiteX3" fmla="*/ 219949 w 219949"/>
                    <a:gd name="connsiteY3" fmla="*/ 124582 h 124582"/>
                    <a:gd name="connsiteX4" fmla="*/ 0 w 219949"/>
                    <a:gd name="connsiteY4" fmla="*/ 88203 h 124582"/>
                    <a:gd name="connsiteX0" fmla="*/ 0 w 213526"/>
                    <a:gd name="connsiteY0" fmla="*/ 88203 h 88203"/>
                    <a:gd name="connsiteX1" fmla="*/ 15284 w 213526"/>
                    <a:gd name="connsiteY1" fmla="*/ 60689 h 88203"/>
                    <a:gd name="connsiteX2" fmla="*/ 188804 w 213526"/>
                    <a:gd name="connsiteY2" fmla="*/ 0 h 88203"/>
                    <a:gd name="connsiteX3" fmla="*/ 213526 w 213526"/>
                    <a:gd name="connsiteY3" fmla="*/ 35908 h 88203"/>
                    <a:gd name="connsiteX4" fmla="*/ 0 w 213526"/>
                    <a:gd name="connsiteY4" fmla="*/ 88203 h 88203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526" h="81546">
                      <a:moveTo>
                        <a:pt x="0" y="81546"/>
                      </a:moveTo>
                      <a:cubicBezTo>
                        <a:pt x="358" y="60248"/>
                        <a:pt x="14926" y="75330"/>
                        <a:pt x="15284" y="54032"/>
                      </a:cubicBezTo>
                      <a:cubicBezTo>
                        <a:pt x="143517" y="41898"/>
                        <a:pt x="116599" y="51552"/>
                        <a:pt x="211667" y="0"/>
                      </a:cubicBezTo>
                      <a:lnTo>
                        <a:pt x="213526" y="29251"/>
                      </a:lnTo>
                      <a:cubicBezTo>
                        <a:pt x="127880" y="62310"/>
                        <a:pt x="91085" y="72392"/>
                        <a:pt x="0" y="8154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57A686F1-3884-4628-AE1F-ECBB0D7E4308}"/>
                    </a:ext>
                  </a:extLst>
                </p:cNvPr>
                <p:cNvSpPr/>
                <p:nvPr/>
              </p:nvSpPr>
              <p:spPr>
                <a:xfrm rot="1636185">
                  <a:off x="9293755" y="2391122"/>
                  <a:ext cx="206328" cy="85489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95849 w 205740"/>
                    <a:gd name="connsiteY2" fmla="*/ 82809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4583"/>
                    <a:gd name="connsiteY0" fmla="*/ 124582 h 124582"/>
                    <a:gd name="connsiteX1" fmla="*/ 31146 w 204583"/>
                    <a:gd name="connsiteY1" fmla="*/ 0 h 124582"/>
                    <a:gd name="connsiteX2" fmla="*/ 195849 w 204583"/>
                    <a:gd name="connsiteY2" fmla="*/ 82809 h 124582"/>
                    <a:gd name="connsiteX3" fmla="*/ 204583 w 204583"/>
                    <a:gd name="connsiteY3" fmla="*/ 117141 h 124582"/>
                    <a:gd name="connsiteX4" fmla="*/ 0 w 204583"/>
                    <a:gd name="connsiteY4" fmla="*/ 124582 h 124582"/>
                    <a:gd name="connsiteX0" fmla="*/ 0 w 206328"/>
                    <a:gd name="connsiteY0" fmla="*/ 69223 h 117141"/>
                    <a:gd name="connsiteX1" fmla="*/ 32891 w 206328"/>
                    <a:gd name="connsiteY1" fmla="*/ 0 h 117141"/>
                    <a:gd name="connsiteX2" fmla="*/ 197594 w 206328"/>
                    <a:gd name="connsiteY2" fmla="*/ 82809 h 117141"/>
                    <a:gd name="connsiteX3" fmla="*/ 206328 w 206328"/>
                    <a:gd name="connsiteY3" fmla="*/ 117141 h 117141"/>
                    <a:gd name="connsiteX4" fmla="*/ 0 w 206328"/>
                    <a:gd name="connsiteY4" fmla="*/ 69223 h 117141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5489"/>
                    <a:gd name="connsiteX1" fmla="*/ 6663 w 206328"/>
                    <a:gd name="connsiteY1" fmla="*/ 0 h 85489"/>
                    <a:gd name="connsiteX2" fmla="*/ 197594 w 206328"/>
                    <a:gd name="connsiteY2" fmla="*/ 50536 h 85489"/>
                    <a:gd name="connsiteX3" fmla="*/ 206328 w 206328"/>
                    <a:gd name="connsiteY3" fmla="*/ 84868 h 85489"/>
                    <a:gd name="connsiteX4" fmla="*/ 0 w 206328"/>
                    <a:gd name="connsiteY4" fmla="*/ 36950 h 85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328" h="85489">
                      <a:moveTo>
                        <a:pt x="0" y="36950"/>
                      </a:moveTo>
                      <a:lnTo>
                        <a:pt x="6663" y="0"/>
                      </a:lnTo>
                      <a:cubicBezTo>
                        <a:pt x="131710" y="73600"/>
                        <a:pt x="110733" y="51018"/>
                        <a:pt x="197594" y="50536"/>
                      </a:cubicBezTo>
                      <a:lnTo>
                        <a:pt x="206328" y="84868"/>
                      </a:lnTo>
                      <a:cubicBezTo>
                        <a:pt x="68534" y="85718"/>
                        <a:pt x="107594" y="91850"/>
                        <a:pt x="0" y="3695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rapezoid 45">
                  <a:extLst>
                    <a:ext uri="{FF2B5EF4-FFF2-40B4-BE49-F238E27FC236}">
                      <a16:creationId xmlns:a16="http://schemas.microsoft.com/office/drawing/2014/main" id="{49C2C642-6905-4F1E-9263-755A9CA78022}"/>
                    </a:ext>
                  </a:extLst>
                </p:cNvPr>
                <p:cNvSpPr/>
                <p:nvPr/>
              </p:nvSpPr>
              <p:spPr>
                <a:xfrm rot="4712597">
                  <a:off x="9171759" y="2166750"/>
                  <a:ext cx="218294" cy="48103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7241 w 205740"/>
                    <a:gd name="connsiteY1" fmla="*/ 3403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9973"/>
                    <a:gd name="connsiteY0" fmla="*/ 60150 h 124582"/>
                    <a:gd name="connsiteX1" fmla="*/ 1474 w 199973"/>
                    <a:gd name="connsiteY1" fmla="*/ 34030 h 124582"/>
                    <a:gd name="connsiteX2" fmla="*/ 168828 w 199973"/>
                    <a:gd name="connsiteY2" fmla="*/ 0 h 124582"/>
                    <a:gd name="connsiteX3" fmla="*/ 199973 w 199973"/>
                    <a:gd name="connsiteY3" fmla="*/ 124582 h 124582"/>
                    <a:gd name="connsiteX4" fmla="*/ 0 w 199973"/>
                    <a:gd name="connsiteY4" fmla="*/ 60150 h 124582"/>
                    <a:gd name="connsiteX0" fmla="*/ 0 w 188397"/>
                    <a:gd name="connsiteY0" fmla="*/ 60150 h 85792"/>
                    <a:gd name="connsiteX1" fmla="*/ 1474 w 188397"/>
                    <a:gd name="connsiteY1" fmla="*/ 34030 h 85792"/>
                    <a:gd name="connsiteX2" fmla="*/ 168828 w 188397"/>
                    <a:gd name="connsiteY2" fmla="*/ 0 h 85792"/>
                    <a:gd name="connsiteX3" fmla="*/ 188397 w 188397"/>
                    <a:gd name="connsiteY3" fmla="*/ 85792 h 85792"/>
                    <a:gd name="connsiteX4" fmla="*/ 0 w 188397"/>
                    <a:gd name="connsiteY4" fmla="*/ 60150 h 85792"/>
                    <a:gd name="connsiteX0" fmla="*/ 0 w 200904"/>
                    <a:gd name="connsiteY0" fmla="*/ 26120 h 51762"/>
                    <a:gd name="connsiteX1" fmla="*/ 1474 w 200904"/>
                    <a:gd name="connsiteY1" fmla="*/ 0 h 51762"/>
                    <a:gd name="connsiteX2" fmla="*/ 200904 w 200904"/>
                    <a:gd name="connsiteY2" fmla="*/ 23494 h 51762"/>
                    <a:gd name="connsiteX3" fmla="*/ 188397 w 200904"/>
                    <a:gd name="connsiteY3" fmla="*/ 51762 h 51762"/>
                    <a:gd name="connsiteX4" fmla="*/ 0 w 200904"/>
                    <a:gd name="connsiteY4" fmla="*/ 26120 h 51762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294" h="48103">
                      <a:moveTo>
                        <a:pt x="0" y="26120"/>
                      </a:moveTo>
                      <a:cubicBezTo>
                        <a:pt x="491" y="17413"/>
                        <a:pt x="983" y="8707"/>
                        <a:pt x="1474" y="0"/>
                      </a:cubicBezTo>
                      <a:cubicBezTo>
                        <a:pt x="101066" y="24261"/>
                        <a:pt x="86775" y="23013"/>
                        <a:pt x="200904" y="23494"/>
                      </a:cubicBezTo>
                      <a:lnTo>
                        <a:pt x="218294" y="48103"/>
                      </a:lnTo>
                      <a:cubicBezTo>
                        <a:pt x="89013" y="43900"/>
                        <a:pt x="107299" y="42877"/>
                        <a:pt x="0" y="2612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apezoid 46">
                  <a:extLst>
                    <a:ext uri="{FF2B5EF4-FFF2-40B4-BE49-F238E27FC236}">
                      <a16:creationId xmlns:a16="http://schemas.microsoft.com/office/drawing/2014/main" id="{C28BD71E-041F-483C-8CCF-93B91F8B265E}"/>
                    </a:ext>
                  </a:extLst>
                </p:cNvPr>
                <p:cNvSpPr/>
                <p:nvPr/>
              </p:nvSpPr>
              <p:spPr>
                <a:xfrm rot="6146900">
                  <a:off x="9227989" y="1911545"/>
                  <a:ext cx="144770" cy="41627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42166 w 205740"/>
                    <a:gd name="connsiteY1" fmla="*/ 6097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66693"/>
                    <a:gd name="connsiteY0" fmla="*/ 91577 h 124582"/>
                    <a:gd name="connsiteX1" fmla="*/ 3119 w 166693"/>
                    <a:gd name="connsiteY1" fmla="*/ 60970 h 124582"/>
                    <a:gd name="connsiteX2" fmla="*/ 135548 w 166693"/>
                    <a:gd name="connsiteY2" fmla="*/ 0 h 124582"/>
                    <a:gd name="connsiteX3" fmla="*/ 166693 w 166693"/>
                    <a:gd name="connsiteY3" fmla="*/ 124582 h 124582"/>
                    <a:gd name="connsiteX4" fmla="*/ 0 w 166693"/>
                    <a:gd name="connsiteY4" fmla="*/ 91577 h 124582"/>
                    <a:gd name="connsiteX0" fmla="*/ 0 w 144770"/>
                    <a:gd name="connsiteY0" fmla="*/ 91577 h 102597"/>
                    <a:gd name="connsiteX1" fmla="*/ 3119 w 144770"/>
                    <a:gd name="connsiteY1" fmla="*/ 60970 h 102597"/>
                    <a:gd name="connsiteX2" fmla="*/ 135548 w 144770"/>
                    <a:gd name="connsiteY2" fmla="*/ 0 h 102597"/>
                    <a:gd name="connsiteX3" fmla="*/ 144770 w 144770"/>
                    <a:gd name="connsiteY3" fmla="*/ 102597 h 102597"/>
                    <a:gd name="connsiteX4" fmla="*/ 0 w 144770"/>
                    <a:gd name="connsiteY4" fmla="*/ 91577 h 102597"/>
                    <a:gd name="connsiteX0" fmla="*/ 0 w 144770"/>
                    <a:gd name="connsiteY0" fmla="*/ 30607 h 41627"/>
                    <a:gd name="connsiteX1" fmla="*/ 3119 w 144770"/>
                    <a:gd name="connsiteY1" fmla="*/ 0 h 41627"/>
                    <a:gd name="connsiteX2" fmla="*/ 131831 w 144770"/>
                    <a:gd name="connsiteY2" fmla="*/ 10569 h 41627"/>
                    <a:gd name="connsiteX3" fmla="*/ 144770 w 144770"/>
                    <a:gd name="connsiteY3" fmla="*/ 41627 h 41627"/>
                    <a:gd name="connsiteX4" fmla="*/ 0 w 144770"/>
                    <a:gd name="connsiteY4" fmla="*/ 30607 h 41627"/>
                    <a:gd name="connsiteX0" fmla="*/ 0 w 144770"/>
                    <a:gd name="connsiteY0" fmla="*/ 30607 h 41627"/>
                    <a:gd name="connsiteX1" fmla="*/ 3119 w 144770"/>
                    <a:gd name="connsiteY1" fmla="*/ 0 h 41627"/>
                    <a:gd name="connsiteX2" fmla="*/ 131831 w 144770"/>
                    <a:gd name="connsiteY2" fmla="*/ 10569 h 41627"/>
                    <a:gd name="connsiteX3" fmla="*/ 144770 w 144770"/>
                    <a:gd name="connsiteY3" fmla="*/ 41627 h 41627"/>
                    <a:gd name="connsiteX4" fmla="*/ 0 w 144770"/>
                    <a:gd name="connsiteY4" fmla="*/ 30607 h 41627"/>
                    <a:gd name="connsiteX0" fmla="*/ 0 w 144770"/>
                    <a:gd name="connsiteY0" fmla="*/ 30607 h 41627"/>
                    <a:gd name="connsiteX1" fmla="*/ 3119 w 144770"/>
                    <a:gd name="connsiteY1" fmla="*/ 0 h 41627"/>
                    <a:gd name="connsiteX2" fmla="*/ 131831 w 144770"/>
                    <a:gd name="connsiteY2" fmla="*/ 10569 h 41627"/>
                    <a:gd name="connsiteX3" fmla="*/ 144770 w 144770"/>
                    <a:gd name="connsiteY3" fmla="*/ 41627 h 41627"/>
                    <a:gd name="connsiteX4" fmla="*/ 0 w 144770"/>
                    <a:gd name="connsiteY4" fmla="*/ 30607 h 41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70" h="41627">
                      <a:moveTo>
                        <a:pt x="0" y="30607"/>
                      </a:moveTo>
                      <a:lnTo>
                        <a:pt x="3119" y="0"/>
                      </a:lnTo>
                      <a:cubicBezTo>
                        <a:pt x="46023" y="3523"/>
                        <a:pt x="60510" y="10881"/>
                        <a:pt x="131831" y="10569"/>
                      </a:cubicBezTo>
                      <a:lnTo>
                        <a:pt x="144770" y="41627"/>
                      </a:lnTo>
                      <a:lnTo>
                        <a:pt x="0" y="3060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rapezoid 47">
                  <a:extLst>
                    <a:ext uri="{FF2B5EF4-FFF2-40B4-BE49-F238E27FC236}">
                      <a16:creationId xmlns:a16="http://schemas.microsoft.com/office/drawing/2014/main" id="{D595796A-0961-49A3-8A23-25B43CB6B171}"/>
                    </a:ext>
                  </a:extLst>
                </p:cNvPr>
                <p:cNvSpPr/>
                <p:nvPr/>
              </p:nvSpPr>
              <p:spPr>
                <a:xfrm rot="7616553">
                  <a:off x="9324214" y="1695383"/>
                  <a:ext cx="169536" cy="28375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8556"/>
                    <a:gd name="connsiteY0" fmla="*/ 124582 h 124582"/>
                    <a:gd name="connsiteX1" fmla="*/ 31146 w 198556"/>
                    <a:gd name="connsiteY1" fmla="*/ 0 h 124582"/>
                    <a:gd name="connsiteX2" fmla="*/ 174595 w 198556"/>
                    <a:gd name="connsiteY2" fmla="*/ 0 h 124582"/>
                    <a:gd name="connsiteX3" fmla="*/ 198556 w 198556"/>
                    <a:gd name="connsiteY3" fmla="*/ 91253 h 124582"/>
                    <a:gd name="connsiteX4" fmla="*/ 0 w 198556"/>
                    <a:gd name="connsiteY4" fmla="*/ 124582 h 124582"/>
                    <a:gd name="connsiteX0" fmla="*/ 0 w 198556"/>
                    <a:gd name="connsiteY0" fmla="*/ 124582 h 124582"/>
                    <a:gd name="connsiteX1" fmla="*/ 31146 w 198556"/>
                    <a:gd name="connsiteY1" fmla="*/ 0 h 124582"/>
                    <a:gd name="connsiteX2" fmla="*/ 198498 w 198556"/>
                    <a:gd name="connsiteY2" fmla="*/ 71406 h 124582"/>
                    <a:gd name="connsiteX3" fmla="*/ 198556 w 198556"/>
                    <a:gd name="connsiteY3" fmla="*/ 91253 h 124582"/>
                    <a:gd name="connsiteX4" fmla="*/ 0 w 198556"/>
                    <a:gd name="connsiteY4" fmla="*/ 124582 h 124582"/>
                    <a:gd name="connsiteX0" fmla="*/ 0 w 179540"/>
                    <a:gd name="connsiteY0" fmla="*/ 98365 h 98365"/>
                    <a:gd name="connsiteX1" fmla="*/ 12130 w 179540"/>
                    <a:gd name="connsiteY1" fmla="*/ 0 h 98365"/>
                    <a:gd name="connsiteX2" fmla="*/ 179482 w 179540"/>
                    <a:gd name="connsiteY2" fmla="*/ 71406 h 98365"/>
                    <a:gd name="connsiteX3" fmla="*/ 179540 w 179540"/>
                    <a:gd name="connsiteY3" fmla="*/ 91253 h 98365"/>
                    <a:gd name="connsiteX4" fmla="*/ 0 w 179540"/>
                    <a:gd name="connsiteY4" fmla="*/ 98365 h 98365"/>
                    <a:gd name="connsiteX0" fmla="*/ 0 w 179540"/>
                    <a:gd name="connsiteY0" fmla="*/ 30262 h 30262"/>
                    <a:gd name="connsiteX1" fmla="*/ 12693 w 179540"/>
                    <a:gd name="connsiteY1" fmla="*/ 0 h 30262"/>
                    <a:gd name="connsiteX2" fmla="*/ 179482 w 179540"/>
                    <a:gd name="connsiteY2" fmla="*/ 3303 h 30262"/>
                    <a:gd name="connsiteX3" fmla="*/ 179540 w 179540"/>
                    <a:gd name="connsiteY3" fmla="*/ 23150 h 30262"/>
                    <a:gd name="connsiteX4" fmla="*/ 0 w 179540"/>
                    <a:gd name="connsiteY4" fmla="*/ 30262 h 30262"/>
                    <a:gd name="connsiteX0" fmla="*/ 0 w 179540"/>
                    <a:gd name="connsiteY0" fmla="*/ 26959 h 26959"/>
                    <a:gd name="connsiteX1" fmla="*/ 24127 w 179540"/>
                    <a:gd name="connsiteY1" fmla="*/ 16 h 26959"/>
                    <a:gd name="connsiteX2" fmla="*/ 179482 w 179540"/>
                    <a:gd name="connsiteY2" fmla="*/ 0 h 26959"/>
                    <a:gd name="connsiteX3" fmla="*/ 179540 w 179540"/>
                    <a:gd name="connsiteY3" fmla="*/ 19847 h 26959"/>
                    <a:gd name="connsiteX4" fmla="*/ 0 w 179540"/>
                    <a:gd name="connsiteY4" fmla="*/ 26959 h 26959"/>
                    <a:gd name="connsiteX0" fmla="*/ 0 w 169536"/>
                    <a:gd name="connsiteY0" fmla="*/ 28375 h 28375"/>
                    <a:gd name="connsiteX1" fmla="*/ 14123 w 169536"/>
                    <a:gd name="connsiteY1" fmla="*/ 16 h 28375"/>
                    <a:gd name="connsiteX2" fmla="*/ 169478 w 169536"/>
                    <a:gd name="connsiteY2" fmla="*/ 0 h 28375"/>
                    <a:gd name="connsiteX3" fmla="*/ 169536 w 169536"/>
                    <a:gd name="connsiteY3" fmla="*/ 19847 h 28375"/>
                    <a:gd name="connsiteX4" fmla="*/ 0 w 169536"/>
                    <a:gd name="connsiteY4" fmla="*/ 28375 h 28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36" h="28375">
                      <a:moveTo>
                        <a:pt x="0" y="28375"/>
                      </a:moveTo>
                      <a:lnTo>
                        <a:pt x="14123" y="16"/>
                      </a:lnTo>
                      <a:lnTo>
                        <a:pt x="169478" y="0"/>
                      </a:lnTo>
                      <a:cubicBezTo>
                        <a:pt x="169497" y="6616"/>
                        <a:pt x="169517" y="13231"/>
                        <a:pt x="169536" y="19847"/>
                      </a:cubicBezTo>
                      <a:lnTo>
                        <a:pt x="0" y="2837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rapezoid 48">
                  <a:extLst>
                    <a:ext uri="{FF2B5EF4-FFF2-40B4-BE49-F238E27FC236}">
                      <a16:creationId xmlns:a16="http://schemas.microsoft.com/office/drawing/2014/main" id="{9BDE7EFF-36EC-491D-9DE8-FB48CFE80390}"/>
                    </a:ext>
                  </a:extLst>
                </p:cNvPr>
                <p:cNvSpPr/>
                <p:nvPr/>
              </p:nvSpPr>
              <p:spPr>
                <a:xfrm rot="9549064">
                  <a:off x="9487413" y="1545966"/>
                  <a:ext cx="171830" cy="54914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88800 w 205740"/>
                    <a:gd name="connsiteY2" fmla="*/ 56372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68210 h 68210"/>
                    <a:gd name="connsiteX1" fmla="*/ 45777 w 205740"/>
                    <a:gd name="connsiteY1" fmla="*/ 25643 h 68210"/>
                    <a:gd name="connsiteX2" fmla="*/ 188800 w 205740"/>
                    <a:gd name="connsiteY2" fmla="*/ 0 h 68210"/>
                    <a:gd name="connsiteX3" fmla="*/ 205740 w 205740"/>
                    <a:gd name="connsiteY3" fmla="*/ 68210 h 68210"/>
                    <a:gd name="connsiteX4" fmla="*/ 0 w 205740"/>
                    <a:gd name="connsiteY4" fmla="*/ 68210 h 68210"/>
                    <a:gd name="connsiteX0" fmla="*/ 0 w 185925"/>
                    <a:gd name="connsiteY0" fmla="*/ 63016 h 68210"/>
                    <a:gd name="connsiteX1" fmla="*/ 25962 w 185925"/>
                    <a:gd name="connsiteY1" fmla="*/ 25643 h 68210"/>
                    <a:gd name="connsiteX2" fmla="*/ 168985 w 185925"/>
                    <a:gd name="connsiteY2" fmla="*/ 0 h 68210"/>
                    <a:gd name="connsiteX3" fmla="*/ 185925 w 185925"/>
                    <a:gd name="connsiteY3" fmla="*/ 68210 h 68210"/>
                    <a:gd name="connsiteX4" fmla="*/ 0 w 185925"/>
                    <a:gd name="connsiteY4" fmla="*/ 63016 h 68210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284"/>
                    <a:gd name="connsiteX1" fmla="*/ 25962 w 171830"/>
                    <a:gd name="connsiteY1" fmla="*/ 25643 h 63284"/>
                    <a:gd name="connsiteX2" fmla="*/ 168985 w 171830"/>
                    <a:gd name="connsiteY2" fmla="*/ 0 h 63284"/>
                    <a:gd name="connsiteX3" fmla="*/ 171830 w 171830"/>
                    <a:gd name="connsiteY3" fmla="*/ 45005 h 63284"/>
                    <a:gd name="connsiteX4" fmla="*/ 0 w 171830"/>
                    <a:gd name="connsiteY4" fmla="*/ 63016 h 63284"/>
                    <a:gd name="connsiteX0" fmla="*/ 0 w 171830"/>
                    <a:gd name="connsiteY0" fmla="*/ 65242 h 65510"/>
                    <a:gd name="connsiteX1" fmla="*/ 25962 w 171830"/>
                    <a:gd name="connsiteY1" fmla="*/ 27869 h 65510"/>
                    <a:gd name="connsiteX2" fmla="*/ 169833 w 171830"/>
                    <a:gd name="connsiteY2" fmla="*/ 0 h 65510"/>
                    <a:gd name="connsiteX3" fmla="*/ 171830 w 171830"/>
                    <a:gd name="connsiteY3" fmla="*/ 47231 h 65510"/>
                    <a:gd name="connsiteX4" fmla="*/ 0 w 171830"/>
                    <a:gd name="connsiteY4" fmla="*/ 65242 h 65510"/>
                    <a:gd name="connsiteX0" fmla="*/ 0 w 171830"/>
                    <a:gd name="connsiteY0" fmla="*/ 65242 h 65510"/>
                    <a:gd name="connsiteX1" fmla="*/ 25962 w 171830"/>
                    <a:gd name="connsiteY1" fmla="*/ 27869 h 65510"/>
                    <a:gd name="connsiteX2" fmla="*/ 169833 w 171830"/>
                    <a:gd name="connsiteY2" fmla="*/ 0 h 65510"/>
                    <a:gd name="connsiteX3" fmla="*/ 171830 w 171830"/>
                    <a:gd name="connsiteY3" fmla="*/ 47231 h 65510"/>
                    <a:gd name="connsiteX4" fmla="*/ 0 w 171830"/>
                    <a:gd name="connsiteY4" fmla="*/ 65242 h 65510"/>
                    <a:gd name="connsiteX0" fmla="*/ 0 w 171830"/>
                    <a:gd name="connsiteY0" fmla="*/ 54646 h 54914"/>
                    <a:gd name="connsiteX1" fmla="*/ 25962 w 171830"/>
                    <a:gd name="connsiteY1" fmla="*/ 17273 h 54914"/>
                    <a:gd name="connsiteX2" fmla="*/ 170893 w 171830"/>
                    <a:gd name="connsiteY2" fmla="*/ 0 h 54914"/>
                    <a:gd name="connsiteX3" fmla="*/ 171830 w 171830"/>
                    <a:gd name="connsiteY3" fmla="*/ 36635 h 54914"/>
                    <a:gd name="connsiteX4" fmla="*/ 0 w 171830"/>
                    <a:gd name="connsiteY4" fmla="*/ 54646 h 54914"/>
                    <a:gd name="connsiteX0" fmla="*/ 0 w 171830"/>
                    <a:gd name="connsiteY0" fmla="*/ 54646 h 54914"/>
                    <a:gd name="connsiteX1" fmla="*/ 25962 w 171830"/>
                    <a:gd name="connsiteY1" fmla="*/ 17273 h 54914"/>
                    <a:gd name="connsiteX2" fmla="*/ 170893 w 171830"/>
                    <a:gd name="connsiteY2" fmla="*/ 0 h 54914"/>
                    <a:gd name="connsiteX3" fmla="*/ 171830 w 171830"/>
                    <a:gd name="connsiteY3" fmla="*/ 36635 h 54914"/>
                    <a:gd name="connsiteX4" fmla="*/ 0 w 171830"/>
                    <a:gd name="connsiteY4" fmla="*/ 54646 h 54914"/>
                    <a:gd name="connsiteX0" fmla="*/ 0 w 171830"/>
                    <a:gd name="connsiteY0" fmla="*/ 54646 h 54914"/>
                    <a:gd name="connsiteX1" fmla="*/ 25962 w 171830"/>
                    <a:gd name="connsiteY1" fmla="*/ 17273 h 54914"/>
                    <a:gd name="connsiteX2" fmla="*/ 170893 w 171830"/>
                    <a:gd name="connsiteY2" fmla="*/ 0 h 54914"/>
                    <a:gd name="connsiteX3" fmla="*/ 171830 w 171830"/>
                    <a:gd name="connsiteY3" fmla="*/ 36635 h 54914"/>
                    <a:gd name="connsiteX4" fmla="*/ 0 w 171830"/>
                    <a:gd name="connsiteY4" fmla="*/ 54646 h 54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830" h="54914">
                      <a:moveTo>
                        <a:pt x="0" y="54646"/>
                      </a:moveTo>
                      <a:lnTo>
                        <a:pt x="25962" y="17273"/>
                      </a:lnTo>
                      <a:cubicBezTo>
                        <a:pt x="91334" y="35850"/>
                        <a:pt x="94715" y="23175"/>
                        <a:pt x="170893" y="0"/>
                      </a:cubicBezTo>
                      <a:cubicBezTo>
                        <a:pt x="171559" y="15744"/>
                        <a:pt x="171164" y="20891"/>
                        <a:pt x="171830" y="36635"/>
                      </a:cubicBezTo>
                      <a:cubicBezTo>
                        <a:pt x="84672" y="54193"/>
                        <a:pt x="82603" y="55739"/>
                        <a:pt x="0" y="5464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F78195A-E94D-4D21-B5EE-CDDCDA510172}"/>
                    </a:ext>
                  </a:extLst>
                </p:cNvPr>
                <p:cNvGrpSpPr/>
                <p:nvPr/>
              </p:nvGrpSpPr>
              <p:grpSpPr>
                <a:xfrm>
                  <a:off x="9269505" y="1497171"/>
                  <a:ext cx="671081" cy="1045977"/>
                  <a:chOff x="7369573" y="2223314"/>
                  <a:chExt cx="671081" cy="1045977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BA7B94C-05CB-4064-9EB9-FFBD103F5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994590">
                    <a:off x="7369573" y="2223314"/>
                    <a:ext cx="671081" cy="104597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8FBDECB-ABAF-4FE8-A9CB-563950677B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994590">
                    <a:off x="7402960" y="2273455"/>
                    <a:ext cx="606742" cy="94569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DF8B0B38-1EA5-48E8-8340-DF64F1C10F31}"/>
                  </a:ext>
                </a:extLst>
              </p:cNvPr>
              <p:cNvSpPr/>
              <p:nvPr/>
            </p:nvSpPr>
            <p:spPr>
              <a:xfrm rot="10800000">
                <a:off x="10832288" y="1558173"/>
                <a:ext cx="55532" cy="45563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32" h="45563">
                    <a:moveTo>
                      <a:pt x="0" y="43620"/>
                    </a:moveTo>
                    <a:lnTo>
                      <a:pt x="9715" y="4763"/>
                    </a:lnTo>
                    <a:lnTo>
                      <a:pt x="55532" y="0"/>
                    </a:lnTo>
                    <a:lnTo>
                      <a:pt x="50959" y="38857"/>
                    </a:lnTo>
                    <a:cubicBezTo>
                      <a:pt x="-27940" y="53938"/>
                      <a:pt x="55086" y="38064"/>
                      <a:pt x="0" y="4362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0">
                <a:extLst>
                  <a:ext uri="{FF2B5EF4-FFF2-40B4-BE49-F238E27FC236}">
                    <a16:creationId xmlns:a16="http://schemas.microsoft.com/office/drawing/2014/main" id="{72509DEF-8FB8-4500-A731-4C1028D49F9C}"/>
                  </a:ext>
                </a:extLst>
              </p:cNvPr>
              <p:cNvSpPr/>
              <p:nvPr/>
            </p:nvSpPr>
            <p:spPr>
              <a:xfrm rot="13557859">
                <a:off x="11024012" y="1659304"/>
                <a:ext cx="93297" cy="53503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97" h="53503">
                    <a:moveTo>
                      <a:pt x="7121" y="38574"/>
                    </a:moveTo>
                    <a:lnTo>
                      <a:pt x="0" y="0"/>
                    </a:lnTo>
                    <a:lnTo>
                      <a:pt x="93297" y="14646"/>
                    </a:lnTo>
                    <a:lnTo>
                      <a:pt x="88724" y="53503"/>
                    </a:lnTo>
                    <a:cubicBezTo>
                      <a:pt x="1096" y="50207"/>
                      <a:pt x="86229" y="59558"/>
                      <a:pt x="7121" y="38574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0">
                <a:extLst>
                  <a:ext uri="{FF2B5EF4-FFF2-40B4-BE49-F238E27FC236}">
                    <a16:creationId xmlns:a16="http://schemas.microsoft.com/office/drawing/2014/main" id="{8076741A-1A06-4FD9-A360-236381813E51}"/>
                  </a:ext>
                </a:extLst>
              </p:cNvPr>
              <p:cNvSpPr/>
              <p:nvPr/>
            </p:nvSpPr>
            <p:spPr>
              <a:xfrm rot="6567596">
                <a:off x="10490139" y="1862604"/>
                <a:ext cx="94749" cy="29331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49" h="29331">
                    <a:moveTo>
                      <a:pt x="3813" y="22065"/>
                    </a:moveTo>
                    <a:lnTo>
                      <a:pt x="0" y="0"/>
                    </a:lnTo>
                    <a:lnTo>
                      <a:pt x="94749" y="11608"/>
                    </a:lnTo>
                    <a:lnTo>
                      <a:pt x="92810" y="29331"/>
                    </a:lnTo>
                    <a:cubicBezTo>
                      <a:pt x="5182" y="26035"/>
                      <a:pt x="60065" y="28396"/>
                      <a:pt x="3813" y="2206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apezoid 50">
                <a:extLst>
                  <a:ext uri="{FF2B5EF4-FFF2-40B4-BE49-F238E27FC236}">
                    <a16:creationId xmlns:a16="http://schemas.microsoft.com/office/drawing/2014/main" id="{BC5968E9-F440-47C9-A29B-96AEE9F46740}"/>
                  </a:ext>
                </a:extLst>
              </p:cNvPr>
              <p:cNvSpPr/>
              <p:nvPr/>
            </p:nvSpPr>
            <p:spPr>
              <a:xfrm rot="3984364">
                <a:off x="10467461" y="2369531"/>
                <a:ext cx="77811" cy="30665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0 w 90936"/>
                  <a:gd name="connsiteY0" fmla="*/ 18252 h 25518"/>
                  <a:gd name="connsiteX1" fmla="*/ 4915 w 90936"/>
                  <a:gd name="connsiteY1" fmla="*/ 0 h 25518"/>
                  <a:gd name="connsiteX2" fmla="*/ 90936 w 90936"/>
                  <a:gd name="connsiteY2" fmla="*/ 7795 h 25518"/>
                  <a:gd name="connsiteX3" fmla="*/ 88997 w 90936"/>
                  <a:gd name="connsiteY3" fmla="*/ 25518 h 25518"/>
                  <a:gd name="connsiteX4" fmla="*/ 0 w 90936"/>
                  <a:gd name="connsiteY4" fmla="*/ 18252 h 25518"/>
                  <a:gd name="connsiteX0" fmla="*/ 5996 w 86021"/>
                  <a:gd name="connsiteY0" fmla="*/ 23017 h 25746"/>
                  <a:gd name="connsiteX1" fmla="*/ 0 w 86021"/>
                  <a:gd name="connsiteY1" fmla="*/ 0 h 25746"/>
                  <a:gd name="connsiteX2" fmla="*/ 86021 w 86021"/>
                  <a:gd name="connsiteY2" fmla="*/ 7795 h 25746"/>
                  <a:gd name="connsiteX3" fmla="*/ 84082 w 86021"/>
                  <a:gd name="connsiteY3" fmla="*/ 25518 h 25746"/>
                  <a:gd name="connsiteX4" fmla="*/ 5996 w 86021"/>
                  <a:gd name="connsiteY4" fmla="*/ 23017 h 25746"/>
                  <a:gd name="connsiteX0" fmla="*/ 5996 w 84082"/>
                  <a:gd name="connsiteY0" fmla="*/ 25705 h 28434"/>
                  <a:gd name="connsiteX1" fmla="*/ 0 w 84082"/>
                  <a:gd name="connsiteY1" fmla="*/ 2688 h 28434"/>
                  <a:gd name="connsiteX2" fmla="*/ 62018 w 84082"/>
                  <a:gd name="connsiteY2" fmla="*/ 0 h 28434"/>
                  <a:gd name="connsiteX3" fmla="*/ 84082 w 84082"/>
                  <a:gd name="connsiteY3" fmla="*/ 28206 h 28434"/>
                  <a:gd name="connsiteX4" fmla="*/ 5996 w 84082"/>
                  <a:gd name="connsiteY4" fmla="*/ 25705 h 28434"/>
                  <a:gd name="connsiteX0" fmla="*/ 5996 w 77811"/>
                  <a:gd name="connsiteY0" fmla="*/ 25705 h 30665"/>
                  <a:gd name="connsiteX1" fmla="*/ 0 w 77811"/>
                  <a:gd name="connsiteY1" fmla="*/ 2688 h 30665"/>
                  <a:gd name="connsiteX2" fmla="*/ 62018 w 77811"/>
                  <a:gd name="connsiteY2" fmla="*/ 0 h 30665"/>
                  <a:gd name="connsiteX3" fmla="*/ 77811 w 77811"/>
                  <a:gd name="connsiteY3" fmla="*/ 30665 h 30665"/>
                  <a:gd name="connsiteX4" fmla="*/ 5996 w 77811"/>
                  <a:gd name="connsiteY4" fmla="*/ 25705 h 3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11" h="30665">
                    <a:moveTo>
                      <a:pt x="5996" y="25705"/>
                    </a:moveTo>
                    <a:lnTo>
                      <a:pt x="0" y="2688"/>
                    </a:lnTo>
                    <a:lnTo>
                      <a:pt x="62018" y="0"/>
                    </a:lnTo>
                    <a:lnTo>
                      <a:pt x="77811" y="30665"/>
                    </a:lnTo>
                    <a:cubicBezTo>
                      <a:pt x="-9817" y="27369"/>
                      <a:pt x="62248" y="32036"/>
                      <a:pt x="5996" y="2570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apezoid 50">
                <a:extLst>
                  <a:ext uri="{FF2B5EF4-FFF2-40B4-BE49-F238E27FC236}">
                    <a16:creationId xmlns:a16="http://schemas.microsoft.com/office/drawing/2014/main" id="{14F4F608-B5C4-46B8-BD31-968A9BFC1304}"/>
                  </a:ext>
                </a:extLst>
              </p:cNvPr>
              <p:cNvSpPr/>
              <p:nvPr/>
            </p:nvSpPr>
            <p:spPr>
              <a:xfrm rot="18109052">
                <a:off x="10930642" y="2381705"/>
                <a:ext cx="111143" cy="35401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3813 w 111143"/>
                  <a:gd name="connsiteY0" fmla="*/ 22065 h 29331"/>
                  <a:gd name="connsiteX1" fmla="*/ 0 w 111143"/>
                  <a:gd name="connsiteY1" fmla="*/ 0 h 29331"/>
                  <a:gd name="connsiteX2" fmla="*/ 111143 w 111143"/>
                  <a:gd name="connsiteY2" fmla="*/ 15448 h 29331"/>
                  <a:gd name="connsiteX3" fmla="*/ 92810 w 111143"/>
                  <a:gd name="connsiteY3" fmla="*/ 29331 h 29331"/>
                  <a:gd name="connsiteX4" fmla="*/ 3813 w 111143"/>
                  <a:gd name="connsiteY4" fmla="*/ 22065 h 29331"/>
                  <a:gd name="connsiteX0" fmla="*/ 3813 w 111143"/>
                  <a:gd name="connsiteY0" fmla="*/ 22065 h 35401"/>
                  <a:gd name="connsiteX1" fmla="*/ 0 w 111143"/>
                  <a:gd name="connsiteY1" fmla="*/ 0 h 35401"/>
                  <a:gd name="connsiteX2" fmla="*/ 111143 w 111143"/>
                  <a:gd name="connsiteY2" fmla="*/ 15448 h 35401"/>
                  <a:gd name="connsiteX3" fmla="*/ 96575 w 111143"/>
                  <a:gd name="connsiteY3" fmla="*/ 35401 h 35401"/>
                  <a:gd name="connsiteX4" fmla="*/ 3813 w 111143"/>
                  <a:gd name="connsiteY4" fmla="*/ 22065 h 35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43" h="35401">
                    <a:moveTo>
                      <a:pt x="3813" y="22065"/>
                    </a:moveTo>
                    <a:lnTo>
                      <a:pt x="0" y="0"/>
                    </a:lnTo>
                    <a:lnTo>
                      <a:pt x="111143" y="15448"/>
                    </a:lnTo>
                    <a:lnTo>
                      <a:pt x="96575" y="35401"/>
                    </a:lnTo>
                    <a:cubicBezTo>
                      <a:pt x="8947" y="32105"/>
                      <a:pt x="60065" y="28396"/>
                      <a:pt x="3813" y="2206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apezoid 50">
                <a:extLst>
                  <a:ext uri="{FF2B5EF4-FFF2-40B4-BE49-F238E27FC236}">
                    <a16:creationId xmlns:a16="http://schemas.microsoft.com/office/drawing/2014/main" id="{669378A4-7593-43AA-98E4-6546BEB8423B}"/>
                  </a:ext>
                </a:extLst>
              </p:cNvPr>
              <p:cNvSpPr/>
              <p:nvPr/>
            </p:nvSpPr>
            <p:spPr>
              <a:xfrm rot="20937466">
                <a:off x="10672752" y="2520462"/>
                <a:ext cx="92304" cy="49967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3813 w 94749"/>
                  <a:gd name="connsiteY0" fmla="*/ 22065 h 40105"/>
                  <a:gd name="connsiteX1" fmla="*/ 0 w 94749"/>
                  <a:gd name="connsiteY1" fmla="*/ 0 h 40105"/>
                  <a:gd name="connsiteX2" fmla="*/ 94749 w 94749"/>
                  <a:gd name="connsiteY2" fmla="*/ 11608 h 40105"/>
                  <a:gd name="connsiteX3" fmla="*/ 85854 w 94749"/>
                  <a:gd name="connsiteY3" fmla="*/ 40105 h 40105"/>
                  <a:gd name="connsiteX4" fmla="*/ 3813 w 94749"/>
                  <a:gd name="connsiteY4" fmla="*/ 22065 h 40105"/>
                  <a:gd name="connsiteX0" fmla="*/ 2445 w 94749"/>
                  <a:gd name="connsiteY0" fmla="*/ 29077 h 40105"/>
                  <a:gd name="connsiteX1" fmla="*/ 0 w 94749"/>
                  <a:gd name="connsiteY1" fmla="*/ 0 h 40105"/>
                  <a:gd name="connsiteX2" fmla="*/ 94749 w 94749"/>
                  <a:gd name="connsiteY2" fmla="*/ 11608 h 40105"/>
                  <a:gd name="connsiteX3" fmla="*/ 85854 w 94749"/>
                  <a:gd name="connsiteY3" fmla="*/ 40105 h 40105"/>
                  <a:gd name="connsiteX4" fmla="*/ 2445 w 94749"/>
                  <a:gd name="connsiteY4" fmla="*/ 29077 h 40105"/>
                  <a:gd name="connsiteX0" fmla="*/ 0 w 92304"/>
                  <a:gd name="connsiteY0" fmla="*/ 38939 h 49967"/>
                  <a:gd name="connsiteX1" fmla="*/ 9185 w 92304"/>
                  <a:gd name="connsiteY1" fmla="*/ 0 h 49967"/>
                  <a:gd name="connsiteX2" fmla="*/ 92304 w 92304"/>
                  <a:gd name="connsiteY2" fmla="*/ 21470 h 49967"/>
                  <a:gd name="connsiteX3" fmla="*/ 83409 w 92304"/>
                  <a:gd name="connsiteY3" fmla="*/ 49967 h 49967"/>
                  <a:gd name="connsiteX4" fmla="*/ 0 w 92304"/>
                  <a:gd name="connsiteY4" fmla="*/ 38939 h 49967"/>
                  <a:gd name="connsiteX0" fmla="*/ 0 w 92304"/>
                  <a:gd name="connsiteY0" fmla="*/ 38939 h 49967"/>
                  <a:gd name="connsiteX1" fmla="*/ 9185 w 92304"/>
                  <a:gd name="connsiteY1" fmla="*/ 0 h 49967"/>
                  <a:gd name="connsiteX2" fmla="*/ 92304 w 92304"/>
                  <a:gd name="connsiteY2" fmla="*/ 21470 h 49967"/>
                  <a:gd name="connsiteX3" fmla="*/ 83409 w 92304"/>
                  <a:gd name="connsiteY3" fmla="*/ 49967 h 49967"/>
                  <a:gd name="connsiteX4" fmla="*/ 0 w 92304"/>
                  <a:gd name="connsiteY4" fmla="*/ 38939 h 49967"/>
                  <a:gd name="connsiteX0" fmla="*/ 0 w 92304"/>
                  <a:gd name="connsiteY0" fmla="*/ 38939 h 49967"/>
                  <a:gd name="connsiteX1" fmla="*/ 9185 w 92304"/>
                  <a:gd name="connsiteY1" fmla="*/ 0 h 49967"/>
                  <a:gd name="connsiteX2" fmla="*/ 92304 w 92304"/>
                  <a:gd name="connsiteY2" fmla="*/ 21470 h 49967"/>
                  <a:gd name="connsiteX3" fmla="*/ 83409 w 92304"/>
                  <a:gd name="connsiteY3" fmla="*/ 49967 h 49967"/>
                  <a:gd name="connsiteX4" fmla="*/ 0 w 92304"/>
                  <a:gd name="connsiteY4" fmla="*/ 38939 h 49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04" h="49967">
                    <a:moveTo>
                      <a:pt x="0" y="38939"/>
                    </a:moveTo>
                    <a:lnTo>
                      <a:pt x="9185" y="0"/>
                    </a:lnTo>
                    <a:cubicBezTo>
                      <a:pt x="36891" y="7157"/>
                      <a:pt x="50576" y="11577"/>
                      <a:pt x="92304" y="21470"/>
                    </a:cubicBezTo>
                    <a:lnTo>
                      <a:pt x="83409" y="49967"/>
                    </a:lnTo>
                    <a:cubicBezTo>
                      <a:pt x="-4219" y="46671"/>
                      <a:pt x="56252" y="45270"/>
                      <a:pt x="0" y="38939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0">
                <a:extLst>
                  <a:ext uri="{FF2B5EF4-FFF2-40B4-BE49-F238E27FC236}">
                    <a16:creationId xmlns:a16="http://schemas.microsoft.com/office/drawing/2014/main" id="{2387AFA1-5F88-433C-AABC-1A746548D96B}"/>
                  </a:ext>
                </a:extLst>
              </p:cNvPr>
              <p:cNvSpPr/>
              <p:nvPr/>
            </p:nvSpPr>
            <p:spPr>
              <a:xfrm rot="17265464">
                <a:off x="11063860" y="2131527"/>
                <a:ext cx="94749" cy="29331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49" h="29331">
                    <a:moveTo>
                      <a:pt x="3813" y="22065"/>
                    </a:moveTo>
                    <a:lnTo>
                      <a:pt x="0" y="0"/>
                    </a:lnTo>
                    <a:lnTo>
                      <a:pt x="94749" y="11608"/>
                    </a:lnTo>
                    <a:lnTo>
                      <a:pt x="92810" y="29331"/>
                    </a:lnTo>
                    <a:cubicBezTo>
                      <a:pt x="5182" y="26035"/>
                      <a:pt x="60065" y="28396"/>
                      <a:pt x="3813" y="2206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rapezoid 50">
                <a:extLst>
                  <a:ext uri="{FF2B5EF4-FFF2-40B4-BE49-F238E27FC236}">
                    <a16:creationId xmlns:a16="http://schemas.microsoft.com/office/drawing/2014/main" id="{AA47A93B-16B9-4687-87AD-31C36AA8471B}"/>
                  </a:ext>
                </a:extLst>
              </p:cNvPr>
              <p:cNvSpPr/>
              <p:nvPr/>
            </p:nvSpPr>
            <p:spPr>
              <a:xfrm rot="5400000">
                <a:off x="10441191" y="2080317"/>
                <a:ext cx="69505" cy="26950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0 w 90936"/>
                  <a:gd name="connsiteY0" fmla="*/ 19684 h 26950"/>
                  <a:gd name="connsiteX1" fmla="*/ 24762 w 90936"/>
                  <a:gd name="connsiteY1" fmla="*/ 0 h 26950"/>
                  <a:gd name="connsiteX2" fmla="*/ 90936 w 90936"/>
                  <a:gd name="connsiteY2" fmla="*/ 9227 h 26950"/>
                  <a:gd name="connsiteX3" fmla="*/ 88997 w 90936"/>
                  <a:gd name="connsiteY3" fmla="*/ 26950 h 26950"/>
                  <a:gd name="connsiteX4" fmla="*/ 0 w 90936"/>
                  <a:gd name="connsiteY4" fmla="*/ 19684 h 26950"/>
                  <a:gd name="connsiteX0" fmla="*/ 0 w 69505"/>
                  <a:gd name="connsiteY0" fmla="*/ 19684 h 26950"/>
                  <a:gd name="connsiteX1" fmla="*/ 3331 w 69505"/>
                  <a:gd name="connsiteY1" fmla="*/ 0 h 26950"/>
                  <a:gd name="connsiteX2" fmla="*/ 69505 w 69505"/>
                  <a:gd name="connsiteY2" fmla="*/ 9227 h 26950"/>
                  <a:gd name="connsiteX3" fmla="*/ 67566 w 69505"/>
                  <a:gd name="connsiteY3" fmla="*/ 26950 h 26950"/>
                  <a:gd name="connsiteX4" fmla="*/ 0 w 69505"/>
                  <a:gd name="connsiteY4" fmla="*/ 19684 h 2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05" h="26950">
                    <a:moveTo>
                      <a:pt x="0" y="19684"/>
                    </a:moveTo>
                    <a:lnTo>
                      <a:pt x="3331" y="0"/>
                    </a:lnTo>
                    <a:lnTo>
                      <a:pt x="69505" y="9227"/>
                    </a:lnTo>
                    <a:lnTo>
                      <a:pt x="67566" y="26950"/>
                    </a:lnTo>
                    <a:cubicBezTo>
                      <a:pt x="-20062" y="23654"/>
                      <a:pt x="56252" y="26015"/>
                      <a:pt x="0" y="19684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50">
                <a:extLst>
                  <a:ext uri="{FF2B5EF4-FFF2-40B4-BE49-F238E27FC236}">
                    <a16:creationId xmlns:a16="http://schemas.microsoft.com/office/drawing/2014/main" id="{BDCBF08E-945C-4666-A37B-D9A2183D5EC7}"/>
                  </a:ext>
                </a:extLst>
              </p:cNvPr>
              <p:cNvSpPr/>
              <p:nvPr/>
            </p:nvSpPr>
            <p:spPr>
              <a:xfrm rot="7860197">
                <a:off x="10649027" y="1659669"/>
                <a:ext cx="59608" cy="31110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0 w 90936"/>
                  <a:gd name="connsiteY0" fmla="*/ 13154 h 20420"/>
                  <a:gd name="connsiteX1" fmla="*/ 51265 w 90936"/>
                  <a:gd name="connsiteY1" fmla="*/ 0 h 20420"/>
                  <a:gd name="connsiteX2" fmla="*/ 90936 w 90936"/>
                  <a:gd name="connsiteY2" fmla="*/ 2697 h 20420"/>
                  <a:gd name="connsiteX3" fmla="*/ 88997 w 90936"/>
                  <a:gd name="connsiteY3" fmla="*/ 20420 h 20420"/>
                  <a:gd name="connsiteX4" fmla="*/ 0 w 90936"/>
                  <a:gd name="connsiteY4" fmla="*/ 13154 h 20420"/>
                  <a:gd name="connsiteX0" fmla="*/ 0 w 56014"/>
                  <a:gd name="connsiteY0" fmla="*/ 20657 h 22827"/>
                  <a:gd name="connsiteX1" fmla="*/ 16343 w 56014"/>
                  <a:gd name="connsiteY1" fmla="*/ 0 h 22827"/>
                  <a:gd name="connsiteX2" fmla="*/ 56014 w 56014"/>
                  <a:gd name="connsiteY2" fmla="*/ 2697 h 22827"/>
                  <a:gd name="connsiteX3" fmla="*/ 54075 w 56014"/>
                  <a:gd name="connsiteY3" fmla="*/ 20420 h 22827"/>
                  <a:gd name="connsiteX4" fmla="*/ 0 w 56014"/>
                  <a:gd name="connsiteY4" fmla="*/ 20657 h 22827"/>
                  <a:gd name="connsiteX0" fmla="*/ 0 w 59608"/>
                  <a:gd name="connsiteY0" fmla="*/ 21085 h 23255"/>
                  <a:gd name="connsiteX1" fmla="*/ 16343 w 59608"/>
                  <a:gd name="connsiteY1" fmla="*/ 428 h 23255"/>
                  <a:gd name="connsiteX2" fmla="*/ 59608 w 59608"/>
                  <a:gd name="connsiteY2" fmla="*/ 0 h 23255"/>
                  <a:gd name="connsiteX3" fmla="*/ 54075 w 59608"/>
                  <a:gd name="connsiteY3" fmla="*/ 20848 h 23255"/>
                  <a:gd name="connsiteX4" fmla="*/ 0 w 59608"/>
                  <a:gd name="connsiteY4" fmla="*/ 21085 h 23255"/>
                  <a:gd name="connsiteX0" fmla="*/ 0 w 59608"/>
                  <a:gd name="connsiteY0" fmla="*/ 28940 h 31110"/>
                  <a:gd name="connsiteX1" fmla="*/ 18610 w 59608"/>
                  <a:gd name="connsiteY1" fmla="*/ 0 h 31110"/>
                  <a:gd name="connsiteX2" fmla="*/ 59608 w 59608"/>
                  <a:gd name="connsiteY2" fmla="*/ 7855 h 31110"/>
                  <a:gd name="connsiteX3" fmla="*/ 54075 w 59608"/>
                  <a:gd name="connsiteY3" fmla="*/ 28703 h 31110"/>
                  <a:gd name="connsiteX4" fmla="*/ 0 w 59608"/>
                  <a:gd name="connsiteY4" fmla="*/ 28940 h 3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08" h="31110">
                    <a:moveTo>
                      <a:pt x="0" y="28940"/>
                    </a:moveTo>
                    <a:lnTo>
                      <a:pt x="18610" y="0"/>
                    </a:lnTo>
                    <a:lnTo>
                      <a:pt x="59608" y="7855"/>
                    </a:lnTo>
                    <a:lnTo>
                      <a:pt x="54075" y="28703"/>
                    </a:lnTo>
                    <a:cubicBezTo>
                      <a:pt x="-33553" y="25407"/>
                      <a:pt x="56252" y="35271"/>
                      <a:pt x="0" y="2894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apezoid 50">
                <a:extLst>
                  <a:ext uri="{FF2B5EF4-FFF2-40B4-BE49-F238E27FC236}">
                    <a16:creationId xmlns:a16="http://schemas.microsoft.com/office/drawing/2014/main" id="{5F006A81-0305-4EF3-8131-558B70B01217}"/>
                  </a:ext>
                </a:extLst>
              </p:cNvPr>
              <p:cNvSpPr/>
              <p:nvPr/>
            </p:nvSpPr>
            <p:spPr>
              <a:xfrm rot="15593187">
                <a:off x="11113230" y="1895507"/>
                <a:ext cx="63424" cy="31347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39814 w 94749"/>
                  <a:gd name="connsiteY0" fmla="*/ 23650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9814 w 94749"/>
                  <a:gd name="connsiteY4" fmla="*/ 23650 h 29331"/>
                  <a:gd name="connsiteX0" fmla="*/ 798 w 55733"/>
                  <a:gd name="connsiteY0" fmla="*/ 12042 h 17723"/>
                  <a:gd name="connsiteX1" fmla="*/ 0 w 55733"/>
                  <a:gd name="connsiteY1" fmla="*/ 188 h 17723"/>
                  <a:gd name="connsiteX2" fmla="*/ 55733 w 55733"/>
                  <a:gd name="connsiteY2" fmla="*/ 0 h 17723"/>
                  <a:gd name="connsiteX3" fmla="*/ 53794 w 55733"/>
                  <a:gd name="connsiteY3" fmla="*/ 17723 h 17723"/>
                  <a:gd name="connsiteX4" fmla="*/ 798 w 55733"/>
                  <a:gd name="connsiteY4" fmla="*/ 12042 h 17723"/>
                  <a:gd name="connsiteX0" fmla="*/ 798 w 61917"/>
                  <a:gd name="connsiteY0" fmla="*/ 12042 h 26429"/>
                  <a:gd name="connsiteX1" fmla="*/ 0 w 61917"/>
                  <a:gd name="connsiteY1" fmla="*/ 188 h 26429"/>
                  <a:gd name="connsiteX2" fmla="*/ 55733 w 61917"/>
                  <a:gd name="connsiteY2" fmla="*/ 0 h 26429"/>
                  <a:gd name="connsiteX3" fmla="*/ 61917 w 61917"/>
                  <a:gd name="connsiteY3" fmla="*/ 26429 h 26429"/>
                  <a:gd name="connsiteX4" fmla="*/ 798 w 61917"/>
                  <a:gd name="connsiteY4" fmla="*/ 12042 h 26429"/>
                  <a:gd name="connsiteX0" fmla="*/ 798 w 61917"/>
                  <a:gd name="connsiteY0" fmla="*/ 11854 h 26241"/>
                  <a:gd name="connsiteX1" fmla="*/ 0 w 61917"/>
                  <a:gd name="connsiteY1" fmla="*/ 0 h 26241"/>
                  <a:gd name="connsiteX2" fmla="*/ 47863 w 61917"/>
                  <a:gd name="connsiteY2" fmla="*/ 3245 h 26241"/>
                  <a:gd name="connsiteX3" fmla="*/ 61917 w 61917"/>
                  <a:gd name="connsiteY3" fmla="*/ 26241 h 26241"/>
                  <a:gd name="connsiteX4" fmla="*/ 798 w 61917"/>
                  <a:gd name="connsiteY4" fmla="*/ 11854 h 26241"/>
                  <a:gd name="connsiteX0" fmla="*/ 8249 w 61917"/>
                  <a:gd name="connsiteY0" fmla="*/ 10763 h 26241"/>
                  <a:gd name="connsiteX1" fmla="*/ 0 w 61917"/>
                  <a:gd name="connsiteY1" fmla="*/ 0 h 26241"/>
                  <a:gd name="connsiteX2" fmla="*/ 47863 w 61917"/>
                  <a:gd name="connsiteY2" fmla="*/ 3245 h 26241"/>
                  <a:gd name="connsiteX3" fmla="*/ 61917 w 61917"/>
                  <a:gd name="connsiteY3" fmla="*/ 26241 h 26241"/>
                  <a:gd name="connsiteX4" fmla="*/ 8249 w 61917"/>
                  <a:gd name="connsiteY4" fmla="*/ 10763 h 26241"/>
                  <a:gd name="connsiteX0" fmla="*/ 11430 w 61917"/>
                  <a:gd name="connsiteY0" fmla="*/ 6493 h 26241"/>
                  <a:gd name="connsiteX1" fmla="*/ 0 w 61917"/>
                  <a:gd name="connsiteY1" fmla="*/ 0 h 26241"/>
                  <a:gd name="connsiteX2" fmla="*/ 47863 w 61917"/>
                  <a:gd name="connsiteY2" fmla="*/ 3245 h 26241"/>
                  <a:gd name="connsiteX3" fmla="*/ 61917 w 61917"/>
                  <a:gd name="connsiteY3" fmla="*/ 26241 h 26241"/>
                  <a:gd name="connsiteX4" fmla="*/ 11430 w 61917"/>
                  <a:gd name="connsiteY4" fmla="*/ 6493 h 26241"/>
                  <a:gd name="connsiteX0" fmla="*/ 2142 w 61917"/>
                  <a:gd name="connsiteY0" fmla="*/ 31443 h 33034"/>
                  <a:gd name="connsiteX1" fmla="*/ 0 w 61917"/>
                  <a:gd name="connsiteY1" fmla="*/ 0 h 33034"/>
                  <a:gd name="connsiteX2" fmla="*/ 47863 w 61917"/>
                  <a:gd name="connsiteY2" fmla="*/ 3245 h 33034"/>
                  <a:gd name="connsiteX3" fmla="*/ 61917 w 61917"/>
                  <a:gd name="connsiteY3" fmla="*/ 26241 h 33034"/>
                  <a:gd name="connsiteX4" fmla="*/ 2142 w 61917"/>
                  <a:gd name="connsiteY4" fmla="*/ 31443 h 33034"/>
                  <a:gd name="connsiteX0" fmla="*/ 3649 w 63424"/>
                  <a:gd name="connsiteY0" fmla="*/ 36549 h 38140"/>
                  <a:gd name="connsiteX1" fmla="*/ 0 w 63424"/>
                  <a:gd name="connsiteY1" fmla="*/ 0 h 38140"/>
                  <a:gd name="connsiteX2" fmla="*/ 49370 w 63424"/>
                  <a:gd name="connsiteY2" fmla="*/ 8351 h 38140"/>
                  <a:gd name="connsiteX3" fmla="*/ 63424 w 63424"/>
                  <a:gd name="connsiteY3" fmla="*/ 31347 h 38140"/>
                  <a:gd name="connsiteX4" fmla="*/ 3649 w 63424"/>
                  <a:gd name="connsiteY4" fmla="*/ 36549 h 38140"/>
                  <a:gd name="connsiteX0" fmla="*/ 5739 w 63424"/>
                  <a:gd name="connsiteY0" fmla="*/ 24828 h 31347"/>
                  <a:gd name="connsiteX1" fmla="*/ 0 w 63424"/>
                  <a:gd name="connsiteY1" fmla="*/ 0 h 31347"/>
                  <a:gd name="connsiteX2" fmla="*/ 49370 w 63424"/>
                  <a:gd name="connsiteY2" fmla="*/ 8351 h 31347"/>
                  <a:gd name="connsiteX3" fmla="*/ 63424 w 63424"/>
                  <a:gd name="connsiteY3" fmla="*/ 31347 h 31347"/>
                  <a:gd name="connsiteX4" fmla="*/ 5739 w 63424"/>
                  <a:gd name="connsiteY4" fmla="*/ 24828 h 31347"/>
                  <a:gd name="connsiteX0" fmla="*/ 5739 w 63424"/>
                  <a:gd name="connsiteY0" fmla="*/ 24828 h 31347"/>
                  <a:gd name="connsiteX1" fmla="*/ 0 w 63424"/>
                  <a:gd name="connsiteY1" fmla="*/ 0 h 31347"/>
                  <a:gd name="connsiteX2" fmla="*/ 54059 w 63424"/>
                  <a:gd name="connsiteY2" fmla="*/ 9188 h 31347"/>
                  <a:gd name="connsiteX3" fmla="*/ 63424 w 63424"/>
                  <a:gd name="connsiteY3" fmla="*/ 31347 h 31347"/>
                  <a:gd name="connsiteX4" fmla="*/ 5739 w 63424"/>
                  <a:gd name="connsiteY4" fmla="*/ 24828 h 3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424" h="31347">
                    <a:moveTo>
                      <a:pt x="5739" y="24828"/>
                    </a:moveTo>
                    <a:lnTo>
                      <a:pt x="0" y="0"/>
                    </a:lnTo>
                    <a:lnTo>
                      <a:pt x="54059" y="9188"/>
                    </a:lnTo>
                    <a:lnTo>
                      <a:pt x="63424" y="31347"/>
                    </a:lnTo>
                    <a:cubicBezTo>
                      <a:pt x="-24204" y="28051"/>
                      <a:pt x="61991" y="31159"/>
                      <a:pt x="5739" y="24828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88E54D-58BB-437D-ADE9-08DCF6E14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1595" y="1109057"/>
              <a:ext cx="1071491" cy="1593462"/>
              <a:chOff x="10457269" y="1543022"/>
              <a:chExt cx="703346" cy="104597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6C39F8-7A42-43A6-A170-70672B25F2AF}"/>
                  </a:ext>
                </a:extLst>
              </p:cNvPr>
              <p:cNvGrpSpPr/>
              <p:nvPr/>
            </p:nvGrpSpPr>
            <p:grpSpPr>
              <a:xfrm>
                <a:off x="10457269" y="1543022"/>
                <a:ext cx="701676" cy="1045977"/>
                <a:chOff x="9256854" y="1497171"/>
                <a:chExt cx="701676" cy="1045977"/>
              </a:xfrm>
            </p:grpSpPr>
            <p:sp>
              <p:nvSpPr>
                <p:cNvPr id="75" name="Trapezoid 39">
                  <a:extLst>
                    <a:ext uri="{FF2B5EF4-FFF2-40B4-BE49-F238E27FC236}">
                      <a16:creationId xmlns:a16="http://schemas.microsoft.com/office/drawing/2014/main" id="{071F51D7-1E9B-4F18-A9CD-AD744CB84ACD}"/>
                    </a:ext>
                  </a:extLst>
                </p:cNvPr>
                <p:cNvSpPr/>
                <p:nvPr/>
              </p:nvSpPr>
              <p:spPr>
                <a:xfrm rot="12657945">
                  <a:off x="9668067" y="1526974"/>
                  <a:ext cx="183278" cy="69451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29514 w 205740"/>
                    <a:gd name="connsiteY1" fmla="*/ 62075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83336 h 83336"/>
                    <a:gd name="connsiteX1" fmla="*/ 29514 w 205740"/>
                    <a:gd name="connsiteY1" fmla="*/ 20829 h 83336"/>
                    <a:gd name="connsiteX2" fmla="*/ 179905 w 205740"/>
                    <a:gd name="connsiteY2" fmla="*/ 0 h 83336"/>
                    <a:gd name="connsiteX3" fmla="*/ 205740 w 205740"/>
                    <a:gd name="connsiteY3" fmla="*/ 83336 h 83336"/>
                    <a:gd name="connsiteX4" fmla="*/ 0 w 205740"/>
                    <a:gd name="connsiteY4" fmla="*/ 83336 h 83336"/>
                    <a:gd name="connsiteX0" fmla="*/ 0 w 197163"/>
                    <a:gd name="connsiteY0" fmla="*/ 83336 h 83336"/>
                    <a:gd name="connsiteX1" fmla="*/ 29514 w 197163"/>
                    <a:gd name="connsiteY1" fmla="*/ 20829 h 83336"/>
                    <a:gd name="connsiteX2" fmla="*/ 179905 w 197163"/>
                    <a:gd name="connsiteY2" fmla="*/ 0 h 83336"/>
                    <a:gd name="connsiteX3" fmla="*/ 197163 w 197163"/>
                    <a:gd name="connsiteY3" fmla="*/ 41273 h 83336"/>
                    <a:gd name="connsiteX4" fmla="*/ 0 w 197163"/>
                    <a:gd name="connsiteY4" fmla="*/ 83336 h 83336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5629 w 183278"/>
                    <a:gd name="connsiteY1" fmla="*/ 20829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  <a:gd name="connsiteX0" fmla="*/ 0 w 183278"/>
                    <a:gd name="connsiteY0" fmla="*/ 69451 h 69451"/>
                    <a:gd name="connsiteX1" fmla="*/ 14813 w 183278"/>
                    <a:gd name="connsiteY1" fmla="*/ 24096 h 69451"/>
                    <a:gd name="connsiteX2" fmla="*/ 166020 w 183278"/>
                    <a:gd name="connsiteY2" fmla="*/ 0 h 69451"/>
                    <a:gd name="connsiteX3" fmla="*/ 183278 w 183278"/>
                    <a:gd name="connsiteY3" fmla="*/ 41273 h 69451"/>
                    <a:gd name="connsiteX4" fmla="*/ 0 w 183278"/>
                    <a:gd name="connsiteY4" fmla="*/ 69451 h 69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278" h="69451">
                      <a:moveTo>
                        <a:pt x="0" y="69451"/>
                      </a:moveTo>
                      <a:lnTo>
                        <a:pt x="14813" y="24096"/>
                      </a:lnTo>
                      <a:cubicBezTo>
                        <a:pt x="82097" y="31855"/>
                        <a:pt x="76278" y="33488"/>
                        <a:pt x="166020" y="0"/>
                      </a:cubicBezTo>
                      <a:lnTo>
                        <a:pt x="183278" y="41273"/>
                      </a:lnTo>
                      <a:cubicBezTo>
                        <a:pt x="99724" y="64143"/>
                        <a:pt x="87230" y="66591"/>
                        <a:pt x="0" y="6945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rapezoid 40">
                  <a:extLst>
                    <a:ext uri="{FF2B5EF4-FFF2-40B4-BE49-F238E27FC236}">
                      <a16:creationId xmlns:a16="http://schemas.microsoft.com/office/drawing/2014/main" id="{C6FEDDE0-679D-4E7B-B62F-CE6D78F4F9CD}"/>
                    </a:ext>
                  </a:extLst>
                </p:cNvPr>
                <p:cNvSpPr/>
                <p:nvPr/>
              </p:nvSpPr>
              <p:spPr>
                <a:xfrm rot="14140305">
                  <a:off x="9836304" y="1712711"/>
                  <a:ext cx="163583" cy="74223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8880"/>
                    <a:gd name="connsiteY0" fmla="*/ 124582 h 124582"/>
                    <a:gd name="connsiteX1" fmla="*/ 31146 w 198880"/>
                    <a:gd name="connsiteY1" fmla="*/ 0 h 124582"/>
                    <a:gd name="connsiteX2" fmla="*/ 174595 w 198880"/>
                    <a:gd name="connsiteY2" fmla="*/ 0 h 124582"/>
                    <a:gd name="connsiteX3" fmla="*/ 198880 w 198880"/>
                    <a:gd name="connsiteY3" fmla="*/ 88179 h 124582"/>
                    <a:gd name="connsiteX4" fmla="*/ 0 w 198880"/>
                    <a:gd name="connsiteY4" fmla="*/ 124582 h 124582"/>
                    <a:gd name="connsiteX0" fmla="*/ 0 w 198880"/>
                    <a:gd name="connsiteY0" fmla="*/ 124582 h 124582"/>
                    <a:gd name="connsiteX1" fmla="*/ 31146 w 198880"/>
                    <a:gd name="connsiteY1" fmla="*/ 0 h 124582"/>
                    <a:gd name="connsiteX2" fmla="*/ 189130 w 198880"/>
                    <a:gd name="connsiteY2" fmla="*/ 58944 h 124582"/>
                    <a:gd name="connsiteX3" fmla="*/ 198880 w 198880"/>
                    <a:gd name="connsiteY3" fmla="*/ 88179 h 124582"/>
                    <a:gd name="connsiteX4" fmla="*/ 0 w 198880"/>
                    <a:gd name="connsiteY4" fmla="*/ 124582 h 124582"/>
                    <a:gd name="connsiteX0" fmla="*/ 0 w 198880"/>
                    <a:gd name="connsiteY0" fmla="*/ 108036 h 108036"/>
                    <a:gd name="connsiteX1" fmla="*/ 34264 w 198880"/>
                    <a:gd name="connsiteY1" fmla="*/ 0 h 108036"/>
                    <a:gd name="connsiteX2" fmla="*/ 189130 w 198880"/>
                    <a:gd name="connsiteY2" fmla="*/ 42398 h 108036"/>
                    <a:gd name="connsiteX3" fmla="*/ 198880 w 198880"/>
                    <a:gd name="connsiteY3" fmla="*/ 71633 h 108036"/>
                    <a:gd name="connsiteX4" fmla="*/ 0 w 198880"/>
                    <a:gd name="connsiteY4" fmla="*/ 108036 h 108036"/>
                    <a:gd name="connsiteX0" fmla="*/ 0 w 168235"/>
                    <a:gd name="connsiteY0" fmla="*/ 25157 h 71633"/>
                    <a:gd name="connsiteX1" fmla="*/ 3619 w 168235"/>
                    <a:gd name="connsiteY1" fmla="*/ 0 h 71633"/>
                    <a:gd name="connsiteX2" fmla="*/ 158485 w 168235"/>
                    <a:gd name="connsiteY2" fmla="*/ 42398 h 71633"/>
                    <a:gd name="connsiteX3" fmla="*/ 168235 w 168235"/>
                    <a:gd name="connsiteY3" fmla="*/ 71633 h 71633"/>
                    <a:gd name="connsiteX4" fmla="*/ 0 w 168235"/>
                    <a:gd name="connsiteY4" fmla="*/ 25157 h 71633"/>
                    <a:gd name="connsiteX0" fmla="*/ 0 w 168235"/>
                    <a:gd name="connsiteY0" fmla="*/ 25157 h 71633"/>
                    <a:gd name="connsiteX1" fmla="*/ 3619 w 168235"/>
                    <a:gd name="connsiteY1" fmla="*/ 0 h 71633"/>
                    <a:gd name="connsiteX2" fmla="*/ 158485 w 168235"/>
                    <a:gd name="connsiteY2" fmla="*/ 42398 h 71633"/>
                    <a:gd name="connsiteX3" fmla="*/ 168235 w 168235"/>
                    <a:gd name="connsiteY3" fmla="*/ 71633 h 71633"/>
                    <a:gd name="connsiteX4" fmla="*/ 0 w 168235"/>
                    <a:gd name="connsiteY4" fmla="*/ 25157 h 71633"/>
                    <a:gd name="connsiteX0" fmla="*/ 0 w 168235"/>
                    <a:gd name="connsiteY0" fmla="*/ 25157 h 71633"/>
                    <a:gd name="connsiteX1" fmla="*/ 3619 w 168235"/>
                    <a:gd name="connsiteY1" fmla="*/ 0 h 71633"/>
                    <a:gd name="connsiteX2" fmla="*/ 158485 w 168235"/>
                    <a:gd name="connsiteY2" fmla="*/ 42398 h 71633"/>
                    <a:gd name="connsiteX3" fmla="*/ 168235 w 168235"/>
                    <a:gd name="connsiteY3" fmla="*/ 71633 h 71633"/>
                    <a:gd name="connsiteX4" fmla="*/ 0 w 168235"/>
                    <a:gd name="connsiteY4" fmla="*/ 25157 h 71633"/>
                    <a:gd name="connsiteX0" fmla="*/ 0 w 170202"/>
                    <a:gd name="connsiteY0" fmla="*/ 25157 h 72975"/>
                    <a:gd name="connsiteX1" fmla="*/ 3619 w 170202"/>
                    <a:gd name="connsiteY1" fmla="*/ 0 h 72975"/>
                    <a:gd name="connsiteX2" fmla="*/ 158485 w 170202"/>
                    <a:gd name="connsiteY2" fmla="*/ 42398 h 72975"/>
                    <a:gd name="connsiteX3" fmla="*/ 170202 w 170202"/>
                    <a:gd name="connsiteY3" fmla="*/ 72975 h 72975"/>
                    <a:gd name="connsiteX4" fmla="*/ 0 w 170202"/>
                    <a:gd name="connsiteY4" fmla="*/ 25157 h 72975"/>
                    <a:gd name="connsiteX0" fmla="*/ 0 w 163583"/>
                    <a:gd name="connsiteY0" fmla="*/ 25157 h 74223"/>
                    <a:gd name="connsiteX1" fmla="*/ 3619 w 163583"/>
                    <a:gd name="connsiteY1" fmla="*/ 0 h 74223"/>
                    <a:gd name="connsiteX2" fmla="*/ 158485 w 163583"/>
                    <a:gd name="connsiteY2" fmla="*/ 42398 h 74223"/>
                    <a:gd name="connsiteX3" fmla="*/ 163583 w 163583"/>
                    <a:gd name="connsiteY3" fmla="*/ 74223 h 74223"/>
                    <a:gd name="connsiteX4" fmla="*/ 0 w 163583"/>
                    <a:gd name="connsiteY4" fmla="*/ 25157 h 7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583" h="74223">
                      <a:moveTo>
                        <a:pt x="0" y="25157"/>
                      </a:moveTo>
                      <a:lnTo>
                        <a:pt x="3619" y="0"/>
                      </a:lnTo>
                      <a:cubicBezTo>
                        <a:pt x="55241" y="14133"/>
                        <a:pt x="51946" y="36900"/>
                        <a:pt x="158485" y="42398"/>
                      </a:cubicBezTo>
                      <a:lnTo>
                        <a:pt x="163583" y="74223"/>
                      </a:lnTo>
                      <a:cubicBezTo>
                        <a:pt x="65922" y="56286"/>
                        <a:pt x="56078" y="40649"/>
                        <a:pt x="0" y="2515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rapezoid 41">
                  <a:extLst>
                    <a:ext uri="{FF2B5EF4-FFF2-40B4-BE49-F238E27FC236}">
                      <a16:creationId xmlns:a16="http://schemas.microsoft.com/office/drawing/2014/main" id="{4EC79AD6-39FF-4878-BD9C-2324240A448C}"/>
                    </a:ext>
                  </a:extLst>
                </p:cNvPr>
                <p:cNvSpPr/>
                <p:nvPr/>
              </p:nvSpPr>
              <p:spPr>
                <a:xfrm rot="16200000">
                  <a:off x="9852900" y="1940652"/>
                  <a:ext cx="167640" cy="43620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86502 w 205740"/>
                    <a:gd name="connsiteY2" fmla="*/ 50006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1453"/>
                    <a:gd name="connsiteY0" fmla="*/ 124582 h 124582"/>
                    <a:gd name="connsiteX1" fmla="*/ 31146 w 191453"/>
                    <a:gd name="connsiteY1" fmla="*/ 0 h 124582"/>
                    <a:gd name="connsiteX2" fmla="*/ 186502 w 191453"/>
                    <a:gd name="connsiteY2" fmla="*/ 50006 h 124582"/>
                    <a:gd name="connsiteX3" fmla="*/ 191453 w 191453"/>
                    <a:gd name="connsiteY3" fmla="*/ 74576 h 124582"/>
                    <a:gd name="connsiteX4" fmla="*/ 0 w 191453"/>
                    <a:gd name="connsiteY4" fmla="*/ 124582 h 124582"/>
                    <a:gd name="connsiteX0" fmla="*/ 0 w 167640"/>
                    <a:gd name="connsiteY0" fmla="*/ 48385 h 74576"/>
                    <a:gd name="connsiteX1" fmla="*/ 7333 w 167640"/>
                    <a:gd name="connsiteY1" fmla="*/ 0 h 74576"/>
                    <a:gd name="connsiteX2" fmla="*/ 162689 w 167640"/>
                    <a:gd name="connsiteY2" fmla="*/ 50006 h 74576"/>
                    <a:gd name="connsiteX3" fmla="*/ 167640 w 167640"/>
                    <a:gd name="connsiteY3" fmla="*/ 74576 h 74576"/>
                    <a:gd name="connsiteX4" fmla="*/ 0 w 167640"/>
                    <a:gd name="connsiteY4" fmla="*/ 48385 h 74576"/>
                    <a:gd name="connsiteX0" fmla="*/ 0 w 167640"/>
                    <a:gd name="connsiteY0" fmla="*/ 17429 h 43620"/>
                    <a:gd name="connsiteX1" fmla="*/ 2571 w 167640"/>
                    <a:gd name="connsiteY1" fmla="*/ 0 h 43620"/>
                    <a:gd name="connsiteX2" fmla="*/ 162689 w 167640"/>
                    <a:gd name="connsiteY2" fmla="*/ 19050 h 43620"/>
                    <a:gd name="connsiteX3" fmla="*/ 167640 w 167640"/>
                    <a:gd name="connsiteY3" fmla="*/ 43620 h 43620"/>
                    <a:gd name="connsiteX4" fmla="*/ 0 w 167640"/>
                    <a:gd name="connsiteY4" fmla="*/ 17429 h 43620"/>
                    <a:gd name="connsiteX0" fmla="*/ 0 w 167640"/>
                    <a:gd name="connsiteY0" fmla="*/ 17429 h 43620"/>
                    <a:gd name="connsiteX1" fmla="*/ 2571 w 167640"/>
                    <a:gd name="connsiteY1" fmla="*/ 0 h 43620"/>
                    <a:gd name="connsiteX2" fmla="*/ 162689 w 167640"/>
                    <a:gd name="connsiteY2" fmla="*/ 19050 h 43620"/>
                    <a:gd name="connsiteX3" fmla="*/ 167640 w 167640"/>
                    <a:gd name="connsiteY3" fmla="*/ 43620 h 43620"/>
                    <a:gd name="connsiteX4" fmla="*/ 0 w 167640"/>
                    <a:gd name="connsiteY4" fmla="*/ 17429 h 43620"/>
                    <a:gd name="connsiteX0" fmla="*/ 0 w 167640"/>
                    <a:gd name="connsiteY0" fmla="*/ 17429 h 43620"/>
                    <a:gd name="connsiteX1" fmla="*/ 2571 w 167640"/>
                    <a:gd name="connsiteY1" fmla="*/ 0 h 43620"/>
                    <a:gd name="connsiteX2" fmla="*/ 162689 w 167640"/>
                    <a:gd name="connsiteY2" fmla="*/ 19050 h 43620"/>
                    <a:gd name="connsiteX3" fmla="*/ 167640 w 167640"/>
                    <a:gd name="connsiteY3" fmla="*/ 43620 h 43620"/>
                    <a:gd name="connsiteX4" fmla="*/ 0 w 167640"/>
                    <a:gd name="connsiteY4" fmla="*/ 17429 h 43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7640" h="43620">
                      <a:moveTo>
                        <a:pt x="0" y="17429"/>
                      </a:moveTo>
                      <a:lnTo>
                        <a:pt x="2571" y="0"/>
                      </a:lnTo>
                      <a:cubicBezTo>
                        <a:pt x="84519" y="20636"/>
                        <a:pt x="109316" y="12700"/>
                        <a:pt x="162689" y="19050"/>
                      </a:cubicBezTo>
                      <a:lnTo>
                        <a:pt x="167640" y="43620"/>
                      </a:lnTo>
                      <a:lnTo>
                        <a:pt x="0" y="174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apezoid 42">
                  <a:extLst>
                    <a:ext uri="{FF2B5EF4-FFF2-40B4-BE49-F238E27FC236}">
                      <a16:creationId xmlns:a16="http://schemas.microsoft.com/office/drawing/2014/main" id="{751EFB90-8EA4-48A5-9D6D-C8DF0EAAB57F}"/>
                    </a:ext>
                  </a:extLst>
                </p:cNvPr>
                <p:cNvSpPr/>
                <p:nvPr/>
              </p:nvSpPr>
              <p:spPr>
                <a:xfrm rot="18259245">
                  <a:off x="9773337" y="2180836"/>
                  <a:ext cx="182916" cy="65206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11140 w 205740"/>
                    <a:gd name="connsiteY1" fmla="*/ 42492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11489"/>
                    <a:gd name="connsiteY0" fmla="*/ 82375 h 124582"/>
                    <a:gd name="connsiteX1" fmla="*/ 16889 w 211489"/>
                    <a:gd name="connsiteY1" fmla="*/ 42492 h 124582"/>
                    <a:gd name="connsiteX2" fmla="*/ 180344 w 211489"/>
                    <a:gd name="connsiteY2" fmla="*/ 0 h 124582"/>
                    <a:gd name="connsiteX3" fmla="*/ 211489 w 211489"/>
                    <a:gd name="connsiteY3" fmla="*/ 124582 h 124582"/>
                    <a:gd name="connsiteX4" fmla="*/ 0 w 211489"/>
                    <a:gd name="connsiteY4" fmla="*/ 82375 h 124582"/>
                    <a:gd name="connsiteX0" fmla="*/ 0 w 211489"/>
                    <a:gd name="connsiteY0" fmla="*/ 71919 h 114126"/>
                    <a:gd name="connsiteX1" fmla="*/ 16889 w 211489"/>
                    <a:gd name="connsiteY1" fmla="*/ 32036 h 114126"/>
                    <a:gd name="connsiteX2" fmla="*/ 190367 w 211489"/>
                    <a:gd name="connsiteY2" fmla="*/ 0 h 114126"/>
                    <a:gd name="connsiteX3" fmla="*/ 211489 w 211489"/>
                    <a:gd name="connsiteY3" fmla="*/ 114126 h 114126"/>
                    <a:gd name="connsiteX4" fmla="*/ 0 w 211489"/>
                    <a:gd name="connsiteY4" fmla="*/ 71919 h 114126"/>
                    <a:gd name="connsiteX0" fmla="*/ 0 w 192749"/>
                    <a:gd name="connsiteY0" fmla="*/ 71919 h 71919"/>
                    <a:gd name="connsiteX1" fmla="*/ 16889 w 192749"/>
                    <a:gd name="connsiteY1" fmla="*/ 32036 h 71919"/>
                    <a:gd name="connsiteX2" fmla="*/ 190367 w 192749"/>
                    <a:gd name="connsiteY2" fmla="*/ 0 h 71919"/>
                    <a:gd name="connsiteX3" fmla="*/ 192749 w 192749"/>
                    <a:gd name="connsiteY3" fmla="*/ 31773 h 71919"/>
                    <a:gd name="connsiteX4" fmla="*/ 0 w 192749"/>
                    <a:gd name="connsiteY4" fmla="*/ 71919 h 71919"/>
                    <a:gd name="connsiteX0" fmla="*/ 0 w 182916"/>
                    <a:gd name="connsiteY0" fmla="*/ 65206 h 65206"/>
                    <a:gd name="connsiteX1" fmla="*/ 7056 w 182916"/>
                    <a:gd name="connsiteY1" fmla="*/ 32036 h 65206"/>
                    <a:gd name="connsiteX2" fmla="*/ 180534 w 182916"/>
                    <a:gd name="connsiteY2" fmla="*/ 0 h 65206"/>
                    <a:gd name="connsiteX3" fmla="*/ 182916 w 182916"/>
                    <a:gd name="connsiteY3" fmla="*/ 31773 h 65206"/>
                    <a:gd name="connsiteX4" fmla="*/ 0 w 182916"/>
                    <a:gd name="connsiteY4" fmla="*/ 65206 h 65206"/>
                    <a:gd name="connsiteX0" fmla="*/ 0 w 182916"/>
                    <a:gd name="connsiteY0" fmla="*/ 65206 h 65206"/>
                    <a:gd name="connsiteX1" fmla="*/ 7056 w 182916"/>
                    <a:gd name="connsiteY1" fmla="*/ 32036 h 65206"/>
                    <a:gd name="connsiteX2" fmla="*/ 180534 w 182916"/>
                    <a:gd name="connsiteY2" fmla="*/ 0 h 65206"/>
                    <a:gd name="connsiteX3" fmla="*/ 182916 w 182916"/>
                    <a:gd name="connsiteY3" fmla="*/ 31773 h 65206"/>
                    <a:gd name="connsiteX4" fmla="*/ 0 w 182916"/>
                    <a:gd name="connsiteY4" fmla="*/ 65206 h 65206"/>
                    <a:gd name="connsiteX0" fmla="*/ 0 w 182916"/>
                    <a:gd name="connsiteY0" fmla="*/ 65206 h 65206"/>
                    <a:gd name="connsiteX1" fmla="*/ 7056 w 182916"/>
                    <a:gd name="connsiteY1" fmla="*/ 32036 h 65206"/>
                    <a:gd name="connsiteX2" fmla="*/ 180534 w 182916"/>
                    <a:gd name="connsiteY2" fmla="*/ 0 h 65206"/>
                    <a:gd name="connsiteX3" fmla="*/ 182916 w 182916"/>
                    <a:gd name="connsiteY3" fmla="*/ 31773 h 65206"/>
                    <a:gd name="connsiteX4" fmla="*/ 0 w 182916"/>
                    <a:gd name="connsiteY4" fmla="*/ 65206 h 65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916" h="65206">
                      <a:moveTo>
                        <a:pt x="0" y="65206"/>
                      </a:moveTo>
                      <a:lnTo>
                        <a:pt x="7056" y="32036"/>
                      </a:lnTo>
                      <a:cubicBezTo>
                        <a:pt x="119797" y="29999"/>
                        <a:pt x="122708" y="10679"/>
                        <a:pt x="180534" y="0"/>
                      </a:cubicBezTo>
                      <a:lnTo>
                        <a:pt x="182916" y="31773"/>
                      </a:lnTo>
                      <a:lnTo>
                        <a:pt x="0" y="6520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rapezoid 43">
                  <a:extLst>
                    <a:ext uri="{FF2B5EF4-FFF2-40B4-BE49-F238E27FC236}">
                      <a16:creationId xmlns:a16="http://schemas.microsoft.com/office/drawing/2014/main" id="{156ACCB6-6D3B-4C4F-BB8E-25ED2E14C359}"/>
                    </a:ext>
                  </a:extLst>
                </p:cNvPr>
                <p:cNvSpPr/>
                <p:nvPr/>
              </p:nvSpPr>
              <p:spPr>
                <a:xfrm rot="20625981">
                  <a:off x="9549293" y="2410427"/>
                  <a:ext cx="213526" cy="81546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1075 w 205740"/>
                    <a:gd name="connsiteY1" fmla="*/ 60689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19949"/>
                    <a:gd name="connsiteY0" fmla="*/ 88203 h 124582"/>
                    <a:gd name="connsiteX1" fmla="*/ 15284 w 219949"/>
                    <a:gd name="connsiteY1" fmla="*/ 60689 h 124582"/>
                    <a:gd name="connsiteX2" fmla="*/ 188804 w 219949"/>
                    <a:gd name="connsiteY2" fmla="*/ 0 h 124582"/>
                    <a:gd name="connsiteX3" fmla="*/ 219949 w 219949"/>
                    <a:gd name="connsiteY3" fmla="*/ 124582 h 124582"/>
                    <a:gd name="connsiteX4" fmla="*/ 0 w 219949"/>
                    <a:gd name="connsiteY4" fmla="*/ 88203 h 124582"/>
                    <a:gd name="connsiteX0" fmla="*/ 0 w 213526"/>
                    <a:gd name="connsiteY0" fmla="*/ 88203 h 88203"/>
                    <a:gd name="connsiteX1" fmla="*/ 15284 w 213526"/>
                    <a:gd name="connsiteY1" fmla="*/ 60689 h 88203"/>
                    <a:gd name="connsiteX2" fmla="*/ 188804 w 213526"/>
                    <a:gd name="connsiteY2" fmla="*/ 0 h 88203"/>
                    <a:gd name="connsiteX3" fmla="*/ 213526 w 213526"/>
                    <a:gd name="connsiteY3" fmla="*/ 35908 h 88203"/>
                    <a:gd name="connsiteX4" fmla="*/ 0 w 213526"/>
                    <a:gd name="connsiteY4" fmla="*/ 88203 h 88203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  <a:gd name="connsiteX0" fmla="*/ 0 w 213526"/>
                    <a:gd name="connsiteY0" fmla="*/ 81546 h 81546"/>
                    <a:gd name="connsiteX1" fmla="*/ 15284 w 213526"/>
                    <a:gd name="connsiteY1" fmla="*/ 54032 h 81546"/>
                    <a:gd name="connsiteX2" fmla="*/ 211667 w 213526"/>
                    <a:gd name="connsiteY2" fmla="*/ 0 h 81546"/>
                    <a:gd name="connsiteX3" fmla="*/ 213526 w 213526"/>
                    <a:gd name="connsiteY3" fmla="*/ 29251 h 81546"/>
                    <a:gd name="connsiteX4" fmla="*/ 0 w 213526"/>
                    <a:gd name="connsiteY4" fmla="*/ 81546 h 81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526" h="81546">
                      <a:moveTo>
                        <a:pt x="0" y="81546"/>
                      </a:moveTo>
                      <a:cubicBezTo>
                        <a:pt x="358" y="60248"/>
                        <a:pt x="14926" y="75330"/>
                        <a:pt x="15284" y="54032"/>
                      </a:cubicBezTo>
                      <a:cubicBezTo>
                        <a:pt x="143517" y="41898"/>
                        <a:pt x="116599" y="51552"/>
                        <a:pt x="211667" y="0"/>
                      </a:cubicBezTo>
                      <a:lnTo>
                        <a:pt x="213526" y="29251"/>
                      </a:lnTo>
                      <a:cubicBezTo>
                        <a:pt x="127880" y="62310"/>
                        <a:pt x="91085" y="72392"/>
                        <a:pt x="0" y="8154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rapezoid 44">
                  <a:extLst>
                    <a:ext uri="{FF2B5EF4-FFF2-40B4-BE49-F238E27FC236}">
                      <a16:creationId xmlns:a16="http://schemas.microsoft.com/office/drawing/2014/main" id="{7EB0F474-65BD-44BF-8810-8449C1D2E967}"/>
                    </a:ext>
                  </a:extLst>
                </p:cNvPr>
                <p:cNvSpPr/>
                <p:nvPr/>
              </p:nvSpPr>
              <p:spPr>
                <a:xfrm rot="1636185">
                  <a:off x="9293755" y="2391122"/>
                  <a:ext cx="206328" cy="85489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95849 w 205740"/>
                    <a:gd name="connsiteY2" fmla="*/ 82809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4583"/>
                    <a:gd name="connsiteY0" fmla="*/ 124582 h 124582"/>
                    <a:gd name="connsiteX1" fmla="*/ 31146 w 204583"/>
                    <a:gd name="connsiteY1" fmla="*/ 0 h 124582"/>
                    <a:gd name="connsiteX2" fmla="*/ 195849 w 204583"/>
                    <a:gd name="connsiteY2" fmla="*/ 82809 h 124582"/>
                    <a:gd name="connsiteX3" fmla="*/ 204583 w 204583"/>
                    <a:gd name="connsiteY3" fmla="*/ 117141 h 124582"/>
                    <a:gd name="connsiteX4" fmla="*/ 0 w 204583"/>
                    <a:gd name="connsiteY4" fmla="*/ 124582 h 124582"/>
                    <a:gd name="connsiteX0" fmla="*/ 0 w 206328"/>
                    <a:gd name="connsiteY0" fmla="*/ 69223 h 117141"/>
                    <a:gd name="connsiteX1" fmla="*/ 32891 w 206328"/>
                    <a:gd name="connsiteY1" fmla="*/ 0 h 117141"/>
                    <a:gd name="connsiteX2" fmla="*/ 197594 w 206328"/>
                    <a:gd name="connsiteY2" fmla="*/ 82809 h 117141"/>
                    <a:gd name="connsiteX3" fmla="*/ 206328 w 206328"/>
                    <a:gd name="connsiteY3" fmla="*/ 117141 h 117141"/>
                    <a:gd name="connsiteX4" fmla="*/ 0 w 206328"/>
                    <a:gd name="connsiteY4" fmla="*/ 69223 h 117141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4868"/>
                    <a:gd name="connsiteX1" fmla="*/ 6663 w 206328"/>
                    <a:gd name="connsiteY1" fmla="*/ 0 h 84868"/>
                    <a:gd name="connsiteX2" fmla="*/ 197594 w 206328"/>
                    <a:gd name="connsiteY2" fmla="*/ 50536 h 84868"/>
                    <a:gd name="connsiteX3" fmla="*/ 206328 w 206328"/>
                    <a:gd name="connsiteY3" fmla="*/ 84868 h 84868"/>
                    <a:gd name="connsiteX4" fmla="*/ 0 w 206328"/>
                    <a:gd name="connsiteY4" fmla="*/ 36950 h 84868"/>
                    <a:gd name="connsiteX0" fmla="*/ 0 w 206328"/>
                    <a:gd name="connsiteY0" fmla="*/ 36950 h 85489"/>
                    <a:gd name="connsiteX1" fmla="*/ 6663 w 206328"/>
                    <a:gd name="connsiteY1" fmla="*/ 0 h 85489"/>
                    <a:gd name="connsiteX2" fmla="*/ 197594 w 206328"/>
                    <a:gd name="connsiteY2" fmla="*/ 50536 h 85489"/>
                    <a:gd name="connsiteX3" fmla="*/ 206328 w 206328"/>
                    <a:gd name="connsiteY3" fmla="*/ 84868 h 85489"/>
                    <a:gd name="connsiteX4" fmla="*/ 0 w 206328"/>
                    <a:gd name="connsiteY4" fmla="*/ 36950 h 85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328" h="85489">
                      <a:moveTo>
                        <a:pt x="0" y="36950"/>
                      </a:moveTo>
                      <a:lnTo>
                        <a:pt x="6663" y="0"/>
                      </a:lnTo>
                      <a:cubicBezTo>
                        <a:pt x="131710" y="73600"/>
                        <a:pt x="110733" y="51018"/>
                        <a:pt x="197594" y="50536"/>
                      </a:cubicBezTo>
                      <a:lnTo>
                        <a:pt x="206328" y="84868"/>
                      </a:lnTo>
                      <a:cubicBezTo>
                        <a:pt x="68534" y="85718"/>
                        <a:pt x="107594" y="91850"/>
                        <a:pt x="0" y="3695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rapezoid 45">
                  <a:extLst>
                    <a:ext uri="{FF2B5EF4-FFF2-40B4-BE49-F238E27FC236}">
                      <a16:creationId xmlns:a16="http://schemas.microsoft.com/office/drawing/2014/main" id="{FC5D001D-D4E3-4015-9D30-3CE358C18C5B}"/>
                    </a:ext>
                  </a:extLst>
                </p:cNvPr>
                <p:cNvSpPr/>
                <p:nvPr/>
              </p:nvSpPr>
              <p:spPr>
                <a:xfrm rot="4712597">
                  <a:off x="9171759" y="2166750"/>
                  <a:ext cx="218294" cy="48103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7241 w 205740"/>
                    <a:gd name="connsiteY1" fmla="*/ 3403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9973"/>
                    <a:gd name="connsiteY0" fmla="*/ 60150 h 124582"/>
                    <a:gd name="connsiteX1" fmla="*/ 1474 w 199973"/>
                    <a:gd name="connsiteY1" fmla="*/ 34030 h 124582"/>
                    <a:gd name="connsiteX2" fmla="*/ 168828 w 199973"/>
                    <a:gd name="connsiteY2" fmla="*/ 0 h 124582"/>
                    <a:gd name="connsiteX3" fmla="*/ 199973 w 199973"/>
                    <a:gd name="connsiteY3" fmla="*/ 124582 h 124582"/>
                    <a:gd name="connsiteX4" fmla="*/ 0 w 199973"/>
                    <a:gd name="connsiteY4" fmla="*/ 60150 h 124582"/>
                    <a:gd name="connsiteX0" fmla="*/ 0 w 188397"/>
                    <a:gd name="connsiteY0" fmla="*/ 60150 h 85792"/>
                    <a:gd name="connsiteX1" fmla="*/ 1474 w 188397"/>
                    <a:gd name="connsiteY1" fmla="*/ 34030 h 85792"/>
                    <a:gd name="connsiteX2" fmla="*/ 168828 w 188397"/>
                    <a:gd name="connsiteY2" fmla="*/ 0 h 85792"/>
                    <a:gd name="connsiteX3" fmla="*/ 188397 w 188397"/>
                    <a:gd name="connsiteY3" fmla="*/ 85792 h 85792"/>
                    <a:gd name="connsiteX4" fmla="*/ 0 w 188397"/>
                    <a:gd name="connsiteY4" fmla="*/ 60150 h 85792"/>
                    <a:gd name="connsiteX0" fmla="*/ 0 w 200904"/>
                    <a:gd name="connsiteY0" fmla="*/ 26120 h 51762"/>
                    <a:gd name="connsiteX1" fmla="*/ 1474 w 200904"/>
                    <a:gd name="connsiteY1" fmla="*/ 0 h 51762"/>
                    <a:gd name="connsiteX2" fmla="*/ 200904 w 200904"/>
                    <a:gd name="connsiteY2" fmla="*/ 23494 h 51762"/>
                    <a:gd name="connsiteX3" fmla="*/ 188397 w 200904"/>
                    <a:gd name="connsiteY3" fmla="*/ 51762 h 51762"/>
                    <a:gd name="connsiteX4" fmla="*/ 0 w 200904"/>
                    <a:gd name="connsiteY4" fmla="*/ 26120 h 51762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  <a:gd name="connsiteX0" fmla="*/ 0 w 218294"/>
                    <a:gd name="connsiteY0" fmla="*/ 26120 h 48103"/>
                    <a:gd name="connsiteX1" fmla="*/ 1474 w 218294"/>
                    <a:gd name="connsiteY1" fmla="*/ 0 h 48103"/>
                    <a:gd name="connsiteX2" fmla="*/ 200904 w 218294"/>
                    <a:gd name="connsiteY2" fmla="*/ 23494 h 48103"/>
                    <a:gd name="connsiteX3" fmla="*/ 218294 w 218294"/>
                    <a:gd name="connsiteY3" fmla="*/ 48103 h 48103"/>
                    <a:gd name="connsiteX4" fmla="*/ 0 w 218294"/>
                    <a:gd name="connsiteY4" fmla="*/ 26120 h 48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294" h="48103">
                      <a:moveTo>
                        <a:pt x="0" y="26120"/>
                      </a:moveTo>
                      <a:cubicBezTo>
                        <a:pt x="491" y="17413"/>
                        <a:pt x="983" y="8707"/>
                        <a:pt x="1474" y="0"/>
                      </a:cubicBezTo>
                      <a:cubicBezTo>
                        <a:pt x="101066" y="24261"/>
                        <a:pt x="86775" y="23013"/>
                        <a:pt x="200904" y="23494"/>
                      </a:cubicBezTo>
                      <a:lnTo>
                        <a:pt x="218294" y="48103"/>
                      </a:lnTo>
                      <a:cubicBezTo>
                        <a:pt x="89013" y="43900"/>
                        <a:pt x="107299" y="42877"/>
                        <a:pt x="0" y="2612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46">
                  <a:extLst>
                    <a:ext uri="{FF2B5EF4-FFF2-40B4-BE49-F238E27FC236}">
                      <a16:creationId xmlns:a16="http://schemas.microsoft.com/office/drawing/2014/main" id="{F421B40D-7714-4201-9235-9A2162DA87C6}"/>
                    </a:ext>
                  </a:extLst>
                </p:cNvPr>
                <p:cNvSpPr/>
                <p:nvPr/>
              </p:nvSpPr>
              <p:spPr>
                <a:xfrm rot="6146900">
                  <a:off x="9227989" y="1911545"/>
                  <a:ext cx="144770" cy="41627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42166 w 205740"/>
                    <a:gd name="connsiteY1" fmla="*/ 6097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66693"/>
                    <a:gd name="connsiteY0" fmla="*/ 91577 h 124582"/>
                    <a:gd name="connsiteX1" fmla="*/ 3119 w 166693"/>
                    <a:gd name="connsiteY1" fmla="*/ 60970 h 124582"/>
                    <a:gd name="connsiteX2" fmla="*/ 135548 w 166693"/>
                    <a:gd name="connsiteY2" fmla="*/ 0 h 124582"/>
                    <a:gd name="connsiteX3" fmla="*/ 166693 w 166693"/>
                    <a:gd name="connsiteY3" fmla="*/ 124582 h 124582"/>
                    <a:gd name="connsiteX4" fmla="*/ 0 w 166693"/>
                    <a:gd name="connsiteY4" fmla="*/ 91577 h 124582"/>
                    <a:gd name="connsiteX0" fmla="*/ 0 w 144770"/>
                    <a:gd name="connsiteY0" fmla="*/ 91577 h 102597"/>
                    <a:gd name="connsiteX1" fmla="*/ 3119 w 144770"/>
                    <a:gd name="connsiteY1" fmla="*/ 60970 h 102597"/>
                    <a:gd name="connsiteX2" fmla="*/ 135548 w 144770"/>
                    <a:gd name="connsiteY2" fmla="*/ 0 h 102597"/>
                    <a:gd name="connsiteX3" fmla="*/ 144770 w 144770"/>
                    <a:gd name="connsiteY3" fmla="*/ 102597 h 102597"/>
                    <a:gd name="connsiteX4" fmla="*/ 0 w 144770"/>
                    <a:gd name="connsiteY4" fmla="*/ 91577 h 102597"/>
                    <a:gd name="connsiteX0" fmla="*/ 0 w 144770"/>
                    <a:gd name="connsiteY0" fmla="*/ 30607 h 41627"/>
                    <a:gd name="connsiteX1" fmla="*/ 3119 w 144770"/>
                    <a:gd name="connsiteY1" fmla="*/ 0 h 41627"/>
                    <a:gd name="connsiteX2" fmla="*/ 131831 w 144770"/>
                    <a:gd name="connsiteY2" fmla="*/ 10569 h 41627"/>
                    <a:gd name="connsiteX3" fmla="*/ 144770 w 144770"/>
                    <a:gd name="connsiteY3" fmla="*/ 41627 h 41627"/>
                    <a:gd name="connsiteX4" fmla="*/ 0 w 144770"/>
                    <a:gd name="connsiteY4" fmla="*/ 30607 h 41627"/>
                    <a:gd name="connsiteX0" fmla="*/ 0 w 144770"/>
                    <a:gd name="connsiteY0" fmla="*/ 30607 h 41627"/>
                    <a:gd name="connsiteX1" fmla="*/ 3119 w 144770"/>
                    <a:gd name="connsiteY1" fmla="*/ 0 h 41627"/>
                    <a:gd name="connsiteX2" fmla="*/ 131831 w 144770"/>
                    <a:gd name="connsiteY2" fmla="*/ 10569 h 41627"/>
                    <a:gd name="connsiteX3" fmla="*/ 144770 w 144770"/>
                    <a:gd name="connsiteY3" fmla="*/ 41627 h 41627"/>
                    <a:gd name="connsiteX4" fmla="*/ 0 w 144770"/>
                    <a:gd name="connsiteY4" fmla="*/ 30607 h 41627"/>
                    <a:gd name="connsiteX0" fmla="*/ 0 w 144770"/>
                    <a:gd name="connsiteY0" fmla="*/ 30607 h 41627"/>
                    <a:gd name="connsiteX1" fmla="*/ 3119 w 144770"/>
                    <a:gd name="connsiteY1" fmla="*/ 0 h 41627"/>
                    <a:gd name="connsiteX2" fmla="*/ 131831 w 144770"/>
                    <a:gd name="connsiteY2" fmla="*/ 10569 h 41627"/>
                    <a:gd name="connsiteX3" fmla="*/ 144770 w 144770"/>
                    <a:gd name="connsiteY3" fmla="*/ 41627 h 41627"/>
                    <a:gd name="connsiteX4" fmla="*/ 0 w 144770"/>
                    <a:gd name="connsiteY4" fmla="*/ 30607 h 41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70" h="41627">
                      <a:moveTo>
                        <a:pt x="0" y="30607"/>
                      </a:moveTo>
                      <a:lnTo>
                        <a:pt x="3119" y="0"/>
                      </a:lnTo>
                      <a:cubicBezTo>
                        <a:pt x="46023" y="3523"/>
                        <a:pt x="60510" y="10881"/>
                        <a:pt x="131831" y="10569"/>
                      </a:cubicBezTo>
                      <a:lnTo>
                        <a:pt x="144770" y="41627"/>
                      </a:lnTo>
                      <a:lnTo>
                        <a:pt x="0" y="3060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47">
                  <a:extLst>
                    <a:ext uri="{FF2B5EF4-FFF2-40B4-BE49-F238E27FC236}">
                      <a16:creationId xmlns:a16="http://schemas.microsoft.com/office/drawing/2014/main" id="{4E9515B1-FCF1-4C69-AE96-1F1D7F91F4C2}"/>
                    </a:ext>
                  </a:extLst>
                </p:cNvPr>
                <p:cNvSpPr/>
                <p:nvPr/>
              </p:nvSpPr>
              <p:spPr>
                <a:xfrm rot="7616553">
                  <a:off x="9324214" y="1695383"/>
                  <a:ext cx="169536" cy="28375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198556"/>
                    <a:gd name="connsiteY0" fmla="*/ 124582 h 124582"/>
                    <a:gd name="connsiteX1" fmla="*/ 31146 w 198556"/>
                    <a:gd name="connsiteY1" fmla="*/ 0 h 124582"/>
                    <a:gd name="connsiteX2" fmla="*/ 174595 w 198556"/>
                    <a:gd name="connsiteY2" fmla="*/ 0 h 124582"/>
                    <a:gd name="connsiteX3" fmla="*/ 198556 w 198556"/>
                    <a:gd name="connsiteY3" fmla="*/ 91253 h 124582"/>
                    <a:gd name="connsiteX4" fmla="*/ 0 w 198556"/>
                    <a:gd name="connsiteY4" fmla="*/ 124582 h 124582"/>
                    <a:gd name="connsiteX0" fmla="*/ 0 w 198556"/>
                    <a:gd name="connsiteY0" fmla="*/ 124582 h 124582"/>
                    <a:gd name="connsiteX1" fmla="*/ 31146 w 198556"/>
                    <a:gd name="connsiteY1" fmla="*/ 0 h 124582"/>
                    <a:gd name="connsiteX2" fmla="*/ 198498 w 198556"/>
                    <a:gd name="connsiteY2" fmla="*/ 71406 h 124582"/>
                    <a:gd name="connsiteX3" fmla="*/ 198556 w 198556"/>
                    <a:gd name="connsiteY3" fmla="*/ 91253 h 124582"/>
                    <a:gd name="connsiteX4" fmla="*/ 0 w 198556"/>
                    <a:gd name="connsiteY4" fmla="*/ 124582 h 124582"/>
                    <a:gd name="connsiteX0" fmla="*/ 0 w 179540"/>
                    <a:gd name="connsiteY0" fmla="*/ 98365 h 98365"/>
                    <a:gd name="connsiteX1" fmla="*/ 12130 w 179540"/>
                    <a:gd name="connsiteY1" fmla="*/ 0 h 98365"/>
                    <a:gd name="connsiteX2" fmla="*/ 179482 w 179540"/>
                    <a:gd name="connsiteY2" fmla="*/ 71406 h 98365"/>
                    <a:gd name="connsiteX3" fmla="*/ 179540 w 179540"/>
                    <a:gd name="connsiteY3" fmla="*/ 91253 h 98365"/>
                    <a:gd name="connsiteX4" fmla="*/ 0 w 179540"/>
                    <a:gd name="connsiteY4" fmla="*/ 98365 h 98365"/>
                    <a:gd name="connsiteX0" fmla="*/ 0 w 179540"/>
                    <a:gd name="connsiteY0" fmla="*/ 30262 h 30262"/>
                    <a:gd name="connsiteX1" fmla="*/ 12693 w 179540"/>
                    <a:gd name="connsiteY1" fmla="*/ 0 h 30262"/>
                    <a:gd name="connsiteX2" fmla="*/ 179482 w 179540"/>
                    <a:gd name="connsiteY2" fmla="*/ 3303 h 30262"/>
                    <a:gd name="connsiteX3" fmla="*/ 179540 w 179540"/>
                    <a:gd name="connsiteY3" fmla="*/ 23150 h 30262"/>
                    <a:gd name="connsiteX4" fmla="*/ 0 w 179540"/>
                    <a:gd name="connsiteY4" fmla="*/ 30262 h 30262"/>
                    <a:gd name="connsiteX0" fmla="*/ 0 w 179540"/>
                    <a:gd name="connsiteY0" fmla="*/ 26959 h 26959"/>
                    <a:gd name="connsiteX1" fmla="*/ 24127 w 179540"/>
                    <a:gd name="connsiteY1" fmla="*/ 16 h 26959"/>
                    <a:gd name="connsiteX2" fmla="*/ 179482 w 179540"/>
                    <a:gd name="connsiteY2" fmla="*/ 0 h 26959"/>
                    <a:gd name="connsiteX3" fmla="*/ 179540 w 179540"/>
                    <a:gd name="connsiteY3" fmla="*/ 19847 h 26959"/>
                    <a:gd name="connsiteX4" fmla="*/ 0 w 179540"/>
                    <a:gd name="connsiteY4" fmla="*/ 26959 h 26959"/>
                    <a:gd name="connsiteX0" fmla="*/ 0 w 169536"/>
                    <a:gd name="connsiteY0" fmla="*/ 28375 h 28375"/>
                    <a:gd name="connsiteX1" fmla="*/ 14123 w 169536"/>
                    <a:gd name="connsiteY1" fmla="*/ 16 h 28375"/>
                    <a:gd name="connsiteX2" fmla="*/ 169478 w 169536"/>
                    <a:gd name="connsiteY2" fmla="*/ 0 h 28375"/>
                    <a:gd name="connsiteX3" fmla="*/ 169536 w 169536"/>
                    <a:gd name="connsiteY3" fmla="*/ 19847 h 28375"/>
                    <a:gd name="connsiteX4" fmla="*/ 0 w 169536"/>
                    <a:gd name="connsiteY4" fmla="*/ 28375 h 28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536" h="28375">
                      <a:moveTo>
                        <a:pt x="0" y="28375"/>
                      </a:moveTo>
                      <a:lnTo>
                        <a:pt x="14123" y="16"/>
                      </a:lnTo>
                      <a:lnTo>
                        <a:pt x="169478" y="0"/>
                      </a:lnTo>
                      <a:cubicBezTo>
                        <a:pt x="169497" y="6616"/>
                        <a:pt x="169517" y="13231"/>
                        <a:pt x="169536" y="19847"/>
                      </a:cubicBezTo>
                      <a:lnTo>
                        <a:pt x="0" y="2837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Trapezoid 48">
                  <a:extLst>
                    <a:ext uri="{FF2B5EF4-FFF2-40B4-BE49-F238E27FC236}">
                      <a16:creationId xmlns:a16="http://schemas.microsoft.com/office/drawing/2014/main" id="{9C21796A-F71A-478F-A91F-DBB9281CB686}"/>
                    </a:ext>
                  </a:extLst>
                </p:cNvPr>
                <p:cNvSpPr/>
                <p:nvPr/>
              </p:nvSpPr>
              <p:spPr>
                <a:xfrm rot="9549064">
                  <a:off x="9487413" y="1545966"/>
                  <a:ext cx="171830" cy="54914"/>
                </a:xfrm>
                <a:custGeom>
                  <a:avLst/>
                  <a:gdLst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74595 w 205740"/>
                    <a:gd name="connsiteY2" fmla="*/ 0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124582 h 124582"/>
                    <a:gd name="connsiteX1" fmla="*/ 31146 w 205740"/>
                    <a:gd name="connsiteY1" fmla="*/ 0 h 124582"/>
                    <a:gd name="connsiteX2" fmla="*/ 188800 w 205740"/>
                    <a:gd name="connsiteY2" fmla="*/ 56372 h 124582"/>
                    <a:gd name="connsiteX3" fmla="*/ 205740 w 205740"/>
                    <a:gd name="connsiteY3" fmla="*/ 124582 h 124582"/>
                    <a:gd name="connsiteX4" fmla="*/ 0 w 205740"/>
                    <a:gd name="connsiteY4" fmla="*/ 124582 h 124582"/>
                    <a:gd name="connsiteX0" fmla="*/ 0 w 205740"/>
                    <a:gd name="connsiteY0" fmla="*/ 68210 h 68210"/>
                    <a:gd name="connsiteX1" fmla="*/ 45777 w 205740"/>
                    <a:gd name="connsiteY1" fmla="*/ 25643 h 68210"/>
                    <a:gd name="connsiteX2" fmla="*/ 188800 w 205740"/>
                    <a:gd name="connsiteY2" fmla="*/ 0 h 68210"/>
                    <a:gd name="connsiteX3" fmla="*/ 205740 w 205740"/>
                    <a:gd name="connsiteY3" fmla="*/ 68210 h 68210"/>
                    <a:gd name="connsiteX4" fmla="*/ 0 w 205740"/>
                    <a:gd name="connsiteY4" fmla="*/ 68210 h 68210"/>
                    <a:gd name="connsiteX0" fmla="*/ 0 w 185925"/>
                    <a:gd name="connsiteY0" fmla="*/ 63016 h 68210"/>
                    <a:gd name="connsiteX1" fmla="*/ 25962 w 185925"/>
                    <a:gd name="connsiteY1" fmla="*/ 25643 h 68210"/>
                    <a:gd name="connsiteX2" fmla="*/ 168985 w 185925"/>
                    <a:gd name="connsiteY2" fmla="*/ 0 h 68210"/>
                    <a:gd name="connsiteX3" fmla="*/ 185925 w 185925"/>
                    <a:gd name="connsiteY3" fmla="*/ 68210 h 68210"/>
                    <a:gd name="connsiteX4" fmla="*/ 0 w 185925"/>
                    <a:gd name="connsiteY4" fmla="*/ 63016 h 68210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016"/>
                    <a:gd name="connsiteX1" fmla="*/ 25962 w 171830"/>
                    <a:gd name="connsiteY1" fmla="*/ 25643 h 63016"/>
                    <a:gd name="connsiteX2" fmla="*/ 168985 w 171830"/>
                    <a:gd name="connsiteY2" fmla="*/ 0 h 63016"/>
                    <a:gd name="connsiteX3" fmla="*/ 171830 w 171830"/>
                    <a:gd name="connsiteY3" fmla="*/ 45005 h 63016"/>
                    <a:gd name="connsiteX4" fmla="*/ 0 w 171830"/>
                    <a:gd name="connsiteY4" fmla="*/ 63016 h 63016"/>
                    <a:gd name="connsiteX0" fmla="*/ 0 w 171830"/>
                    <a:gd name="connsiteY0" fmla="*/ 63016 h 63284"/>
                    <a:gd name="connsiteX1" fmla="*/ 25962 w 171830"/>
                    <a:gd name="connsiteY1" fmla="*/ 25643 h 63284"/>
                    <a:gd name="connsiteX2" fmla="*/ 168985 w 171830"/>
                    <a:gd name="connsiteY2" fmla="*/ 0 h 63284"/>
                    <a:gd name="connsiteX3" fmla="*/ 171830 w 171830"/>
                    <a:gd name="connsiteY3" fmla="*/ 45005 h 63284"/>
                    <a:gd name="connsiteX4" fmla="*/ 0 w 171830"/>
                    <a:gd name="connsiteY4" fmla="*/ 63016 h 63284"/>
                    <a:gd name="connsiteX0" fmla="*/ 0 w 171830"/>
                    <a:gd name="connsiteY0" fmla="*/ 65242 h 65510"/>
                    <a:gd name="connsiteX1" fmla="*/ 25962 w 171830"/>
                    <a:gd name="connsiteY1" fmla="*/ 27869 h 65510"/>
                    <a:gd name="connsiteX2" fmla="*/ 169833 w 171830"/>
                    <a:gd name="connsiteY2" fmla="*/ 0 h 65510"/>
                    <a:gd name="connsiteX3" fmla="*/ 171830 w 171830"/>
                    <a:gd name="connsiteY3" fmla="*/ 47231 h 65510"/>
                    <a:gd name="connsiteX4" fmla="*/ 0 w 171830"/>
                    <a:gd name="connsiteY4" fmla="*/ 65242 h 65510"/>
                    <a:gd name="connsiteX0" fmla="*/ 0 w 171830"/>
                    <a:gd name="connsiteY0" fmla="*/ 65242 h 65510"/>
                    <a:gd name="connsiteX1" fmla="*/ 25962 w 171830"/>
                    <a:gd name="connsiteY1" fmla="*/ 27869 h 65510"/>
                    <a:gd name="connsiteX2" fmla="*/ 169833 w 171830"/>
                    <a:gd name="connsiteY2" fmla="*/ 0 h 65510"/>
                    <a:gd name="connsiteX3" fmla="*/ 171830 w 171830"/>
                    <a:gd name="connsiteY3" fmla="*/ 47231 h 65510"/>
                    <a:gd name="connsiteX4" fmla="*/ 0 w 171830"/>
                    <a:gd name="connsiteY4" fmla="*/ 65242 h 65510"/>
                    <a:gd name="connsiteX0" fmla="*/ 0 w 171830"/>
                    <a:gd name="connsiteY0" fmla="*/ 54646 h 54914"/>
                    <a:gd name="connsiteX1" fmla="*/ 25962 w 171830"/>
                    <a:gd name="connsiteY1" fmla="*/ 17273 h 54914"/>
                    <a:gd name="connsiteX2" fmla="*/ 170893 w 171830"/>
                    <a:gd name="connsiteY2" fmla="*/ 0 h 54914"/>
                    <a:gd name="connsiteX3" fmla="*/ 171830 w 171830"/>
                    <a:gd name="connsiteY3" fmla="*/ 36635 h 54914"/>
                    <a:gd name="connsiteX4" fmla="*/ 0 w 171830"/>
                    <a:gd name="connsiteY4" fmla="*/ 54646 h 54914"/>
                    <a:gd name="connsiteX0" fmla="*/ 0 w 171830"/>
                    <a:gd name="connsiteY0" fmla="*/ 54646 h 54914"/>
                    <a:gd name="connsiteX1" fmla="*/ 25962 w 171830"/>
                    <a:gd name="connsiteY1" fmla="*/ 17273 h 54914"/>
                    <a:gd name="connsiteX2" fmla="*/ 170893 w 171830"/>
                    <a:gd name="connsiteY2" fmla="*/ 0 h 54914"/>
                    <a:gd name="connsiteX3" fmla="*/ 171830 w 171830"/>
                    <a:gd name="connsiteY3" fmla="*/ 36635 h 54914"/>
                    <a:gd name="connsiteX4" fmla="*/ 0 w 171830"/>
                    <a:gd name="connsiteY4" fmla="*/ 54646 h 54914"/>
                    <a:gd name="connsiteX0" fmla="*/ 0 w 171830"/>
                    <a:gd name="connsiteY0" fmla="*/ 54646 h 54914"/>
                    <a:gd name="connsiteX1" fmla="*/ 25962 w 171830"/>
                    <a:gd name="connsiteY1" fmla="*/ 17273 h 54914"/>
                    <a:gd name="connsiteX2" fmla="*/ 170893 w 171830"/>
                    <a:gd name="connsiteY2" fmla="*/ 0 h 54914"/>
                    <a:gd name="connsiteX3" fmla="*/ 171830 w 171830"/>
                    <a:gd name="connsiteY3" fmla="*/ 36635 h 54914"/>
                    <a:gd name="connsiteX4" fmla="*/ 0 w 171830"/>
                    <a:gd name="connsiteY4" fmla="*/ 54646 h 54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830" h="54914">
                      <a:moveTo>
                        <a:pt x="0" y="54646"/>
                      </a:moveTo>
                      <a:lnTo>
                        <a:pt x="25962" y="17273"/>
                      </a:lnTo>
                      <a:cubicBezTo>
                        <a:pt x="91334" y="35850"/>
                        <a:pt x="94715" y="23175"/>
                        <a:pt x="170893" y="0"/>
                      </a:cubicBezTo>
                      <a:cubicBezTo>
                        <a:pt x="171559" y="15744"/>
                        <a:pt x="171164" y="20891"/>
                        <a:pt x="171830" y="36635"/>
                      </a:cubicBezTo>
                      <a:cubicBezTo>
                        <a:pt x="84672" y="54193"/>
                        <a:pt x="82603" y="55739"/>
                        <a:pt x="0" y="5464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946D079-3F3F-4F89-B1E1-B1FC25936B2D}"/>
                    </a:ext>
                  </a:extLst>
                </p:cNvPr>
                <p:cNvGrpSpPr/>
                <p:nvPr/>
              </p:nvGrpSpPr>
              <p:grpSpPr>
                <a:xfrm>
                  <a:off x="9269505" y="1497171"/>
                  <a:ext cx="671081" cy="1045977"/>
                  <a:chOff x="7369573" y="2223314"/>
                  <a:chExt cx="671081" cy="1045977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845272F3-CF78-4B69-8BD9-E9E5E13BA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994590">
                    <a:off x="7369573" y="2223314"/>
                    <a:ext cx="671081" cy="104597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643168FB-39DD-4D51-8746-A33A23EB00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994590">
                    <a:off x="7402960" y="2273455"/>
                    <a:ext cx="606742" cy="94569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5" name="Trapezoid 50">
                <a:extLst>
                  <a:ext uri="{FF2B5EF4-FFF2-40B4-BE49-F238E27FC236}">
                    <a16:creationId xmlns:a16="http://schemas.microsoft.com/office/drawing/2014/main" id="{2A244C84-B38A-4652-8D71-A1298E8175CB}"/>
                  </a:ext>
                </a:extLst>
              </p:cNvPr>
              <p:cNvSpPr/>
              <p:nvPr/>
            </p:nvSpPr>
            <p:spPr>
              <a:xfrm rot="10800000">
                <a:off x="10832288" y="1558173"/>
                <a:ext cx="55532" cy="45563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32" h="45563">
                    <a:moveTo>
                      <a:pt x="0" y="43620"/>
                    </a:moveTo>
                    <a:lnTo>
                      <a:pt x="9715" y="4763"/>
                    </a:lnTo>
                    <a:lnTo>
                      <a:pt x="55532" y="0"/>
                    </a:lnTo>
                    <a:lnTo>
                      <a:pt x="50959" y="38857"/>
                    </a:lnTo>
                    <a:cubicBezTo>
                      <a:pt x="-27940" y="53938"/>
                      <a:pt x="55086" y="38064"/>
                      <a:pt x="0" y="4362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apezoid 50">
                <a:extLst>
                  <a:ext uri="{FF2B5EF4-FFF2-40B4-BE49-F238E27FC236}">
                    <a16:creationId xmlns:a16="http://schemas.microsoft.com/office/drawing/2014/main" id="{11F0390E-7CEA-48A9-870B-B25E6B73FAC4}"/>
                  </a:ext>
                </a:extLst>
              </p:cNvPr>
              <p:cNvSpPr/>
              <p:nvPr/>
            </p:nvSpPr>
            <p:spPr>
              <a:xfrm rot="13557859">
                <a:off x="11024012" y="1659304"/>
                <a:ext cx="93297" cy="53503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97" h="53503">
                    <a:moveTo>
                      <a:pt x="7121" y="38574"/>
                    </a:moveTo>
                    <a:lnTo>
                      <a:pt x="0" y="0"/>
                    </a:lnTo>
                    <a:lnTo>
                      <a:pt x="93297" y="14646"/>
                    </a:lnTo>
                    <a:lnTo>
                      <a:pt x="88724" y="53503"/>
                    </a:lnTo>
                    <a:cubicBezTo>
                      <a:pt x="1096" y="50207"/>
                      <a:pt x="86229" y="59558"/>
                      <a:pt x="7121" y="38574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50">
                <a:extLst>
                  <a:ext uri="{FF2B5EF4-FFF2-40B4-BE49-F238E27FC236}">
                    <a16:creationId xmlns:a16="http://schemas.microsoft.com/office/drawing/2014/main" id="{3B9E7E32-4210-4965-820C-7D96A91809E7}"/>
                  </a:ext>
                </a:extLst>
              </p:cNvPr>
              <p:cNvSpPr/>
              <p:nvPr/>
            </p:nvSpPr>
            <p:spPr>
              <a:xfrm rot="6567596">
                <a:off x="10490139" y="1862604"/>
                <a:ext cx="94749" cy="29331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49" h="29331">
                    <a:moveTo>
                      <a:pt x="3813" y="22065"/>
                    </a:moveTo>
                    <a:lnTo>
                      <a:pt x="0" y="0"/>
                    </a:lnTo>
                    <a:lnTo>
                      <a:pt x="94749" y="11608"/>
                    </a:lnTo>
                    <a:lnTo>
                      <a:pt x="92810" y="29331"/>
                    </a:lnTo>
                    <a:cubicBezTo>
                      <a:pt x="5182" y="26035"/>
                      <a:pt x="60065" y="28396"/>
                      <a:pt x="3813" y="2206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50">
                <a:extLst>
                  <a:ext uri="{FF2B5EF4-FFF2-40B4-BE49-F238E27FC236}">
                    <a16:creationId xmlns:a16="http://schemas.microsoft.com/office/drawing/2014/main" id="{681A06A6-15ED-4EBE-B77B-D1A87E488C1E}"/>
                  </a:ext>
                </a:extLst>
              </p:cNvPr>
              <p:cNvSpPr/>
              <p:nvPr/>
            </p:nvSpPr>
            <p:spPr>
              <a:xfrm rot="3984364">
                <a:off x="10467461" y="2369531"/>
                <a:ext cx="77811" cy="30665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0 w 90936"/>
                  <a:gd name="connsiteY0" fmla="*/ 18252 h 25518"/>
                  <a:gd name="connsiteX1" fmla="*/ 4915 w 90936"/>
                  <a:gd name="connsiteY1" fmla="*/ 0 h 25518"/>
                  <a:gd name="connsiteX2" fmla="*/ 90936 w 90936"/>
                  <a:gd name="connsiteY2" fmla="*/ 7795 h 25518"/>
                  <a:gd name="connsiteX3" fmla="*/ 88997 w 90936"/>
                  <a:gd name="connsiteY3" fmla="*/ 25518 h 25518"/>
                  <a:gd name="connsiteX4" fmla="*/ 0 w 90936"/>
                  <a:gd name="connsiteY4" fmla="*/ 18252 h 25518"/>
                  <a:gd name="connsiteX0" fmla="*/ 5996 w 86021"/>
                  <a:gd name="connsiteY0" fmla="*/ 23017 h 25746"/>
                  <a:gd name="connsiteX1" fmla="*/ 0 w 86021"/>
                  <a:gd name="connsiteY1" fmla="*/ 0 h 25746"/>
                  <a:gd name="connsiteX2" fmla="*/ 86021 w 86021"/>
                  <a:gd name="connsiteY2" fmla="*/ 7795 h 25746"/>
                  <a:gd name="connsiteX3" fmla="*/ 84082 w 86021"/>
                  <a:gd name="connsiteY3" fmla="*/ 25518 h 25746"/>
                  <a:gd name="connsiteX4" fmla="*/ 5996 w 86021"/>
                  <a:gd name="connsiteY4" fmla="*/ 23017 h 25746"/>
                  <a:gd name="connsiteX0" fmla="*/ 5996 w 84082"/>
                  <a:gd name="connsiteY0" fmla="*/ 25705 h 28434"/>
                  <a:gd name="connsiteX1" fmla="*/ 0 w 84082"/>
                  <a:gd name="connsiteY1" fmla="*/ 2688 h 28434"/>
                  <a:gd name="connsiteX2" fmla="*/ 62018 w 84082"/>
                  <a:gd name="connsiteY2" fmla="*/ 0 h 28434"/>
                  <a:gd name="connsiteX3" fmla="*/ 84082 w 84082"/>
                  <a:gd name="connsiteY3" fmla="*/ 28206 h 28434"/>
                  <a:gd name="connsiteX4" fmla="*/ 5996 w 84082"/>
                  <a:gd name="connsiteY4" fmla="*/ 25705 h 28434"/>
                  <a:gd name="connsiteX0" fmla="*/ 5996 w 77811"/>
                  <a:gd name="connsiteY0" fmla="*/ 25705 h 30665"/>
                  <a:gd name="connsiteX1" fmla="*/ 0 w 77811"/>
                  <a:gd name="connsiteY1" fmla="*/ 2688 h 30665"/>
                  <a:gd name="connsiteX2" fmla="*/ 62018 w 77811"/>
                  <a:gd name="connsiteY2" fmla="*/ 0 h 30665"/>
                  <a:gd name="connsiteX3" fmla="*/ 77811 w 77811"/>
                  <a:gd name="connsiteY3" fmla="*/ 30665 h 30665"/>
                  <a:gd name="connsiteX4" fmla="*/ 5996 w 77811"/>
                  <a:gd name="connsiteY4" fmla="*/ 25705 h 3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11" h="30665">
                    <a:moveTo>
                      <a:pt x="5996" y="25705"/>
                    </a:moveTo>
                    <a:lnTo>
                      <a:pt x="0" y="2688"/>
                    </a:lnTo>
                    <a:lnTo>
                      <a:pt x="62018" y="0"/>
                    </a:lnTo>
                    <a:lnTo>
                      <a:pt x="77811" y="30665"/>
                    </a:lnTo>
                    <a:cubicBezTo>
                      <a:pt x="-9817" y="27369"/>
                      <a:pt x="62248" y="32036"/>
                      <a:pt x="5996" y="2570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50">
                <a:extLst>
                  <a:ext uri="{FF2B5EF4-FFF2-40B4-BE49-F238E27FC236}">
                    <a16:creationId xmlns:a16="http://schemas.microsoft.com/office/drawing/2014/main" id="{4F5B9E64-5240-4680-941F-47265DEDB062}"/>
                  </a:ext>
                </a:extLst>
              </p:cNvPr>
              <p:cNvSpPr/>
              <p:nvPr/>
            </p:nvSpPr>
            <p:spPr>
              <a:xfrm rot="18109052">
                <a:off x="10930642" y="2381705"/>
                <a:ext cx="111143" cy="35401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3813 w 111143"/>
                  <a:gd name="connsiteY0" fmla="*/ 22065 h 29331"/>
                  <a:gd name="connsiteX1" fmla="*/ 0 w 111143"/>
                  <a:gd name="connsiteY1" fmla="*/ 0 h 29331"/>
                  <a:gd name="connsiteX2" fmla="*/ 111143 w 111143"/>
                  <a:gd name="connsiteY2" fmla="*/ 15448 h 29331"/>
                  <a:gd name="connsiteX3" fmla="*/ 92810 w 111143"/>
                  <a:gd name="connsiteY3" fmla="*/ 29331 h 29331"/>
                  <a:gd name="connsiteX4" fmla="*/ 3813 w 111143"/>
                  <a:gd name="connsiteY4" fmla="*/ 22065 h 29331"/>
                  <a:gd name="connsiteX0" fmla="*/ 3813 w 111143"/>
                  <a:gd name="connsiteY0" fmla="*/ 22065 h 35401"/>
                  <a:gd name="connsiteX1" fmla="*/ 0 w 111143"/>
                  <a:gd name="connsiteY1" fmla="*/ 0 h 35401"/>
                  <a:gd name="connsiteX2" fmla="*/ 111143 w 111143"/>
                  <a:gd name="connsiteY2" fmla="*/ 15448 h 35401"/>
                  <a:gd name="connsiteX3" fmla="*/ 96575 w 111143"/>
                  <a:gd name="connsiteY3" fmla="*/ 35401 h 35401"/>
                  <a:gd name="connsiteX4" fmla="*/ 3813 w 111143"/>
                  <a:gd name="connsiteY4" fmla="*/ 22065 h 35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43" h="35401">
                    <a:moveTo>
                      <a:pt x="3813" y="22065"/>
                    </a:moveTo>
                    <a:lnTo>
                      <a:pt x="0" y="0"/>
                    </a:lnTo>
                    <a:lnTo>
                      <a:pt x="111143" y="15448"/>
                    </a:lnTo>
                    <a:lnTo>
                      <a:pt x="96575" y="35401"/>
                    </a:lnTo>
                    <a:cubicBezTo>
                      <a:pt x="8947" y="32105"/>
                      <a:pt x="60065" y="28396"/>
                      <a:pt x="3813" y="2206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50">
                <a:extLst>
                  <a:ext uri="{FF2B5EF4-FFF2-40B4-BE49-F238E27FC236}">
                    <a16:creationId xmlns:a16="http://schemas.microsoft.com/office/drawing/2014/main" id="{22FED5B5-F99F-42B8-9893-2785A27EBDB8}"/>
                  </a:ext>
                </a:extLst>
              </p:cNvPr>
              <p:cNvSpPr/>
              <p:nvPr/>
            </p:nvSpPr>
            <p:spPr>
              <a:xfrm rot="20937466">
                <a:off x="10672752" y="2520462"/>
                <a:ext cx="92304" cy="49967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3813 w 94749"/>
                  <a:gd name="connsiteY0" fmla="*/ 22065 h 40105"/>
                  <a:gd name="connsiteX1" fmla="*/ 0 w 94749"/>
                  <a:gd name="connsiteY1" fmla="*/ 0 h 40105"/>
                  <a:gd name="connsiteX2" fmla="*/ 94749 w 94749"/>
                  <a:gd name="connsiteY2" fmla="*/ 11608 h 40105"/>
                  <a:gd name="connsiteX3" fmla="*/ 85854 w 94749"/>
                  <a:gd name="connsiteY3" fmla="*/ 40105 h 40105"/>
                  <a:gd name="connsiteX4" fmla="*/ 3813 w 94749"/>
                  <a:gd name="connsiteY4" fmla="*/ 22065 h 40105"/>
                  <a:gd name="connsiteX0" fmla="*/ 2445 w 94749"/>
                  <a:gd name="connsiteY0" fmla="*/ 29077 h 40105"/>
                  <a:gd name="connsiteX1" fmla="*/ 0 w 94749"/>
                  <a:gd name="connsiteY1" fmla="*/ 0 h 40105"/>
                  <a:gd name="connsiteX2" fmla="*/ 94749 w 94749"/>
                  <a:gd name="connsiteY2" fmla="*/ 11608 h 40105"/>
                  <a:gd name="connsiteX3" fmla="*/ 85854 w 94749"/>
                  <a:gd name="connsiteY3" fmla="*/ 40105 h 40105"/>
                  <a:gd name="connsiteX4" fmla="*/ 2445 w 94749"/>
                  <a:gd name="connsiteY4" fmla="*/ 29077 h 40105"/>
                  <a:gd name="connsiteX0" fmla="*/ 0 w 92304"/>
                  <a:gd name="connsiteY0" fmla="*/ 38939 h 49967"/>
                  <a:gd name="connsiteX1" fmla="*/ 9185 w 92304"/>
                  <a:gd name="connsiteY1" fmla="*/ 0 h 49967"/>
                  <a:gd name="connsiteX2" fmla="*/ 92304 w 92304"/>
                  <a:gd name="connsiteY2" fmla="*/ 21470 h 49967"/>
                  <a:gd name="connsiteX3" fmla="*/ 83409 w 92304"/>
                  <a:gd name="connsiteY3" fmla="*/ 49967 h 49967"/>
                  <a:gd name="connsiteX4" fmla="*/ 0 w 92304"/>
                  <a:gd name="connsiteY4" fmla="*/ 38939 h 49967"/>
                  <a:gd name="connsiteX0" fmla="*/ 0 w 92304"/>
                  <a:gd name="connsiteY0" fmla="*/ 38939 h 49967"/>
                  <a:gd name="connsiteX1" fmla="*/ 9185 w 92304"/>
                  <a:gd name="connsiteY1" fmla="*/ 0 h 49967"/>
                  <a:gd name="connsiteX2" fmla="*/ 92304 w 92304"/>
                  <a:gd name="connsiteY2" fmla="*/ 21470 h 49967"/>
                  <a:gd name="connsiteX3" fmla="*/ 83409 w 92304"/>
                  <a:gd name="connsiteY3" fmla="*/ 49967 h 49967"/>
                  <a:gd name="connsiteX4" fmla="*/ 0 w 92304"/>
                  <a:gd name="connsiteY4" fmla="*/ 38939 h 49967"/>
                  <a:gd name="connsiteX0" fmla="*/ 0 w 92304"/>
                  <a:gd name="connsiteY0" fmla="*/ 38939 h 49967"/>
                  <a:gd name="connsiteX1" fmla="*/ 9185 w 92304"/>
                  <a:gd name="connsiteY1" fmla="*/ 0 h 49967"/>
                  <a:gd name="connsiteX2" fmla="*/ 92304 w 92304"/>
                  <a:gd name="connsiteY2" fmla="*/ 21470 h 49967"/>
                  <a:gd name="connsiteX3" fmla="*/ 83409 w 92304"/>
                  <a:gd name="connsiteY3" fmla="*/ 49967 h 49967"/>
                  <a:gd name="connsiteX4" fmla="*/ 0 w 92304"/>
                  <a:gd name="connsiteY4" fmla="*/ 38939 h 49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04" h="49967">
                    <a:moveTo>
                      <a:pt x="0" y="38939"/>
                    </a:moveTo>
                    <a:lnTo>
                      <a:pt x="9185" y="0"/>
                    </a:lnTo>
                    <a:cubicBezTo>
                      <a:pt x="36891" y="7157"/>
                      <a:pt x="50576" y="11577"/>
                      <a:pt x="92304" y="21470"/>
                    </a:cubicBezTo>
                    <a:lnTo>
                      <a:pt x="83409" y="49967"/>
                    </a:lnTo>
                    <a:cubicBezTo>
                      <a:pt x="-4219" y="46671"/>
                      <a:pt x="56252" y="45270"/>
                      <a:pt x="0" y="38939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rapezoid 50">
                <a:extLst>
                  <a:ext uri="{FF2B5EF4-FFF2-40B4-BE49-F238E27FC236}">
                    <a16:creationId xmlns:a16="http://schemas.microsoft.com/office/drawing/2014/main" id="{976502DE-8C6C-49E9-B249-0F20C3BDBC01}"/>
                  </a:ext>
                </a:extLst>
              </p:cNvPr>
              <p:cNvSpPr/>
              <p:nvPr/>
            </p:nvSpPr>
            <p:spPr>
              <a:xfrm rot="17265464">
                <a:off x="11063860" y="2131527"/>
                <a:ext cx="94749" cy="29331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49" h="29331">
                    <a:moveTo>
                      <a:pt x="3813" y="22065"/>
                    </a:moveTo>
                    <a:lnTo>
                      <a:pt x="0" y="0"/>
                    </a:lnTo>
                    <a:lnTo>
                      <a:pt x="94749" y="11608"/>
                    </a:lnTo>
                    <a:lnTo>
                      <a:pt x="92810" y="29331"/>
                    </a:lnTo>
                    <a:cubicBezTo>
                      <a:pt x="5182" y="26035"/>
                      <a:pt x="60065" y="28396"/>
                      <a:pt x="3813" y="22065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50">
                <a:extLst>
                  <a:ext uri="{FF2B5EF4-FFF2-40B4-BE49-F238E27FC236}">
                    <a16:creationId xmlns:a16="http://schemas.microsoft.com/office/drawing/2014/main" id="{1DC17696-4C6A-4DF0-B4E2-5C28AAB875C6}"/>
                  </a:ext>
                </a:extLst>
              </p:cNvPr>
              <p:cNvSpPr/>
              <p:nvPr/>
            </p:nvSpPr>
            <p:spPr>
              <a:xfrm rot="5400000">
                <a:off x="10441191" y="2080317"/>
                <a:ext cx="69505" cy="26950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0 w 90936"/>
                  <a:gd name="connsiteY0" fmla="*/ 19684 h 26950"/>
                  <a:gd name="connsiteX1" fmla="*/ 24762 w 90936"/>
                  <a:gd name="connsiteY1" fmla="*/ 0 h 26950"/>
                  <a:gd name="connsiteX2" fmla="*/ 90936 w 90936"/>
                  <a:gd name="connsiteY2" fmla="*/ 9227 h 26950"/>
                  <a:gd name="connsiteX3" fmla="*/ 88997 w 90936"/>
                  <a:gd name="connsiteY3" fmla="*/ 26950 h 26950"/>
                  <a:gd name="connsiteX4" fmla="*/ 0 w 90936"/>
                  <a:gd name="connsiteY4" fmla="*/ 19684 h 26950"/>
                  <a:gd name="connsiteX0" fmla="*/ 0 w 69505"/>
                  <a:gd name="connsiteY0" fmla="*/ 19684 h 26950"/>
                  <a:gd name="connsiteX1" fmla="*/ 3331 w 69505"/>
                  <a:gd name="connsiteY1" fmla="*/ 0 h 26950"/>
                  <a:gd name="connsiteX2" fmla="*/ 69505 w 69505"/>
                  <a:gd name="connsiteY2" fmla="*/ 9227 h 26950"/>
                  <a:gd name="connsiteX3" fmla="*/ 67566 w 69505"/>
                  <a:gd name="connsiteY3" fmla="*/ 26950 h 26950"/>
                  <a:gd name="connsiteX4" fmla="*/ 0 w 69505"/>
                  <a:gd name="connsiteY4" fmla="*/ 19684 h 2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05" h="26950">
                    <a:moveTo>
                      <a:pt x="0" y="19684"/>
                    </a:moveTo>
                    <a:lnTo>
                      <a:pt x="3331" y="0"/>
                    </a:lnTo>
                    <a:lnTo>
                      <a:pt x="69505" y="9227"/>
                    </a:lnTo>
                    <a:lnTo>
                      <a:pt x="67566" y="26950"/>
                    </a:lnTo>
                    <a:cubicBezTo>
                      <a:pt x="-20062" y="23654"/>
                      <a:pt x="56252" y="26015"/>
                      <a:pt x="0" y="19684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apezoid 50">
                <a:extLst>
                  <a:ext uri="{FF2B5EF4-FFF2-40B4-BE49-F238E27FC236}">
                    <a16:creationId xmlns:a16="http://schemas.microsoft.com/office/drawing/2014/main" id="{87D48295-7D6B-4806-8650-416662E40B2D}"/>
                  </a:ext>
                </a:extLst>
              </p:cNvPr>
              <p:cNvSpPr/>
              <p:nvPr/>
            </p:nvSpPr>
            <p:spPr>
              <a:xfrm rot="7860197">
                <a:off x="10649027" y="1659669"/>
                <a:ext cx="59608" cy="31110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0 w 90936"/>
                  <a:gd name="connsiteY0" fmla="*/ 13154 h 20420"/>
                  <a:gd name="connsiteX1" fmla="*/ 51265 w 90936"/>
                  <a:gd name="connsiteY1" fmla="*/ 0 h 20420"/>
                  <a:gd name="connsiteX2" fmla="*/ 90936 w 90936"/>
                  <a:gd name="connsiteY2" fmla="*/ 2697 h 20420"/>
                  <a:gd name="connsiteX3" fmla="*/ 88997 w 90936"/>
                  <a:gd name="connsiteY3" fmla="*/ 20420 h 20420"/>
                  <a:gd name="connsiteX4" fmla="*/ 0 w 90936"/>
                  <a:gd name="connsiteY4" fmla="*/ 13154 h 20420"/>
                  <a:gd name="connsiteX0" fmla="*/ 0 w 56014"/>
                  <a:gd name="connsiteY0" fmla="*/ 20657 h 22827"/>
                  <a:gd name="connsiteX1" fmla="*/ 16343 w 56014"/>
                  <a:gd name="connsiteY1" fmla="*/ 0 h 22827"/>
                  <a:gd name="connsiteX2" fmla="*/ 56014 w 56014"/>
                  <a:gd name="connsiteY2" fmla="*/ 2697 h 22827"/>
                  <a:gd name="connsiteX3" fmla="*/ 54075 w 56014"/>
                  <a:gd name="connsiteY3" fmla="*/ 20420 h 22827"/>
                  <a:gd name="connsiteX4" fmla="*/ 0 w 56014"/>
                  <a:gd name="connsiteY4" fmla="*/ 20657 h 22827"/>
                  <a:gd name="connsiteX0" fmla="*/ 0 w 59608"/>
                  <a:gd name="connsiteY0" fmla="*/ 21085 h 23255"/>
                  <a:gd name="connsiteX1" fmla="*/ 16343 w 59608"/>
                  <a:gd name="connsiteY1" fmla="*/ 428 h 23255"/>
                  <a:gd name="connsiteX2" fmla="*/ 59608 w 59608"/>
                  <a:gd name="connsiteY2" fmla="*/ 0 h 23255"/>
                  <a:gd name="connsiteX3" fmla="*/ 54075 w 59608"/>
                  <a:gd name="connsiteY3" fmla="*/ 20848 h 23255"/>
                  <a:gd name="connsiteX4" fmla="*/ 0 w 59608"/>
                  <a:gd name="connsiteY4" fmla="*/ 21085 h 23255"/>
                  <a:gd name="connsiteX0" fmla="*/ 0 w 59608"/>
                  <a:gd name="connsiteY0" fmla="*/ 28940 h 31110"/>
                  <a:gd name="connsiteX1" fmla="*/ 18610 w 59608"/>
                  <a:gd name="connsiteY1" fmla="*/ 0 h 31110"/>
                  <a:gd name="connsiteX2" fmla="*/ 59608 w 59608"/>
                  <a:gd name="connsiteY2" fmla="*/ 7855 h 31110"/>
                  <a:gd name="connsiteX3" fmla="*/ 54075 w 59608"/>
                  <a:gd name="connsiteY3" fmla="*/ 28703 h 31110"/>
                  <a:gd name="connsiteX4" fmla="*/ 0 w 59608"/>
                  <a:gd name="connsiteY4" fmla="*/ 28940 h 3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08" h="31110">
                    <a:moveTo>
                      <a:pt x="0" y="28940"/>
                    </a:moveTo>
                    <a:lnTo>
                      <a:pt x="18610" y="0"/>
                    </a:lnTo>
                    <a:lnTo>
                      <a:pt x="59608" y="7855"/>
                    </a:lnTo>
                    <a:lnTo>
                      <a:pt x="54075" y="28703"/>
                    </a:lnTo>
                    <a:cubicBezTo>
                      <a:pt x="-33553" y="25407"/>
                      <a:pt x="56252" y="35271"/>
                      <a:pt x="0" y="2894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50">
                <a:extLst>
                  <a:ext uri="{FF2B5EF4-FFF2-40B4-BE49-F238E27FC236}">
                    <a16:creationId xmlns:a16="http://schemas.microsoft.com/office/drawing/2014/main" id="{7A0B7BD9-AB68-44C4-B325-0CD604A93859}"/>
                  </a:ext>
                </a:extLst>
              </p:cNvPr>
              <p:cNvSpPr/>
              <p:nvPr/>
            </p:nvSpPr>
            <p:spPr>
              <a:xfrm rot="15593187">
                <a:off x="11113230" y="1895507"/>
                <a:ext cx="63424" cy="31347"/>
              </a:xfrm>
              <a:custGeom>
                <a:avLst/>
                <a:gdLst>
                  <a:gd name="connsiteX0" fmla="*/ 0 w 205740"/>
                  <a:gd name="connsiteY0" fmla="*/ 124582 h 124582"/>
                  <a:gd name="connsiteX1" fmla="*/ 31146 w 205740"/>
                  <a:gd name="connsiteY1" fmla="*/ 0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124582 h 124582"/>
                  <a:gd name="connsiteX1" fmla="*/ 52577 w 205740"/>
                  <a:gd name="connsiteY1" fmla="*/ 40481 h 124582"/>
                  <a:gd name="connsiteX2" fmla="*/ 174595 w 205740"/>
                  <a:gd name="connsiteY2" fmla="*/ 0 h 124582"/>
                  <a:gd name="connsiteX3" fmla="*/ 205740 w 205740"/>
                  <a:gd name="connsiteY3" fmla="*/ 124582 h 124582"/>
                  <a:gd name="connsiteX4" fmla="*/ 0 w 205740"/>
                  <a:gd name="connsiteY4" fmla="*/ 124582 h 124582"/>
                  <a:gd name="connsiteX0" fmla="*/ 0 w 205740"/>
                  <a:gd name="connsiteY0" fmla="*/ 96007 h 96007"/>
                  <a:gd name="connsiteX1" fmla="*/ 52577 w 205740"/>
                  <a:gd name="connsiteY1" fmla="*/ 11906 h 96007"/>
                  <a:gd name="connsiteX2" fmla="*/ 172214 w 205740"/>
                  <a:gd name="connsiteY2" fmla="*/ 0 h 96007"/>
                  <a:gd name="connsiteX3" fmla="*/ 205740 w 205740"/>
                  <a:gd name="connsiteY3" fmla="*/ 96007 h 96007"/>
                  <a:gd name="connsiteX4" fmla="*/ 0 w 205740"/>
                  <a:gd name="connsiteY4" fmla="*/ 96007 h 96007"/>
                  <a:gd name="connsiteX0" fmla="*/ 0 w 172214"/>
                  <a:gd name="connsiteY0" fmla="*/ 96007 h 96007"/>
                  <a:gd name="connsiteX1" fmla="*/ 52577 w 172214"/>
                  <a:gd name="connsiteY1" fmla="*/ 11906 h 96007"/>
                  <a:gd name="connsiteX2" fmla="*/ 172214 w 172214"/>
                  <a:gd name="connsiteY2" fmla="*/ 0 h 96007"/>
                  <a:gd name="connsiteX3" fmla="*/ 170022 w 172214"/>
                  <a:gd name="connsiteY3" fmla="*/ 41238 h 96007"/>
                  <a:gd name="connsiteX4" fmla="*/ 0 w 172214"/>
                  <a:gd name="connsiteY4" fmla="*/ 96007 h 96007"/>
                  <a:gd name="connsiteX0" fmla="*/ 0 w 134114"/>
                  <a:gd name="connsiteY0" fmla="*/ 60289 h 60289"/>
                  <a:gd name="connsiteX1" fmla="*/ 14477 w 134114"/>
                  <a:gd name="connsiteY1" fmla="*/ 11906 h 60289"/>
                  <a:gd name="connsiteX2" fmla="*/ 134114 w 134114"/>
                  <a:gd name="connsiteY2" fmla="*/ 0 h 60289"/>
                  <a:gd name="connsiteX3" fmla="*/ 131922 w 134114"/>
                  <a:gd name="connsiteY3" fmla="*/ 41238 h 60289"/>
                  <a:gd name="connsiteX4" fmla="*/ 0 w 134114"/>
                  <a:gd name="connsiteY4" fmla="*/ 60289 h 60289"/>
                  <a:gd name="connsiteX0" fmla="*/ 0 w 124589"/>
                  <a:gd name="connsiteY0" fmla="*/ 57907 h 57907"/>
                  <a:gd name="connsiteX1" fmla="*/ 4952 w 124589"/>
                  <a:gd name="connsiteY1" fmla="*/ 11906 h 57907"/>
                  <a:gd name="connsiteX2" fmla="*/ 124589 w 124589"/>
                  <a:gd name="connsiteY2" fmla="*/ 0 h 57907"/>
                  <a:gd name="connsiteX3" fmla="*/ 122397 w 124589"/>
                  <a:gd name="connsiteY3" fmla="*/ 41238 h 57907"/>
                  <a:gd name="connsiteX4" fmla="*/ 0 w 124589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4952 w 122397"/>
                  <a:gd name="connsiteY1" fmla="*/ 11906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7907 h 57907"/>
                  <a:gd name="connsiteX1" fmla="*/ 12096 w 122397"/>
                  <a:gd name="connsiteY1" fmla="*/ 19050 h 57907"/>
                  <a:gd name="connsiteX2" fmla="*/ 117445 w 122397"/>
                  <a:gd name="connsiteY2" fmla="*/ 0 h 57907"/>
                  <a:gd name="connsiteX3" fmla="*/ 122397 w 122397"/>
                  <a:gd name="connsiteY3" fmla="*/ 41238 h 57907"/>
                  <a:gd name="connsiteX4" fmla="*/ 0 w 122397"/>
                  <a:gd name="connsiteY4" fmla="*/ 57907 h 57907"/>
                  <a:gd name="connsiteX0" fmla="*/ 0 w 122397"/>
                  <a:gd name="connsiteY0" fmla="*/ 50763 h 50763"/>
                  <a:gd name="connsiteX1" fmla="*/ 12096 w 122397"/>
                  <a:gd name="connsiteY1" fmla="*/ 11906 h 50763"/>
                  <a:gd name="connsiteX2" fmla="*/ 107920 w 122397"/>
                  <a:gd name="connsiteY2" fmla="*/ 0 h 50763"/>
                  <a:gd name="connsiteX3" fmla="*/ 122397 w 122397"/>
                  <a:gd name="connsiteY3" fmla="*/ 34094 h 50763"/>
                  <a:gd name="connsiteX4" fmla="*/ 0 w 122397"/>
                  <a:gd name="connsiteY4" fmla="*/ 50763 h 50763"/>
                  <a:gd name="connsiteX0" fmla="*/ 0 w 122397"/>
                  <a:gd name="connsiteY0" fmla="*/ 43620 h 43620"/>
                  <a:gd name="connsiteX1" fmla="*/ 12096 w 122397"/>
                  <a:gd name="connsiteY1" fmla="*/ 4763 h 43620"/>
                  <a:gd name="connsiteX2" fmla="*/ 84107 w 122397"/>
                  <a:gd name="connsiteY2" fmla="*/ 0 h 43620"/>
                  <a:gd name="connsiteX3" fmla="*/ 122397 w 122397"/>
                  <a:gd name="connsiteY3" fmla="*/ 26951 h 43620"/>
                  <a:gd name="connsiteX4" fmla="*/ 0 w 122397"/>
                  <a:gd name="connsiteY4" fmla="*/ 43620 h 43620"/>
                  <a:gd name="connsiteX0" fmla="*/ 0 w 84107"/>
                  <a:gd name="connsiteY0" fmla="*/ 43620 h 45563"/>
                  <a:gd name="connsiteX1" fmla="*/ 12096 w 84107"/>
                  <a:gd name="connsiteY1" fmla="*/ 4763 h 45563"/>
                  <a:gd name="connsiteX2" fmla="*/ 84107 w 84107"/>
                  <a:gd name="connsiteY2" fmla="*/ 0 h 45563"/>
                  <a:gd name="connsiteX3" fmla="*/ 79534 w 84107"/>
                  <a:gd name="connsiteY3" fmla="*/ 38857 h 45563"/>
                  <a:gd name="connsiteX4" fmla="*/ 0 w 84107"/>
                  <a:gd name="connsiteY4" fmla="*/ 43620 h 45563"/>
                  <a:gd name="connsiteX0" fmla="*/ 16479 w 72011"/>
                  <a:gd name="connsiteY0" fmla="*/ 43620 h 45563"/>
                  <a:gd name="connsiteX1" fmla="*/ 0 w 72011"/>
                  <a:gd name="connsiteY1" fmla="*/ 4763 h 45563"/>
                  <a:gd name="connsiteX2" fmla="*/ 72011 w 72011"/>
                  <a:gd name="connsiteY2" fmla="*/ 0 h 45563"/>
                  <a:gd name="connsiteX3" fmla="*/ 67438 w 72011"/>
                  <a:gd name="connsiteY3" fmla="*/ 38857 h 45563"/>
                  <a:gd name="connsiteX4" fmla="*/ 16479 w 72011"/>
                  <a:gd name="connsiteY4" fmla="*/ 43620 h 45563"/>
                  <a:gd name="connsiteX0" fmla="*/ 0 w 55532"/>
                  <a:gd name="connsiteY0" fmla="*/ 43620 h 45563"/>
                  <a:gd name="connsiteX1" fmla="*/ 9715 w 55532"/>
                  <a:gd name="connsiteY1" fmla="*/ 4763 h 45563"/>
                  <a:gd name="connsiteX2" fmla="*/ 55532 w 55532"/>
                  <a:gd name="connsiteY2" fmla="*/ 0 h 45563"/>
                  <a:gd name="connsiteX3" fmla="*/ 50959 w 55532"/>
                  <a:gd name="connsiteY3" fmla="*/ 38857 h 45563"/>
                  <a:gd name="connsiteX4" fmla="*/ 0 w 55532"/>
                  <a:gd name="connsiteY4" fmla="*/ 43620 h 45563"/>
                  <a:gd name="connsiteX0" fmla="*/ 37765 w 93297"/>
                  <a:gd name="connsiteY0" fmla="*/ 58266 h 60209"/>
                  <a:gd name="connsiteX1" fmla="*/ 0 w 93297"/>
                  <a:gd name="connsiteY1" fmla="*/ 0 h 60209"/>
                  <a:gd name="connsiteX2" fmla="*/ 93297 w 93297"/>
                  <a:gd name="connsiteY2" fmla="*/ 14646 h 60209"/>
                  <a:gd name="connsiteX3" fmla="*/ 88724 w 93297"/>
                  <a:gd name="connsiteY3" fmla="*/ 53503 h 60209"/>
                  <a:gd name="connsiteX4" fmla="*/ 37765 w 93297"/>
                  <a:gd name="connsiteY4" fmla="*/ 58266 h 60209"/>
                  <a:gd name="connsiteX0" fmla="*/ 7121 w 93297"/>
                  <a:gd name="connsiteY0" fmla="*/ 38574 h 57259"/>
                  <a:gd name="connsiteX1" fmla="*/ 0 w 93297"/>
                  <a:gd name="connsiteY1" fmla="*/ 0 h 57259"/>
                  <a:gd name="connsiteX2" fmla="*/ 93297 w 93297"/>
                  <a:gd name="connsiteY2" fmla="*/ 14646 h 57259"/>
                  <a:gd name="connsiteX3" fmla="*/ 88724 w 93297"/>
                  <a:gd name="connsiteY3" fmla="*/ 53503 h 57259"/>
                  <a:gd name="connsiteX4" fmla="*/ 7121 w 93297"/>
                  <a:gd name="connsiteY4" fmla="*/ 38574 h 57259"/>
                  <a:gd name="connsiteX0" fmla="*/ 7121 w 93297"/>
                  <a:gd name="connsiteY0" fmla="*/ 38574 h 61003"/>
                  <a:gd name="connsiteX1" fmla="*/ 0 w 93297"/>
                  <a:gd name="connsiteY1" fmla="*/ 0 h 61003"/>
                  <a:gd name="connsiteX2" fmla="*/ 93297 w 93297"/>
                  <a:gd name="connsiteY2" fmla="*/ 14646 h 61003"/>
                  <a:gd name="connsiteX3" fmla="*/ 88724 w 93297"/>
                  <a:gd name="connsiteY3" fmla="*/ 53503 h 61003"/>
                  <a:gd name="connsiteX4" fmla="*/ 7121 w 93297"/>
                  <a:gd name="connsiteY4" fmla="*/ 38574 h 61003"/>
                  <a:gd name="connsiteX0" fmla="*/ 7121 w 93297"/>
                  <a:gd name="connsiteY0" fmla="*/ 38574 h 53503"/>
                  <a:gd name="connsiteX1" fmla="*/ 0 w 93297"/>
                  <a:gd name="connsiteY1" fmla="*/ 0 h 53503"/>
                  <a:gd name="connsiteX2" fmla="*/ 93297 w 93297"/>
                  <a:gd name="connsiteY2" fmla="*/ 14646 h 53503"/>
                  <a:gd name="connsiteX3" fmla="*/ 88724 w 93297"/>
                  <a:gd name="connsiteY3" fmla="*/ 53503 h 53503"/>
                  <a:gd name="connsiteX4" fmla="*/ 7121 w 93297"/>
                  <a:gd name="connsiteY4" fmla="*/ 38574 h 53503"/>
                  <a:gd name="connsiteX0" fmla="*/ 4606 w 90782"/>
                  <a:gd name="connsiteY0" fmla="*/ 24310 h 39239"/>
                  <a:gd name="connsiteX1" fmla="*/ 0 w 90782"/>
                  <a:gd name="connsiteY1" fmla="*/ 0 h 39239"/>
                  <a:gd name="connsiteX2" fmla="*/ 90782 w 90782"/>
                  <a:gd name="connsiteY2" fmla="*/ 382 h 39239"/>
                  <a:gd name="connsiteX3" fmla="*/ 86209 w 90782"/>
                  <a:gd name="connsiteY3" fmla="*/ 39239 h 39239"/>
                  <a:gd name="connsiteX4" fmla="*/ 4606 w 90782"/>
                  <a:gd name="connsiteY4" fmla="*/ 24310 h 39239"/>
                  <a:gd name="connsiteX0" fmla="*/ 4606 w 94749"/>
                  <a:gd name="connsiteY0" fmla="*/ 24310 h 39239"/>
                  <a:gd name="connsiteX1" fmla="*/ 0 w 94749"/>
                  <a:gd name="connsiteY1" fmla="*/ 0 h 39239"/>
                  <a:gd name="connsiteX2" fmla="*/ 94749 w 94749"/>
                  <a:gd name="connsiteY2" fmla="*/ 11608 h 39239"/>
                  <a:gd name="connsiteX3" fmla="*/ 86209 w 94749"/>
                  <a:gd name="connsiteY3" fmla="*/ 39239 h 39239"/>
                  <a:gd name="connsiteX4" fmla="*/ 4606 w 94749"/>
                  <a:gd name="connsiteY4" fmla="*/ 24310 h 39239"/>
                  <a:gd name="connsiteX0" fmla="*/ 4606 w 94749"/>
                  <a:gd name="connsiteY0" fmla="*/ 24310 h 34257"/>
                  <a:gd name="connsiteX1" fmla="*/ 0 w 94749"/>
                  <a:gd name="connsiteY1" fmla="*/ 0 h 34257"/>
                  <a:gd name="connsiteX2" fmla="*/ 94749 w 94749"/>
                  <a:gd name="connsiteY2" fmla="*/ 11608 h 34257"/>
                  <a:gd name="connsiteX3" fmla="*/ 92810 w 94749"/>
                  <a:gd name="connsiteY3" fmla="*/ 29331 h 34257"/>
                  <a:gd name="connsiteX4" fmla="*/ 4606 w 94749"/>
                  <a:gd name="connsiteY4" fmla="*/ 24310 h 34257"/>
                  <a:gd name="connsiteX0" fmla="*/ 3813 w 94749"/>
                  <a:gd name="connsiteY0" fmla="*/ 22065 h 32738"/>
                  <a:gd name="connsiteX1" fmla="*/ 0 w 94749"/>
                  <a:gd name="connsiteY1" fmla="*/ 0 h 32738"/>
                  <a:gd name="connsiteX2" fmla="*/ 94749 w 94749"/>
                  <a:gd name="connsiteY2" fmla="*/ 11608 h 32738"/>
                  <a:gd name="connsiteX3" fmla="*/ 92810 w 94749"/>
                  <a:gd name="connsiteY3" fmla="*/ 29331 h 32738"/>
                  <a:gd name="connsiteX4" fmla="*/ 3813 w 94749"/>
                  <a:gd name="connsiteY4" fmla="*/ 22065 h 32738"/>
                  <a:gd name="connsiteX0" fmla="*/ 3813 w 94749"/>
                  <a:gd name="connsiteY0" fmla="*/ 22065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813 w 94749"/>
                  <a:gd name="connsiteY4" fmla="*/ 22065 h 29331"/>
                  <a:gd name="connsiteX0" fmla="*/ 39814 w 94749"/>
                  <a:gd name="connsiteY0" fmla="*/ 23650 h 29331"/>
                  <a:gd name="connsiteX1" fmla="*/ 0 w 94749"/>
                  <a:gd name="connsiteY1" fmla="*/ 0 h 29331"/>
                  <a:gd name="connsiteX2" fmla="*/ 94749 w 94749"/>
                  <a:gd name="connsiteY2" fmla="*/ 11608 h 29331"/>
                  <a:gd name="connsiteX3" fmla="*/ 92810 w 94749"/>
                  <a:gd name="connsiteY3" fmla="*/ 29331 h 29331"/>
                  <a:gd name="connsiteX4" fmla="*/ 39814 w 94749"/>
                  <a:gd name="connsiteY4" fmla="*/ 23650 h 29331"/>
                  <a:gd name="connsiteX0" fmla="*/ 798 w 55733"/>
                  <a:gd name="connsiteY0" fmla="*/ 12042 h 17723"/>
                  <a:gd name="connsiteX1" fmla="*/ 0 w 55733"/>
                  <a:gd name="connsiteY1" fmla="*/ 188 h 17723"/>
                  <a:gd name="connsiteX2" fmla="*/ 55733 w 55733"/>
                  <a:gd name="connsiteY2" fmla="*/ 0 h 17723"/>
                  <a:gd name="connsiteX3" fmla="*/ 53794 w 55733"/>
                  <a:gd name="connsiteY3" fmla="*/ 17723 h 17723"/>
                  <a:gd name="connsiteX4" fmla="*/ 798 w 55733"/>
                  <a:gd name="connsiteY4" fmla="*/ 12042 h 17723"/>
                  <a:gd name="connsiteX0" fmla="*/ 798 w 61917"/>
                  <a:gd name="connsiteY0" fmla="*/ 12042 h 26429"/>
                  <a:gd name="connsiteX1" fmla="*/ 0 w 61917"/>
                  <a:gd name="connsiteY1" fmla="*/ 188 h 26429"/>
                  <a:gd name="connsiteX2" fmla="*/ 55733 w 61917"/>
                  <a:gd name="connsiteY2" fmla="*/ 0 h 26429"/>
                  <a:gd name="connsiteX3" fmla="*/ 61917 w 61917"/>
                  <a:gd name="connsiteY3" fmla="*/ 26429 h 26429"/>
                  <a:gd name="connsiteX4" fmla="*/ 798 w 61917"/>
                  <a:gd name="connsiteY4" fmla="*/ 12042 h 26429"/>
                  <a:gd name="connsiteX0" fmla="*/ 798 w 61917"/>
                  <a:gd name="connsiteY0" fmla="*/ 11854 h 26241"/>
                  <a:gd name="connsiteX1" fmla="*/ 0 w 61917"/>
                  <a:gd name="connsiteY1" fmla="*/ 0 h 26241"/>
                  <a:gd name="connsiteX2" fmla="*/ 47863 w 61917"/>
                  <a:gd name="connsiteY2" fmla="*/ 3245 h 26241"/>
                  <a:gd name="connsiteX3" fmla="*/ 61917 w 61917"/>
                  <a:gd name="connsiteY3" fmla="*/ 26241 h 26241"/>
                  <a:gd name="connsiteX4" fmla="*/ 798 w 61917"/>
                  <a:gd name="connsiteY4" fmla="*/ 11854 h 26241"/>
                  <a:gd name="connsiteX0" fmla="*/ 8249 w 61917"/>
                  <a:gd name="connsiteY0" fmla="*/ 10763 h 26241"/>
                  <a:gd name="connsiteX1" fmla="*/ 0 w 61917"/>
                  <a:gd name="connsiteY1" fmla="*/ 0 h 26241"/>
                  <a:gd name="connsiteX2" fmla="*/ 47863 w 61917"/>
                  <a:gd name="connsiteY2" fmla="*/ 3245 h 26241"/>
                  <a:gd name="connsiteX3" fmla="*/ 61917 w 61917"/>
                  <a:gd name="connsiteY3" fmla="*/ 26241 h 26241"/>
                  <a:gd name="connsiteX4" fmla="*/ 8249 w 61917"/>
                  <a:gd name="connsiteY4" fmla="*/ 10763 h 26241"/>
                  <a:gd name="connsiteX0" fmla="*/ 11430 w 61917"/>
                  <a:gd name="connsiteY0" fmla="*/ 6493 h 26241"/>
                  <a:gd name="connsiteX1" fmla="*/ 0 w 61917"/>
                  <a:gd name="connsiteY1" fmla="*/ 0 h 26241"/>
                  <a:gd name="connsiteX2" fmla="*/ 47863 w 61917"/>
                  <a:gd name="connsiteY2" fmla="*/ 3245 h 26241"/>
                  <a:gd name="connsiteX3" fmla="*/ 61917 w 61917"/>
                  <a:gd name="connsiteY3" fmla="*/ 26241 h 26241"/>
                  <a:gd name="connsiteX4" fmla="*/ 11430 w 61917"/>
                  <a:gd name="connsiteY4" fmla="*/ 6493 h 26241"/>
                  <a:gd name="connsiteX0" fmla="*/ 2142 w 61917"/>
                  <a:gd name="connsiteY0" fmla="*/ 31443 h 33034"/>
                  <a:gd name="connsiteX1" fmla="*/ 0 w 61917"/>
                  <a:gd name="connsiteY1" fmla="*/ 0 h 33034"/>
                  <a:gd name="connsiteX2" fmla="*/ 47863 w 61917"/>
                  <a:gd name="connsiteY2" fmla="*/ 3245 h 33034"/>
                  <a:gd name="connsiteX3" fmla="*/ 61917 w 61917"/>
                  <a:gd name="connsiteY3" fmla="*/ 26241 h 33034"/>
                  <a:gd name="connsiteX4" fmla="*/ 2142 w 61917"/>
                  <a:gd name="connsiteY4" fmla="*/ 31443 h 33034"/>
                  <a:gd name="connsiteX0" fmla="*/ 3649 w 63424"/>
                  <a:gd name="connsiteY0" fmla="*/ 36549 h 38140"/>
                  <a:gd name="connsiteX1" fmla="*/ 0 w 63424"/>
                  <a:gd name="connsiteY1" fmla="*/ 0 h 38140"/>
                  <a:gd name="connsiteX2" fmla="*/ 49370 w 63424"/>
                  <a:gd name="connsiteY2" fmla="*/ 8351 h 38140"/>
                  <a:gd name="connsiteX3" fmla="*/ 63424 w 63424"/>
                  <a:gd name="connsiteY3" fmla="*/ 31347 h 38140"/>
                  <a:gd name="connsiteX4" fmla="*/ 3649 w 63424"/>
                  <a:gd name="connsiteY4" fmla="*/ 36549 h 38140"/>
                  <a:gd name="connsiteX0" fmla="*/ 5739 w 63424"/>
                  <a:gd name="connsiteY0" fmla="*/ 24828 h 31347"/>
                  <a:gd name="connsiteX1" fmla="*/ 0 w 63424"/>
                  <a:gd name="connsiteY1" fmla="*/ 0 h 31347"/>
                  <a:gd name="connsiteX2" fmla="*/ 49370 w 63424"/>
                  <a:gd name="connsiteY2" fmla="*/ 8351 h 31347"/>
                  <a:gd name="connsiteX3" fmla="*/ 63424 w 63424"/>
                  <a:gd name="connsiteY3" fmla="*/ 31347 h 31347"/>
                  <a:gd name="connsiteX4" fmla="*/ 5739 w 63424"/>
                  <a:gd name="connsiteY4" fmla="*/ 24828 h 31347"/>
                  <a:gd name="connsiteX0" fmla="*/ 5739 w 63424"/>
                  <a:gd name="connsiteY0" fmla="*/ 24828 h 31347"/>
                  <a:gd name="connsiteX1" fmla="*/ 0 w 63424"/>
                  <a:gd name="connsiteY1" fmla="*/ 0 h 31347"/>
                  <a:gd name="connsiteX2" fmla="*/ 54059 w 63424"/>
                  <a:gd name="connsiteY2" fmla="*/ 9188 h 31347"/>
                  <a:gd name="connsiteX3" fmla="*/ 63424 w 63424"/>
                  <a:gd name="connsiteY3" fmla="*/ 31347 h 31347"/>
                  <a:gd name="connsiteX4" fmla="*/ 5739 w 63424"/>
                  <a:gd name="connsiteY4" fmla="*/ 24828 h 3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424" h="31347">
                    <a:moveTo>
                      <a:pt x="5739" y="24828"/>
                    </a:moveTo>
                    <a:lnTo>
                      <a:pt x="0" y="0"/>
                    </a:lnTo>
                    <a:lnTo>
                      <a:pt x="54059" y="9188"/>
                    </a:lnTo>
                    <a:lnTo>
                      <a:pt x="63424" y="31347"/>
                    </a:lnTo>
                    <a:cubicBezTo>
                      <a:pt x="-24204" y="28051"/>
                      <a:pt x="61991" y="31159"/>
                      <a:pt x="5739" y="24828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912898C-E7F8-4CCD-B3DC-CAEF6474CB67}"/>
                </a:ext>
              </a:extLst>
            </p:cNvPr>
            <p:cNvGrpSpPr/>
            <p:nvPr/>
          </p:nvGrpSpPr>
          <p:grpSpPr>
            <a:xfrm>
              <a:off x="9391592" y="1764435"/>
              <a:ext cx="245998" cy="323059"/>
              <a:chOff x="7031102" y="3263564"/>
              <a:chExt cx="606742" cy="945695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F2C3CFF-2E3A-45D2-830D-E20C374303E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4590">
                <a:off x="7031102" y="3263564"/>
                <a:ext cx="606742" cy="945695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363BDB9-D7FE-482A-AAB3-14DBE8E904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4590">
                <a:off x="7174755" y="3487469"/>
                <a:ext cx="319435" cy="4978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7F23472D-B839-488A-A942-7301273C6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6775" y="1284903"/>
            <a:ext cx="1089025" cy="90752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D1E37F8-F79F-49A3-BCE5-972F3CC78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975420">
            <a:off x="1915714" y="1453446"/>
            <a:ext cx="843044" cy="843044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1314E86-638B-4697-917F-94DF7A9FDFE8}"/>
              </a:ext>
            </a:extLst>
          </p:cNvPr>
          <p:cNvSpPr/>
          <p:nvPr/>
        </p:nvSpPr>
        <p:spPr>
          <a:xfrm>
            <a:off x="3403599" y="1956097"/>
            <a:ext cx="4470401" cy="641383"/>
          </a:xfrm>
          <a:custGeom>
            <a:avLst/>
            <a:gdLst>
              <a:gd name="connsiteX0" fmla="*/ 0 w 5283200"/>
              <a:gd name="connsiteY0" fmla="*/ 917269 h 1552269"/>
              <a:gd name="connsiteX1" fmla="*/ 2133600 w 5283200"/>
              <a:gd name="connsiteY1" fmla="*/ 2869 h 1552269"/>
              <a:gd name="connsiteX2" fmla="*/ 5283200 w 5283200"/>
              <a:gd name="connsiteY2" fmla="*/ 1183969 h 1552269"/>
              <a:gd name="connsiteX3" fmla="*/ 5283200 w 5283200"/>
              <a:gd name="connsiteY3" fmla="*/ 1183969 h 1552269"/>
              <a:gd name="connsiteX4" fmla="*/ 5143500 w 5283200"/>
              <a:gd name="connsiteY4" fmla="*/ 1552269 h 1552269"/>
              <a:gd name="connsiteX5" fmla="*/ 5143500 w 5283200"/>
              <a:gd name="connsiteY5" fmla="*/ 1552269 h 1552269"/>
              <a:gd name="connsiteX0" fmla="*/ 0 w 5283200"/>
              <a:gd name="connsiteY0" fmla="*/ 917269 h 1552269"/>
              <a:gd name="connsiteX1" fmla="*/ 2133600 w 5283200"/>
              <a:gd name="connsiteY1" fmla="*/ 2869 h 1552269"/>
              <a:gd name="connsiteX2" fmla="*/ 5283200 w 5283200"/>
              <a:gd name="connsiteY2" fmla="*/ 1183969 h 1552269"/>
              <a:gd name="connsiteX3" fmla="*/ 5283200 w 5283200"/>
              <a:gd name="connsiteY3" fmla="*/ 1183969 h 1552269"/>
              <a:gd name="connsiteX4" fmla="*/ 5143500 w 5283200"/>
              <a:gd name="connsiteY4" fmla="*/ 1552269 h 1552269"/>
              <a:gd name="connsiteX0" fmla="*/ 0 w 5283200"/>
              <a:gd name="connsiteY0" fmla="*/ 917269 h 1183969"/>
              <a:gd name="connsiteX1" fmla="*/ 2133600 w 5283200"/>
              <a:gd name="connsiteY1" fmla="*/ 2869 h 1183969"/>
              <a:gd name="connsiteX2" fmla="*/ 5283200 w 5283200"/>
              <a:gd name="connsiteY2" fmla="*/ 1183969 h 1183969"/>
              <a:gd name="connsiteX3" fmla="*/ 5283200 w 5283200"/>
              <a:gd name="connsiteY3" fmla="*/ 1183969 h 1183969"/>
              <a:gd name="connsiteX0" fmla="*/ 0 w 5283200"/>
              <a:gd name="connsiteY0" fmla="*/ 892017 h 1158717"/>
              <a:gd name="connsiteX1" fmla="*/ 2730500 w 5283200"/>
              <a:gd name="connsiteY1" fmla="*/ 3017 h 1158717"/>
              <a:gd name="connsiteX2" fmla="*/ 5283200 w 5283200"/>
              <a:gd name="connsiteY2" fmla="*/ 1158717 h 1158717"/>
              <a:gd name="connsiteX3" fmla="*/ 5283200 w 5283200"/>
              <a:gd name="connsiteY3" fmla="*/ 1158717 h 1158717"/>
              <a:gd name="connsiteX0" fmla="*/ 0 w 5283200"/>
              <a:gd name="connsiteY0" fmla="*/ 893762 h 1160462"/>
              <a:gd name="connsiteX1" fmla="*/ 2730500 w 5283200"/>
              <a:gd name="connsiteY1" fmla="*/ 4762 h 1160462"/>
              <a:gd name="connsiteX2" fmla="*/ 5283200 w 5283200"/>
              <a:gd name="connsiteY2" fmla="*/ 1160462 h 1160462"/>
              <a:gd name="connsiteX3" fmla="*/ 5283200 w 5283200"/>
              <a:gd name="connsiteY3" fmla="*/ 1160462 h 1160462"/>
              <a:gd name="connsiteX0" fmla="*/ 0 w 5283200"/>
              <a:gd name="connsiteY0" fmla="*/ 893762 h 1160462"/>
              <a:gd name="connsiteX1" fmla="*/ 2730500 w 5283200"/>
              <a:gd name="connsiteY1" fmla="*/ 4762 h 1160462"/>
              <a:gd name="connsiteX2" fmla="*/ 5283200 w 5283200"/>
              <a:gd name="connsiteY2" fmla="*/ 1160462 h 1160462"/>
              <a:gd name="connsiteX3" fmla="*/ 5283200 w 5283200"/>
              <a:gd name="connsiteY3" fmla="*/ 1160462 h 1160462"/>
              <a:gd name="connsiteX0" fmla="*/ 0 w 5459604"/>
              <a:gd name="connsiteY0" fmla="*/ 893762 h 1897062"/>
              <a:gd name="connsiteX1" fmla="*/ 2730500 w 5459604"/>
              <a:gd name="connsiteY1" fmla="*/ 4762 h 1897062"/>
              <a:gd name="connsiteX2" fmla="*/ 5283200 w 5459604"/>
              <a:gd name="connsiteY2" fmla="*/ 1160462 h 1897062"/>
              <a:gd name="connsiteX3" fmla="*/ 5232400 w 5459604"/>
              <a:gd name="connsiteY3" fmla="*/ 1897062 h 1897062"/>
              <a:gd name="connsiteX0" fmla="*/ 0 w 5283200"/>
              <a:gd name="connsiteY0" fmla="*/ 893762 h 1160462"/>
              <a:gd name="connsiteX1" fmla="*/ 2730500 w 5283200"/>
              <a:gd name="connsiteY1" fmla="*/ 4762 h 1160462"/>
              <a:gd name="connsiteX2" fmla="*/ 5283200 w 5283200"/>
              <a:gd name="connsiteY2" fmla="*/ 1160462 h 1160462"/>
              <a:gd name="connsiteX0" fmla="*/ 0 w 6007100"/>
              <a:gd name="connsiteY0" fmla="*/ 898533 h 1406533"/>
              <a:gd name="connsiteX1" fmla="*/ 2730500 w 6007100"/>
              <a:gd name="connsiteY1" fmla="*/ 9533 h 1406533"/>
              <a:gd name="connsiteX2" fmla="*/ 6007100 w 6007100"/>
              <a:gd name="connsiteY2" fmla="*/ 1406533 h 1406533"/>
              <a:gd name="connsiteX0" fmla="*/ 0 w 6268183"/>
              <a:gd name="connsiteY0" fmla="*/ 1974553 h 1974554"/>
              <a:gd name="connsiteX1" fmla="*/ 2991583 w 6268183"/>
              <a:gd name="connsiteY1" fmla="*/ 5476 h 1974554"/>
              <a:gd name="connsiteX2" fmla="*/ 6268183 w 6268183"/>
              <a:gd name="connsiteY2" fmla="*/ 1402476 h 1974554"/>
              <a:gd name="connsiteX0" fmla="*/ 0 w 6268183"/>
              <a:gd name="connsiteY0" fmla="*/ 1974553 h 1974554"/>
              <a:gd name="connsiteX1" fmla="*/ 2991583 w 6268183"/>
              <a:gd name="connsiteY1" fmla="*/ 5476 h 1974554"/>
              <a:gd name="connsiteX2" fmla="*/ 6268183 w 6268183"/>
              <a:gd name="connsiteY2" fmla="*/ 1402476 h 19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8183" h="1974554">
                <a:moveTo>
                  <a:pt x="0" y="1974553"/>
                </a:moveTo>
                <a:cubicBezTo>
                  <a:pt x="1297889" y="442052"/>
                  <a:pt x="1946886" y="100822"/>
                  <a:pt x="2991583" y="5476"/>
                </a:cubicBezTo>
                <a:cubicBezTo>
                  <a:pt x="4036280" y="-89870"/>
                  <a:pt x="5851200" y="1087093"/>
                  <a:pt x="6268183" y="1402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12</cp:revision>
  <dcterms:created xsi:type="dcterms:W3CDTF">2017-11-10T00:25:56Z</dcterms:created>
  <dcterms:modified xsi:type="dcterms:W3CDTF">2017-11-21T13:37:53Z</dcterms:modified>
</cp:coreProperties>
</file>