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144" y="-2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11865-AE12-4771-815E-601BC208D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14F6B-5759-4DB9-B211-00868D8A7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E4D25-1E74-444A-ABAC-496C7C384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7ACC-F69A-4D52-9851-937E848AFC9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C62C3-B8EF-45F7-9A52-18237DBE1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9E1DF-EC81-44C5-840C-7A961561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DBC7-4D5F-4871-A7B0-8CE3461E1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1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DCAC-259E-4B75-A442-CE0D468FE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5DBC3-98D1-46B6-B55E-3898B5325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A85E1-ECE3-4961-A4F7-70F049915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7ACC-F69A-4D52-9851-937E848AFC9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B6E25-24AE-472A-AE16-64C5302E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DCEA1-0CF8-47C2-A321-999F4F69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DBC7-4D5F-4871-A7B0-8CE3461E1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6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805FC-F8F1-449D-B83E-970CCAA96A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61E45-FE8A-400B-B544-886FDE600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C09B3-8F1F-4439-8A48-4A310624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7ACC-F69A-4D52-9851-937E848AFC9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B13BD-0DAF-45BD-9DA2-218FA6E0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EE605-0BF3-4D6B-A836-E6E991A1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DBC7-4D5F-4871-A7B0-8CE3461E1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0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54B85-D3C4-4D4D-8925-92424635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0D6B3-3814-476A-BEDE-3EA8D13AF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31C81-56DC-4D89-B160-E1449B0D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7ACC-F69A-4D52-9851-937E848AFC9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4356B-7CC7-42D8-9F1E-BEC17D62B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30EA0-9933-4AFC-BF2F-597DC808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DBC7-4D5F-4871-A7B0-8CE3461E1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7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F6F29-04C7-4D55-B573-2BB213E0A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0B78C-42D5-4E39-8974-E5CBF6DD1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D6826-A8A7-4161-939E-AD151B8AA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7ACC-F69A-4D52-9851-937E848AFC9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B7BDA-DA54-4F10-A059-70EDD145C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971CE-194D-4324-B484-01956EDE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DBC7-4D5F-4871-A7B0-8CE3461E1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9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54D4-7A7F-4ADC-B043-173808525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5F13F-9CAC-442A-8D6A-1AD065658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A5A32-1A76-428F-A9E7-B39D72870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D3AE7-5184-4DCE-8BB9-AF0249447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7ACC-F69A-4D52-9851-937E848AFC9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DDE2B-C208-4AF3-A30C-D6E4649E4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BDE14-4EF0-458B-BBE6-2D008F5A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DBC7-4D5F-4871-A7B0-8CE3461E1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6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3EA1D-5FBB-43EB-A6FA-1B6958C6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EB4C3-836D-43C5-81BA-1C9FD044C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75B26-396F-4F73-9C68-00651B01D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3829D-62F3-4EEF-A484-15EAD23D2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DFF3B-4702-40AB-A542-32E0F6E68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EA8715-62B0-495F-A160-AAEA1EC0E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7ACC-F69A-4D52-9851-937E848AFC9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795885-B914-4E5A-A02D-E53C8418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7004E9-39C6-4315-8E65-BC9BEB1A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DBC7-4D5F-4871-A7B0-8CE3461E1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7ADB-A521-41E3-B8DB-246991766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4CD1F-7256-439B-85C6-F776BF06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7ACC-F69A-4D52-9851-937E848AFC9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61312-861D-425B-9A47-2F8B10BDE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B2D13-07F3-4DC2-92B0-665BC96B4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DBC7-4D5F-4871-A7B0-8CE3461E1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2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315F34-E76B-4060-88FB-882E1AC3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7ACC-F69A-4D52-9851-937E848AFC9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355883-8895-4AD2-9AAA-E6A0C3C97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80F4B-1476-469B-B605-AD6B63DB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DBC7-4D5F-4871-A7B0-8CE3461E1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3B75-B70E-4D5A-8797-36566695B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594E6-283F-4A9C-A4E8-0E2DE59B3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7DFFC-1A2A-4CFE-A29E-751213883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30BD0-F21C-4D2B-8727-FA82903FD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7ACC-F69A-4D52-9851-937E848AFC9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C0A05-B6A0-4C55-9BDC-5ABB4DB1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31E53-B8E0-4C72-BDE7-5E331810A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DBC7-4D5F-4871-A7B0-8CE3461E1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2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886E-C95E-4F77-B04D-AE5A0A2A7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37C75-82FF-48A9-BCE9-1C11F53349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B43A1-C869-4F74-815A-BD10E8672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BEC50-65D7-4044-99A4-E3CBB626C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7ACC-F69A-4D52-9851-937E848AFC9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18314-51ED-4744-B682-D26396FA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BA501-C489-4863-A5F7-78777793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DBC7-4D5F-4871-A7B0-8CE3461E1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0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DD6899-0931-4317-83B9-16A62AE3A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5A72C-8315-4B35-8A78-0EA83FC0A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CD757-6746-4CDC-8D33-DBC755B52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17ACC-F69A-4D52-9851-937E848AFC9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69CA5-975B-4A27-8501-68ADC4A99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F21F6-6236-4935-B56A-A95FFC45C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1DBC7-4D5F-4871-A7B0-8CE3461E1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4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FAEC2645-3578-4BD8-AA13-79FAB9B5487D}"/>
              </a:ext>
            </a:extLst>
          </p:cNvPr>
          <p:cNvGrpSpPr/>
          <p:nvPr/>
        </p:nvGrpSpPr>
        <p:grpSpPr>
          <a:xfrm>
            <a:off x="942108" y="1332873"/>
            <a:ext cx="4123362" cy="3310817"/>
            <a:chOff x="2456872" y="1905528"/>
            <a:chExt cx="4123362" cy="331081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75EDAFB-6327-4EFA-B0C3-FEE674F97DC1}"/>
                </a:ext>
              </a:extLst>
            </p:cNvPr>
            <p:cNvCxnSpPr>
              <a:cxnSpLocks/>
            </p:cNvCxnSpPr>
            <p:nvPr/>
          </p:nvCxnSpPr>
          <p:spPr>
            <a:xfrm>
              <a:off x="2918691" y="4793673"/>
              <a:ext cx="36116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39244AD-8016-491C-9965-934C4C44C2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8691" y="1905528"/>
              <a:ext cx="0" cy="2888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D076E5B-7CE7-45D5-ACB0-E5A886EACC65}"/>
                    </a:ext>
                  </a:extLst>
                </p:cNvPr>
                <p:cNvSpPr txBox="1"/>
                <p:nvPr/>
              </p:nvSpPr>
              <p:spPr>
                <a:xfrm>
                  <a:off x="2456872" y="1905528"/>
                  <a:ext cx="2216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D076E5B-7CE7-45D5-ACB0-E5A886EAC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6872" y="1905528"/>
                  <a:ext cx="221673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4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C520952-6B4D-47F0-B749-F44F6EA29A1A}"/>
                    </a:ext>
                  </a:extLst>
                </p:cNvPr>
                <p:cNvSpPr txBox="1"/>
                <p:nvPr/>
              </p:nvSpPr>
              <p:spPr>
                <a:xfrm>
                  <a:off x="6358561" y="4847013"/>
                  <a:ext cx="2216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C520952-6B4D-47F0-B749-F44F6EA29A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8561" y="4847013"/>
                  <a:ext cx="221673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4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2356655-C9FA-4F59-BAC1-F6FCA52D7A16}"/>
                </a:ext>
              </a:extLst>
            </p:cNvPr>
            <p:cNvGrpSpPr/>
            <p:nvPr/>
          </p:nvGrpSpPr>
          <p:grpSpPr>
            <a:xfrm>
              <a:off x="3373626" y="2274860"/>
              <a:ext cx="2510293" cy="2597001"/>
              <a:chOff x="3526026" y="2274860"/>
              <a:chExt cx="2510293" cy="259700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BF3964A-F10D-4065-9268-81668B0D132E}"/>
                  </a:ext>
                </a:extLst>
              </p:cNvPr>
              <p:cNvGrpSpPr/>
              <p:nvPr/>
            </p:nvGrpSpPr>
            <p:grpSpPr>
              <a:xfrm>
                <a:off x="3526026" y="2274860"/>
                <a:ext cx="2510293" cy="2597001"/>
                <a:chOff x="7457946" y="1348318"/>
                <a:chExt cx="2510293" cy="2597001"/>
              </a:xfrm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463AB58D-F3BF-4D90-B3C6-ECCAEF25A663}"/>
                    </a:ext>
                  </a:extLst>
                </p:cNvPr>
                <p:cNvSpPr/>
                <p:nvPr/>
              </p:nvSpPr>
              <p:spPr>
                <a:xfrm rot="20074816">
                  <a:off x="7457946" y="1348318"/>
                  <a:ext cx="1126174" cy="1268348"/>
                </a:xfrm>
                <a:custGeom>
                  <a:avLst/>
                  <a:gdLst>
                    <a:gd name="connsiteX0" fmla="*/ 0 w 1450109"/>
                    <a:gd name="connsiteY0" fmla="*/ 0 h 2798618"/>
                    <a:gd name="connsiteX1" fmla="*/ 471055 w 1450109"/>
                    <a:gd name="connsiteY1" fmla="*/ 1597891 h 2798618"/>
                    <a:gd name="connsiteX2" fmla="*/ 1450109 w 1450109"/>
                    <a:gd name="connsiteY2" fmla="*/ 2798618 h 2798618"/>
                    <a:gd name="connsiteX0" fmla="*/ 0 w 685665"/>
                    <a:gd name="connsiteY0" fmla="*/ 0 h 1997367"/>
                    <a:gd name="connsiteX1" fmla="*/ 471055 w 685665"/>
                    <a:gd name="connsiteY1" fmla="*/ 1597891 h 1997367"/>
                    <a:gd name="connsiteX2" fmla="*/ 685665 w 685665"/>
                    <a:gd name="connsiteY2" fmla="*/ 1997367 h 1997367"/>
                    <a:gd name="connsiteX0" fmla="*/ 0 w 685665"/>
                    <a:gd name="connsiteY0" fmla="*/ 0 h 1997367"/>
                    <a:gd name="connsiteX1" fmla="*/ 685665 w 685665"/>
                    <a:gd name="connsiteY1" fmla="*/ 1997367 h 1997367"/>
                    <a:gd name="connsiteX0" fmla="*/ 0 w 685665"/>
                    <a:gd name="connsiteY0" fmla="*/ 0 h 1997367"/>
                    <a:gd name="connsiteX1" fmla="*/ 685665 w 685665"/>
                    <a:gd name="connsiteY1" fmla="*/ 1997367 h 1997367"/>
                    <a:gd name="connsiteX0" fmla="*/ 0 w 685665"/>
                    <a:gd name="connsiteY0" fmla="*/ 0 h 1997367"/>
                    <a:gd name="connsiteX1" fmla="*/ 685665 w 685665"/>
                    <a:gd name="connsiteY1" fmla="*/ 1997367 h 1997367"/>
                    <a:gd name="connsiteX0" fmla="*/ 0 w 685665"/>
                    <a:gd name="connsiteY0" fmla="*/ 0 h 1997367"/>
                    <a:gd name="connsiteX1" fmla="*/ 685665 w 685665"/>
                    <a:gd name="connsiteY1" fmla="*/ 1997367 h 1997367"/>
                    <a:gd name="connsiteX0" fmla="*/ 0 w 724082"/>
                    <a:gd name="connsiteY0" fmla="*/ 0 h 1551173"/>
                    <a:gd name="connsiteX1" fmla="*/ 724082 w 724082"/>
                    <a:gd name="connsiteY1" fmla="*/ 1551174 h 1551173"/>
                    <a:gd name="connsiteX0" fmla="*/ 0 w 724082"/>
                    <a:gd name="connsiteY0" fmla="*/ 0 h 1551175"/>
                    <a:gd name="connsiteX1" fmla="*/ 724082 w 724082"/>
                    <a:gd name="connsiteY1" fmla="*/ 1551174 h 1551175"/>
                    <a:gd name="connsiteX0" fmla="*/ 0 w 724082"/>
                    <a:gd name="connsiteY0" fmla="*/ 0 h 1551173"/>
                    <a:gd name="connsiteX1" fmla="*/ 724082 w 724082"/>
                    <a:gd name="connsiteY1" fmla="*/ 1551174 h 1551173"/>
                    <a:gd name="connsiteX0" fmla="*/ 0 w 1091762"/>
                    <a:gd name="connsiteY0" fmla="*/ 0 h 1991231"/>
                    <a:gd name="connsiteX1" fmla="*/ 1091762 w 1091762"/>
                    <a:gd name="connsiteY1" fmla="*/ 1991230 h 1991231"/>
                    <a:gd name="connsiteX0" fmla="*/ 0 w 1091762"/>
                    <a:gd name="connsiteY0" fmla="*/ 0 h 1991229"/>
                    <a:gd name="connsiteX1" fmla="*/ 1091762 w 1091762"/>
                    <a:gd name="connsiteY1" fmla="*/ 1991230 h 1991229"/>
                    <a:gd name="connsiteX0" fmla="*/ 0 w 1126174"/>
                    <a:gd name="connsiteY0" fmla="*/ 0 h 2017241"/>
                    <a:gd name="connsiteX1" fmla="*/ 1126174 w 1126174"/>
                    <a:gd name="connsiteY1" fmla="*/ 2017241 h 2017241"/>
                    <a:gd name="connsiteX0" fmla="*/ 0 w 1126174"/>
                    <a:gd name="connsiteY0" fmla="*/ 0 h 2017241"/>
                    <a:gd name="connsiteX1" fmla="*/ 1126174 w 1126174"/>
                    <a:gd name="connsiteY1" fmla="*/ 2017241 h 2017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26174" h="2017241">
                      <a:moveTo>
                        <a:pt x="0" y="0"/>
                      </a:moveTo>
                      <a:cubicBezTo>
                        <a:pt x="4778" y="172913"/>
                        <a:pt x="337003" y="1294985"/>
                        <a:pt x="1126174" y="201724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A181FEC-E535-45C0-9B39-CC25DDB97B8B}"/>
                    </a:ext>
                  </a:extLst>
                </p:cNvPr>
                <p:cNvSpPr/>
                <p:nvPr/>
              </p:nvSpPr>
              <p:spPr>
                <a:xfrm rot="20074816">
                  <a:off x="7527065" y="1563699"/>
                  <a:ext cx="227613" cy="1705356"/>
                </a:xfrm>
                <a:custGeom>
                  <a:avLst/>
                  <a:gdLst>
                    <a:gd name="connsiteX0" fmla="*/ 0 w 1450109"/>
                    <a:gd name="connsiteY0" fmla="*/ 0 h 2798618"/>
                    <a:gd name="connsiteX1" fmla="*/ 471055 w 1450109"/>
                    <a:gd name="connsiteY1" fmla="*/ 1597891 h 2798618"/>
                    <a:gd name="connsiteX2" fmla="*/ 1450109 w 1450109"/>
                    <a:gd name="connsiteY2" fmla="*/ 2798618 h 2798618"/>
                    <a:gd name="connsiteX0" fmla="*/ 0 w 685665"/>
                    <a:gd name="connsiteY0" fmla="*/ 0 h 1997367"/>
                    <a:gd name="connsiteX1" fmla="*/ 471055 w 685665"/>
                    <a:gd name="connsiteY1" fmla="*/ 1597891 h 1997367"/>
                    <a:gd name="connsiteX2" fmla="*/ 685665 w 685665"/>
                    <a:gd name="connsiteY2" fmla="*/ 1997367 h 1997367"/>
                    <a:gd name="connsiteX0" fmla="*/ 0 w 685665"/>
                    <a:gd name="connsiteY0" fmla="*/ 0 h 1997367"/>
                    <a:gd name="connsiteX1" fmla="*/ 685665 w 685665"/>
                    <a:gd name="connsiteY1" fmla="*/ 1997367 h 1997367"/>
                    <a:gd name="connsiteX0" fmla="*/ 0 w 685665"/>
                    <a:gd name="connsiteY0" fmla="*/ 0 h 1997367"/>
                    <a:gd name="connsiteX1" fmla="*/ 685665 w 685665"/>
                    <a:gd name="connsiteY1" fmla="*/ 1997367 h 1997367"/>
                    <a:gd name="connsiteX0" fmla="*/ 0 w 685665"/>
                    <a:gd name="connsiteY0" fmla="*/ 0 h 1997367"/>
                    <a:gd name="connsiteX1" fmla="*/ 685665 w 685665"/>
                    <a:gd name="connsiteY1" fmla="*/ 1997367 h 1997367"/>
                    <a:gd name="connsiteX0" fmla="*/ 0 w 685665"/>
                    <a:gd name="connsiteY0" fmla="*/ 0 h 1997367"/>
                    <a:gd name="connsiteX1" fmla="*/ 685665 w 685665"/>
                    <a:gd name="connsiteY1" fmla="*/ 1997367 h 1997367"/>
                    <a:gd name="connsiteX0" fmla="*/ 101697 w 253837"/>
                    <a:gd name="connsiteY0" fmla="*/ 0 h 2712280"/>
                    <a:gd name="connsiteX1" fmla="*/ 253837 w 253837"/>
                    <a:gd name="connsiteY1" fmla="*/ 2712279 h 2712280"/>
                    <a:gd name="connsiteX0" fmla="*/ 13101 w 165241"/>
                    <a:gd name="connsiteY0" fmla="*/ 0 h 2712278"/>
                    <a:gd name="connsiteX1" fmla="*/ 165241 w 165241"/>
                    <a:gd name="connsiteY1" fmla="*/ 2712279 h 2712278"/>
                    <a:gd name="connsiteX0" fmla="*/ 75473 w 227613"/>
                    <a:gd name="connsiteY0" fmla="*/ 0 h 2712280"/>
                    <a:gd name="connsiteX1" fmla="*/ 227613 w 227613"/>
                    <a:gd name="connsiteY1" fmla="*/ 2712279 h 2712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27613" h="2712280">
                      <a:moveTo>
                        <a:pt x="75473" y="0"/>
                      </a:moveTo>
                      <a:cubicBezTo>
                        <a:pt x="-29430" y="598784"/>
                        <a:pt x="-62276" y="1601456"/>
                        <a:pt x="227613" y="271227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E4FA2D4-2F3E-4475-80DF-ABA9B01BA306}"/>
                    </a:ext>
                  </a:extLst>
                </p:cNvPr>
                <p:cNvSpPr/>
                <p:nvPr/>
              </p:nvSpPr>
              <p:spPr>
                <a:xfrm>
                  <a:off x="8791107" y="2308818"/>
                  <a:ext cx="1177132" cy="1258887"/>
                </a:xfrm>
                <a:custGeom>
                  <a:avLst/>
                  <a:gdLst>
                    <a:gd name="connsiteX0" fmla="*/ 4899 w 23949"/>
                    <a:gd name="connsiteY0" fmla="*/ 0 h 990600"/>
                    <a:gd name="connsiteX1" fmla="*/ 137 w 23949"/>
                    <a:gd name="connsiteY1" fmla="*/ 766762 h 990600"/>
                    <a:gd name="connsiteX2" fmla="*/ 9662 w 23949"/>
                    <a:gd name="connsiteY2" fmla="*/ 766762 h 990600"/>
                    <a:gd name="connsiteX3" fmla="*/ 23949 w 23949"/>
                    <a:gd name="connsiteY3" fmla="*/ 990600 h 990600"/>
                    <a:gd name="connsiteX4" fmla="*/ 23949 w 23949"/>
                    <a:gd name="connsiteY4" fmla="*/ 990600 h 990600"/>
                    <a:gd name="connsiteX0" fmla="*/ 5761 w 24811"/>
                    <a:gd name="connsiteY0" fmla="*/ 0 h 990600"/>
                    <a:gd name="connsiteX1" fmla="*/ 999 w 24811"/>
                    <a:gd name="connsiteY1" fmla="*/ 766762 h 990600"/>
                    <a:gd name="connsiteX2" fmla="*/ 24811 w 24811"/>
                    <a:gd name="connsiteY2" fmla="*/ 990600 h 990600"/>
                    <a:gd name="connsiteX3" fmla="*/ 24811 w 24811"/>
                    <a:gd name="connsiteY3" fmla="*/ 990600 h 990600"/>
                    <a:gd name="connsiteX0" fmla="*/ 0 w 19050"/>
                    <a:gd name="connsiteY0" fmla="*/ 0 h 990600"/>
                    <a:gd name="connsiteX1" fmla="*/ 19050 w 19050"/>
                    <a:gd name="connsiteY1" fmla="*/ 990600 h 990600"/>
                    <a:gd name="connsiteX2" fmla="*/ 19050 w 19050"/>
                    <a:gd name="connsiteY2" fmla="*/ 990600 h 990600"/>
                    <a:gd name="connsiteX0" fmla="*/ 0 w 19050"/>
                    <a:gd name="connsiteY0" fmla="*/ 0 h 990600"/>
                    <a:gd name="connsiteX1" fmla="*/ 19050 w 19050"/>
                    <a:gd name="connsiteY1" fmla="*/ 990600 h 990600"/>
                    <a:gd name="connsiteX2" fmla="*/ 19050 w 19050"/>
                    <a:gd name="connsiteY2" fmla="*/ 990600 h 990600"/>
                    <a:gd name="connsiteX0" fmla="*/ 74241 w 93291"/>
                    <a:gd name="connsiteY0" fmla="*/ 0 h 990600"/>
                    <a:gd name="connsiteX1" fmla="*/ 93291 w 93291"/>
                    <a:gd name="connsiteY1" fmla="*/ 990600 h 990600"/>
                    <a:gd name="connsiteX2" fmla="*/ 93291 w 93291"/>
                    <a:gd name="connsiteY2" fmla="*/ 990600 h 990600"/>
                    <a:gd name="connsiteX0" fmla="*/ 122677 w 141727"/>
                    <a:gd name="connsiteY0" fmla="*/ 0 h 990600"/>
                    <a:gd name="connsiteX1" fmla="*/ 141727 w 141727"/>
                    <a:gd name="connsiteY1" fmla="*/ 990600 h 990600"/>
                    <a:gd name="connsiteX2" fmla="*/ 141727 w 141727"/>
                    <a:gd name="connsiteY2" fmla="*/ 990600 h 990600"/>
                    <a:gd name="connsiteX0" fmla="*/ 92207 w 111257"/>
                    <a:gd name="connsiteY0" fmla="*/ 0 h 990600"/>
                    <a:gd name="connsiteX1" fmla="*/ 111257 w 111257"/>
                    <a:gd name="connsiteY1" fmla="*/ 990600 h 990600"/>
                    <a:gd name="connsiteX2" fmla="*/ 111257 w 111257"/>
                    <a:gd name="connsiteY2" fmla="*/ 990600 h 990600"/>
                    <a:gd name="connsiteX0" fmla="*/ 92207 w 111257"/>
                    <a:gd name="connsiteY0" fmla="*/ 0 h 990600"/>
                    <a:gd name="connsiteX1" fmla="*/ 111257 w 111257"/>
                    <a:gd name="connsiteY1" fmla="*/ 990600 h 990600"/>
                    <a:gd name="connsiteX2" fmla="*/ 111257 w 111257"/>
                    <a:gd name="connsiteY2" fmla="*/ 990600 h 990600"/>
                    <a:gd name="connsiteX0" fmla="*/ 80187 w 99237"/>
                    <a:gd name="connsiteY0" fmla="*/ 0 h 990600"/>
                    <a:gd name="connsiteX1" fmla="*/ 99237 w 99237"/>
                    <a:gd name="connsiteY1" fmla="*/ 990600 h 990600"/>
                    <a:gd name="connsiteX2" fmla="*/ 99237 w 99237"/>
                    <a:gd name="connsiteY2" fmla="*/ 990600 h 990600"/>
                    <a:gd name="connsiteX0" fmla="*/ 80187 w 99237"/>
                    <a:gd name="connsiteY0" fmla="*/ 0 h 990600"/>
                    <a:gd name="connsiteX1" fmla="*/ 99237 w 99237"/>
                    <a:gd name="connsiteY1" fmla="*/ 990600 h 990600"/>
                    <a:gd name="connsiteX2" fmla="*/ 99237 w 99237"/>
                    <a:gd name="connsiteY2" fmla="*/ 990600 h 990600"/>
                    <a:gd name="connsiteX0" fmla="*/ 80187 w 232587"/>
                    <a:gd name="connsiteY0" fmla="*/ 0 h 1004887"/>
                    <a:gd name="connsiteX1" fmla="*/ 99237 w 232587"/>
                    <a:gd name="connsiteY1" fmla="*/ 990600 h 1004887"/>
                    <a:gd name="connsiteX2" fmla="*/ 232587 w 232587"/>
                    <a:gd name="connsiteY2" fmla="*/ 1004887 h 1004887"/>
                    <a:gd name="connsiteX0" fmla="*/ 0 w 152400"/>
                    <a:gd name="connsiteY0" fmla="*/ 0 h 1004887"/>
                    <a:gd name="connsiteX1" fmla="*/ 152400 w 152400"/>
                    <a:gd name="connsiteY1" fmla="*/ 1004887 h 1004887"/>
                    <a:gd name="connsiteX0" fmla="*/ 0 w 152400"/>
                    <a:gd name="connsiteY0" fmla="*/ 0 h 1004887"/>
                    <a:gd name="connsiteX1" fmla="*/ 152400 w 152400"/>
                    <a:gd name="connsiteY1" fmla="*/ 1004887 h 1004887"/>
                    <a:gd name="connsiteX0" fmla="*/ 0 w 152400"/>
                    <a:gd name="connsiteY0" fmla="*/ 0 h 1004887"/>
                    <a:gd name="connsiteX1" fmla="*/ 152400 w 152400"/>
                    <a:gd name="connsiteY1" fmla="*/ 1004887 h 1004887"/>
                    <a:gd name="connsiteX0" fmla="*/ 45435 w 197835"/>
                    <a:gd name="connsiteY0" fmla="*/ 0 h 1004887"/>
                    <a:gd name="connsiteX1" fmla="*/ 197835 w 197835"/>
                    <a:gd name="connsiteY1" fmla="*/ 1004887 h 1004887"/>
                    <a:gd name="connsiteX0" fmla="*/ 40296 w 209365"/>
                    <a:gd name="connsiteY0" fmla="*/ 0 h 1064418"/>
                    <a:gd name="connsiteX1" fmla="*/ 209365 w 209365"/>
                    <a:gd name="connsiteY1" fmla="*/ 1064418 h 1064418"/>
                    <a:gd name="connsiteX0" fmla="*/ 11834 w 423791"/>
                    <a:gd name="connsiteY0" fmla="*/ 0 h 1052512"/>
                    <a:gd name="connsiteX1" fmla="*/ 423791 w 423791"/>
                    <a:gd name="connsiteY1" fmla="*/ 1052512 h 1052512"/>
                    <a:gd name="connsiteX0" fmla="*/ 23124 w 435081"/>
                    <a:gd name="connsiteY0" fmla="*/ 0 h 1052512"/>
                    <a:gd name="connsiteX1" fmla="*/ 435081 w 435081"/>
                    <a:gd name="connsiteY1" fmla="*/ 1052512 h 1052512"/>
                    <a:gd name="connsiteX0" fmla="*/ 43347 w 455304"/>
                    <a:gd name="connsiteY0" fmla="*/ 0 h 1052512"/>
                    <a:gd name="connsiteX1" fmla="*/ 455304 w 455304"/>
                    <a:gd name="connsiteY1" fmla="*/ 1052512 h 1052512"/>
                    <a:gd name="connsiteX0" fmla="*/ 127155 w 329562"/>
                    <a:gd name="connsiteY0" fmla="*/ 0 h 976312"/>
                    <a:gd name="connsiteX1" fmla="*/ 329562 w 329562"/>
                    <a:gd name="connsiteY1" fmla="*/ 976312 h 976312"/>
                    <a:gd name="connsiteX0" fmla="*/ 19719 w 222126"/>
                    <a:gd name="connsiteY0" fmla="*/ 0 h 976312"/>
                    <a:gd name="connsiteX1" fmla="*/ 222126 w 222126"/>
                    <a:gd name="connsiteY1" fmla="*/ 976312 h 976312"/>
                    <a:gd name="connsiteX0" fmla="*/ 3064 w 1180196"/>
                    <a:gd name="connsiteY0" fmla="*/ 0 h 1258887"/>
                    <a:gd name="connsiteX1" fmla="*/ 1180196 w 1180196"/>
                    <a:gd name="connsiteY1" fmla="*/ 1258887 h 1258887"/>
                    <a:gd name="connsiteX0" fmla="*/ 0 w 1177132"/>
                    <a:gd name="connsiteY0" fmla="*/ 0 h 1258887"/>
                    <a:gd name="connsiteX1" fmla="*/ 1177132 w 1177132"/>
                    <a:gd name="connsiteY1" fmla="*/ 1258887 h 1258887"/>
                    <a:gd name="connsiteX0" fmla="*/ 0 w 1177132"/>
                    <a:gd name="connsiteY0" fmla="*/ 0 h 1258887"/>
                    <a:gd name="connsiteX1" fmla="*/ 1177132 w 1177132"/>
                    <a:gd name="connsiteY1" fmla="*/ 1258887 h 1258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77132" h="1258887">
                      <a:moveTo>
                        <a:pt x="0" y="0"/>
                      </a:moveTo>
                      <a:cubicBezTo>
                        <a:pt x="252412" y="496887"/>
                        <a:pt x="987425" y="1169193"/>
                        <a:pt x="1177132" y="125888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1AFB680C-F303-4EBB-8293-B769E8C990B1}"/>
                    </a:ext>
                  </a:extLst>
                </p:cNvPr>
                <p:cNvSpPr/>
                <p:nvPr/>
              </p:nvSpPr>
              <p:spPr>
                <a:xfrm rot="20074816">
                  <a:off x="8287355" y="2765530"/>
                  <a:ext cx="1489035" cy="1179789"/>
                </a:xfrm>
                <a:custGeom>
                  <a:avLst/>
                  <a:gdLst>
                    <a:gd name="connsiteX0" fmla="*/ 0 w 1450109"/>
                    <a:gd name="connsiteY0" fmla="*/ 0 h 2798618"/>
                    <a:gd name="connsiteX1" fmla="*/ 471055 w 1450109"/>
                    <a:gd name="connsiteY1" fmla="*/ 1597891 h 2798618"/>
                    <a:gd name="connsiteX2" fmla="*/ 1450109 w 1450109"/>
                    <a:gd name="connsiteY2" fmla="*/ 2798618 h 2798618"/>
                    <a:gd name="connsiteX0" fmla="*/ 0 w 685665"/>
                    <a:gd name="connsiteY0" fmla="*/ 0 h 1997367"/>
                    <a:gd name="connsiteX1" fmla="*/ 471055 w 685665"/>
                    <a:gd name="connsiteY1" fmla="*/ 1597891 h 1997367"/>
                    <a:gd name="connsiteX2" fmla="*/ 685665 w 685665"/>
                    <a:gd name="connsiteY2" fmla="*/ 1997367 h 1997367"/>
                    <a:gd name="connsiteX0" fmla="*/ 0 w 685665"/>
                    <a:gd name="connsiteY0" fmla="*/ 0 h 1997367"/>
                    <a:gd name="connsiteX1" fmla="*/ 685665 w 685665"/>
                    <a:gd name="connsiteY1" fmla="*/ 1997367 h 1997367"/>
                    <a:gd name="connsiteX0" fmla="*/ 0 w 685665"/>
                    <a:gd name="connsiteY0" fmla="*/ 0 h 1997367"/>
                    <a:gd name="connsiteX1" fmla="*/ 685665 w 685665"/>
                    <a:gd name="connsiteY1" fmla="*/ 1997367 h 1997367"/>
                    <a:gd name="connsiteX0" fmla="*/ 0 w 685665"/>
                    <a:gd name="connsiteY0" fmla="*/ 0 h 1997367"/>
                    <a:gd name="connsiteX1" fmla="*/ 685665 w 685665"/>
                    <a:gd name="connsiteY1" fmla="*/ 1997367 h 1997367"/>
                    <a:gd name="connsiteX0" fmla="*/ 0 w 685665"/>
                    <a:gd name="connsiteY0" fmla="*/ 0 h 1997367"/>
                    <a:gd name="connsiteX1" fmla="*/ 685665 w 685665"/>
                    <a:gd name="connsiteY1" fmla="*/ 1997367 h 1997367"/>
                    <a:gd name="connsiteX0" fmla="*/ 0 w 724082"/>
                    <a:gd name="connsiteY0" fmla="*/ 0 h 1551173"/>
                    <a:gd name="connsiteX1" fmla="*/ 724082 w 724082"/>
                    <a:gd name="connsiteY1" fmla="*/ 1551174 h 1551173"/>
                    <a:gd name="connsiteX0" fmla="*/ 0 w 724082"/>
                    <a:gd name="connsiteY0" fmla="*/ 0 h 1551175"/>
                    <a:gd name="connsiteX1" fmla="*/ 724082 w 724082"/>
                    <a:gd name="connsiteY1" fmla="*/ 1551174 h 1551175"/>
                    <a:gd name="connsiteX0" fmla="*/ 0 w 724082"/>
                    <a:gd name="connsiteY0" fmla="*/ 0 h 1551173"/>
                    <a:gd name="connsiteX1" fmla="*/ 724082 w 724082"/>
                    <a:gd name="connsiteY1" fmla="*/ 1551174 h 1551173"/>
                    <a:gd name="connsiteX0" fmla="*/ 0 w 1091762"/>
                    <a:gd name="connsiteY0" fmla="*/ 0 h 1991231"/>
                    <a:gd name="connsiteX1" fmla="*/ 1091762 w 1091762"/>
                    <a:gd name="connsiteY1" fmla="*/ 1991230 h 1991231"/>
                    <a:gd name="connsiteX0" fmla="*/ 0 w 1091762"/>
                    <a:gd name="connsiteY0" fmla="*/ 0 h 1991229"/>
                    <a:gd name="connsiteX1" fmla="*/ 1091762 w 1091762"/>
                    <a:gd name="connsiteY1" fmla="*/ 1991230 h 1991229"/>
                    <a:gd name="connsiteX0" fmla="*/ 0 w 1126174"/>
                    <a:gd name="connsiteY0" fmla="*/ 0 h 2017241"/>
                    <a:gd name="connsiteX1" fmla="*/ 1126174 w 1126174"/>
                    <a:gd name="connsiteY1" fmla="*/ 2017241 h 2017241"/>
                    <a:gd name="connsiteX0" fmla="*/ 0 w 1126174"/>
                    <a:gd name="connsiteY0" fmla="*/ 0 h 2017241"/>
                    <a:gd name="connsiteX1" fmla="*/ 1126174 w 1126174"/>
                    <a:gd name="connsiteY1" fmla="*/ 2017241 h 2017241"/>
                    <a:gd name="connsiteX0" fmla="*/ 0 w 1488774"/>
                    <a:gd name="connsiteY0" fmla="*/ 0 h 1827272"/>
                    <a:gd name="connsiteX1" fmla="*/ 1488774 w 1488774"/>
                    <a:gd name="connsiteY1" fmla="*/ 1827272 h 1827272"/>
                    <a:gd name="connsiteX0" fmla="*/ 0 w 1488774"/>
                    <a:gd name="connsiteY0" fmla="*/ 0 h 1827272"/>
                    <a:gd name="connsiteX1" fmla="*/ 1488774 w 1488774"/>
                    <a:gd name="connsiteY1" fmla="*/ 1827272 h 1827272"/>
                    <a:gd name="connsiteX0" fmla="*/ 0 w 1488774"/>
                    <a:gd name="connsiteY0" fmla="*/ 0 h 1827272"/>
                    <a:gd name="connsiteX1" fmla="*/ 1488774 w 1488774"/>
                    <a:gd name="connsiteY1" fmla="*/ 1827272 h 1827272"/>
                    <a:gd name="connsiteX0" fmla="*/ 0 w 1483606"/>
                    <a:gd name="connsiteY0" fmla="*/ 0 h 1868094"/>
                    <a:gd name="connsiteX1" fmla="*/ 1483606 w 1483606"/>
                    <a:gd name="connsiteY1" fmla="*/ 1868094 h 1868094"/>
                    <a:gd name="connsiteX0" fmla="*/ 0 w 1483606"/>
                    <a:gd name="connsiteY0" fmla="*/ 0 h 1868094"/>
                    <a:gd name="connsiteX1" fmla="*/ 1483606 w 1483606"/>
                    <a:gd name="connsiteY1" fmla="*/ 1868094 h 1868094"/>
                    <a:gd name="connsiteX0" fmla="*/ 0 w 1483606"/>
                    <a:gd name="connsiteY0" fmla="*/ 0 h 1868094"/>
                    <a:gd name="connsiteX1" fmla="*/ 1483606 w 1483606"/>
                    <a:gd name="connsiteY1" fmla="*/ 1868094 h 1868094"/>
                    <a:gd name="connsiteX0" fmla="*/ 0 w 1483606"/>
                    <a:gd name="connsiteY0" fmla="*/ 0 h 1868094"/>
                    <a:gd name="connsiteX1" fmla="*/ 1483606 w 1483606"/>
                    <a:gd name="connsiteY1" fmla="*/ 1868094 h 1868094"/>
                    <a:gd name="connsiteX0" fmla="*/ 0 w 1499789"/>
                    <a:gd name="connsiteY0" fmla="*/ 0 h 1884522"/>
                    <a:gd name="connsiteX1" fmla="*/ 1499789 w 1499789"/>
                    <a:gd name="connsiteY1" fmla="*/ 1884522 h 1884522"/>
                    <a:gd name="connsiteX0" fmla="*/ 0 w 1489035"/>
                    <a:gd name="connsiteY0" fmla="*/ 0 h 1876393"/>
                    <a:gd name="connsiteX1" fmla="*/ 1489035 w 1489035"/>
                    <a:gd name="connsiteY1" fmla="*/ 1876393 h 1876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89035" h="1876393">
                      <a:moveTo>
                        <a:pt x="0" y="0"/>
                      </a:moveTo>
                      <a:cubicBezTo>
                        <a:pt x="578243" y="1053656"/>
                        <a:pt x="870189" y="1372337"/>
                        <a:pt x="1489035" y="1876393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564E099-9CB7-4831-A7C0-17E60A0856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1931" y="3038475"/>
                <a:ext cx="120867" cy="50464"/>
              </a:xfrm>
              <a:prstGeom prst="line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9FD86A2-CB3E-4F82-8AE9-EF23512005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67325" y="3798094"/>
                <a:ext cx="76821" cy="78649"/>
              </a:xfrm>
              <a:prstGeom prst="line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D39B6942-D457-4654-AA3C-322336B14F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48871" y="4380168"/>
                <a:ext cx="166067" cy="37051"/>
              </a:xfrm>
              <a:prstGeom prst="line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47F1FE5-4757-4410-A0CF-C296A26407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58281" y="3467866"/>
                <a:ext cx="90547" cy="120678"/>
              </a:xfrm>
              <a:prstGeom prst="line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D7B2B25-87A5-4BAE-8478-333F98062521}"/>
                </a:ext>
              </a:extLst>
            </p:cNvPr>
            <p:cNvSpPr/>
            <p:nvPr/>
          </p:nvSpPr>
          <p:spPr>
            <a:xfrm>
              <a:off x="3132876" y="2563015"/>
              <a:ext cx="54161" cy="541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7C27149-FEC0-47FA-9C62-9C3E40F3A377}"/>
                </a:ext>
              </a:extLst>
            </p:cNvPr>
            <p:cNvSpPr/>
            <p:nvPr/>
          </p:nvSpPr>
          <p:spPr>
            <a:xfrm>
              <a:off x="4001217" y="4047627"/>
              <a:ext cx="54161" cy="541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039F6DC-C5B8-4B85-9852-A01E32496786}"/>
                </a:ext>
              </a:extLst>
            </p:cNvPr>
            <p:cNvSpPr/>
            <p:nvPr/>
          </p:nvSpPr>
          <p:spPr>
            <a:xfrm>
              <a:off x="5851480" y="4463743"/>
              <a:ext cx="54161" cy="541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66D319-04B0-4FDA-9802-4E8DC7AFE85D}"/>
                </a:ext>
              </a:extLst>
            </p:cNvPr>
            <p:cNvSpPr/>
            <p:nvPr/>
          </p:nvSpPr>
          <p:spPr>
            <a:xfrm>
              <a:off x="4690422" y="3211703"/>
              <a:ext cx="54161" cy="541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808622F-3448-4488-8E6C-F5B07254C62D}"/>
                    </a:ext>
                  </a:extLst>
                </p:cNvPr>
                <p:cNvSpPr txBox="1"/>
                <p:nvPr/>
              </p:nvSpPr>
              <p:spPr>
                <a:xfrm>
                  <a:off x="2994715" y="2228780"/>
                  <a:ext cx="2216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808622F-3448-4488-8E6C-F5B07254C6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715" y="2228780"/>
                  <a:ext cx="221673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7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FA663B7-7A74-4749-AD90-04860CC7111D}"/>
                    </a:ext>
                  </a:extLst>
                </p:cNvPr>
                <p:cNvSpPr txBox="1"/>
                <p:nvPr/>
              </p:nvSpPr>
              <p:spPr>
                <a:xfrm>
                  <a:off x="4606665" y="2908307"/>
                  <a:ext cx="2216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ℬ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FA663B7-7A74-4749-AD90-04860CC711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6665" y="2908307"/>
                  <a:ext cx="221673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486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806DE0D-584C-4944-B0AE-014CF0625CA6}"/>
                    </a:ext>
                  </a:extLst>
                </p:cNvPr>
                <p:cNvSpPr txBox="1"/>
                <p:nvPr/>
              </p:nvSpPr>
              <p:spPr>
                <a:xfrm>
                  <a:off x="5841213" y="4400684"/>
                  <a:ext cx="2216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806DE0D-584C-4944-B0AE-014CF0625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1213" y="4400684"/>
                  <a:ext cx="221673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4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E7E75D5-2A35-4DA9-B67B-0B4E560CF521}"/>
                    </a:ext>
                  </a:extLst>
                </p:cNvPr>
                <p:cNvSpPr txBox="1"/>
                <p:nvPr/>
              </p:nvSpPr>
              <p:spPr>
                <a:xfrm>
                  <a:off x="3747105" y="3986482"/>
                  <a:ext cx="2216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E7E75D5-2A35-4DA9-B67B-0B4E560CF5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105" y="3986482"/>
                  <a:ext cx="221673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540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row: Down 52">
              <a:extLst>
                <a:ext uri="{FF2B5EF4-FFF2-40B4-BE49-F238E27FC236}">
                  <a16:creationId xmlns:a16="http://schemas.microsoft.com/office/drawing/2014/main" id="{33C12D2B-9118-497B-AF0B-B9485C3AC25B}"/>
                </a:ext>
              </a:extLst>
            </p:cNvPr>
            <p:cNvSpPr/>
            <p:nvPr/>
          </p:nvSpPr>
          <p:spPr>
            <a:xfrm>
              <a:off x="4041714" y="2827128"/>
              <a:ext cx="346374" cy="606747"/>
            </a:xfrm>
            <a:custGeom>
              <a:avLst/>
              <a:gdLst>
                <a:gd name="connsiteX0" fmla="*/ 0 w 342899"/>
                <a:gd name="connsiteY0" fmla="*/ 292423 h 463872"/>
                <a:gd name="connsiteX1" fmla="*/ 85725 w 342899"/>
                <a:gd name="connsiteY1" fmla="*/ 292423 h 463872"/>
                <a:gd name="connsiteX2" fmla="*/ 85725 w 342899"/>
                <a:gd name="connsiteY2" fmla="*/ 0 h 463872"/>
                <a:gd name="connsiteX3" fmla="*/ 257174 w 342899"/>
                <a:gd name="connsiteY3" fmla="*/ 0 h 463872"/>
                <a:gd name="connsiteX4" fmla="*/ 257174 w 342899"/>
                <a:gd name="connsiteY4" fmla="*/ 292423 h 463872"/>
                <a:gd name="connsiteX5" fmla="*/ 342899 w 342899"/>
                <a:gd name="connsiteY5" fmla="*/ 292423 h 463872"/>
                <a:gd name="connsiteX6" fmla="*/ 171450 w 342899"/>
                <a:gd name="connsiteY6" fmla="*/ 463872 h 463872"/>
                <a:gd name="connsiteX7" fmla="*/ 0 w 342899"/>
                <a:gd name="connsiteY7" fmla="*/ 292423 h 463872"/>
                <a:gd name="connsiteX0" fmla="*/ 0 w 344498"/>
                <a:gd name="connsiteY0" fmla="*/ 292423 h 463872"/>
                <a:gd name="connsiteX1" fmla="*/ 85725 w 344498"/>
                <a:gd name="connsiteY1" fmla="*/ 292423 h 463872"/>
                <a:gd name="connsiteX2" fmla="*/ 85725 w 344498"/>
                <a:gd name="connsiteY2" fmla="*/ 0 h 463872"/>
                <a:gd name="connsiteX3" fmla="*/ 257174 w 344498"/>
                <a:gd name="connsiteY3" fmla="*/ 0 h 463872"/>
                <a:gd name="connsiteX4" fmla="*/ 257174 w 344498"/>
                <a:gd name="connsiteY4" fmla="*/ 292423 h 463872"/>
                <a:gd name="connsiteX5" fmla="*/ 342899 w 344498"/>
                <a:gd name="connsiteY5" fmla="*/ 292423 h 463872"/>
                <a:gd name="connsiteX6" fmla="*/ 171450 w 344498"/>
                <a:gd name="connsiteY6" fmla="*/ 463872 h 463872"/>
                <a:gd name="connsiteX7" fmla="*/ 0 w 344498"/>
                <a:gd name="connsiteY7" fmla="*/ 292423 h 463872"/>
                <a:gd name="connsiteX0" fmla="*/ 1599 w 346097"/>
                <a:gd name="connsiteY0" fmla="*/ 292423 h 463872"/>
                <a:gd name="connsiteX1" fmla="*/ 87324 w 346097"/>
                <a:gd name="connsiteY1" fmla="*/ 292423 h 463872"/>
                <a:gd name="connsiteX2" fmla="*/ 87324 w 346097"/>
                <a:gd name="connsiteY2" fmla="*/ 0 h 463872"/>
                <a:gd name="connsiteX3" fmla="*/ 258773 w 346097"/>
                <a:gd name="connsiteY3" fmla="*/ 0 h 463872"/>
                <a:gd name="connsiteX4" fmla="*/ 258773 w 346097"/>
                <a:gd name="connsiteY4" fmla="*/ 292423 h 463872"/>
                <a:gd name="connsiteX5" fmla="*/ 344498 w 346097"/>
                <a:gd name="connsiteY5" fmla="*/ 292423 h 463872"/>
                <a:gd name="connsiteX6" fmla="*/ 173049 w 346097"/>
                <a:gd name="connsiteY6" fmla="*/ 463872 h 463872"/>
                <a:gd name="connsiteX7" fmla="*/ 1599 w 346097"/>
                <a:gd name="connsiteY7" fmla="*/ 292423 h 463872"/>
                <a:gd name="connsiteX0" fmla="*/ 1785 w 346283"/>
                <a:gd name="connsiteY0" fmla="*/ 325760 h 497209"/>
                <a:gd name="connsiteX1" fmla="*/ 87510 w 346283"/>
                <a:gd name="connsiteY1" fmla="*/ 325760 h 497209"/>
                <a:gd name="connsiteX2" fmla="*/ 149423 w 346283"/>
                <a:gd name="connsiteY2" fmla="*/ 0 h 497209"/>
                <a:gd name="connsiteX3" fmla="*/ 258959 w 346283"/>
                <a:gd name="connsiteY3" fmla="*/ 33337 h 497209"/>
                <a:gd name="connsiteX4" fmla="*/ 258959 w 346283"/>
                <a:gd name="connsiteY4" fmla="*/ 325760 h 497209"/>
                <a:gd name="connsiteX5" fmla="*/ 344684 w 346283"/>
                <a:gd name="connsiteY5" fmla="*/ 325760 h 497209"/>
                <a:gd name="connsiteX6" fmla="*/ 173235 w 346283"/>
                <a:gd name="connsiteY6" fmla="*/ 497209 h 497209"/>
                <a:gd name="connsiteX7" fmla="*/ 1785 w 346283"/>
                <a:gd name="connsiteY7" fmla="*/ 325760 h 497209"/>
                <a:gd name="connsiteX0" fmla="*/ 1785 w 346153"/>
                <a:gd name="connsiteY0" fmla="*/ 335285 h 506734"/>
                <a:gd name="connsiteX1" fmla="*/ 87510 w 346153"/>
                <a:gd name="connsiteY1" fmla="*/ 335285 h 506734"/>
                <a:gd name="connsiteX2" fmla="*/ 149423 w 346153"/>
                <a:gd name="connsiteY2" fmla="*/ 9525 h 506734"/>
                <a:gd name="connsiteX3" fmla="*/ 311346 w 346153"/>
                <a:gd name="connsiteY3" fmla="*/ 0 h 506734"/>
                <a:gd name="connsiteX4" fmla="*/ 258959 w 346153"/>
                <a:gd name="connsiteY4" fmla="*/ 335285 h 506734"/>
                <a:gd name="connsiteX5" fmla="*/ 344684 w 346153"/>
                <a:gd name="connsiteY5" fmla="*/ 335285 h 506734"/>
                <a:gd name="connsiteX6" fmla="*/ 173235 w 346153"/>
                <a:gd name="connsiteY6" fmla="*/ 506734 h 506734"/>
                <a:gd name="connsiteX7" fmla="*/ 1785 w 346153"/>
                <a:gd name="connsiteY7" fmla="*/ 335285 h 506734"/>
                <a:gd name="connsiteX0" fmla="*/ 1785 w 346153"/>
                <a:gd name="connsiteY0" fmla="*/ 335285 h 568647"/>
                <a:gd name="connsiteX1" fmla="*/ 87510 w 346153"/>
                <a:gd name="connsiteY1" fmla="*/ 335285 h 568647"/>
                <a:gd name="connsiteX2" fmla="*/ 149423 w 346153"/>
                <a:gd name="connsiteY2" fmla="*/ 9525 h 568647"/>
                <a:gd name="connsiteX3" fmla="*/ 311346 w 346153"/>
                <a:gd name="connsiteY3" fmla="*/ 0 h 568647"/>
                <a:gd name="connsiteX4" fmla="*/ 258959 w 346153"/>
                <a:gd name="connsiteY4" fmla="*/ 335285 h 568647"/>
                <a:gd name="connsiteX5" fmla="*/ 344684 w 346153"/>
                <a:gd name="connsiteY5" fmla="*/ 335285 h 568647"/>
                <a:gd name="connsiteX6" fmla="*/ 244673 w 346153"/>
                <a:gd name="connsiteY6" fmla="*/ 568647 h 568647"/>
                <a:gd name="connsiteX7" fmla="*/ 1785 w 346153"/>
                <a:gd name="connsiteY7" fmla="*/ 335285 h 568647"/>
                <a:gd name="connsiteX0" fmla="*/ 1438 w 345806"/>
                <a:gd name="connsiteY0" fmla="*/ 368622 h 601984"/>
                <a:gd name="connsiteX1" fmla="*/ 87163 w 345806"/>
                <a:gd name="connsiteY1" fmla="*/ 368622 h 601984"/>
                <a:gd name="connsiteX2" fmla="*/ 20489 w 345806"/>
                <a:gd name="connsiteY2" fmla="*/ 0 h 601984"/>
                <a:gd name="connsiteX3" fmla="*/ 310999 w 345806"/>
                <a:gd name="connsiteY3" fmla="*/ 33337 h 601984"/>
                <a:gd name="connsiteX4" fmla="*/ 258612 w 345806"/>
                <a:gd name="connsiteY4" fmla="*/ 368622 h 601984"/>
                <a:gd name="connsiteX5" fmla="*/ 344337 w 345806"/>
                <a:gd name="connsiteY5" fmla="*/ 368622 h 601984"/>
                <a:gd name="connsiteX6" fmla="*/ 244326 w 345806"/>
                <a:gd name="connsiteY6" fmla="*/ 601984 h 601984"/>
                <a:gd name="connsiteX7" fmla="*/ 1438 w 345806"/>
                <a:gd name="connsiteY7" fmla="*/ 368622 h 601984"/>
                <a:gd name="connsiteX0" fmla="*/ 1438 w 346374"/>
                <a:gd name="connsiteY0" fmla="*/ 373385 h 606747"/>
                <a:gd name="connsiteX1" fmla="*/ 87163 w 346374"/>
                <a:gd name="connsiteY1" fmla="*/ 373385 h 606747"/>
                <a:gd name="connsiteX2" fmla="*/ 20489 w 346374"/>
                <a:gd name="connsiteY2" fmla="*/ 4763 h 606747"/>
                <a:gd name="connsiteX3" fmla="*/ 130024 w 346374"/>
                <a:gd name="connsiteY3" fmla="*/ 0 h 606747"/>
                <a:gd name="connsiteX4" fmla="*/ 258612 w 346374"/>
                <a:gd name="connsiteY4" fmla="*/ 373385 h 606747"/>
                <a:gd name="connsiteX5" fmla="*/ 344337 w 346374"/>
                <a:gd name="connsiteY5" fmla="*/ 373385 h 606747"/>
                <a:gd name="connsiteX6" fmla="*/ 244326 w 346374"/>
                <a:gd name="connsiteY6" fmla="*/ 606747 h 606747"/>
                <a:gd name="connsiteX7" fmla="*/ 1438 w 346374"/>
                <a:gd name="connsiteY7" fmla="*/ 373385 h 606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374" h="606747">
                  <a:moveTo>
                    <a:pt x="1438" y="373385"/>
                  </a:moveTo>
                  <a:cubicBezTo>
                    <a:pt x="-12849" y="344810"/>
                    <a:pt x="83988" y="434822"/>
                    <a:pt x="87163" y="373385"/>
                  </a:cubicBezTo>
                  <a:cubicBezTo>
                    <a:pt x="90338" y="311948"/>
                    <a:pt x="-8086" y="53500"/>
                    <a:pt x="20489" y="4763"/>
                  </a:cubicBezTo>
                  <a:lnTo>
                    <a:pt x="130024" y="0"/>
                  </a:lnTo>
                  <a:cubicBezTo>
                    <a:pt x="158599" y="48737"/>
                    <a:pt x="222893" y="311154"/>
                    <a:pt x="258612" y="373385"/>
                  </a:cubicBezTo>
                  <a:cubicBezTo>
                    <a:pt x="294331" y="435616"/>
                    <a:pt x="358624" y="344810"/>
                    <a:pt x="344337" y="373385"/>
                  </a:cubicBezTo>
                  <a:lnTo>
                    <a:pt x="244326" y="606747"/>
                  </a:lnTo>
                  <a:lnTo>
                    <a:pt x="1438" y="3733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Arrow: Down 52">
              <a:extLst>
                <a:ext uri="{FF2B5EF4-FFF2-40B4-BE49-F238E27FC236}">
                  <a16:creationId xmlns:a16="http://schemas.microsoft.com/office/drawing/2014/main" id="{2BD4D3CF-627F-484D-95AD-22B6E5A97546}"/>
                </a:ext>
              </a:extLst>
            </p:cNvPr>
            <p:cNvSpPr/>
            <p:nvPr/>
          </p:nvSpPr>
          <p:spPr>
            <a:xfrm>
              <a:off x="4447000" y="4059790"/>
              <a:ext cx="346374" cy="606747"/>
            </a:xfrm>
            <a:custGeom>
              <a:avLst/>
              <a:gdLst>
                <a:gd name="connsiteX0" fmla="*/ 0 w 342899"/>
                <a:gd name="connsiteY0" fmla="*/ 292423 h 463872"/>
                <a:gd name="connsiteX1" fmla="*/ 85725 w 342899"/>
                <a:gd name="connsiteY1" fmla="*/ 292423 h 463872"/>
                <a:gd name="connsiteX2" fmla="*/ 85725 w 342899"/>
                <a:gd name="connsiteY2" fmla="*/ 0 h 463872"/>
                <a:gd name="connsiteX3" fmla="*/ 257174 w 342899"/>
                <a:gd name="connsiteY3" fmla="*/ 0 h 463872"/>
                <a:gd name="connsiteX4" fmla="*/ 257174 w 342899"/>
                <a:gd name="connsiteY4" fmla="*/ 292423 h 463872"/>
                <a:gd name="connsiteX5" fmla="*/ 342899 w 342899"/>
                <a:gd name="connsiteY5" fmla="*/ 292423 h 463872"/>
                <a:gd name="connsiteX6" fmla="*/ 171450 w 342899"/>
                <a:gd name="connsiteY6" fmla="*/ 463872 h 463872"/>
                <a:gd name="connsiteX7" fmla="*/ 0 w 342899"/>
                <a:gd name="connsiteY7" fmla="*/ 292423 h 463872"/>
                <a:gd name="connsiteX0" fmla="*/ 0 w 344498"/>
                <a:gd name="connsiteY0" fmla="*/ 292423 h 463872"/>
                <a:gd name="connsiteX1" fmla="*/ 85725 w 344498"/>
                <a:gd name="connsiteY1" fmla="*/ 292423 h 463872"/>
                <a:gd name="connsiteX2" fmla="*/ 85725 w 344498"/>
                <a:gd name="connsiteY2" fmla="*/ 0 h 463872"/>
                <a:gd name="connsiteX3" fmla="*/ 257174 w 344498"/>
                <a:gd name="connsiteY3" fmla="*/ 0 h 463872"/>
                <a:gd name="connsiteX4" fmla="*/ 257174 w 344498"/>
                <a:gd name="connsiteY4" fmla="*/ 292423 h 463872"/>
                <a:gd name="connsiteX5" fmla="*/ 342899 w 344498"/>
                <a:gd name="connsiteY5" fmla="*/ 292423 h 463872"/>
                <a:gd name="connsiteX6" fmla="*/ 171450 w 344498"/>
                <a:gd name="connsiteY6" fmla="*/ 463872 h 463872"/>
                <a:gd name="connsiteX7" fmla="*/ 0 w 344498"/>
                <a:gd name="connsiteY7" fmla="*/ 292423 h 463872"/>
                <a:gd name="connsiteX0" fmla="*/ 1599 w 346097"/>
                <a:gd name="connsiteY0" fmla="*/ 292423 h 463872"/>
                <a:gd name="connsiteX1" fmla="*/ 87324 w 346097"/>
                <a:gd name="connsiteY1" fmla="*/ 292423 h 463872"/>
                <a:gd name="connsiteX2" fmla="*/ 87324 w 346097"/>
                <a:gd name="connsiteY2" fmla="*/ 0 h 463872"/>
                <a:gd name="connsiteX3" fmla="*/ 258773 w 346097"/>
                <a:gd name="connsiteY3" fmla="*/ 0 h 463872"/>
                <a:gd name="connsiteX4" fmla="*/ 258773 w 346097"/>
                <a:gd name="connsiteY4" fmla="*/ 292423 h 463872"/>
                <a:gd name="connsiteX5" fmla="*/ 344498 w 346097"/>
                <a:gd name="connsiteY5" fmla="*/ 292423 h 463872"/>
                <a:gd name="connsiteX6" fmla="*/ 173049 w 346097"/>
                <a:gd name="connsiteY6" fmla="*/ 463872 h 463872"/>
                <a:gd name="connsiteX7" fmla="*/ 1599 w 346097"/>
                <a:gd name="connsiteY7" fmla="*/ 292423 h 463872"/>
                <a:gd name="connsiteX0" fmla="*/ 1785 w 346283"/>
                <a:gd name="connsiteY0" fmla="*/ 325760 h 497209"/>
                <a:gd name="connsiteX1" fmla="*/ 87510 w 346283"/>
                <a:gd name="connsiteY1" fmla="*/ 325760 h 497209"/>
                <a:gd name="connsiteX2" fmla="*/ 149423 w 346283"/>
                <a:gd name="connsiteY2" fmla="*/ 0 h 497209"/>
                <a:gd name="connsiteX3" fmla="*/ 258959 w 346283"/>
                <a:gd name="connsiteY3" fmla="*/ 33337 h 497209"/>
                <a:gd name="connsiteX4" fmla="*/ 258959 w 346283"/>
                <a:gd name="connsiteY4" fmla="*/ 325760 h 497209"/>
                <a:gd name="connsiteX5" fmla="*/ 344684 w 346283"/>
                <a:gd name="connsiteY5" fmla="*/ 325760 h 497209"/>
                <a:gd name="connsiteX6" fmla="*/ 173235 w 346283"/>
                <a:gd name="connsiteY6" fmla="*/ 497209 h 497209"/>
                <a:gd name="connsiteX7" fmla="*/ 1785 w 346283"/>
                <a:gd name="connsiteY7" fmla="*/ 325760 h 497209"/>
                <a:gd name="connsiteX0" fmla="*/ 1785 w 346153"/>
                <a:gd name="connsiteY0" fmla="*/ 335285 h 506734"/>
                <a:gd name="connsiteX1" fmla="*/ 87510 w 346153"/>
                <a:gd name="connsiteY1" fmla="*/ 335285 h 506734"/>
                <a:gd name="connsiteX2" fmla="*/ 149423 w 346153"/>
                <a:gd name="connsiteY2" fmla="*/ 9525 h 506734"/>
                <a:gd name="connsiteX3" fmla="*/ 311346 w 346153"/>
                <a:gd name="connsiteY3" fmla="*/ 0 h 506734"/>
                <a:gd name="connsiteX4" fmla="*/ 258959 w 346153"/>
                <a:gd name="connsiteY4" fmla="*/ 335285 h 506734"/>
                <a:gd name="connsiteX5" fmla="*/ 344684 w 346153"/>
                <a:gd name="connsiteY5" fmla="*/ 335285 h 506734"/>
                <a:gd name="connsiteX6" fmla="*/ 173235 w 346153"/>
                <a:gd name="connsiteY6" fmla="*/ 506734 h 506734"/>
                <a:gd name="connsiteX7" fmla="*/ 1785 w 346153"/>
                <a:gd name="connsiteY7" fmla="*/ 335285 h 506734"/>
                <a:gd name="connsiteX0" fmla="*/ 1785 w 346153"/>
                <a:gd name="connsiteY0" fmla="*/ 335285 h 568647"/>
                <a:gd name="connsiteX1" fmla="*/ 87510 w 346153"/>
                <a:gd name="connsiteY1" fmla="*/ 335285 h 568647"/>
                <a:gd name="connsiteX2" fmla="*/ 149423 w 346153"/>
                <a:gd name="connsiteY2" fmla="*/ 9525 h 568647"/>
                <a:gd name="connsiteX3" fmla="*/ 311346 w 346153"/>
                <a:gd name="connsiteY3" fmla="*/ 0 h 568647"/>
                <a:gd name="connsiteX4" fmla="*/ 258959 w 346153"/>
                <a:gd name="connsiteY4" fmla="*/ 335285 h 568647"/>
                <a:gd name="connsiteX5" fmla="*/ 344684 w 346153"/>
                <a:gd name="connsiteY5" fmla="*/ 335285 h 568647"/>
                <a:gd name="connsiteX6" fmla="*/ 244673 w 346153"/>
                <a:gd name="connsiteY6" fmla="*/ 568647 h 568647"/>
                <a:gd name="connsiteX7" fmla="*/ 1785 w 346153"/>
                <a:gd name="connsiteY7" fmla="*/ 335285 h 568647"/>
                <a:gd name="connsiteX0" fmla="*/ 1438 w 345806"/>
                <a:gd name="connsiteY0" fmla="*/ 368622 h 601984"/>
                <a:gd name="connsiteX1" fmla="*/ 87163 w 345806"/>
                <a:gd name="connsiteY1" fmla="*/ 368622 h 601984"/>
                <a:gd name="connsiteX2" fmla="*/ 20489 w 345806"/>
                <a:gd name="connsiteY2" fmla="*/ 0 h 601984"/>
                <a:gd name="connsiteX3" fmla="*/ 310999 w 345806"/>
                <a:gd name="connsiteY3" fmla="*/ 33337 h 601984"/>
                <a:gd name="connsiteX4" fmla="*/ 258612 w 345806"/>
                <a:gd name="connsiteY4" fmla="*/ 368622 h 601984"/>
                <a:gd name="connsiteX5" fmla="*/ 344337 w 345806"/>
                <a:gd name="connsiteY5" fmla="*/ 368622 h 601984"/>
                <a:gd name="connsiteX6" fmla="*/ 244326 w 345806"/>
                <a:gd name="connsiteY6" fmla="*/ 601984 h 601984"/>
                <a:gd name="connsiteX7" fmla="*/ 1438 w 345806"/>
                <a:gd name="connsiteY7" fmla="*/ 368622 h 601984"/>
                <a:gd name="connsiteX0" fmla="*/ 1438 w 346374"/>
                <a:gd name="connsiteY0" fmla="*/ 373385 h 606747"/>
                <a:gd name="connsiteX1" fmla="*/ 87163 w 346374"/>
                <a:gd name="connsiteY1" fmla="*/ 373385 h 606747"/>
                <a:gd name="connsiteX2" fmla="*/ 20489 w 346374"/>
                <a:gd name="connsiteY2" fmla="*/ 4763 h 606747"/>
                <a:gd name="connsiteX3" fmla="*/ 130024 w 346374"/>
                <a:gd name="connsiteY3" fmla="*/ 0 h 606747"/>
                <a:gd name="connsiteX4" fmla="*/ 258612 w 346374"/>
                <a:gd name="connsiteY4" fmla="*/ 373385 h 606747"/>
                <a:gd name="connsiteX5" fmla="*/ 344337 w 346374"/>
                <a:gd name="connsiteY5" fmla="*/ 373385 h 606747"/>
                <a:gd name="connsiteX6" fmla="*/ 244326 w 346374"/>
                <a:gd name="connsiteY6" fmla="*/ 606747 h 606747"/>
                <a:gd name="connsiteX7" fmla="*/ 1438 w 346374"/>
                <a:gd name="connsiteY7" fmla="*/ 373385 h 606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374" h="606747">
                  <a:moveTo>
                    <a:pt x="1438" y="373385"/>
                  </a:moveTo>
                  <a:cubicBezTo>
                    <a:pt x="-12849" y="344810"/>
                    <a:pt x="83988" y="434822"/>
                    <a:pt x="87163" y="373385"/>
                  </a:cubicBezTo>
                  <a:cubicBezTo>
                    <a:pt x="90338" y="311948"/>
                    <a:pt x="-8086" y="53500"/>
                    <a:pt x="20489" y="4763"/>
                  </a:cubicBezTo>
                  <a:lnTo>
                    <a:pt x="130024" y="0"/>
                  </a:lnTo>
                  <a:cubicBezTo>
                    <a:pt x="158599" y="48737"/>
                    <a:pt x="222893" y="311154"/>
                    <a:pt x="258612" y="373385"/>
                  </a:cubicBezTo>
                  <a:cubicBezTo>
                    <a:pt x="294331" y="435616"/>
                    <a:pt x="358624" y="344810"/>
                    <a:pt x="344337" y="373385"/>
                  </a:cubicBezTo>
                  <a:lnTo>
                    <a:pt x="244326" y="606747"/>
                  </a:lnTo>
                  <a:lnTo>
                    <a:pt x="1438" y="3733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4EECBD7C-AA82-4D72-B366-EBF754C327D7}"/>
                    </a:ext>
                  </a:extLst>
                </p:cNvPr>
                <p:cNvSpPr txBox="1"/>
                <p:nvPr/>
              </p:nvSpPr>
              <p:spPr>
                <a:xfrm>
                  <a:off x="3604262" y="2590095"/>
                  <a:ext cx="2216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4EECBD7C-AA82-4D72-B366-EBF754C327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4262" y="2590095"/>
                  <a:ext cx="221673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5556" r="-113889"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F346889F-EF77-4DA4-BE7B-26C60DA0C43D}"/>
                    </a:ext>
                  </a:extLst>
                </p:cNvPr>
                <p:cNvSpPr txBox="1"/>
                <p:nvPr/>
              </p:nvSpPr>
              <p:spPr>
                <a:xfrm>
                  <a:off x="4759072" y="4412911"/>
                  <a:ext cx="2216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F346889F-EF77-4DA4-BE7B-26C60DA0C4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9072" y="4412911"/>
                  <a:ext cx="221673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5405" r="-156757"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9537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B6A39FCD-2277-43CB-801E-E66FE1A13551}"/>
              </a:ext>
            </a:extLst>
          </p:cNvPr>
          <p:cNvGrpSpPr/>
          <p:nvPr/>
        </p:nvGrpSpPr>
        <p:grpSpPr>
          <a:xfrm>
            <a:off x="1680605" y="1539267"/>
            <a:ext cx="969170" cy="2197949"/>
            <a:chOff x="1680605" y="1539267"/>
            <a:chExt cx="969170" cy="2197949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ED627F3-1508-4711-A2C5-10293B121C2D}"/>
                </a:ext>
              </a:extLst>
            </p:cNvPr>
            <p:cNvSpPr/>
            <p:nvPr/>
          </p:nvSpPr>
          <p:spPr>
            <a:xfrm>
              <a:off x="1680605" y="3530737"/>
              <a:ext cx="969169" cy="206479"/>
            </a:xfrm>
            <a:prstGeom prst="ellipse">
              <a:avLst/>
            </a:prstGeom>
            <a:noFill/>
            <a:ln>
              <a:solidFill>
                <a:schemeClr val="tx1">
                  <a:alpha val="99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2A144D3-007F-45B6-B895-8534CF36D5BA}"/>
                </a:ext>
              </a:extLst>
            </p:cNvPr>
            <p:cNvGrpSpPr/>
            <p:nvPr/>
          </p:nvGrpSpPr>
          <p:grpSpPr>
            <a:xfrm>
              <a:off x="1680605" y="1539267"/>
              <a:ext cx="969170" cy="2194029"/>
              <a:chOff x="1680605" y="1539267"/>
              <a:chExt cx="969170" cy="219402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A7F3477-5EA9-43DA-B916-7E7736E39F87}"/>
                  </a:ext>
                </a:extLst>
              </p:cNvPr>
              <p:cNvSpPr/>
              <p:nvPr/>
            </p:nvSpPr>
            <p:spPr>
              <a:xfrm>
                <a:off x="1680606" y="1658382"/>
                <a:ext cx="969169" cy="1956987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8157386-093B-48BD-95BD-3F0040622F85}"/>
                  </a:ext>
                </a:extLst>
              </p:cNvPr>
              <p:cNvSpPr/>
              <p:nvPr/>
            </p:nvSpPr>
            <p:spPr>
              <a:xfrm>
                <a:off x="1680606" y="1539267"/>
                <a:ext cx="969169" cy="20647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BF66A792-D590-4EFB-A32F-9F54D0CC0424}"/>
                  </a:ext>
                </a:extLst>
              </p:cNvPr>
              <p:cNvSpPr/>
              <p:nvPr/>
            </p:nvSpPr>
            <p:spPr>
              <a:xfrm>
                <a:off x="1680605" y="3399973"/>
                <a:ext cx="969170" cy="333323"/>
              </a:xfrm>
              <a:custGeom>
                <a:avLst/>
                <a:gdLst>
                  <a:gd name="connsiteX0" fmla="*/ 0 w 969170"/>
                  <a:gd name="connsiteY0" fmla="*/ 0 h 422224"/>
                  <a:gd name="connsiteX1" fmla="*/ 969169 w 969170"/>
                  <a:gd name="connsiteY1" fmla="*/ 0 h 422224"/>
                  <a:gd name="connsiteX2" fmla="*/ 969169 w 969170"/>
                  <a:gd name="connsiteY2" fmla="*/ 318982 h 422224"/>
                  <a:gd name="connsiteX3" fmla="*/ 969170 w 969170"/>
                  <a:gd name="connsiteY3" fmla="*/ 318984 h 422224"/>
                  <a:gd name="connsiteX4" fmla="*/ 969169 w 969170"/>
                  <a:gd name="connsiteY4" fmla="*/ 318986 h 422224"/>
                  <a:gd name="connsiteX5" fmla="*/ 969169 w 969170"/>
                  <a:gd name="connsiteY5" fmla="*/ 320764 h 422224"/>
                  <a:gd name="connsiteX6" fmla="*/ 968328 w 969170"/>
                  <a:gd name="connsiteY6" fmla="*/ 320764 h 422224"/>
                  <a:gd name="connsiteX7" fmla="*/ 959325 w 969170"/>
                  <a:gd name="connsiteY7" fmla="*/ 339791 h 422224"/>
                  <a:gd name="connsiteX8" fmla="*/ 484585 w 969170"/>
                  <a:gd name="connsiteY8" fmla="*/ 422224 h 422224"/>
                  <a:gd name="connsiteX9" fmla="*/ 9845 w 969170"/>
                  <a:gd name="connsiteY9" fmla="*/ 339791 h 422224"/>
                  <a:gd name="connsiteX10" fmla="*/ 843 w 969170"/>
                  <a:gd name="connsiteY10" fmla="*/ 320764 h 422224"/>
                  <a:gd name="connsiteX11" fmla="*/ 0 w 969170"/>
                  <a:gd name="connsiteY11" fmla="*/ 320764 h 422224"/>
                  <a:gd name="connsiteX12" fmla="*/ 0 w 969170"/>
                  <a:gd name="connsiteY12" fmla="*/ 318984 h 422224"/>
                  <a:gd name="connsiteX0" fmla="*/ 969169 w 1060609"/>
                  <a:gd name="connsiteY0" fmla="*/ 0 h 422224"/>
                  <a:gd name="connsiteX1" fmla="*/ 969169 w 1060609"/>
                  <a:gd name="connsiteY1" fmla="*/ 318982 h 422224"/>
                  <a:gd name="connsiteX2" fmla="*/ 969170 w 1060609"/>
                  <a:gd name="connsiteY2" fmla="*/ 318984 h 422224"/>
                  <a:gd name="connsiteX3" fmla="*/ 969169 w 1060609"/>
                  <a:gd name="connsiteY3" fmla="*/ 318986 h 422224"/>
                  <a:gd name="connsiteX4" fmla="*/ 969169 w 1060609"/>
                  <a:gd name="connsiteY4" fmla="*/ 320764 h 422224"/>
                  <a:gd name="connsiteX5" fmla="*/ 968328 w 1060609"/>
                  <a:gd name="connsiteY5" fmla="*/ 320764 h 422224"/>
                  <a:gd name="connsiteX6" fmla="*/ 959325 w 1060609"/>
                  <a:gd name="connsiteY6" fmla="*/ 339791 h 422224"/>
                  <a:gd name="connsiteX7" fmla="*/ 484585 w 1060609"/>
                  <a:gd name="connsiteY7" fmla="*/ 422224 h 422224"/>
                  <a:gd name="connsiteX8" fmla="*/ 9845 w 1060609"/>
                  <a:gd name="connsiteY8" fmla="*/ 339791 h 422224"/>
                  <a:gd name="connsiteX9" fmla="*/ 843 w 1060609"/>
                  <a:gd name="connsiteY9" fmla="*/ 320764 h 422224"/>
                  <a:gd name="connsiteX10" fmla="*/ 0 w 1060609"/>
                  <a:gd name="connsiteY10" fmla="*/ 320764 h 422224"/>
                  <a:gd name="connsiteX11" fmla="*/ 0 w 1060609"/>
                  <a:gd name="connsiteY11" fmla="*/ 318984 h 422224"/>
                  <a:gd name="connsiteX12" fmla="*/ 0 w 1060609"/>
                  <a:gd name="connsiteY12" fmla="*/ 0 h 422224"/>
                  <a:gd name="connsiteX13" fmla="*/ 1060609 w 1060609"/>
                  <a:gd name="connsiteY13" fmla="*/ 91440 h 422224"/>
                  <a:gd name="connsiteX0" fmla="*/ 969169 w 969170"/>
                  <a:gd name="connsiteY0" fmla="*/ 0 h 422224"/>
                  <a:gd name="connsiteX1" fmla="*/ 969169 w 969170"/>
                  <a:gd name="connsiteY1" fmla="*/ 318982 h 422224"/>
                  <a:gd name="connsiteX2" fmla="*/ 969170 w 969170"/>
                  <a:gd name="connsiteY2" fmla="*/ 318984 h 422224"/>
                  <a:gd name="connsiteX3" fmla="*/ 969169 w 969170"/>
                  <a:gd name="connsiteY3" fmla="*/ 318986 h 422224"/>
                  <a:gd name="connsiteX4" fmla="*/ 969169 w 969170"/>
                  <a:gd name="connsiteY4" fmla="*/ 320764 h 422224"/>
                  <a:gd name="connsiteX5" fmla="*/ 968328 w 969170"/>
                  <a:gd name="connsiteY5" fmla="*/ 320764 h 422224"/>
                  <a:gd name="connsiteX6" fmla="*/ 959325 w 969170"/>
                  <a:gd name="connsiteY6" fmla="*/ 339791 h 422224"/>
                  <a:gd name="connsiteX7" fmla="*/ 484585 w 969170"/>
                  <a:gd name="connsiteY7" fmla="*/ 422224 h 422224"/>
                  <a:gd name="connsiteX8" fmla="*/ 9845 w 969170"/>
                  <a:gd name="connsiteY8" fmla="*/ 339791 h 422224"/>
                  <a:gd name="connsiteX9" fmla="*/ 843 w 969170"/>
                  <a:gd name="connsiteY9" fmla="*/ 320764 h 422224"/>
                  <a:gd name="connsiteX10" fmla="*/ 0 w 969170"/>
                  <a:gd name="connsiteY10" fmla="*/ 320764 h 422224"/>
                  <a:gd name="connsiteX11" fmla="*/ 0 w 969170"/>
                  <a:gd name="connsiteY11" fmla="*/ 318984 h 422224"/>
                  <a:gd name="connsiteX12" fmla="*/ 0 w 969170"/>
                  <a:gd name="connsiteY12" fmla="*/ 0 h 422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69170" h="422224">
                    <a:moveTo>
                      <a:pt x="969169" y="0"/>
                    </a:moveTo>
                    <a:lnTo>
                      <a:pt x="969169" y="318982"/>
                    </a:lnTo>
                    <a:cubicBezTo>
                      <a:pt x="969169" y="318983"/>
                      <a:pt x="969170" y="318983"/>
                      <a:pt x="969170" y="318984"/>
                    </a:cubicBezTo>
                    <a:cubicBezTo>
                      <a:pt x="969170" y="318985"/>
                      <a:pt x="969169" y="318985"/>
                      <a:pt x="969169" y="318986"/>
                    </a:cubicBezTo>
                    <a:lnTo>
                      <a:pt x="969169" y="320764"/>
                    </a:lnTo>
                    <a:lnTo>
                      <a:pt x="968328" y="320764"/>
                    </a:lnTo>
                    <a:lnTo>
                      <a:pt x="959325" y="339791"/>
                    </a:lnTo>
                    <a:cubicBezTo>
                      <a:pt x="914139" y="386836"/>
                      <a:pt x="718761" y="422224"/>
                      <a:pt x="484585" y="422224"/>
                    </a:cubicBezTo>
                    <a:cubicBezTo>
                      <a:pt x="250410" y="422224"/>
                      <a:pt x="55031" y="386836"/>
                      <a:pt x="9845" y="339791"/>
                    </a:cubicBezTo>
                    <a:lnTo>
                      <a:pt x="843" y="320764"/>
                    </a:lnTo>
                    <a:lnTo>
                      <a:pt x="0" y="320764"/>
                    </a:lnTo>
                    <a:lnTo>
                      <a:pt x="0" y="318984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Flowchart: Magnetic Disk 7">
                <a:extLst>
                  <a:ext uri="{FF2B5EF4-FFF2-40B4-BE49-F238E27FC236}">
                    <a16:creationId xmlns:a16="http://schemas.microsoft.com/office/drawing/2014/main" id="{24095CC9-8D43-471B-8901-112AA6589D2F}"/>
                  </a:ext>
                </a:extLst>
              </p:cNvPr>
              <p:cNvSpPr/>
              <p:nvPr/>
            </p:nvSpPr>
            <p:spPr>
              <a:xfrm>
                <a:off x="1680606" y="3090447"/>
                <a:ext cx="969169" cy="359873"/>
              </a:xfrm>
              <a:prstGeom prst="flowChartMagneticDisk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EDA35BBD-B4A3-40E6-8EF0-9A38A6CCF3F0}"/>
              </a:ext>
            </a:extLst>
          </p:cNvPr>
          <p:cNvGrpSpPr/>
          <p:nvPr/>
        </p:nvGrpSpPr>
        <p:grpSpPr>
          <a:xfrm>
            <a:off x="3036959" y="1539267"/>
            <a:ext cx="969172" cy="2197949"/>
            <a:chOff x="3036963" y="1539267"/>
            <a:chExt cx="969172" cy="2197949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2EDA46D-C1AA-4638-B3AF-9B71172F50C6}"/>
                </a:ext>
              </a:extLst>
            </p:cNvPr>
            <p:cNvSpPr/>
            <p:nvPr/>
          </p:nvSpPr>
          <p:spPr>
            <a:xfrm>
              <a:off x="3036963" y="3530737"/>
              <a:ext cx="969169" cy="206479"/>
            </a:xfrm>
            <a:prstGeom prst="ellipse">
              <a:avLst/>
            </a:prstGeom>
            <a:noFill/>
            <a:ln>
              <a:solidFill>
                <a:schemeClr val="tx1">
                  <a:alpha val="99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0949ACC-85E0-4927-84A0-4E4AEACCEC6E}"/>
                </a:ext>
              </a:extLst>
            </p:cNvPr>
            <p:cNvGrpSpPr/>
            <p:nvPr/>
          </p:nvGrpSpPr>
          <p:grpSpPr>
            <a:xfrm>
              <a:off x="3036963" y="1539267"/>
              <a:ext cx="969172" cy="2194029"/>
              <a:chOff x="3036963" y="1539267"/>
              <a:chExt cx="969172" cy="219402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DB9DEF5-6A91-4E96-8684-3BF642A1881B}"/>
                  </a:ext>
                </a:extLst>
              </p:cNvPr>
              <p:cNvSpPr/>
              <p:nvPr/>
            </p:nvSpPr>
            <p:spPr>
              <a:xfrm>
                <a:off x="3036966" y="1658382"/>
                <a:ext cx="969169" cy="1956987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D2F7E44-67BD-46C0-80B5-B201162863E3}"/>
                  </a:ext>
                </a:extLst>
              </p:cNvPr>
              <p:cNvSpPr/>
              <p:nvPr/>
            </p:nvSpPr>
            <p:spPr>
              <a:xfrm>
                <a:off x="3036966" y="1539267"/>
                <a:ext cx="969169" cy="20647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73AB235-B90C-433B-80A0-7852EC4A6BB2}"/>
                  </a:ext>
                </a:extLst>
              </p:cNvPr>
              <p:cNvSpPr/>
              <p:nvPr/>
            </p:nvSpPr>
            <p:spPr>
              <a:xfrm>
                <a:off x="3036963" y="3399973"/>
                <a:ext cx="969170" cy="333323"/>
              </a:xfrm>
              <a:custGeom>
                <a:avLst/>
                <a:gdLst>
                  <a:gd name="connsiteX0" fmla="*/ 0 w 969170"/>
                  <a:gd name="connsiteY0" fmla="*/ 0 h 422224"/>
                  <a:gd name="connsiteX1" fmla="*/ 969169 w 969170"/>
                  <a:gd name="connsiteY1" fmla="*/ 0 h 422224"/>
                  <a:gd name="connsiteX2" fmla="*/ 969169 w 969170"/>
                  <a:gd name="connsiteY2" fmla="*/ 318982 h 422224"/>
                  <a:gd name="connsiteX3" fmla="*/ 969170 w 969170"/>
                  <a:gd name="connsiteY3" fmla="*/ 318984 h 422224"/>
                  <a:gd name="connsiteX4" fmla="*/ 969169 w 969170"/>
                  <a:gd name="connsiteY4" fmla="*/ 318986 h 422224"/>
                  <a:gd name="connsiteX5" fmla="*/ 969169 w 969170"/>
                  <a:gd name="connsiteY5" fmla="*/ 320764 h 422224"/>
                  <a:gd name="connsiteX6" fmla="*/ 968328 w 969170"/>
                  <a:gd name="connsiteY6" fmla="*/ 320764 h 422224"/>
                  <a:gd name="connsiteX7" fmla="*/ 959325 w 969170"/>
                  <a:gd name="connsiteY7" fmla="*/ 339791 h 422224"/>
                  <a:gd name="connsiteX8" fmla="*/ 484585 w 969170"/>
                  <a:gd name="connsiteY8" fmla="*/ 422224 h 422224"/>
                  <a:gd name="connsiteX9" fmla="*/ 9845 w 969170"/>
                  <a:gd name="connsiteY9" fmla="*/ 339791 h 422224"/>
                  <a:gd name="connsiteX10" fmla="*/ 843 w 969170"/>
                  <a:gd name="connsiteY10" fmla="*/ 320764 h 422224"/>
                  <a:gd name="connsiteX11" fmla="*/ 0 w 969170"/>
                  <a:gd name="connsiteY11" fmla="*/ 320764 h 422224"/>
                  <a:gd name="connsiteX12" fmla="*/ 0 w 969170"/>
                  <a:gd name="connsiteY12" fmla="*/ 318984 h 422224"/>
                  <a:gd name="connsiteX0" fmla="*/ 969169 w 1060609"/>
                  <a:gd name="connsiteY0" fmla="*/ 0 h 422224"/>
                  <a:gd name="connsiteX1" fmla="*/ 969169 w 1060609"/>
                  <a:gd name="connsiteY1" fmla="*/ 318982 h 422224"/>
                  <a:gd name="connsiteX2" fmla="*/ 969170 w 1060609"/>
                  <a:gd name="connsiteY2" fmla="*/ 318984 h 422224"/>
                  <a:gd name="connsiteX3" fmla="*/ 969169 w 1060609"/>
                  <a:gd name="connsiteY3" fmla="*/ 318986 h 422224"/>
                  <a:gd name="connsiteX4" fmla="*/ 969169 w 1060609"/>
                  <a:gd name="connsiteY4" fmla="*/ 320764 h 422224"/>
                  <a:gd name="connsiteX5" fmla="*/ 968328 w 1060609"/>
                  <a:gd name="connsiteY5" fmla="*/ 320764 h 422224"/>
                  <a:gd name="connsiteX6" fmla="*/ 959325 w 1060609"/>
                  <a:gd name="connsiteY6" fmla="*/ 339791 h 422224"/>
                  <a:gd name="connsiteX7" fmla="*/ 484585 w 1060609"/>
                  <a:gd name="connsiteY7" fmla="*/ 422224 h 422224"/>
                  <a:gd name="connsiteX8" fmla="*/ 9845 w 1060609"/>
                  <a:gd name="connsiteY8" fmla="*/ 339791 h 422224"/>
                  <a:gd name="connsiteX9" fmla="*/ 843 w 1060609"/>
                  <a:gd name="connsiteY9" fmla="*/ 320764 h 422224"/>
                  <a:gd name="connsiteX10" fmla="*/ 0 w 1060609"/>
                  <a:gd name="connsiteY10" fmla="*/ 320764 h 422224"/>
                  <a:gd name="connsiteX11" fmla="*/ 0 w 1060609"/>
                  <a:gd name="connsiteY11" fmla="*/ 318984 h 422224"/>
                  <a:gd name="connsiteX12" fmla="*/ 0 w 1060609"/>
                  <a:gd name="connsiteY12" fmla="*/ 0 h 422224"/>
                  <a:gd name="connsiteX13" fmla="*/ 1060609 w 1060609"/>
                  <a:gd name="connsiteY13" fmla="*/ 91440 h 422224"/>
                  <a:gd name="connsiteX0" fmla="*/ 969169 w 969170"/>
                  <a:gd name="connsiteY0" fmla="*/ 0 h 422224"/>
                  <a:gd name="connsiteX1" fmla="*/ 969169 w 969170"/>
                  <a:gd name="connsiteY1" fmla="*/ 318982 h 422224"/>
                  <a:gd name="connsiteX2" fmla="*/ 969170 w 969170"/>
                  <a:gd name="connsiteY2" fmla="*/ 318984 h 422224"/>
                  <a:gd name="connsiteX3" fmla="*/ 969169 w 969170"/>
                  <a:gd name="connsiteY3" fmla="*/ 318986 h 422224"/>
                  <a:gd name="connsiteX4" fmla="*/ 969169 w 969170"/>
                  <a:gd name="connsiteY4" fmla="*/ 320764 h 422224"/>
                  <a:gd name="connsiteX5" fmla="*/ 968328 w 969170"/>
                  <a:gd name="connsiteY5" fmla="*/ 320764 h 422224"/>
                  <a:gd name="connsiteX6" fmla="*/ 959325 w 969170"/>
                  <a:gd name="connsiteY6" fmla="*/ 339791 h 422224"/>
                  <a:gd name="connsiteX7" fmla="*/ 484585 w 969170"/>
                  <a:gd name="connsiteY7" fmla="*/ 422224 h 422224"/>
                  <a:gd name="connsiteX8" fmla="*/ 9845 w 969170"/>
                  <a:gd name="connsiteY8" fmla="*/ 339791 h 422224"/>
                  <a:gd name="connsiteX9" fmla="*/ 843 w 969170"/>
                  <a:gd name="connsiteY9" fmla="*/ 320764 h 422224"/>
                  <a:gd name="connsiteX10" fmla="*/ 0 w 969170"/>
                  <a:gd name="connsiteY10" fmla="*/ 320764 h 422224"/>
                  <a:gd name="connsiteX11" fmla="*/ 0 w 969170"/>
                  <a:gd name="connsiteY11" fmla="*/ 318984 h 422224"/>
                  <a:gd name="connsiteX12" fmla="*/ 0 w 969170"/>
                  <a:gd name="connsiteY12" fmla="*/ 0 h 422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69170" h="422224">
                    <a:moveTo>
                      <a:pt x="969169" y="0"/>
                    </a:moveTo>
                    <a:lnTo>
                      <a:pt x="969169" y="318982"/>
                    </a:lnTo>
                    <a:cubicBezTo>
                      <a:pt x="969169" y="318983"/>
                      <a:pt x="969170" y="318983"/>
                      <a:pt x="969170" y="318984"/>
                    </a:cubicBezTo>
                    <a:cubicBezTo>
                      <a:pt x="969170" y="318985"/>
                      <a:pt x="969169" y="318985"/>
                      <a:pt x="969169" y="318986"/>
                    </a:cubicBezTo>
                    <a:lnTo>
                      <a:pt x="969169" y="320764"/>
                    </a:lnTo>
                    <a:lnTo>
                      <a:pt x="968328" y="320764"/>
                    </a:lnTo>
                    <a:lnTo>
                      <a:pt x="959325" y="339791"/>
                    </a:lnTo>
                    <a:cubicBezTo>
                      <a:pt x="914139" y="386836"/>
                      <a:pt x="718761" y="422224"/>
                      <a:pt x="484585" y="422224"/>
                    </a:cubicBezTo>
                    <a:cubicBezTo>
                      <a:pt x="250410" y="422224"/>
                      <a:pt x="55031" y="386836"/>
                      <a:pt x="9845" y="339791"/>
                    </a:cubicBezTo>
                    <a:lnTo>
                      <a:pt x="843" y="320764"/>
                    </a:lnTo>
                    <a:lnTo>
                      <a:pt x="0" y="320764"/>
                    </a:lnTo>
                    <a:lnTo>
                      <a:pt x="0" y="318984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2B2A3F3-6EF2-4C4B-95D3-3F1A54825392}"/>
                  </a:ext>
                </a:extLst>
              </p:cNvPr>
              <p:cNvSpPr/>
              <p:nvPr/>
            </p:nvSpPr>
            <p:spPr>
              <a:xfrm>
                <a:off x="3044104" y="2730500"/>
                <a:ext cx="962029" cy="67140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lowchart: Magnetic Disk 19">
                <a:extLst>
                  <a:ext uri="{FF2B5EF4-FFF2-40B4-BE49-F238E27FC236}">
                    <a16:creationId xmlns:a16="http://schemas.microsoft.com/office/drawing/2014/main" id="{67C60E54-6170-4AAE-A20E-6FE810200897}"/>
                  </a:ext>
                </a:extLst>
              </p:cNvPr>
              <p:cNvSpPr/>
              <p:nvPr/>
            </p:nvSpPr>
            <p:spPr>
              <a:xfrm>
                <a:off x="3036966" y="2456938"/>
                <a:ext cx="969169" cy="359873"/>
              </a:xfrm>
              <a:prstGeom prst="flowChartMagneticDisk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C80DC98-F655-4F60-BB6C-AEB585BCCA74}"/>
                  </a:ext>
                </a:extLst>
              </p:cNvPr>
              <p:cNvCxnSpPr>
                <a:endCxn id="19" idx="0"/>
              </p:cNvCxnSpPr>
              <p:nvPr/>
            </p:nvCxnSpPr>
            <p:spPr>
              <a:xfrm flipH="1">
                <a:off x="4006132" y="2419350"/>
                <a:ext cx="1" cy="9806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EA820A6-633F-43B7-9028-49E2B3A6EE7F}"/>
                  </a:ext>
                </a:extLst>
              </p:cNvPr>
              <p:cNvCxnSpPr/>
              <p:nvPr/>
            </p:nvCxnSpPr>
            <p:spPr>
              <a:xfrm flipH="1">
                <a:off x="3037359" y="2419350"/>
                <a:ext cx="1" cy="9806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BD1FB213-BE7E-4DC5-A5EB-5B9E7F6D20C4}"/>
              </a:ext>
            </a:extLst>
          </p:cNvPr>
          <p:cNvGrpSpPr/>
          <p:nvPr/>
        </p:nvGrpSpPr>
        <p:grpSpPr>
          <a:xfrm>
            <a:off x="4393315" y="1539267"/>
            <a:ext cx="969172" cy="2197949"/>
            <a:chOff x="4393318" y="1539267"/>
            <a:chExt cx="969172" cy="2197949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B420C8C-5599-48B1-8869-CDE213B6FD47}"/>
                </a:ext>
              </a:extLst>
            </p:cNvPr>
            <p:cNvSpPr/>
            <p:nvPr/>
          </p:nvSpPr>
          <p:spPr>
            <a:xfrm>
              <a:off x="4393318" y="3530737"/>
              <a:ext cx="969169" cy="206479"/>
            </a:xfrm>
            <a:prstGeom prst="ellipse">
              <a:avLst/>
            </a:prstGeom>
            <a:noFill/>
            <a:ln>
              <a:solidFill>
                <a:schemeClr val="tx1">
                  <a:alpha val="99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FA37769-E39A-492E-93D5-9A07DBBA037B}"/>
                </a:ext>
              </a:extLst>
            </p:cNvPr>
            <p:cNvGrpSpPr/>
            <p:nvPr/>
          </p:nvGrpSpPr>
          <p:grpSpPr>
            <a:xfrm>
              <a:off x="4393318" y="1539267"/>
              <a:ext cx="969172" cy="2194029"/>
              <a:chOff x="4393318" y="1539267"/>
              <a:chExt cx="969172" cy="219402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479DE37-B1B9-42C2-B2D7-B2FB84D040A5}"/>
                  </a:ext>
                </a:extLst>
              </p:cNvPr>
              <p:cNvSpPr/>
              <p:nvPr/>
            </p:nvSpPr>
            <p:spPr>
              <a:xfrm>
                <a:off x="4393321" y="1658382"/>
                <a:ext cx="969169" cy="1956987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1CF6895-ACCA-457F-AB64-01E521E947C3}"/>
                  </a:ext>
                </a:extLst>
              </p:cNvPr>
              <p:cNvSpPr/>
              <p:nvPr/>
            </p:nvSpPr>
            <p:spPr>
              <a:xfrm>
                <a:off x="4393321" y="1539267"/>
                <a:ext cx="969169" cy="20647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08F1F171-F0F0-4888-8821-AB39734ACD84}"/>
                  </a:ext>
                </a:extLst>
              </p:cNvPr>
              <p:cNvSpPr/>
              <p:nvPr/>
            </p:nvSpPr>
            <p:spPr>
              <a:xfrm>
                <a:off x="4393318" y="3399973"/>
                <a:ext cx="969170" cy="333323"/>
              </a:xfrm>
              <a:custGeom>
                <a:avLst/>
                <a:gdLst>
                  <a:gd name="connsiteX0" fmla="*/ 0 w 969170"/>
                  <a:gd name="connsiteY0" fmla="*/ 0 h 422224"/>
                  <a:gd name="connsiteX1" fmla="*/ 969169 w 969170"/>
                  <a:gd name="connsiteY1" fmla="*/ 0 h 422224"/>
                  <a:gd name="connsiteX2" fmla="*/ 969169 w 969170"/>
                  <a:gd name="connsiteY2" fmla="*/ 318982 h 422224"/>
                  <a:gd name="connsiteX3" fmla="*/ 969170 w 969170"/>
                  <a:gd name="connsiteY3" fmla="*/ 318984 h 422224"/>
                  <a:gd name="connsiteX4" fmla="*/ 969169 w 969170"/>
                  <a:gd name="connsiteY4" fmla="*/ 318986 h 422224"/>
                  <a:gd name="connsiteX5" fmla="*/ 969169 w 969170"/>
                  <a:gd name="connsiteY5" fmla="*/ 320764 h 422224"/>
                  <a:gd name="connsiteX6" fmla="*/ 968328 w 969170"/>
                  <a:gd name="connsiteY6" fmla="*/ 320764 h 422224"/>
                  <a:gd name="connsiteX7" fmla="*/ 959325 w 969170"/>
                  <a:gd name="connsiteY7" fmla="*/ 339791 h 422224"/>
                  <a:gd name="connsiteX8" fmla="*/ 484585 w 969170"/>
                  <a:gd name="connsiteY8" fmla="*/ 422224 h 422224"/>
                  <a:gd name="connsiteX9" fmla="*/ 9845 w 969170"/>
                  <a:gd name="connsiteY9" fmla="*/ 339791 h 422224"/>
                  <a:gd name="connsiteX10" fmla="*/ 843 w 969170"/>
                  <a:gd name="connsiteY10" fmla="*/ 320764 h 422224"/>
                  <a:gd name="connsiteX11" fmla="*/ 0 w 969170"/>
                  <a:gd name="connsiteY11" fmla="*/ 320764 h 422224"/>
                  <a:gd name="connsiteX12" fmla="*/ 0 w 969170"/>
                  <a:gd name="connsiteY12" fmla="*/ 318984 h 422224"/>
                  <a:gd name="connsiteX0" fmla="*/ 969169 w 1060609"/>
                  <a:gd name="connsiteY0" fmla="*/ 0 h 422224"/>
                  <a:gd name="connsiteX1" fmla="*/ 969169 w 1060609"/>
                  <a:gd name="connsiteY1" fmla="*/ 318982 h 422224"/>
                  <a:gd name="connsiteX2" fmla="*/ 969170 w 1060609"/>
                  <a:gd name="connsiteY2" fmla="*/ 318984 h 422224"/>
                  <a:gd name="connsiteX3" fmla="*/ 969169 w 1060609"/>
                  <a:gd name="connsiteY3" fmla="*/ 318986 h 422224"/>
                  <a:gd name="connsiteX4" fmla="*/ 969169 w 1060609"/>
                  <a:gd name="connsiteY4" fmla="*/ 320764 h 422224"/>
                  <a:gd name="connsiteX5" fmla="*/ 968328 w 1060609"/>
                  <a:gd name="connsiteY5" fmla="*/ 320764 h 422224"/>
                  <a:gd name="connsiteX6" fmla="*/ 959325 w 1060609"/>
                  <a:gd name="connsiteY6" fmla="*/ 339791 h 422224"/>
                  <a:gd name="connsiteX7" fmla="*/ 484585 w 1060609"/>
                  <a:gd name="connsiteY7" fmla="*/ 422224 h 422224"/>
                  <a:gd name="connsiteX8" fmla="*/ 9845 w 1060609"/>
                  <a:gd name="connsiteY8" fmla="*/ 339791 h 422224"/>
                  <a:gd name="connsiteX9" fmla="*/ 843 w 1060609"/>
                  <a:gd name="connsiteY9" fmla="*/ 320764 h 422224"/>
                  <a:gd name="connsiteX10" fmla="*/ 0 w 1060609"/>
                  <a:gd name="connsiteY10" fmla="*/ 320764 h 422224"/>
                  <a:gd name="connsiteX11" fmla="*/ 0 w 1060609"/>
                  <a:gd name="connsiteY11" fmla="*/ 318984 h 422224"/>
                  <a:gd name="connsiteX12" fmla="*/ 0 w 1060609"/>
                  <a:gd name="connsiteY12" fmla="*/ 0 h 422224"/>
                  <a:gd name="connsiteX13" fmla="*/ 1060609 w 1060609"/>
                  <a:gd name="connsiteY13" fmla="*/ 91440 h 422224"/>
                  <a:gd name="connsiteX0" fmla="*/ 969169 w 969170"/>
                  <a:gd name="connsiteY0" fmla="*/ 0 h 422224"/>
                  <a:gd name="connsiteX1" fmla="*/ 969169 w 969170"/>
                  <a:gd name="connsiteY1" fmla="*/ 318982 h 422224"/>
                  <a:gd name="connsiteX2" fmla="*/ 969170 w 969170"/>
                  <a:gd name="connsiteY2" fmla="*/ 318984 h 422224"/>
                  <a:gd name="connsiteX3" fmla="*/ 969169 w 969170"/>
                  <a:gd name="connsiteY3" fmla="*/ 318986 h 422224"/>
                  <a:gd name="connsiteX4" fmla="*/ 969169 w 969170"/>
                  <a:gd name="connsiteY4" fmla="*/ 320764 h 422224"/>
                  <a:gd name="connsiteX5" fmla="*/ 968328 w 969170"/>
                  <a:gd name="connsiteY5" fmla="*/ 320764 h 422224"/>
                  <a:gd name="connsiteX6" fmla="*/ 959325 w 969170"/>
                  <a:gd name="connsiteY6" fmla="*/ 339791 h 422224"/>
                  <a:gd name="connsiteX7" fmla="*/ 484585 w 969170"/>
                  <a:gd name="connsiteY7" fmla="*/ 422224 h 422224"/>
                  <a:gd name="connsiteX8" fmla="*/ 9845 w 969170"/>
                  <a:gd name="connsiteY8" fmla="*/ 339791 h 422224"/>
                  <a:gd name="connsiteX9" fmla="*/ 843 w 969170"/>
                  <a:gd name="connsiteY9" fmla="*/ 320764 h 422224"/>
                  <a:gd name="connsiteX10" fmla="*/ 0 w 969170"/>
                  <a:gd name="connsiteY10" fmla="*/ 320764 h 422224"/>
                  <a:gd name="connsiteX11" fmla="*/ 0 w 969170"/>
                  <a:gd name="connsiteY11" fmla="*/ 318984 h 422224"/>
                  <a:gd name="connsiteX12" fmla="*/ 0 w 969170"/>
                  <a:gd name="connsiteY12" fmla="*/ 0 h 422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69170" h="422224">
                    <a:moveTo>
                      <a:pt x="969169" y="0"/>
                    </a:moveTo>
                    <a:lnTo>
                      <a:pt x="969169" y="318982"/>
                    </a:lnTo>
                    <a:cubicBezTo>
                      <a:pt x="969169" y="318983"/>
                      <a:pt x="969170" y="318983"/>
                      <a:pt x="969170" y="318984"/>
                    </a:cubicBezTo>
                    <a:cubicBezTo>
                      <a:pt x="969170" y="318985"/>
                      <a:pt x="969169" y="318985"/>
                      <a:pt x="969169" y="318986"/>
                    </a:cubicBezTo>
                    <a:lnTo>
                      <a:pt x="969169" y="320764"/>
                    </a:lnTo>
                    <a:lnTo>
                      <a:pt x="968328" y="320764"/>
                    </a:lnTo>
                    <a:lnTo>
                      <a:pt x="959325" y="339791"/>
                    </a:lnTo>
                    <a:cubicBezTo>
                      <a:pt x="914139" y="386836"/>
                      <a:pt x="718761" y="422224"/>
                      <a:pt x="484585" y="422224"/>
                    </a:cubicBezTo>
                    <a:cubicBezTo>
                      <a:pt x="250410" y="422224"/>
                      <a:pt x="55031" y="386836"/>
                      <a:pt x="9845" y="339791"/>
                    </a:cubicBezTo>
                    <a:lnTo>
                      <a:pt x="843" y="320764"/>
                    </a:lnTo>
                    <a:lnTo>
                      <a:pt x="0" y="320764"/>
                    </a:lnTo>
                    <a:lnTo>
                      <a:pt x="0" y="318984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90D4E90-159D-4296-9DEF-DC64F8E373BE}"/>
                  </a:ext>
                </a:extLst>
              </p:cNvPr>
              <p:cNvSpPr/>
              <p:nvPr/>
            </p:nvSpPr>
            <p:spPr>
              <a:xfrm>
                <a:off x="4400459" y="2339340"/>
                <a:ext cx="962029" cy="106256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lowchart: Magnetic Disk 37">
                <a:extLst>
                  <a:ext uri="{FF2B5EF4-FFF2-40B4-BE49-F238E27FC236}">
                    <a16:creationId xmlns:a16="http://schemas.microsoft.com/office/drawing/2014/main" id="{F7DC7E5F-7FD7-485C-B27B-00A745645DED}"/>
                  </a:ext>
                </a:extLst>
              </p:cNvPr>
              <p:cNvSpPr/>
              <p:nvPr/>
            </p:nvSpPr>
            <p:spPr>
              <a:xfrm>
                <a:off x="4393321" y="2056896"/>
                <a:ext cx="969169" cy="359873"/>
              </a:xfrm>
              <a:prstGeom prst="flowChartMagneticDisk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B76E177-1F57-4A2C-AF43-E42F1C0096AF}"/>
                  </a:ext>
                </a:extLst>
              </p:cNvPr>
              <p:cNvCxnSpPr>
                <a:cxnSpLocks/>
                <a:stCxn id="38" idx="4"/>
                <a:endCxn id="36" idx="0"/>
              </p:cNvCxnSpPr>
              <p:nvPr/>
            </p:nvCxnSpPr>
            <p:spPr>
              <a:xfrm flipH="1">
                <a:off x="5362487" y="2236833"/>
                <a:ext cx="3" cy="11631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697E2360-502C-4EED-9E1A-5C22D4ED9B8E}"/>
                  </a:ext>
                </a:extLst>
              </p:cNvPr>
              <p:cNvCxnSpPr>
                <a:cxnSpLocks/>
                <a:stCxn id="38" idx="2"/>
              </p:cNvCxnSpPr>
              <p:nvPr/>
            </p:nvCxnSpPr>
            <p:spPr>
              <a:xfrm>
                <a:off x="4393321" y="2236833"/>
                <a:ext cx="394" cy="11631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4919B44F-A8BD-4871-81B4-482382341FD6}"/>
              </a:ext>
            </a:extLst>
          </p:cNvPr>
          <p:cNvGrpSpPr/>
          <p:nvPr/>
        </p:nvGrpSpPr>
        <p:grpSpPr>
          <a:xfrm>
            <a:off x="5749671" y="1539267"/>
            <a:ext cx="969172" cy="2197949"/>
            <a:chOff x="5749671" y="1539267"/>
            <a:chExt cx="969172" cy="2197949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530C86D-ADDE-44FF-AC01-D1D0903D4170}"/>
                </a:ext>
              </a:extLst>
            </p:cNvPr>
            <p:cNvSpPr/>
            <p:nvPr/>
          </p:nvSpPr>
          <p:spPr>
            <a:xfrm>
              <a:off x="5749671" y="3530737"/>
              <a:ext cx="969169" cy="206479"/>
            </a:xfrm>
            <a:prstGeom prst="ellipse">
              <a:avLst/>
            </a:prstGeom>
            <a:noFill/>
            <a:ln>
              <a:solidFill>
                <a:schemeClr val="tx1">
                  <a:alpha val="99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7F53B87-0F1F-404D-8348-DEE63DF0FA82}"/>
                </a:ext>
              </a:extLst>
            </p:cNvPr>
            <p:cNvGrpSpPr/>
            <p:nvPr/>
          </p:nvGrpSpPr>
          <p:grpSpPr>
            <a:xfrm>
              <a:off x="5749671" y="1539267"/>
              <a:ext cx="969172" cy="2194029"/>
              <a:chOff x="5749671" y="1539267"/>
              <a:chExt cx="969172" cy="2194029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7D8DB5E-004C-4229-A9A8-FAC182EDD63B}"/>
                  </a:ext>
                </a:extLst>
              </p:cNvPr>
              <p:cNvSpPr/>
              <p:nvPr/>
            </p:nvSpPr>
            <p:spPr>
              <a:xfrm>
                <a:off x="5749674" y="1658382"/>
                <a:ext cx="969169" cy="1956987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FA81B707-5E0F-42A5-AD16-B7189558ED32}"/>
                  </a:ext>
                </a:extLst>
              </p:cNvPr>
              <p:cNvSpPr/>
              <p:nvPr/>
            </p:nvSpPr>
            <p:spPr>
              <a:xfrm>
                <a:off x="5749674" y="1539267"/>
                <a:ext cx="969169" cy="20647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C0D3C5EC-00D7-4245-8B34-930DFC59030E}"/>
                  </a:ext>
                </a:extLst>
              </p:cNvPr>
              <p:cNvSpPr/>
              <p:nvPr/>
            </p:nvSpPr>
            <p:spPr>
              <a:xfrm>
                <a:off x="5749671" y="3399973"/>
                <a:ext cx="969170" cy="333323"/>
              </a:xfrm>
              <a:custGeom>
                <a:avLst/>
                <a:gdLst>
                  <a:gd name="connsiteX0" fmla="*/ 0 w 969170"/>
                  <a:gd name="connsiteY0" fmla="*/ 0 h 422224"/>
                  <a:gd name="connsiteX1" fmla="*/ 969169 w 969170"/>
                  <a:gd name="connsiteY1" fmla="*/ 0 h 422224"/>
                  <a:gd name="connsiteX2" fmla="*/ 969169 w 969170"/>
                  <a:gd name="connsiteY2" fmla="*/ 318982 h 422224"/>
                  <a:gd name="connsiteX3" fmla="*/ 969170 w 969170"/>
                  <a:gd name="connsiteY3" fmla="*/ 318984 h 422224"/>
                  <a:gd name="connsiteX4" fmla="*/ 969169 w 969170"/>
                  <a:gd name="connsiteY4" fmla="*/ 318986 h 422224"/>
                  <a:gd name="connsiteX5" fmla="*/ 969169 w 969170"/>
                  <a:gd name="connsiteY5" fmla="*/ 320764 h 422224"/>
                  <a:gd name="connsiteX6" fmla="*/ 968328 w 969170"/>
                  <a:gd name="connsiteY6" fmla="*/ 320764 h 422224"/>
                  <a:gd name="connsiteX7" fmla="*/ 959325 w 969170"/>
                  <a:gd name="connsiteY7" fmla="*/ 339791 h 422224"/>
                  <a:gd name="connsiteX8" fmla="*/ 484585 w 969170"/>
                  <a:gd name="connsiteY8" fmla="*/ 422224 h 422224"/>
                  <a:gd name="connsiteX9" fmla="*/ 9845 w 969170"/>
                  <a:gd name="connsiteY9" fmla="*/ 339791 h 422224"/>
                  <a:gd name="connsiteX10" fmla="*/ 843 w 969170"/>
                  <a:gd name="connsiteY10" fmla="*/ 320764 h 422224"/>
                  <a:gd name="connsiteX11" fmla="*/ 0 w 969170"/>
                  <a:gd name="connsiteY11" fmla="*/ 320764 h 422224"/>
                  <a:gd name="connsiteX12" fmla="*/ 0 w 969170"/>
                  <a:gd name="connsiteY12" fmla="*/ 318984 h 422224"/>
                  <a:gd name="connsiteX0" fmla="*/ 969169 w 1060609"/>
                  <a:gd name="connsiteY0" fmla="*/ 0 h 422224"/>
                  <a:gd name="connsiteX1" fmla="*/ 969169 w 1060609"/>
                  <a:gd name="connsiteY1" fmla="*/ 318982 h 422224"/>
                  <a:gd name="connsiteX2" fmla="*/ 969170 w 1060609"/>
                  <a:gd name="connsiteY2" fmla="*/ 318984 h 422224"/>
                  <a:gd name="connsiteX3" fmla="*/ 969169 w 1060609"/>
                  <a:gd name="connsiteY3" fmla="*/ 318986 h 422224"/>
                  <a:gd name="connsiteX4" fmla="*/ 969169 w 1060609"/>
                  <a:gd name="connsiteY4" fmla="*/ 320764 h 422224"/>
                  <a:gd name="connsiteX5" fmla="*/ 968328 w 1060609"/>
                  <a:gd name="connsiteY5" fmla="*/ 320764 h 422224"/>
                  <a:gd name="connsiteX6" fmla="*/ 959325 w 1060609"/>
                  <a:gd name="connsiteY6" fmla="*/ 339791 h 422224"/>
                  <a:gd name="connsiteX7" fmla="*/ 484585 w 1060609"/>
                  <a:gd name="connsiteY7" fmla="*/ 422224 h 422224"/>
                  <a:gd name="connsiteX8" fmla="*/ 9845 w 1060609"/>
                  <a:gd name="connsiteY8" fmla="*/ 339791 h 422224"/>
                  <a:gd name="connsiteX9" fmla="*/ 843 w 1060609"/>
                  <a:gd name="connsiteY9" fmla="*/ 320764 h 422224"/>
                  <a:gd name="connsiteX10" fmla="*/ 0 w 1060609"/>
                  <a:gd name="connsiteY10" fmla="*/ 320764 h 422224"/>
                  <a:gd name="connsiteX11" fmla="*/ 0 w 1060609"/>
                  <a:gd name="connsiteY11" fmla="*/ 318984 h 422224"/>
                  <a:gd name="connsiteX12" fmla="*/ 0 w 1060609"/>
                  <a:gd name="connsiteY12" fmla="*/ 0 h 422224"/>
                  <a:gd name="connsiteX13" fmla="*/ 1060609 w 1060609"/>
                  <a:gd name="connsiteY13" fmla="*/ 91440 h 422224"/>
                  <a:gd name="connsiteX0" fmla="*/ 969169 w 969170"/>
                  <a:gd name="connsiteY0" fmla="*/ 0 h 422224"/>
                  <a:gd name="connsiteX1" fmla="*/ 969169 w 969170"/>
                  <a:gd name="connsiteY1" fmla="*/ 318982 h 422224"/>
                  <a:gd name="connsiteX2" fmla="*/ 969170 w 969170"/>
                  <a:gd name="connsiteY2" fmla="*/ 318984 h 422224"/>
                  <a:gd name="connsiteX3" fmla="*/ 969169 w 969170"/>
                  <a:gd name="connsiteY3" fmla="*/ 318986 h 422224"/>
                  <a:gd name="connsiteX4" fmla="*/ 969169 w 969170"/>
                  <a:gd name="connsiteY4" fmla="*/ 320764 h 422224"/>
                  <a:gd name="connsiteX5" fmla="*/ 968328 w 969170"/>
                  <a:gd name="connsiteY5" fmla="*/ 320764 h 422224"/>
                  <a:gd name="connsiteX6" fmla="*/ 959325 w 969170"/>
                  <a:gd name="connsiteY6" fmla="*/ 339791 h 422224"/>
                  <a:gd name="connsiteX7" fmla="*/ 484585 w 969170"/>
                  <a:gd name="connsiteY7" fmla="*/ 422224 h 422224"/>
                  <a:gd name="connsiteX8" fmla="*/ 9845 w 969170"/>
                  <a:gd name="connsiteY8" fmla="*/ 339791 h 422224"/>
                  <a:gd name="connsiteX9" fmla="*/ 843 w 969170"/>
                  <a:gd name="connsiteY9" fmla="*/ 320764 h 422224"/>
                  <a:gd name="connsiteX10" fmla="*/ 0 w 969170"/>
                  <a:gd name="connsiteY10" fmla="*/ 320764 h 422224"/>
                  <a:gd name="connsiteX11" fmla="*/ 0 w 969170"/>
                  <a:gd name="connsiteY11" fmla="*/ 318984 h 422224"/>
                  <a:gd name="connsiteX12" fmla="*/ 0 w 969170"/>
                  <a:gd name="connsiteY12" fmla="*/ 0 h 422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69170" h="422224">
                    <a:moveTo>
                      <a:pt x="969169" y="0"/>
                    </a:moveTo>
                    <a:lnTo>
                      <a:pt x="969169" y="318982"/>
                    </a:lnTo>
                    <a:cubicBezTo>
                      <a:pt x="969169" y="318983"/>
                      <a:pt x="969170" y="318983"/>
                      <a:pt x="969170" y="318984"/>
                    </a:cubicBezTo>
                    <a:cubicBezTo>
                      <a:pt x="969170" y="318985"/>
                      <a:pt x="969169" y="318985"/>
                      <a:pt x="969169" y="318986"/>
                    </a:cubicBezTo>
                    <a:lnTo>
                      <a:pt x="969169" y="320764"/>
                    </a:lnTo>
                    <a:lnTo>
                      <a:pt x="968328" y="320764"/>
                    </a:lnTo>
                    <a:lnTo>
                      <a:pt x="959325" y="339791"/>
                    </a:lnTo>
                    <a:cubicBezTo>
                      <a:pt x="914139" y="386836"/>
                      <a:pt x="718761" y="422224"/>
                      <a:pt x="484585" y="422224"/>
                    </a:cubicBezTo>
                    <a:cubicBezTo>
                      <a:pt x="250410" y="422224"/>
                      <a:pt x="55031" y="386836"/>
                      <a:pt x="9845" y="339791"/>
                    </a:cubicBezTo>
                    <a:lnTo>
                      <a:pt x="843" y="320764"/>
                    </a:lnTo>
                    <a:lnTo>
                      <a:pt x="0" y="320764"/>
                    </a:lnTo>
                    <a:lnTo>
                      <a:pt x="0" y="318984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C123680-E8EF-40CD-B7E6-DB3348D15444}"/>
                  </a:ext>
                </a:extLst>
              </p:cNvPr>
              <p:cNvSpPr/>
              <p:nvPr/>
            </p:nvSpPr>
            <p:spPr>
              <a:xfrm>
                <a:off x="5756812" y="3042028"/>
                <a:ext cx="962029" cy="35987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lowchart: Magnetic Disk 53">
                <a:extLst>
                  <a:ext uri="{FF2B5EF4-FFF2-40B4-BE49-F238E27FC236}">
                    <a16:creationId xmlns:a16="http://schemas.microsoft.com/office/drawing/2014/main" id="{503B18D8-AA7D-429B-A47F-B8E946C6DA63}"/>
                  </a:ext>
                </a:extLst>
              </p:cNvPr>
              <p:cNvSpPr/>
              <p:nvPr/>
            </p:nvSpPr>
            <p:spPr>
              <a:xfrm>
                <a:off x="5749674" y="2791344"/>
                <a:ext cx="969169" cy="359873"/>
              </a:xfrm>
              <a:prstGeom prst="flowChartMagneticDisk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894388-F07E-4FAA-AB79-94DC3C96A997}"/>
                  </a:ext>
                </a:extLst>
              </p:cNvPr>
              <p:cNvCxnSpPr>
                <a:endCxn id="52" idx="0"/>
              </p:cNvCxnSpPr>
              <p:nvPr/>
            </p:nvCxnSpPr>
            <p:spPr>
              <a:xfrm flipH="1">
                <a:off x="6718840" y="2419350"/>
                <a:ext cx="1" cy="9806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2EF6FD6-8389-48B6-B31D-D89CE79351B3}"/>
                  </a:ext>
                </a:extLst>
              </p:cNvPr>
              <p:cNvCxnSpPr/>
              <p:nvPr/>
            </p:nvCxnSpPr>
            <p:spPr>
              <a:xfrm flipH="1">
                <a:off x="5750067" y="2419350"/>
                <a:ext cx="1" cy="9806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61F9F3D-03B6-47C2-9355-EBA725DF9CBB}"/>
                  </a:ext>
                </a:extLst>
              </p:cNvPr>
              <p:cNvSpPr txBox="1"/>
              <p:nvPr/>
            </p:nvSpPr>
            <p:spPr>
              <a:xfrm>
                <a:off x="2059231" y="3948399"/>
                <a:ext cx="221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61F9F3D-03B6-47C2-9355-EBA725DF9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231" y="3948399"/>
                <a:ext cx="221673" cy="369332"/>
              </a:xfrm>
              <a:prstGeom prst="rect">
                <a:avLst/>
              </a:prstGeom>
              <a:blipFill>
                <a:blip r:embed="rId2"/>
                <a:stretch>
                  <a:fillRect r="-7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FED15B9-2B65-45F7-B15D-3721800F6796}"/>
                  </a:ext>
                </a:extLst>
              </p:cNvPr>
              <p:cNvSpPr txBox="1"/>
              <p:nvPr/>
            </p:nvSpPr>
            <p:spPr>
              <a:xfrm>
                <a:off x="3404821" y="3948399"/>
                <a:ext cx="221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ℬ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FED15B9-2B65-45F7-B15D-3721800F6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821" y="3948399"/>
                <a:ext cx="221673" cy="369332"/>
              </a:xfrm>
              <a:prstGeom prst="rect">
                <a:avLst/>
              </a:prstGeom>
              <a:blipFill>
                <a:blip r:embed="rId3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65D8ED2-4D4A-4B8E-BC96-809586818643}"/>
                  </a:ext>
                </a:extLst>
              </p:cNvPr>
              <p:cNvSpPr txBox="1"/>
              <p:nvPr/>
            </p:nvSpPr>
            <p:spPr>
              <a:xfrm>
                <a:off x="4750411" y="3948399"/>
                <a:ext cx="221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65D8ED2-4D4A-4B8E-BC96-809586818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411" y="3948399"/>
                <a:ext cx="221673" cy="369332"/>
              </a:xfrm>
              <a:prstGeom prst="rect">
                <a:avLst/>
              </a:prstGeom>
              <a:blipFill>
                <a:blip r:embed="rId4"/>
                <a:stretch>
                  <a:fillRect r="-40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8B76876-C9E3-4C43-8AC7-DFA046EA5466}"/>
                  </a:ext>
                </a:extLst>
              </p:cNvPr>
              <p:cNvSpPr txBox="1"/>
              <p:nvPr/>
            </p:nvSpPr>
            <p:spPr>
              <a:xfrm>
                <a:off x="6096000" y="3948399"/>
                <a:ext cx="221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8B76876-C9E3-4C43-8AC7-DFA046EA5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948399"/>
                <a:ext cx="221673" cy="369332"/>
              </a:xfrm>
              <a:prstGeom prst="rect">
                <a:avLst/>
              </a:prstGeom>
              <a:blipFill>
                <a:blip r:embed="rId5"/>
                <a:stretch>
                  <a:fillRect r="-5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8" name="TextBox 1027">
            <a:extLst>
              <a:ext uri="{FF2B5EF4-FFF2-40B4-BE49-F238E27FC236}">
                <a16:creationId xmlns:a16="http://schemas.microsoft.com/office/drawing/2014/main" id="{484D2D68-B20A-464C-B25A-0AFC6C1313A3}"/>
              </a:ext>
            </a:extLst>
          </p:cNvPr>
          <p:cNvSpPr txBox="1"/>
          <p:nvPr/>
        </p:nvSpPr>
        <p:spPr>
          <a:xfrm>
            <a:off x="1490275" y="827554"/>
            <a:ext cx="1349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Isothermal</a:t>
            </a:r>
          </a:p>
          <a:p>
            <a:pPr algn="ctr"/>
            <a:r>
              <a:rPr lang="en-US" sz="1600" dirty="0"/>
              <a:t>Expansion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3B7F3D9-A767-47F7-AF67-A95DDED5556D}"/>
              </a:ext>
            </a:extLst>
          </p:cNvPr>
          <p:cNvSpPr txBox="1"/>
          <p:nvPr/>
        </p:nvSpPr>
        <p:spPr>
          <a:xfrm>
            <a:off x="2840103" y="827554"/>
            <a:ext cx="1349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Adiabatic</a:t>
            </a:r>
          </a:p>
          <a:p>
            <a:pPr algn="ctr"/>
            <a:r>
              <a:rPr lang="en-US" sz="1600" dirty="0"/>
              <a:t>Expansion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E08D4C8-8C21-4F59-BA8C-1B5E0BE4536F}"/>
              </a:ext>
            </a:extLst>
          </p:cNvPr>
          <p:cNvSpPr txBox="1"/>
          <p:nvPr/>
        </p:nvSpPr>
        <p:spPr>
          <a:xfrm>
            <a:off x="4202985" y="827554"/>
            <a:ext cx="1349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Isothermal Compression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606C455-EC73-4F33-B11B-14DAF19AA6F1}"/>
              </a:ext>
            </a:extLst>
          </p:cNvPr>
          <p:cNvSpPr txBox="1"/>
          <p:nvPr/>
        </p:nvSpPr>
        <p:spPr>
          <a:xfrm>
            <a:off x="5529753" y="827554"/>
            <a:ext cx="1349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Adiabatic</a:t>
            </a:r>
          </a:p>
          <a:p>
            <a:pPr algn="ctr"/>
            <a:r>
              <a:rPr lang="en-US" sz="1600" dirty="0"/>
              <a:t>Compression</a:t>
            </a:r>
          </a:p>
        </p:txBody>
      </p:sp>
    </p:spTree>
    <p:extLst>
      <p:ext uri="{BB962C8B-B14F-4D97-AF65-F5344CB8AC3E}">
        <p14:creationId xmlns:p14="http://schemas.microsoft.com/office/powerpoint/2010/main" val="205342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roup 214">
            <a:extLst>
              <a:ext uri="{FF2B5EF4-FFF2-40B4-BE49-F238E27FC236}">
                <a16:creationId xmlns:a16="http://schemas.microsoft.com/office/drawing/2014/main" id="{98B9A232-E375-4C49-9D8C-64817660E0B2}"/>
              </a:ext>
            </a:extLst>
          </p:cNvPr>
          <p:cNvGrpSpPr/>
          <p:nvPr/>
        </p:nvGrpSpPr>
        <p:grpSpPr>
          <a:xfrm>
            <a:off x="6093134" y="2388791"/>
            <a:ext cx="3015040" cy="2947664"/>
            <a:chOff x="6093134" y="2388791"/>
            <a:chExt cx="3015040" cy="2947664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25F312A7-F443-42D8-A346-61337C30167C}"/>
                </a:ext>
              </a:extLst>
            </p:cNvPr>
            <p:cNvGrpSpPr/>
            <p:nvPr/>
          </p:nvGrpSpPr>
          <p:grpSpPr>
            <a:xfrm>
              <a:off x="6093134" y="2388791"/>
              <a:ext cx="3015040" cy="2947664"/>
              <a:chOff x="5781095" y="3838243"/>
              <a:chExt cx="3015040" cy="2947664"/>
            </a:xfrm>
          </p:grpSpPr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65970D98-44CD-43FC-B319-4083547E82B0}"/>
                  </a:ext>
                </a:extLst>
              </p:cNvPr>
              <p:cNvGrpSpPr/>
              <p:nvPr/>
            </p:nvGrpSpPr>
            <p:grpSpPr>
              <a:xfrm>
                <a:off x="6096000" y="4103752"/>
                <a:ext cx="2653411" cy="2165142"/>
                <a:chOff x="6096000" y="4103752"/>
                <a:chExt cx="2653411" cy="2165142"/>
              </a:xfrm>
            </p:grpSpPr>
            <p:cxnSp>
              <p:nvCxnSpPr>
                <p:cNvPr id="129" name="Straight Arrow Connector 128">
                  <a:extLst>
                    <a:ext uri="{FF2B5EF4-FFF2-40B4-BE49-F238E27FC236}">
                      <a16:creationId xmlns:a16="http://schemas.microsoft.com/office/drawing/2014/main" id="{3584309C-9531-430B-9600-3AD758A534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6268893"/>
                  <a:ext cx="265341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>
                  <a:extLst>
                    <a:ext uri="{FF2B5EF4-FFF2-40B4-BE49-F238E27FC236}">
                      <a16:creationId xmlns:a16="http://schemas.microsoft.com/office/drawing/2014/main" id="{7128D82A-8882-4473-8D1C-33EC90987C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6000" y="4103752"/>
                  <a:ext cx="0" cy="21651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2450A780-76D8-416E-9EAB-2520EBA1EB55}"/>
                      </a:ext>
                    </a:extLst>
                  </p:cNvPr>
                  <p:cNvSpPr txBox="1"/>
                  <p:nvPr/>
                </p:nvSpPr>
                <p:spPr>
                  <a:xfrm>
                    <a:off x="5781095" y="3838243"/>
                    <a:ext cx="22167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2450A780-76D8-416E-9EAB-2520EBA1EB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1095" y="3838243"/>
                    <a:ext cx="221673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444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BBFF17D4-0B09-451D-B322-522A8E0909BE}"/>
                      </a:ext>
                    </a:extLst>
                  </p:cNvPr>
                  <p:cNvSpPr txBox="1"/>
                  <p:nvPr/>
                </p:nvSpPr>
                <p:spPr>
                  <a:xfrm>
                    <a:off x="8574462" y="6416575"/>
                    <a:ext cx="22167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BBFF17D4-0B09-451D-B322-522A8E0909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74462" y="6416575"/>
                    <a:ext cx="221673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44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5F13BB0-5AE1-4881-B912-B64773A200EB}"/>
                </a:ext>
              </a:extLst>
            </p:cNvPr>
            <p:cNvCxnSpPr>
              <a:cxnSpLocks/>
              <a:stCxn id="139" idx="1"/>
            </p:cNvCxnSpPr>
            <p:nvPr/>
          </p:nvCxnSpPr>
          <p:spPr>
            <a:xfrm flipH="1">
              <a:off x="8178766" y="4575084"/>
              <a:ext cx="159310" cy="22772"/>
            </a:xfrm>
            <a:prstGeom prst="line">
              <a:avLst/>
            </a:prstGeom>
            <a:ln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CD3DC392-6B13-4812-BCC0-DB4A40B2E5D6}"/>
                </a:ext>
              </a:extLst>
            </p:cNvPr>
            <p:cNvSpPr/>
            <p:nvPr/>
          </p:nvSpPr>
          <p:spPr>
            <a:xfrm rot="20074816">
              <a:off x="7160355" y="3002581"/>
              <a:ext cx="330588" cy="1768633"/>
            </a:xfrm>
            <a:custGeom>
              <a:avLst/>
              <a:gdLst>
                <a:gd name="connsiteX0" fmla="*/ 0 w 1450109"/>
                <a:gd name="connsiteY0" fmla="*/ 0 h 2798618"/>
                <a:gd name="connsiteX1" fmla="*/ 471055 w 1450109"/>
                <a:gd name="connsiteY1" fmla="*/ 1597891 h 2798618"/>
                <a:gd name="connsiteX2" fmla="*/ 1450109 w 1450109"/>
                <a:gd name="connsiteY2" fmla="*/ 2798618 h 2798618"/>
                <a:gd name="connsiteX0" fmla="*/ 0 w 685665"/>
                <a:gd name="connsiteY0" fmla="*/ 0 h 1997367"/>
                <a:gd name="connsiteX1" fmla="*/ 471055 w 685665"/>
                <a:gd name="connsiteY1" fmla="*/ 1597891 h 1997367"/>
                <a:gd name="connsiteX2" fmla="*/ 685665 w 685665"/>
                <a:gd name="connsiteY2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101697 w 253837"/>
                <a:gd name="connsiteY0" fmla="*/ 0 h 2712280"/>
                <a:gd name="connsiteX1" fmla="*/ 253837 w 253837"/>
                <a:gd name="connsiteY1" fmla="*/ 2712279 h 2712280"/>
                <a:gd name="connsiteX0" fmla="*/ 13101 w 165241"/>
                <a:gd name="connsiteY0" fmla="*/ 0 h 2712278"/>
                <a:gd name="connsiteX1" fmla="*/ 165241 w 165241"/>
                <a:gd name="connsiteY1" fmla="*/ 2712279 h 2712278"/>
                <a:gd name="connsiteX0" fmla="*/ 75473 w 227613"/>
                <a:gd name="connsiteY0" fmla="*/ 0 h 2712280"/>
                <a:gd name="connsiteX1" fmla="*/ 227613 w 227613"/>
                <a:gd name="connsiteY1" fmla="*/ 2712279 h 2712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7613" h="2712280">
                  <a:moveTo>
                    <a:pt x="75473" y="0"/>
                  </a:moveTo>
                  <a:cubicBezTo>
                    <a:pt x="-29430" y="598784"/>
                    <a:pt x="-62276" y="1601456"/>
                    <a:pt x="227613" y="271227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01ADEC33-9583-4BD8-995E-2B85649FA58A}"/>
                </a:ext>
              </a:extLst>
            </p:cNvPr>
            <p:cNvSpPr/>
            <p:nvPr/>
          </p:nvSpPr>
          <p:spPr>
            <a:xfrm rot="20074816">
              <a:off x="6932767" y="3067463"/>
              <a:ext cx="140983" cy="217270"/>
            </a:xfrm>
            <a:custGeom>
              <a:avLst/>
              <a:gdLst>
                <a:gd name="connsiteX0" fmla="*/ 0 w 1450109"/>
                <a:gd name="connsiteY0" fmla="*/ 0 h 2798618"/>
                <a:gd name="connsiteX1" fmla="*/ 471055 w 1450109"/>
                <a:gd name="connsiteY1" fmla="*/ 1597891 h 2798618"/>
                <a:gd name="connsiteX2" fmla="*/ 1450109 w 1450109"/>
                <a:gd name="connsiteY2" fmla="*/ 2798618 h 2798618"/>
                <a:gd name="connsiteX0" fmla="*/ 0 w 685665"/>
                <a:gd name="connsiteY0" fmla="*/ 0 h 1997367"/>
                <a:gd name="connsiteX1" fmla="*/ 471055 w 685665"/>
                <a:gd name="connsiteY1" fmla="*/ 1597891 h 1997367"/>
                <a:gd name="connsiteX2" fmla="*/ 685665 w 685665"/>
                <a:gd name="connsiteY2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724082"/>
                <a:gd name="connsiteY0" fmla="*/ 0 h 1551173"/>
                <a:gd name="connsiteX1" fmla="*/ 724082 w 724082"/>
                <a:gd name="connsiteY1" fmla="*/ 1551174 h 1551173"/>
                <a:gd name="connsiteX0" fmla="*/ 0 w 724082"/>
                <a:gd name="connsiteY0" fmla="*/ 0 h 1551175"/>
                <a:gd name="connsiteX1" fmla="*/ 724082 w 724082"/>
                <a:gd name="connsiteY1" fmla="*/ 1551174 h 1551175"/>
                <a:gd name="connsiteX0" fmla="*/ 0 w 724082"/>
                <a:gd name="connsiteY0" fmla="*/ 0 h 1551173"/>
                <a:gd name="connsiteX1" fmla="*/ 724082 w 724082"/>
                <a:gd name="connsiteY1" fmla="*/ 1551174 h 1551173"/>
                <a:gd name="connsiteX0" fmla="*/ 0 w 1091762"/>
                <a:gd name="connsiteY0" fmla="*/ 0 h 1991231"/>
                <a:gd name="connsiteX1" fmla="*/ 1091762 w 1091762"/>
                <a:gd name="connsiteY1" fmla="*/ 1991230 h 1991231"/>
                <a:gd name="connsiteX0" fmla="*/ 0 w 1091762"/>
                <a:gd name="connsiteY0" fmla="*/ 0 h 1991229"/>
                <a:gd name="connsiteX1" fmla="*/ 1091762 w 1091762"/>
                <a:gd name="connsiteY1" fmla="*/ 1991230 h 1991229"/>
                <a:gd name="connsiteX0" fmla="*/ 0 w 1126174"/>
                <a:gd name="connsiteY0" fmla="*/ 0 h 2017241"/>
                <a:gd name="connsiteX1" fmla="*/ 1126174 w 1126174"/>
                <a:gd name="connsiteY1" fmla="*/ 2017241 h 2017241"/>
                <a:gd name="connsiteX0" fmla="*/ 0 w 1126174"/>
                <a:gd name="connsiteY0" fmla="*/ 0 h 2017241"/>
                <a:gd name="connsiteX1" fmla="*/ 1126174 w 1126174"/>
                <a:gd name="connsiteY1" fmla="*/ 2017241 h 2017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6174" h="2017241">
                  <a:moveTo>
                    <a:pt x="0" y="0"/>
                  </a:moveTo>
                  <a:cubicBezTo>
                    <a:pt x="4778" y="172913"/>
                    <a:pt x="337003" y="1294985"/>
                    <a:pt x="1126174" y="201724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8AA78688-2EC1-422A-A773-939A5040E5A7}"/>
                </a:ext>
              </a:extLst>
            </p:cNvPr>
            <p:cNvSpPr/>
            <p:nvPr/>
          </p:nvSpPr>
          <p:spPr>
            <a:xfrm rot="20074816">
              <a:off x="7356553" y="3114955"/>
              <a:ext cx="369344" cy="1644751"/>
            </a:xfrm>
            <a:custGeom>
              <a:avLst/>
              <a:gdLst>
                <a:gd name="connsiteX0" fmla="*/ 0 w 1450109"/>
                <a:gd name="connsiteY0" fmla="*/ 0 h 2798618"/>
                <a:gd name="connsiteX1" fmla="*/ 471055 w 1450109"/>
                <a:gd name="connsiteY1" fmla="*/ 1597891 h 2798618"/>
                <a:gd name="connsiteX2" fmla="*/ 1450109 w 1450109"/>
                <a:gd name="connsiteY2" fmla="*/ 2798618 h 2798618"/>
                <a:gd name="connsiteX0" fmla="*/ 0 w 685665"/>
                <a:gd name="connsiteY0" fmla="*/ 0 h 1997367"/>
                <a:gd name="connsiteX1" fmla="*/ 471055 w 685665"/>
                <a:gd name="connsiteY1" fmla="*/ 1597891 h 1997367"/>
                <a:gd name="connsiteX2" fmla="*/ 685665 w 685665"/>
                <a:gd name="connsiteY2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101697 w 253837"/>
                <a:gd name="connsiteY0" fmla="*/ 0 h 2712280"/>
                <a:gd name="connsiteX1" fmla="*/ 253837 w 253837"/>
                <a:gd name="connsiteY1" fmla="*/ 2712279 h 2712280"/>
                <a:gd name="connsiteX0" fmla="*/ 13101 w 165241"/>
                <a:gd name="connsiteY0" fmla="*/ 0 h 2712278"/>
                <a:gd name="connsiteX1" fmla="*/ 165241 w 165241"/>
                <a:gd name="connsiteY1" fmla="*/ 2712279 h 2712278"/>
                <a:gd name="connsiteX0" fmla="*/ 75473 w 227613"/>
                <a:gd name="connsiteY0" fmla="*/ 0 h 2712280"/>
                <a:gd name="connsiteX1" fmla="*/ 227613 w 227613"/>
                <a:gd name="connsiteY1" fmla="*/ 2712279 h 2712280"/>
                <a:gd name="connsiteX0" fmla="*/ 61621 w 254297"/>
                <a:gd name="connsiteY0" fmla="*/ 0 h 2522301"/>
                <a:gd name="connsiteX1" fmla="*/ 254297 w 254297"/>
                <a:gd name="connsiteY1" fmla="*/ 2522301 h 2522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4297" h="2522301">
                  <a:moveTo>
                    <a:pt x="61621" y="0"/>
                  </a:moveTo>
                  <a:cubicBezTo>
                    <a:pt x="-43282" y="598784"/>
                    <a:pt x="-35592" y="1411478"/>
                    <a:pt x="254297" y="252230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DBCC40E8-25A7-4155-B119-4D8BAA7DFFFE}"/>
                </a:ext>
              </a:extLst>
            </p:cNvPr>
            <p:cNvSpPr/>
            <p:nvPr/>
          </p:nvSpPr>
          <p:spPr>
            <a:xfrm rot="20074816">
              <a:off x="7854973" y="4564630"/>
              <a:ext cx="203227" cy="80752"/>
            </a:xfrm>
            <a:custGeom>
              <a:avLst/>
              <a:gdLst>
                <a:gd name="connsiteX0" fmla="*/ 0 w 1450109"/>
                <a:gd name="connsiteY0" fmla="*/ 0 h 2798618"/>
                <a:gd name="connsiteX1" fmla="*/ 471055 w 1450109"/>
                <a:gd name="connsiteY1" fmla="*/ 1597891 h 2798618"/>
                <a:gd name="connsiteX2" fmla="*/ 1450109 w 1450109"/>
                <a:gd name="connsiteY2" fmla="*/ 2798618 h 2798618"/>
                <a:gd name="connsiteX0" fmla="*/ 0 w 685665"/>
                <a:gd name="connsiteY0" fmla="*/ 0 h 1997367"/>
                <a:gd name="connsiteX1" fmla="*/ 471055 w 685665"/>
                <a:gd name="connsiteY1" fmla="*/ 1597891 h 1997367"/>
                <a:gd name="connsiteX2" fmla="*/ 685665 w 685665"/>
                <a:gd name="connsiteY2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724082"/>
                <a:gd name="connsiteY0" fmla="*/ 0 h 1551173"/>
                <a:gd name="connsiteX1" fmla="*/ 724082 w 724082"/>
                <a:gd name="connsiteY1" fmla="*/ 1551174 h 1551173"/>
                <a:gd name="connsiteX0" fmla="*/ 0 w 724082"/>
                <a:gd name="connsiteY0" fmla="*/ 0 h 1551175"/>
                <a:gd name="connsiteX1" fmla="*/ 724082 w 724082"/>
                <a:gd name="connsiteY1" fmla="*/ 1551174 h 1551175"/>
                <a:gd name="connsiteX0" fmla="*/ 0 w 724082"/>
                <a:gd name="connsiteY0" fmla="*/ 0 h 1551173"/>
                <a:gd name="connsiteX1" fmla="*/ 724082 w 724082"/>
                <a:gd name="connsiteY1" fmla="*/ 1551174 h 1551173"/>
                <a:gd name="connsiteX0" fmla="*/ 0 w 1091762"/>
                <a:gd name="connsiteY0" fmla="*/ 0 h 1991231"/>
                <a:gd name="connsiteX1" fmla="*/ 1091762 w 1091762"/>
                <a:gd name="connsiteY1" fmla="*/ 1991230 h 1991231"/>
                <a:gd name="connsiteX0" fmla="*/ 0 w 1091762"/>
                <a:gd name="connsiteY0" fmla="*/ 0 h 1991229"/>
                <a:gd name="connsiteX1" fmla="*/ 1091762 w 1091762"/>
                <a:gd name="connsiteY1" fmla="*/ 1991230 h 1991229"/>
                <a:gd name="connsiteX0" fmla="*/ 0 w 1126174"/>
                <a:gd name="connsiteY0" fmla="*/ 0 h 2017241"/>
                <a:gd name="connsiteX1" fmla="*/ 1126174 w 1126174"/>
                <a:gd name="connsiteY1" fmla="*/ 2017241 h 2017241"/>
                <a:gd name="connsiteX0" fmla="*/ 0 w 1126174"/>
                <a:gd name="connsiteY0" fmla="*/ 0 h 2017241"/>
                <a:gd name="connsiteX1" fmla="*/ 1126174 w 1126174"/>
                <a:gd name="connsiteY1" fmla="*/ 2017241 h 2017241"/>
                <a:gd name="connsiteX0" fmla="*/ 0 w 1590725"/>
                <a:gd name="connsiteY0" fmla="*/ 0 h 829616"/>
                <a:gd name="connsiteX1" fmla="*/ 1590722 w 1590725"/>
                <a:gd name="connsiteY1" fmla="*/ 829613 h 829616"/>
                <a:gd name="connsiteX0" fmla="*/ 0 w 1590725"/>
                <a:gd name="connsiteY0" fmla="*/ 0 h 829616"/>
                <a:gd name="connsiteX1" fmla="*/ 1590722 w 1590725"/>
                <a:gd name="connsiteY1" fmla="*/ 829613 h 829616"/>
                <a:gd name="connsiteX0" fmla="*/ -3 w 1623380"/>
                <a:gd name="connsiteY0" fmla="*/ -3 h 749741"/>
                <a:gd name="connsiteX1" fmla="*/ 1623377 w 1623380"/>
                <a:gd name="connsiteY1" fmla="*/ 749738 h 74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23380" h="749741">
                  <a:moveTo>
                    <a:pt x="-3" y="-3"/>
                  </a:moveTo>
                  <a:cubicBezTo>
                    <a:pt x="4775" y="172910"/>
                    <a:pt x="455733" y="283517"/>
                    <a:pt x="1623377" y="74973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4EBB393-7011-4A1F-AE50-558A84F3B8FF}"/>
                </a:ext>
              </a:extLst>
            </p:cNvPr>
            <p:cNvSpPr/>
            <p:nvPr/>
          </p:nvSpPr>
          <p:spPr>
            <a:xfrm rot="20074816">
              <a:off x="7593768" y="3187805"/>
              <a:ext cx="430967" cy="1557161"/>
            </a:xfrm>
            <a:custGeom>
              <a:avLst/>
              <a:gdLst>
                <a:gd name="connsiteX0" fmla="*/ 0 w 1450109"/>
                <a:gd name="connsiteY0" fmla="*/ 0 h 2798618"/>
                <a:gd name="connsiteX1" fmla="*/ 471055 w 1450109"/>
                <a:gd name="connsiteY1" fmla="*/ 1597891 h 2798618"/>
                <a:gd name="connsiteX2" fmla="*/ 1450109 w 1450109"/>
                <a:gd name="connsiteY2" fmla="*/ 2798618 h 2798618"/>
                <a:gd name="connsiteX0" fmla="*/ 0 w 685665"/>
                <a:gd name="connsiteY0" fmla="*/ 0 h 1997367"/>
                <a:gd name="connsiteX1" fmla="*/ 471055 w 685665"/>
                <a:gd name="connsiteY1" fmla="*/ 1597891 h 1997367"/>
                <a:gd name="connsiteX2" fmla="*/ 685665 w 685665"/>
                <a:gd name="connsiteY2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101697 w 253837"/>
                <a:gd name="connsiteY0" fmla="*/ 0 h 2712280"/>
                <a:gd name="connsiteX1" fmla="*/ 253837 w 253837"/>
                <a:gd name="connsiteY1" fmla="*/ 2712279 h 2712280"/>
                <a:gd name="connsiteX0" fmla="*/ 13101 w 165241"/>
                <a:gd name="connsiteY0" fmla="*/ 0 h 2712278"/>
                <a:gd name="connsiteX1" fmla="*/ 165241 w 165241"/>
                <a:gd name="connsiteY1" fmla="*/ 2712279 h 2712278"/>
                <a:gd name="connsiteX0" fmla="*/ 75473 w 227613"/>
                <a:gd name="connsiteY0" fmla="*/ 0 h 2712280"/>
                <a:gd name="connsiteX1" fmla="*/ 227613 w 227613"/>
                <a:gd name="connsiteY1" fmla="*/ 2712279 h 2712280"/>
                <a:gd name="connsiteX0" fmla="*/ 47157 w 296725"/>
                <a:gd name="connsiteY0" fmla="*/ 0 h 2931541"/>
                <a:gd name="connsiteX1" fmla="*/ 296725 w 296725"/>
                <a:gd name="connsiteY1" fmla="*/ 2931542 h 293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6725" h="2931541">
                  <a:moveTo>
                    <a:pt x="47157" y="0"/>
                  </a:moveTo>
                  <a:cubicBezTo>
                    <a:pt x="-57746" y="598784"/>
                    <a:pt x="6836" y="1820719"/>
                    <a:pt x="296725" y="293154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4511FAB3-1C2F-412E-9459-7F540F35B56F}"/>
                </a:ext>
              </a:extLst>
            </p:cNvPr>
            <p:cNvSpPr/>
            <p:nvPr/>
          </p:nvSpPr>
          <p:spPr>
            <a:xfrm rot="20074816">
              <a:off x="7209332" y="3206541"/>
              <a:ext cx="105614" cy="153004"/>
            </a:xfrm>
            <a:custGeom>
              <a:avLst/>
              <a:gdLst>
                <a:gd name="connsiteX0" fmla="*/ 0 w 1450109"/>
                <a:gd name="connsiteY0" fmla="*/ 0 h 2798618"/>
                <a:gd name="connsiteX1" fmla="*/ 471055 w 1450109"/>
                <a:gd name="connsiteY1" fmla="*/ 1597891 h 2798618"/>
                <a:gd name="connsiteX2" fmla="*/ 1450109 w 1450109"/>
                <a:gd name="connsiteY2" fmla="*/ 2798618 h 2798618"/>
                <a:gd name="connsiteX0" fmla="*/ 0 w 685665"/>
                <a:gd name="connsiteY0" fmla="*/ 0 h 1997367"/>
                <a:gd name="connsiteX1" fmla="*/ 471055 w 685665"/>
                <a:gd name="connsiteY1" fmla="*/ 1597891 h 1997367"/>
                <a:gd name="connsiteX2" fmla="*/ 685665 w 685665"/>
                <a:gd name="connsiteY2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724082"/>
                <a:gd name="connsiteY0" fmla="*/ 0 h 1551173"/>
                <a:gd name="connsiteX1" fmla="*/ 724082 w 724082"/>
                <a:gd name="connsiteY1" fmla="*/ 1551174 h 1551173"/>
                <a:gd name="connsiteX0" fmla="*/ 0 w 724082"/>
                <a:gd name="connsiteY0" fmla="*/ 0 h 1551175"/>
                <a:gd name="connsiteX1" fmla="*/ 724082 w 724082"/>
                <a:gd name="connsiteY1" fmla="*/ 1551174 h 1551175"/>
                <a:gd name="connsiteX0" fmla="*/ 0 w 724082"/>
                <a:gd name="connsiteY0" fmla="*/ 0 h 1551173"/>
                <a:gd name="connsiteX1" fmla="*/ 724082 w 724082"/>
                <a:gd name="connsiteY1" fmla="*/ 1551174 h 1551173"/>
                <a:gd name="connsiteX0" fmla="*/ 0 w 1091762"/>
                <a:gd name="connsiteY0" fmla="*/ 0 h 1991231"/>
                <a:gd name="connsiteX1" fmla="*/ 1091762 w 1091762"/>
                <a:gd name="connsiteY1" fmla="*/ 1991230 h 1991231"/>
                <a:gd name="connsiteX0" fmla="*/ 0 w 1091762"/>
                <a:gd name="connsiteY0" fmla="*/ 0 h 1991229"/>
                <a:gd name="connsiteX1" fmla="*/ 1091762 w 1091762"/>
                <a:gd name="connsiteY1" fmla="*/ 1991230 h 1991229"/>
                <a:gd name="connsiteX0" fmla="*/ 0 w 1126174"/>
                <a:gd name="connsiteY0" fmla="*/ 0 h 2017241"/>
                <a:gd name="connsiteX1" fmla="*/ 1126174 w 1126174"/>
                <a:gd name="connsiteY1" fmla="*/ 2017241 h 2017241"/>
                <a:gd name="connsiteX0" fmla="*/ 0 w 1126174"/>
                <a:gd name="connsiteY0" fmla="*/ 0 h 2017241"/>
                <a:gd name="connsiteX1" fmla="*/ 1126174 w 1126174"/>
                <a:gd name="connsiteY1" fmla="*/ 2017241 h 2017241"/>
                <a:gd name="connsiteX0" fmla="*/ 0 w 843646"/>
                <a:gd name="connsiteY0" fmla="*/ 0 h 1420564"/>
                <a:gd name="connsiteX1" fmla="*/ 843648 w 843646"/>
                <a:gd name="connsiteY1" fmla="*/ 1420562 h 1420564"/>
                <a:gd name="connsiteX0" fmla="*/ 0 w 843646"/>
                <a:gd name="connsiteY0" fmla="*/ 0 h 1420564"/>
                <a:gd name="connsiteX1" fmla="*/ 843648 w 843646"/>
                <a:gd name="connsiteY1" fmla="*/ 1420562 h 1420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3646" h="1420564">
                  <a:moveTo>
                    <a:pt x="0" y="0"/>
                  </a:moveTo>
                  <a:cubicBezTo>
                    <a:pt x="4778" y="172913"/>
                    <a:pt x="62642" y="678332"/>
                    <a:pt x="843648" y="142056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047DEB8-F6B1-4C75-8951-1175A8D3EB47}"/>
                </a:ext>
              </a:extLst>
            </p:cNvPr>
            <p:cNvSpPr/>
            <p:nvPr/>
          </p:nvSpPr>
          <p:spPr>
            <a:xfrm rot="20074816">
              <a:off x="7424601" y="3112147"/>
              <a:ext cx="369344" cy="1644751"/>
            </a:xfrm>
            <a:custGeom>
              <a:avLst/>
              <a:gdLst>
                <a:gd name="connsiteX0" fmla="*/ 0 w 1450109"/>
                <a:gd name="connsiteY0" fmla="*/ 0 h 2798618"/>
                <a:gd name="connsiteX1" fmla="*/ 471055 w 1450109"/>
                <a:gd name="connsiteY1" fmla="*/ 1597891 h 2798618"/>
                <a:gd name="connsiteX2" fmla="*/ 1450109 w 1450109"/>
                <a:gd name="connsiteY2" fmla="*/ 2798618 h 2798618"/>
                <a:gd name="connsiteX0" fmla="*/ 0 w 685665"/>
                <a:gd name="connsiteY0" fmla="*/ 0 h 1997367"/>
                <a:gd name="connsiteX1" fmla="*/ 471055 w 685665"/>
                <a:gd name="connsiteY1" fmla="*/ 1597891 h 1997367"/>
                <a:gd name="connsiteX2" fmla="*/ 685665 w 685665"/>
                <a:gd name="connsiteY2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101697 w 253837"/>
                <a:gd name="connsiteY0" fmla="*/ 0 h 2712280"/>
                <a:gd name="connsiteX1" fmla="*/ 253837 w 253837"/>
                <a:gd name="connsiteY1" fmla="*/ 2712279 h 2712280"/>
                <a:gd name="connsiteX0" fmla="*/ 13101 w 165241"/>
                <a:gd name="connsiteY0" fmla="*/ 0 h 2712278"/>
                <a:gd name="connsiteX1" fmla="*/ 165241 w 165241"/>
                <a:gd name="connsiteY1" fmla="*/ 2712279 h 2712278"/>
                <a:gd name="connsiteX0" fmla="*/ 75473 w 227613"/>
                <a:gd name="connsiteY0" fmla="*/ 0 h 2712280"/>
                <a:gd name="connsiteX1" fmla="*/ 227613 w 227613"/>
                <a:gd name="connsiteY1" fmla="*/ 2712279 h 2712280"/>
                <a:gd name="connsiteX0" fmla="*/ 61621 w 254297"/>
                <a:gd name="connsiteY0" fmla="*/ 0 h 2522301"/>
                <a:gd name="connsiteX1" fmla="*/ 254297 w 254297"/>
                <a:gd name="connsiteY1" fmla="*/ 2522301 h 2522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4297" h="2522301">
                  <a:moveTo>
                    <a:pt x="61621" y="0"/>
                  </a:moveTo>
                  <a:cubicBezTo>
                    <a:pt x="-43282" y="598784"/>
                    <a:pt x="-35592" y="1411478"/>
                    <a:pt x="254297" y="252230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F1D128FD-5E6F-44DC-887A-FEE890C0DA2C}"/>
                </a:ext>
              </a:extLst>
            </p:cNvPr>
            <p:cNvSpPr/>
            <p:nvPr/>
          </p:nvSpPr>
          <p:spPr>
            <a:xfrm rot="20074816">
              <a:off x="8129620" y="4542369"/>
              <a:ext cx="201077" cy="79730"/>
            </a:xfrm>
            <a:custGeom>
              <a:avLst/>
              <a:gdLst>
                <a:gd name="connsiteX0" fmla="*/ 0 w 1450109"/>
                <a:gd name="connsiteY0" fmla="*/ 0 h 2798618"/>
                <a:gd name="connsiteX1" fmla="*/ 471055 w 1450109"/>
                <a:gd name="connsiteY1" fmla="*/ 1597891 h 2798618"/>
                <a:gd name="connsiteX2" fmla="*/ 1450109 w 1450109"/>
                <a:gd name="connsiteY2" fmla="*/ 2798618 h 2798618"/>
                <a:gd name="connsiteX0" fmla="*/ 0 w 685665"/>
                <a:gd name="connsiteY0" fmla="*/ 0 h 1997367"/>
                <a:gd name="connsiteX1" fmla="*/ 471055 w 685665"/>
                <a:gd name="connsiteY1" fmla="*/ 1597891 h 1997367"/>
                <a:gd name="connsiteX2" fmla="*/ 685665 w 685665"/>
                <a:gd name="connsiteY2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724082"/>
                <a:gd name="connsiteY0" fmla="*/ 0 h 1551173"/>
                <a:gd name="connsiteX1" fmla="*/ 724082 w 724082"/>
                <a:gd name="connsiteY1" fmla="*/ 1551174 h 1551173"/>
                <a:gd name="connsiteX0" fmla="*/ 0 w 724082"/>
                <a:gd name="connsiteY0" fmla="*/ 0 h 1551175"/>
                <a:gd name="connsiteX1" fmla="*/ 724082 w 724082"/>
                <a:gd name="connsiteY1" fmla="*/ 1551174 h 1551175"/>
                <a:gd name="connsiteX0" fmla="*/ 0 w 724082"/>
                <a:gd name="connsiteY0" fmla="*/ 0 h 1551173"/>
                <a:gd name="connsiteX1" fmla="*/ 724082 w 724082"/>
                <a:gd name="connsiteY1" fmla="*/ 1551174 h 1551173"/>
                <a:gd name="connsiteX0" fmla="*/ 0 w 1091762"/>
                <a:gd name="connsiteY0" fmla="*/ 0 h 1991231"/>
                <a:gd name="connsiteX1" fmla="*/ 1091762 w 1091762"/>
                <a:gd name="connsiteY1" fmla="*/ 1991230 h 1991231"/>
                <a:gd name="connsiteX0" fmla="*/ 0 w 1091762"/>
                <a:gd name="connsiteY0" fmla="*/ 0 h 1991229"/>
                <a:gd name="connsiteX1" fmla="*/ 1091762 w 1091762"/>
                <a:gd name="connsiteY1" fmla="*/ 1991230 h 1991229"/>
                <a:gd name="connsiteX0" fmla="*/ 0 w 1126174"/>
                <a:gd name="connsiteY0" fmla="*/ 0 h 2017241"/>
                <a:gd name="connsiteX1" fmla="*/ 1126174 w 1126174"/>
                <a:gd name="connsiteY1" fmla="*/ 2017241 h 2017241"/>
                <a:gd name="connsiteX0" fmla="*/ 0 w 1126174"/>
                <a:gd name="connsiteY0" fmla="*/ 0 h 2017241"/>
                <a:gd name="connsiteX1" fmla="*/ 1126174 w 1126174"/>
                <a:gd name="connsiteY1" fmla="*/ 2017241 h 2017241"/>
                <a:gd name="connsiteX0" fmla="*/ 0 w 1590725"/>
                <a:gd name="connsiteY0" fmla="*/ 0 h 829616"/>
                <a:gd name="connsiteX1" fmla="*/ 1590722 w 1590725"/>
                <a:gd name="connsiteY1" fmla="*/ 829613 h 829616"/>
                <a:gd name="connsiteX0" fmla="*/ 0 w 1590725"/>
                <a:gd name="connsiteY0" fmla="*/ 0 h 829616"/>
                <a:gd name="connsiteX1" fmla="*/ 1590722 w 1590725"/>
                <a:gd name="connsiteY1" fmla="*/ 829613 h 829616"/>
                <a:gd name="connsiteX0" fmla="*/ 1 w 1606206"/>
                <a:gd name="connsiteY0" fmla="*/ -2 h 740253"/>
                <a:gd name="connsiteX1" fmla="*/ 1606203 w 1606206"/>
                <a:gd name="connsiteY1" fmla="*/ 740250 h 740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06206" h="740253">
                  <a:moveTo>
                    <a:pt x="1" y="-2"/>
                  </a:moveTo>
                  <a:cubicBezTo>
                    <a:pt x="4779" y="172911"/>
                    <a:pt x="438559" y="274029"/>
                    <a:pt x="1606203" y="74025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EBB3D6F7-7954-4CD4-8E35-889FB8361EFE}"/>
                </a:ext>
              </a:extLst>
            </p:cNvPr>
            <p:cNvSpPr/>
            <p:nvPr/>
          </p:nvSpPr>
          <p:spPr>
            <a:xfrm rot="20074816">
              <a:off x="7668466" y="3179115"/>
              <a:ext cx="430967" cy="1557161"/>
            </a:xfrm>
            <a:custGeom>
              <a:avLst/>
              <a:gdLst>
                <a:gd name="connsiteX0" fmla="*/ 0 w 1450109"/>
                <a:gd name="connsiteY0" fmla="*/ 0 h 2798618"/>
                <a:gd name="connsiteX1" fmla="*/ 471055 w 1450109"/>
                <a:gd name="connsiteY1" fmla="*/ 1597891 h 2798618"/>
                <a:gd name="connsiteX2" fmla="*/ 1450109 w 1450109"/>
                <a:gd name="connsiteY2" fmla="*/ 2798618 h 2798618"/>
                <a:gd name="connsiteX0" fmla="*/ 0 w 685665"/>
                <a:gd name="connsiteY0" fmla="*/ 0 h 1997367"/>
                <a:gd name="connsiteX1" fmla="*/ 471055 w 685665"/>
                <a:gd name="connsiteY1" fmla="*/ 1597891 h 1997367"/>
                <a:gd name="connsiteX2" fmla="*/ 685665 w 685665"/>
                <a:gd name="connsiteY2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101697 w 253837"/>
                <a:gd name="connsiteY0" fmla="*/ 0 h 2712280"/>
                <a:gd name="connsiteX1" fmla="*/ 253837 w 253837"/>
                <a:gd name="connsiteY1" fmla="*/ 2712279 h 2712280"/>
                <a:gd name="connsiteX0" fmla="*/ 13101 w 165241"/>
                <a:gd name="connsiteY0" fmla="*/ 0 h 2712278"/>
                <a:gd name="connsiteX1" fmla="*/ 165241 w 165241"/>
                <a:gd name="connsiteY1" fmla="*/ 2712279 h 2712278"/>
                <a:gd name="connsiteX0" fmla="*/ 75473 w 227613"/>
                <a:gd name="connsiteY0" fmla="*/ 0 h 2712280"/>
                <a:gd name="connsiteX1" fmla="*/ 227613 w 227613"/>
                <a:gd name="connsiteY1" fmla="*/ 2712279 h 2712280"/>
                <a:gd name="connsiteX0" fmla="*/ 47157 w 296725"/>
                <a:gd name="connsiteY0" fmla="*/ 0 h 2931541"/>
                <a:gd name="connsiteX1" fmla="*/ 296725 w 296725"/>
                <a:gd name="connsiteY1" fmla="*/ 2931542 h 293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6725" h="2931541">
                  <a:moveTo>
                    <a:pt x="47157" y="0"/>
                  </a:moveTo>
                  <a:cubicBezTo>
                    <a:pt x="-57746" y="598784"/>
                    <a:pt x="6836" y="1820719"/>
                    <a:pt x="296725" y="293154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A4733C37-0EF4-41BF-81E9-A4946202E08D}"/>
                </a:ext>
              </a:extLst>
            </p:cNvPr>
            <p:cNvSpPr/>
            <p:nvPr/>
          </p:nvSpPr>
          <p:spPr>
            <a:xfrm rot="19683331">
              <a:off x="7822769" y="3204047"/>
              <a:ext cx="320583" cy="1513577"/>
            </a:xfrm>
            <a:custGeom>
              <a:avLst/>
              <a:gdLst>
                <a:gd name="connsiteX0" fmla="*/ 0 w 1450109"/>
                <a:gd name="connsiteY0" fmla="*/ 0 h 2798618"/>
                <a:gd name="connsiteX1" fmla="*/ 471055 w 1450109"/>
                <a:gd name="connsiteY1" fmla="*/ 1597891 h 2798618"/>
                <a:gd name="connsiteX2" fmla="*/ 1450109 w 1450109"/>
                <a:gd name="connsiteY2" fmla="*/ 2798618 h 2798618"/>
                <a:gd name="connsiteX0" fmla="*/ 0 w 685665"/>
                <a:gd name="connsiteY0" fmla="*/ 0 h 1997367"/>
                <a:gd name="connsiteX1" fmla="*/ 471055 w 685665"/>
                <a:gd name="connsiteY1" fmla="*/ 1597891 h 1997367"/>
                <a:gd name="connsiteX2" fmla="*/ 685665 w 685665"/>
                <a:gd name="connsiteY2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101697 w 253837"/>
                <a:gd name="connsiteY0" fmla="*/ 0 h 2712280"/>
                <a:gd name="connsiteX1" fmla="*/ 253837 w 253837"/>
                <a:gd name="connsiteY1" fmla="*/ 2712279 h 2712280"/>
                <a:gd name="connsiteX0" fmla="*/ 13101 w 165241"/>
                <a:gd name="connsiteY0" fmla="*/ 0 h 2712278"/>
                <a:gd name="connsiteX1" fmla="*/ 165241 w 165241"/>
                <a:gd name="connsiteY1" fmla="*/ 2712279 h 2712278"/>
                <a:gd name="connsiteX0" fmla="*/ 75473 w 227613"/>
                <a:gd name="connsiteY0" fmla="*/ 0 h 2712280"/>
                <a:gd name="connsiteX1" fmla="*/ 227613 w 227613"/>
                <a:gd name="connsiteY1" fmla="*/ 2712279 h 2712280"/>
                <a:gd name="connsiteX0" fmla="*/ 61621 w 254297"/>
                <a:gd name="connsiteY0" fmla="*/ 0 h 2522301"/>
                <a:gd name="connsiteX1" fmla="*/ 254297 w 254297"/>
                <a:gd name="connsiteY1" fmla="*/ 2522301 h 2522301"/>
                <a:gd name="connsiteX0" fmla="*/ 82066 w 217652"/>
                <a:gd name="connsiteY0" fmla="*/ 0 h 2339732"/>
                <a:gd name="connsiteX1" fmla="*/ 217652 w 217652"/>
                <a:gd name="connsiteY1" fmla="*/ 2339732 h 2339732"/>
                <a:gd name="connsiteX0" fmla="*/ 79934 w 220724"/>
                <a:gd name="connsiteY0" fmla="*/ -1 h 2321139"/>
                <a:gd name="connsiteX1" fmla="*/ 220724 w 220724"/>
                <a:gd name="connsiteY1" fmla="*/ 2321139 h 2321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0724" h="2321139">
                  <a:moveTo>
                    <a:pt x="79934" y="-1"/>
                  </a:moveTo>
                  <a:cubicBezTo>
                    <a:pt x="-24969" y="598783"/>
                    <a:pt x="-69165" y="1210316"/>
                    <a:pt x="220724" y="232113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B669E57-8369-4774-83B6-0AA32B87B169}"/>
                </a:ext>
              </a:extLst>
            </p:cNvPr>
            <p:cNvSpPr/>
            <p:nvPr/>
          </p:nvSpPr>
          <p:spPr>
            <a:xfrm rot="18927209">
              <a:off x="7444712" y="3277223"/>
              <a:ext cx="79640" cy="109439"/>
            </a:xfrm>
            <a:custGeom>
              <a:avLst/>
              <a:gdLst>
                <a:gd name="connsiteX0" fmla="*/ 0 w 1450109"/>
                <a:gd name="connsiteY0" fmla="*/ 0 h 2798618"/>
                <a:gd name="connsiteX1" fmla="*/ 471055 w 1450109"/>
                <a:gd name="connsiteY1" fmla="*/ 1597891 h 2798618"/>
                <a:gd name="connsiteX2" fmla="*/ 1450109 w 1450109"/>
                <a:gd name="connsiteY2" fmla="*/ 2798618 h 2798618"/>
                <a:gd name="connsiteX0" fmla="*/ 0 w 685665"/>
                <a:gd name="connsiteY0" fmla="*/ 0 h 1997367"/>
                <a:gd name="connsiteX1" fmla="*/ 471055 w 685665"/>
                <a:gd name="connsiteY1" fmla="*/ 1597891 h 1997367"/>
                <a:gd name="connsiteX2" fmla="*/ 685665 w 685665"/>
                <a:gd name="connsiteY2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724082"/>
                <a:gd name="connsiteY0" fmla="*/ 0 h 1551173"/>
                <a:gd name="connsiteX1" fmla="*/ 724082 w 724082"/>
                <a:gd name="connsiteY1" fmla="*/ 1551174 h 1551173"/>
                <a:gd name="connsiteX0" fmla="*/ 0 w 724082"/>
                <a:gd name="connsiteY0" fmla="*/ 0 h 1551175"/>
                <a:gd name="connsiteX1" fmla="*/ 724082 w 724082"/>
                <a:gd name="connsiteY1" fmla="*/ 1551174 h 1551175"/>
                <a:gd name="connsiteX0" fmla="*/ 0 w 724082"/>
                <a:gd name="connsiteY0" fmla="*/ 0 h 1551173"/>
                <a:gd name="connsiteX1" fmla="*/ 724082 w 724082"/>
                <a:gd name="connsiteY1" fmla="*/ 1551174 h 1551173"/>
                <a:gd name="connsiteX0" fmla="*/ 0 w 1091762"/>
                <a:gd name="connsiteY0" fmla="*/ 0 h 1991231"/>
                <a:gd name="connsiteX1" fmla="*/ 1091762 w 1091762"/>
                <a:gd name="connsiteY1" fmla="*/ 1991230 h 1991231"/>
                <a:gd name="connsiteX0" fmla="*/ 0 w 1091762"/>
                <a:gd name="connsiteY0" fmla="*/ 0 h 1991229"/>
                <a:gd name="connsiteX1" fmla="*/ 1091762 w 1091762"/>
                <a:gd name="connsiteY1" fmla="*/ 1991230 h 1991229"/>
                <a:gd name="connsiteX0" fmla="*/ 0 w 1126174"/>
                <a:gd name="connsiteY0" fmla="*/ 0 h 2017241"/>
                <a:gd name="connsiteX1" fmla="*/ 1126174 w 1126174"/>
                <a:gd name="connsiteY1" fmla="*/ 2017241 h 2017241"/>
                <a:gd name="connsiteX0" fmla="*/ 0 w 1126174"/>
                <a:gd name="connsiteY0" fmla="*/ 0 h 2017241"/>
                <a:gd name="connsiteX1" fmla="*/ 1126174 w 1126174"/>
                <a:gd name="connsiteY1" fmla="*/ 2017241 h 2017241"/>
                <a:gd name="connsiteX0" fmla="*/ 0 w 843646"/>
                <a:gd name="connsiteY0" fmla="*/ 0 h 1420564"/>
                <a:gd name="connsiteX1" fmla="*/ 843648 w 843646"/>
                <a:gd name="connsiteY1" fmla="*/ 1420562 h 1420564"/>
                <a:gd name="connsiteX0" fmla="*/ 0 w 843646"/>
                <a:gd name="connsiteY0" fmla="*/ 0 h 1420564"/>
                <a:gd name="connsiteX1" fmla="*/ 843648 w 843646"/>
                <a:gd name="connsiteY1" fmla="*/ 1420562 h 1420564"/>
                <a:gd name="connsiteX0" fmla="*/ 8188 w 646358"/>
                <a:gd name="connsiteY0" fmla="*/ 0 h 875267"/>
                <a:gd name="connsiteX1" fmla="*/ 646361 w 646358"/>
                <a:gd name="connsiteY1" fmla="*/ 875268 h 875267"/>
                <a:gd name="connsiteX0" fmla="*/ 23197 w 595498"/>
                <a:gd name="connsiteY0" fmla="*/ 0 h 1079117"/>
                <a:gd name="connsiteX1" fmla="*/ 595499 w 595498"/>
                <a:gd name="connsiteY1" fmla="*/ 1079115 h 1079117"/>
                <a:gd name="connsiteX0" fmla="*/ 10496 w 636165"/>
                <a:gd name="connsiteY0" fmla="*/ 0 h 1016085"/>
                <a:gd name="connsiteX1" fmla="*/ 636168 w 636165"/>
                <a:gd name="connsiteY1" fmla="*/ 1016086 h 1016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165" h="1016085">
                  <a:moveTo>
                    <a:pt x="10496" y="0"/>
                  </a:moveTo>
                  <a:cubicBezTo>
                    <a:pt x="15274" y="172913"/>
                    <a:pt x="-144838" y="273856"/>
                    <a:pt x="636168" y="101608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099FB89-328A-4944-8E1A-02E46D36FC26}"/>
                </a:ext>
              </a:extLst>
            </p:cNvPr>
            <p:cNvSpPr/>
            <p:nvPr/>
          </p:nvSpPr>
          <p:spPr>
            <a:xfrm rot="20074816">
              <a:off x="8409712" y="4540783"/>
              <a:ext cx="109895" cy="15227"/>
            </a:xfrm>
            <a:custGeom>
              <a:avLst/>
              <a:gdLst>
                <a:gd name="connsiteX0" fmla="*/ 0 w 1450109"/>
                <a:gd name="connsiteY0" fmla="*/ 0 h 2798618"/>
                <a:gd name="connsiteX1" fmla="*/ 471055 w 1450109"/>
                <a:gd name="connsiteY1" fmla="*/ 1597891 h 2798618"/>
                <a:gd name="connsiteX2" fmla="*/ 1450109 w 1450109"/>
                <a:gd name="connsiteY2" fmla="*/ 2798618 h 2798618"/>
                <a:gd name="connsiteX0" fmla="*/ 0 w 685665"/>
                <a:gd name="connsiteY0" fmla="*/ 0 h 1997367"/>
                <a:gd name="connsiteX1" fmla="*/ 471055 w 685665"/>
                <a:gd name="connsiteY1" fmla="*/ 1597891 h 1997367"/>
                <a:gd name="connsiteX2" fmla="*/ 685665 w 685665"/>
                <a:gd name="connsiteY2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724082"/>
                <a:gd name="connsiteY0" fmla="*/ 0 h 1551173"/>
                <a:gd name="connsiteX1" fmla="*/ 724082 w 724082"/>
                <a:gd name="connsiteY1" fmla="*/ 1551174 h 1551173"/>
                <a:gd name="connsiteX0" fmla="*/ 0 w 724082"/>
                <a:gd name="connsiteY0" fmla="*/ 0 h 1551175"/>
                <a:gd name="connsiteX1" fmla="*/ 724082 w 724082"/>
                <a:gd name="connsiteY1" fmla="*/ 1551174 h 1551175"/>
                <a:gd name="connsiteX0" fmla="*/ 0 w 724082"/>
                <a:gd name="connsiteY0" fmla="*/ 0 h 1551173"/>
                <a:gd name="connsiteX1" fmla="*/ 724082 w 724082"/>
                <a:gd name="connsiteY1" fmla="*/ 1551174 h 1551173"/>
                <a:gd name="connsiteX0" fmla="*/ 0 w 1091762"/>
                <a:gd name="connsiteY0" fmla="*/ 0 h 1991231"/>
                <a:gd name="connsiteX1" fmla="*/ 1091762 w 1091762"/>
                <a:gd name="connsiteY1" fmla="*/ 1991230 h 1991231"/>
                <a:gd name="connsiteX0" fmla="*/ 0 w 1091762"/>
                <a:gd name="connsiteY0" fmla="*/ 0 h 1991229"/>
                <a:gd name="connsiteX1" fmla="*/ 1091762 w 1091762"/>
                <a:gd name="connsiteY1" fmla="*/ 1991230 h 1991229"/>
                <a:gd name="connsiteX0" fmla="*/ 0 w 1126174"/>
                <a:gd name="connsiteY0" fmla="*/ 0 h 2017241"/>
                <a:gd name="connsiteX1" fmla="*/ 1126174 w 1126174"/>
                <a:gd name="connsiteY1" fmla="*/ 2017241 h 2017241"/>
                <a:gd name="connsiteX0" fmla="*/ 0 w 1126174"/>
                <a:gd name="connsiteY0" fmla="*/ 0 h 2017241"/>
                <a:gd name="connsiteX1" fmla="*/ 1126174 w 1126174"/>
                <a:gd name="connsiteY1" fmla="*/ 2017241 h 2017241"/>
                <a:gd name="connsiteX0" fmla="*/ 0 w 1590725"/>
                <a:gd name="connsiteY0" fmla="*/ 0 h 829616"/>
                <a:gd name="connsiteX1" fmla="*/ 1590722 w 1590725"/>
                <a:gd name="connsiteY1" fmla="*/ 829613 h 829616"/>
                <a:gd name="connsiteX0" fmla="*/ 0 w 1590725"/>
                <a:gd name="connsiteY0" fmla="*/ 0 h 829616"/>
                <a:gd name="connsiteX1" fmla="*/ 1590722 w 1590725"/>
                <a:gd name="connsiteY1" fmla="*/ 829613 h 829616"/>
                <a:gd name="connsiteX0" fmla="*/ 1 w 1606206"/>
                <a:gd name="connsiteY0" fmla="*/ -2 h 740253"/>
                <a:gd name="connsiteX1" fmla="*/ 1606203 w 1606206"/>
                <a:gd name="connsiteY1" fmla="*/ 740250 h 740253"/>
                <a:gd name="connsiteX0" fmla="*/ -1 w 1884484"/>
                <a:gd name="connsiteY0" fmla="*/ 4 h 1089796"/>
                <a:gd name="connsiteX1" fmla="*/ 1884481 w 1884484"/>
                <a:gd name="connsiteY1" fmla="*/ 1089793 h 1089796"/>
                <a:gd name="connsiteX0" fmla="*/ 29762 w 907606"/>
                <a:gd name="connsiteY0" fmla="*/ 217920 h 246308"/>
                <a:gd name="connsiteX1" fmla="*/ 907605 w 907606"/>
                <a:gd name="connsiteY1" fmla="*/ 164179 h 246308"/>
                <a:gd name="connsiteX0" fmla="*/ -1 w 877843"/>
                <a:gd name="connsiteY0" fmla="*/ 53743 h 141375"/>
                <a:gd name="connsiteX1" fmla="*/ 877842 w 877843"/>
                <a:gd name="connsiteY1" fmla="*/ 2 h 14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7843" h="141375">
                  <a:moveTo>
                    <a:pt x="-1" y="53743"/>
                  </a:moveTo>
                  <a:cubicBezTo>
                    <a:pt x="4777" y="226656"/>
                    <a:pt x="85940" y="108518"/>
                    <a:pt x="877842" y="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CE362BB-0DFF-44F7-BAE4-1EAC403EDAE4}"/>
                </a:ext>
              </a:extLst>
            </p:cNvPr>
            <p:cNvSpPr/>
            <p:nvPr/>
          </p:nvSpPr>
          <p:spPr>
            <a:xfrm rot="20074816">
              <a:off x="7089182" y="2893948"/>
              <a:ext cx="322074" cy="1938293"/>
            </a:xfrm>
            <a:custGeom>
              <a:avLst/>
              <a:gdLst>
                <a:gd name="connsiteX0" fmla="*/ 0 w 1450109"/>
                <a:gd name="connsiteY0" fmla="*/ 0 h 2798618"/>
                <a:gd name="connsiteX1" fmla="*/ 471055 w 1450109"/>
                <a:gd name="connsiteY1" fmla="*/ 1597891 h 2798618"/>
                <a:gd name="connsiteX2" fmla="*/ 1450109 w 1450109"/>
                <a:gd name="connsiteY2" fmla="*/ 2798618 h 2798618"/>
                <a:gd name="connsiteX0" fmla="*/ 0 w 685665"/>
                <a:gd name="connsiteY0" fmla="*/ 0 h 1997367"/>
                <a:gd name="connsiteX1" fmla="*/ 471055 w 685665"/>
                <a:gd name="connsiteY1" fmla="*/ 1597891 h 1997367"/>
                <a:gd name="connsiteX2" fmla="*/ 685665 w 685665"/>
                <a:gd name="connsiteY2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101697 w 253837"/>
                <a:gd name="connsiteY0" fmla="*/ 0 h 2712280"/>
                <a:gd name="connsiteX1" fmla="*/ 253837 w 253837"/>
                <a:gd name="connsiteY1" fmla="*/ 2712279 h 2712280"/>
                <a:gd name="connsiteX0" fmla="*/ 13101 w 165241"/>
                <a:gd name="connsiteY0" fmla="*/ 0 h 2712278"/>
                <a:gd name="connsiteX1" fmla="*/ 165241 w 165241"/>
                <a:gd name="connsiteY1" fmla="*/ 2712279 h 2712278"/>
                <a:gd name="connsiteX0" fmla="*/ 75473 w 227613"/>
                <a:gd name="connsiteY0" fmla="*/ 0 h 2712280"/>
                <a:gd name="connsiteX1" fmla="*/ 227613 w 227613"/>
                <a:gd name="connsiteY1" fmla="*/ 2712279 h 2712280"/>
                <a:gd name="connsiteX0" fmla="*/ 84932 w 213727"/>
                <a:gd name="connsiteY0" fmla="*/ 0 h 2786799"/>
                <a:gd name="connsiteX1" fmla="*/ 213727 w 213727"/>
                <a:gd name="connsiteY1" fmla="*/ 2786800 h 2786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3727" h="2786799">
                  <a:moveTo>
                    <a:pt x="84932" y="0"/>
                  </a:moveTo>
                  <a:cubicBezTo>
                    <a:pt x="-19971" y="598784"/>
                    <a:pt x="-76162" y="1675977"/>
                    <a:pt x="213727" y="278680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6D047495-5B42-4FE6-8D53-33304625342C}"/>
                </a:ext>
              </a:extLst>
            </p:cNvPr>
            <p:cNvSpPr/>
            <p:nvPr/>
          </p:nvSpPr>
          <p:spPr>
            <a:xfrm rot="19683331">
              <a:off x="7894298" y="3157176"/>
              <a:ext cx="331476" cy="1551032"/>
            </a:xfrm>
            <a:custGeom>
              <a:avLst/>
              <a:gdLst>
                <a:gd name="connsiteX0" fmla="*/ 0 w 1450109"/>
                <a:gd name="connsiteY0" fmla="*/ 0 h 2798618"/>
                <a:gd name="connsiteX1" fmla="*/ 471055 w 1450109"/>
                <a:gd name="connsiteY1" fmla="*/ 1597891 h 2798618"/>
                <a:gd name="connsiteX2" fmla="*/ 1450109 w 1450109"/>
                <a:gd name="connsiteY2" fmla="*/ 2798618 h 2798618"/>
                <a:gd name="connsiteX0" fmla="*/ 0 w 685665"/>
                <a:gd name="connsiteY0" fmla="*/ 0 h 1997367"/>
                <a:gd name="connsiteX1" fmla="*/ 471055 w 685665"/>
                <a:gd name="connsiteY1" fmla="*/ 1597891 h 1997367"/>
                <a:gd name="connsiteX2" fmla="*/ 685665 w 685665"/>
                <a:gd name="connsiteY2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101697 w 253837"/>
                <a:gd name="connsiteY0" fmla="*/ 0 h 2712280"/>
                <a:gd name="connsiteX1" fmla="*/ 253837 w 253837"/>
                <a:gd name="connsiteY1" fmla="*/ 2712279 h 2712280"/>
                <a:gd name="connsiteX0" fmla="*/ 13101 w 165241"/>
                <a:gd name="connsiteY0" fmla="*/ 0 h 2712278"/>
                <a:gd name="connsiteX1" fmla="*/ 165241 w 165241"/>
                <a:gd name="connsiteY1" fmla="*/ 2712279 h 2712278"/>
                <a:gd name="connsiteX0" fmla="*/ 75473 w 227613"/>
                <a:gd name="connsiteY0" fmla="*/ 0 h 2712280"/>
                <a:gd name="connsiteX1" fmla="*/ 227613 w 227613"/>
                <a:gd name="connsiteY1" fmla="*/ 2712279 h 2712280"/>
                <a:gd name="connsiteX0" fmla="*/ 61621 w 254297"/>
                <a:gd name="connsiteY0" fmla="*/ 0 h 2522301"/>
                <a:gd name="connsiteX1" fmla="*/ 254297 w 254297"/>
                <a:gd name="connsiteY1" fmla="*/ 2522301 h 2522301"/>
                <a:gd name="connsiteX0" fmla="*/ 82066 w 217652"/>
                <a:gd name="connsiteY0" fmla="*/ 0 h 2339732"/>
                <a:gd name="connsiteX1" fmla="*/ 217652 w 217652"/>
                <a:gd name="connsiteY1" fmla="*/ 2339732 h 2339732"/>
                <a:gd name="connsiteX0" fmla="*/ 79934 w 220724"/>
                <a:gd name="connsiteY0" fmla="*/ -1 h 2321139"/>
                <a:gd name="connsiteX1" fmla="*/ 220724 w 220724"/>
                <a:gd name="connsiteY1" fmla="*/ 2321139 h 2321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0724" h="2321139">
                  <a:moveTo>
                    <a:pt x="79934" y="-1"/>
                  </a:moveTo>
                  <a:cubicBezTo>
                    <a:pt x="-24969" y="598783"/>
                    <a:pt x="-69165" y="1210316"/>
                    <a:pt x="220724" y="2321139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10B95CB3-F8F3-4EF3-AC39-9121E018A0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40196" y="4517934"/>
              <a:ext cx="58918" cy="48693"/>
            </a:xfrm>
            <a:prstGeom prst="line">
              <a:avLst/>
            </a:prstGeom>
            <a:ln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D8E6913-818B-40BD-9971-6D720D9890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84525" y="4076700"/>
              <a:ext cx="78302" cy="79460"/>
            </a:xfrm>
            <a:prstGeom prst="line">
              <a:avLst/>
            </a:prstGeom>
            <a:ln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6577CB7-E882-4031-A14F-8B9F023BF400}"/>
                </a:ext>
              </a:extLst>
            </p:cNvPr>
            <p:cNvCxnSpPr>
              <a:cxnSpLocks/>
            </p:cNvCxnSpPr>
            <p:nvPr/>
          </p:nvCxnSpPr>
          <p:spPr>
            <a:xfrm>
              <a:off x="7588394" y="3924192"/>
              <a:ext cx="61478" cy="83719"/>
            </a:xfrm>
            <a:prstGeom prst="line">
              <a:avLst/>
            </a:prstGeom>
            <a:ln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FE15737-F13D-41D3-94F9-8E7976E8496F}"/>
                </a:ext>
              </a:extLst>
            </p:cNvPr>
            <p:cNvCxnSpPr>
              <a:cxnSpLocks/>
            </p:cNvCxnSpPr>
            <p:nvPr/>
          </p:nvCxnSpPr>
          <p:spPr>
            <a:xfrm>
              <a:off x="7893557" y="4076700"/>
              <a:ext cx="59794" cy="57730"/>
            </a:xfrm>
            <a:prstGeom prst="line">
              <a:avLst/>
            </a:prstGeom>
            <a:ln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45A04A30-40EF-44F7-9137-348FB96C24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53998" y="3888036"/>
              <a:ext cx="60164" cy="99294"/>
            </a:xfrm>
            <a:prstGeom prst="line">
              <a:avLst/>
            </a:prstGeom>
            <a:ln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DB425C0-A6C0-41D8-A501-BAF137F63631}"/>
                </a:ext>
              </a:extLst>
            </p:cNvPr>
            <p:cNvCxnSpPr>
              <a:cxnSpLocks/>
            </p:cNvCxnSpPr>
            <p:nvPr/>
          </p:nvCxnSpPr>
          <p:spPr>
            <a:xfrm>
              <a:off x="6988120" y="3186927"/>
              <a:ext cx="46065" cy="25620"/>
            </a:xfrm>
            <a:prstGeom prst="line">
              <a:avLst/>
            </a:prstGeom>
            <a:ln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A195DA4A-FC0A-4C4E-8BCE-B801D1F7E1BE}"/>
                </a:ext>
              </a:extLst>
            </p:cNvPr>
            <p:cNvCxnSpPr>
              <a:cxnSpLocks/>
            </p:cNvCxnSpPr>
            <p:nvPr/>
          </p:nvCxnSpPr>
          <p:spPr>
            <a:xfrm>
              <a:off x="7288860" y="3820837"/>
              <a:ext cx="57967" cy="103355"/>
            </a:xfrm>
            <a:prstGeom prst="line">
              <a:avLst/>
            </a:prstGeom>
            <a:ln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54B0484-4560-48FC-B5BA-884F70CCA4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46628" y="3966385"/>
              <a:ext cx="70326" cy="88884"/>
            </a:xfrm>
            <a:prstGeom prst="line">
              <a:avLst/>
            </a:prstGeom>
            <a:ln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B55DF49-C981-483F-B888-A13E03D05231}"/>
                </a:ext>
              </a:extLst>
            </p:cNvPr>
            <p:cNvCxnSpPr>
              <a:cxnSpLocks/>
            </p:cNvCxnSpPr>
            <p:nvPr/>
          </p:nvCxnSpPr>
          <p:spPr>
            <a:xfrm>
              <a:off x="7241399" y="3291664"/>
              <a:ext cx="46065" cy="25620"/>
            </a:xfrm>
            <a:prstGeom prst="line">
              <a:avLst/>
            </a:prstGeom>
            <a:ln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013C46C6-3D61-4D5F-B30D-8FBF77DB7D97}"/>
                </a:ext>
              </a:extLst>
            </p:cNvPr>
            <p:cNvCxnSpPr>
              <a:cxnSpLocks/>
            </p:cNvCxnSpPr>
            <p:nvPr/>
          </p:nvCxnSpPr>
          <p:spPr>
            <a:xfrm>
              <a:off x="7474985" y="3343197"/>
              <a:ext cx="47491" cy="6039"/>
            </a:xfrm>
            <a:prstGeom prst="line">
              <a:avLst/>
            </a:prstGeom>
            <a:ln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55167B6-2E26-46AE-9FD4-96ABD499A4E8}"/>
                </a:ext>
              </a:extLst>
            </p:cNvPr>
            <p:cNvCxnSpPr>
              <a:cxnSpLocks/>
              <a:stCxn id="135" idx="1"/>
            </p:cNvCxnSpPr>
            <p:nvPr/>
          </p:nvCxnSpPr>
          <p:spPr>
            <a:xfrm flipH="1">
              <a:off x="7923454" y="4597856"/>
              <a:ext cx="142240" cy="11912"/>
            </a:xfrm>
            <a:prstGeom prst="line">
              <a:avLst/>
            </a:prstGeom>
            <a:ln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AABA8C2F-6BAC-4B0A-B09F-A70E547AF4A4}"/>
                </a:ext>
              </a:extLst>
            </p:cNvPr>
            <p:cNvSpPr/>
            <p:nvPr/>
          </p:nvSpPr>
          <p:spPr>
            <a:xfrm rot="16200000">
              <a:off x="8110893" y="4193780"/>
              <a:ext cx="190190" cy="802993"/>
            </a:xfrm>
            <a:custGeom>
              <a:avLst/>
              <a:gdLst>
                <a:gd name="connsiteX0" fmla="*/ 0 w 1450109"/>
                <a:gd name="connsiteY0" fmla="*/ 0 h 2798618"/>
                <a:gd name="connsiteX1" fmla="*/ 471055 w 1450109"/>
                <a:gd name="connsiteY1" fmla="*/ 1597891 h 2798618"/>
                <a:gd name="connsiteX2" fmla="*/ 1450109 w 1450109"/>
                <a:gd name="connsiteY2" fmla="*/ 2798618 h 2798618"/>
                <a:gd name="connsiteX0" fmla="*/ 0 w 685665"/>
                <a:gd name="connsiteY0" fmla="*/ 0 h 1997367"/>
                <a:gd name="connsiteX1" fmla="*/ 471055 w 685665"/>
                <a:gd name="connsiteY1" fmla="*/ 1597891 h 1997367"/>
                <a:gd name="connsiteX2" fmla="*/ 685665 w 685665"/>
                <a:gd name="connsiteY2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101697 w 253837"/>
                <a:gd name="connsiteY0" fmla="*/ 0 h 2712280"/>
                <a:gd name="connsiteX1" fmla="*/ 253837 w 253837"/>
                <a:gd name="connsiteY1" fmla="*/ 2712279 h 2712280"/>
                <a:gd name="connsiteX0" fmla="*/ 13101 w 165241"/>
                <a:gd name="connsiteY0" fmla="*/ 0 h 2712278"/>
                <a:gd name="connsiteX1" fmla="*/ 165241 w 165241"/>
                <a:gd name="connsiteY1" fmla="*/ 2712279 h 2712278"/>
                <a:gd name="connsiteX0" fmla="*/ 75473 w 227613"/>
                <a:gd name="connsiteY0" fmla="*/ 0 h 2712280"/>
                <a:gd name="connsiteX1" fmla="*/ 227613 w 227613"/>
                <a:gd name="connsiteY1" fmla="*/ 2712279 h 2712280"/>
                <a:gd name="connsiteX0" fmla="*/ 100427 w 195680"/>
                <a:gd name="connsiteY0" fmla="*/ 0 h 1130545"/>
                <a:gd name="connsiteX1" fmla="*/ 195680 w 195680"/>
                <a:gd name="connsiteY1" fmla="*/ 1130545 h 1130545"/>
                <a:gd name="connsiteX0" fmla="*/ 41228 w 136481"/>
                <a:gd name="connsiteY0" fmla="*/ 0 h 1130545"/>
                <a:gd name="connsiteX1" fmla="*/ 136481 w 136481"/>
                <a:gd name="connsiteY1" fmla="*/ 1130545 h 1130545"/>
                <a:gd name="connsiteX0" fmla="*/ 38929 w 146823"/>
                <a:gd name="connsiteY0" fmla="*/ 0 h 1147667"/>
                <a:gd name="connsiteX1" fmla="*/ 146823 w 146823"/>
                <a:gd name="connsiteY1" fmla="*/ 1147667 h 1147667"/>
                <a:gd name="connsiteX0" fmla="*/ 38929 w 146823"/>
                <a:gd name="connsiteY0" fmla="*/ 0 h 1154511"/>
                <a:gd name="connsiteX1" fmla="*/ 146823 w 146823"/>
                <a:gd name="connsiteY1" fmla="*/ 1154511 h 1154511"/>
                <a:gd name="connsiteX0" fmla="*/ 18315 w 126209"/>
                <a:gd name="connsiteY0" fmla="*/ 0 h 1154511"/>
                <a:gd name="connsiteX1" fmla="*/ 126209 w 126209"/>
                <a:gd name="connsiteY1" fmla="*/ 1154511 h 1154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209" h="1154511">
                  <a:moveTo>
                    <a:pt x="18315" y="0"/>
                  </a:moveTo>
                  <a:cubicBezTo>
                    <a:pt x="-37602" y="393367"/>
                    <a:pt x="44905" y="858521"/>
                    <a:pt x="126209" y="1154511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D747BEFE-15B1-40C1-8452-BD09A81A3AC8}"/>
                </a:ext>
              </a:extLst>
            </p:cNvPr>
            <p:cNvSpPr/>
            <p:nvPr/>
          </p:nvSpPr>
          <p:spPr>
            <a:xfrm rot="20074816">
              <a:off x="6904829" y="2857486"/>
              <a:ext cx="599926" cy="607275"/>
            </a:xfrm>
            <a:custGeom>
              <a:avLst/>
              <a:gdLst>
                <a:gd name="connsiteX0" fmla="*/ 0 w 1450109"/>
                <a:gd name="connsiteY0" fmla="*/ 0 h 2798618"/>
                <a:gd name="connsiteX1" fmla="*/ 471055 w 1450109"/>
                <a:gd name="connsiteY1" fmla="*/ 1597891 h 2798618"/>
                <a:gd name="connsiteX2" fmla="*/ 1450109 w 1450109"/>
                <a:gd name="connsiteY2" fmla="*/ 2798618 h 2798618"/>
                <a:gd name="connsiteX0" fmla="*/ 0 w 685665"/>
                <a:gd name="connsiteY0" fmla="*/ 0 h 1997367"/>
                <a:gd name="connsiteX1" fmla="*/ 471055 w 685665"/>
                <a:gd name="connsiteY1" fmla="*/ 1597891 h 1997367"/>
                <a:gd name="connsiteX2" fmla="*/ 685665 w 685665"/>
                <a:gd name="connsiteY2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101697 w 253837"/>
                <a:gd name="connsiteY0" fmla="*/ 0 h 2712280"/>
                <a:gd name="connsiteX1" fmla="*/ 253837 w 253837"/>
                <a:gd name="connsiteY1" fmla="*/ 2712279 h 2712280"/>
                <a:gd name="connsiteX0" fmla="*/ 13101 w 165241"/>
                <a:gd name="connsiteY0" fmla="*/ 0 h 2712278"/>
                <a:gd name="connsiteX1" fmla="*/ 165241 w 165241"/>
                <a:gd name="connsiteY1" fmla="*/ 2712279 h 2712278"/>
                <a:gd name="connsiteX0" fmla="*/ 75473 w 227613"/>
                <a:gd name="connsiteY0" fmla="*/ 0 h 2712280"/>
                <a:gd name="connsiteX1" fmla="*/ 227613 w 227613"/>
                <a:gd name="connsiteY1" fmla="*/ 2712279 h 2712280"/>
                <a:gd name="connsiteX0" fmla="*/ 16599 w 616891"/>
                <a:gd name="connsiteY0" fmla="*/ 0 h 876609"/>
                <a:gd name="connsiteX1" fmla="*/ 616891 w 616891"/>
                <a:gd name="connsiteY1" fmla="*/ 876609 h 876609"/>
                <a:gd name="connsiteX0" fmla="*/ 11852 w 612144"/>
                <a:gd name="connsiteY0" fmla="*/ 0 h 876609"/>
                <a:gd name="connsiteX1" fmla="*/ 612144 w 612144"/>
                <a:gd name="connsiteY1" fmla="*/ 876609 h 876609"/>
                <a:gd name="connsiteX0" fmla="*/ 15966 w 435780"/>
                <a:gd name="connsiteY0" fmla="*/ 0 h 774164"/>
                <a:gd name="connsiteX1" fmla="*/ 435780 w 435780"/>
                <a:gd name="connsiteY1" fmla="*/ 774164 h 774164"/>
                <a:gd name="connsiteX0" fmla="*/ 0 w 419814"/>
                <a:gd name="connsiteY0" fmla="*/ 0 h 774164"/>
                <a:gd name="connsiteX1" fmla="*/ 419814 w 419814"/>
                <a:gd name="connsiteY1" fmla="*/ 774164 h 774164"/>
                <a:gd name="connsiteX0" fmla="*/ 0 w 419814"/>
                <a:gd name="connsiteY0" fmla="*/ 0 h 774298"/>
                <a:gd name="connsiteX1" fmla="*/ 419814 w 419814"/>
                <a:gd name="connsiteY1" fmla="*/ 774164 h 774298"/>
                <a:gd name="connsiteX0" fmla="*/ 0 w 400539"/>
                <a:gd name="connsiteY0" fmla="*/ 1 h 830244"/>
                <a:gd name="connsiteX1" fmla="*/ 400539 w 400539"/>
                <a:gd name="connsiteY1" fmla="*/ 830132 h 830244"/>
                <a:gd name="connsiteX0" fmla="*/ 0 w 398109"/>
                <a:gd name="connsiteY0" fmla="*/ 0 h 873216"/>
                <a:gd name="connsiteX1" fmla="*/ 398109 w 398109"/>
                <a:gd name="connsiteY1" fmla="*/ 873116 h 873216"/>
                <a:gd name="connsiteX0" fmla="*/ 0 w 398109"/>
                <a:gd name="connsiteY0" fmla="*/ 0 h 873115"/>
                <a:gd name="connsiteX1" fmla="*/ 398109 w 398109"/>
                <a:gd name="connsiteY1" fmla="*/ 873116 h 873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8109" h="873115">
                  <a:moveTo>
                    <a:pt x="0" y="0"/>
                  </a:moveTo>
                  <a:cubicBezTo>
                    <a:pt x="179720" y="497633"/>
                    <a:pt x="319727" y="776117"/>
                    <a:pt x="398109" y="873116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0BC7894-FA44-442E-86A9-A1C9D403AE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89947" y="4032385"/>
              <a:ext cx="97517" cy="148520"/>
            </a:xfrm>
            <a:prstGeom prst="line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7BB364F9-36C4-49EB-B09C-BE835D8F6F11}"/>
                </a:ext>
              </a:extLst>
            </p:cNvPr>
            <p:cNvCxnSpPr>
              <a:cxnSpLocks/>
            </p:cNvCxnSpPr>
            <p:nvPr/>
          </p:nvCxnSpPr>
          <p:spPr>
            <a:xfrm>
              <a:off x="7245236" y="3212547"/>
              <a:ext cx="146409" cy="40564"/>
            </a:xfrm>
            <a:prstGeom prst="line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E30BD46-028C-4337-A009-B751FD77591B}"/>
                </a:ext>
              </a:extLst>
            </p:cNvPr>
            <p:cNvCxnSpPr>
              <a:cxnSpLocks/>
            </p:cNvCxnSpPr>
            <p:nvPr/>
          </p:nvCxnSpPr>
          <p:spPr>
            <a:xfrm>
              <a:off x="8001255" y="4076700"/>
              <a:ext cx="114749" cy="104200"/>
            </a:xfrm>
            <a:prstGeom prst="line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E679AFEC-4FCE-4EB3-B103-B50B435C28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53655" y="4643438"/>
              <a:ext cx="130714" cy="34200"/>
            </a:xfrm>
            <a:prstGeom prst="line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65CF3D50-CE79-4250-908E-0E45470C8B09}"/>
              </a:ext>
            </a:extLst>
          </p:cNvPr>
          <p:cNvGrpSpPr/>
          <p:nvPr/>
        </p:nvGrpSpPr>
        <p:grpSpPr>
          <a:xfrm>
            <a:off x="2766462" y="2388791"/>
            <a:ext cx="2925102" cy="2949525"/>
            <a:chOff x="2142198" y="2388791"/>
            <a:chExt cx="2925102" cy="2949525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E4E5960D-8EF1-4B09-B63D-CD53C9F97F42}"/>
                </a:ext>
              </a:extLst>
            </p:cNvPr>
            <p:cNvGrpSpPr/>
            <p:nvPr/>
          </p:nvGrpSpPr>
          <p:grpSpPr>
            <a:xfrm>
              <a:off x="2142198" y="2388791"/>
              <a:ext cx="2925102" cy="2949525"/>
              <a:chOff x="5781095" y="3838243"/>
              <a:chExt cx="2925102" cy="2949525"/>
            </a:xfrm>
          </p:grpSpPr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0C5D3FEF-8B35-49BC-90D4-4AC6E3FE1BF2}"/>
                  </a:ext>
                </a:extLst>
              </p:cNvPr>
              <p:cNvGrpSpPr/>
              <p:nvPr/>
            </p:nvGrpSpPr>
            <p:grpSpPr>
              <a:xfrm>
                <a:off x="6096000" y="4022909"/>
                <a:ext cx="2610197" cy="2245985"/>
                <a:chOff x="6096000" y="4022909"/>
                <a:chExt cx="2610197" cy="2245985"/>
              </a:xfrm>
            </p:grpSpPr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C3CEB15D-69CC-4502-A7C0-EDC4C70C0C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6268893"/>
                  <a:ext cx="261019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0AFD230A-EDEE-4620-950E-AF13CD1E23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6000" y="4022909"/>
                  <a:ext cx="0" cy="22459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1D7502B2-F0B9-408A-9AB1-71B68D4A9BC4}"/>
                      </a:ext>
                    </a:extLst>
                  </p:cNvPr>
                  <p:cNvSpPr txBox="1"/>
                  <p:nvPr/>
                </p:nvSpPr>
                <p:spPr>
                  <a:xfrm>
                    <a:off x="5781095" y="3838243"/>
                    <a:ext cx="22167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1D7502B2-F0B9-408A-9AB1-71B68D4A9B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1095" y="3838243"/>
                    <a:ext cx="22167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444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EFC1571C-789A-4EE5-99C3-61B277091923}"/>
                      </a:ext>
                    </a:extLst>
                  </p:cNvPr>
                  <p:cNvSpPr txBox="1"/>
                  <p:nvPr/>
                </p:nvSpPr>
                <p:spPr>
                  <a:xfrm>
                    <a:off x="8484524" y="6418436"/>
                    <a:ext cx="22167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EFC1571C-789A-4EE5-99C3-61B2770919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4524" y="6418436"/>
                    <a:ext cx="22167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432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6F2FB585-8E09-4394-AB5D-91802C0DCEB4}"/>
                </a:ext>
              </a:extLst>
            </p:cNvPr>
            <p:cNvSpPr/>
            <p:nvPr/>
          </p:nvSpPr>
          <p:spPr>
            <a:xfrm rot="20074816">
              <a:off x="3138246" y="2893948"/>
              <a:ext cx="322074" cy="1938293"/>
            </a:xfrm>
            <a:custGeom>
              <a:avLst/>
              <a:gdLst>
                <a:gd name="connsiteX0" fmla="*/ 0 w 1450109"/>
                <a:gd name="connsiteY0" fmla="*/ 0 h 2798618"/>
                <a:gd name="connsiteX1" fmla="*/ 471055 w 1450109"/>
                <a:gd name="connsiteY1" fmla="*/ 1597891 h 2798618"/>
                <a:gd name="connsiteX2" fmla="*/ 1450109 w 1450109"/>
                <a:gd name="connsiteY2" fmla="*/ 2798618 h 2798618"/>
                <a:gd name="connsiteX0" fmla="*/ 0 w 685665"/>
                <a:gd name="connsiteY0" fmla="*/ 0 h 1997367"/>
                <a:gd name="connsiteX1" fmla="*/ 471055 w 685665"/>
                <a:gd name="connsiteY1" fmla="*/ 1597891 h 1997367"/>
                <a:gd name="connsiteX2" fmla="*/ 685665 w 685665"/>
                <a:gd name="connsiteY2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101697 w 253837"/>
                <a:gd name="connsiteY0" fmla="*/ 0 h 2712280"/>
                <a:gd name="connsiteX1" fmla="*/ 253837 w 253837"/>
                <a:gd name="connsiteY1" fmla="*/ 2712279 h 2712280"/>
                <a:gd name="connsiteX0" fmla="*/ 13101 w 165241"/>
                <a:gd name="connsiteY0" fmla="*/ 0 h 2712278"/>
                <a:gd name="connsiteX1" fmla="*/ 165241 w 165241"/>
                <a:gd name="connsiteY1" fmla="*/ 2712279 h 2712278"/>
                <a:gd name="connsiteX0" fmla="*/ 75473 w 227613"/>
                <a:gd name="connsiteY0" fmla="*/ 0 h 2712280"/>
                <a:gd name="connsiteX1" fmla="*/ 227613 w 227613"/>
                <a:gd name="connsiteY1" fmla="*/ 2712279 h 2712280"/>
                <a:gd name="connsiteX0" fmla="*/ 84932 w 213727"/>
                <a:gd name="connsiteY0" fmla="*/ 0 h 2786799"/>
                <a:gd name="connsiteX1" fmla="*/ 213727 w 213727"/>
                <a:gd name="connsiteY1" fmla="*/ 2786800 h 2786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3727" h="2786799">
                  <a:moveTo>
                    <a:pt x="84932" y="0"/>
                  </a:moveTo>
                  <a:cubicBezTo>
                    <a:pt x="-19971" y="598784"/>
                    <a:pt x="-76162" y="1675977"/>
                    <a:pt x="213727" y="278680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747B9835-B836-4272-91EB-CA5A1D0CE649}"/>
                </a:ext>
              </a:extLst>
            </p:cNvPr>
            <p:cNvSpPr/>
            <p:nvPr/>
          </p:nvSpPr>
          <p:spPr>
            <a:xfrm rot="19683331">
              <a:off x="3943362" y="3157176"/>
              <a:ext cx="331476" cy="1551032"/>
            </a:xfrm>
            <a:custGeom>
              <a:avLst/>
              <a:gdLst>
                <a:gd name="connsiteX0" fmla="*/ 0 w 1450109"/>
                <a:gd name="connsiteY0" fmla="*/ 0 h 2798618"/>
                <a:gd name="connsiteX1" fmla="*/ 471055 w 1450109"/>
                <a:gd name="connsiteY1" fmla="*/ 1597891 h 2798618"/>
                <a:gd name="connsiteX2" fmla="*/ 1450109 w 1450109"/>
                <a:gd name="connsiteY2" fmla="*/ 2798618 h 2798618"/>
                <a:gd name="connsiteX0" fmla="*/ 0 w 685665"/>
                <a:gd name="connsiteY0" fmla="*/ 0 h 1997367"/>
                <a:gd name="connsiteX1" fmla="*/ 471055 w 685665"/>
                <a:gd name="connsiteY1" fmla="*/ 1597891 h 1997367"/>
                <a:gd name="connsiteX2" fmla="*/ 685665 w 685665"/>
                <a:gd name="connsiteY2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101697 w 253837"/>
                <a:gd name="connsiteY0" fmla="*/ 0 h 2712280"/>
                <a:gd name="connsiteX1" fmla="*/ 253837 w 253837"/>
                <a:gd name="connsiteY1" fmla="*/ 2712279 h 2712280"/>
                <a:gd name="connsiteX0" fmla="*/ 13101 w 165241"/>
                <a:gd name="connsiteY0" fmla="*/ 0 h 2712278"/>
                <a:gd name="connsiteX1" fmla="*/ 165241 w 165241"/>
                <a:gd name="connsiteY1" fmla="*/ 2712279 h 2712278"/>
                <a:gd name="connsiteX0" fmla="*/ 75473 w 227613"/>
                <a:gd name="connsiteY0" fmla="*/ 0 h 2712280"/>
                <a:gd name="connsiteX1" fmla="*/ 227613 w 227613"/>
                <a:gd name="connsiteY1" fmla="*/ 2712279 h 2712280"/>
                <a:gd name="connsiteX0" fmla="*/ 61621 w 254297"/>
                <a:gd name="connsiteY0" fmla="*/ 0 h 2522301"/>
                <a:gd name="connsiteX1" fmla="*/ 254297 w 254297"/>
                <a:gd name="connsiteY1" fmla="*/ 2522301 h 2522301"/>
                <a:gd name="connsiteX0" fmla="*/ 82066 w 217652"/>
                <a:gd name="connsiteY0" fmla="*/ 0 h 2339732"/>
                <a:gd name="connsiteX1" fmla="*/ 217652 w 217652"/>
                <a:gd name="connsiteY1" fmla="*/ 2339732 h 2339732"/>
                <a:gd name="connsiteX0" fmla="*/ 79934 w 220724"/>
                <a:gd name="connsiteY0" fmla="*/ -1 h 2321139"/>
                <a:gd name="connsiteX1" fmla="*/ 220724 w 220724"/>
                <a:gd name="connsiteY1" fmla="*/ 2321139 h 2321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0724" h="2321139">
                  <a:moveTo>
                    <a:pt x="79934" y="-1"/>
                  </a:moveTo>
                  <a:cubicBezTo>
                    <a:pt x="-24969" y="598783"/>
                    <a:pt x="-69165" y="1210316"/>
                    <a:pt x="220724" y="2321139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F4DD52A2-75C2-493E-9CE2-55EE75A972F1}"/>
                </a:ext>
              </a:extLst>
            </p:cNvPr>
            <p:cNvSpPr/>
            <p:nvPr/>
          </p:nvSpPr>
          <p:spPr>
            <a:xfrm rot="16200000">
              <a:off x="4159957" y="4193780"/>
              <a:ext cx="190190" cy="802993"/>
            </a:xfrm>
            <a:custGeom>
              <a:avLst/>
              <a:gdLst>
                <a:gd name="connsiteX0" fmla="*/ 0 w 1450109"/>
                <a:gd name="connsiteY0" fmla="*/ 0 h 2798618"/>
                <a:gd name="connsiteX1" fmla="*/ 471055 w 1450109"/>
                <a:gd name="connsiteY1" fmla="*/ 1597891 h 2798618"/>
                <a:gd name="connsiteX2" fmla="*/ 1450109 w 1450109"/>
                <a:gd name="connsiteY2" fmla="*/ 2798618 h 2798618"/>
                <a:gd name="connsiteX0" fmla="*/ 0 w 685665"/>
                <a:gd name="connsiteY0" fmla="*/ 0 h 1997367"/>
                <a:gd name="connsiteX1" fmla="*/ 471055 w 685665"/>
                <a:gd name="connsiteY1" fmla="*/ 1597891 h 1997367"/>
                <a:gd name="connsiteX2" fmla="*/ 685665 w 685665"/>
                <a:gd name="connsiteY2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101697 w 253837"/>
                <a:gd name="connsiteY0" fmla="*/ 0 h 2712280"/>
                <a:gd name="connsiteX1" fmla="*/ 253837 w 253837"/>
                <a:gd name="connsiteY1" fmla="*/ 2712279 h 2712280"/>
                <a:gd name="connsiteX0" fmla="*/ 13101 w 165241"/>
                <a:gd name="connsiteY0" fmla="*/ 0 h 2712278"/>
                <a:gd name="connsiteX1" fmla="*/ 165241 w 165241"/>
                <a:gd name="connsiteY1" fmla="*/ 2712279 h 2712278"/>
                <a:gd name="connsiteX0" fmla="*/ 75473 w 227613"/>
                <a:gd name="connsiteY0" fmla="*/ 0 h 2712280"/>
                <a:gd name="connsiteX1" fmla="*/ 227613 w 227613"/>
                <a:gd name="connsiteY1" fmla="*/ 2712279 h 2712280"/>
                <a:gd name="connsiteX0" fmla="*/ 100427 w 195680"/>
                <a:gd name="connsiteY0" fmla="*/ 0 h 1130545"/>
                <a:gd name="connsiteX1" fmla="*/ 195680 w 195680"/>
                <a:gd name="connsiteY1" fmla="*/ 1130545 h 1130545"/>
                <a:gd name="connsiteX0" fmla="*/ 41228 w 136481"/>
                <a:gd name="connsiteY0" fmla="*/ 0 h 1130545"/>
                <a:gd name="connsiteX1" fmla="*/ 136481 w 136481"/>
                <a:gd name="connsiteY1" fmla="*/ 1130545 h 1130545"/>
                <a:gd name="connsiteX0" fmla="*/ 38929 w 146823"/>
                <a:gd name="connsiteY0" fmla="*/ 0 h 1147667"/>
                <a:gd name="connsiteX1" fmla="*/ 146823 w 146823"/>
                <a:gd name="connsiteY1" fmla="*/ 1147667 h 1147667"/>
                <a:gd name="connsiteX0" fmla="*/ 38929 w 146823"/>
                <a:gd name="connsiteY0" fmla="*/ 0 h 1154511"/>
                <a:gd name="connsiteX1" fmla="*/ 146823 w 146823"/>
                <a:gd name="connsiteY1" fmla="*/ 1154511 h 1154511"/>
                <a:gd name="connsiteX0" fmla="*/ 18315 w 126209"/>
                <a:gd name="connsiteY0" fmla="*/ 0 h 1154511"/>
                <a:gd name="connsiteX1" fmla="*/ 126209 w 126209"/>
                <a:gd name="connsiteY1" fmla="*/ 1154511 h 1154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209" h="1154511">
                  <a:moveTo>
                    <a:pt x="18315" y="0"/>
                  </a:moveTo>
                  <a:cubicBezTo>
                    <a:pt x="-37602" y="393367"/>
                    <a:pt x="44905" y="858521"/>
                    <a:pt x="126209" y="1154511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3A903580-0236-4349-8420-13A7E5A281F9}"/>
                </a:ext>
              </a:extLst>
            </p:cNvPr>
            <p:cNvSpPr/>
            <p:nvPr/>
          </p:nvSpPr>
          <p:spPr>
            <a:xfrm rot="20074816">
              <a:off x="2953893" y="2857486"/>
              <a:ext cx="599926" cy="607275"/>
            </a:xfrm>
            <a:custGeom>
              <a:avLst/>
              <a:gdLst>
                <a:gd name="connsiteX0" fmla="*/ 0 w 1450109"/>
                <a:gd name="connsiteY0" fmla="*/ 0 h 2798618"/>
                <a:gd name="connsiteX1" fmla="*/ 471055 w 1450109"/>
                <a:gd name="connsiteY1" fmla="*/ 1597891 h 2798618"/>
                <a:gd name="connsiteX2" fmla="*/ 1450109 w 1450109"/>
                <a:gd name="connsiteY2" fmla="*/ 2798618 h 2798618"/>
                <a:gd name="connsiteX0" fmla="*/ 0 w 685665"/>
                <a:gd name="connsiteY0" fmla="*/ 0 h 1997367"/>
                <a:gd name="connsiteX1" fmla="*/ 471055 w 685665"/>
                <a:gd name="connsiteY1" fmla="*/ 1597891 h 1997367"/>
                <a:gd name="connsiteX2" fmla="*/ 685665 w 685665"/>
                <a:gd name="connsiteY2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101697 w 253837"/>
                <a:gd name="connsiteY0" fmla="*/ 0 h 2712280"/>
                <a:gd name="connsiteX1" fmla="*/ 253837 w 253837"/>
                <a:gd name="connsiteY1" fmla="*/ 2712279 h 2712280"/>
                <a:gd name="connsiteX0" fmla="*/ 13101 w 165241"/>
                <a:gd name="connsiteY0" fmla="*/ 0 h 2712278"/>
                <a:gd name="connsiteX1" fmla="*/ 165241 w 165241"/>
                <a:gd name="connsiteY1" fmla="*/ 2712279 h 2712278"/>
                <a:gd name="connsiteX0" fmla="*/ 75473 w 227613"/>
                <a:gd name="connsiteY0" fmla="*/ 0 h 2712280"/>
                <a:gd name="connsiteX1" fmla="*/ 227613 w 227613"/>
                <a:gd name="connsiteY1" fmla="*/ 2712279 h 2712280"/>
                <a:gd name="connsiteX0" fmla="*/ 16599 w 616891"/>
                <a:gd name="connsiteY0" fmla="*/ 0 h 876609"/>
                <a:gd name="connsiteX1" fmla="*/ 616891 w 616891"/>
                <a:gd name="connsiteY1" fmla="*/ 876609 h 876609"/>
                <a:gd name="connsiteX0" fmla="*/ 11852 w 612144"/>
                <a:gd name="connsiteY0" fmla="*/ 0 h 876609"/>
                <a:gd name="connsiteX1" fmla="*/ 612144 w 612144"/>
                <a:gd name="connsiteY1" fmla="*/ 876609 h 876609"/>
                <a:gd name="connsiteX0" fmla="*/ 15966 w 435780"/>
                <a:gd name="connsiteY0" fmla="*/ 0 h 774164"/>
                <a:gd name="connsiteX1" fmla="*/ 435780 w 435780"/>
                <a:gd name="connsiteY1" fmla="*/ 774164 h 774164"/>
                <a:gd name="connsiteX0" fmla="*/ 0 w 419814"/>
                <a:gd name="connsiteY0" fmla="*/ 0 h 774164"/>
                <a:gd name="connsiteX1" fmla="*/ 419814 w 419814"/>
                <a:gd name="connsiteY1" fmla="*/ 774164 h 774164"/>
                <a:gd name="connsiteX0" fmla="*/ 0 w 419814"/>
                <a:gd name="connsiteY0" fmla="*/ 0 h 774298"/>
                <a:gd name="connsiteX1" fmla="*/ 419814 w 419814"/>
                <a:gd name="connsiteY1" fmla="*/ 774164 h 774298"/>
                <a:gd name="connsiteX0" fmla="*/ 0 w 400539"/>
                <a:gd name="connsiteY0" fmla="*/ 1 h 830244"/>
                <a:gd name="connsiteX1" fmla="*/ 400539 w 400539"/>
                <a:gd name="connsiteY1" fmla="*/ 830132 h 830244"/>
                <a:gd name="connsiteX0" fmla="*/ 0 w 398109"/>
                <a:gd name="connsiteY0" fmla="*/ 0 h 873216"/>
                <a:gd name="connsiteX1" fmla="*/ 398109 w 398109"/>
                <a:gd name="connsiteY1" fmla="*/ 873116 h 873216"/>
                <a:gd name="connsiteX0" fmla="*/ 0 w 398109"/>
                <a:gd name="connsiteY0" fmla="*/ 0 h 873115"/>
                <a:gd name="connsiteX1" fmla="*/ 398109 w 398109"/>
                <a:gd name="connsiteY1" fmla="*/ 873116 h 873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8109" h="873115">
                  <a:moveTo>
                    <a:pt x="0" y="0"/>
                  </a:moveTo>
                  <a:cubicBezTo>
                    <a:pt x="179720" y="497633"/>
                    <a:pt x="319727" y="776117"/>
                    <a:pt x="398109" y="873116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C51C30D-6CD3-4489-BA91-66FBFAE339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39011" y="4032385"/>
              <a:ext cx="97517" cy="148520"/>
            </a:xfrm>
            <a:prstGeom prst="line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557FFDD8-8CA6-41E3-A1EB-48039F01EB71}"/>
                </a:ext>
              </a:extLst>
            </p:cNvPr>
            <p:cNvCxnSpPr>
              <a:cxnSpLocks/>
            </p:cNvCxnSpPr>
            <p:nvPr/>
          </p:nvCxnSpPr>
          <p:spPr>
            <a:xfrm>
              <a:off x="3294300" y="3212547"/>
              <a:ext cx="146409" cy="40564"/>
            </a:xfrm>
            <a:prstGeom prst="line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D63EDB6D-E170-4957-9110-9A906F6E5945}"/>
                </a:ext>
              </a:extLst>
            </p:cNvPr>
            <p:cNvCxnSpPr>
              <a:cxnSpLocks/>
            </p:cNvCxnSpPr>
            <p:nvPr/>
          </p:nvCxnSpPr>
          <p:spPr>
            <a:xfrm>
              <a:off x="4050319" y="4076700"/>
              <a:ext cx="114749" cy="104200"/>
            </a:xfrm>
            <a:prstGeom prst="line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BF3DE2A0-19D3-4DD7-90B8-B01C9EE91F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2719" y="4643438"/>
              <a:ext cx="130714" cy="34200"/>
            </a:xfrm>
            <a:prstGeom prst="line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2267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roup 214">
            <a:extLst>
              <a:ext uri="{FF2B5EF4-FFF2-40B4-BE49-F238E27FC236}">
                <a16:creationId xmlns:a16="http://schemas.microsoft.com/office/drawing/2014/main" id="{98B9A232-E375-4C49-9D8C-64817660E0B2}"/>
              </a:ext>
            </a:extLst>
          </p:cNvPr>
          <p:cNvGrpSpPr/>
          <p:nvPr/>
        </p:nvGrpSpPr>
        <p:grpSpPr>
          <a:xfrm>
            <a:off x="6093134" y="2388791"/>
            <a:ext cx="3015040" cy="2947664"/>
            <a:chOff x="6093134" y="2388791"/>
            <a:chExt cx="3015040" cy="2947664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25F312A7-F443-42D8-A346-61337C30167C}"/>
                </a:ext>
              </a:extLst>
            </p:cNvPr>
            <p:cNvGrpSpPr/>
            <p:nvPr/>
          </p:nvGrpSpPr>
          <p:grpSpPr>
            <a:xfrm>
              <a:off x="6093134" y="2388791"/>
              <a:ext cx="3015040" cy="2947664"/>
              <a:chOff x="5781095" y="3838243"/>
              <a:chExt cx="3015040" cy="2947664"/>
            </a:xfrm>
          </p:grpSpPr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65970D98-44CD-43FC-B319-4083547E82B0}"/>
                  </a:ext>
                </a:extLst>
              </p:cNvPr>
              <p:cNvGrpSpPr/>
              <p:nvPr/>
            </p:nvGrpSpPr>
            <p:grpSpPr>
              <a:xfrm>
                <a:off x="6096000" y="4103752"/>
                <a:ext cx="2653411" cy="2165142"/>
                <a:chOff x="6096000" y="4103752"/>
                <a:chExt cx="2653411" cy="2165142"/>
              </a:xfrm>
            </p:grpSpPr>
            <p:cxnSp>
              <p:nvCxnSpPr>
                <p:cNvPr id="129" name="Straight Arrow Connector 128">
                  <a:extLst>
                    <a:ext uri="{FF2B5EF4-FFF2-40B4-BE49-F238E27FC236}">
                      <a16:creationId xmlns:a16="http://schemas.microsoft.com/office/drawing/2014/main" id="{3584309C-9531-430B-9600-3AD758A534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6268893"/>
                  <a:ext cx="265341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>
                  <a:extLst>
                    <a:ext uri="{FF2B5EF4-FFF2-40B4-BE49-F238E27FC236}">
                      <a16:creationId xmlns:a16="http://schemas.microsoft.com/office/drawing/2014/main" id="{7128D82A-8882-4473-8D1C-33EC90987C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6000" y="4103752"/>
                  <a:ext cx="0" cy="21651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2450A780-76D8-416E-9EAB-2520EBA1EB55}"/>
                      </a:ext>
                    </a:extLst>
                  </p:cNvPr>
                  <p:cNvSpPr txBox="1"/>
                  <p:nvPr/>
                </p:nvSpPr>
                <p:spPr>
                  <a:xfrm>
                    <a:off x="5781095" y="3838243"/>
                    <a:ext cx="22167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2450A780-76D8-416E-9EAB-2520EBA1EB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1095" y="3838243"/>
                    <a:ext cx="221673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444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BBFF17D4-0B09-451D-B322-522A8E0909BE}"/>
                      </a:ext>
                    </a:extLst>
                  </p:cNvPr>
                  <p:cNvSpPr txBox="1"/>
                  <p:nvPr/>
                </p:nvSpPr>
                <p:spPr>
                  <a:xfrm>
                    <a:off x="8574462" y="6416575"/>
                    <a:ext cx="22167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BBFF17D4-0B09-451D-B322-522A8E0909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74462" y="6416575"/>
                    <a:ext cx="221673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44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5F13BB0-5AE1-4881-B912-B64773A200EB}"/>
                </a:ext>
              </a:extLst>
            </p:cNvPr>
            <p:cNvCxnSpPr>
              <a:cxnSpLocks/>
              <a:stCxn id="139" idx="1"/>
            </p:cNvCxnSpPr>
            <p:nvPr/>
          </p:nvCxnSpPr>
          <p:spPr>
            <a:xfrm flipH="1">
              <a:off x="8178766" y="4575084"/>
              <a:ext cx="159310" cy="22772"/>
            </a:xfrm>
            <a:prstGeom prst="line">
              <a:avLst/>
            </a:prstGeom>
            <a:ln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CD3DC392-6B13-4812-BCC0-DB4A40B2E5D6}"/>
                </a:ext>
              </a:extLst>
            </p:cNvPr>
            <p:cNvSpPr/>
            <p:nvPr/>
          </p:nvSpPr>
          <p:spPr>
            <a:xfrm rot="20074816">
              <a:off x="7160355" y="3002581"/>
              <a:ext cx="330588" cy="1768633"/>
            </a:xfrm>
            <a:custGeom>
              <a:avLst/>
              <a:gdLst>
                <a:gd name="connsiteX0" fmla="*/ 0 w 1450109"/>
                <a:gd name="connsiteY0" fmla="*/ 0 h 2798618"/>
                <a:gd name="connsiteX1" fmla="*/ 471055 w 1450109"/>
                <a:gd name="connsiteY1" fmla="*/ 1597891 h 2798618"/>
                <a:gd name="connsiteX2" fmla="*/ 1450109 w 1450109"/>
                <a:gd name="connsiteY2" fmla="*/ 2798618 h 2798618"/>
                <a:gd name="connsiteX0" fmla="*/ 0 w 685665"/>
                <a:gd name="connsiteY0" fmla="*/ 0 h 1997367"/>
                <a:gd name="connsiteX1" fmla="*/ 471055 w 685665"/>
                <a:gd name="connsiteY1" fmla="*/ 1597891 h 1997367"/>
                <a:gd name="connsiteX2" fmla="*/ 685665 w 685665"/>
                <a:gd name="connsiteY2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101697 w 253837"/>
                <a:gd name="connsiteY0" fmla="*/ 0 h 2712280"/>
                <a:gd name="connsiteX1" fmla="*/ 253837 w 253837"/>
                <a:gd name="connsiteY1" fmla="*/ 2712279 h 2712280"/>
                <a:gd name="connsiteX0" fmla="*/ 13101 w 165241"/>
                <a:gd name="connsiteY0" fmla="*/ 0 h 2712278"/>
                <a:gd name="connsiteX1" fmla="*/ 165241 w 165241"/>
                <a:gd name="connsiteY1" fmla="*/ 2712279 h 2712278"/>
                <a:gd name="connsiteX0" fmla="*/ 75473 w 227613"/>
                <a:gd name="connsiteY0" fmla="*/ 0 h 2712280"/>
                <a:gd name="connsiteX1" fmla="*/ 227613 w 227613"/>
                <a:gd name="connsiteY1" fmla="*/ 2712279 h 2712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7613" h="2712280">
                  <a:moveTo>
                    <a:pt x="75473" y="0"/>
                  </a:moveTo>
                  <a:cubicBezTo>
                    <a:pt x="-29430" y="598784"/>
                    <a:pt x="-62276" y="1601456"/>
                    <a:pt x="227613" y="271227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01ADEC33-9583-4BD8-995E-2B85649FA58A}"/>
                </a:ext>
              </a:extLst>
            </p:cNvPr>
            <p:cNvSpPr/>
            <p:nvPr/>
          </p:nvSpPr>
          <p:spPr>
            <a:xfrm rot="20074816">
              <a:off x="6932767" y="3067463"/>
              <a:ext cx="140983" cy="217270"/>
            </a:xfrm>
            <a:custGeom>
              <a:avLst/>
              <a:gdLst>
                <a:gd name="connsiteX0" fmla="*/ 0 w 1450109"/>
                <a:gd name="connsiteY0" fmla="*/ 0 h 2798618"/>
                <a:gd name="connsiteX1" fmla="*/ 471055 w 1450109"/>
                <a:gd name="connsiteY1" fmla="*/ 1597891 h 2798618"/>
                <a:gd name="connsiteX2" fmla="*/ 1450109 w 1450109"/>
                <a:gd name="connsiteY2" fmla="*/ 2798618 h 2798618"/>
                <a:gd name="connsiteX0" fmla="*/ 0 w 685665"/>
                <a:gd name="connsiteY0" fmla="*/ 0 h 1997367"/>
                <a:gd name="connsiteX1" fmla="*/ 471055 w 685665"/>
                <a:gd name="connsiteY1" fmla="*/ 1597891 h 1997367"/>
                <a:gd name="connsiteX2" fmla="*/ 685665 w 685665"/>
                <a:gd name="connsiteY2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724082"/>
                <a:gd name="connsiteY0" fmla="*/ 0 h 1551173"/>
                <a:gd name="connsiteX1" fmla="*/ 724082 w 724082"/>
                <a:gd name="connsiteY1" fmla="*/ 1551174 h 1551173"/>
                <a:gd name="connsiteX0" fmla="*/ 0 w 724082"/>
                <a:gd name="connsiteY0" fmla="*/ 0 h 1551175"/>
                <a:gd name="connsiteX1" fmla="*/ 724082 w 724082"/>
                <a:gd name="connsiteY1" fmla="*/ 1551174 h 1551175"/>
                <a:gd name="connsiteX0" fmla="*/ 0 w 724082"/>
                <a:gd name="connsiteY0" fmla="*/ 0 h 1551173"/>
                <a:gd name="connsiteX1" fmla="*/ 724082 w 724082"/>
                <a:gd name="connsiteY1" fmla="*/ 1551174 h 1551173"/>
                <a:gd name="connsiteX0" fmla="*/ 0 w 1091762"/>
                <a:gd name="connsiteY0" fmla="*/ 0 h 1991231"/>
                <a:gd name="connsiteX1" fmla="*/ 1091762 w 1091762"/>
                <a:gd name="connsiteY1" fmla="*/ 1991230 h 1991231"/>
                <a:gd name="connsiteX0" fmla="*/ 0 w 1091762"/>
                <a:gd name="connsiteY0" fmla="*/ 0 h 1991229"/>
                <a:gd name="connsiteX1" fmla="*/ 1091762 w 1091762"/>
                <a:gd name="connsiteY1" fmla="*/ 1991230 h 1991229"/>
                <a:gd name="connsiteX0" fmla="*/ 0 w 1126174"/>
                <a:gd name="connsiteY0" fmla="*/ 0 h 2017241"/>
                <a:gd name="connsiteX1" fmla="*/ 1126174 w 1126174"/>
                <a:gd name="connsiteY1" fmla="*/ 2017241 h 2017241"/>
                <a:gd name="connsiteX0" fmla="*/ 0 w 1126174"/>
                <a:gd name="connsiteY0" fmla="*/ 0 h 2017241"/>
                <a:gd name="connsiteX1" fmla="*/ 1126174 w 1126174"/>
                <a:gd name="connsiteY1" fmla="*/ 2017241 h 2017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6174" h="2017241">
                  <a:moveTo>
                    <a:pt x="0" y="0"/>
                  </a:moveTo>
                  <a:cubicBezTo>
                    <a:pt x="4778" y="172913"/>
                    <a:pt x="337003" y="1294985"/>
                    <a:pt x="1126174" y="201724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8AA78688-2EC1-422A-A773-939A5040E5A7}"/>
                </a:ext>
              </a:extLst>
            </p:cNvPr>
            <p:cNvSpPr/>
            <p:nvPr/>
          </p:nvSpPr>
          <p:spPr>
            <a:xfrm rot="20074816">
              <a:off x="7356553" y="3114955"/>
              <a:ext cx="369344" cy="1644751"/>
            </a:xfrm>
            <a:custGeom>
              <a:avLst/>
              <a:gdLst>
                <a:gd name="connsiteX0" fmla="*/ 0 w 1450109"/>
                <a:gd name="connsiteY0" fmla="*/ 0 h 2798618"/>
                <a:gd name="connsiteX1" fmla="*/ 471055 w 1450109"/>
                <a:gd name="connsiteY1" fmla="*/ 1597891 h 2798618"/>
                <a:gd name="connsiteX2" fmla="*/ 1450109 w 1450109"/>
                <a:gd name="connsiteY2" fmla="*/ 2798618 h 2798618"/>
                <a:gd name="connsiteX0" fmla="*/ 0 w 685665"/>
                <a:gd name="connsiteY0" fmla="*/ 0 h 1997367"/>
                <a:gd name="connsiteX1" fmla="*/ 471055 w 685665"/>
                <a:gd name="connsiteY1" fmla="*/ 1597891 h 1997367"/>
                <a:gd name="connsiteX2" fmla="*/ 685665 w 685665"/>
                <a:gd name="connsiteY2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101697 w 253837"/>
                <a:gd name="connsiteY0" fmla="*/ 0 h 2712280"/>
                <a:gd name="connsiteX1" fmla="*/ 253837 w 253837"/>
                <a:gd name="connsiteY1" fmla="*/ 2712279 h 2712280"/>
                <a:gd name="connsiteX0" fmla="*/ 13101 w 165241"/>
                <a:gd name="connsiteY0" fmla="*/ 0 h 2712278"/>
                <a:gd name="connsiteX1" fmla="*/ 165241 w 165241"/>
                <a:gd name="connsiteY1" fmla="*/ 2712279 h 2712278"/>
                <a:gd name="connsiteX0" fmla="*/ 75473 w 227613"/>
                <a:gd name="connsiteY0" fmla="*/ 0 h 2712280"/>
                <a:gd name="connsiteX1" fmla="*/ 227613 w 227613"/>
                <a:gd name="connsiteY1" fmla="*/ 2712279 h 2712280"/>
                <a:gd name="connsiteX0" fmla="*/ 61621 w 254297"/>
                <a:gd name="connsiteY0" fmla="*/ 0 h 2522301"/>
                <a:gd name="connsiteX1" fmla="*/ 254297 w 254297"/>
                <a:gd name="connsiteY1" fmla="*/ 2522301 h 2522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4297" h="2522301">
                  <a:moveTo>
                    <a:pt x="61621" y="0"/>
                  </a:moveTo>
                  <a:cubicBezTo>
                    <a:pt x="-43282" y="598784"/>
                    <a:pt x="-35592" y="1411478"/>
                    <a:pt x="254297" y="252230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DBCC40E8-25A7-4155-B119-4D8BAA7DFFFE}"/>
                </a:ext>
              </a:extLst>
            </p:cNvPr>
            <p:cNvSpPr/>
            <p:nvPr/>
          </p:nvSpPr>
          <p:spPr>
            <a:xfrm rot="20074816">
              <a:off x="7854973" y="4564630"/>
              <a:ext cx="203227" cy="80752"/>
            </a:xfrm>
            <a:custGeom>
              <a:avLst/>
              <a:gdLst>
                <a:gd name="connsiteX0" fmla="*/ 0 w 1450109"/>
                <a:gd name="connsiteY0" fmla="*/ 0 h 2798618"/>
                <a:gd name="connsiteX1" fmla="*/ 471055 w 1450109"/>
                <a:gd name="connsiteY1" fmla="*/ 1597891 h 2798618"/>
                <a:gd name="connsiteX2" fmla="*/ 1450109 w 1450109"/>
                <a:gd name="connsiteY2" fmla="*/ 2798618 h 2798618"/>
                <a:gd name="connsiteX0" fmla="*/ 0 w 685665"/>
                <a:gd name="connsiteY0" fmla="*/ 0 h 1997367"/>
                <a:gd name="connsiteX1" fmla="*/ 471055 w 685665"/>
                <a:gd name="connsiteY1" fmla="*/ 1597891 h 1997367"/>
                <a:gd name="connsiteX2" fmla="*/ 685665 w 685665"/>
                <a:gd name="connsiteY2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724082"/>
                <a:gd name="connsiteY0" fmla="*/ 0 h 1551173"/>
                <a:gd name="connsiteX1" fmla="*/ 724082 w 724082"/>
                <a:gd name="connsiteY1" fmla="*/ 1551174 h 1551173"/>
                <a:gd name="connsiteX0" fmla="*/ 0 w 724082"/>
                <a:gd name="connsiteY0" fmla="*/ 0 h 1551175"/>
                <a:gd name="connsiteX1" fmla="*/ 724082 w 724082"/>
                <a:gd name="connsiteY1" fmla="*/ 1551174 h 1551175"/>
                <a:gd name="connsiteX0" fmla="*/ 0 w 724082"/>
                <a:gd name="connsiteY0" fmla="*/ 0 h 1551173"/>
                <a:gd name="connsiteX1" fmla="*/ 724082 w 724082"/>
                <a:gd name="connsiteY1" fmla="*/ 1551174 h 1551173"/>
                <a:gd name="connsiteX0" fmla="*/ 0 w 1091762"/>
                <a:gd name="connsiteY0" fmla="*/ 0 h 1991231"/>
                <a:gd name="connsiteX1" fmla="*/ 1091762 w 1091762"/>
                <a:gd name="connsiteY1" fmla="*/ 1991230 h 1991231"/>
                <a:gd name="connsiteX0" fmla="*/ 0 w 1091762"/>
                <a:gd name="connsiteY0" fmla="*/ 0 h 1991229"/>
                <a:gd name="connsiteX1" fmla="*/ 1091762 w 1091762"/>
                <a:gd name="connsiteY1" fmla="*/ 1991230 h 1991229"/>
                <a:gd name="connsiteX0" fmla="*/ 0 w 1126174"/>
                <a:gd name="connsiteY0" fmla="*/ 0 h 2017241"/>
                <a:gd name="connsiteX1" fmla="*/ 1126174 w 1126174"/>
                <a:gd name="connsiteY1" fmla="*/ 2017241 h 2017241"/>
                <a:gd name="connsiteX0" fmla="*/ 0 w 1126174"/>
                <a:gd name="connsiteY0" fmla="*/ 0 h 2017241"/>
                <a:gd name="connsiteX1" fmla="*/ 1126174 w 1126174"/>
                <a:gd name="connsiteY1" fmla="*/ 2017241 h 2017241"/>
                <a:gd name="connsiteX0" fmla="*/ 0 w 1590725"/>
                <a:gd name="connsiteY0" fmla="*/ 0 h 829616"/>
                <a:gd name="connsiteX1" fmla="*/ 1590722 w 1590725"/>
                <a:gd name="connsiteY1" fmla="*/ 829613 h 829616"/>
                <a:gd name="connsiteX0" fmla="*/ 0 w 1590725"/>
                <a:gd name="connsiteY0" fmla="*/ 0 h 829616"/>
                <a:gd name="connsiteX1" fmla="*/ 1590722 w 1590725"/>
                <a:gd name="connsiteY1" fmla="*/ 829613 h 829616"/>
                <a:gd name="connsiteX0" fmla="*/ -3 w 1623380"/>
                <a:gd name="connsiteY0" fmla="*/ -3 h 749741"/>
                <a:gd name="connsiteX1" fmla="*/ 1623377 w 1623380"/>
                <a:gd name="connsiteY1" fmla="*/ 749738 h 74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23380" h="749741">
                  <a:moveTo>
                    <a:pt x="-3" y="-3"/>
                  </a:moveTo>
                  <a:cubicBezTo>
                    <a:pt x="4775" y="172910"/>
                    <a:pt x="455733" y="283517"/>
                    <a:pt x="1623377" y="74973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4EBB393-7011-4A1F-AE50-558A84F3B8FF}"/>
                </a:ext>
              </a:extLst>
            </p:cNvPr>
            <p:cNvSpPr/>
            <p:nvPr/>
          </p:nvSpPr>
          <p:spPr>
            <a:xfrm rot="20074816">
              <a:off x="7593768" y="3187805"/>
              <a:ext cx="430967" cy="1557161"/>
            </a:xfrm>
            <a:custGeom>
              <a:avLst/>
              <a:gdLst>
                <a:gd name="connsiteX0" fmla="*/ 0 w 1450109"/>
                <a:gd name="connsiteY0" fmla="*/ 0 h 2798618"/>
                <a:gd name="connsiteX1" fmla="*/ 471055 w 1450109"/>
                <a:gd name="connsiteY1" fmla="*/ 1597891 h 2798618"/>
                <a:gd name="connsiteX2" fmla="*/ 1450109 w 1450109"/>
                <a:gd name="connsiteY2" fmla="*/ 2798618 h 2798618"/>
                <a:gd name="connsiteX0" fmla="*/ 0 w 685665"/>
                <a:gd name="connsiteY0" fmla="*/ 0 h 1997367"/>
                <a:gd name="connsiteX1" fmla="*/ 471055 w 685665"/>
                <a:gd name="connsiteY1" fmla="*/ 1597891 h 1997367"/>
                <a:gd name="connsiteX2" fmla="*/ 685665 w 685665"/>
                <a:gd name="connsiteY2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101697 w 253837"/>
                <a:gd name="connsiteY0" fmla="*/ 0 h 2712280"/>
                <a:gd name="connsiteX1" fmla="*/ 253837 w 253837"/>
                <a:gd name="connsiteY1" fmla="*/ 2712279 h 2712280"/>
                <a:gd name="connsiteX0" fmla="*/ 13101 w 165241"/>
                <a:gd name="connsiteY0" fmla="*/ 0 h 2712278"/>
                <a:gd name="connsiteX1" fmla="*/ 165241 w 165241"/>
                <a:gd name="connsiteY1" fmla="*/ 2712279 h 2712278"/>
                <a:gd name="connsiteX0" fmla="*/ 75473 w 227613"/>
                <a:gd name="connsiteY0" fmla="*/ 0 h 2712280"/>
                <a:gd name="connsiteX1" fmla="*/ 227613 w 227613"/>
                <a:gd name="connsiteY1" fmla="*/ 2712279 h 2712280"/>
                <a:gd name="connsiteX0" fmla="*/ 47157 w 296725"/>
                <a:gd name="connsiteY0" fmla="*/ 0 h 2931541"/>
                <a:gd name="connsiteX1" fmla="*/ 296725 w 296725"/>
                <a:gd name="connsiteY1" fmla="*/ 2931542 h 293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6725" h="2931541">
                  <a:moveTo>
                    <a:pt x="47157" y="0"/>
                  </a:moveTo>
                  <a:cubicBezTo>
                    <a:pt x="-57746" y="598784"/>
                    <a:pt x="6836" y="1820719"/>
                    <a:pt x="296725" y="293154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4511FAB3-1C2F-412E-9459-7F540F35B56F}"/>
                </a:ext>
              </a:extLst>
            </p:cNvPr>
            <p:cNvSpPr/>
            <p:nvPr/>
          </p:nvSpPr>
          <p:spPr>
            <a:xfrm rot="20074816">
              <a:off x="7209332" y="3206541"/>
              <a:ext cx="105614" cy="153004"/>
            </a:xfrm>
            <a:custGeom>
              <a:avLst/>
              <a:gdLst>
                <a:gd name="connsiteX0" fmla="*/ 0 w 1450109"/>
                <a:gd name="connsiteY0" fmla="*/ 0 h 2798618"/>
                <a:gd name="connsiteX1" fmla="*/ 471055 w 1450109"/>
                <a:gd name="connsiteY1" fmla="*/ 1597891 h 2798618"/>
                <a:gd name="connsiteX2" fmla="*/ 1450109 w 1450109"/>
                <a:gd name="connsiteY2" fmla="*/ 2798618 h 2798618"/>
                <a:gd name="connsiteX0" fmla="*/ 0 w 685665"/>
                <a:gd name="connsiteY0" fmla="*/ 0 h 1997367"/>
                <a:gd name="connsiteX1" fmla="*/ 471055 w 685665"/>
                <a:gd name="connsiteY1" fmla="*/ 1597891 h 1997367"/>
                <a:gd name="connsiteX2" fmla="*/ 685665 w 685665"/>
                <a:gd name="connsiteY2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724082"/>
                <a:gd name="connsiteY0" fmla="*/ 0 h 1551173"/>
                <a:gd name="connsiteX1" fmla="*/ 724082 w 724082"/>
                <a:gd name="connsiteY1" fmla="*/ 1551174 h 1551173"/>
                <a:gd name="connsiteX0" fmla="*/ 0 w 724082"/>
                <a:gd name="connsiteY0" fmla="*/ 0 h 1551175"/>
                <a:gd name="connsiteX1" fmla="*/ 724082 w 724082"/>
                <a:gd name="connsiteY1" fmla="*/ 1551174 h 1551175"/>
                <a:gd name="connsiteX0" fmla="*/ 0 w 724082"/>
                <a:gd name="connsiteY0" fmla="*/ 0 h 1551173"/>
                <a:gd name="connsiteX1" fmla="*/ 724082 w 724082"/>
                <a:gd name="connsiteY1" fmla="*/ 1551174 h 1551173"/>
                <a:gd name="connsiteX0" fmla="*/ 0 w 1091762"/>
                <a:gd name="connsiteY0" fmla="*/ 0 h 1991231"/>
                <a:gd name="connsiteX1" fmla="*/ 1091762 w 1091762"/>
                <a:gd name="connsiteY1" fmla="*/ 1991230 h 1991231"/>
                <a:gd name="connsiteX0" fmla="*/ 0 w 1091762"/>
                <a:gd name="connsiteY0" fmla="*/ 0 h 1991229"/>
                <a:gd name="connsiteX1" fmla="*/ 1091762 w 1091762"/>
                <a:gd name="connsiteY1" fmla="*/ 1991230 h 1991229"/>
                <a:gd name="connsiteX0" fmla="*/ 0 w 1126174"/>
                <a:gd name="connsiteY0" fmla="*/ 0 h 2017241"/>
                <a:gd name="connsiteX1" fmla="*/ 1126174 w 1126174"/>
                <a:gd name="connsiteY1" fmla="*/ 2017241 h 2017241"/>
                <a:gd name="connsiteX0" fmla="*/ 0 w 1126174"/>
                <a:gd name="connsiteY0" fmla="*/ 0 h 2017241"/>
                <a:gd name="connsiteX1" fmla="*/ 1126174 w 1126174"/>
                <a:gd name="connsiteY1" fmla="*/ 2017241 h 2017241"/>
                <a:gd name="connsiteX0" fmla="*/ 0 w 843646"/>
                <a:gd name="connsiteY0" fmla="*/ 0 h 1420564"/>
                <a:gd name="connsiteX1" fmla="*/ 843648 w 843646"/>
                <a:gd name="connsiteY1" fmla="*/ 1420562 h 1420564"/>
                <a:gd name="connsiteX0" fmla="*/ 0 w 843646"/>
                <a:gd name="connsiteY0" fmla="*/ 0 h 1420564"/>
                <a:gd name="connsiteX1" fmla="*/ 843648 w 843646"/>
                <a:gd name="connsiteY1" fmla="*/ 1420562 h 1420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3646" h="1420564">
                  <a:moveTo>
                    <a:pt x="0" y="0"/>
                  </a:moveTo>
                  <a:cubicBezTo>
                    <a:pt x="4778" y="172913"/>
                    <a:pt x="62642" y="678332"/>
                    <a:pt x="843648" y="142056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047DEB8-F6B1-4C75-8951-1175A8D3EB47}"/>
                </a:ext>
              </a:extLst>
            </p:cNvPr>
            <p:cNvSpPr/>
            <p:nvPr/>
          </p:nvSpPr>
          <p:spPr>
            <a:xfrm rot="20074816">
              <a:off x="7424601" y="3112147"/>
              <a:ext cx="369344" cy="1644751"/>
            </a:xfrm>
            <a:custGeom>
              <a:avLst/>
              <a:gdLst>
                <a:gd name="connsiteX0" fmla="*/ 0 w 1450109"/>
                <a:gd name="connsiteY0" fmla="*/ 0 h 2798618"/>
                <a:gd name="connsiteX1" fmla="*/ 471055 w 1450109"/>
                <a:gd name="connsiteY1" fmla="*/ 1597891 h 2798618"/>
                <a:gd name="connsiteX2" fmla="*/ 1450109 w 1450109"/>
                <a:gd name="connsiteY2" fmla="*/ 2798618 h 2798618"/>
                <a:gd name="connsiteX0" fmla="*/ 0 w 685665"/>
                <a:gd name="connsiteY0" fmla="*/ 0 h 1997367"/>
                <a:gd name="connsiteX1" fmla="*/ 471055 w 685665"/>
                <a:gd name="connsiteY1" fmla="*/ 1597891 h 1997367"/>
                <a:gd name="connsiteX2" fmla="*/ 685665 w 685665"/>
                <a:gd name="connsiteY2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101697 w 253837"/>
                <a:gd name="connsiteY0" fmla="*/ 0 h 2712280"/>
                <a:gd name="connsiteX1" fmla="*/ 253837 w 253837"/>
                <a:gd name="connsiteY1" fmla="*/ 2712279 h 2712280"/>
                <a:gd name="connsiteX0" fmla="*/ 13101 w 165241"/>
                <a:gd name="connsiteY0" fmla="*/ 0 h 2712278"/>
                <a:gd name="connsiteX1" fmla="*/ 165241 w 165241"/>
                <a:gd name="connsiteY1" fmla="*/ 2712279 h 2712278"/>
                <a:gd name="connsiteX0" fmla="*/ 75473 w 227613"/>
                <a:gd name="connsiteY0" fmla="*/ 0 h 2712280"/>
                <a:gd name="connsiteX1" fmla="*/ 227613 w 227613"/>
                <a:gd name="connsiteY1" fmla="*/ 2712279 h 2712280"/>
                <a:gd name="connsiteX0" fmla="*/ 61621 w 254297"/>
                <a:gd name="connsiteY0" fmla="*/ 0 h 2522301"/>
                <a:gd name="connsiteX1" fmla="*/ 254297 w 254297"/>
                <a:gd name="connsiteY1" fmla="*/ 2522301 h 2522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4297" h="2522301">
                  <a:moveTo>
                    <a:pt x="61621" y="0"/>
                  </a:moveTo>
                  <a:cubicBezTo>
                    <a:pt x="-43282" y="598784"/>
                    <a:pt x="-35592" y="1411478"/>
                    <a:pt x="254297" y="252230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F1D128FD-5E6F-44DC-887A-FEE890C0DA2C}"/>
                </a:ext>
              </a:extLst>
            </p:cNvPr>
            <p:cNvSpPr/>
            <p:nvPr/>
          </p:nvSpPr>
          <p:spPr>
            <a:xfrm rot="20074816">
              <a:off x="8129620" y="4542369"/>
              <a:ext cx="201077" cy="79730"/>
            </a:xfrm>
            <a:custGeom>
              <a:avLst/>
              <a:gdLst>
                <a:gd name="connsiteX0" fmla="*/ 0 w 1450109"/>
                <a:gd name="connsiteY0" fmla="*/ 0 h 2798618"/>
                <a:gd name="connsiteX1" fmla="*/ 471055 w 1450109"/>
                <a:gd name="connsiteY1" fmla="*/ 1597891 h 2798618"/>
                <a:gd name="connsiteX2" fmla="*/ 1450109 w 1450109"/>
                <a:gd name="connsiteY2" fmla="*/ 2798618 h 2798618"/>
                <a:gd name="connsiteX0" fmla="*/ 0 w 685665"/>
                <a:gd name="connsiteY0" fmla="*/ 0 h 1997367"/>
                <a:gd name="connsiteX1" fmla="*/ 471055 w 685665"/>
                <a:gd name="connsiteY1" fmla="*/ 1597891 h 1997367"/>
                <a:gd name="connsiteX2" fmla="*/ 685665 w 685665"/>
                <a:gd name="connsiteY2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724082"/>
                <a:gd name="connsiteY0" fmla="*/ 0 h 1551173"/>
                <a:gd name="connsiteX1" fmla="*/ 724082 w 724082"/>
                <a:gd name="connsiteY1" fmla="*/ 1551174 h 1551173"/>
                <a:gd name="connsiteX0" fmla="*/ 0 w 724082"/>
                <a:gd name="connsiteY0" fmla="*/ 0 h 1551175"/>
                <a:gd name="connsiteX1" fmla="*/ 724082 w 724082"/>
                <a:gd name="connsiteY1" fmla="*/ 1551174 h 1551175"/>
                <a:gd name="connsiteX0" fmla="*/ 0 w 724082"/>
                <a:gd name="connsiteY0" fmla="*/ 0 h 1551173"/>
                <a:gd name="connsiteX1" fmla="*/ 724082 w 724082"/>
                <a:gd name="connsiteY1" fmla="*/ 1551174 h 1551173"/>
                <a:gd name="connsiteX0" fmla="*/ 0 w 1091762"/>
                <a:gd name="connsiteY0" fmla="*/ 0 h 1991231"/>
                <a:gd name="connsiteX1" fmla="*/ 1091762 w 1091762"/>
                <a:gd name="connsiteY1" fmla="*/ 1991230 h 1991231"/>
                <a:gd name="connsiteX0" fmla="*/ 0 w 1091762"/>
                <a:gd name="connsiteY0" fmla="*/ 0 h 1991229"/>
                <a:gd name="connsiteX1" fmla="*/ 1091762 w 1091762"/>
                <a:gd name="connsiteY1" fmla="*/ 1991230 h 1991229"/>
                <a:gd name="connsiteX0" fmla="*/ 0 w 1126174"/>
                <a:gd name="connsiteY0" fmla="*/ 0 h 2017241"/>
                <a:gd name="connsiteX1" fmla="*/ 1126174 w 1126174"/>
                <a:gd name="connsiteY1" fmla="*/ 2017241 h 2017241"/>
                <a:gd name="connsiteX0" fmla="*/ 0 w 1126174"/>
                <a:gd name="connsiteY0" fmla="*/ 0 h 2017241"/>
                <a:gd name="connsiteX1" fmla="*/ 1126174 w 1126174"/>
                <a:gd name="connsiteY1" fmla="*/ 2017241 h 2017241"/>
                <a:gd name="connsiteX0" fmla="*/ 0 w 1590725"/>
                <a:gd name="connsiteY0" fmla="*/ 0 h 829616"/>
                <a:gd name="connsiteX1" fmla="*/ 1590722 w 1590725"/>
                <a:gd name="connsiteY1" fmla="*/ 829613 h 829616"/>
                <a:gd name="connsiteX0" fmla="*/ 0 w 1590725"/>
                <a:gd name="connsiteY0" fmla="*/ 0 h 829616"/>
                <a:gd name="connsiteX1" fmla="*/ 1590722 w 1590725"/>
                <a:gd name="connsiteY1" fmla="*/ 829613 h 829616"/>
                <a:gd name="connsiteX0" fmla="*/ 1 w 1606206"/>
                <a:gd name="connsiteY0" fmla="*/ -2 h 740253"/>
                <a:gd name="connsiteX1" fmla="*/ 1606203 w 1606206"/>
                <a:gd name="connsiteY1" fmla="*/ 740250 h 740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06206" h="740253">
                  <a:moveTo>
                    <a:pt x="1" y="-2"/>
                  </a:moveTo>
                  <a:cubicBezTo>
                    <a:pt x="4779" y="172911"/>
                    <a:pt x="438559" y="274029"/>
                    <a:pt x="1606203" y="74025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EBB3D6F7-7954-4CD4-8E35-889FB8361EFE}"/>
                </a:ext>
              </a:extLst>
            </p:cNvPr>
            <p:cNvSpPr/>
            <p:nvPr/>
          </p:nvSpPr>
          <p:spPr>
            <a:xfrm rot="20074816">
              <a:off x="7668466" y="3179115"/>
              <a:ext cx="430967" cy="1557161"/>
            </a:xfrm>
            <a:custGeom>
              <a:avLst/>
              <a:gdLst>
                <a:gd name="connsiteX0" fmla="*/ 0 w 1450109"/>
                <a:gd name="connsiteY0" fmla="*/ 0 h 2798618"/>
                <a:gd name="connsiteX1" fmla="*/ 471055 w 1450109"/>
                <a:gd name="connsiteY1" fmla="*/ 1597891 h 2798618"/>
                <a:gd name="connsiteX2" fmla="*/ 1450109 w 1450109"/>
                <a:gd name="connsiteY2" fmla="*/ 2798618 h 2798618"/>
                <a:gd name="connsiteX0" fmla="*/ 0 w 685665"/>
                <a:gd name="connsiteY0" fmla="*/ 0 h 1997367"/>
                <a:gd name="connsiteX1" fmla="*/ 471055 w 685665"/>
                <a:gd name="connsiteY1" fmla="*/ 1597891 h 1997367"/>
                <a:gd name="connsiteX2" fmla="*/ 685665 w 685665"/>
                <a:gd name="connsiteY2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101697 w 253837"/>
                <a:gd name="connsiteY0" fmla="*/ 0 h 2712280"/>
                <a:gd name="connsiteX1" fmla="*/ 253837 w 253837"/>
                <a:gd name="connsiteY1" fmla="*/ 2712279 h 2712280"/>
                <a:gd name="connsiteX0" fmla="*/ 13101 w 165241"/>
                <a:gd name="connsiteY0" fmla="*/ 0 h 2712278"/>
                <a:gd name="connsiteX1" fmla="*/ 165241 w 165241"/>
                <a:gd name="connsiteY1" fmla="*/ 2712279 h 2712278"/>
                <a:gd name="connsiteX0" fmla="*/ 75473 w 227613"/>
                <a:gd name="connsiteY0" fmla="*/ 0 h 2712280"/>
                <a:gd name="connsiteX1" fmla="*/ 227613 w 227613"/>
                <a:gd name="connsiteY1" fmla="*/ 2712279 h 2712280"/>
                <a:gd name="connsiteX0" fmla="*/ 47157 w 296725"/>
                <a:gd name="connsiteY0" fmla="*/ 0 h 2931541"/>
                <a:gd name="connsiteX1" fmla="*/ 296725 w 296725"/>
                <a:gd name="connsiteY1" fmla="*/ 2931542 h 293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6725" h="2931541">
                  <a:moveTo>
                    <a:pt x="47157" y="0"/>
                  </a:moveTo>
                  <a:cubicBezTo>
                    <a:pt x="-57746" y="598784"/>
                    <a:pt x="6836" y="1820719"/>
                    <a:pt x="296725" y="293154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A4733C37-0EF4-41BF-81E9-A4946202E08D}"/>
                </a:ext>
              </a:extLst>
            </p:cNvPr>
            <p:cNvSpPr/>
            <p:nvPr/>
          </p:nvSpPr>
          <p:spPr>
            <a:xfrm rot="19683331">
              <a:off x="7822769" y="3204047"/>
              <a:ext cx="320583" cy="1513577"/>
            </a:xfrm>
            <a:custGeom>
              <a:avLst/>
              <a:gdLst>
                <a:gd name="connsiteX0" fmla="*/ 0 w 1450109"/>
                <a:gd name="connsiteY0" fmla="*/ 0 h 2798618"/>
                <a:gd name="connsiteX1" fmla="*/ 471055 w 1450109"/>
                <a:gd name="connsiteY1" fmla="*/ 1597891 h 2798618"/>
                <a:gd name="connsiteX2" fmla="*/ 1450109 w 1450109"/>
                <a:gd name="connsiteY2" fmla="*/ 2798618 h 2798618"/>
                <a:gd name="connsiteX0" fmla="*/ 0 w 685665"/>
                <a:gd name="connsiteY0" fmla="*/ 0 h 1997367"/>
                <a:gd name="connsiteX1" fmla="*/ 471055 w 685665"/>
                <a:gd name="connsiteY1" fmla="*/ 1597891 h 1997367"/>
                <a:gd name="connsiteX2" fmla="*/ 685665 w 685665"/>
                <a:gd name="connsiteY2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101697 w 253837"/>
                <a:gd name="connsiteY0" fmla="*/ 0 h 2712280"/>
                <a:gd name="connsiteX1" fmla="*/ 253837 w 253837"/>
                <a:gd name="connsiteY1" fmla="*/ 2712279 h 2712280"/>
                <a:gd name="connsiteX0" fmla="*/ 13101 w 165241"/>
                <a:gd name="connsiteY0" fmla="*/ 0 h 2712278"/>
                <a:gd name="connsiteX1" fmla="*/ 165241 w 165241"/>
                <a:gd name="connsiteY1" fmla="*/ 2712279 h 2712278"/>
                <a:gd name="connsiteX0" fmla="*/ 75473 w 227613"/>
                <a:gd name="connsiteY0" fmla="*/ 0 h 2712280"/>
                <a:gd name="connsiteX1" fmla="*/ 227613 w 227613"/>
                <a:gd name="connsiteY1" fmla="*/ 2712279 h 2712280"/>
                <a:gd name="connsiteX0" fmla="*/ 61621 w 254297"/>
                <a:gd name="connsiteY0" fmla="*/ 0 h 2522301"/>
                <a:gd name="connsiteX1" fmla="*/ 254297 w 254297"/>
                <a:gd name="connsiteY1" fmla="*/ 2522301 h 2522301"/>
                <a:gd name="connsiteX0" fmla="*/ 82066 w 217652"/>
                <a:gd name="connsiteY0" fmla="*/ 0 h 2339732"/>
                <a:gd name="connsiteX1" fmla="*/ 217652 w 217652"/>
                <a:gd name="connsiteY1" fmla="*/ 2339732 h 2339732"/>
                <a:gd name="connsiteX0" fmla="*/ 79934 w 220724"/>
                <a:gd name="connsiteY0" fmla="*/ -1 h 2321139"/>
                <a:gd name="connsiteX1" fmla="*/ 220724 w 220724"/>
                <a:gd name="connsiteY1" fmla="*/ 2321139 h 2321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0724" h="2321139">
                  <a:moveTo>
                    <a:pt x="79934" y="-1"/>
                  </a:moveTo>
                  <a:cubicBezTo>
                    <a:pt x="-24969" y="598783"/>
                    <a:pt x="-69165" y="1210316"/>
                    <a:pt x="220724" y="232113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B669E57-8369-4774-83B6-0AA32B87B169}"/>
                </a:ext>
              </a:extLst>
            </p:cNvPr>
            <p:cNvSpPr/>
            <p:nvPr/>
          </p:nvSpPr>
          <p:spPr>
            <a:xfrm rot="18927209">
              <a:off x="7444712" y="3277223"/>
              <a:ext cx="79640" cy="109439"/>
            </a:xfrm>
            <a:custGeom>
              <a:avLst/>
              <a:gdLst>
                <a:gd name="connsiteX0" fmla="*/ 0 w 1450109"/>
                <a:gd name="connsiteY0" fmla="*/ 0 h 2798618"/>
                <a:gd name="connsiteX1" fmla="*/ 471055 w 1450109"/>
                <a:gd name="connsiteY1" fmla="*/ 1597891 h 2798618"/>
                <a:gd name="connsiteX2" fmla="*/ 1450109 w 1450109"/>
                <a:gd name="connsiteY2" fmla="*/ 2798618 h 2798618"/>
                <a:gd name="connsiteX0" fmla="*/ 0 w 685665"/>
                <a:gd name="connsiteY0" fmla="*/ 0 h 1997367"/>
                <a:gd name="connsiteX1" fmla="*/ 471055 w 685665"/>
                <a:gd name="connsiteY1" fmla="*/ 1597891 h 1997367"/>
                <a:gd name="connsiteX2" fmla="*/ 685665 w 685665"/>
                <a:gd name="connsiteY2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724082"/>
                <a:gd name="connsiteY0" fmla="*/ 0 h 1551173"/>
                <a:gd name="connsiteX1" fmla="*/ 724082 w 724082"/>
                <a:gd name="connsiteY1" fmla="*/ 1551174 h 1551173"/>
                <a:gd name="connsiteX0" fmla="*/ 0 w 724082"/>
                <a:gd name="connsiteY0" fmla="*/ 0 h 1551175"/>
                <a:gd name="connsiteX1" fmla="*/ 724082 w 724082"/>
                <a:gd name="connsiteY1" fmla="*/ 1551174 h 1551175"/>
                <a:gd name="connsiteX0" fmla="*/ 0 w 724082"/>
                <a:gd name="connsiteY0" fmla="*/ 0 h 1551173"/>
                <a:gd name="connsiteX1" fmla="*/ 724082 w 724082"/>
                <a:gd name="connsiteY1" fmla="*/ 1551174 h 1551173"/>
                <a:gd name="connsiteX0" fmla="*/ 0 w 1091762"/>
                <a:gd name="connsiteY0" fmla="*/ 0 h 1991231"/>
                <a:gd name="connsiteX1" fmla="*/ 1091762 w 1091762"/>
                <a:gd name="connsiteY1" fmla="*/ 1991230 h 1991231"/>
                <a:gd name="connsiteX0" fmla="*/ 0 w 1091762"/>
                <a:gd name="connsiteY0" fmla="*/ 0 h 1991229"/>
                <a:gd name="connsiteX1" fmla="*/ 1091762 w 1091762"/>
                <a:gd name="connsiteY1" fmla="*/ 1991230 h 1991229"/>
                <a:gd name="connsiteX0" fmla="*/ 0 w 1126174"/>
                <a:gd name="connsiteY0" fmla="*/ 0 h 2017241"/>
                <a:gd name="connsiteX1" fmla="*/ 1126174 w 1126174"/>
                <a:gd name="connsiteY1" fmla="*/ 2017241 h 2017241"/>
                <a:gd name="connsiteX0" fmla="*/ 0 w 1126174"/>
                <a:gd name="connsiteY0" fmla="*/ 0 h 2017241"/>
                <a:gd name="connsiteX1" fmla="*/ 1126174 w 1126174"/>
                <a:gd name="connsiteY1" fmla="*/ 2017241 h 2017241"/>
                <a:gd name="connsiteX0" fmla="*/ 0 w 843646"/>
                <a:gd name="connsiteY0" fmla="*/ 0 h 1420564"/>
                <a:gd name="connsiteX1" fmla="*/ 843648 w 843646"/>
                <a:gd name="connsiteY1" fmla="*/ 1420562 h 1420564"/>
                <a:gd name="connsiteX0" fmla="*/ 0 w 843646"/>
                <a:gd name="connsiteY0" fmla="*/ 0 h 1420564"/>
                <a:gd name="connsiteX1" fmla="*/ 843648 w 843646"/>
                <a:gd name="connsiteY1" fmla="*/ 1420562 h 1420564"/>
                <a:gd name="connsiteX0" fmla="*/ 8188 w 646358"/>
                <a:gd name="connsiteY0" fmla="*/ 0 h 875267"/>
                <a:gd name="connsiteX1" fmla="*/ 646361 w 646358"/>
                <a:gd name="connsiteY1" fmla="*/ 875268 h 875267"/>
                <a:gd name="connsiteX0" fmla="*/ 23197 w 595498"/>
                <a:gd name="connsiteY0" fmla="*/ 0 h 1079117"/>
                <a:gd name="connsiteX1" fmla="*/ 595499 w 595498"/>
                <a:gd name="connsiteY1" fmla="*/ 1079115 h 1079117"/>
                <a:gd name="connsiteX0" fmla="*/ 10496 w 636165"/>
                <a:gd name="connsiteY0" fmla="*/ 0 h 1016085"/>
                <a:gd name="connsiteX1" fmla="*/ 636168 w 636165"/>
                <a:gd name="connsiteY1" fmla="*/ 1016086 h 1016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165" h="1016085">
                  <a:moveTo>
                    <a:pt x="10496" y="0"/>
                  </a:moveTo>
                  <a:cubicBezTo>
                    <a:pt x="15274" y="172913"/>
                    <a:pt x="-144838" y="273856"/>
                    <a:pt x="636168" y="101608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099FB89-328A-4944-8E1A-02E46D36FC26}"/>
                </a:ext>
              </a:extLst>
            </p:cNvPr>
            <p:cNvSpPr/>
            <p:nvPr/>
          </p:nvSpPr>
          <p:spPr>
            <a:xfrm rot="20074816">
              <a:off x="8409712" y="4540783"/>
              <a:ext cx="109895" cy="15227"/>
            </a:xfrm>
            <a:custGeom>
              <a:avLst/>
              <a:gdLst>
                <a:gd name="connsiteX0" fmla="*/ 0 w 1450109"/>
                <a:gd name="connsiteY0" fmla="*/ 0 h 2798618"/>
                <a:gd name="connsiteX1" fmla="*/ 471055 w 1450109"/>
                <a:gd name="connsiteY1" fmla="*/ 1597891 h 2798618"/>
                <a:gd name="connsiteX2" fmla="*/ 1450109 w 1450109"/>
                <a:gd name="connsiteY2" fmla="*/ 2798618 h 2798618"/>
                <a:gd name="connsiteX0" fmla="*/ 0 w 685665"/>
                <a:gd name="connsiteY0" fmla="*/ 0 h 1997367"/>
                <a:gd name="connsiteX1" fmla="*/ 471055 w 685665"/>
                <a:gd name="connsiteY1" fmla="*/ 1597891 h 1997367"/>
                <a:gd name="connsiteX2" fmla="*/ 685665 w 685665"/>
                <a:gd name="connsiteY2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724082"/>
                <a:gd name="connsiteY0" fmla="*/ 0 h 1551173"/>
                <a:gd name="connsiteX1" fmla="*/ 724082 w 724082"/>
                <a:gd name="connsiteY1" fmla="*/ 1551174 h 1551173"/>
                <a:gd name="connsiteX0" fmla="*/ 0 w 724082"/>
                <a:gd name="connsiteY0" fmla="*/ 0 h 1551175"/>
                <a:gd name="connsiteX1" fmla="*/ 724082 w 724082"/>
                <a:gd name="connsiteY1" fmla="*/ 1551174 h 1551175"/>
                <a:gd name="connsiteX0" fmla="*/ 0 w 724082"/>
                <a:gd name="connsiteY0" fmla="*/ 0 h 1551173"/>
                <a:gd name="connsiteX1" fmla="*/ 724082 w 724082"/>
                <a:gd name="connsiteY1" fmla="*/ 1551174 h 1551173"/>
                <a:gd name="connsiteX0" fmla="*/ 0 w 1091762"/>
                <a:gd name="connsiteY0" fmla="*/ 0 h 1991231"/>
                <a:gd name="connsiteX1" fmla="*/ 1091762 w 1091762"/>
                <a:gd name="connsiteY1" fmla="*/ 1991230 h 1991231"/>
                <a:gd name="connsiteX0" fmla="*/ 0 w 1091762"/>
                <a:gd name="connsiteY0" fmla="*/ 0 h 1991229"/>
                <a:gd name="connsiteX1" fmla="*/ 1091762 w 1091762"/>
                <a:gd name="connsiteY1" fmla="*/ 1991230 h 1991229"/>
                <a:gd name="connsiteX0" fmla="*/ 0 w 1126174"/>
                <a:gd name="connsiteY0" fmla="*/ 0 h 2017241"/>
                <a:gd name="connsiteX1" fmla="*/ 1126174 w 1126174"/>
                <a:gd name="connsiteY1" fmla="*/ 2017241 h 2017241"/>
                <a:gd name="connsiteX0" fmla="*/ 0 w 1126174"/>
                <a:gd name="connsiteY0" fmla="*/ 0 h 2017241"/>
                <a:gd name="connsiteX1" fmla="*/ 1126174 w 1126174"/>
                <a:gd name="connsiteY1" fmla="*/ 2017241 h 2017241"/>
                <a:gd name="connsiteX0" fmla="*/ 0 w 1590725"/>
                <a:gd name="connsiteY0" fmla="*/ 0 h 829616"/>
                <a:gd name="connsiteX1" fmla="*/ 1590722 w 1590725"/>
                <a:gd name="connsiteY1" fmla="*/ 829613 h 829616"/>
                <a:gd name="connsiteX0" fmla="*/ 0 w 1590725"/>
                <a:gd name="connsiteY0" fmla="*/ 0 h 829616"/>
                <a:gd name="connsiteX1" fmla="*/ 1590722 w 1590725"/>
                <a:gd name="connsiteY1" fmla="*/ 829613 h 829616"/>
                <a:gd name="connsiteX0" fmla="*/ 1 w 1606206"/>
                <a:gd name="connsiteY0" fmla="*/ -2 h 740253"/>
                <a:gd name="connsiteX1" fmla="*/ 1606203 w 1606206"/>
                <a:gd name="connsiteY1" fmla="*/ 740250 h 740253"/>
                <a:gd name="connsiteX0" fmla="*/ -1 w 1884484"/>
                <a:gd name="connsiteY0" fmla="*/ 4 h 1089796"/>
                <a:gd name="connsiteX1" fmla="*/ 1884481 w 1884484"/>
                <a:gd name="connsiteY1" fmla="*/ 1089793 h 1089796"/>
                <a:gd name="connsiteX0" fmla="*/ 29762 w 907606"/>
                <a:gd name="connsiteY0" fmla="*/ 217920 h 246308"/>
                <a:gd name="connsiteX1" fmla="*/ 907605 w 907606"/>
                <a:gd name="connsiteY1" fmla="*/ 164179 h 246308"/>
                <a:gd name="connsiteX0" fmla="*/ -1 w 877843"/>
                <a:gd name="connsiteY0" fmla="*/ 53743 h 141375"/>
                <a:gd name="connsiteX1" fmla="*/ 877842 w 877843"/>
                <a:gd name="connsiteY1" fmla="*/ 2 h 14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7843" h="141375">
                  <a:moveTo>
                    <a:pt x="-1" y="53743"/>
                  </a:moveTo>
                  <a:cubicBezTo>
                    <a:pt x="4777" y="226656"/>
                    <a:pt x="85940" y="108518"/>
                    <a:pt x="877842" y="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CE362BB-0DFF-44F7-BAE4-1EAC403EDAE4}"/>
                </a:ext>
              </a:extLst>
            </p:cNvPr>
            <p:cNvSpPr/>
            <p:nvPr/>
          </p:nvSpPr>
          <p:spPr>
            <a:xfrm rot="20074816">
              <a:off x="7089182" y="2893948"/>
              <a:ext cx="322074" cy="1938293"/>
            </a:xfrm>
            <a:custGeom>
              <a:avLst/>
              <a:gdLst>
                <a:gd name="connsiteX0" fmla="*/ 0 w 1450109"/>
                <a:gd name="connsiteY0" fmla="*/ 0 h 2798618"/>
                <a:gd name="connsiteX1" fmla="*/ 471055 w 1450109"/>
                <a:gd name="connsiteY1" fmla="*/ 1597891 h 2798618"/>
                <a:gd name="connsiteX2" fmla="*/ 1450109 w 1450109"/>
                <a:gd name="connsiteY2" fmla="*/ 2798618 h 2798618"/>
                <a:gd name="connsiteX0" fmla="*/ 0 w 685665"/>
                <a:gd name="connsiteY0" fmla="*/ 0 h 1997367"/>
                <a:gd name="connsiteX1" fmla="*/ 471055 w 685665"/>
                <a:gd name="connsiteY1" fmla="*/ 1597891 h 1997367"/>
                <a:gd name="connsiteX2" fmla="*/ 685665 w 685665"/>
                <a:gd name="connsiteY2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101697 w 253837"/>
                <a:gd name="connsiteY0" fmla="*/ 0 h 2712280"/>
                <a:gd name="connsiteX1" fmla="*/ 253837 w 253837"/>
                <a:gd name="connsiteY1" fmla="*/ 2712279 h 2712280"/>
                <a:gd name="connsiteX0" fmla="*/ 13101 w 165241"/>
                <a:gd name="connsiteY0" fmla="*/ 0 h 2712278"/>
                <a:gd name="connsiteX1" fmla="*/ 165241 w 165241"/>
                <a:gd name="connsiteY1" fmla="*/ 2712279 h 2712278"/>
                <a:gd name="connsiteX0" fmla="*/ 75473 w 227613"/>
                <a:gd name="connsiteY0" fmla="*/ 0 h 2712280"/>
                <a:gd name="connsiteX1" fmla="*/ 227613 w 227613"/>
                <a:gd name="connsiteY1" fmla="*/ 2712279 h 2712280"/>
                <a:gd name="connsiteX0" fmla="*/ 84932 w 213727"/>
                <a:gd name="connsiteY0" fmla="*/ 0 h 2786799"/>
                <a:gd name="connsiteX1" fmla="*/ 213727 w 213727"/>
                <a:gd name="connsiteY1" fmla="*/ 2786800 h 2786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3727" h="2786799">
                  <a:moveTo>
                    <a:pt x="84932" y="0"/>
                  </a:moveTo>
                  <a:cubicBezTo>
                    <a:pt x="-19971" y="598784"/>
                    <a:pt x="-76162" y="1675977"/>
                    <a:pt x="213727" y="278680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6D047495-5B42-4FE6-8D53-33304625342C}"/>
                </a:ext>
              </a:extLst>
            </p:cNvPr>
            <p:cNvSpPr/>
            <p:nvPr/>
          </p:nvSpPr>
          <p:spPr>
            <a:xfrm rot="19683331">
              <a:off x="7894298" y="3157176"/>
              <a:ext cx="331476" cy="1551032"/>
            </a:xfrm>
            <a:custGeom>
              <a:avLst/>
              <a:gdLst>
                <a:gd name="connsiteX0" fmla="*/ 0 w 1450109"/>
                <a:gd name="connsiteY0" fmla="*/ 0 h 2798618"/>
                <a:gd name="connsiteX1" fmla="*/ 471055 w 1450109"/>
                <a:gd name="connsiteY1" fmla="*/ 1597891 h 2798618"/>
                <a:gd name="connsiteX2" fmla="*/ 1450109 w 1450109"/>
                <a:gd name="connsiteY2" fmla="*/ 2798618 h 2798618"/>
                <a:gd name="connsiteX0" fmla="*/ 0 w 685665"/>
                <a:gd name="connsiteY0" fmla="*/ 0 h 1997367"/>
                <a:gd name="connsiteX1" fmla="*/ 471055 w 685665"/>
                <a:gd name="connsiteY1" fmla="*/ 1597891 h 1997367"/>
                <a:gd name="connsiteX2" fmla="*/ 685665 w 685665"/>
                <a:gd name="connsiteY2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101697 w 253837"/>
                <a:gd name="connsiteY0" fmla="*/ 0 h 2712280"/>
                <a:gd name="connsiteX1" fmla="*/ 253837 w 253837"/>
                <a:gd name="connsiteY1" fmla="*/ 2712279 h 2712280"/>
                <a:gd name="connsiteX0" fmla="*/ 13101 w 165241"/>
                <a:gd name="connsiteY0" fmla="*/ 0 h 2712278"/>
                <a:gd name="connsiteX1" fmla="*/ 165241 w 165241"/>
                <a:gd name="connsiteY1" fmla="*/ 2712279 h 2712278"/>
                <a:gd name="connsiteX0" fmla="*/ 75473 w 227613"/>
                <a:gd name="connsiteY0" fmla="*/ 0 h 2712280"/>
                <a:gd name="connsiteX1" fmla="*/ 227613 w 227613"/>
                <a:gd name="connsiteY1" fmla="*/ 2712279 h 2712280"/>
                <a:gd name="connsiteX0" fmla="*/ 61621 w 254297"/>
                <a:gd name="connsiteY0" fmla="*/ 0 h 2522301"/>
                <a:gd name="connsiteX1" fmla="*/ 254297 w 254297"/>
                <a:gd name="connsiteY1" fmla="*/ 2522301 h 2522301"/>
                <a:gd name="connsiteX0" fmla="*/ 82066 w 217652"/>
                <a:gd name="connsiteY0" fmla="*/ 0 h 2339732"/>
                <a:gd name="connsiteX1" fmla="*/ 217652 w 217652"/>
                <a:gd name="connsiteY1" fmla="*/ 2339732 h 2339732"/>
                <a:gd name="connsiteX0" fmla="*/ 79934 w 220724"/>
                <a:gd name="connsiteY0" fmla="*/ -1 h 2321139"/>
                <a:gd name="connsiteX1" fmla="*/ 220724 w 220724"/>
                <a:gd name="connsiteY1" fmla="*/ 2321139 h 2321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0724" h="2321139">
                  <a:moveTo>
                    <a:pt x="79934" y="-1"/>
                  </a:moveTo>
                  <a:cubicBezTo>
                    <a:pt x="-24969" y="598783"/>
                    <a:pt x="-69165" y="1210316"/>
                    <a:pt x="220724" y="2321139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10B95CB3-F8F3-4EF3-AC39-9121E018A0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40196" y="4517934"/>
              <a:ext cx="58918" cy="48693"/>
            </a:xfrm>
            <a:prstGeom prst="line">
              <a:avLst/>
            </a:prstGeom>
            <a:ln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D8E6913-818B-40BD-9971-6D720D9890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84525" y="4076700"/>
              <a:ext cx="78302" cy="79460"/>
            </a:xfrm>
            <a:prstGeom prst="line">
              <a:avLst/>
            </a:prstGeom>
            <a:ln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6577CB7-E882-4031-A14F-8B9F023BF400}"/>
                </a:ext>
              </a:extLst>
            </p:cNvPr>
            <p:cNvCxnSpPr>
              <a:cxnSpLocks/>
            </p:cNvCxnSpPr>
            <p:nvPr/>
          </p:nvCxnSpPr>
          <p:spPr>
            <a:xfrm>
              <a:off x="7588394" y="3924192"/>
              <a:ext cx="61478" cy="83719"/>
            </a:xfrm>
            <a:prstGeom prst="line">
              <a:avLst/>
            </a:prstGeom>
            <a:ln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FE15737-F13D-41D3-94F9-8E7976E8496F}"/>
                </a:ext>
              </a:extLst>
            </p:cNvPr>
            <p:cNvCxnSpPr>
              <a:cxnSpLocks/>
            </p:cNvCxnSpPr>
            <p:nvPr/>
          </p:nvCxnSpPr>
          <p:spPr>
            <a:xfrm>
              <a:off x="7893557" y="4076700"/>
              <a:ext cx="59794" cy="57730"/>
            </a:xfrm>
            <a:prstGeom prst="line">
              <a:avLst/>
            </a:prstGeom>
            <a:ln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45A04A30-40EF-44F7-9137-348FB96C24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53998" y="3888036"/>
              <a:ext cx="60164" cy="99294"/>
            </a:xfrm>
            <a:prstGeom prst="line">
              <a:avLst/>
            </a:prstGeom>
            <a:ln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DB425C0-A6C0-41D8-A501-BAF137F63631}"/>
                </a:ext>
              </a:extLst>
            </p:cNvPr>
            <p:cNvCxnSpPr>
              <a:cxnSpLocks/>
            </p:cNvCxnSpPr>
            <p:nvPr/>
          </p:nvCxnSpPr>
          <p:spPr>
            <a:xfrm>
              <a:off x="6988120" y="3186927"/>
              <a:ext cx="46065" cy="25620"/>
            </a:xfrm>
            <a:prstGeom prst="line">
              <a:avLst/>
            </a:prstGeom>
            <a:ln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A195DA4A-FC0A-4C4E-8BCE-B801D1F7E1BE}"/>
                </a:ext>
              </a:extLst>
            </p:cNvPr>
            <p:cNvCxnSpPr>
              <a:cxnSpLocks/>
            </p:cNvCxnSpPr>
            <p:nvPr/>
          </p:nvCxnSpPr>
          <p:spPr>
            <a:xfrm>
              <a:off x="7288860" y="3820837"/>
              <a:ext cx="57967" cy="103355"/>
            </a:xfrm>
            <a:prstGeom prst="line">
              <a:avLst/>
            </a:prstGeom>
            <a:ln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54B0484-4560-48FC-B5BA-884F70CCA4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46628" y="3966385"/>
              <a:ext cx="70326" cy="88884"/>
            </a:xfrm>
            <a:prstGeom prst="line">
              <a:avLst/>
            </a:prstGeom>
            <a:ln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B55DF49-C981-483F-B888-A13E03D05231}"/>
                </a:ext>
              </a:extLst>
            </p:cNvPr>
            <p:cNvCxnSpPr>
              <a:cxnSpLocks/>
            </p:cNvCxnSpPr>
            <p:nvPr/>
          </p:nvCxnSpPr>
          <p:spPr>
            <a:xfrm>
              <a:off x="7241399" y="3291664"/>
              <a:ext cx="46065" cy="25620"/>
            </a:xfrm>
            <a:prstGeom prst="line">
              <a:avLst/>
            </a:prstGeom>
            <a:ln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013C46C6-3D61-4D5F-B30D-8FBF77DB7D97}"/>
                </a:ext>
              </a:extLst>
            </p:cNvPr>
            <p:cNvCxnSpPr>
              <a:cxnSpLocks/>
            </p:cNvCxnSpPr>
            <p:nvPr/>
          </p:nvCxnSpPr>
          <p:spPr>
            <a:xfrm>
              <a:off x="7474985" y="3343197"/>
              <a:ext cx="47491" cy="6039"/>
            </a:xfrm>
            <a:prstGeom prst="line">
              <a:avLst/>
            </a:prstGeom>
            <a:ln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55167B6-2E26-46AE-9FD4-96ABD499A4E8}"/>
                </a:ext>
              </a:extLst>
            </p:cNvPr>
            <p:cNvCxnSpPr>
              <a:cxnSpLocks/>
              <a:stCxn id="135" idx="1"/>
            </p:cNvCxnSpPr>
            <p:nvPr/>
          </p:nvCxnSpPr>
          <p:spPr>
            <a:xfrm flipH="1">
              <a:off x="7923454" y="4597856"/>
              <a:ext cx="142240" cy="11912"/>
            </a:xfrm>
            <a:prstGeom prst="line">
              <a:avLst/>
            </a:prstGeom>
            <a:ln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AABA8C2F-6BAC-4B0A-B09F-A70E547AF4A4}"/>
                </a:ext>
              </a:extLst>
            </p:cNvPr>
            <p:cNvSpPr/>
            <p:nvPr/>
          </p:nvSpPr>
          <p:spPr>
            <a:xfrm rot="16200000">
              <a:off x="8110893" y="4193780"/>
              <a:ext cx="190190" cy="802993"/>
            </a:xfrm>
            <a:custGeom>
              <a:avLst/>
              <a:gdLst>
                <a:gd name="connsiteX0" fmla="*/ 0 w 1450109"/>
                <a:gd name="connsiteY0" fmla="*/ 0 h 2798618"/>
                <a:gd name="connsiteX1" fmla="*/ 471055 w 1450109"/>
                <a:gd name="connsiteY1" fmla="*/ 1597891 h 2798618"/>
                <a:gd name="connsiteX2" fmla="*/ 1450109 w 1450109"/>
                <a:gd name="connsiteY2" fmla="*/ 2798618 h 2798618"/>
                <a:gd name="connsiteX0" fmla="*/ 0 w 685665"/>
                <a:gd name="connsiteY0" fmla="*/ 0 h 1997367"/>
                <a:gd name="connsiteX1" fmla="*/ 471055 w 685665"/>
                <a:gd name="connsiteY1" fmla="*/ 1597891 h 1997367"/>
                <a:gd name="connsiteX2" fmla="*/ 685665 w 685665"/>
                <a:gd name="connsiteY2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101697 w 253837"/>
                <a:gd name="connsiteY0" fmla="*/ 0 h 2712280"/>
                <a:gd name="connsiteX1" fmla="*/ 253837 w 253837"/>
                <a:gd name="connsiteY1" fmla="*/ 2712279 h 2712280"/>
                <a:gd name="connsiteX0" fmla="*/ 13101 w 165241"/>
                <a:gd name="connsiteY0" fmla="*/ 0 h 2712278"/>
                <a:gd name="connsiteX1" fmla="*/ 165241 w 165241"/>
                <a:gd name="connsiteY1" fmla="*/ 2712279 h 2712278"/>
                <a:gd name="connsiteX0" fmla="*/ 75473 w 227613"/>
                <a:gd name="connsiteY0" fmla="*/ 0 h 2712280"/>
                <a:gd name="connsiteX1" fmla="*/ 227613 w 227613"/>
                <a:gd name="connsiteY1" fmla="*/ 2712279 h 2712280"/>
                <a:gd name="connsiteX0" fmla="*/ 100427 w 195680"/>
                <a:gd name="connsiteY0" fmla="*/ 0 h 1130545"/>
                <a:gd name="connsiteX1" fmla="*/ 195680 w 195680"/>
                <a:gd name="connsiteY1" fmla="*/ 1130545 h 1130545"/>
                <a:gd name="connsiteX0" fmla="*/ 41228 w 136481"/>
                <a:gd name="connsiteY0" fmla="*/ 0 h 1130545"/>
                <a:gd name="connsiteX1" fmla="*/ 136481 w 136481"/>
                <a:gd name="connsiteY1" fmla="*/ 1130545 h 1130545"/>
                <a:gd name="connsiteX0" fmla="*/ 38929 w 146823"/>
                <a:gd name="connsiteY0" fmla="*/ 0 h 1147667"/>
                <a:gd name="connsiteX1" fmla="*/ 146823 w 146823"/>
                <a:gd name="connsiteY1" fmla="*/ 1147667 h 1147667"/>
                <a:gd name="connsiteX0" fmla="*/ 38929 w 146823"/>
                <a:gd name="connsiteY0" fmla="*/ 0 h 1154511"/>
                <a:gd name="connsiteX1" fmla="*/ 146823 w 146823"/>
                <a:gd name="connsiteY1" fmla="*/ 1154511 h 1154511"/>
                <a:gd name="connsiteX0" fmla="*/ 18315 w 126209"/>
                <a:gd name="connsiteY0" fmla="*/ 0 h 1154511"/>
                <a:gd name="connsiteX1" fmla="*/ 126209 w 126209"/>
                <a:gd name="connsiteY1" fmla="*/ 1154511 h 1154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209" h="1154511">
                  <a:moveTo>
                    <a:pt x="18315" y="0"/>
                  </a:moveTo>
                  <a:cubicBezTo>
                    <a:pt x="-37602" y="393367"/>
                    <a:pt x="44905" y="858521"/>
                    <a:pt x="126209" y="1154511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D747BEFE-15B1-40C1-8452-BD09A81A3AC8}"/>
                </a:ext>
              </a:extLst>
            </p:cNvPr>
            <p:cNvSpPr/>
            <p:nvPr/>
          </p:nvSpPr>
          <p:spPr>
            <a:xfrm rot="20074816">
              <a:off x="6904829" y="2857486"/>
              <a:ext cx="599926" cy="607275"/>
            </a:xfrm>
            <a:custGeom>
              <a:avLst/>
              <a:gdLst>
                <a:gd name="connsiteX0" fmla="*/ 0 w 1450109"/>
                <a:gd name="connsiteY0" fmla="*/ 0 h 2798618"/>
                <a:gd name="connsiteX1" fmla="*/ 471055 w 1450109"/>
                <a:gd name="connsiteY1" fmla="*/ 1597891 h 2798618"/>
                <a:gd name="connsiteX2" fmla="*/ 1450109 w 1450109"/>
                <a:gd name="connsiteY2" fmla="*/ 2798618 h 2798618"/>
                <a:gd name="connsiteX0" fmla="*/ 0 w 685665"/>
                <a:gd name="connsiteY0" fmla="*/ 0 h 1997367"/>
                <a:gd name="connsiteX1" fmla="*/ 471055 w 685665"/>
                <a:gd name="connsiteY1" fmla="*/ 1597891 h 1997367"/>
                <a:gd name="connsiteX2" fmla="*/ 685665 w 685665"/>
                <a:gd name="connsiteY2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101697 w 253837"/>
                <a:gd name="connsiteY0" fmla="*/ 0 h 2712280"/>
                <a:gd name="connsiteX1" fmla="*/ 253837 w 253837"/>
                <a:gd name="connsiteY1" fmla="*/ 2712279 h 2712280"/>
                <a:gd name="connsiteX0" fmla="*/ 13101 w 165241"/>
                <a:gd name="connsiteY0" fmla="*/ 0 h 2712278"/>
                <a:gd name="connsiteX1" fmla="*/ 165241 w 165241"/>
                <a:gd name="connsiteY1" fmla="*/ 2712279 h 2712278"/>
                <a:gd name="connsiteX0" fmla="*/ 75473 w 227613"/>
                <a:gd name="connsiteY0" fmla="*/ 0 h 2712280"/>
                <a:gd name="connsiteX1" fmla="*/ 227613 w 227613"/>
                <a:gd name="connsiteY1" fmla="*/ 2712279 h 2712280"/>
                <a:gd name="connsiteX0" fmla="*/ 16599 w 616891"/>
                <a:gd name="connsiteY0" fmla="*/ 0 h 876609"/>
                <a:gd name="connsiteX1" fmla="*/ 616891 w 616891"/>
                <a:gd name="connsiteY1" fmla="*/ 876609 h 876609"/>
                <a:gd name="connsiteX0" fmla="*/ 11852 w 612144"/>
                <a:gd name="connsiteY0" fmla="*/ 0 h 876609"/>
                <a:gd name="connsiteX1" fmla="*/ 612144 w 612144"/>
                <a:gd name="connsiteY1" fmla="*/ 876609 h 876609"/>
                <a:gd name="connsiteX0" fmla="*/ 15966 w 435780"/>
                <a:gd name="connsiteY0" fmla="*/ 0 h 774164"/>
                <a:gd name="connsiteX1" fmla="*/ 435780 w 435780"/>
                <a:gd name="connsiteY1" fmla="*/ 774164 h 774164"/>
                <a:gd name="connsiteX0" fmla="*/ 0 w 419814"/>
                <a:gd name="connsiteY0" fmla="*/ 0 h 774164"/>
                <a:gd name="connsiteX1" fmla="*/ 419814 w 419814"/>
                <a:gd name="connsiteY1" fmla="*/ 774164 h 774164"/>
                <a:gd name="connsiteX0" fmla="*/ 0 w 419814"/>
                <a:gd name="connsiteY0" fmla="*/ 0 h 774298"/>
                <a:gd name="connsiteX1" fmla="*/ 419814 w 419814"/>
                <a:gd name="connsiteY1" fmla="*/ 774164 h 774298"/>
                <a:gd name="connsiteX0" fmla="*/ 0 w 400539"/>
                <a:gd name="connsiteY0" fmla="*/ 1 h 830244"/>
                <a:gd name="connsiteX1" fmla="*/ 400539 w 400539"/>
                <a:gd name="connsiteY1" fmla="*/ 830132 h 830244"/>
                <a:gd name="connsiteX0" fmla="*/ 0 w 398109"/>
                <a:gd name="connsiteY0" fmla="*/ 0 h 873216"/>
                <a:gd name="connsiteX1" fmla="*/ 398109 w 398109"/>
                <a:gd name="connsiteY1" fmla="*/ 873116 h 873216"/>
                <a:gd name="connsiteX0" fmla="*/ 0 w 398109"/>
                <a:gd name="connsiteY0" fmla="*/ 0 h 873115"/>
                <a:gd name="connsiteX1" fmla="*/ 398109 w 398109"/>
                <a:gd name="connsiteY1" fmla="*/ 873116 h 873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8109" h="873115">
                  <a:moveTo>
                    <a:pt x="0" y="0"/>
                  </a:moveTo>
                  <a:cubicBezTo>
                    <a:pt x="179720" y="497633"/>
                    <a:pt x="319727" y="776117"/>
                    <a:pt x="398109" y="873116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0BC7894-FA44-442E-86A9-A1C9D403AE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89947" y="4032385"/>
              <a:ext cx="97517" cy="148520"/>
            </a:xfrm>
            <a:prstGeom prst="line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7BB364F9-36C4-49EB-B09C-BE835D8F6F11}"/>
                </a:ext>
              </a:extLst>
            </p:cNvPr>
            <p:cNvCxnSpPr>
              <a:cxnSpLocks/>
            </p:cNvCxnSpPr>
            <p:nvPr/>
          </p:nvCxnSpPr>
          <p:spPr>
            <a:xfrm>
              <a:off x="7245236" y="3212547"/>
              <a:ext cx="146409" cy="40564"/>
            </a:xfrm>
            <a:prstGeom prst="line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E30BD46-028C-4337-A009-B751FD77591B}"/>
                </a:ext>
              </a:extLst>
            </p:cNvPr>
            <p:cNvCxnSpPr>
              <a:cxnSpLocks/>
            </p:cNvCxnSpPr>
            <p:nvPr/>
          </p:nvCxnSpPr>
          <p:spPr>
            <a:xfrm>
              <a:off x="8001255" y="4076700"/>
              <a:ext cx="114749" cy="104200"/>
            </a:xfrm>
            <a:prstGeom prst="line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E679AFEC-4FCE-4EB3-B103-B50B435C28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53655" y="4643438"/>
              <a:ext cx="130714" cy="34200"/>
            </a:xfrm>
            <a:prstGeom prst="line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65CF3D50-CE79-4250-908E-0E45470C8B09}"/>
              </a:ext>
            </a:extLst>
          </p:cNvPr>
          <p:cNvGrpSpPr/>
          <p:nvPr/>
        </p:nvGrpSpPr>
        <p:grpSpPr>
          <a:xfrm>
            <a:off x="2766462" y="2388791"/>
            <a:ext cx="2925102" cy="2949525"/>
            <a:chOff x="2142198" y="2388791"/>
            <a:chExt cx="2925102" cy="2949525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E4E5960D-8EF1-4B09-B63D-CD53C9F97F42}"/>
                </a:ext>
              </a:extLst>
            </p:cNvPr>
            <p:cNvGrpSpPr/>
            <p:nvPr/>
          </p:nvGrpSpPr>
          <p:grpSpPr>
            <a:xfrm>
              <a:off x="2142198" y="2388791"/>
              <a:ext cx="2925102" cy="2949525"/>
              <a:chOff x="5781095" y="3838243"/>
              <a:chExt cx="2925102" cy="2949525"/>
            </a:xfrm>
          </p:grpSpPr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0C5D3FEF-8B35-49BC-90D4-4AC6E3FE1BF2}"/>
                  </a:ext>
                </a:extLst>
              </p:cNvPr>
              <p:cNvGrpSpPr/>
              <p:nvPr/>
            </p:nvGrpSpPr>
            <p:grpSpPr>
              <a:xfrm>
                <a:off x="6096000" y="4022909"/>
                <a:ext cx="2610197" cy="2245985"/>
                <a:chOff x="6096000" y="4022909"/>
                <a:chExt cx="2610197" cy="2245985"/>
              </a:xfrm>
            </p:grpSpPr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C3CEB15D-69CC-4502-A7C0-EDC4C70C0C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6268893"/>
                  <a:ext cx="261019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0AFD230A-EDEE-4620-950E-AF13CD1E23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6000" y="4022909"/>
                  <a:ext cx="0" cy="22459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1D7502B2-F0B9-408A-9AB1-71B68D4A9BC4}"/>
                      </a:ext>
                    </a:extLst>
                  </p:cNvPr>
                  <p:cNvSpPr txBox="1"/>
                  <p:nvPr/>
                </p:nvSpPr>
                <p:spPr>
                  <a:xfrm>
                    <a:off x="5781095" y="3838243"/>
                    <a:ext cx="22167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1D7502B2-F0B9-408A-9AB1-71B68D4A9B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1095" y="3838243"/>
                    <a:ext cx="22167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444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EFC1571C-789A-4EE5-99C3-61B277091923}"/>
                      </a:ext>
                    </a:extLst>
                  </p:cNvPr>
                  <p:cNvSpPr txBox="1"/>
                  <p:nvPr/>
                </p:nvSpPr>
                <p:spPr>
                  <a:xfrm>
                    <a:off x="8484524" y="6418436"/>
                    <a:ext cx="22167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EFC1571C-789A-4EE5-99C3-61B2770919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4524" y="6418436"/>
                    <a:ext cx="22167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432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6F2FB585-8E09-4394-AB5D-91802C0DCEB4}"/>
                </a:ext>
              </a:extLst>
            </p:cNvPr>
            <p:cNvSpPr/>
            <p:nvPr/>
          </p:nvSpPr>
          <p:spPr>
            <a:xfrm rot="20074816">
              <a:off x="3138246" y="2893948"/>
              <a:ext cx="322074" cy="1938293"/>
            </a:xfrm>
            <a:custGeom>
              <a:avLst/>
              <a:gdLst>
                <a:gd name="connsiteX0" fmla="*/ 0 w 1450109"/>
                <a:gd name="connsiteY0" fmla="*/ 0 h 2798618"/>
                <a:gd name="connsiteX1" fmla="*/ 471055 w 1450109"/>
                <a:gd name="connsiteY1" fmla="*/ 1597891 h 2798618"/>
                <a:gd name="connsiteX2" fmla="*/ 1450109 w 1450109"/>
                <a:gd name="connsiteY2" fmla="*/ 2798618 h 2798618"/>
                <a:gd name="connsiteX0" fmla="*/ 0 w 685665"/>
                <a:gd name="connsiteY0" fmla="*/ 0 h 1997367"/>
                <a:gd name="connsiteX1" fmla="*/ 471055 w 685665"/>
                <a:gd name="connsiteY1" fmla="*/ 1597891 h 1997367"/>
                <a:gd name="connsiteX2" fmla="*/ 685665 w 685665"/>
                <a:gd name="connsiteY2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101697 w 253837"/>
                <a:gd name="connsiteY0" fmla="*/ 0 h 2712280"/>
                <a:gd name="connsiteX1" fmla="*/ 253837 w 253837"/>
                <a:gd name="connsiteY1" fmla="*/ 2712279 h 2712280"/>
                <a:gd name="connsiteX0" fmla="*/ 13101 w 165241"/>
                <a:gd name="connsiteY0" fmla="*/ 0 h 2712278"/>
                <a:gd name="connsiteX1" fmla="*/ 165241 w 165241"/>
                <a:gd name="connsiteY1" fmla="*/ 2712279 h 2712278"/>
                <a:gd name="connsiteX0" fmla="*/ 75473 w 227613"/>
                <a:gd name="connsiteY0" fmla="*/ 0 h 2712280"/>
                <a:gd name="connsiteX1" fmla="*/ 227613 w 227613"/>
                <a:gd name="connsiteY1" fmla="*/ 2712279 h 2712280"/>
                <a:gd name="connsiteX0" fmla="*/ 84932 w 213727"/>
                <a:gd name="connsiteY0" fmla="*/ 0 h 2786799"/>
                <a:gd name="connsiteX1" fmla="*/ 213727 w 213727"/>
                <a:gd name="connsiteY1" fmla="*/ 2786800 h 2786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3727" h="2786799">
                  <a:moveTo>
                    <a:pt x="84932" y="0"/>
                  </a:moveTo>
                  <a:cubicBezTo>
                    <a:pt x="-19971" y="598784"/>
                    <a:pt x="-76162" y="1675977"/>
                    <a:pt x="213727" y="278680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747B9835-B836-4272-91EB-CA5A1D0CE649}"/>
                </a:ext>
              </a:extLst>
            </p:cNvPr>
            <p:cNvSpPr/>
            <p:nvPr/>
          </p:nvSpPr>
          <p:spPr>
            <a:xfrm rot="19683331">
              <a:off x="3943362" y="3157176"/>
              <a:ext cx="331476" cy="1551032"/>
            </a:xfrm>
            <a:custGeom>
              <a:avLst/>
              <a:gdLst>
                <a:gd name="connsiteX0" fmla="*/ 0 w 1450109"/>
                <a:gd name="connsiteY0" fmla="*/ 0 h 2798618"/>
                <a:gd name="connsiteX1" fmla="*/ 471055 w 1450109"/>
                <a:gd name="connsiteY1" fmla="*/ 1597891 h 2798618"/>
                <a:gd name="connsiteX2" fmla="*/ 1450109 w 1450109"/>
                <a:gd name="connsiteY2" fmla="*/ 2798618 h 2798618"/>
                <a:gd name="connsiteX0" fmla="*/ 0 w 685665"/>
                <a:gd name="connsiteY0" fmla="*/ 0 h 1997367"/>
                <a:gd name="connsiteX1" fmla="*/ 471055 w 685665"/>
                <a:gd name="connsiteY1" fmla="*/ 1597891 h 1997367"/>
                <a:gd name="connsiteX2" fmla="*/ 685665 w 685665"/>
                <a:gd name="connsiteY2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101697 w 253837"/>
                <a:gd name="connsiteY0" fmla="*/ 0 h 2712280"/>
                <a:gd name="connsiteX1" fmla="*/ 253837 w 253837"/>
                <a:gd name="connsiteY1" fmla="*/ 2712279 h 2712280"/>
                <a:gd name="connsiteX0" fmla="*/ 13101 w 165241"/>
                <a:gd name="connsiteY0" fmla="*/ 0 h 2712278"/>
                <a:gd name="connsiteX1" fmla="*/ 165241 w 165241"/>
                <a:gd name="connsiteY1" fmla="*/ 2712279 h 2712278"/>
                <a:gd name="connsiteX0" fmla="*/ 75473 w 227613"/>
                <a:gd name="connsiteY0" fmla="*/ 0 h 2712280"/>
                <a:gd name="connsiteX1" fmla="*/ 227613 w 227613"/>
                <a:gd name="connsiteY1" fmla="*/ 2712279 h 2712280"/>
                <a:gd name="connsiteX0" fmla="*/ 61621 w 254297"/>
                <a:gd name="connsiteY0" fmla="*/ 0 h 2522301"/>
                <a:gd name="connsiteX1" fmla="*/ 254297 w 254297"/>
                <a:gd name="connsiteY1" fmla="*/ 2522301 h 2522301"/>
                <a:gd name="connsiteX0" fmla="*/ 82066 w 217652"/>
                <a:gd name="connsiteY0" fmla="*/ 0 h 2339732"/>
                <a:gd name="connsiteX1" fmla="*/ 217652 w 217652"/>
                <a:gd name="connsiteY1" fmla="*/ 2339732 h 2339732"/>
                <a:gd name="connsiteX0" fmla="*/ 79934 w 220724"/>
                <a:gd name="connsiteY0" fmla="*/ -1 h 2321139"/>
                <a:gd name="connsiteX1" fmla="*/ 220724 w 220724"/>
                <a:gd name="connsiteY1" fmla="*/ 2321139 h 2321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0724" h="2321139">
                  <a:moveTo>
                    <a:pt x="79934" y="-1"/>
                  </a:moveTo>
                  <a:cubicBezTo>
                    <a:pt x="-24969" y="598783"/>
                    <a:pt x="-69165" y="1210316"/>
                    <a:pt x="220724" y="2321139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F4DD52A2-75C2-493E-9CE2-55EE75A972F1}"/>
                </a:ext>
              </a:extLst>
            </p:cNvPr>
            <p:cNvSpPr/>
            <p:nvPr/>
          </p:nvSpPr>
          <p:spPr>
            <a:xfrm rot="16200000">
              <a:off x="4159957" y="4193780"/>
              <a:ext cx="190190" cy="802993"/>
            </a:xfrm>
            <a:custGeom>
              <a:avLst/>
              <a:gdLst>
                <a:gd name="connsiteX0" fmla="*/ 0 w 1450109"/>
                <a:gd name="connsiteY0" fmla="*/ 0 h 2798618"/>
                <a:gd name="connsiteX1" fmla="*/ 471055 w 1450109"/>
                <a:gd name="connsiteY1" fmla="*/ 1597891 h 2798618"/>
                <a:gd name="connsiteX2" fmla="*/ 1450109 w 1450109"/>
                <a:gd name="connsiteY2" fmla="*/ 2798618 h 2798618"/>
                <a:gd name="connsiteX0" fmla="*/ 0 w 685665"/>
                <a:gd name="connsiteY0" fmla="*/ 0 h 1997367"/>
                <a:gd name="connsiteX1" fmla="*/ 471055 w 685665"/>
                <a:gd name="connsiteY1" fmla="*/ 1597891 h 1997367"/>
                <a:gd name="connsiteX2" fmla="*/ 685665 w 685665"/>
                <a:gd name="connsiteY2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101697 w 253837"/>
                <a:gd name="connsiteY0" fmla="*/ 0 h 2712280"/>
                <a:gd name="connsiteX1" fmla="*/ 253837 w 253837"/>
                <a:gd name="connsiteY1" fmla="*/ 2712279 h 2712280"/>
                <a:gd name="connsiteX0" fmla="*/ 13101 w 165241"/>
                <a:gd name="connsiteY0" fmla="*/ 0 h 2712278"/>
                <a:gd name="connsiteX1" fmla="*/ 165241 w 165241"/>
                <a:gd name="connsiteY1" fmla="*/ 2712279 h 2712278"/>
                <a:gd name="connsiteX0" fmla="*/ 75473 w 227613"/>
                <a:gd name="connsiteY0" fmla="*/ 0 h 2712280"/>
                <a:gd name="connsiteX1" fmla="*/ 227613 w 227613"/>
                <a:gd name="connsiteY1" fmla="*/ 2712279 h 2712280"/>
                <a:gd name="connsiteX0" fmla="*/ 100427 w 195680"/>
                <a:gd name="connsiteY0" fmla="*/ 0 h 1130545"/>
                <a:gd name="connsiteX1" fmla="*/ 195680 w 195680"/>
                <a:gd name="connsiteY1" fmla="*/ 1130545 h 1130545"/>
                <a:gd name="connsiteX0" fmla="*/ 41228 w 136481"/>
                <a:gd name="connsiteY0" fmla="*/ 0 h 1130545"/>
                <a:gd name="connsiteX1" fmla="*/ 136481 w 136481"/>
                <a:gd name="connsiteY1" fmla="*/ 1130545 h 1130545"/>
                <a:gd name="connsiteX0" fmla="*/ 38929 w 146823"/>
                <a:gd name="connsiteY0" fmla="*/ 0 h 1147667"/>
                <a:gd name="connsiteX1" fmla="*/ 146823 w 146823"/>
                <a:gd name="connsiteY1" fmla="*/ 1147667 h 1147667"/>
                <a:gd name="connsiteX0" fmla="*/ 38929 w 146823"/>
                <a:gd name="connsiteY0" fmla="*/ 0 h 1154511"/>
                <a:gd name="connsiteX1" fmla="*/ 146823 w 146823"/>
                <a:gd name="connsiteY1" fmla="*/ 1154511 h 1154511"/>
                <a:gd name="connsiteX0" fmla="*/ 18315 w 126209"/>
                <a:gd name="connsiteY0" fmla="*/ 0 h 1154511"/>
                <a:gd name="connsiteX1" fmla="*/ 126209 w 126209"/>
                <a:gd name="connsiteY1" fmla="*/ 1154511 h 1154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209" h="1154511">
                  <a:moveTo>
                    <a:pt x="18315" y="0"/>
                  </a:moveTo>
                  <a:cubicBezTo>
                    <a:pt x="-37602" y="393367"/>
                    <a:pt x="44905" y="858521"/>
                    <a:pt x="126209" y="1154511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3A903580-0236-4349-8420-13A7E5A281F9}"/>
                </a:ext>
              </a:extLst>
            </p:cNvPr>
            <p:cNvSpPr/>
            <p:nvPr/>
          </p:nvSpPr>
          <p:spPr>
            <a:xfrm rot="20074816">
              <a:off x="2953893" y="2857486"/>
              <a:ext cx="599926" cy="607275"/>
            </a:xfrm>
            <a:custGeom>
              <a:avLst/>
              <a:gdLst>
                <a:gd name="connsiteX0" fmla="*/ 0 w 1450109"/>
                <a:gd name="connsiteY0" fmla="*/ 0 h 2798618"/>
                <a:gd name="connsiteX1" fmla="*/ 471055 w 1450109"/>
                <a:gd name="connsiteY1" fmla="*/ 1597891 h 2798618"/>
                <a:gd name="connsiteX2" fmla="*/ 1450109 w 1450109"/>
                <a:gd name="connsiteY2" fmla="*/ 2798618 h 2798618"/>
                <a:gd name="connsiteX0" fmla="*/ 0 w 685665"/>
                <a:gd name="connsiteY0" fmla="*/ 0 h 1997367"/>
                <a:gd name="connsiteX1" fmla="*/ 471055 w 685665"/>
                <a:gd name="connsiteY1" fmla="*/ 1597891 h 1997367"/>
                <a:gd name="connsiteX2" fmla="*/ 685665 w 685665"/>
                <a:gd name="connsiteY2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0 w 685665"/>
                <a:gd name="connsiteY0" fmla="*/ 0 h 1997367"/>
                <a:gd name="connsiteX1" fmla="*/ 685665 w 685665"/>
                <a:gd name="connsiteY1" fmla="*/ 1997367 h 1997367"/>
                <a:gd name="connsiteX0" fmla="*/ 101697 w 253837"/>
                <a:gd name="connsiteY0" fmla="*/ 0 h 2712280"/>
                <a:gd name="connsiteX1" fmla="*/ 253837 w 253837"/>
                <a:gd name="connsiteY1" fmla="*/ 2712279 h 2712280"/>
                <a:gd name="connsiteX0" fmla="*/ 13101 w 165241"/>
                <a:gd name="connsiteY0" fmla="*/ 0 h 2712278"/>
                <a:gd name="connsiteX1" fmla="*/ 165241 w 165241"/>
                <a:gd name="connsiteY1" fmla="*/ 2712279 h 2712278"/>
                <a:gd name="connsiteX0" fmla="*/ 75473 w 227613"/>
                <a:gd name="connsiteY0" fmla="*/ 0 h 2712280"/>
                <a:gd name="connsiteX1" fmla="*/ 227613 w 227613"/>
                <a:gd name="connsiteY1" fmla="*/ 2712279 h 2712280"/>
                <a:gd name="connsiteX0" fmla="*/ 16599 w 616891"/>
                <a:gd name="connsiteY0" fmla="*/ 0 h 876609"/>
                <a:gd name="connsiteX1" fmla="*/ 616891 w 616891"/>
                <a:gd name="connsiteY1" fmla="*/ 876609 h 876609"/>
                <a:gd name="connsiteX0" fmla="*/ 11852 w 612144"/>
                <a:gd name="connsiteY0" fmla="*/ 0 h 876609"/>
                <a:gd name="connsiteX1" fmla="*/ 612144 w 612144"/>
                <a:gd name="connsiteY1" fmla="*/ 876609 h 876609"/>
                <a:gd name="connsiteX0" fmla="*/ 15966 w 435780"/>
                <a:gd name="connsiteY0" fmla="*/ 0 h 774164"/>
                <a:gd name="connsiteX1" fmla="*/ 435780 w 435780"/>
                <a:gd name="connsiteY1" fmla="*/ 774164 h 774164"/>
                <a:gd name="connsiteX0" fmla="*/ 0 w 419814"/>
                <a:gd name="connsiteY0" fmla="*/ 0 h 774164"/>
                <a:gd name="connsiteX1" fmla="*/ 419814 w 419814"/>
                <a:gd name="connsiteY1" fmla="*/ 774164 h 774164"/>
                <a:gd name="connsiteX0" fmla="*/ 0 w 419814"/>
                <a:gd name="connsiteY0" fmla="*/ 0 h 774298"/>
                <a:gd name="connsiteX1" fmla="*/ 419814 w 419814"/>
                <a:gd name="connsiteY1" fmla="*/ 774164 h 774298"/>
                <a:gd name="connsiteX0" fmla="*/ 0 w 400539"/>
                <a:gd name="connsiteY0" fmla="*/ 1 h 830244"/>
                <a:gd name="connsiteX1" fmla="*/ 400539 w 400539"/>
                <a:gd name="connsiteY1" fmla="*/ 830132 h 830244"/>
                <a:gd name="connsiteX0" fmla="*/ 0 w 398109"/>
                <a:gd name="connsiteY0" fmla="*/ 0 h 873216"/>
                <a:gd name="connsiteX1" fmla="*/ 398109 w 398109"/>
                <a:gd name="connsiteY1" fmla="*/ 873116 h 873216"/>
                <a:gd name="connsiteX0" fmla="*/ 0 w 398109"/>
                <a:gd name="connsiteY0" fmla="*/ 0 h 873115"/>
                <a:gd name="connsiteX1" fmla="*/ 398109 w 398109"/>
                <a:gd name="connsiteY1" fmla="*/ 873116 h 873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8109" h="873115">
                  <a:moveTo>
                    <a:pt x="0" y="0"/>
                  </a:moveTo>
                  <a:cubicBezTo>
                    <a:pt x="179720" y="497633"/>
                    <a:pt x="319727" y="776117"/>
                    <a:pt x="398109" y="873116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C51C30D-6CD3-4489-BA91-66FBFAE339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39011" y="4032385"/>
              <a:ext cx="97517" cy="148520"/>
            </a:xfrm>
            <a:prstGeom prst="line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557FFDD8-8CA6-41E3-A1EB-48039F01EB71}"/>
                </a:ext>
              </a:extLst>
            </p:cNvPr>
            <p:cNvCxnSpPr>
              <a:cxnSpLocks/>
            </p:cNvCxnSpPr>
            <p:nvPr/>
          </p:nvCxnSpPr>
          <p:spPr>
            <a:xfrm>
              <a:off x="3294300" y="3212547"/>
              <a:ext cx="146409" cy="40564"/>
            </a:xfrm>
            <a:prstGeom prst="line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D63EDB6D-E170-4957-9110-9A906F6E5945}"/>
                </a:ext>
              </a:extLst>
            </p:cNvPr>
            <p:cNvCxnSpPr>
              <a:cxnSpLocks/>
            </p:cNvCxnSpPr>
            <p:nvPr/>
          </p:nvCxnSpPr>
          <p:spPr>
            <a:xfrm>
              <a:off x="4050319" y="4076700"/>
              <a:ext cx="114749" cy="104200"/>
            </a:xfrm>
            <a:prstGeom prst="line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BF3DE2A0-19D3-4DD7-90B8-B01C9EE91F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2719" y="4643438"/>
              <a:ext cx="130714" cy="34200"/>
            </a:xfrm>
            <a:prstGeom prst="line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706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28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 Schiff</dc:creator>
  <cp:lastModifiedBy>Conrad Schiff</cp:lastModifiedBy>
  <cp:revision>4</cp:revision>
  <dcterms:created xsi:type="dcterms:W3CDTF">2021-12-24T09:20:24Z</dcterms:created>
  <dcterms:modified xsi:type="dcterms:W3CDTF">2021-12-24T23:25:02Z</dcterms:modified>
</cp:coreProperties>
</file>