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71" r:id="rId5"/>
    <p:sldId id="268" r:id="rId6"/>
    <p:sldId id="265" r:id="rId7"/>
    <p:sldId id="269" r:id="rId8"/>
    <p:sldId id="264" r:id="rId9"/>
    <p:sldId id="266" r:id="rId10"/>
    <p:sldId id="267" r:id="rId11"/>
    <p:sldId id="261" r:id="rId12"/>
    <p:sldId id="26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1" autoAdjust="0"/>
    <p:restoredTop sz="94660"/>
  </p:normalViewPr>
  <p:slideViewPr>
    <p:cSldViewPr snapToGrid="0">
      <p:cViewPr>
        <p:scale>
          <a:sx n="170" d="100"/>
          <a:sy n="170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AD5E-B53E-4758-980E-5BA53D8AD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52E2E-E3E6-46C4-9DE3-08E7A4CD8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8DFD3-1E98-4515-9555-F0F73402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E3CD-A79E-4F1B-879C-C1F4144A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9B869-78A7-4DAD-A82E-E06BA53F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728F-6856-4C34-832E-3F82FEA1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4B3BD-0F6B-426E-9A46-D88865981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06B6-63EB-4880-ACF7-33BD68FE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93187-BFE0-463D-B230-7EA13B3C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D045-8120-4C47-806B-4240608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50A79-47ED-4F64-9E7B-A64021BE1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C43B6-11A0-4133-94D3-0AA04545A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E422-C2CC-4BB0-B1AD-C65FD948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4BF0-D054-4443-83D1-B998785A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6F6CB-050B-4827-9017-0E156857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5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BD24-C63C-442C-ABDF-66217B55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E3ED-6A6F-420D-A831-718756BE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0BAB-D137-436A-97A7-DA187ED1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6ABD-4BEB-4A15-8B7C-6F93A74E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8CA-0475-43A6-A0F6-5F1D0584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4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DB0E-4870-4574-AC8D-1B624DA9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AEC85-10E8-4888-AEB3-6AC3A079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A22C-A209-4108-964A-0E7DB8C7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1704-3D59-4F1F-A2A4-6C67AADD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D122D-0D72-4F2F-93E2-37F90372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E2A3-0776-4FB7-A1AC-BC009317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FD84E-5506-4992-B971-0E810F09D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D10DB-78B8-4014-9D33-957CA043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22215-7EA9-47DF-818B-63E7E50B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88A23-435E-4A22-A8BE-7666497B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98F29-FBFE-4420-B3F9-E78FBCA5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1EBF-FCA8-4D12-8C37-14372939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73A64-7731-4AC1-BEA2-C6DBF0B6F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9F2EA-15DB-43FE-93B2-ED806823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2E9D5-296F-4576-98CE-7DB0347E0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DAE7E-F596-4334-9247-A5AEF6D0A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EA2B8-0FFD-4FD2-B44A-6652C641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5111E-90B8-42B8-B091-4BE00E49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16E7C-F157-4E0F-BCFB-B65275DF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EDE6-7749-4BBB-98A1-646E2F5A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56C56-5136-4458-B51B-D86EB4AB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72E70-DD65-46BE-8BFA-16D663A2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D481A-6641-493E-8F46-7F2D3D51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D3140-A772-4DD1-9455-24E8D24C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4CE12-5361-4681-A85E-57B31DA3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15F0F-9971-4790-BC2A-C82B8621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8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6DC3-8637-4918-90F6-3D7995A5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5777-26FB-4183-90AF-88EAB9153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BC772-8F96-4A73-9AB5-0B225A892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1566E-6101-4663-9047-622A15E0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5270E-12A2-4D61-9D5F-DB637B8D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AA4EF-F408-4199-8813-D1D6CC66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5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21E2-A435-49F8-B378-C4103C2D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4E359-C197-46C7-97CB-74001B21F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ED0C4-17E0-404A-A09A-D74AD245C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DA543-D24A-4A3C-8037-81F7E609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05E77-5AFB-4988-BD54-A15401DA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5CA3-D23C-4BF4-A5F3-6BAEDE33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526A7-FE19-42DA-B31F-9FF13D84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AED11-BE31-42B1-836A-0AFCDE772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283C-DD00-4CD5-8AAD-FF717A17B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069D-E7B1-4668-A75C-75CC0D97F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22398-DB90-4A5C-9977-66C6F0461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1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hyperlink" Target="http://warriorsmovie.co.uk/gang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hyperlink" Target="http://warriorsmovie.co.uk/gang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56.png"/><Relationship Id="rId47" Type="http://schemas.openxmlformats.org/officeDocument/2006/relationships/image" Target="../media/image46.png"/><Relationship Id="rId63" Type="http://schemas.openxmlformats.org/officeDocument/2006/relationships/image" Target="../media/image69.png"/><Relationship Id="rId68" Type="http://schemas.openxmlformats.org/officeDocument/2006/relationships/image" Target="../media/image74.png"/><Relationship Id="rId7" Type="http://schemas.openxmlformats.org/officeDocument/2006/relationships/image" Target="../media/image6.png"/><Relationship Id="rId71" Type="http://schemas.openxmlformats.org/officeDocument/2006/relationships/image" Target="../media/image7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54.png"/><Relationship Id="rId45" Type="http://schemas.openxmlformats.org/officeDocument/2006/relationships/image" Target="../media/image44.png"/><Relationship Id="rId53" Type="http://schemas.openxmlformats.org/officeDocument/2006/relationships/image" Target="../media/image59.png"/><Relationship Id="rId58" Type="http://schemas.openxmlformats.org/officeDocument/2006/relationships/image" Target="../media/image64.png"/><Relationship Id="rId66" Type="http://schemas.openxmlformats.org/officeDocument/2006/relationships/image" Target="../media/image72.png"/><Relationship Id="rId5" Type="http://schemas.openxmlformats.org/officeDocument/2006/relationships/image" Target="../media/image4.png"/><Relationship Id="rId61" Type="http://schemas.openxmlformats.org/officeDocument/2006/relationships/image" Target="../media/image67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57.png"/><Relationship Id="rId48" Type="http://schemas.openxmlformats.org/officeDocument/2006/relationships/image" Target="../media/image58.png"/><Relationship Id="rId56" Type="http://schemas.openxmlformats.org/officeDocument/2006/relationships/image" Target="../media/image62.png"/><Relationship Id="rId64" Type="http://schemas.openxmlformats.org/officeDocument/2006/relationships/image" Target="../media/image70.png"/><Relationship Id="rId69" Type="http://schemas.openxmlformats.org/officeDocument/2006/relationships/image" Target="../media/image7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52.png"/><Relationship Id="rId46" Type="http://schemas.openxmlformats.org/officeDocument/2006/relationships/image" Target="../media/image45.png"/><Relationship Id="rId59" Type="http://schemas.openxmlformats.org/officeDocument/2006/relationships/image" Target="../media/image65.png"/><Relationship Id="rId67" Type="http://schemas.openxmlformats.org/officeDocument/2006/relationships/image" Target="../media/image73.png"/><Relationship Id="rId20" Type="http://schemas.openxmlformats.org/officeDocument/2006/relationships/image" Target="../media/image19.png"/><Relationship Id="rId41" Type="http://schemas.openxmlformats.org/officeDocument/2006/relationships/image" Target="../media/image55.png"/><Relationship Id="rId54" Type="http://schemas.openxmlformats.org/officeDocument/2006/relationships/image" Target="../media/image60.png"/><Relationship Id="rId62" Type="http://schemas.openxmlformats.org/officeDocument/2006/relationships/image" Target="../media/image68.png"/><Relationship Id="rId7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3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66.png"/><Relationship Id="rId65" Type="http://schemas.openxmlformats.org/officeDocument/2006/relationships/image" Target="../media/image7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53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578FB93-CCE0-48F9-9830-890AAB0E908D}"/>
              </a:ext>
            </a:extLst>
          </p:cNvPr>
          <p:cNvGrpSpPr/>
          <p:nvPr/>
        </p:nvGrpSpPr>
        <p:grpSpPr>
          <a:xfrm>
            <a:off x="3098816" y="324997"/>
            <a:ext cx="2745602" cy="6371799"/>
            <a:chOff x="4054219" y="104601"/>
            <a:chExt cx="2745602" cy="6371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31C95C0-FAC2-497A-80C0-04ADAE29FEF1}"/>
                    </a:ext>
                  </a:extLst>
                </p:cNvPr>
                <p:cNvSpPr txBox="1"/>
                <p:nvPr/>
              </p:nvSpPr>
              <p:spPr>
                <a:xfrm>
                  <a:off x="4055658" y="104601"/>
                  <a:ext cx="2743200" cy="175432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has a </a:t>
                  </a:r>
                  <a:r>
                    <a:rPr lang="en-US" i="1" dirty="0"/>
                    <a:t>section</a:t>
                  </a:r>
                  <a:r>
                    <a:rPr lang="en-US" dirty="0"/>
                    <a:t>: a map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Satisfying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31C95C0-FAC2-497A-80C0-04ADAE29F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658" y="104601"/>
                  <a:ext cx="2743200" cy="1754326"/>
                </a:xfrm>
                <a:prstGeom prst="rect">
                  <a:avLst/>
                </a:prstGeom>
                <a:blipFill>
                  <a:blip r:embed="rId2"/>
                  <a:stretch>
                    <a:fillRect t="-1379" b="-41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D01942-2F26-4AFC-94D3-82517612EC3E}"/>
                </a:ext>
              </a:extLst>
            </p:cNvPr>
            <p:cNvGrpSpPr/>
            <p:nvPr/>
          </p:nvGrpSpPr>
          <p:grpSpPr>
            <a:xfrm>
              <a:off x="4190945" y="456028"/>
              <a:ext cx="2497151" cy="1051471"/>
              <a:chOff x="1244104" y="1763389"/>
              <a:chExt cx="2497151" cy="1051471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9FE3A1E-600A-44A4-98E6-AA93078907BA}"/>
                  </a:ext>
                </a:extLst>
              </p:cNvPr>
              <p:cNvCxnSpPr/>
              <p:nvPr/>
            </p:nvCxnSpPr>
            <p:spPr>
              <a:xfrm>
                <a:off x="1603332" y="2455101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147E87C5-B20C-43CF-BA13-BE70F27A5B34}"/>
                  </a:ext>
                </a:extLst>
              </p:cNvPr>
              <p:cNvSpPr/>
              <p:nvPr/>
            </p:nvSpPr>
            <p:spPr>
              <a:xfrm>
                <a:off x="1441450" y="1810340"/>
                <a:ext cx="2127250" cy="920138"/>
              </a:xfrm>
              <a:prstGeom prst="arc">
                <a:avLst>
                  <a:gd name="adj1" fmla="val 10762795"/>
                  <a:gd name="adj2" fmla="val 24157"/>
                </a:avLst>
              </a:prstGeom>
              <a:ln w="12700">
                <a:solidFill>
                  <a:schemeClr val="tx1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08305FE-46DC-430F-8E15-7DD484360202}"/>
                      </a:ext>
                    </a:extLst>
                  </p:cNvPr>
                  <p:cNvSpPr txBox="1"/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08305FE-46DC-430F-8E15-7DD4843602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89B6149-1579-45A6-8EC3-615FE65AB807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89B6149-1579-45A6-8EC3-615FE65AB8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CF07C01-60E3-4A86-B370-98A16FCA2B08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CF07C01-60E3-4A86-B370-98A16FCA2B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EB61032-8312-4E91-A737-CAAC7D80F4FE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EB61032-8312-4E91-A737-CAAC7D80F4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54BE06-656A-482F-9AD3-C66EEB1BDF8E}"/>
                </a:ext>
              </a:extLst>
            </p:cNvPr>
            <p:cNvSpPr txBox="1"/>
            <p:nvPr/>
          </p:nvSpPr>
          <p:spPr>
            <a:xfrm>
              <a:off x="4054219" y="1859097"/>
              <a:ext cx="2743200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The choice problem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has a solution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40C923D-E10A-4FDC-9A58-C222C57C2D62}"/>
                </a:ext>
              </a:extLst>
            </p:cNvPr>
            <p:cNvGrpSpPr/>
            <p:nvPr/>
          </p:nvGrpSpPr>
          <p:grpSpPr>
            <a:xfrm>
              <a:off x="4174628" y="2140756"/>
              <a:ext cx="2497151" cy="1370141"/>
              <a:chOff x="4048076" y="2144681"/>
              <a:chExt cx="2497151" cy="1370141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897428D-DF61-4B98-B207-D049B12B7620}"/>
                  </a:ext>
                </a:extLst>
              </p:cNvPr>
              <p:cNvCxnSpPr/>
              <p:nvPr/>
            </p:nvCxnSpPr>
            <p:spPr>
              <a:xfrm>
                <a:off x="4407304" y="3155063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1EB4257-27A7-421C-8C9F-3F23D1B89699}"/>
                      </a:ext>
                    </a:extLst>
                  </p:cNvPr>
                  <p:cNvSpPr txBox="1"/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1EB4257-27A7-421C-8C9F-3F23D1B896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2797419-1594-4CF5-BA55-614C790890B4}"/>
                      </a:ext>
                    </a:extLst>
                  </p:cNvPr>
                  <p:cNvSpPr txBox="1"/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2797419-1594-4CF5-BA55-614C790890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E40A15A-965F-4207-9187-28DCC91FA242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E40A15A-965F-4207-9187-28DCC91FA2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4178A2E-4DB7-432C-ADB7-06F451B2C846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4178A2E-4DB7-432C-ADB7-06F451B2C8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53066B0-75FA-4E1E-9300-01B7E65A1E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53066B0-75FA-4E1E-9300-01B7E65A1E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50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BE9EDCF-797A-4534-B057-E61F20171471}"/>
                      </a:ext>
                    </a:extLst>
                  </p:cNvPr>
                  <p:cNvSpPr txBox="1"/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BE9EDCF-797A-4534-B057-E61F201714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7C39D51-31B5-4C5E-B2FD-0D88A2958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4147" y="2398008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85159C0-8982-4BC5-B124-BEE33828F0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6332" y="2436609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5EEAC33-E438-4F49-8C21-82A7414B6CCC}"/>
                    </a:ext>
                  </a:extLst>
                </p:cNvPr>
                <p:cNvSpPr txBox="1"/>
                <p:nvPr/>
              </p:nvSpPr>
              <p:spPr>
                <a:xfrm>
                  <a:off x="4056621" y="3891077"/>
                  <a:ext cx="2743200" cy="2585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For </a:t>
                  </a:r>
                  <a:r>
                    <a:rPr lang="en-US" i="1" dirty="0"/>
                    <a:t>every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is ‘surjective for maps from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dirty="0"/>
                    <a:t>’,  i.e. </a:t>
                  </a:r>
                  <a:r>
                    <a:rPr lang="en-US" i="1" dirty="0"/>
                    <a:t>every</a:t>
                  </a:r>
                  <a:r>
                    <a:rPr lang="en-US" dirty="0"/>
                    <a:t> choice problem</a:t>
                  </a:r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has a solution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5EEAC33-E438-4F49-8C21-82A7414B6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6621" y="3891077"/>
                  <a:ext cx="2743200" cy="2585323"/>
                </a:xfrm>
                <a:prstGeom prst="rect">
                  <a:avLst/>
                </a:prstGeom>
                <a:blipFill>
                  <a:blip r:embed="rId13"/>
                  <a:stretch>
                    <a:fillRect l="-1549" t="-937" r="-1327" b="-23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72A4DF3-3161-4CE3-9690-523B631AE13C}"/>
                </a:ext>
              </a:extLst>
            </p:cNvPr>
            <p:cNvGrpSpPr/>
            <p:nvPr/>
          </p:nvGrpSpPr>
          <p:grpSpPr>
            <a:xfrm>
              <a:off x="4200510" y="4815183"/>
              <a:ext cx="2478024" cy="1370141"/>
              <a:chOff x="2248153" y="3872945"/>
              <a:chExt cx="2497151" cy="1370141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4F83CC3-6569-4910-93D2-6B2974D55617}"/>
                  </a:ext>
                </a:extLst>
              </p:cNvPr>
              <p:cNvCxnSpPr/>
              <p:nvPr/>
            </p:nvCxnSpPr>
            <p:spPr>
              <a:xfrm>
                <a:off x="2607381" y="4883327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A46C93D-7CBC-4911-A584-ACC9E2C350F7}"/>
                      </a:ext>
                    </a:extLst>
                  </p:cNvPr>
                  <p:cNvSpPr txBox="1"/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A46C93D-7CBC-4911-A584-ACC9E2C35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F8BD96F8-C562-4C0B-B678-88D8B96F5E28}"/>
                      </a:ext>
                    </a:extLst>
                  </p:cNvPr>
                  <p:cNvSpPr txBox="1"/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F8BD96F8-C562-4C0B-B678-88D8B96F5E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5666AAA-F711-422C-8439-56D416D2495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5666AAA-F711-422C-8439-56D416D249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16DAA39-FD3A-4F00-BF20-DC14A9C6DF6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16DAA39-FD3A-4F00-BF20-DC14A9C6DF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2BCC1EB-96FA-47F7-9B76-6F380C671054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2BCC1EB-96FA-47F7-9B76-6F380C671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C1F33EC-B056-446A-8410-276CE6E36D0A}"/>
                      </a:ext>
                    </a:extLst>
                  </p:cNvPr>
                  <p:cNvSpPr txBox="1"/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C1F33EC-B056-446A-8410-276CE6E36D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5C84D18-9EE1-4094-8DAD-F2334A9D8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4224" y="4126272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518310B-4C18-423E-851F-1EDBA510D5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36409" y="4164873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809A7DD-348D-45E2-B724-D3AD3C230A58}"/>
                </a:ext>
              </a:extLst>
            </p:cNvPr>
            <p:cNvSpPr/>
            <p:nvPr/>
          </p:nvSpPr>
          <p:spPr>
            <a:xfrm>
              <a:off x="5349146" y="1812269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5D4F8DA-25E3-4132-85E7-4D4C8F2A4877}"/>
                </a:ext>
              </a:extLst>
            </p:cNvPr>
            <p:cNvSpPr/>
            <p:nvPr/>
          </p:nvSpPr>
          <p:spPr>
            <a:xfrm>
              <a:off x="5349146" y="3812601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7694C34-AA7D-4582-9949-60A7B79BC48A}"/>
              </a:ext>
            </a:extLst>
          </p:cNvPr>
          <p:cNvGrpSpPr/>
          <p:nvPr/>
        </p:nvGrpSpPr>
        <p:grpSpPr>
          <a:xfrm>
            <a:off x="6073746" y="539726"/>
            <a:ext cx="2745602" cy="6094800"/>
            <a:chOff x="8162756" y="104601"/>
            <a:chExt cx="2745602" cy="6094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9D1A5805-6CBF-4A05-BC4E-83FBEAE5DC1B}"/>
                    </a:ext>
                  </a:extLst>
                </p:cNvPr>
                <p:cNvSpPr txBox="1"/>
                <p:nvPr/>
              </p:nvSpPr>
              <p:spPr>
                <a:xfrm>
                  <a:off x="8164195" y="104601"/>
                  <a:ext cx="2743200" cy="175432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has a </a:t>
                  </a:r>
                  <a:r>
                    <a:rPr lang="en-US" i="1" dirty="0"/>
                    <a:t>retraction</a:t>
                  </a:r>
                  <a:r>
                    <a:rPr lang="en-US" dirty="0"/>
                    <a:t>: a map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Satisfying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9D1A5805-6CBF-4A05-BC4E-83FBEAE5D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4195" y="104601"/>
                  <a:ext cx="2743200" cy="1754326"/>
                </a:xfrm>
                <a:prstGeom prst="rect">
                  <a:avLst/>
                </a:prstGeom>
                <a:blipFill>
                  <a:blip r:embed="rId20"/>
                  <a:stretch>
                    <a:fillRect t="-1730" b="-44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C71D228-6985-42E5-9D92-D047954CFB69}"/>
                </a:ext>
              </a:extLst>
            </p:cNvPr>
            <p:cNvGrpSpPr/>
            <p:nvPr/>
          </p:nvGrpSpPr>
          <p:grpSpPr>
            <a:xfrm>
              <a:off x="8299482" y="456028"/>
              <a:ext cx="2497151" cy="1051471"/>
              <a:chOff x="1244104" y="1763389"/>
              <a:chExt cx="2497151" cy="1051471"/>
            </a:xfrm>
          </p:grpSpPr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787E9423-FF5D-4B79-8C36-AA521B2D83EA}"/>
                  </a:ext>
                </a:extLst>
              </p:cNvPr>
              <p:cNvCxnSpPr/>
              <p:nvPr/>
            </p:nvCxnSpPr>
            <p:spPr>
              <a:xfrm>
                <a:off x="1603332" y="2455101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7533BBD1-F6E6-48E2-AC7B-ECF0B89101B1}"/>
                  </a:ext>
                </a:extLst>
              </p:cNvPr>
              <p:cNvSpPr/>
              <p:nvPr/>
            </p:nvSpPr>
            <p:spPr>
              <a:xfrm>
                <a:off x="1441450" y="1810340"/>
                <a:ext cx="2127250" cy="920138"/>
              </a:xfrm>
              <a:prstGeom prst="arc">
                <a:avLst>
                  <a:gd name="adj1" fmla="val 10762795"/>
                  <a:gd name="adj2" fmla="val 24157"/>
                </a:avLst>
              </a:prstGeom>
              <a:ln w="12700">
                <a:solidFill>
                  <a:schemeClr val="tx1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973EDCE7-FF81-4B9C-BF71-B151F2FFFB74}"/>
                      </a:ext>
                    </a:extLst>
                  </p:cNvPr>
                  <p:cNvSpPr txBox="1"/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973EDCE7-FF81-4B9C-BF71-B151F2FFFB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5F32C308-F59E-471E-BAE0-552D177F274D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5F32C308-F59E-471E-BAE0-552D177F2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D8213BE-496E-4409-9C6F-9225485D14D8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D8213BE-496E-4409-9C6F-9225485D14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EBC26181-A471-4488-B76C-453811C7D55C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EBC26181-A471-4488-B76C-453811C7D5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E3728C1-3D84-4C68-8A63-FCD612ECDD8D}"/>
                </a:ext>
              </a:extLst>
            </p:cNvPr>
            <p:cNvSpPr txBox="1"/>
            <p:nvPr/>
          </p:nvSpPr>
          <p:spPr>
            <a:xfrm>
              <a:off x="8162756" y="1859097"/>
              <a:ext cx="2743200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/>
                <a:t>The determination problem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has a solution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0057328-115E-46B7-A69F-9DB5907ED487}"/>
                </a:ext>
              </a:extLst>
            </p:cNvPr>
            <p:cNvGrpSpPr/>
            <p:nvPr/>
          </p:nvGrpSpPr>
          <p:grpSpPr>
            <a:xfrm>
              <a:off x="8283165" y="2140756"/>
              <a:ext cx="2497151" cy="1370141"/>
              <a:chOff x="4048076" y="2144681"/>
              <a:chExt cx="2497151" cy="1370141"/>
            </a:xfrm>
          </p:grpSpPr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8376AEE9-AC6A-414C-8D68-3E783AE85F61}"/>
                  </a:ext>
                </a:extLst>
              </p:cNvPr>
              <p:cNvCxnSpPr/>
              <p:nvPr/>
            </p:nvCxnSpPr>
            <p:spPr>
              <a:xfrm>
                <a:off x="4407304" y="3155063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68B09477-0845-43FD-A472-F41E0F36C183}"/>
                      </a:ext>
                    </a:extLst>
                  </p:cNvPr>
                  <p:cNvSpPr txBox="1"/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68B09477-0845-43FD-A472-F41E0F36C1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AA1CFEC1-649A-4305-8C6D-FF02607E30BF}"/>
                      </a:ext>
                    </a:extLst>
                  </p:cNvPr>
                  <p:cNvSpPr txBox="1"/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AA1CFEC1-649A-4305-8C6D-FF02607E30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1276A0AF-6409-4ADB-9785-02461A74A6CC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1276A0AF-6409-4ADB-9785-02461A74A6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C5F885D0-62D9-4D65-A885-AF2D25EDCC24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C5F885D0-62D9-4D65-A885-AF2D25EDC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FD57B2BF-B136-4C51-AC5B-5AC768422BBD}"/>
                      </a:ext>
                    </a:extLst>
                  </p:cNvPr>
                  <p:cNvSpPr txBox="1"/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FD57B2BF-B136-4C51-AC5B-5AC768422B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71E74AE4-E090-4D55-B9FA-3B4AB2D2C043}"/>
                      </a:ext>
                    </a:extLst>
                  </p:cNvPr>
                  <p:cNvSpPr txBox="1"/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71E74AE4-E090-4D55-B9FA-3B4AB2D2C0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r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7F13E2DA-ABF5-4A56-A450-8F4C72FA1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4147" y="2398008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50A9F5E3-4169-4669-A17B-44641860C6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6332" y="2436609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2207F62-CC30-4B84-B883-FEFEEDCD6A55}"/>
                    </a:ext>
                  </a:extLst>
                </p:cNvPr>
                <p:cNvSpPr txBox="1"/>
                <p:nvPr/>
              </p:nvSpPr>
              <p:spPr>
                <a:xfrm>
                  <a:off x="8165158" y="3891077"/>
                  <a:ext cx="2743200" cy="23083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For </a:t>
                  </a:r>
                  <a:r>
                    <a:rPr lang="en-US" i="1" dirty="0"/>
                    <a:t>every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i="1" dirty="0"/>
                    <a:t>, every</a:t>
                  </a:r>
                  <a:r>
                    <a:rPr lang="en-US" dirty="0"/>
                    <a:t> determination problem</a:t>
                  </a:r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has a solution</a:t>
                  </a: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2207F62-CC30-4B84-B883-FEFEEDCD6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5158" y="3891077"/>
                  <a:ext cx="2743200" cy="2308324"/>
                </a:xfrm>
                <a:prstGeom prst="rect">
                  <a:avLst/>
                </a:prstGeom>
                <a:blipFill>
                  <a:blip r:embed="rId31"/>
                  <a:stretch>
                    <a:fillRect t="-1316" b="-315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904A739-FA1A-4E2E-9CED-4A3074DF30E3}"/>
                </a:ext>
              </a:extLst>
            </p:cNvPr>
            <p:cNvGrpSpPr/>
            <p:nvPr/>
          </p:nvGrpSpPr>
          <p:grpSpPr>
            <a:xfrm>
              <a:off x="8309047" y="4426877"/>
              <a:ext cx="2478024" cy="1370141"/>
              <a:chOff x="2248153" y="3872945"/>
              <a:chExt cx="2497151" cy="1370141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D1E57E7F-7C48-468A-AEB1-0419598A4912}"/>
                  </a:ext>
                </a:extLst>
              </p:cNvPr>
              <p:cNvCxnSpPr/>
              <p:nvPr/>
            </p:nvCxnSpPr>
            <p:spPr>
              <a:xfrm>
                <a:off x="2607381" y="4883327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1F9DF089-A95E-44DB-901E-3E9BC3826377}"/>
                      </a:ext>
                    </a:extLst>
                  </p:cNvPr>
                  <p:cNvSpPr txBox="1"/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1F9DF089-A95E-44DB-901E-3E9BC38263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D233CFFE-6E99-476A-B683-9DD5FD227C6D}"/>
                      </a:ext>
                    </a:extLst>
                  </p:cNvPr>
                  <p:cNvSpPr txBox="1"/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D233CFFE-6E99-476A-B683-9DD5FD227C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D5164C6A-3D79-4DAA-902E-33FC7ABB04D8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D5164C6A-3D79-4DAA-902E-33FC7ABB04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92CB260-77AA-496A-9AF2-D67FFBECBD5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92CB260-77AA-496A-9AF2-D67FFBECBD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077159E5-D531-4F6A-8FD2-1A67C764EABA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077159E5-D531-4F6A-8FD2-1A67C764EA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CBF264FF-EB2F-46A1-9282-AE9C3AA800FA}"/>
                      </a:ext>
                    </a:extLst>
                  </p:cNvPr>
                  <p:cNvSpPr txBox="1"/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CBF264FF-EB2F-46A1-9282-AE9C3AA800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86D47608-63EB-48A5-9B20-7F7BBDBF2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4224" y="4126272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6636D7CA-ADED-45D3-908A-87EC9A93A2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36409" y="4164873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1CC9CC8-8A6C-4F6D-AE4B-E32D70528DF1}"/>
                </a:ext>
              </a:extLst>
            </p:cNvPr>
            <p:cNvSpPr/>
            <p:nvPr/>
          </p:nvSpPr>
          <p:spPr>
            <a:xfrm>
              <a:off x="9457683" y="1812269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A4BA5B0-B8BB-4842-B0CE-61C1E473ADB9}"/>
                </a:ext>
              </a:extLst>
            </p:cNvPr>
            <p:cNvSpPr/>
            <p:nvPr/>
          </p:nvSpPr>
          <p:spPr>
            <a:xfrm>
              <a:off x="9457683" y="3812601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B4FEAF0-5301-47E5-8600-6BA6DCFDB81C}"/>
              </a:ext>
            </a:extLst>
          </p:cNvPr>
          <p:cNvGrpSpPr/>
          <p:nvPr/>
        </p:nvGrpSpPr>
        <p:grpSpPr>
          <a:xfrm>
            <a:off x="183622" y="1567380"/>
            <a:ext cx="2743200" cy="2862322"/>
            <a:chOff x="231749" y="2492597"/>
            <a:chExt cx="2743200" cy="28623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1658411-0CAF-4137-96F1-917381FAF438}"/>
                    </a:ext>
                  </a:extLst>
                </p:cNvPr>
                <p:cNvSpPr txBox="1"/>
                <p:nvPr/>
              </p:nvSpPr>
              <p:spPr>
                <a:xfrm>
                  <a:off x="231749" y="2492597"/>
                  <a:ext cx="2743200" cy="28623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is an isomorphism, or invertible map, i.e.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has an inverse,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Satisfying both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1658411-0CAF-4137-96F1-917381FAF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49" y="2492597"/>
                  <a:ext cx="2743200" cy="2862322"/>
                </a:xfrm>
                <a:prstGeom prst="rect">
                  <a:avLst/>
                </a:prstGeom>
                <a:blipFill>
                  <a:blip r:embed="rId38"/>
                  <a:stretch>
                    <a:fillRect t="-847" b="-211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CAC858D-8C2E-4916-A4A6-345D3AA5335C}"/>
                </a:ext>
              </a:extLst>
            </p:cNvPr>
            <p:cNvGrpSpPr/>
            <p:nvPr/>
          </p:nvGrpSpPr>
          <p:grpSpPr>
            <a:xfrm>
              <a:off x="366000" y="3288800"/>
              <a:ext cx="2468591" cy="1391404"/>
              <a:chOff x="338555" y="782040"/>
              <a:chExt cx="2468591" cy="1391404"/>
            </a:xfrm>
          </p:grpSpPr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A483370D-6429-4728-9D7E-DE5A074B1565}"/>
                  </a:ext>
                </a:extLst>
              </p:cNvPr>
              <p:cNvSpPr/>
              <p:nvPr/>
            </p:nvSpPr>
            <p:spPr>
              <a:xfrm>
                <a:off x="525908" y="1160973"/>
                <a:ext cx="2127250" cy="920138"/>
              </a:xfrm>
              <a:prstGeom prst="arc">
                <a:avLst>
                  <a:gd name="adj1" fmla="val 10762795"/>
                  <a:gd name="adj2" fmla="val 24157"/>
                </a:avLst>
              </a:prstGeom>
              <a:ln w="12700">
                <a:solidFill>
                  <a:schemeClr val="tx1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76DCA9E7-C1F2-4F72-959C-B657080BC76C}"/>
                  </a:ext>
                </a:extLst>
              </p:cNvPr>
              <p:cNvCxnSpPr/>
              <p:nvPr/>
            </p:nvCxnSpPr>
            <p:spPr>
              <a:xfrm>
                <a:off x="700185" y="1772124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7BDDFB0E-C972-402F-A8C2-8F1732C28CFA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55" y="158745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7BDDFB0E-C972-402F-A8C2-8F1732C28C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555" y="1587458"/>
                    <a:ext cx="359228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02B64FCE-FA0A-4681-8CEC-DEF04AEB375B}"/>
                      </a:ext>
                    </a:extLst>
                  </p:cNvPr>
                  <p:cNvSpPr txBox="1"/>
                  <p:nvPr/>
                </p:nvSpPr>
                <p:spPr>
                  <a:xfrm>
                    <a:off x="2447918" y="158745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02B64FCE-FA0A-4681-8CEC-DEF04AEB37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7918" y="1587458"/>
                    <a:ext cx="359228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6DFCAE6-3ECE-4BA9-860E-A0D2BE3D439D}"/>
                      </a:ext>
                    </a:extLst>
                  </p:cNvPr>
                  <p:cNvSpPr txBox="1"/>
                  <p:nvPr/>
                </p:nvSpPr>
                <p:spPr>
                  <a:xfrm>
                    <a:off x="1423735" y="782040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6DFCAE6-3ECE-4BA9-860E-A0D2BE3D43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3735" y="782040"/>
                    <a:ext cx="359228" cy="369332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BA72A7F8-A7E0-4F9C-B41B-E981335A725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5302" y="1804112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BA72A7F8-A7E0-4F9C-B41B-E981335A72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5302" y="1804112"/>
                    <a:ext cx="359228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8D573D5-DFE2-473F-BDAC-7FA268D0403C}"/>
                  </a:ext>
                </a:extLst>
              </p:cNvPr>
              <p:cNvSpPr txBox="1"/>
              <p:nvPr/>
            </p:nvSpPr>
            <p:spPr>
              <a:xfrm>
                <a:off x="9272407" y="340263"/>
                <a:ext cx="2743200" cy="23083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,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an epimorphism)</a:t>
                </a: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8D573D5-DFE2-473F-BDAC-7FA268D0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407" y="340263"/>
                <a:ext cx="2743200" cy="2308324"/>
              </a:xfrm>
              <a:prstGeom prst="rect">
                <a:avLst/>
              </a:prstGeom>
              <a:blipFill>
                <a:blip r:embed="rId43"/>
                <a:stretch>
                  <a:fillRect t="-1316" b="-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EF20F03-BA64-4799-92F0-81DCB5158489}"/>
              </a:ext>
            </a:extLst>
          </p:cNvPr>
          <p:cNvGrpSpPr/>
          <p:nvPr/>
        </p:nvGrpSpPr>
        <p:grpSpPr>
          <a:xfrm>
            <a:off x="9761140" y="708850"/>
            <a:ext cx="1765734" cy="964545"/>
            <a:chOff x="376457" y="1208899"/>
            <a:chExt cx="1765734" cy="964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CEA56D9-DB38-4A29-BCA2-4DFDFD0F5A32}"/>
                    </a:ext>
                  </a:extLst>
                </p:cNvPr>
                <p:cNvSpPr txBox="1"/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CEA56D9-DB38-4A29-BCA2-4DFDFD0F5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243FBF8D-F346-4707-A98F-DB8508439819}"/>
                    </a:ext>
                  </a:extLst>
                </p:cNvPr>
                <p:cNvSpPr txBox="1"/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243FBF8D-F346-4707-A98F-DB8508439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15239886-3A0B-4CEA-9677-7902550DD574}"/>
                    </a:ext>
                  </a:extLst>
                </p:cNvPr>
                <p:cNvSpPr txBox="1"/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15239886-3A0B-4CEA-9677-7902550DD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8A02CC3-A386-489D-AADD-09EC17DC6E58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598838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412D6694-BB46-4FCB-ABBA-1002091FD8C1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804112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2193D8F-AB13-48D2-9295-A4B09ABEA88A}"/>
                    </a:ext>
                  </a:extLst>
                </p:cNvPr>
                <p:cNvSpPr txBox="1"/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2193D8F-AB13-48D2-9295-A4B09ABEA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CD2028D-00AA-4FEF-A43E-F581A4FCCFA8}"/>
                  </a:ext>
                </a:extLst>
              </p:cNvPr>
              <p:cNvSpPr txBox="1"/>
              <p:nvPr/>
            </p:nvSpPr>
            <p:spPr>
              <a:xfrm>
                <a:off x="9272407" y="3442769"/>
                <a:ext cx="2743200" cy="25853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injective for maps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i.e. for every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monomorphism)</a:t>
                </a: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CD2028D-00AA-4FEF-A43E-F581A4FCC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407" y="3442769"/>
                <a:ext cx="2743200" cy="2585323"/>
              </a:xfrm>
              <a:prstGeom prst="rect">
                <a:avLst/>
              </a:prstGeom>
              <a:blipFill>
                <a:blip r:embed="rId48"/>
                <a:stretch>
                  <a:fillRect t="-1174" b="-25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B015C08-8BF1-48FE-9706-36C85AD1371D}"/>
              </a:ext>
            </a:extLst>
          </p:cNvPr>
          <p:cNvGrpSpPr/>
          <p:nvPr/>
        </p:nvGrpSpPr>
        <p:grpSpPr>
          <a:xfrm>
            <a:off x="9761140" y="4189385"/>
            <a:ext cx="1765734" cy="964545"/>
            <a:chOff x="376457" y="1208899"/>
            <a:chExt cx="1765734" cy="964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DE37609A-6813-433D-97C0-113524EFDF26}"/>
                    </a:ext>
                  </a:extLst>
                </p:cNvPr>
                <p:cNvSpPr txBox="1"/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DE37609A-6813-433D-97C0-113524EFD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9B9E0A1B-54BB-4CCF-A4CB-B06459C6CEEE}"/>
                    </a:ext>
                  </a:extLst>
                </p:cNvPr>
                <p:cNvSpPr txBox="1"/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9B9E0A1B-54BB-4CCF-A4CB-B06459C6CE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5884A84-03DC-4CF9-9ACA-4878EA722EAD}"/>
                    </a:ext>
                  </a:extLst>
                </p:cNvPr>
                <p:cNvSpPr txBox="1"/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5884A84-03DC-4CF9-9ACA-4878EA722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blipFill>
                  <a:blip r:embed="rId51"/>
                  <a:stretch>
                    <a:fillRect r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040FC60F-D4DB-4790-9144-63E621F32B79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598838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FE80BDBE-C60F-4FDD-A240-ADDA22D2CCA6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804112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519A3FF-6F29-4EF0-B440-2F99B3FBF11E}"/>
                    </a:ext>
                  </a:extLst>
                </p:cNvPr>
                <p:cNvSpPr txBox="1"/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519A3FF-6F29-4EF0-B440-2F99B3FBF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blipFill>
                  <a:blip r:embed="rId52"/>
                  <a:stretch>
                    <a:fillRect r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96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E723-43EE-4323-82DB-39065E31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D6E2-B875-4EAF-9BBB-57A81F5A8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8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43830D-D830-4B22-B532-E4AFF1DB1354}"/>
              </a:ext>
            </a:extLst>
          </p:cNvPr>
          <p:cNvSpPr/>
          <p:nvPr/>
        </p:nvSpPr>
        <p:spPr>
          <a:xfrm>
            <a:off x="2590840" y="235407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D59C11-4BC5-4C83-BF96-C73B9992997D}"/>
              </a:ext>
            </a:extLst>
          </p:cNvPr>
          <p:cNvGrpSpPr/>
          <p:nvPr/>
        </p:nvGrpSpPr>
        <p:grpSpPr>
          <a:xfrm>
            <a:off x="2925956" y="761662"/>
            <a:ext cx="740151" cy="307777"/>
            <a:chOff x="2671622" y="544633"/>
            <a:chExt cx="740151" cy="3077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DFF1BD-CA51-4072-BA07-8749DB576190}"/>
                </a:ext>
              </a:extLst>
            </p:cNvPr>
            <p:cNvSpPr/>
            <p:nvPr/>
          </p:nvSpPr>
          <p:spPr>
            <a:xfrm>
              <a:off x="2671622" y="660362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B37F19-2D74-4EC1-BA83-20DBE36CEB8F}"/>
                </a:ext>
              </a:extLst>
            </p:cNvPr>
            <p:cNvSpPr txBox="1"/>
            <p:nvPr/>
          </p:nvSpPr>
          <p:spPr>
            <a:xfrm>
              <a:off x="2698564" y="544633"/>
              <a:ext cx="713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Rogues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53E2404-F979-46D9-BF52-AC23A687928F}"/>
              </a:ext>
            </a:extLst>
          </p:cNvPr>
          <p:cNvSpPr/>
          <p:nvPr/>
        </p:nvSpPr>
        <p:spPr>
          <a:xfrm>
            <a:off x="689321" y="3272309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48FC647-960C-4B36-A40E-B933F1A9925F}"/>
              </a:ext>
            </a:extLst>
          </p:cNvPr>
          <p:cNvGrpSpPr/>
          <p:nvPr/>
        </p:nvGrpSpPr>
        <p:grpSpPr>
          <a:xfrm>
            <a:off x="1661597" y="4217023"/>
            <a:ext cx="821057" cy="307777"/>
            <a:chOff x="6524819" y="1617182"/>
            <a:chExt cx="821057" cy="30777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54ED82-63D5-4650-88A2-3C5A9EBB2278}"/>
                </a:ext>
              </a:extLst>
            </p:cNvPr>
            <p:cNvSpPr/>
            <p:nvPr/>
          </p:nvSpPr>
          <p:spPr>
            <a:xfrm>
              <a:off x="6524819" y="1690884"/>
              <a:ext cx="88932" cy="889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0B976E-924F-432E-AADF-285ACE4E73F6}"/>
                </a:ext>
              </a:extLst>
            </p:cNvPr>
            <p:cNvSpPr txBox="1"/>
            <p:nvPr/>
          </p:nvSpPr>
          <p:spPr>
            <a:xfrm>
              <a:off x="6576242" y="1617182"/>
              <a:ext cx="769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Cropsey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504692-6277-4C41-A242-0D7BBE48FC72}"/>
              </a:ext>
            </a:extLst>
          </p:cNvPr>
          <p:cNvGrpSpPr/>
          <p:nvPr/>
        </p:nvGrpSpPr>
        <p:grpSpPr>
          <a:xfrm>
            <a:off x="1809234" y="4607423"/>
            <a:ext cx="721947" cy="307777"/>
            <a:chOff x="9191183" y="1491471"/>
            <a:chExt cx="721947" cy="3077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B96517-08DC-4931-AFA4-FEB8597A4AE1}"/>
                </a:ext>
              </a:extLst>
            </p:cNvPr>
            <p:cNvSpPr txBox="1"/>
            <p:nvPr/>
          </p:nvSpPr>
          <p:spPr>
            <a:xfrm>
              <a:off x="9250769" y="1491471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Luther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3E7536-EB58-4B5F-9BA7-513751ACE9B2}"/>
                </a:ext>
              </a:extLst>
            </p:cNvPr>
            <p:cNvSpPr/>
            <p:nvPr/>
          </p:nvSpPr>
          <p:spPr>
            <a:xfrm>
              <a:off x="9191183" y="1631506"/>
              <a:ext cx="82083" cy="820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EA7DB6-CC22-49CC-A3BB-0E9BC0648930}"/>
              </a:ext>
            </a:extLst>
          </p:cNvPr>
          <p:cNvGrpSpPr/>
          <p:nvPr/>
        </p:nvGrpSpPr>
        <p:grpSpPr>
          <a:xfrm>
            <a:off x="3227858" y="379381"/>
            <a:ext cx="895591" cy="307777"/>
            <a:chOff x="1545511" y="910059"/>
            <a:chExt cx="895591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4DA964-C2B7-4637-A027-B9B9211BA979}"/>
                </a:ext>
              </a:extLst>
            </p:cNvPr>
            <p:cNvSpPr txBox="1"/>
            <p:nvPr/>
          </p:nvSpPr>
          <p:spPr>
            <a:xfrm>
              <a:off x="1585786" y="910059"/>
              <a:ext cx="855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Warriors</a:t>
              </a:r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AA37227B-A87B-422F-B144-F4F39ED79685}"/>
                </a:ext>
              </a:extLst>
            </p:cNvPr>
            <p:cNvSpPr/>
            <p:nvPr/>
          </p:nvSpPr>
          <p:spPr>
            <a:xfrm>
              <a:off x="1545511" y="1019186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94869B-F418-4FCE-BACC-1CA6A0BA89B7}"/>
              </a:ext>
            </a:extLst>
          </p:cNvPr>
          <p:cNvGrpSpPr/>
          <p:nvPr/>
        </p:nvGrpSpPr>
        <p:grpSpPr>
          <a:xfrm>
            <a:off x="3859117" y="1133733"/>
            <a:ext cx="679550" cy="307777"/>
            <a:chOff x="3324603" y="1953703"/>
            <a:chExt cx="679550" cy="3077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A1DD1D-8F56-472F-B5FB-B560A3A558E0}"/>
                </a:ext>
              </a:extLst>
            </p:cNvPr>
            <p:cNvSpPr txBox="1"/>
            <p:nvPr/>
          </p:nvSpPr>
          <p:spPr>
            <a:xfrm>
              <a:off x="3378661" y="1953703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Furies</a:t>
              </a:r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2F133EEF-BA29-44AA-948E-2732FB2396FF}"/>
                </a:ext>
              </a:extLst>
            </p:cNvPr>
            <p:cNvSpPr/>
            <p:nvPr/>
          </p:nvSpPr>
          <p:spPr>
            <a:xfrm>
              <a:off x="3324603" y="2059317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A33A87F-B618-4620-850F-FFC0DECFECD9}"/>
              </a:ext>
            </a:extLst>
          </p:cNvPr>
          <p:cNvGrpSpPr/>
          <p:nvPr/>
        </p:nvGrpSpPr>
        <p:grpSpPr>
          <a:xfrm>
            <a:off x="3059864" y="1372452"/>
            <a:ext cx="831115" cy="307777"/>
            <a:chOff x="3539613" y="1317596"/>
            <a:chExt cx="831115" cy="3077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617406-D3E0-4C73-9973-361DB2535F7D}"/>
                </a:ext>
              </a:extLst>
            </p:cNvPr>
            <p:cNvSpPr txBox="1"/>
            <p:nvPr/>
          </p:nvSpPr>
          <p:spPr>
            <a:xfrm>
              <a:off x="3564097" y="1317596"/>
              <a:ext cx="806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Orphans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980F4B2-FA80-4DFC-BC8F-F8D630B9D124}"/>
                </a:ext>
              </a:extLst>
            </p:cNvPr>
            <p:cNvSpPr/>
            <p:nvPr/>
          </p:nvSpPr>
          <p:spPr>
            <a:xfrm>
              <a:off x="3539613" y="1441976"/>
              <a:ext cx="78146" cy="781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3E4AC96-3CEF-49D0-A1EF-74416AB5AC80}"/>
              </a:ext>
            </a:extLst>
          </p:cNvPr>
          <p:cNvGrpSpPr/>
          <p:nvPr/>
        </p:nvGrpSpPr>
        <p:grpSpPr>
          <a:xfrm>
            <a:off x="3221278" y="1782811"/>
            <a:ext cx="1321315" cy="307777"/>
            <a:chOff x="3335953" y="3018718"/>
            <a:chExt cx="1321315" cy="3077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1C4413-59CE-4D69-8D6B-74AFFBB86F20}"/>
                </a:ext>
              </a:extLst>
            </p:cNvPr>
            <p:cNvSpPr txBox="1"/>
            <p:nvPr/>
          </p:nvSpPr>
          <p:spPr>
            <a:xfrm>
              <a:off x="3408978" y="3018718"/>
              <a:ext cx="1248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Gramercy Riffs</a:t>
              </a:r>
            </a:p>
          </p:txBody>
        </p:sp>
        <p:sp>
          <p:nvSpPr>
            <p:cNvPr id="70" name="Plus Sign 69">
              <a:extLst>
                <a:ext uri="{FF2B5EF4-FFF2-40B4-BE49-F238E27FC236}">
                  <a16:creationId xmlns:a16="http://schemas.microsoft.com/office/drawing/2014/main" id="{30160348-B69E-4CF3-B3B9-1B7E8394D3E4}"/>
                </a:ext>
              </a:extLst>
            </p:cNvPr>
            <p:cNvSpPr/>
            <p:nvPr/>
          </p:nvSpPr>
          <p:spPr>
            <a:xfrm>
              <a:off x="3335953" y="3108910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2205604-C683-4E6F-AB29-54DCD032F6E8}"/>
              </a:ext>
            </a:extLst>
          </p:cNvPr>
          <p:cNvGrpSpPr/>
          <p:nvPr/>
        </p:nvGrpSpPr>
        <p:grpSpPr>
          <a:xfrm>
            <a:off x="1282494" y="5057480"/>
            <a:ext cx="1118451" cy="307777"/>
            <a:chOff x="5958884" y="2506623"/>
            <a:chExt cx="1118451" cy="3077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0A632E-0D91-4C84-B22D-6E7C83C9EA7C}"/>
                </a:ext>
              </a:extLst>
            </p:cNvPr>
            <p:cNvSpPr txBox="1"/>
            <p:nvPr/>
          </p:nvSpPr>
          <p:spPr>
            <a:xfrm>
              <a:off x="6047886" y="2506623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Purple Face</a:t>
              </a:r>
            </a:p>
          </p:txBody>
        </p:sp>
        <p:sp>
          <p:nvSpPr>
            <p:cNvPr id="72" name="Star: 5 Points 71">
              <a:extLst>
                <a:ext uri="{FF2B5EF4-FFF2-40B4-BE49-F238E27FC236}">
                  <a16:creationId xmlns:a16="http://schemas.microsoft.com/office/drawing/2014/main" id="{C64466B5-7DD7-4BF1-92B5-47554B0E8998}"/>
                </a:ext>
              </a:extLst>
            </p:cNvPr>
            <p:cNvSpPr/>
            <p:nvPr/>
          </p:nvSpPr>
          <p:spPr>
            <a:xfrm>
              <a:off x="5958884" y="2595949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8CBC1C2-AC3C-415A-AC9C-B8B31A048540}"/>
              </a:ext>
            </a:extLst>
          </p:cNvPr>
          <p:cNvGrpSpPr/>
          <p:nvPr/>
        </p:nvGrpSpPr>
        <p:grpSpPr>
          <a:xfrm>
            <a:off x="780896" y="4103464"/>
            <a:ext cx="677867" cy="307777"/>
            <a:chOff x="5457286" y="1552607"/>
            <a:chExt cx="677867" cy="30777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BDD459-D282-43D1-916B-EC86D0359B35}"/>
                </a:ext>
              </a:extLst>
            </p:cNvPr>
            <p:cNvSpPr txBox="1"/>
            <p:nvPr/>
          </p:nvSpPr>
          <p:spPr>
            <a:xfrm>
              <a:off x="5570575" y="1552607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Cobb</a:t>
              </a:r>
            </a:p>
          </p:txBody>
        </p:sp>
        <p:sp>
          <p:nvSpPr>
            <p:cNvPr id="74" name="Star: 5 Points 73">
              <a:extLst>
                <a:ext uri="{FF2B5EF4-FFF2-40B4-BE49-F238E27FC236}">
                  <a16:creationId xmlns:a16="http://schemas.microsoft.com/office/drawing/2014/main" id="{FFF259DF-5A28-49BA-B910-32884917A5F1}"/>
                </a:ext>
              </a:extLst>
            </p:cNvPr>
            <p:cNvSpPr/>
            <p:nvPr/>
          </p:nvSpPr>
          <p:spPr>
            <a:xfrm>
              <a:off x="5457286" y="1657516"/>
              <a:ext cx="111980" cy="11198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6106FB-5788-4CB9-8068-32B4C507A7B7}"/>
              </a:ext>
            </a:extLst>
          </p:cNvPr>
          <p:cNvGrpSpPr/>
          <p:nvPr/>
        </p:nvGrpSpPr>
        <p:grpSpPr>
          <a:xfrm>
            <a:off x="1319224" y="3712328"/>
            <a:ext cx="663472" cy="307777"/>
            <a:chOff x="5293801" y="1031288"/>
            <a:chExt cx="663472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2D5980-6A9B-4DD1-A0DD-BAFFC9ABE047}"/>
                </a:ext>
              </a:extLst>
            </p:cNvPr>
            <p:cNvSpPr txBox="1"/>
            <p:nvPr/>
          </p:nvSpPr>
          <p:spPr>
            <a:xfrm>
              <a:off x="5384937" y="1031288"/>
              <a:ext cx="572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Swan</a:t>
              </a: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20BF0EBC-9E42-46C4-BF09-517E74EA3294}"/>
                </a:ext>
              </a:extLst>
            </p:cNvPr>
            <p:cNvSpPr/>
            <p:nvPr/>
          </p:nvSpPr>
          <p:spPr>
            <a:xfrm>
              <a:off x="5293801" y="1144441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69F5FC0-C7DF-48EF-A07D-9E47F84E35FD}"/>
              </a:ext>
            </a:extLst>
          </p:cNvPr>
          <p:cNvGrpSpPr/>
          <p:nvPr/>
        </p:nvGrpSpPr>
        <p:grpSpPr>
          <a:xfrm>
            <a:off x="937838" y="4413986"/>
            <a:ext cx="701370" cy="307777"/>
            <a:chOff x="5614228" y="1863129"/>
            <a:chExt cx="701370" cy="3077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83882F-3AEA-48AC-9FE2-04CA8906C9D8}"/>
                </a:ext>
              </a:extLst>
            </p:cNvPr>
            <p:cNvSpPr txBox="1"/>
            <p:nvPr/>
          </p:nvSpPr>
          <p:spPr>
            <a:xfrm>
              <a:off x="5714151" y="1863129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Cleon</a:t>
              </a:r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4F4E132-491C-4AAE-851B-8744BBD6B42A}"/>
                </a:ext>
              </a:extLst>
            </p:cNvPr>
            <p:cNvSpPr/>
            <p:nvPr/>
          </p:nvSpPr>
          <p:spPr>
            <a:xfrm>
              <a:off x="5614228" y="1988989"/>
              <a:ext cx="106072" cy="9144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F89ED9D-DACD-40C0-8C8D-F6794E6E1A76}"/>
              </a:ext>
            </a:extLst>
          </p:cNvPr>
          <p:cNvGrpSpPr/>
          <p:nvPr/>
        </p:nvGrpSpPr>
        <p:grpSpPr>
          <a:xfrm>
            <a:off x="990874" y="4752739"/>
            <a:ext cx="734614" cy="307777"/>
            <a:chOff x="5667264" y="2201882"/>
            <a:chExt cx="734614" cy="30777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C105BD-97D9-4E15-A864-7DDB5E5B8CA1}"/>
                </a:ext>
              </a:extLst>
            </p:cNvPr>
            <p:cNvSpPr txBox="1"/>
            <p:nvPr/>
          </p:nvSpPr>
          <p:spPr>
            <a:xfrm>
              <a:off x="5777989" y="2201882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Masai</a:t>
              </a:r>
            </a:p>
          </p:txBody>
        </p:sp>
        <p:sp>
          <p:nvSpPr>
            <p:cNvPr id="80" name="Plus Sign 79">
              <a:extLst>
                <a:ext uri="{FF2B5EF4-FFF2-40B4-BE49-F238E27FC236}">
                  <a16:creationId xmlns:a16="http://schemas.microsoft.com/office/drawing/2014/main" id="{25885BF7-E4C0-400D-B968-1BF0859B5E0B}"/>
                </a:ext>
              </a:extLst>
            </p:cNvPr>
            <p:cNvSpPr/>
            <p:nvPr/>
          </p:nvSpPr>
          <p:spPr>
            <a:xfrm>
              <a:off x="5667264" y="2304589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E940BA0-4B6A-4A00-85D9-022E68BE753C}"/>
              </a:ext>
            </a:extLst>
          </p:cNvPr>
          <p:cNvGrpSpPr/>
          <p:nvPr/>
        </p:nvGrpSpPr>
        <p:grpSpPr>
          <a:xfrm>
            <a:off x="1353040" y="3369985"/>
            <a:ext cx="732565" cy="307777"/>
            <a:chOff x="6029430" y="819128"/>
            <a:chExt cx="732565" cy="307777"/>
          </a:xfrm>
        </p:grpSpPr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2C3F7CD5-29AB-4AF6-A30C-8243FE6FDF48}"/>
                </a:ext>
              </a:extLst>
            </p:cNvPr>
            <p:cNvSpPr/>
            <p:nvPr/>
          </p:nvSpPr>
          <p:spPr>
            <a:xfrm>
              <a:off x="6029430" y="917897"/>
              <a:ext cx="146050" cy="14605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E200D8-A700-4242-A5C8-8A3F010AC242}"/>
                </a:ext>
              </a:extLst>
            </p:cNvPr>
            <p:cNvSpPr txBox="1"/>
            <p:nvPr/>
          </p:nvSpPr>
          <p:spPr>
            <a:xfrm>
              <a:off x="6171769" y="819128"/>
              <a:ext cx="59022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Cyrus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65DADCF-17BC-4BE1-ADD8-7BA866FC90DB}"/>
              </a:ext>
            </a:extLst>
          </p:cNvPr>
          <p:cNvGrpSpPr/>
          <p:nvPr/>
        </p:nvGrpSpPr>
        <p:grpSpPr>
          <a:xfrm>
            <a:off x="2097837" y="3921231"/>
            <a:ext cx="576887" cy="307777"/>
            <a:chOff x="6774227" y="1370374"/>
            <a:chExt cx="576887" cy="307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268B47-74AF-4620-9EB0-08A0430EFA5A}"/>
                </a:ext>
              </a:extLst>
            </p:cNvPr>
            <p:cNvSpPr txBox="1"/>
            <p:nvPr/>
          </p:nvSpPr>
          <p:spPr>
            <a:xfrm>
              <a:off x="6825008" y="1370374"/>
              <a:ext cx="526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Sully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8F77893-9663-4F5D-BA80-CBCBDB295201}"/>
                </a:ext>
              </a:extLst>
            </p:cNvPr>
            <p:cNvSpPr/>
            <p:nvPr/>
          </p:nvSpPr>
          <p:spPr>
            <a:xfrm>
              <a:off x="6774227" y="1493044"/>
              <a:ext cx="78146" cy="781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1ED33505-B530-4617-9C25-29FA1520D5E1}"/>
              </a:ext>
            </a:extLst>
          </p:cNvPr>
          <p:cNvSpPr/>
          <p:nvPr/>
        </p:nvSpPr>
        <p:spPr>
          <a:xfrm>
            <a:off x="4299506" y="3242592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2CAA4F0-02BB-4A19-B27C-84D745E85C32}"/>
              </a:ext>
            </a:extLst>
          </p:cNvPr>
          <p:cNvGrpSpPr/>
          <p:nvPr/>
        </p:nvGrpSpPr>
        <p:grpSpPr>
          <a:xfrm>
            <a:off x="4541839" y="3773924"/>
            <a:ext cx="768873" cy="307777"/>
            <a:chOff x="2672138" y="544633"/>
            <a:chExt cx="768873" cy="307777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0ABE2EB-B3FC-4FD8-8B3D-4F94A18CCFB0}"/>
                </a:ext>
              </a:extLst>
            </p:cNvPr>
            <p:cNvSpPr/>
            <p:nvPr/>
          </p:nvSpPr>
          <p:spPr>
            <a:xfrm>
              <a:off x="2672138" y="663646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9230D91-E24C-4C47-80A3-6E1C3C5B3B9F}"/>
                </a:ext>
              </a:extLst>
            </p:cNvPr>
            <p:cNvSpPr txBox="1"/>
            <p:nvPr/>
          </p:nvSpPr>
          <p:spPr>
            <a:xfrm>
              <a:off x="2698564" y="544633"/>
              <a:ext cx="742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Leather</a:t>
              </a:r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095C9E8-0724-4860-9E42-85A54D201E9E}"/>
              </a:ext>
            </a:extLst>
          </p:cNvPr>
          <p:cNvSpPr/>
          <p:nvPr/>
        </p:nvSpPr>
        <p:spPr>
          <a:xfrm>
            <a:off x="7422162" y="3478676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5D4A768-F9BB-4207-83D5-0DD27AE82FEC}"/>
              </a:ext>
            </a:extLst>
          </p:cNvPr>
          <p:cNvGrpSpPr/>
          <p:nvPr/>
        </p:nvGrpSpPr>
        <p:grpSpPr>
          <a:xfrm>
            <a:off x="7662774" y="4116253"/>
            <a:ext cx="638157" cy="307777"/>
            <a:chOff x="2860917" y="574165"/>
            <a:chExt cx="638157" cy="307777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06321AE-9214-44B6-BDA9-6D0745BDCF17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61B0761-7E28-4B44-89BE-93A9A4EBD3B1}"/>
                </a:ext>
              </a:extLst>
            </p:cNvPr>
            <p:cNvSpPr txBox="1"/>
            <p:nvPr/>
          </p:nvSpPr>
          <p:spPr>
            <a:xfrm>
              <a:off x="2860917" y="574165"/>
              <a:ext cx="550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Knife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EF124BF-8194-4BC4-9506-73C94DB7EE54}"/>
              </a:ext>
            </a:extLst>
          </p:cNvPr>
          <p:cNvGrpSpPr/>
          <p:nvPr/>
        </p:nvGrpSpPr>
        <p:grpSpPr>
          <a:xfrm>
            <a:off x="7686370" y="4717233"/>
            <a:ext cx="614561" cy="307777"/>
            <a:chOff x="2884513" y="578158"/>
            <a:chExt cx="614561" cy="30777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9D75092-9280-4EEC-8031-E48DCC5C5BB4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0D3B2A7-F2E0-4F67-B36A-814A86A6811F}"/>
                </a:ext>
              </a:extLst>
            </p:cNvPr>
            <p:cNvSpPr txBox="1"/>
            <p:nvPr/>
          </p:nvSpPr>
          <p:spPr>
            <a:xfrm>
              <a:off x="2884513" y="578158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Pipe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DDE7C8D-F1A4-4442-92A5-7BE3BC10229D}"/>
              </a:ext>
            </a:extLst>
          </p:cNvPr>
          <p:cNvGrpSpPr/>
          <p:nvPr/>
        </p:nvGrpSpPr>
        <p:grpSpPr>
          <a:xfrm>
            <a:off x="8598230" y="4400629"/>
            <a:ext cx="528639" cy="307777"/>
            <a:chOff x="2970435" y="569331"/>
            <a:chExt cx="528639" cy="307777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98EDA5F-A5DD-4E3F-9028-F0A29BF0C959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37684C0-5D8A-422E-B242-53D1ECA3A19B}"/>
                </a:ext>
              </a:extLst>
            </p:cNvPr>
            <p:cNvSpPr txBox="1"/>
            <p:nvPr/>
          </p:nvSpPr>
          <p:spPr>
            <a:xfrm>
              <a:off x="2970435" y="569331"/>
              <a:ext cx="428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Bat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0BF1111-6E9B-48B1-B84E-69360AFF743D}"/>
              </a:ext>
            </a:extLst>
          </p:cNvPr>
          <p:cNvGrpSpPr/>
          <p:nvPr/>
        </p:nvGrpSpPr>
        <p:grpSpPr>
          <a:xfrm>
            <a:off x="8092558" y="3739049"/>
            <a:ext cx="574935" cy="307777"/>
            <a:chOff x="2924139" y="585573"/>
            <a:chExt cx="574935" cy="307777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F9502AD-B1D8-404B-9639-D13E0D464799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40DA6AA-A38B-4FAB-9C3E-36BF47FFD60F}"/>
                </a:ext>
              </a:extLst>
            </p:cNvPr>
            <p:cNvSpPr txBox="1"/>
            <p:nvPr/>
          </p:nvSpPr>
          <p:spPr>
            <a:xfrm>
              <a:off x="2924139" y="585573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Gun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4410112-C179-420C-8EC7-666AA540F10C}"/>
              </a:ext>
            </a:extLst>
          </p:cNvPr>
          <p:cNvGrpSpPr/>
          <p:nvPr/>
        </p:nvGrpSpPr>
        <p:grpSpPr>
          <a:xfrm>
            <a:off x="8308623" y="5144920"/>
            <a:ext cx="664632" cy="307777"/>
            <a:chOff x="2834442" y="572545"/>
            <a:chExt cx="664632" cy="307777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5D24726-A81B-4C45-A2A3-3D79B4683D3C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621DFCB-9BB1-4719-9544-26C38E74416E}"/>
                </a:ext>
              </a:extLst>
            </p:cNvPr>
            <p:cNvSpPr txBox="1"/>
            <p:nvPr/>
          </p:nvSpPr>
          <p:spPr>
            <a:xfrm>
              <a:off x="2834442" y="572545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Chain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1D2799B4-C1CF-446E-8E7E-CBE3B73D3B77}"/>
              </a:ext>
            </a:extLst>
          </p:cNvPr>
          <p:cNvSpPr txBox="1"/>
          <p:nvPr/>
        </p:nvSpPr>
        <p:spPr>
          <a:xfrm>
            <a:off x="7284720" y="3180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The Warriors Gangs - The Warriors Movie Site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/>
              <p:nvPr/>
            </p:nvSpPr>
            <p:spPr>
              <a:xfrm>
                <a:off x="3205007" y="2522911"/>
                <a:ext cx="1214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- gangs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007" y="2522911"/>
                <a:ext cx="1214548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/>
              <p:nvPr/>
            </p:nvSpPr>
            <p:spPr>
              <a:xfrm>
                <a:off x="1045381" y="5531928"/>
                <a:ext cx="1588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- characters</a:t>
                </a: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81" y="5531928"/>
                <a:ext cx="158828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B52DF8D-1CBE-4AFA-9F24-1381012B4D21}"/>
                  </a:ext>
                </a:extLst>
              </p:cNvPr>
              <p:cNvSpPr txBox="1"/>
              <p:nvPr/>
            </p:nvSpPr>
            <p:spPr>
              <a:xfrm>
                <a:off x="4299506" y="5507219"/>
                <a:ext cx="229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uniforms/colors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B52DF8D-1CBE-4AFA-9F24-1381012B4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06" y="5507219"/>
                <a:ext cx="229209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1DA7951-3100-48DC-AC04-1F32D8316B48}"/>
              </a:ext>
            </a:extLst>
          </p:cNvPr>
          <p:cNvGrpSpPr/>
          <p:nvPr/>
        </p:nvGrpSpPr>
        <p:grpSpPr>
          <a:xfrm>
            <a:off x="5040972" y="3426252"/>
            <a:ext cx="594530" cy="307777"/>
            <a:chOff x="4303545" y="3739049"/>
            <a:chExt cx="594530" cy="307777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304542E-1D60-4E41-96FE-34299DB8F782}"/>
                </a:ext>
              </a:extLst>
            </p:cNvPr>
            <p:cNvSpPr txBox="1"/>
            <p:nvPr/>
          </p:nvSpPr>
          <p:spPr>
            <a:xfrm>
              <a:off x="4329971" y="3739049"/>
              <a:ext cx="5681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Vests</a:t>
              </a:r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ABCB3C3E-313E-4CB0-86BD-5FF85C71748E}"/>
                </a:ext>
              </a:extLst>
            </p:cNvPr>
            <p:cNvSpPr/>
            <p:nvPr/>
          </p:nvSpPr>
          <p:spPr>
            <a:xfrm>
              <a:off x="4303545" y="3847216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2FE78D5-3A81-4995-865C-3621142FA837}"/>
              </a:ext>
            </a:extLst>
          </p:cNvPr>
          <p:cNvGrpSpPr/>
          <p:nvPr/>
        </p:nvGrpSpPr>
        <p:grpSpPr>
          <a:xfrm>
            <a:off x="4456285" y="4350298"/>
            <a:ext cx="835891" cy="523220"/>
            <a:chOff x="3731301" y="4683708"/>
            <a:chExt cx="835891" cy="52322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E9A6935-F080-4528-BD06-E042A6511F09}"/>
                </a:ext>
              </a:extLst>
            </p:cNvPr>
            <p:cNvSpPr txBox="1"/>
            <p:nvPr/>
          </p:nvSpPr>
          <p:spPr>
            <a:xfrm>
              <a:off x="3773385" y="4683708"/>
              <a:ext cx="7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Baseball</a:t>
              </a:r>
            </a:p>
            <a:p>
              <a:r>
                <a:rPr lang="en-US" sz="1400" dirty="0"/>
                <a:t>Uniform</a:t>
              </a:r>
            </a:p>
          </p:txBody>
        </p:sp>
        <p:sp>
          <p:nvSpPr>
            <p:cNvPr id="174" name="Star: 5 Points 173">
              <a:extLst>
                <a:ext uri="{FF2B5EF4-FFF2-40B4-BE49-F238E27FC236}">
                  <a16:creationId xmlns:a16="http://schemas.microsoft.com/office/drawing/2014/main" id="{B22E0521-987C-4689-8900-D023E0739C5E}"/>
                </a:ext>
              </a:extLst>
            </p:cNvPr>
            <p:cNvSpPr/>
            <p:nvPr/>
          </p:nvSpPr>
          <p:spPr>
            <a:xfrm>
              <a:off x="3731301" y="4853105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58CCFA5-1B84-4C92-BA02-1D18C38FACD0}"/>
              </a:ext>
            </a:extLst>
          </p:cNvPr>
          <p:cNvGrpSpPr/>
          <p:nvPr/>
        </p:nvGrpSpPr>
        <p:grpSpPr>
          <a:xfrm>
            <a:off x="5425033" y="4098917"/>
            <a:ext cx="925751" cy="307777"/>
            <a:chOff x="4587525" y="4547933"/>
            <a:chExt cx="925751" cy="30777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A22C1BC-20A2-4103-B40E-AAE2EA884428}"/>
                </a:ext>
              </a:extLst>
            </p:cNvPr>
            <p:cNvSpPr txBox="1"/>
            <p:nvPr/>
          </p:nvSpPr>
          <p:spPr>
            <a:xfrm>
              <a:off x="4663941" y="4547933"/>
              <a:ext cx="8493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Karate Gi</a:t>
              </a:r>
            </a:p>
          </p:txBody>
        </p:sp>
        <p:sp>
          <p:nvSpPr>
            <p:cNvPr id="182" name="Plus Sign 181">
              <a:extLst>
                <a:ext uri="{FF2B5EF4-FFF2-40B4-BE49-F238E27FC236}">
                  <a16:creationId xmlns:a16="http://schemas.microsoft.com/office/drawing/2014/main" id="{EAF4A8B5-FF3E-4D55-AE5B-AC74503555CA}"/>
                </a:ext>
              </a:extLst>
            </p:cNvPr>
            <p:cNvSpPr/>
            <p:nvPr/>
          </p:nvSpPr>
          <p:spPr>
            <a:xfrm>
              <a:off x="4587525" y="4640400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86711B5-DF3E-4C59-A717-0992FE8A677E}"/>
              </a:ext>
            </a:extLst>
          </p:cNvPr>
          <p:cNvGrpSpPr/>
          <p:nvPr/>
        </p:nvGrpSpPr>
        <p:grpSpPr>
          <a:xfrm>
            <a:off x="5188872" y="4832123"/>
            <a:ext cx="754510" cy="307777"/>
            <a:chOff x="4451445" y="5144920"/>
            <a:chExt cx="754510" cy="30777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EF681DF-B5BD-4CA2-BCC1-EC62B09068E9}"/>
                </a:ext>
              </a:extLst>
            </p:cNvPr>
            <p:cNvSpPr txBox="1"/>
            <p:nvPr/>
          </p:nvSpPr>
          <p:spPr>
            <a:xfrm>
              <a:off x="4477871" y="5144920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T-shirts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D05310E-102C-416E-A0EC-3764EFF9C66B}"/>
                </a:ext>
              </a:extLst>
            </p:cNvPr>
            <p:cNvSpPr/>
            <p:nvPr/>
          </p:nvSpPr>
          <p:spPr>
            <a:xfrm>
              <a:off x="4451445" y="5266199"/>
              <a:ext cx="78146" cy="781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5FEB921-0618-48D5-9C1F-38D9524E7549}"/>
              </a:ext>
            </a:extLst>
          </p:cNvPr>
          <p:cNvCxnSpPr>
            <a:cxnSpLocks/>
            <a:stCxn id="72" idx="4"/>
            <a:endCxn id="106" idx="1"/>
          </p:cNvCxnSpPr>
          <p:nvPr/>
        </p:nvCxnSpPr>
        <p:spPr>
          <a:xfrm flipV="1">
            <a:off x="1394474" y="4611908"/>
            <a:ext cx="3103895" cy="57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21B2295-2032-4F07-9049-3C40E1A9EDC8}"/>
              </a:ext>
            </a:extLst>
          </p:cNvPr>
          <p:cNvCxnSpPr>
            <a:cxnSpLocks/>
            <a:stCxn id="74" idx="4"/>
            <a:endCxn id="174" idx="1"/>
          </p:cNvCxnSpPr>
          <p:nvPr/>
        </p:nvCxnSpPr>
        <p:spPr>
          <a:xfrm>
            <a:off x="892876" y="4251145"/>
            <a:ext cx="3563409" cy="31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4B81DAB-F07F-4DE1-A4FC-606A253F6F61}"/>
              </a:ext>
            </a:extLst>
          </p:cNvPr>
          <p:cNvCxnSpPr>
            <a:cxnSpLocks/>
            <a:stCxn id="76" idx="4"/>
            <a:endCxn id="166" idx="2"/>
          </p:cNvCxnSpPr>
          <p:nvPr/>
        </p:nvCxnSpPr>
        <p:spPr>
          <a:xfrm flipV="1">
            <a:off x="1425296" y="3625860"/>
            <a:ext cx="3615676" cy="29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40A6F69-2C7B-4B73-A78F-582567044279}"/>
              </a:ext>
            </a:extLst>
          </p:cNvPr>
          <p:cNvCxnSpPr>
            <a:cxnSpLocks/>
            <a:stCxn id="82" idx="1"/>
            <a:endCxn id="182" idx="3"/>
          </p:cNvCxnSpPr>
          <p:nvPr/>
        </p:nvCxnSpPr>
        <p:spPr>
          <a:xfrm>
            <a:off x="1426065" y="3595445"/>
            <a:ext cx="4071993" cy="61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BB401FD-B81E-499D-97B3-6308032B1AC8}"/>
              </a:ext>
            </a:extLst>
          </p:cNvPr>
          <p:cNvCxnSpPr>
            <a:cxnSpLocks/>
            <a:stCxn id="31" idx="1"/>
            <a:endCxn id="190" idx="1"/>
          </p:cNvCxnSpPr>
          <p:nvPr/>
        </p:nvCxnSpPr>
        <p:spPr>
          <a:xfrm>
            <a:off x="2148618" y="4075120"/>
            <a:ext cx="3040254" cy="91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F62BBFC-961A-4DC6-8B63-92D0D1588C10}"/>
              </a:ext>
            </a:extLst>
          </p:cNvPr>
          <p:cNvCxnSpPr>
            <a:cxnSpLocks/>
            <a:stCxn id="78" idx="5"/>
            <a:endCxn id="166" idx="2"/>
          </p:cNvCxnSpPr>
          <p:nvPr/>
        </p:nvCxnSpPr>
        <p:spPr>
          <a:xfrm flipV="1">
            <a:off x="1017392" y="3625860"/>
            <a:ext cx="4023580" cy="95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3CFAC8-E8E8-409F-B0C0-51D1E4C92CC3}"/>
              </a:ext>
            </a:extLst>
          </p:cNvPr>
          <p:cNvCxnSpPr>
            <a:cxnSpLocks/>
            <a:stCxn id="40" idx="6"/>
            <a:endCxn id="90" idx="3"/>
          </p:cNvCxnSpPr>
          <p:nvPr/>
        </p:nvCxnSpPr>
        <p:spPr>
          <a:xfrm flipV="1">
            <a:off x="1891317" y="3967453"/>
            <a:ext cx="2663307" cy="82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F4BA22C-8D2B-469F-A3B7-4722E4170213}"/>
              </a:ext>
            </a:extLst>
          </p:cNvPr>
          <p:cNvCxnSpPr>
            <a:cxnSpLocks/>
            <a:stCxn id="30" idx="1"/>
            <a:endCxn id="90" idx="3"/>
          </p:cNvCxnSpPr>
          <p:nvPr/>
        </p:nvCxnSpPr>
        <p:spPr>
          <a:xfrm flipV="1">
            <a:off x="1713020" y="3967453"/>
            <a:ext cx="2841604" cy="40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CD6B641-07D3-4AE0-B997-B7152DA0A03F}"/>
              </a:ext>
            </a:extLst>
          </p:cNvPr>
          <p:cNvCxnSpPr>
            <a:cxnSpLocks/>
            <a:stCxn id="45" idx="1"/>
            <a:endCxn id="109" idx="1"/>
          </p:cNvCxnSpPr>
          <p:nvPr/>
        </p:nvCxnSpPr>
        <p:spPr>
          <a:xfrm flipV="1">
            <a:off x="1101599" y="4252806"/>
            <a:ext cx="4399850" cy="65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EE66AD2-8BD6-4B28-A759-C7D038713608}"/>
              </a:ext>
            </a:extLst>
          </p:cNvPr>
          <p:cNvCxnSpPr>
            <a:cxnSpLocks/>
            <a:stCxn id="16" idx="1"/>
            <a:endCxn id="166" idx="1"/>
          </p:cNvCxnSpPr>
          <p:nvPr/>
        </p:nvCxnSpPr>
        <p:spPr>
          <a:xfrm>
            <a:off x="3268133" y="533270"/>
            <a:ext cx="1799357" cy="30468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1A65571-1F4D-4C4E-A38E-8E78356C8B9C}"/>
              </a:ext>
            </a:extLst>
          </p:cNvPr>
          <p:cNvCxnSpPr>
            <a:cxnSpLocks/>
            <a:stCxn id="17" idx="1"/>
            <a:endCxn id="91" idx="1"/>
          </p:cNvCxnSpPr>
          <p:nvPr/>
        </p:nvCxnSpPr>
        <p:spPr>
          <a:xfrm>
            <a:off x="2952898" y="915551"/>
            <a:ext cx="1615367" cy="30122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FE28CC6-95D0-43A2-A901-48A6935B001E}"/>
              </a:ext>
            </a:extLst>
          </p:cNvPr>
          <p:cNvCxnSpPr>
            <a:cxnSpLocks/>
            <a:stCxn id="65" idx="3"/>
            <a:endCxn id="106" idx="1"/>
          </p:cNvCxnSpPr>
          <p:nvPr/>
        </p:nvCxnSpPr>
        <p:spPr>
          <a:xfrm>
            <a:off x="3949711" y="1351327"/>
            <a:ext cx="548658" cy="32605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E08C640-DAB6-4420-AAA6-65CB786BEB7C}"/>
              </a:ext>
            </a:extLst>
          </p:cNvPr>
          <p:cNvCxnSpPr>
            <a:cxnSpLocks/>
            <a:stCxn id="19" idx="1"/>
            <a:endCxn id="115" idx="1"/>
          </p:cNvCxnSpPr>
          <p:nvPr/>
        </p:nvCxnSpPr>
        <p:spPr>
          <a:xfrm>
            <a:off x="3084348" y="1526341"/>
            <a:ext cx="2130950" cy="34596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9385147-ED17-44B2-8830-4A5253726E32}"/>
              </a:ext>
            </a:extLst>
          </p:cNvPr>
          <p:cNvCxnSpPr>
            <a:cxnSpLocks/>
            <a:stCxn id="70" idx="1"/>
            <a:endCxn id="182" idx="3"/>
          </p:cNvCxnSpPr>
          <p:nvPr/>
        </p:nvCxnSpPr>
        <p:spPr>
          <a:xfrm>
            <a:off x="3294303" y="1999694"/>
            <a:ext cx="2203755" cy="22110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44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43830D-D830-4B22-B532-E4AFF1DB1354}"/>
              </a:ext>
            </a:extLst>
          </p:cNvPr>
          <p:cNvSpPr/>
          <p:nvPr/>
        </p:nvSpPr>
        <p:spPr>
          <a:xfrm>
            <a:off x="1057013" y="577620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D59C11-4BC5-4C83-BF96-C73B9992997D}"/>
              </a:ext>
            </a:extLst>
          </p:cNvPr>
          <p:cNvGrpSpPr/>
          <p:nvPr/>
        </p:nvGrpSpPr>
        <p:grpSpPr>
          <a:xfrm>
            <a:off x="1325772" y="1108952"/>
            <a:ext cx="800510" cy="307777"/>
            <a:chOff x="2698564" y="544633"/>
            <a:chExt cx="800510" cy="3077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DFF1BD-CA51-4072-BA07-8749DB576190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B37F19-2D74-4EC1-BA83-20DBE36CEB8F}"/>
                </a:ext>
              </a:extLst>
            </p:cNvPr>
            <p:cNvSpPr txBox="1"/>
            <p:nvPr/>
          </p:nvSpPr>
          <p:spPr>
            <a:xfrm>
              <a:off x="2698564" y="544633"/>
              <a:ext cx="713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Rogues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53E2404-F979-46D9-BF52-AC23A687928F}"/>
              </a:ext>
            </a:extLst>
          </p:cNvPr>
          <p:cNvSpPr/>
          <p:nvPr/>
        </p:nvSpPr>
        <p:spPr>
          <a:xfrm>
            <a:off x="5320739" y="597081"/>
            <a:ext cx="3201987" cy="241972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48FC647-960C-4B36-A40E-B933F1A9925F}"/>
              </a:ext>
            </a:extLst>
          </p:cNvPr>
          <p:cNvGrpSpPr/>
          <p:nvPr/>
        </p:nvGrpSpPr>
        <p:grpSpPr>
          <a:xfrm>
            <a:off x="6337987" y="1666166"/>
            <a:ext cx="821057" cy="307777"/>
            <a:chOff x="6524819" y="1617182"/>
            <a:chExt cx="821057" cy="30777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54ED82-63D5-4650-88A2-3C5A9EBB2278}"/>
                </a:ext>
              </a:extLst>
            </p:cNvPr>
            <p:cNvSpPr/>
            <p:nvPr/>
          </p:nvSpPr>
          <p:spPr>
            <a:xfrm>
              <a:off x="6524819" y="1690884"/>
              <a:ext cx="88932" cy="889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0B976E-924F-432E-AADF-285ACE4E73F6}"/>
                </a:ext>
              </a:extLst>
            </p:cNvPr>
            <p:cNvSpPr txBox="1"/>
            <p:nvPr/>
          </p:nvSpPr>
          <p:spPr>
            <a:xfrm>
              <a:off x="6576242" y="1617182"/>
              <a:ext cx="769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Cropsey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504692-6277-4C41-A242-0D7BBE48FC72}"/>
              </a:ext>
            </a:extLst>
          </p:cNvPr>
          <p:cNvGrpSpPr/>
          <p:nvPr/>
        </p:nvGrpSpPr>
        <p:grpSpPr>
          <a:xfrm>
            <a:off x="6485624" y="2056566"/>
            <a:ext cx="721947" cy="307777"/>
            <a:chOff x="9191183" y="1491471"/>
            <a:chExt cx="721947" cy="3077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B96517-08DC-4931-AFA4-FEB8597A4AE1}"/>
                </a:ext>
              </a:extLst>
            </p:cNvPr>
            <p:cNvSpPr txBox="1"/>
            <p:nvPr/>
          </p:nvSpPr>
          <p:spPr>
            <a:xfrm>
              <a:off x="9250769" y="1491471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Luther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3E7536-EB58-4B5F-9BA7-513751ACE9B2}"/>
                </a:ext>
              </a:extLst>
            </p:cNvPr>
            <p:cNvSpPr/>
            <p:nvPr/>
          </p:nvSpPr>
          <p:spPr>
            <a:xfrm>
              <a:off x="9191183" y="1631506"/>
              <a:ext cx="82083" cy="820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EA7DB6-CC22-49CC-A3BB-0E9BC0648930}"/>
              </a:ext>
            </a:extLst>
          </p:cNvPr>
          <p:cNvGrpSpPr/>
          <p:nvPr/>
        </p:nvGrpSpPr>
        <p:grpSpPr>
          <a:xfrm>
            <a:off x="1585786" y="766226"/>
            <a:ext cx="882579" cy="307777"/>
            <a:chOff x="1585786" y="910059"/>
            <a:chExt cx="882579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4DA964-C2B7-4637-A027-B9B9211BA979}"/>
                </a:ext>
              </a:extLst>
            </p:cNvPr>
            <p:cNvSpPr txBox="1"/>
            <p:nvPr/>
          </p:nvSpPr>
          <p:spPr>
            <a:xfrm>
              <a:off x="1585786" y="910059"/>
              <a:ext cx="855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Warriors</a:t>
              </a:r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AA37227B-A87B-422F-B144-F4F39ED79685}"/>
                </a:ext>
              </a:extLst>
            </p:cNvPr>
            <p:cNvSpPr/>
            <p:nvPr/>
          </p:nvSpPr>
          <p:spPr>
            <a:xfrm>
              <a:off x="2362293" y="102848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94869B-F418-4FCE-BACC-1CA6A0BA89B7}"/>
              </a:ext>
            </a:extLst>
          </p:cNvPr>
          <p:cNvGrpSpPr/>
          <p:nvPr/>
        </p:nvGrpSpPr>
        <p:grpSpPr>
          <a:xfrm>
            <a:off x="2136689" y="1471775"/>
            <a:ext cx="689902" cy="307777"/>
            <a:chOff x="3378661" y="1953703"/>
            <a:chExt cx="689902" cy="3077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A1DD1D-8F56-472F-B5FB-B560A3A558E0}"/>
                </a:ext>
              </a:extLst>
            </p:cNvPr>
            <p:cNvSpPr txBox="1"/>
            <p:nvPr/>
          </p:nvSpPr>
          <p:spPr>
            <a:xfrm>
              <a:off x="3378661" y="1953703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Furies</a:t>
              </a:r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2F133EEF-BA29-44AA-948E-2732FB2396FF}"/>
                </a:ext>
              </a:extLst>
            </p:cNvPr>
            <p:cNvSpPr/>
            <p:nvPr/>
          </p:nvSpPr>
          <p:spPr>
            <a:xfrm>
              <a:off x="3956583" y="2058926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A33A87F-B618-4620-850F-FFC0DECFECD9}"/>
              </a:ext>
            </a:extLst>
          </p:cNvPr>
          <p:cNvGrpSpPr/>
          <p:nvPr/>
        </p:nvGrpSpPr>
        <p:grpSpPr>
          <a:xfrm>
            <a:off x="1283120" y="1774921"/>
            <a:ext cx="843162" cy="307777"/>
            <a:chOff x="3564097" y="1317596"/>
            <a:chExt cx="843162" cy="3077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617406-D3E0-4C73-9973-361DB2535F7D}"/>
                </a:ext>
              </a:extLst>
            </p:cNvPr>
            <p:cNvSpPr txBox="1"/>
            <p:nvPr/>
          </p:nvSpPr>
          <p:spPr>
            <a:xfrm>
              <a:off x="3564097" y="1317596"/>
              <a:ext cx="806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Orphans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980F4B2-FA80-4DFC-BC8F-F8D630B9D124}"/>
                </a:ext>
              </a:extLst>
            </p:cNvPr>
            <p:cNvSpPr/>
            <p:nvPr/>
          </p:nvSpPr>
          <p:spPr>
            <a:xfrm>
              <a:off x="4329113" y="1440199"/>
              <a:ext cx="78146" cy="781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3E4AC96-3CEF-49D0-A1EF-74416AB5AC80}"/>
              </a:ext>
            </a:extLst>
          </p:cNvPr>
          <p:cNvGrpSpPr/>
          <p:nvPr/>
        </p:nvGrpSpPr>
        <p:grpSpPr>
          <a:xfrm>
            <a:off x="1432030" y="2137744"/>
            <a:ext cx="1330151" cy="307777"/>
            <a:chOff x="3408978" y="3018718"/>
            <a:chExt cx="1330151" cy="3077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1C4413-59CE-4D69-8D6B-74AFFBB86F20}"/>
                </a:ext>
              </a:extLst>
            </p:cNvPr>
            <p:cNvSpPr txBox="1"/>
            <p:nvPr/>
          </p:nvSpPr>
          <p:spPr>
            <a:xfrm>
              <a:off x="3408978" y="3018718"/>
              <a:ext cx="1248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Gramercy Riffs</a:t>
              </a:r>
            </a:p>
          </p:txBody>
        </p:sp>
        <p:sp>
          <p:nvSpPr>
            <p:cNvPr id="70" name="Plus Sign 69">
              <a:extLst>
                <a:ext uri="{FF2B5EF4-FFF2-40B4-BE49-F238E27FC236}">
                  <a16:creationId xmlns:a16="http://schemas.microsoft.com/office/drawing/2014/main" id="{30160348-B69E-4CF3-B3B9-1B7E8394D3E4}"/>
                </a:ext>
              </a:extLst>
            </p:cNvPr>
            <p:cNvSpPr/>
            <p:nvPr/>
          </p:nvSpPr>
          <p:spPr>
            <a:xfrm>
              <a:off x="4593079" y="3092450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2205604-C683-4E6F-AB29-54DCD032F6E8}"/>
              </a:ext>
            </a:extLst>
          </p:cNvPr>
          <p:cNvGrpSpPr/>
          <p:nvPr/>
        </p:nvGrpSpPr>
        <p:grpSpPr>
          <a:xfrm>
            <a:off x="5958884" y="2506623"/>
            <a:ext cx="1118451" cy="307777"/>
            <a:chOff x="5958884" y="2506623"/>
            <a:chExt cx="1118451" cy="3077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0A632E-0D91-4C84-B22D-6E7C83C9EA7C}"/>
                </a:ext>
              </a:extLst>
            </p:cNvPr>
            <p:cNvSpPr txBox="1"/>
            <p:nvPr/>
          </p:nvSpPr>
          <p:spPr>
            <a:xfrm>
              <a:off x="6047886" y="2506623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Purple Face</a:t>
              </a:r>
            </a:p>
          </p:txBody>
        </p:sp>
        <p:sp>
          <p:nvSpPr>
            <p:cNvPr id="72" name="Star: 5 Points 71">
              <a:extLst>
                <a:ext uri="{FF2B5EF4-FFF2-40B4-BE49-F238E27FC236}">
                  <a16:creationId xmlns:a16="http://schemas.microsoft.com/office/drawing/2014/main" id="{C64466B5-7DD7-4BF1-92B5-47554B0E8998}"/>
                </a:ext>
              </a:extLst>
            </p:cNvPr>
            <p:cNvSpPr/>
            <p:nvPr/>
          </p:nvSpPr>
          <p:spPr>
            <a:xfrm>
              <a:off x="5958884" y="2595949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8CBC1C2-AC3C-415A-AC9C-B8B31A048540}"/>
              </a:ext>
            </a:extLst>
          </p:cNvPr>
          <p:cNvGrpSpPr/>
          <p:nvPr/>
        </p:nvGrpSpPr>
        <p:grpSpPr>
          <a:xfrm>
            <a:off x="5457286" y="1552607"/>
            <a:ext cx="677867" cy="307777"/>
            <a:chOff x="5457286" y="1552607"/>
            <a:chExt cx="677867" cy="30777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BDD459-D282-43D1-916B-EC86D0359B35}"/>
                </a:ext>
              </a:extLst>
            </p:cNvPr>
            <p:cNvSpPr txBox="1"/>
            <p:nvPr/>
          </p:nvSpPr>
          <p:spPr>
            <a:xfrm>
              <a:off x="5570575" y="1552607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Cobb</a:t>
              </a:r>
            </a:p>
          </p:txBody>
        </p:sp>
        <p:sp>
          <p:nvSpPr>
            <p:cNvPr id="74" name="Star: 5 Points 73">
              <a:extLst>
                <a:ext uri="{FF2B5EF4-FFF2-40B4-BE49-F238E27FC236}">
                  <a16:creationId xmlns:a16="http://schemas.microsoft.com/office/drawing/2014/main" id="{FFF259DF-5A28-49BA-B910-32884917A5F1}"/>
                </a:ext>
              </a:extLst>
            </p:cNvPr>
            <p:cNvSpPr/>
            <p:nvPr/>
          </p:nvSpPr>
          <p:spPr>
            <a:xfrm>
              <a:off x="5457286" y="1657516"/>
              <a:ext cx="111980" cy="11198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6106FB-5788-4CB9-8068-32B4C507A7B7}"/>
              </a:ext>
            </a:extLst>
          </p:cNvPr>
          <p:cNvGrpSpPr/>
          <p:nvPr/>
        </p:nvGrpSpPr>
        <p:grpSpPr>
          <a:xfrm>
            <a:off x="5995614" y="1161471"/>
            <a:ext cx="663472" cy="307777"/>
            <a:chOff x="5293801" y="1031288"/>
            <a:chExt cx="663472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2D5980-6A9B-4DD1-A0DD-BAFFC9ABE047}"/>
                </a:ext>
              </a:extLst>
            </p:cNvPr>
            <p:cNvSpPr txBox="1"/>
            <p:nvPr/>
          </p:nvSpPr>
          <p:spPr>
            <a:xfrm>
              <a:off x="5384937" y="1031288"/>
              <a:ext cx="572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Swan</a:t>
              </a: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20BF0EBC-9E42-46C4-BF09-517E74EA3294}"/>
                </a:ext>
              </a:extLst>
            </p:cNvPr>
            <p:cNvSpPr/>
            <p:nvPr/>
          </p:nvSpPr>
          <p:spPr>
            <a:xfrm>
              <a:off x="5293801" y="1144441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69F5FC0-C7DF-48EF-A07D-9E47F84E35FD}"/>
              </a:ext>
            </a:extLst>
          </p:cNvPr>
          <p:cNvGrpSpPr/>
          <p:nvPr/>
        </p:nvGrpSpPr>
        <p:grpSpPr>
          <a:xfrm>
            <a:off x="5614228" y="1863129"/>
            <a:ext cx="701370" cy="307777"/>
            <a:chOff x="5614228" y="1863129"/>
            <a:chExt cx="701370" cy="3077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83882F-3AEA-48AC-9FE2-04CA8906C9D8}"/>
                </a:ext>
              </a:extLst>
            </p:cNvPr>
            <p:cNvSpPr txBox="1"/>
            <p:nvPr/>
          </p:nvSpPr>
          <p:spPr>
            <a:xfrm>
              <a:off x="5714151" y="1863129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Cleon</a:t>
              </a:r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4F4E132-491C-4AAE-851B-8744BBD6B42A}"/>
                </a:ext>
              </a:extLst>
            </p:cNvPr>
            <p:cNvSpPr/>
            <p:nvPr/>
          </p:nvSpPr>
          <p:spPr>
            <a:xfrm>
              <a:off x="5614228" y="1988989"/>
              <a:ext cx="106072" cy="9144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F89ED9D-DACD-40C0-8C8D-F6794E6E1A76}"/>
              </a:ext>
            </a:extLst>
          </p:cNvPr>
          <p:cNvGrpSpPr/>
          <p:nvPr/>
        </p:nvGrpSpPr>
        <p:grpSpPr>
          <a:xfrm>
            <a:off x="5667264" y="2201882"/>
            <a:ext cx="734614" cy="307777"/>
            <a:chOff x="5667264" y="2201882"/>
            <a:chExt cx="734614" cy="30777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C105BD-97D9-4E15-A864-7DDB5E5B8CA1}"/>
                </a:ext>
              </a:extLst>
            </p:cNvPr>
            <p:cNvSpPr txBox="1"/>
            <p:nvPr/>
          </p:nvSpPr>
          <p:spPr>
            <a:xfrm>
              <a:off x="5777989" y="2201882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Masai</a:t>
              </a:r>
            </a:p>
          </p:txBody>
        </p:sp>
        <p:sp>
          <p:nvSpPr>
            <p:cNvPr id="80" name="Plus Sign 79">
              <a:extLst>
                <a:ext uri="{FF2B5EF4-FFF2-40B4-BE49-F238E27FC236}">
                  <a16:creationId xmlns:a16="http://schemas.microsoft.com/office/drawing/2014/main" id="{25885BF7-E4C0-400D-B968-1BF0859B5E0B}"/>
                </a:ext>
              </a:extLst>
            </p:cNvPr>
            <p:cNvSpPr/>
            <p:nvPr/>
          </p:nvSpPr>
          <p:spPr>
            <a:xfrm>
              <a:off x="5667264" y="2304589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E940BA0-4B6A-4A00-85D9-022E68BE753C}"/>
              </a:ext>
            </a:extLst>
          </p:cNvPr>
          <p:cNvGrpSpPr/>
          <p:nvPr/>
        </p:nvGrpSpPr>
        <p:grpSpPr>
          <a:xfrm>
            <a:off x="6029430" y="819128"/>
            <a:ext cx="732565" cy="307777"/>
            <a:chOff x="6029430" y="819128"/>
            <a:chExt cx="732565" cy="30777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E200D8-A700-4242-A5C8-8A3F010AC242}"/>
                </a:ext>
              </a:extLst>
            </p:cNvPr>
            <p:cNvSpPr txBox="1"/>
            <p:nvPr/>
          </p:nvSpPr>
          <p:spPr>
            <a:xfrm>
              <a:off x="6171769" y="819128"/>
              <a:ext cx="590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Cyrus</a:t>
              </a:r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2C3F7CD5-29AB-4AF6-A30C-8243FE6FDF48}"/>
                </a:ext>
              </a:extLst>
            </p:cNvPr>
            <p:cNvSpPr/>
            <p:nvPr/>
          </p:nvSpPr>
          <p:spPr>
            <a:xfrm>
              <a:off x="6029430" y="917897"/>
              <a:ext cx="146050" cy="14605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65DADCF-17BC-4BE1-ADD8-7BA866FC90DB}"/>
              </a:ext>
            </a:extLst>
          </p:cNvPr>
          <p:cNvGrpSpPr/>
          <p:nvPr/>
        </p:nvGrpSpPr>
        <p:grpSpPr>
          <a:xfrm>
            <a:off x="6774227" y="1370374"/>
            <a:ext cx="576887" cy="307777"/>
            <a:chOff x="6774227" y="1370374"/>
            <a:chExt cx="576887" cy="307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268B47-74AF-4620-9EB0-08A0430EFA5A}"/>
                </a:ext>
              </a:extLst>
            </p:cNvPr>
            <p:cNvSpPr txBox="1"/>
            <p:nvPr/>
          </p:nvSpPr>
          <p:spPr>
            <a:xfrm>
              <a:off x="6825008" y="1370374"/>
              <a:ext cx="526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Sully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8F77893-9663-4F5D-BA80-CBCBDB295201}"/>
                </a:ext>
              </a:extLst>
            </p:cNvPr>
            <p:cNvSpPr/>
            <p:nvPr/>
          </p:nvSpPr>
          <p:spPr>
            <a:xfrm>
              <a:off x="6774227" y="1493044"/>
              <a:ext cx="78146" cy="781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1ED33505-B530-4617-9C25-29FA1520D5E1}"/>
              </a:ext>
            </a:extLst>
          </p:cNvPr>
          <p:cNvSpPr/>
          <p:nvPr/>
        </p:nvSpPr>
        <p:spPr>
          <a:xfrm>
            <a:off x="3562079" y="3555389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2CAA4F0-02BB-4A19-B27C-84D745E85C32}"/>
              </a:ext>
            </a:extLst>
          </p:cNvPr>
          <p:cNvGrpSpPr/>
          <p:nvPr/>
        </p:nvGrpSpPr>
        <p:grpSpPr>
          <a:xfrm>
            <a:off x="3830838" y="4086721"/>
            <a:ext cx="800510" cy="307777"/>
            <a:chOff x="2698564" y="544633"/>
            <a:chExt cx="800510" cy="307777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0ABE2EB-B3FC-4FD8-8B3D-4F94A18CCFB0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9230D91-E24C-4C47-80A3-6E1C3C5B3B9F}"/>
                </a:ext>
              </a:extLst>
            </p:cNvPr>
            <p:cNvSpPr txBox="1"/>
            <p:nvPr/>
          </p:nvSpPr>
          <p:spPr>
            <a:xfrm>
              <a:off x="2698564" y="544633"/>
              <a:ext cx="742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Leather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/>
              <p:nvPr/>
            </p:nvSpPr>
            <p:spPr>
              <a:xfrm>
                <a:off x="1671180" y="2865124"/>
                <a:ext cx="1214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- gangs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180" y="2865124"/>
                <a:ext cx="1214548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/>
              <p:nvPr/>
            </p:nvSpPr>
            <p:spPr>
              <a:xfrm>
                <a:off x="6135153" y="3011318"/>
                <a:ext cx="1588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- characters</a:t>
                </a: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53" y="3011318"/>
                <a:ext cx="1588287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B52DF8D-1CBE-4AFA-9F24-1381012B4D21}"/>
                  </a:ext>
                </a:extLst>
              </p:cNvPr>
              <p:cNvSpPr txBox="1"/>
              <p:nvPr/>
            </p:nvSpPr>
            <p:spPr>
              <a:xfrm>
                <a:off x="3562079" y="5820016"/>
                <a:ext cx="229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uniforms/colors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B52DF8D-1CBE-4AFA-9F24-1381012B4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079" y="5820016"/>
                <a:ext cx="2292095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1DA7951-3100-48DC-AC04-1F32D8316B48}"/>
              </a:ext>
            </a:extLst>
          </p:cNvPr>
          <p:cNvGrpSpPr/>
          <p:nvPr/>
        </p:nvGrpSpPr>
        <p:grpSpPr>
          <a:xfrm>
            <a:off x="4329971" y="3739049"/>
            <a:ext cx="656017" cy="307777"/>
            <a:chOff x="4329971" y="3739049"/>
            <a:chExt cx="656017" cy="307777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304542E-1D60-4E41-96FE-34299DB8F782}"/>
                </a:ext>
              </a:extLst>
            </p:cNvPr>
            <p:cNvSpPr txBox="1"/>
            <p:nvPr/>
          </p:nvSpPr>
          <p:spPr>
            <a:xfrm>
              <a:off x="4329971" y="3739049"/>
              <a:ext cx="5681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Vests</a:t>
              </a:r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ABCB3C3E-313E-4CB0-86BD-5FF85C71748E}"/>
                </a:ext>
              </a:extLst>
            </p:cNvPr>
            <p:cNvSpPr/>
            <p:nvPr/>
          </p:nvSpPr>
          <p:spPr>
            <a:xfrm>
              <a:off x="4879916" y="3847216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2FE78D5-3A81-4995-865C-3621142FA837}"/>
              </a:ext>
            </a:extLst>
          </p:cNvPr>
          <p:cNvGrpSpPr/>
          <p:nvPr/>
        </p:nvGrpSpPr>
        <p:grpSpPr>
          <a:xfrm>
            <a:off x="3760942" y="4663095"/>
            <a:ext cx="843761" cy="523220"/>
            <a:chOff x="3773385" y="4683708"/>
            <a:chExt cx="843761" cy="52322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E9A6935-F080-4528-BD06-E042A6511F09}"/>
                </a:ext>
              </a:extLst>
            </p:cNvPr>
            <p:cNvSpPr txBox="1"/>
            <p:nvPr/>
          </p:nvSpPr>
          <p:spPr>
            <a:xfrm>
              <a:off x="3773385" y="4683708"/>
              <a:ext cx="7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Baseball</a:t>
              </a:r>
            </a:p>
            <a:p>
              <a:r>
                <a:rPr lang="en-US" sz="1400" dirty="0"/>
                <a:t>Uniform</a:t>
              </a:r>
            </a:p>
          </p:txBody>
        </p:sp>
        <p:sp>
          <p:nvSpPr>
            <p:cNvPr id="174" name="Star: 5 Points 173">
              <a:extLst>
                <a:ext uri="{FF2B5EF4-FFF2-40B4-BE49-F238E27FC236}">
                  <a16:creationId xmlns:a16="http://schemas.microsoft.com/office/drawing/2014/main" id="{B22E0521-987C-4689-8900-D023E0739C5E}"/>
                </a:ext>
              </a:extLst>
            </p:cNvPr>
            <p:cNvSpPr/>
            <p:nvPr/>
          </p:nvSpPr>
          <p:spPr>
            <a:xfrm>
              <a:off x="4505166" y="4854776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58CCFA5-1B84-4C92-BA02-1D18C38FACD0}"/>
              </a:ext>
            </a:extLst>
          </p:cNvPr>
          <p:cNvGrpSpPr/>
          <p:nvPr/>
        </p:nvGrpSpPr>
        <p:grpSpPr>
          <a:xfrm>
            <a:off x="4663941" y="4523905"/>
            <a:ext cx="863749" cy="331805"/>
            <a:chOff x="4663941" y="4523905"/>
            <a:chExt cx="863749" cy="33180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A22C1BC-20A2-4103-B40E-AAE2EA884428}"/>
                </a:ext>
              </a:extLst>
            </p:cNvPr>
            <p:cNvSpPr txBox="1"/>
            <p:nvPr/>
          </p:nvSpPr>
          <p:spPr>
            <a:xfrm>
              <a:off x="4663941" y="4547933"/>
              <a:ext cx="8493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Karate Gi</a:t>
              </a:r>
            </a:p>
          </p:txBody>
        </p:sp>
        <p:sp>
          <p:nvSpPr>
            <p:cNvPr id="182" name="Plus Sign 181">
              <a:extLst>
                <a:ext uri="{FF2B5EF4-FFF2-40B4-BE49-F238E27FC236}">
                  <a16:creationId xmlns:a16="http://schemas.microsoft.com/office/drawing/2014/main" id="{EAF4A8B5-FF3E-4D55-AE5B-AC74503555CA}"/>
                </a:ext>
              </a:extLst>
            </p:cNvPr>
            <p:cNvSpPr/>
            <p:nvPr/>
          </p:nvSpPr>
          <p:spPr>
            <a:xfrm>
              <a:off x="5381640" y="4523905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86711B5-DF3E-4C59-A717-0992FE8A677E}"/>
              </a:ext>
            </a:extLst>
          </p:cNvPr>
          <p:cNvGrpSpPr/>
          <p:nvPr/>
        </p:nvGrpSpPr>
        <p:grpSpPr>
          <a:xfrm>
            <a:off x="4477871" y="5144920"/>
            <a:ext cx="767157" cy="307777"/>
            <a:chOff x="4477871" y="5144920"/>
            <a:chExt cx="767157" cy="30777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EF681DF-B5BD-4CA2-BCC1-EC62B09068E9}"/>
                </a:ext>
              </a:extLst>
            </p:cNvPr>
            <p:cNvSpPr txBox="1"/>
            <p:nvPr/>
          </p:nvSpPr>
          <p:spPr>
            <a:xfrm>
              <a:off x="4477871" y="5144920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T-shirts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D05310E-102C-416E-A0EC-3764EFF9C66B}"/>
                </a:ext>
              </a:extLst>
            </p:cNvPr>
            <p:cNvSpPr/>
            <p:nvPr/>
          </p:nvSpPr>
          <p:spPr>
            <a:xfrm>
              <a:off x="5166882" y="5269927"/>
              <a:ext cx="78146" cy="781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2A0C09-77D8-4DDE-BF0B-A83DF19ECBF5}"/>
              </a:ext>
            </a:extLst>
          </p:cNvPr>
          <p:cNvGrpSpPr/>
          <p:nvPr/>
        </p:nvGrpSpPr>
        <p:grpSpPr>
          <a:xfrm>
            <a:off x="7350903" y="1541305"/>
            <a:ext cx="1352165" cy="523220"/>
            <a:chOff x="6740393" y="869220"/>
            <a:chExt cx="1352165" cy="523220"/>
          </a:xfrm>
        </p:grpSpPr>
        <p:sp>
          <p:nvSpPr>
            <p:cNvPr id="2" name="Flowchart: Collate 1">
              <a:extLst>
                <a:ext uri="{FF2B5EF4-FFF2-40B4-BE49-F238E27FC236}">
                  <a16:creationId xmlns:a16="http://schemas.microsoft.com/office/drawing/2014/main" id="{2BECDD96-2A31-4DCF-BC1C-756936EA421D}"/>
                </a:ext>
              </a:extLst>
            </p:cNvPr>
            <p:cNvSpPr/>
            <p:nvPr/>
          </p:nvSpPr>
          <p:spPr>
            <a:xfrm>
              <a:off x="6740393" y="1125865"/>
              <a:ext cx="111980" cy="146050"/>
            </a:xfrm>
            <a:prstGeom prst="flowChartCol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DD00DC9-D6AE-4498-84AF-256D37490D3D}"/>
                </a:ext>
              </a:extLst>
            </p:cNvPr>
            <p:cNvSpPr txBox="1"/>
            <p:nvPr/>
          </p:nvSpPr>
          <p:spPr>
            <a:xfrm>
              <a:off x="6832806" y="869220"/>
              <a:ext cx="125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Convenience </a:t>
              </a:r>
            </a:p>
            <a:p>
              <a:r>
                <a:rPr lang="en-US" sz="1400" dirty="0"/>
                <a:t>Store Girl</a:t>
              </a: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E8D774F3-D2FD-4BCA-9C9F-518585654B31}"/>
              </a:ext>
            </a:extLst>
          </p:cNvPr>
          <p:cNvSpPr/>
          <p:nvPr/>
        </p:nvSpPr>
        <p:spPr>
          <a:xfrm>
            <a:off x="3329940" y="1416729"/>
            <a:ext cx="1736542" cy="480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B49A967E-4321-4B9C-A910-A104CBEA52CB}"/>
              </a:ext>
            </a:extLst>
          </p:cNvPr>
          <p:cNvSpPr/>
          <p:nvPr/>
        </p:nvSpPr>
        <p:spPr>
          <a:xfrm rot="2767616">
            <a:off x="2619478" y="2999281"/>
            <a:ext cx="1515188" cy="480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79DAAB-5BE4-4890-8BD5-530F4D71DFE1}"/>
                  </a:ext>
                </a:extLst>
              </p:cNvPr>
              <p:cNvSpPr txBox="1"/>
              <p:nvPr/>
            </p:nvSpPr>
            <p:spPr>
              <a:xfrm>
                <a:off x="3939397" y="1453276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79DAAB-5BE4-4890-8BD5-530F4D71D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397" y="1453276"/>
                <a:ext cx="37093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4BEEF09-0B8B-46A8-A10D-9C3D114CD3A3}"/>
                  </a:ext>
                </a:extLst>
              </p:cNvPr>
              <p:cNvSpPr txBox="1"/>
              <p:nvPr/>
            </p:nvSpPr>
            <p:spPr>
              <a:xfrm>
                <a:off x="3109645" y="2964302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4BEEF09-0B8B-46A8-A10D-9C3D114CD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645" y="2964302"/>
                <a:ext cx="3709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C9AF6114-DAC1-47F0-ADF2-A611B10A287A}"/>
              </a:ext>
            </a:extLst>
          </p:cNvPr>
          <p:cNvSpPr/>
          <p:nvPr/>
        </p:nvSpPr>
        <p:spPr>
          <a:xfrm rot="7456813">
            <a:off x="4939330" y="3321777"/>
            <a:ext cx="1515188" cy="480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59690AE-195C-4F58-BADD-7BDF8C6E37C4}"/>
                  </a:ext>
                </a:extLst>
              </p:cNvPr>
              <p:cNvSpPr txBox="1"/>
              <p:nvPr/>
            </p:nvSpPr>
            <p:spPr>
              <a:xfrm>
                <a:off x="5536775" y="3322101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59690AE-195C-4F58-BADD-7BDF8C6E3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775" y="3322101"/>
                <a:ext cx="382605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9830A61-A65A-4C85-9F42-BC3D8C28A600}"/>
              </a:ext>
            </a:extLst>
          </p:cNvPr>
          <p:cNvSpPr/>
          <p:nvPr/>
        </p:nvSpPr>
        <p:spPr>
          <a:xfrm>
            <a:off x="5166882" y="3465750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43830D-D830-4B22-B532-E4AFF1DB1354}"/>
              </a:ext>
            </a:extLst>
          </p:cNvPr>
          <p:cNvSpPr/>
          <p:nvPr/>
        </p:nvSpPr>
        <p:spPr>
          <a:xfrm>
            <a:off x="1057013" y="577620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D59C11-4BC5-4C83-BF96-C73B9992997D}"/>
              </a:ext>
            </a:extLst>
          </p:cNvPr>
          <p:cNvGrpSpPr/>
          <p:nvPr/>
        </p:nvGrpSpPr>
        <p:grpSpPr>
          <a:xfrm>
            <a:off x="1325772" y="1108952"/>
            <a:ext cx="800510" cy="307777"/>
            <a:chOff x="2698564" y="544633"/>
            <a:chExt cx="800510" cy="3077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DFF1BD-CA51-4072-BA07-8749DB576190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B37F19-2D74-4EC1-BA83-20DBE36CEB8F}"/>
                </a:ext>
              </a:extLst>
            </p:cNvPr>
            <p:cNvSpPr txBox="1"/>
            <p:nvPr/>
          </p:nvSpPr>
          <p:spPr>
            <a:xfrm>
              <a:off x="2698564" y="544633"/>
              <a:ext cx="713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Rogues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53E2404-F979-46D9-BF52-AC23A687928F}"/>
              </a:ext>
            </a:extLst>
          </p:cNvPr>
          <p:cNvSpPr/>
          <p:nvPr/>
        </p:nvSpPr>
        <p:spPr>
          <a:xfrm>
            <a:off x="5365711" y="721452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48FC647-960C-4B36-A40E-B933F1A9925F}"/>
              </a:ext>
            </a:extLst>
          </p:cNvPr>
          <p:cNvGrpSpPr/>
          <p:nvPr/>
        </p:nvGrpSpPr>
        <p:grpSpPr>
          <a:xfrm>
            <a:off x="6337987" y="1666166"/>
            <a:ext cx="821057" cy="307777"/>
            <a:chOff x="6524819" y="1617182"/>
            <a:chExt cx="821057" cy="30777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54ED82-63D5-4650-88A2-3C5A9EBB2278}"/>
                </a:ext>
              </a:extLst>
            </p:cNvPr>
            <p:cNvSpPr/>
            <p:nvPr/>
          </p:nvSpPr>
          <p:spPr>
            <a:xfrm>
              <a:off x="6524819" y="1690884"/>
              <a:ext cx="88932" cy="889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0B976E-924F-432E-AADF-285ACE4E73F6}"/>
                </a:ext>
              </a:extLst>
            </p:cNvPr>
            <p:cNvSpPr txBox="1"/>
            <p:nvPr/>
          </p:nvSpPr>
          <p:spPr>
            <a:xfrm>
              <a:off x="6576242" y="1617182"/>
              <a:ext cx="769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Cropsey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504692-6277-4C41-A242-0D7BBE48FC72}"/>
              </a:ext>
            </a:extLst>
          </p:cNvPr>
          <p:cNvGrpSpPr/>
          <p:nvPr/>
        </p:nvGrpSpPr>
        <p:grpSpPr>
          <a:xfrm>
            <a:off x="6485624" y="2056566"/>
            <a:ext cx="721947" cy="307777"/>
            <a:chOff x="9191183" y="1491471"/>
            <a:chExt cx="721947" cy="3077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B96517-08DC-4931-AFA4-FEB8597A4AE1}"/>
                </a:ext>
              </a:extLst>
            </p:cNvPr>
            <p:cNvSpPr txBox="1"/>
            <p:nvPr/>
          </p:nvSpPr>
          <p:spPr>
            <a:xfrm>
              <a:off x="9250769" y="1491471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Luther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3E7536-EB58-4B5F-9BA7-513751ACE9B2}"/>
                </a:ext>
              </a:extLst>
            </p:cNvPr>
            <p:cNvSpPr/>
            <p:nvPr/>
          </p:nvSpPr>
          <p:spPr>
            <a:xfrm>
              <a:off x="9191183" y="1631506"/>
              <a:ext cx="82083" cy="820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EA7DB6-CC22-49CC-A3BB-0E9BC0648930}"/>
              </a:ext>
            </a:extLst>
          </p:cNvPr>
          <p:cNvGrpSpPr/>
          <p:nvPr/>
        </p:nvGrpSpPr>
        <p:grpSpPr>
          <a:xfrm>
            <a:off x="1585786" y="766226"/>
            <a:ext cx="882579" cy="307777"/>
            <a:chOff x="1585786" y="910059"/>
            <a:chExt cx="882579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4DA964-C2B7-4637-A027-B9B9211BA979}"/>
                </a:ext>
              </a:extLst>
            </p:cNvPr>
            <p:cNvSpPr txBox="1"/>
            <p:nvPr/>
          </p:nvSpPr>
          <p:spPr>
            <a:xfrm>
              <a:off x="1585786" y="910059"/>
              <a:ext cx="855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Warriors</a:t>
              </a:r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AA37227B-A87B-422F-B144-F4F39ED79685}"/>
                </a:ext>
              </a:extLst>
            </p:cNvPr>
            <p:cNvSpPr/>
            <p:nvPr/>
          </p:nvSpPr>
          <p:spPr>
            <a:xfrm>
              <a:off x="2362293" y="102848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94869B-F418-4FCE-BACC-1CA6A0BA89B7}"/>
              </a:ext>
            </a:extLst>
          </p:cNvPr>
          <p:cNvGrpSpPr/>
          <p:nvPr/>
        </p:nvGrpSpPr>
        <p:grpSpPr>
          <a:xfrm>
            <a:off x="2136689" y="1471775"/>
            <a:ext cx="689902" cy="307777"/>
            <a:chOff x="3378661" y="1953703"/>
            <a:chExt cx="689902" cy="3077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A1DD1D-8F56-472F-B5FB-B560A3A558E0}"/>
                </a:ext>
              </a:extLst>
            </p:cNvPr>
            <p:cNvSpPr txBox="1"/>
            <p:nvPr/>
          </p:nvSpPr>
          <p:spPr>
            <a:xfrm>
              <a:off x="3378661" y="1953703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Furies</a:t>
              </a:r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2F133EEF-BA29-44AA-948E-2732FB2396FF}"/>
                </a:ext>
              </a:extLst>
            </p:cNvPr>
            <p:cNvSpPr/>
            <p:nvPr/>
          </p:nvSpPr>
          <p:spPr>
            <a:xfrm>
              <a:off x="3956583" y="2058926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A33A87F-B618-4620-850F-FFC0DECFECD9}"/>
              </a:ext>
            </a:extLst>
          </p:cNvPr>
          <p:cNvGrpSpPr/>
          <p:nvPr/>
        </p:nvGrpSpPr>
        <p:grpSpPr>
          <a:xfrm>
            <a:off x="1283120" y="1774921"/>
            <a:ext cx="843162" cy="307777"/>
            <a:chOff x="3564097" y="1317596"/>
            <a:chExt cx="843162" cy="3077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617406-D3E0-4C73-9973-361DB2535F7D}"/>
                </a:ext>
              </a:extLst>
            </p:cNvPr>
            <p:cNvSpPr txBox="1"/>
            <p:nvPr/>
          </p:nvSpPr>
          <p:spPr>
            <a:xfrm>
              <a:off x="3564097" y="1317596"/>
              <a:ext cx="806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Orphans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980F4B2-FA80-4DFC-BC8F-F8D630B9D124}"/>
                </a:ext>
              </a:extLst>
            </p:cNvPr>
            <p:cNvSpPr/>
            <p:nvPr/>
          </p:nvSpPr>
          <p:spPr>
            <a:xfrm>
              <a:off x="4329113" y="1440199"/>
              <a:ext cx="78146" cy="781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3E4AC96-3CEF-49D0-A1EF-74416AB5AC80}"/>
              </a:ext>
            </a:extLst>
          </p:cNvPr>
          <p:cNvGrpSpPr/>
          <p:nvPr/>
        </p:nvGrpSpPr>
        <p:grpSpPr>
          <a:xfrm>
            <a:off x="1432030" y="2137744"/>
            <a:ext cx="1330151" cy="307777"/>
            <a:chOff x="3408978" y="3018718"/>
            <a:chExt cx="1330151" cy="3077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1C4413-59CE-4D69-8D6B-74AFFBB86F20}"/>
                </a:ext>
              </a:extLst>
            </p:cNvPr>
            <p:cNvSpPr txBox="1"/>
            <p:nvPr/>
          </p:nvSpPr>
          <p:spPr>
            <a:xfrm>
              <a:off x="3408978" y="3018718"/>
              <a:ext cx="1248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Gramercy Riffs</a:t>
              </a:r>
            </a:p>
          </p:txBody>
        </p:sp>
        <p:sp>
          <p:nvSpPr>
            <p:cNvPr id="70" name="Plus Sign 69">
              <a:extLst>
                <a:ext uri="{FF2B5EF4-FFF2-40B4-BE49-F238E27FC236}">
                  <a16:creationId xmlns:a16="http://schemas.microsoft.com/office/drawing/2014/main" id="{30160348-B69E-4CF3-B3B9-1B7E8394D3E4}"/>
                </a:ext>
              </a:extLst>
            </p:cNvPr>
            <p:cNvSpPr/>
            <p:nvPr/>
          </p:nvSpPr>
          <p:spPr>
            <a:xfrm>
              <a:off x="4593079" y="3092450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2205604-C683-4E6F-AB29-54DCD032F6E8}"/>
              </a:ext>
            </a:extLst>
          </p:cNvPr>
          <p:cNvGrpSpPr/>
          <p:nvPr/>
        </p:nvGrpSpPr>
        <p:grpSpPr>
          <a:xfrm>
            <a:off x="5958884" y="2506623"/>
            <a:ext cx="1118451" cy="307777"/>
            <a:chOff x="5958884" y="2506623"/>
            <a:chExt cx="1118451" cy="3077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0A632E-0D91-4C84-B22D-6E7C83C9EA7C}"/>
                </a:ext>
              </a:extLst>
            </p:cNvPr>
            <p:cNvSpPr txBox="1"/>
            <p:nvPr/>
          </p:nvSpPr>
          <p:spPr>
            <a:xfrm>
              <a:off x="6047886" y="2506623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Purple Face</a:t>
              </a:r>
            </a:p>
          </p:txBody>
        </p:sp>
        <p:sp>
          <p:nvSpPr>
            <p:cNvPr id="72" name="Star: 5 Points 71">
              <a:extLst>
                <a:ext uri="{FF2B5EF4-FFF2-40B4-BE49-F238E27FC236}">
                  <a16:creationId xmlns:a16="http://schemas.microsoft.com/office/drawing/2014/main" id="{C64466B5-7DD7-4BF1-92B5-47554B0E8998}"/>
                </a:ext>
              </a:extLst>
            </p:cNvPr>
            <p:cNvSpPr/>
            <p:nvPr/>
          </p:nvSpPr>
          <p:spPr>
            <a:xfrm>
              <a:off x="5958884" y="2595949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8CBC1C2-AC3C-415A-AC9C-B8B31A048540}"/>
              </a:ext>
            </a:extLst>
          </p:cNvPr>
          <p:cNvGrpSpPr/>
          <p:nvPr/>
        </p:nvGrpSpPr>
        <p:grpSpPr>
          <a:xfrm>
            <a:off x="5457286" y="1552607"/>
            <a:ext cx="677867" cy="307777"/>
            <a:chOff x="5457286" y="1552607"/>
            <a:chExt cx="677867" cy="30777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BDD459-D282-43D1-916B-EC86D0359B35}"/>
                </a:ext>
              </a:extLst>
            </p:cNvPr>
            <p:cNvSpPr txBox="1"/>
            <p:nvPr/>
          </p:nvSpPr>
          <p:spPr>
            <a:xfrm>
              <a:off x="5570575" y="1552607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Cobb</a:t>
              </a:r>
            </a:p>
          </p:txBody>
        </p:sp>
        <p:sp>
          <p:nvSpPr>
            <p:cNvPr id="74" name="Star: 5 Points 73">
              <a:extLst>
                <a:ext uri="{FF2B5EF4-FFF2-40B4-BE49-F238E27FC236}">
                  <a16:creationId xmlns:a16="http://schemas.microsoft.com/office/drawing/2014/main" id="{FFF259DF-5A28-49BA-B910-32884917A5F1}"/>
                </a:ext>
              </a:extLst>
            </p:cNvPr>
            <p:cNvSpPr/>
            <p:nvPr/>
          </p:nvSpPr>
          <p:spPr>
            <a:xfrm>
              <a:off x="5457286" y="1657516"/>
              <a:ext cx="111980" cy="11198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6106FB-5788-4CB9-8068-32B4C507A7B7}"/>
              </a:ext>
            </a:extLst>
          </p:cNvPr>
          <p:cNvGrpSpPr/>
          <p:nvPr/>
        </p:nvGrpSpPr>
        <p:grpSpPr>
          <a:xfrm>
            <a:off x="5995614" y="1161471"/>
            <a:ext cx="663472" cy="307777"/>
            <a:chOff x="5293801" y="1031288"/>
            <a:chExt cx="663472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2D5980-6A9B-4DD1-A0DD-BAFFC9ABE047}"/>
                </a:ext>
              </a:extLst>
            </p:cNvPr>
            <p:cNvSpPr txBox="1"/>
            <p:nvPr/>
          </p:nvSpPr>
          <p:spPr>
            <a:xfrm>
              <a:off x="5384937" y="1031288"/>
              <a:ext cx="572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Swan</a:t>
              </a: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20BF0EBC-9E42-46C4-BF09-517E74EA3294}"/>
                </a:ext>
              </a:extLst>
            </p:cNvPr>
            <p:cNvSpPr/>
            <p:nvPr/>
          </p:nvSpPr>
          <p:spPr>
            <a:xfrm>
              <a:off x="5293801" y="1144441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69F5FC0-C7DF-48EF-A07D-9E47F84E35FD}"/>
              </a:ext>
            </a:extLst>
          </p:cNvPr>
          <p:cNvGrpSpPr/>
          <p:nvPr/>
        </p:nvGrpSpPr>
        <p:grpSpPr>
          <a:xfrm>
            <a:off x="5614228" y="1863129"/>
            <a:ext cx="701370" cy="307777"/>
            <a:chOff x="5614228" y="1863129"/>
            <a:chExt cx="701370" cy="3077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83882F-3AEA-48AC-9FE2-04CA8906C9D8}"/>
                </a:ext>
              </a:extLst>
            </p:cNvPr>
            <p:cNvSpPr txBox="1"/>
            <p:nvPr/>
          </p:nvSpPr>
          <p:spPr>
            <a:xfrm>
              <a:off x="5714151" y="1863129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Cleon</a:t>
              </a:r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4F4E132-491C-4AAE-851B-8744BBD6B42A}"/>
                </a:ext>
              </a:extLst>
            </p:cNvPr>
            <p:cNvSpPr/>
            <p:nvPr/>
          </p:nvSpPr>
          <p:spPr>
            <a:xfrm>
              <a:off x="5614228" y="1988989"/>
              <a:ext cx="106072" cy="9144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F89ED9D-DACD-40C0-8C8D-F6794E6E1A76}"/>
              </a:ext>
            </a:extLst>
          </p:cNvPr>
          <p:cNvGrpSpPr/>
          <p:nvPr/>
        </p:nvGrpSpPr>
        <p:grpSpPr>
          <a:xfrm>
            <a:off x="5667264" y="2201882"/>
            <a:ext cx="734614" cy="307777"/>
            <a:chOff x="5667264" y="2201882"/>
            <a:chExt cx="734614" cy="30777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C105BD-97D9-4E15-A864-7DDB5E5B8CA1}"/>
                </a:ext>
              </a:extLst>
            </p:cNvPr>
            <p:cNvSpPr txBox="1"/>
            <p:nvPr/>
          </p:nvSpPr>
          <p:spPr>
            <a:xfrm>
              <a:off x="5777989" y="2201882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Masai</a:t>
              </a:r>
            </a:p>
          </p:txBody>
        </p:sp>
        <p:sp>
          <p:nvSpPr>
            <p:cNvPr id="80" name="Plus Sign 79">
              <a:extLst>
                <a:ext uri="{FF2B5EF4-FFF2-40B4-BE49-F238E27FC236}">
                  <a16:creationId xmlns:a16="http://schemas.microsoft.com/office/drawing/2014/main" id="{25885BF7-E4C0-400D-B968-1BF0859B5E0B}"/>
                </a:ext>
              </a:extLst>
            </p:cNvPr>
            <p:cNvSpPr/>
            <p:nvPr/>
          </p:nvSpPr>
          <p:spPr>
            <a:xfrm>
              <a:off x="5667264" y="2304589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E940BA0-4B6A-4A00-85D9-022E68BE753C}"/>
              </a:ext>
            </a:extLst>
          </p:cNvPr>
          <p:cNvGrpSpPr/>
          <p:nvPr/>
        </p:nvGrpSpPr>
        <p:grpSpPr>
          <a:xfrm>
            <a:off x="6029430" y="819128"/>
            <a:ext cx="732565" cy="307777"/>
            <a:chOff x="6029430" y="819128"/>
            <a:chExt cx="732565" cy="30777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E200D8-A700-4242-A5C8-8A3F010AC242}"/>
                </a:ext>
              </a:extLst>
            </p:cNvPr>
            <p:cNvSpPr txBox="1"/>
            <p:nvPr/>
          </p:nvSpPr>
          <p:spPr>
            <a:xfrm>
              <a:off x="6171769" y="819128"/>
              <a:ext cx="590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Cyrus</a:t>
              </a:r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2C3F7CD5-29AB-4AF6-A30C-8243FE6FDF48}"/>
                </a:ext>
              </a:extLst>
            </p:cNvPr>
            <p:cNvSpPr/>
            <p:nvPr/>
          </p:nvSpPr>
          <p:spPr>
            <a:xfrm>
              <a:off x="6029430" y="917897"/>
              <a:ext cx="146050" cy="14605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65DADCF-17BC-4BE1-ADD8-7BA866FC90DB}"/>
              </a:ext>
            </a:extLst>
          </p:cNvPr>
          <p:cNvGrpSpPr/>
          <p:nvPr/>
        </p:nvGrpSpPr>
        <p:grpSpPr>
          <a:xfrm>
            <a:off x="6774227" y="1370374"/>
            <a:ext cx="576887" cy="307777"/>
            <a:chOff x="6774227" y="1370374"/>
            <a:chExt cx="576887" cy="307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268B47-74AF-4620-9EB0-08A0430EFA5A}"/>
                </a:ext>
              </a:extLst>
            </p:cNvPr>
            <p:cNvSpPr txBox="1"/>
            <p:nvPr/>
          </p:nvSpPr>
          <p:spPr>
            <a:xfrm>
              <a:off x="6825008" y="1370374"/>
              <a:ext cx="526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Sully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8F77893-9663-4F5D-BA80-CBCBDB295201}"/>
                </a:ext>
              </a:extLst>
            </p:cNvPr>
            <p:cNvSpPr/>
            <p:nvPr/>
          </p:nvSpPr>
          <p:spPr>
            <a:xfrm>
              <a:off x="6774227" y="1493044"/>
              <a:ext cx="78146" cy="781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1ED33505-B530-4617-9C25-29FA1520D5E1}"/>
              </a:ext>
            </a:extLst>
          </p:cNvPr>
          <p:cNvSpPr/>
          <p:nvPr/>
        </p:nvSpPr>
        <p:spPr>
          <a:xfrm>
            <a:off x="3562079" y="3555389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2CAA4F0-02BB-4A19-B27C-84D745E85C32}"/>
              </a:ext>
            </a:extLst>
          </p:cNvPr>
          <p:cNvGrpSpPr/>
          <p:nvPr/>
        </p:nvGrpSpPr>
        <p:grpSpPr>
          <a:xfrm>
            <a:off x="3830838" y="4086721"/>
            <a:ext cx="800510" cy="307777"/>
            <a:chOff x="2698564" y="544633"/>
            <a:chExt cx="800510" cy="307777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0ABE2EB-B3FC-4FD8-8B3D-4F94A18CCFB0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9230D91-E24C-4C47-80A3-6E1C3C5B3B9F}"/>
                </a:ext>
              </a:extLst>
            </p:cNvPr>
            <p:cNvSpPr txBox="1"/>
            <p:nvPr/>
          </p:nvSpPr>
          <p:spPr>
            <a:xfrm>
              <a:off x="2698564" y="544633"/>
              <a:ext cx="742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Leather</a:t>
              </a:r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095C9E8-0724-4860-9E42-85A54D201E9E}"/>
              </a:ext>
            </a:extLst>
          </p:cNvPr>
          <p:cNvSpPr/>
          <p:nvPr/>
        </p:nvSpPr>
        <p:spPr>
          <a:xfrm>
            <a:off x="7422162" y="3478676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5D4A768-F9BB-4207-83D5-0DD27AE82FEC}"/>
              </a:ext>
            </a:extLst>
          </p:cNvPr>
          <p:cNvGrpSpPr/>
          <p:nvPr/>
        </p:nvGrpSpPr>
        <p:grpSpPr>
          <a:xfrm>
            <a:off x="7662774" y="4116253"/>
            <a:ext cx="638157" cy="307777"/>
            <a:chOff x="2860917" y="574165"/>
            <a:chExt cx="638157" cy="307777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06321AE-9214-44B6-BDA9-6D0745BDCF17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61B0761-7E28-4B44-89BE-93A9A4EBD3B1}"/>
                </a:ext>
              </a:extLst>
            </p:cNvPr>
            <p:cNvSpPr txBox="1"/>
            <p:nvPr/>
          </p:nvSpPr>
          <p:spPr>
            <a:xfrm>
              <a:off x="2860917" y="574165"/>
              <a:ext cx="550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Knife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EF124BF-8194-4BC4-9506-73C94DB7EE54}"/>
              </a:ext>
            </a:extLst>
          </p:cNvPr>
          <p:cNvGrpSpPr/>
          <p:nvPr/>
        </p:nvGrpSpPr>
        <p:grpSpPr>
          <a:xfrm>
            <a:off x="7686370" y="4717233"/>
            <a:ext cx="614561" cy="307777"/>
            <a:chOff x="2884513" y="578158"/>
            <a:chExt cx="614561" cy="30777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9D75092-9280-4EEC-8031-E48DCC5C5BB4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0D3B2A7-F2E0-4F67-B36A-814A86A6811F}"/>
                </a:ext>
              </a:extLst>
            </p:cNvPr>
            <p:cNvSpPr txBox="1"/>
            <p:nvPr/>
          </p:nvSpPr>
          <p:spPr>
            <a:xfrm>
              <a:off x="2884513" y="578158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Pipe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DDE7C8D-F1A4-4442-92A5-7BE3BC10229D}"/>
              </a:ext>
            </a:extLst>
          </p:cNvPr>
          <p:cNvGrpSpPr/>
          <p:nvPr/>
        </p:nvGrpSpPr>
        <p:grpSpPr>
          <a:xfrm>
            <a:off x="8598230" y="4400629"/>
            <a:ext cx="528639" cy="307777"/>
            <a:chOff x="2970435" y="569331"/>
            <a:chExt cx="528639" cy="307777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98EDA5F-A5DD-4E3F-9028-F0A29BF0C959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37684C0-5D8A-422E-B242-53D1ECA3A19B}"/>
                </a:ext>
              </a:extLst>
            </p:cNvPr>
            <p:cNvSpPr txBox="1"/>
            <p:nvPr/>
          </p:nvSpPr>
          <p:spPr>
            <a:xfrm>
              <a:off x="2970435" y="569331"/>
              <a:ext cx="428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Bat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0BF1111-6E9B-48B1-B84E-69360AFF743D}"/>
              </a:ext>
            </a:extLst>
          </p:cNvPr>
          <p:cNvGrpSpPr/>
          <p:nvPr/>
        </p:nvGrpSpPr>
        <p:grpSpPr>
          <a:xfrm>
            <a:off x="8092558" y="3739049"/>
            <a:ext cx="574935" cy="307777"/>
            <a:chOff x="2924139" y="585573"/>
            <a:chExt cx="574935" cy="307777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F9502AD-B1D8-404B-9639-D13E0D464799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40DA6AA-A38B-4FAB-9C3E-36BF47FFD60F}"/>
                </a:ext>
              </a:extLst>
            </p:cNvPr>
            <p:cNvSpPr txBox="1"/>
            <p:nvPr/>
          </p:nvSpPr>
          <p:spPr>
            <a:xfrm>
              <a:off x="2924139" y="585573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Gun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4410112-C179-420C-8EC7-666AA540F10C}"/>
              </a:ext>
            </a:extLst>
          </p:cNvPr>
          <p:cNvGrpSpPr/>
          <p:nvPr/>
        </p:nvGrpSpPr>
        <p:grpSpPr>
          <a:xfrm>
            <a:off x="8308623" y="5144920"/>
            <a:ext cx="664632" cy="307777"/>
            <a:chOff x="2834442" y="572545"/>
            <a:chExt cx="664632" cy="307777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5D24726-A81B-4C45-A2A3-3D79B4683D3C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621DFCB-9BB1-4719-9544-26C38E74416E}"/>
                </a:ext>
              </a:extLst>
            </p:cNvPr>
            <p:cNvSpPr txBox="1"/>
            <p:nvPr/>
          </p:nvSpPr>
          <p:spPr>
            <a:xfrm>
              <a:off x="2834442" y="572545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Chain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1D2799B4-C1CF-446E-8E7E-CBE3B73D3B77}"/>
              </a:ext>
            </a:extLst>
          </p:cNvPr>
          <p:cNvSpPr txBox="1"/>
          <p:nvPr/>
        </p:nvSpPr>
        <p:spPr>
          <a:xfrm>
            <a:off x="7284720" y="3180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The Warriors Gangs - The Warriors Movie Site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176DA1-A2F1-4A8B-BE8C-EAD11D459818}"/>
              </a:ext>
            </a:extLst>
          </p:cNvPr>
          <p:cNvCxnSpPr>
            <a:stCxn id="62" idx="5"/>
            <a:endCxn id="76" idx="1"/>
          </p:cNvCxnSpPr>
          <p:nvPr/>
        </p:nvCxnSpPr>
        <p:spPr>
          <a:xfrm>
            <a:off x="2441847" y="930373"/>
            <a:ext cx="3580285" cy="38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88655D5-47BE-4967-882E-6F1BABB90A4C}"/>
              </a:ext>
            </a:extLst>
          </p:cNvPr>
          <p:cNvCxnSpPr>
            <a:cxnSpLocks/>
            <a:stCxn id="62" idx="5"/>
            <a:endCxn id="78" idx="1"/>
          </p:cNvCxnSpPr>
          <p:nvPr/>
        </p:nvCxnSpPr>
        <p:spPr>
          <a:xfrm>
            <a:off x="2441847" y="930373"/>
            <a:ext cx="3198899" cy="110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5841D66-E75E-4295-B47E-ECB8FEAFD4B8}"/>
              </a:ext>
            </a:extLst>
          </p:cNvPr>
          <p:cNvCxnSpPr>
            <a:cxnSpLocks/>
            <a:stCxn id="8" idx="6"/>
            <a:endCxn id="25" idx="2"/>
          </p:cNvCxnSpPr>
          <p:nvPr/>
        </p:nvCxnSpPr>
        <p:spPr>
          <a:xfrm>
            <a:off x="2126282" y="1296367"/>
            <a:ext cx="4211705" cy="48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C8CEF1F-B9ED-4368-9455-D496EE4349E9}"/>
              </a:ext>
            </a:extLst>
          </p:cNvPr>
          <p:cNvCxnSpPr>
            <a:cxnSpLocks/>
            <a:stCxn id="8" idx="6"/>
            <a:endCxn id="40" idx="2"/>
          </p:cNvCxnSpPr>
          <p:nvPr/>
        </p:nvCxnSpPr>
        <p:spPr>
          <a:xfrm>
            <a:off x="2126282" y="1296367"/>
            <a:ext cx="4359342" cy="94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BA02C89-1878-4E1D-9391-988BDCEA244E}"/>
              </a:ext>
            </a:extLst>
          </p:cNvPr>
          <p:cNvCxnSpPr>
            <a:cxnSpLocks/>
            <a:stCxn id="65" idx="4"/>
            <a:endCxn id="72" idx="1"/>
          </p:cNvCxnSpPr>
          <p:nvPr/>
        </p:nvCxnSpPr>
        <p:spPr>
          <a:xfrm>
            <a:off x="2826591" y="1619770"/>
            <a:ext cx="3132293" cy="101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C907207-DB08-4EE2-979A-422361D34191}"/>
              </a:ext>
            </a:extLst>
          </p:cNvPr>
          <p:cNvCxnSpPr>
            <a:cxnSpLocks/>
            <a:stCxn id="65" idx="4"/>
            <a:endCxn id="74" idx="1"/>
          </p:cNvCxnSpPr>
          <p:nvPr/>
        </p:nvCxnSpPr>
        <p:spPr>
          <a:xfrm>
            <a:off x="2826591" y="1619770"/>
            <a:ext cx="2630695" cy="8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9B632D6-508A-450D-B4CC-B93A43844302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2126282" y="1532117"/>
            <a:ext cx="4647945" cy="40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E2EF79F-AC3F-4113-82E1-F47D89A3298B}"/>
              </a:ext>
            </a:extLst>
          </p:cNvPr>
          <p:cNvCxnSpPr>
            <a:cxnSpLocks/>
            <a:stCxn id="70" idx="0"/>
            <a:endCxn id="80" idx="2"/>
          </p:cNvCxnSpPr>
          <p:nvPr/>
        </p:nvCxnSpPr>
        <p:spPr>
          <a:xfrm>
            <a:off x="2742822" y="2284501"/>
            <a:ext cx="2943801" cy="9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7FBA0AC-142D-4849-B6D7-2F4476FBCB0B}"/>
              </a:ext>
            </a:extLst>
          </p:cNvPr>
          <p:cNvCxnSpPr>
            <a:cxnSpLocks/>
            <a:stCxn id="70" idx="0"/>
            <a:endCxn id="82" idx="2"/>
          </p:cNvCxnSpPr>
          <p:nvPr/>
        </p:nvCxnSpPr>
        <p:spPr>
          <a:xfrm flipV="1">
            <a:off x="2742822" y="990922"/>
            <a:ext cx="3305967" cy="129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8FC022E-9EBB-494A-BC43-72BABC76412C}"/>
              </a:ext>
            </a:extLst>
          </p:cNvPr>
          <p:cNvCxnSpPr>
            <a:cxnSpLocks/>
            <a:stCxn id="70" idx="0"/>
            <a:endCxn id="182" idx="2"/>
          </p:cNvCxnSpPr>
          <p:nvPr/>
        </p:nvCxnSpPr>
        <p:spPr>
          <a:xfrm>
            <a:off x="2742822" y="2284501"/>
            <a:ext cx="2658177" cy="231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25313C4-A0EE-43C9-87E7-3BDADAF8B280}"/>
              </a:ext>
            </a:extLst>
          </p:cNvPr>
          <p:cNvCxnSpPr>
            <a:cxnSpLocks/>
            <a:stCxn id="65" idx="3"/>
            <a:endCxn id="174" idx="1"/>
          </p:cNvCxnSpPr>
          <p:nvPr/>
        </p:nvCxnSpPr>
        <p:spPr>
          <a:xfrm>
            <a:off x="2805205" y="1688978"/>
            <a:ext cx="1687518" cy="31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75716C4-EB3E-46C7-9D31-4CA424208255}"/>
              </a:ext>
            </a:extLst>
          </p:cNvPr>
          <p:cNvCxnSpPr>
            <a:cxnSpLocks/>
            <a:stCxn id="67" idx="2"/>
            <a:endCxn id="190" idx="1"/>
          </p:cNvCxnSpPr>
          <p:nvPr/>
        </p:nvCxnSpPr>
        <p:spPr>
          <a:xfrm>
            <a:off x="2087209" y="1975670"/>
            <a:ext cx="3079673" cy="333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8D9C8A1-8B0C-42B6-8B47-8B5E360489F9}"/>
              </a:ext>
            </a:extLst>
          </p:cNvPr>
          <p:cNvCxnSpPr>
            <a:cxnSpLocks/>
            <a:stCxn id="62" idx="4"/>
            <a:endCxn id="166" idx="1"/>
          </p:cNvCxnSpPr>
          <p:nvPr/>
        </p:nvCxnSpPr>
        <p:spPr>
          <a:xfrm>
            <a:off x="2468365" y="976093"/>
            <a:ext cx="2438069" cy="2916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BB44862-BC3E-4F99-9CCF-7440907F7019}"/>
              </a:ext>
            </a:extLst>
          </p:cNvPr>
          <p:cNvCxnSpPr>
            <a:cxnSpLocks/>
            <a:stCxn id="8" idx="5"/>
            <a:endCxn id="90" idx="1"/>
          </p:cNvCxnSpPr>
          <p:nvPr/>
        </p:nvCxnSpPr>
        <p:spPr>
          <a:xfrm>
            <a:off x="2113497" y="1327232"/>
            <a:ext cx="2443335" cy="291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/>
              <p:nvPr/>
            </p:nvSpPr>
            <p:spPr>
              <a:xfrm>
                <a:off x="1671180" y="2865124"/>
                <a:ext cx="1214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- gangs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180" y="2865124"/>
                <a:ext cx="121454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/>
              <p:nvPr/>
            </p:nvSpPr>
            <p:spPr>
              <a:xfrm>
                <a:off x="5508134" y="3030483"/>
                <a:ext cx="1588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- characters</a:t>
                </a: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34" y="3030483"/>
                <a:ext cx="158828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B52DF8D-1CBE-4AFA-9F24-1381012B4D21}"/>
                  </a:ext>
                </a:extLst>
              </p:cNvPr>
              <p:cNvSpPr txBox="1"/>
              <p:nvPr/>
            </p:nvSpPr>
            <p:spPr>
              <a:xfrm>
                <a:off x="3562079" y="5820016"/>
                <a:ext cx="229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uniforms/colors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B52DF8D-1CBE-4AFA-9F24-1381012B4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079" y="5820016"/>
                <a:ext cx="229209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F302DC6-2AA1-432F-84CC-E1DE86F183CF}"/>
              </a:ext>
            </a:extLst>
          </p:cNvPr>
          <p:cNvCxnSpPr>
            <a:cxnSpLocks/>
            <a:stCxn id="82" idx="1"/>
            <a:endCxn id="182" idx="2"/>
          </p:cNvCxnSpPr>
          <p:nvPr/>
        </p:nvCxnSpPr>
        <p:spPr>
          <a:xfrm flipH="1">
            <a:off x="5400999" y="1044588"/>
            <a:ext cx="701456" cy="35523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AE1FFFA-9FBB-4986-B541-0B5CE0F01AEE}"/>
              </a:ext>
            </a:extLst>
          </p:cNvPr>
          <p:cNvCxnSpPr>
            <a:cxnSpLocks/>
            <a:stCxn id="80" idx="1"/>
            <a:endCxn id="182" idx="0"/>
          </p:cNvCxnSpPr>
          <p:nvPr/>
        </p:nvCxnSpPr>
        <p:spPr>
          <a:xfrm flipH="1">
            <a:off x="5508331" y="2431280"/>
            <a:ext cx="231958" cy="21656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A29B660-2741-4E25-B48F-49518FFA9697}"/>
              </a:ext>
            </a:extLst>
          </p:cNvPr>
          <p:cNvCxnSpPr>
            <a:cxnSpLocks/>
            <a:stCxn id="85" idx="2"/>
            <a:endCxn id="190" idx="3"/>
          </p:cNvCxnSpPr>
          <p:nvPr/>
        </p:nvCxnSpPr>
        <p:spPr>
          <a:xfrm flipH="1">
            <a:off x="5245028" y="1571190"/>
            <a:ext cx="1568272" cy="37378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F5E3120-A32B-41B8-A89F-29A44A8CF808}"/>
              </a:ext>
            </a:extLst>
          </p:cNvPr>
          <p:cNvCxnSpPr>
            <a:cxnSpLocks/>
            <a:endCxn id="90" idx="7"/>
          </p:cNvCxnSpPr>
          <p:nvPr/>
        </p:nvCxnSpPr>
        <p:spPr>
          <a:xfrm flipH="1">
            <a:off x="4618563" y="1874460"/>
            <a:ext cx="1743022" cy="23688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5DF377F-E15E-4C1D-B768-C75E312D8669}"/>
              </a:ext>
            </a:extLst>
          </p:cNvPr>
          <p:cNvCxnSpPr>
            <a:cxnSpLocks/>
            <a:stCxn id="40" idx="3"/>
            <a:endCxn id="90" idx="6"/>
          </p:cNvCxnSpPr>
          <p:nvPr/>
        </p:nvCxnSpPr>
        <p:spPr>
          <a:xfrm flipH="1">
            <a:off x="4631348" y="2266663"/>
            <a:ext cx="1866297" cy="20074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0794F1B-8E50-43FC-A2B0-8B94DDB0CC34}"/>
              </a:ext>
            </a:extLst>
          </p:cNvPr>
          <p:cNvCxnSpPr>
            <a:cxnSpLocks/>
            <a:stCxn id="72" idx="2"/>
            <a:endCxn id="174" idx="4"/>
          </p:cNvCxnSpPr>
          <p:nvPr/>
        </p:nvCxnSpPr>
        <p:spPr>
          <a:xfrm flipH="1">
            <a:off x="4604703" y="2707929"/>
            <a:ext cx="1375567" cy="21690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1B40A13-9FD2-4B55-A39D-D6348A77BE1C}"/>
              </a:ext>
            </a:extLst>
          </p:cNvPr>
          <p:cNvCxnSpPr>
            <a:cxnSpLocks/>
            <a:stCxn id="74" idx="2"/>
            <a:endCxn id="174" idx="0"/>
          </p:cNvCxnSpPr>
          <p:nvPr/>
        </p:nvCxnSpPr>
        <p:spPr>
          <a:xfrm flipH="1">
            <a:off x="4548713" y="1769496"/>
            <a:ext cx="929959" cy="30646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C5C9E64-2C02-4A32-84EB-687E83D50E1E}"/>
              </a:ext>
            </a:extLst>
          </p:cNvPr>
          <p:cNvCxnSpPr>
            <a:cxnSpLocks/>
            <a:stCxn id="29" idx="1"/>
            <a:endCxn id="166" idx="4"/>
          </p:cNvCxnSpPr>
          <p:nvPr/>
        </p:nvCxnSpPr>
        <p:spPr>
          <a:xfrm flipH="1">
            <a:off x="4985988" y="1315360"/>
            <a:ext cx="1100762" cy="26232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23323F7-F893-407A-A0DC-A3225382CF31}"/>
              </a:ext>
            </a:extLst>
          </p:cNvPr>
          <p:cNvCxnSpPr>
            <a:cxnSpLocks/>
            <a:stCxn id="78" idx="3"/>
            <a:endCxn id="166" idx="0"/>
          </p:cNvCxnSpPr>
          <p:nvPr/>
        </p:nvCxnSpPr>
        <p:spPr>
          <a:xfrm flipH="1">
            <a:off x="4932952" y="2080430"/>
            <a:ext cx="734312" cy="17667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1DA7951-3100-48DC-AC04-1F32D8316B48}"/>
              </a:ext>
            </a:extLst>
          </p:cNvPr>
          <p:cNvGrpSpPr/>
          <p:nvPr/>
        </p:nvGrpSpPr>
        <p:grpSpPr>
          <a:xfrm>
            <a:off x="4329971" y="3739049"/>
            <a:ext cx="656017" cy="307777"/>
            <a:chOff x="4329971" y="3739049"/>
            <a:chExt cx="656017" cy="307777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304542E-1D60-4E41-96FE-34299DB8F782}"/>
                </a:ext>
              </a:extLst>
            </p:cNvPr>
            <p:cNvSpPr txBox="1"/>
            <p:nvPr/>
          </p:nvSpPr>
          <p:spPr>
            <a:xfrm>
              <a:off x="4329971" y="3739049"/>
              <a:ext cx="5681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Vests</a:t>
              </a:r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ABCB3C3E-313E-4CB0-86BD-5FF85C71748E}"/>
                </a:ext>
              </a:extLst>
            </p:cNvPr>
            <p:cNvSpPr/>
            <p:nvPr/>
          </p:nvSpPr>
          <p:spPr>
            <a:xfrm>
              <a:off x="4879916" y="3847216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2FE78D5-3A81-4995-865C-3621142FA837}"/>
              </a:ext>
            </a:extLst>
          </p:cNvPr>
          <p:cNvGrpSpPr/>
          <p:nvPr/>
        </p:nvGrpSpPr>
        <p:grpSpPr>
          <a:xfrm>
            <a:off x="3760942" y="4663095"/>
            <a:ext cx="843761" cy="523220"/>
            <a:chOff x="3773385" y="4683708"/>
            <a:chExt cx="843761" cy="52322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E9A6935-F080-4528-BD06-E042A6511F09}"/>
                </a:ext>
              </a:extLst>
            </p:cNvPr>
            <p:cNvSpPr txBox="1"/>
            <p:nvPr/>
          </p:nvSpPr>
          <p:spPr>
            <a:xfrm>
              <a:off x="3773385" y="4683708"/>
              <a:ext cx="7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Baseball</a:t>
              </a:r>
            </a:p>
            <a:p>
              <a:r>
                <a:rPr lang="en-US" sz="1400" dirty="0"/>
                <a:t>Uniform</a:t>
              </a:r>
            </a:p>
          </p:txBody>
        </p:sp>
        <p:sp>
          <p:nvSpPr>
            <p:cNvPr id="174" name="Star: 5 Points 173">
              <a:extLst>
                <a:ext uri="{FF2B5EF4-FFF2-40B4-BE49-F238E27FC236}">
                  <a16:creationId xmlns:a16="http://schemas.microsoft.com/office/drawing/2014/main" id="{B22E0521-987C-4689-8900-D023E0739C5E}"/>
                </a:ext>
              </a:extLst>
            </p:cNvPr>
            <p:cNvSpPr/>
            <p:nvPr/>
          </p:nvSpPr>
          <p:spPr>
            <a:xfrm>
              <a:off x="4505166" y="4854776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58CCFA5-1B84-4C92-BA02-1D18C38FACD0}"/>
              </a:ext>
            </a:extLst>
          </p:cNvPr>
          <p:cNvGrpSpPr/>
          <p:nvPr/>
        </p:nvGrpSpPr>
        <p:grpSpPr>
          <a:xfrm>
            <a:off x="4663941" y="4523905"/>
            <a:ext cx="863749" cy="331805"/>
            <a:chOff x="4663941" y="4523905"/>
            <a:chExt cx="863749" cy="33180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A22C1BC-20A2-4103-B40E-AAE2EA884428}"/>
                </a:ext>
              </a:extLst>
            </p:cNvPr>
            <p:cNvSpPr txBox="1"/>
            <p:nvPr/>
          </p:nvSpPr>
          <p:spPr>
            <a:xfrm>
              <a:off x="4663941" y="4547933"/>
              <a:ext cx="8493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Karate Gi</a:t>
              </a:r>
            </a:p>
          </p:txBody>
        </p:sp>
        <p:sp>
          <p:nvSpPr>
            <p:cNvPr id="182" name="Plus Sign 181">
              <a:extLst>
                <a:ext uri="{FF2B5EF4-FFF2-40B4-BE49-F238E27FC236}">
                  <a16:creationId xmlns:a16="http://schemas.microsoft.com/office/drawing/2014/main" id="{EAF4A8B5-FF3E-4D55-AE5B-AC74503555CA}"/>
                </a:ext>
              </a:extLst>
            </p:cNvPr>
            <p:cNvSpPr/>
            <p:nvPr/>
          </p:nvSpPr>
          <p:spPr>
            <a:xfrm>
              <a:off x="5381640" y="4523905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86711B5-DF3E-4C59-A717-0992FE8A677E}"/>
              </a:ext>
            </a:extLst>
          </p:cNvPr>
          <p:cNvGrpSpPr/>
          <p:nvPr/>
        </p:nvGrpSpPr>
        <p:grpSpPr>
          <a:xfrm>
            <a:off x="4477871" y="5144920"/>
            <a:ext cx="767157" cy="307777"/>
            <a:chOff x="4477871" y="5144920"/>
            <a:chExt cx="767157" cy="30777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EF681DF-B5BD-4CA2-BCC1-EC62B09068E9}"/>
                </a:ext>
              </a:extLst>
            </p:cNvPr>
            <p:cNvSpPr txBox="1"/>
            <p:nvPr/>
          </p:nvSpPr>
          <p:spPr>
            <a:xfrm>
              <a:off x="4477871" y="5144920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T-shirts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D05310E-102C-416E-A0EC-3764EFF9C66B}"/>
                </a:ext>
              </a:extLst>
            </p:cNvPr>
            <p:cNvSpPr/>
            <p:nvPr/>
          </p:nvSpPr>
          <p:spPr>
            <a:xfrm>
              <a:off x="5166882" y="5269927"/>
              <a:ext cx="78146" cy="781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290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578FB93-CCE0-48F9-9830-890AAB0E908D}"/>
              </a:ext>
            </a:extLst>
          </p:cNvPr>
          <p:cNvGrpSpPr/>
          <p:nvPr/>
        </p:nvGrpSpPr>
        <p:grpSpPr>
          <a:xfrm>
            <a:off x="5128952" y="267883"/>
            <a:ext cx="2745602" cy="6371799"/>
            <a:chOff x="4054219" y="104601"/>
            <a:chExt cx="2745602" cy="6371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31C95C0-FAC2-497A-80C0-04ADAE29FEF1}"/>
                    </a:ext>
                  </a:extLst>
                </p:cNvPr>
                <p:cNvSpPr txBox="1"/>
                <p:nvPr/>
              </p:nvSpPr>
              <p:spPr>
                <a:xfrm>
                  <a:off x="4055658" y="104601"/>
                  <a:ext cx="2743200" cy="175432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has a </a:t>
                  </a:r>
                  <a:r>
                    <a:rPr lang="en-US" i="1" dirty="0"/>
                    <a:t>section</a:t>
                  </a:r>
                  <a:r>
                    <a:rPr lang="en-US" dirty="0"/>
                    <a:t>: a map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Satisfying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31C95C0-FAC2-497A-80C0-04ADAE29F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658" y="104601"/>
                  <a:ext cx="2743200" cy="1754326"/>
                </a:xfrm>
                <a:prstGeom prst="rect">
                  <a:avLst/>
                </a:prstGeom>
                <a:blipFill>
                  <a:blip r:embed="rId2"/>
                  <a:stretch>
                    <a:fillRect t="-1379" b="-41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D01942-2F26-4AFC-94D3-82517612EC3E}"/>
                </a:ext>
              </a:extLst>
            </p:cNvPr>
            <p:cNvGrpSpPr/>
            <p:nvPr/>
          </p:nvGrpSpPr>
          <p:grpSpPr>
            <a:xfrm>
              <a:off x="4190945" y="456028"/>
              <a:ext cx="2497151" cy="1051471"/>
              <a:chOff x="1244104" y="1763389"/>
              <a:chExt cx="2497151" cy="1051471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9FE3A1E-600A-44A4-98E6-AA93078907BA}"/>
                  </a:ext>
                </a:extLst>
              </p:cNvPr>
              <p:cNvCxnSpPr/>
              <p:nvPr/>
            </p:nvCxnSpPr>
            <p:spPr>
              <a:xfrm>
                <a:off x="1603332" y="2455101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147E87C5-B20C-43CF-BA13-BE70F27A5B34}"/>
                  </a:ext>
                </a:extLst>
              </p:cNvPr>
              <p:cNvSpPr/>
              <p:nvPr/>
            </p:nvSpPr>
            <p:spPr>
              <a:xfrm>
                <a:off x="1441450" y="1810340"/>
                <a:ext cx="2127250" cy="920138"/>
              </a:xfrm>
              <a:prstGeom prst="arc">
                <a:avLst>
                  <a:gd name="adj1" fmla="val 10762795"/>
                  <a:gd name="adj2" fmla="val 24157"/>
                </a:avLst>
              </a:prstGeom>
              <a:ln w="12700">
                <a:solidFill>
                  <a:schemeClr val="tx1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08305FE-46DC-430F-8E15-7DD484360202}"/>
                      </a:ext>
                    </a:extLst>
                  </p:cNvPr>
                  <p:cNvSpPr txBox="1"/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08305FE-46DC-430F-8E15-7DD4843602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89B6149-1579-45A6-8EC3-615FE65AB807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89B6149-1579-45A6-8EC3-615FE65AB8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CF07C01-60E3-4A86-B370-98A16FCA2B08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CF07C01-60E3-4A86-B370-98A16FCA2B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EB61032-8312-4E91-A737-CAAC7D80F4FE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EB61032-8312-4E91-A737-CAAC7D80F4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54BE06-656A-482F-9AD3-C66EEB1BDF8E}"/>
                </a:ext>
              </a:extLst>
            </p:cNvPr>
            <p:cNvSpPr txBox="1"/>
            <p:nvPr/>
          </p:nvSpPr>
          <p:spPr>
            <a:xfrm>
              <a:off x="4054219" y="1859097"/>
              <a:ext cx="2743200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The choice problem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has a solution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40C923D-E10A-4FDC-9A58-C222C57C2D62}"/>
                </a:ext>
              </a:extLst>
            </p:cNvPr>
            <p:cNvGrpSpPr/>
            <p:nvPr/>
          </p:nvGrpSpPr>
          <p:grpSpPr>
            <a:xfrm>
              <a:off x="4174628" y="2140756"/>
              <a:ext cx="2497151" cy="1370141"/>
              <a:chOff x="4048076" y="2144681"/>
              <a:chExt cx="2497151" cy="1370141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897428D-DF61-4B98-B207-D049B12B7620}"/>
                  </a:ext>
                </a:extLst>
              </p:cNvPr>
              <p:cNvCxnSpPr/>
              <p:nvPr/>
            </p:nvCxnSpPr>
            <p:spPr>
              <a:xfrm>
                <a:off x="4407304" y="3155063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1EB4257-27A7-421C-8C9F-3F23D1B89699}"/>
                      </a:ext>
                    </a:extLst>
                  </p:cNvPr>
                  <p:cNvSpPr txBox="1"/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1EB4257-27A7-421C-8C9F-3F23D1B896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2797419-1594-4CF5-BA55-614C790890B4}"/>
                      </a:ext>
                    </a:extLst>
                  </p:cNvPr>
                  <p:cNvSpPr txBox="1"/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2797419-1594-4CF5-BA55-614C790890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E40A15A-965F-4207-9187-28DCC91FA242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E40A15A-965F-4207-9187-28DCC91FA2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4178A2E-4DB7-432C-ADB7-06F451B2C846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4178A2E-4DB7-432C-ADB7-06F451B2C8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53066B0-75FA-4E1E-9300-01B7E65A1E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53066B0-75FA-4E1E-9300-01B7E65A1E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50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BE9EDCF-797A-4534-B057-E61F20171471}"/>
                      </a:ext>
                    </a:extLst>
                  </p:cNvPr>
                  <p:cNvSpPr txBox="1"/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BE9EDCF-797A-4534-B057-E61F201714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7C39D51-31B5-4C5E-B2FD-0D88A2958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4147" y="2398008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85159C0-8982-4BC5-B124-BEE33828F0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6332" y="2436609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5EEAC33-E438-4F49-8C21-82A7414B6CCC}"/>
                    </a:ext>
                  </a:extLst>
                </p:cNvPr>
                <p:cNvSpPr txBox="1"/>
                <p:nvPr/>
              </p:nvSpPr>
              <p:spPr>
                <a:xfrm>
                  <a:off x="4056621" y="3891077"/>
                  <a:ext cx="2743200" cy="2585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For </a:t>
                  </a:r>
                  <a:r>
                    <a:rPr lang="en-US" i="1" dirty="0"/>
                    <a:t>every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is ‘surjective for maps from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dirty="0"/>
                    <a:t>’,  i.e. </a:t>
                  </a:r>
                  <a:r>
                    <a:rPr lang="en-US" i="1" dirty="0"/>
                    <a:t>every</a:t>
                  </a:r>
                  <a:r>
                    <a:rPr lang="en-US" dirty="0"/>
                    <a:t> choice problem</a:t>
                  </a:r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has a solution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5EEAC33-E438-4F49-8C21-82A7414B6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6621" y="3891077"/>
                  <a:ext cx="2743200" cy="2585323"/>
                </a:xfrm>
                <a:prstGeom prst="rect">
                  <a:avLst/>
                </a:prstGeom>
                <a:blipFill>
                  <a:blip r:embed="rId13"/>
                  <a:stretch>
                    <a:fillRect l="-1549" t="-937" r="-1327" b="-23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72A4DF3-3161-4CE3-9690-523B631AE13C}"/>
                </a:ext>
              </a:extLst>
            </p:cNvPr>
            <p:cNvGrpSpPr/>
            <p:nvPr/>
          </p:nvGrpSpPr>
          <p:grpSpPr>
            <a:xfrm>
              <a:off x="4200510" y="4815183"/>
              <a:ext cx="2478024" cy="1370141"/>
              <a:chOff x="2248153" y="3872945"/>
              <a:chExt cx="2497151" cy="1370141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4F83CC3-6569-4910-93D2-6B2974D55617}"/>
                  </a:ext>
                </a:extLst>
              </p:cNvPr>
              <p:cNvCxnSpPr/>
              <p:nvPr/>
            </p:nvCxnSpPr>
            <p:spPr>
              <a:xfrm>
                <a:off x="2607381" y="4883327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A46C93D-7CBC-4911-A584-ACC9E2C350F7}"/>
                      </a:ext>
                    </a:extLst>
                  </p:cNvPr>
                  <p:cNvSpPr txBox="1"/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A46C93D-7CBC-4911-A584-ACC9E2C35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F8BD96F8-C562-4C0B-B678-88D8B96F5E28}"/>
                      </a:ext>
                    </a:extLst>
                  </p:cNvPr>
                  <p:cNvSpPr txBox="1"/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F8BD96F8-C562-4C0B-B678-88D8B96F5E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5666AAA-F711-422C-8439-56D416D2495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5666AAA-F711-422C-8439-56D416D249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16DAA39-FD3A-4F00-BF20-DC14A9C6DF6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16DAA39-FD3A-4F00-BF20-DC14A9C6DF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2BCC1EB-96FA-47F7-9B76-6F380C671054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2BCC1EB-96FA-47F7-9B76-6F380C671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C1F33EC-B056-446A-8410-276CE6E36D0A}"/>
                      </a:ext>
                    </a:extLst>
                  </p:cNvPr>
                  <p:cNvSpPr txBox="1"/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C1F33EC-B056-446A-8410-276CE6E36D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5C84D18-9EE1-4094-8DAD-F2334A9D8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4224" y="4126272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518310B-4C18-423E-851F-1EDBA510D5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36409" y="4164873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809A7DD-348D-45E2-B724-D3AD3C230A58}"/>
                </a:ext>
              </a:extLst>
            </p:cNvPr>
            <p:cNvSpPr/>
            <p:nvPr/>
          </p:nvSpPr>
          <p:spPr>
            <a:xfrm>
              <a:off x="5349146" y="1812269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5D4F8DA-25E3-4132-85E7-4D4C8F2A4877}"/>
                </a:ext>
              </a:extLst>
            </p:cNvPr>
            <p:cNvSpPr/>
            <p:nvPr/>
          </p:nvSpPr>
          <p:spPr>
            <a:xfrm>
              <a:off x="5349146" y="3812601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7694C34-AA7D-4582-9949-60A7B79BC48A}"/>
              </a:ext>
            </a:extLst>
          </p:cNvPr>
          <p:cNvGrpSpPr/>
          <p:nvPr/>
        </p:nvGrpSpPr>
        <p:grpSpPr>
          <a:xfrm>
            <a:off x="8103882" y="482612"/>
            <a:ext cx="2745602" cy="6094800"/>
            <a:chOff x="8162756" y="104601"/>
            <a:chExt cx="2745602" cy="6094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9D1A5805-6CBF-4A05-BC4E-83FBEAE5DC1B}"/>
                    </a:ext>
                  </a:extLst>
                </p:cNvPr>
                <p:cNvSpPr txBox="1"/>
                <p:nvPr/>
              </p:nvSpPr>
              <p:spPr>
                <a:xfrm>
                  <a:off x="8164195" y="104601"/>
                  <a:ext cx="2743200" cy="175432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has a </a:t>
                  </a:r>
                  <a:r>
                    <a:rPr lang="en-US" i="1" dirty="0"/>
                    <a:t>retraction</a:t>
                  </a:r>
                  <a:r>
                    <a:rPr lang="en-US" dirty="0"/>
                    <a:t>: a map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Satisfying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9D1A5805-6CBF-4A05-BC4E-83FBEAE5D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4195" y="104601"/>
                  <a:ext cx="2743200" cy="1754326"/>
                </a:xfrm>
                <a:prstGeom prst="rect">
                  <a:avLst/>
                </a:prstGeom>
                <a:blipFill>
                  <a:blip r:embed="rId20"/>
                  <a:stretch>
                    <a:fillRect t="-1730" b="-44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C71D228-6985-42E5-9D92-D047954CFB69}"/>
                </a:ext>
              </a:extLst>
            </p:cNvPr>
            <p:cNvGrpSpPr/>
            <p:nvPr/>
          </p:nvGrpSpPr>
          <p:grpSpPr>
            <a:xfrm>
              <a:off x="8299482" y="456028"/>
              <a:ext cx="2497151" cy="1051471"/>
              <a:chOff x="1244104" y="1763389"/>
              <a:chExt cx="2497151" cy="1051471"/>
            </a:xfrm>
          </p:grpSpPr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787E9423-FF5D-4B79-8C36-AA521B2D83EA}"/>
                  </a:ext>
                </a:extLst>
              </p:cNvPr>
              <p:cNvCxnSpPr/>
              <p:nvPr/>
            </p:nvCxnSpPr>
            <p:spPr>
              <a:xfrm>
                <a:off x="1603332" y="2455101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7533BBD1-F6E6-48E2-AC7B-ECF0B89101B1}"/>
                  </a:ext>
                </a:extLst>
              </p:cNvPr>
              <p:cNvSpPr/>
              <p:nvPr/>
            </p:nvSpPr>
            <p:spPr>
              <a:xfrm>
                <a:off x="1441450" y="1810340"/>
                <a:ext cx="2127250" cy="920138"/>
              </a:xfrm>
              <a:prstGeom prst="arc">
                <a:avLst>
                  <a:gd name="adj1" fmla="val 10762795"/>
                  <a:gd name="adj2" fmla="val 24157"/>
                </a:avLst>
              </a:prstGeom>
              <a:ln w="12700">
                <a:solidFill>
                  <a:schemeClr val="tx1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973EDCE7-FF81-4B9C-BF71-B151F2FFFB74}"/>
                      </a:ext>
                    </a:extLst>
                  </p:cNvPr>
                  <p:cNvSpPr txBox="1"/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973EDCE7-FF81-4B9C-BF71-B151F2FFFB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5F32C308-F59E-471E-BAE0-552D177F274D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5F32C308-F59E-471E-BAE0-552D177F2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D8213BE-496E-4409-9C6F-9225485D14D8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D8213BE-496E-4409-9C6F-9225485D14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EBC26181-A471-4488-B76C-453811C7D55C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EBC26181-A471-4488-B76C-453811C7D5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E3728C1-3D84-4C68-8A63-FCD612ECDD8D}"/>
                </a:ext>
              </a:extLst>
            </p:cNvPr>
            <p:cNvSpPr txBox="1"/>
            <p:nvPr/>
          </p:nvSpPr>
          <p:spPr>
            <a:xfrm>
              <a:off x="8162756" y="1859097"/>
              <a:ext cx="2743200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/>
                <a:t>The determination problem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has a solution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0057328-115E-46B7-A69F-9DB5907ED487}"/>
                </a:ext>
              </a:extLst>
            </p:cNvPr>
            <p:cNvGrpSpPr/>
            <p:nvPr/>
          </p:nvGrpSpPr>
          <p:grpSpPr>
            <a:xfrm>
              <a:off x="8283165" y="2140756"/>
              <a:ext cx="2497151" cy="1370141"/>
              <a:chOff x="4048076" y="2144681"/>
              <a:chExt cx="2497151" cy="1370141"/>
            </a:xfrm>
          </p:grpSpPr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8376AEE9-AC6A-414C-8D68-3E783AE85F61}"/>
                  </a:ext>
                </a:extLst>
              </p:cNvPr>
              <p:cNvCxnSpPr/>
              <p:nvPr/>
            </p:nvCxnSpPr>
            <p:spPr>
              <a:xfrm>
                <a:off x="4407304" y="3155063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68B09477-0845-43FD-A472-F41E0F36C183}"/>
                      </a:ext>
                    </a:extLst>
                  </p:cNvPr>
                  <p:cNvSpPr txBox="1"/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68B09477-0845-43FD-A472-F41E0F36C1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AA1CFEC1-649A-4305-8C6D-FF02607E30BF}"/>
                      </a:ext>
                    </a:extLst>
                  </p:cNvPr>
                  <p:cNvSpPr txBox="1"/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AA1CFEC1-649A-4305-8C6D-FF02607E30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1276A0AF-6409-4ADB-9785-02461A74A6CC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1276A0AF-6409-4ADB-9785-02461A74A6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C5F885D0-62D9-4D65-A885-AF2D25EDCC24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C5F885D0-62D9-4D65-A885-AF2D25EDC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FD57B2BF-B136-4C51-AC5B-5AC768422BBD}"/>
                      </a:ext>
                    </a:extLst>
                  </p:cNvPr>
                  <p:cNvSpPr txBox="1"/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FD57B2BF-B136-4C51-AC5B-5AC768422B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71E74AE4-E090-4D55-B9FA-3B4AB2D2C043}"/>
                      </a:ext>
                    </a:extLst>
                  </p:cNvPr>
                  <p:cNvSpPr txBox="1"/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71E74AE4-E090-4D55-B9FA-3B4AB2D2C0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r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7F13E2DA-ABF5-4A56-A450-8F4C72FA1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4147" y="2398008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50A9F5E3-4169-4669-A17B-44641860C6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6332" y="2436609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2207F62-CC30-4B84-B883-FEFEEDCD6A55}"/>
                    </a:ext>
                  </a:extLst>
                </p:cNvPr>
                <p:cNvSpPr txBox="1"/>
                <p:nvPr/>
              </p:nvSpPr>
              <p:spPr>
                <a:xfrm>
                  <a:off x="8165158" y="3891077"/>
                  <a:ext cx="2743200" cy="23083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For </a:t>
                  </a:r>
                  <a:r>
                    <a:rPr lang="en-US" i="1" dirty="0"/>
                    <a:t>every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i="1" dirty="0"/>
                    <a:t>, every</a:t>
                  </a:r>
                  <a:r>
                    <a:rPr lang="en-US" dirty="0"/>
                    <a:t> determination problem</a:t>
                  </a:r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has a solution</a:t>
                  </a: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2207F62-CC30-4B84-B883-FEFEEDCD6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5158" y="3891077"/>
                  <a:ext cx="2743200" cy="2308324"/>
                </a:xfrm>
                <a:prstGeom prst="rect">
                  <a:avLst/>
                </a:prstGeom>
                <a:blipFill>
                  <a:blip r:embed="rId31"/>
                  <a:stretch>
                    <a:fillRect t="-1316" b="-315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904A739-FA1A-4E2E-9CED-4A3074DF30E3}"/>
                </a:ext>
              </a:extLst>
            </p:cNvPr>
            <p:cNvGrpSpPr/>
            <p:nvPr/>
          </p:nvGrpSpPr>
          <p:grpSpPr>
            <a:xfrm>
              <a:off x="8309047" y="4426877"/>
              <a:ext cx="2478024" cy="1370141"/>
              <a:chOff x="2248153" y="3872945"/>
              <a:chExt cx="2497151" cy="1370141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D1E57E7F-7C48-468A-AEB1-0419598A4912}"/>
                  </a:ext>
                </a:extLst>
              </p:cNvPr>
              <p:cNvCxnSpPr/>
              <p:nvPr/>
            </p:nvCxnSpPr>
            <p:spPr>
              <a:xfrm>
                <a:off x="2607381" y="4883327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1F9DF089-A95E-44DB-901E-3E9BC3826377}"/>
                      </a:ext>
                    </a:extLst>
                  </p:cNvPr>
                  <p:cNvSpPr txBox="1"/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1F9DF089-A95E-44DB-901E-3E9BC38263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D233CFFE-6E99-476A-B683-9DD5FD227C6D}"/>
                      </a:ext>
                    </a:extLst>
                  </p:cNvPr>
                  <p:cNvSpPr txBox="1"/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D233CFFE-6E99-476A-B683-9DD5FD227C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D5164C6A-3D79-4DAA-902E-33FC7ABB04D8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D5164C6A-3D79-4DAA-902E-33FC7ABB04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92CB260-77AA-496A-9AF2-D67FFBECBD5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92CB260-77AA-496A-9AF2-D67FFBECBD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077159E5-D531-4F6A-8FD2-1A67C764EABA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077159E5-D531-4F6A-8FD2-1A67C764EA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CBF264FF-EB2F-46A1-9282-AE9C3AA800FA}"/>
                      </a:ext>
                    </a:extLst>
                  </p:cNvPr>
                  <p:cNvSpPr txBox="1"/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CBF264FF-EB2F-46A1-9282-AE9C3AA800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86D47608-63EB-48A5-9B20-7F7BBDBF2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4224" y="4126272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6636D7CA-ADED-45D3-908A-87EC9A93A2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36409" y="4164873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1CC9CC8-8A6C-4F6D-AE4B-E32D70528DF1}"/>
                </a:ext>
              </a:extLst>
            </p:cNvPr>
            <p:cNvSpPr/>
            <p:nvPr/>
          </p:nvSpPr>
          <p:spPr>
            <a:xfrm>
              <a:off x="9457683" y="1812269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A4BA5B0-B8BB-4842-B0CE-61C1E473ADB9}"/>
                </a:ext>
              </a:extLst>
            </p:cNvPr>
            <p:cNvSpPr/>
            <p:nvPr/>
          </p:nvSpPr>
          <p:spPr>
            <a:xfrm>
              <a:off x="9457683" y="3812601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1658411-0CAF-4137-96F1-917381FAF438}"/>
                  </a:ext>
                </a:extLst>
              </p:cNvPr>
              <p:cNvSpPr txBox="1"/>
              <p:nvPr/>
            </p:nvSpPr>
            <p:spPr>
              <a:xfrm>
                <a:off x="1923562" y="3674179"/>
                <a:ext cx="2743200" cy="28623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an isomorphism, or invertible map,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has an inverse,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Satisfying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1658411-0CAF-4137-96F1-917381FA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62" y="3674179"/>
                <a:ext cx="2743200" cy="2862322"/>
              </a:xfrm>
              <a:prstGeom prst="rect">
                <a:avLst/>
              </a:prstGeom>
              <a:blipFill>
                <a:blip r:embed="rId38"/>
                <a:stretch>
                  <a:fillRect t="-1062" b="-23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Arc 170">
            <a:extLst>
              <a:ext uri="{FF2B5EF4-FFF2-40B4-BE49-F238E27FC236}">
                <a16:creationId xmlns:a16="http://schemas.microsoft.com/office/drawing/2014/main" id="{A483370D-6429-4728-9D7E-DE5A074B1565}"/>
              </a:ext>
            </a:extLst>
          </p:cNvPr>
          <p:cNvSpPr/>
          <p:nvPr/>
        </p:nvSpPr>
        <p:spPr>
          <a:xfrm>
            <a:off x="2245166" y="4849315"/>
            <a:ext cx="2127250" cy="920138"/>
          </a:xfrm>
          <a:prstGeom prst="arc">
            <a:avLst>
              <a:gd name="adj1" fmla="val 10762795"/>
              <a:gd name="adj2" fmla="val 24157"/>
            </a:avLst>
          </a:prstGeom>
          <a:ln w="12700">
            <a:solidFill>
              <a:schemeClr val="tx1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6DCA9E7-C1F2-4F72-959C-B657080BC76C}"/>
              </a:ext>
            </a:extLst>
          </p:cNvPr>
          <p:cNvCxnSpPr>
            <a:cxnSpLocks/>
          </p:cNvCxnSpPr>
          <p:nvPr/>
        </p:nvCxnSpPr>
        <p:spPr>
          <a:xfrm flipV="1">
            <a:off x="1163074" y="721292"/>
            <a:ext cx="406012" cy="57668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BDDFB0E-C972-402F-A8C2-8F1732C28CFA}"/>
                  </a:ext>
                </a:extLst>
              </p:cNvPr>
              <p:cNvSpPr txBox="1"/>
              <p:nvPr/>
            </p:nvSpPr>
            <p:spPr>
              <a:xfrm>
                <a:off x="849169" y="1273359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BDDFB0E-C972-402F-A8C2-8F1732C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69" y="1273359"/>
                <a:ext cx="359228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2B64FCE-FA0A-4681-8CEC-DEF04AEB375B}"/>
                  </a:ext>
                </a:extLst>
              </p:cNvPr>
              <p:cNvSpPr txBox="1"/>
              <p:nvPr/>
            </p:nvSpPr>
            <p:spPr>
              <a:xfrm>
                <a:off x="1512218" y="380223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2B64FCE-FA0A-4681-8CEC-DEF04AEB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18" y="380223"/>
                <a:ext cx="359228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6DFCAE6-3ECE-4BA9-860E-A0D2BE3D439D}"/>
                  </a:ext>
                </a:extLst>
              </p:cNvPr>
              <p:cNvSpPr txBox="1"/>
              <p:nvPr/>
            </p:nvSpPr>
            <p:spPr>
              <a:xfrm>
                <a:off x="4030494" y="704960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6DFCAE6-3ECE-4BA9-860E-A0D2BE3D4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494" y="704960"/>
                <a:ext cx="359228" cy="369332"/>
              </a:xfrm>
              <a:prstGeom prst="rect">
                <a:avLst/>
              </a:prstGeom>
              <a:blipFill>
                <a:blip r:embed="rId41"/>
                <a:stretch>
                  <a:fillRect r="-169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A72A7F8-A7E0-4F9C-B41B-E981335A725E}"/>
                  </a:ext>
                </a:extLst>
              </p:cNvPr>
              <p:cNvSpPr txBox="1"/>
              <p:nvPr/>
            </p:nvSpPr>
            <p:spPr>
              <a:xfrm>
                <a:off x="3124560" y="5492454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A72A7F8-A7E0-4F9C-B41B-E981335A7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60" y="5492454"/>
                <a:ext cx="359228" cy="369332"/>
              </a:xfrm>
              <a:prstGeom prst="rect">
                <a:avLst/>
              </a:prstGeom>
              <a:blipFill>
                <a:blip r:embed="rId4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8D573D5-DFE2-473F-BDAC-7FA268D0403C}"/>
                  </a:ext>
                </a:extLst>
              </p:cNvPr>
              <p:cNvSpPr txBox="1"/>
              <p:nvPr/>
            </p:nvSpPr>
            <p:spPr>
              <a:xfrm>
                <a:off x="11302543" y="283149"/>
                <a:ext cx="2743200" cy="23083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,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an epimorphism)</a:t>
                </a:r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8D573D5-DFE2-473F-BDAC-7FA268D0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543" y="283149"/>
                <a:ext cx="2743200" cy="2308324"/>
              </a:xfrm>
              <a:prstGeom prst="rect">
                <a:avLst/>
              </a:prstGeom>
              <a:blipFill>
                <a:blip r:embed="rId43"/>
                <a:stretch>
                  <a:fillRect t="-1050" b="-2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EF20F03-BA64-4799-92F0-81DCB5158489}"/>
              </a:ext>
            </a:extLst>
          </p:cNvPr>
          <p:cNvGrpSpPr/>
          <p:nvPr/>
        </p:nvGrpSpPr>
        <p:grpSpPr>
          <a:xfrm>
            <a:off x="11791276" y="651736"/>
            <a:ext cx="1765734" cy="964545"/>
            <a:chOff x="376457" y="1208899"/>
            <a:chExt cx="1765734" cy="964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CEA56D9-DB38-4A29-BCA2-4DFDFD0F5A32}"/>
                    </a:ext>
                  </a:extLst>
                </p:cNvPr>
                <p:cNvSpPr txBox="1"/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CEA56D9-DB38-4A29-BCA2-4DFDFD0F5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243FBF8D-F346-4707-A98F-DB8508439819}"/>
                    </a:ext>
                  </a:extLst>
                </p:cNvPr>
                <p:cNvSpPr txBox="1"/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243FBF8D-F346-4707-A98F-DB8508439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15239886-3A0B-4CEA-9677-7902550DD574}"/>
                    </a:ext>
                  </a:extLst>
                </p:cNvPr>
                <p:cNvSpPr txBox="1"/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15239886-3A0B-4CEA-9677-7902550DD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8A02CC3-A386-489D-AADD-09EC17DC6E58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598838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412D6694-BB46-4FCB-ABBA-1002091FD8C1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804112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2193D8F-AB13-48D2-9295-A4B09ABEA88A}"/>
                    </a:ext>
                  </a:extLst>
                </p:cNvPr>
                <p:cNvSpPr txBox="1"/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2193D8F-AB13-48D2-9295-A4B09ABEA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CD2028D-00AA-4FEF-A43E-F581A4FCCFA8}"/>
                  </a:ext>
                </a:extLst>
              </p:cNvPr>
              <p:cNvSpPr txBox="1"/>
              <p:nvPr/>
            </p:nvSpPr>
            <p:spPr>
              <a:xfrm>
                <a:off x="11302543" y="3385655"/>
                <a:ext cx="2743200" cy="25853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injective for maps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i.e. for every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monomorphism)</a:t>
                </a:r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CD2028D-00AA-4FEF-A43E-F581A4FCC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543" y="3385655"/>
                <a:ext cx="2743200" cy="2585323"/>
              </a:xfrm>
              <a:prstGeom prst="rect">
                <a:avLst/>
              </a:prstGeom>
              <a:blipFill>
                <a:blip r:embed="rId48"/>
                <a:stretch>
                  <a:fillRect t="-939" b="-25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B015C08-8BF1-48FE-9706-36C85AD1371D}"/>
              </a:ext>
            </a:extLst>
          </p:cNvPr>
          <p:cNvGrpSpPr/>
          <p:nvPr/>
        </p:nvGrpSpPr>
        <p:grpSpPr>
          <a:xfrm>
            <a:off x="11791276" y="4132271"/>
            <a:ext cx="1765734" cy="964545"/>
            <a:chOff x="376457" y="1208899"/>
            <a:chExt cx="1765734" cy="964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DE37609A-6813-433D-97C0-113524EFDF26}"/>
                    </a:ext>
                  </a:extLst>
                </p:cNvPr>
                <p:cNvSpPr txBox="1"/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DE37609A-6813-433D-97C0-113524EFD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9B9E0A1B-54BB-4CCF-A4CB-B06459C6CEEE}"/>
                    </a:ext>
                  </a:extLst>
                </p:cNvPr>
                <p:cNvSpPr txBox="1"/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9B9E0A1B-54BB-4CCF-A4CB-B06459C6CE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5884A84-03DC-4CF9-9ACA-4878EA722EAD}"/>
                    </a:ext>
                  </a:extLst>
                </p:cNvPr>
                <p:cNvSpPr txBox="1"/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5884A84-03DC-4CF9-9ACA-4878EA722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blipFill>
                  <a:blip r:embed="rId51"/>
                  <a:stretch>
                    <a:fillRect r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040FC60F-D4DB-4790-9144-63E621F32B79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598838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FE80BDBE-C60F-4FDD-A240-ADDA22D2CCA6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804112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519A3FF-6F29-4EF0-B440-2F99B3FBF11E}"/>
                    </a:ext>
                  </a:extLst>
                </p:cNvPr>
                <p:cNvSpPr txBox="1"/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519A3FF-6F29-4EF0-B440-2F99B3FBF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blipFill>
                  <a:blip r:embed="rId52"/>
                  <a:stretch>
                    <a:fillRect r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04064FD-90D1-4556-827F-DBFB1858D1B3}"/>
                  </a:ext>
                </a:extLst>
              </p:cNvPr>
              <p:cNvSpPr txBox="1"/>
              <p:nvPr/>
            </p:nvSpPr>
            <p:spPr>
              <a:xfrm>
                <a:off x="2111601" y="1281335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04064FD-90D1-4556-827F-DBFB1858D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601" y="1281335"/>
                <a:ext cx="359228" cy="36933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A8507FF-59CA-4956-AAAB-66687089E389}"/>
              </a:ext>
            </a:extLst>
          </p:cNvPr>
          <p:cNvCxnSpPr>
            <a:cxnSpLocks/>
            <a:stCxn id="179" idx="3"/>
            <a:endCxn id="94" idx="1"/>
          </p:cNvCxnSpPr>
          <p:nvPr/>
        </p:nvCxnSpPr>
        <p:spPr>
          <a:xfrm>
            <a:off x="1208397" y="1458025"/>
            <a:ext cx="903204" cy="797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03D335C-7E5C-4B0E-8683-D6E952C09E2F}"/>
              </a:ext>
            </a:extLst>
          </p:cNvPr>
          <p:cNvCxnSpPr>
            <a:cxnSpLocks/>
          </p:cNvCxnSpPr>
          <p:nvPr/>
        </p:nvCxnSpPr>
        <p:spPr>
          <a:xfrm flipV="1">
            <a:off x="3210277" y="790285"/>
            <a:ext cx="406012" cy="57668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8FBF84D-D07B-41D7-A205-205384FCCE69}"/>
                  </a:ext>
                </a:extLst>
              </p:cNvPr>
              <p:cNvSpPr txBox="1"/>
              <p:nvPr/>
            </p:nvSpPr>
            <p:spPr>
              <a:xfrm>
                <a:off x="2896372" y="1342352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8FBF84D-D07B-41D7-A205-205384FCC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372" y="1342352"/>
                <a:ext cx="359228" cy="369332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CE0114-4B2F-4858-87AD-AC5E1625E1FE}"/>
                  </a:ext>
                </a:extLst>
              </p:cNvPr>
              <p:cNvSpPr txBox="1"/>
              <p:nvPr/>
            </p:nvSpPr>
            <p:spPr>
              <a:xfrm>
                <a:off x="3559421" y="449216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CE0114-4B2F-4858-87AD-AC5E162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421" y="449216"/>
                <a:ext cx="359228" cy="369332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C11563E-DCA9-4F00-9C08-7917A69428F5}"/>
                  </a:ext>
                </a:extLst>
              </p:cNvPr>
              <p:cNvSpPr txBox="1"/>
              <p:nvPr/>
            </p:nvSpPr>
            <p:spPr>
              <a:xfrm>
                <a:off x="4158804" y="1350328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C11563E-DCA9-4F00-9C08-7917A694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804" y="1350328"/>
                <a:ext cx="359228" cy="369332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7C29722-C85D-4094-8936-D0C265DED409}"/>
              </a:ext>
            </a:extLst>
          </p:cNvPr>
          <p:cNvCxnSpPr>
            <a:cxnSpLocks/>
            <a:stCxn id="112" idx="3"/>
            <a:endCxn id="114" idx="1"/>
          </p:cNvCxnSpPr>
          <p:nvPr/>
        </p:nvCxnSpPr>
        <p:spPr>
          <a:xfrm>
            <a:off x="3255600" y="1527018"/>
            <a:ext cx="903204" cy="797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362F876-30C0-4970-B26A-D3CBCD451C3E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3848019" y="759970"/>
            <a:ext cx="490399" cy="590358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18C2739-94AA-4719-B992-AE218C4C388A}"/>
                  </a:ext>
                </a:extLst>
              </p:cNvPr>
              <p:cNvSpPr txBox="1"/>
              <p:nvPr/>
            </p:nvSpPr>
            <p:spPr>
              <a:xfrm>
                <a:off x="1026251" y="742631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18C2739-94AA-4719-B992-AE218C4C3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51" y="742631"/>
                <a:ext cx="254237" cy="369332"/>
              </a:xfrm>
              <a:prstGeom prst="rect">
                <a:avLst/>
              </a:prstGeom>
              <a:blipFill>
                <a:blip r:embed="rId57"/>
                <a:stretch>
                  <a:fillRect l="-7143" r="-28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35E2897-96C5-4BF8-9E6B-CB41A53CD080}"/>
                  </a:ext>
                </a:extLst>
              </p:cNvPr>
              <p:cNvSpPr txBox="1"/>
              <p:nvPr/>
            </p:nvSpPr>
            <p:spPr>
              <a:xfrm>
                <a:off x="1437725" y="1446530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35E2897-96C5-4BF8-9E6B-CB41A53CD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25" y="1446530"/>
                <a:ext cx="254237" cy="369332"/>
              </a:xfrm>
              <a:prstGeom prst="rect">
                <a:avLst/>
              </a:prstGeom>
              <a:blipFill>
                <a:blip r:embed="rId58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063A56E-26B8-4478-ADB3-A20DC3F7EE27}"/>
                  </a:ext>
                </a:extLst>
              </p:cNvPr>
              <p:cNvSpPr txBox="1"/>
              <p:nvPr/>
            </p:nvSpPr>
            <p:spPr>
              <a:xfrm>
                <a:off x="3541666" y="1531027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063A56E-26B8-4478-ADB3-A20DC3F7E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666" y="1531027"/>
                <a:ext cx="254237" cy="369332"/>
              </a:xfrm>
              <a:prstGeom prst="rect">
                <a:avLst/>
              </a:prstGeom>
              <a:blipFill>
                <a:blip r:embed="rId59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56C9F78-1678-4DB4-B4B2-C4C8838EB823}"/>
                  </a:ext>
                </a:extLst>
              </p:cNvPr>
              <p:cNvSpPr txBox="1"/>
              <p:nvPr/>
            </p:nvSpPr>
            <p:spPr>
              <a:xfrm>
                <a:off x="3138867" y="809962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56C9F78-1678-4DB4-B4B2-C4C8838EB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867" y="809962"/>
                <a:ext cx="254237" cy="369332"/>
              </a:xfrm>
              <a:prstGeom prst="rect">
                <a:avLst/>
              </a:prstGeom>
              <a:blipFill>
                <a:blip r:embed="rId60"/>
                <a:stretch>
                  <a:fillRect l="-7143" r="-28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01EFC34-0888-49F0-A4BA-4CAB78577267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795538" y="2331647"/>
            <a:ext cx="495677" cy="59035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306095-67EC-4BEA-B4E5-6ECEC58892E8}"/>
                  </a:ext>
                </a:extLst>
              </p:cNvPr>
              <p:cNvSpPr txBox="1"/>
              <p:nvPr/>
            </p:nvSpPr>
            <p:spPr>
              <a:xfrm>
                <a:off x="849169" y="2914029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306095-67EC-4BEA-B4E5-6ECEC588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69" y="2914029"/>
                <a:ext cx="359228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93EC8D6-D384-4473-840E-C2886BC90DBA}"/>
                  </a:ext>
                </a:extLst>
              </p:cNvPr>
              <p:cNvSpPr txBox="1"/>
              <p:nvPr/>
            </p:nvSpPr>
            <p:spPr>
              <a:xfrm>
                <a:off x="1512218" y="2020893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93EC8D6-D384-4473-840E-C2886BC90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18" y="2020893"/>
                <a:ext cx="359228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CD46F64-AE5F-4627-8A17-BB39F377A0B3}"/>
                  </a:ext>
                </a:extLst>
              </p:cNvPr>
              <p:cNvSpPr txBox="1"/>
              <p:nvPr/>
            </p:nvSpPr>
            <p:spPr>
              <a:xfrm>
                <a:off x="4030494" y="2345630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CD46F64-AE5F-4627-8A17-BB39F377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494" y="2345630"/>
                <a:ext cx="359228" cy="369332"/>
              </a:xfrm>
              <a:prstGeom prst="rect">
                <a:avLst/>
              </a:prstGeom>
              <a:blipFill>
                <a:blip r:embed="rId6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AAE9951-BBB2-48ED-875C-7204A8DC51B9}"/>
                  </a:ext>
                </a:extLst>
              </p:cNvPr>
              <p:cNvSpPr txBox="1"/>
              <p:nvPr/>
            </p:nvSpPr>
            <p:spPr>
              <a:xfrm>
                <a:off x="2111601" y="2922005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AAE9951-BBB2-48ED-875C-7204A8DC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601" y="2922005"/>
                <a:ext cx="359228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A839F1D-492F-4E29-A60A-8F7E669E713C}"/>
              </a:ext>
            </a:extLst>
          </p:cNvPr>
          <p:cNvCxnSpPr>
            <a:cxnSpLocks/>
            <a:stCxn id="123" idx="3"/>
            <a:endCxn id="126" idx="1"/>
          </p:cNvCxnSpPr>
          <p:nvPr/>
        </p:nvCxnSpPr>
        <p:spPr>
          <a:xfrm>
            <a:off x="1208397" y="3098695"/>
            <a:ext cx="903204" cy="797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635E920-8D46-43E4-9A10-8507F1E27D2A}"/>
              </a:ext>
            </a:extLst>
          </p:cNvPr>
          <p:cNvCxnSpPr>
            <a:cxnSpLocks/>
          </p:cNvCxnSpPr>
          <p:nvPr/>
        </p:nvCxnSpPr>
        <p:spPr>
          <a:xfrm flipV="1">
            <a:off x="3210277" y="2430955"/>
            <a:ext cx="406012" cy="57668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E6676B6-6972-4391-A2C5-C5EDA5FF0321}"/>
                  </a:ext>
                </a:extLst>
              </p:cNvPr>
              <p:cNvSpPr txBox="1"/>
              <p:nvPr/>
            </p:nvSpPr>
            <p:spPr>
              <a:xfrm>
                <a:off x="2896372" y="2983022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E6676B6-6972-4391-A2C5-C5EDA5FF0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372" y="2983022"/>
                <a:ext cx="359228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49053C-84F5-4464-BC8D-63C19A4BF364}"/>
                  </a:ext>
                </a:extLst>
              </p:cNvPr>
              <p:cNvSpPr txBox="1"/>
              <p:nvPr/>
            </p:nvSpPr>
            <p:spPr>
              <a:xfrm>
                <a:off x="3559421" y="2089886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49053C-84F5-4464-BC8D-63C19A4BF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421" y="2089886"/>
                <a:ext cx="359228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03A957A-D842-4B41-829A-D46596C634AC}"/>
                  </a:ext>
                </a:extLst>
              </p:cNvPr>
              <p:cNvSpPr txBox="1"/>
              <p:nvPr/>
            </p:nvSpPr>
            <p:spPr>
              <a:xfrm>
                <a:off x="4158804" y="2990998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03A957A-D842-4B41-829A-D46596C63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804" y="2990998"/>
                <a:ext cx="359228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744E863-227A-46B9-9918-A942A460E441}"/>
              </a:ext>
            </a:extLst>
          </p:cNvPr>
          <p:cNvCxnSpPr>
            <a:cxnSpLocks/>
            <a:stCxn id="129" idx="3"/>
            <a:endCxn id="131" idx="1"/>
          </p:cNvCxnSpPr>
          <p:nvPr/>
        </p:nvCxnSpPr>
        <p:spPr>
          <a:xfrm>
            <a:off x="3255600" y="3167688"/>
            <a:ext cx="903204" cy="797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E3AE77D-8E78-46BD-84C7-5AD5D513E86C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3848019" y="2400640"/>
            <a:ext cx="490399" cy="590358"/>
          </a:xfrm>
          <a:prstGeom prst="straightConnector1">
            <a:avLst/>
          </a:prstGeom>
          <a:ln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150E56B-00E7-4CD8-B7E0-0C3CE7C5D11F}"/>
                  </a:ext>
                </a:extLst>
              </p:cNvPr>
              <p:cNvSpPr txBox="1"/>
              <p:nvPr/>
            </p:nvSpPr>
            <p:spPr>
              <a:xfrm>
                <a:off x="1999667" y="2255449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150E56B-00E7-4CD8-B7E0-0C3CE7C5D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667" y="2255449"/>
                <a:ext cx="254237" cy="369332"/>
              </a:xfrm>
              <a:prstGeom prst="rect">
                <a:avLst/>
              </a:prstGeom>
              <a:blipFill>
                <a:blip r:embed="rId68"/>
                <a:stretch>
                  <a:fillRect r="-2381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34B57CF-A134-418A-A1BE-54CE174BAA94}"/>
                  </a:ext>
                </a:extLst>
              </p:cNvPr>
              <p:cNvSpPr txBox="1"/>
              <p:nvPr/>
            </p:nvSpPr>
            <p:spPr>
              <a:xfrm>
                <a:off x="1437725" y="3087200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34B57CF-A134-418A-A1BE-54CE174BA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25" y="3087200"/>
                <a:ext cx="254237" cy="369332"/>
              </a:xfrm>
              <a:prstGeom prst="rect">
                <a:avLst/>
              </a:prstGeom>
              <a:blipFill>
                <a:blip r:embed="rId69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083C823-9991-4E68-AAE7-002A4457E62B}"/>
                  </a:ext>
                </a:extLst>
              </p:cNvPr>
              <p:cNvSpPr txBox="1"/>
              <p:nvPr/>
            </p:nvSpPr>
            <p:spPr>
              <a:xfrm>
                <a:off x="3541666" y="3171697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083C823-9991-4E68-AAE7-002A4457E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666" y="3171697"/>
                <a:ext cx="254237" cy="369332"/>
              </a:xfrm>
              <a:prstGeom prst="rect">
                <a:avLst/>
              </a:prstGeom>
              <a:blipFill>
                <a:blip r:embed="rId70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FE67AA62-2D01-47E8-BBF9-C31BA1097358}"/>
                  </a:ext>
                </a:extLst>
              </p:cNvPr>
              <p:cNvSpPr txBox="1"/>
              <p:nvPr/>
            </p:nvSpPr>
            <p:spPr>
              <a:xfrm>
                <a:off x="3077453" y="2459959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FE67AA62-2D01-47E8-BBF9-C31BA1097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53" y="2459959"/>
                <a:ext cx="254237" cy="369332"/>
              </a:xfrm>
              <a:prstGeom prst="rect">
                <a:avLst/>
              </a:prstGeom>
              <a:blipFill>
                <a:blip r:embed="rId71"/>
                <a:stretch>
                  <a:fillRect l="-7143" r="-5714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TextBox 175">
            <a:extLst>
              <a:ext uri="{FF2B5EF4-FFF2-40B4-BE49-F238E27FC236}">
                <a16:creationId xmlns:a16="http://schemas.microsoft.com/office/drawing/2014/main" id="{96B99FE0-C745-45F3-90D1-2D7A2542D1FD}"/>
              </a:ext>
            </a:extLst>
          </p:cNvPr>
          <p:cNvSpPr txBox="1"/>
          <p:nvPr/>
        </p:nvSpPr>
        <p:spPr>
          <a:xfrm>
            <a:off x="1547099" y="1902032"/>
            <a:ext cx="2316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Choice problem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F7A8E8B-E035-44DB-B5A0-124BA3A428EF}"/>
              </a:ext>
            </a:extLst>
          </p:cNvPr>
          <p:cNvSpPr txBox="1"/>
          <p:nvPr/>
        </p:nvSpPr>
        <p:spPr>
          <a:xfrm>
            <a:off x="1418789" y="17208"/>
            <a:ext cx="2611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Determination problem</a:t>
            </a:r>
          </a:p>
        </p:txBody>
      </p:sp>
    </p:spTree>
    <p:extLst>
      <p:ext uri="{BB962C8B-B14F-4D97-AF65-F5344CB8AC3E}">
        <p14:creationId xmlns:p14="http://schemas.microsoft.com/office/powerpoint/2010/main" val="6154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186CBD-6551-471B-90AC-4C8940EE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B0D84-8DD7-4E0A-84B5-9CD0A2C4D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43830D-D830-4B22-B532-E4AFF1DB1354}"/>
              </a:ext>
            </a:extLst>
          </p:cNvPr>
          <p:cNvSpPr/>
          <p:nvPr/>
        </p:nvSpPr>
        <p:spPr>
          <a:xfrm>
            <a:off x="4895384" y="2903922"/>
            <a:ext cx="2151965" cy="196246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D59C11-4BC5-4C83-BF96-C73B9992997D}"/>
              </a:ext>
            </a:extLst>
          </p:cNvPr>
          <p:cNvGrpSpPr/>
          <p:nvPr/>
        </p:nvGrpSpPr>
        <p:grpSpPr>
          <a:xfrm>
            <a:off x="5606379" y="3978322"/>
            <a:ext cx="800510" cy="307777"/>
            <a:chOff x="2645528" y="522781"/>
            <a:chExt cx="800510" cy="3077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DFF1BD-CA51-4072-BA07-8749DB576190}"/>
                </a:ext>
              </a:extLst>
            </p:cNvPr>
            <p:cNvSpPr/>
            <p:nvPr/>
          </p:nvSpPr>
          <p:spPr>
            <a:xfrm>
              <a:off x="2645528" y="659768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B37F19-2D74-4EC1-BA83-20DBE36CEB8F}"/>
                </a:ext>
              </a:extLst>
            </p:cNvPr>
            <p:cNvSpPr txBox="1"/>
            <p:nvPr/>
          </p:nvSpPr>
          <p:spPr>
            <a:xfrm>
              <a:off x="2732829" y="522781"/>
              <a:ext cx="713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Rogues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53E2404-F979-46D9-BF52-AC23A687928F}"/>
              </a:ext>
            </a:extLst>
          </p:cNvPr>
          <p:cNvSpPr/>
          <p:nvPr/>
        </p:nvSpPr>
        <p:spPr>
          <a:xfrm>
            <a:off x="1644623" y="2935806"/>
            <a:ext cx="1944347" cy="189064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94869B-F418-4FCE-BACC-1CA6A0BA89B7}"/>
              </a:ext>
            </a:extLst>
          </p:cNvPr>
          <p:cNvGrpSpPr/>
          <p:nvPr/>
        </p:nvGrpSpPr>
        <p:grpSpPr>
          <a:xfrm>
            <a:off x="5580909" y="3109894"/>
            <a:ext cx="780913" cy="307777"/>
            <a:chOff x="3298956" y="1963457"/>
            <a:chExt cx="780913" cy="3077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A1DD1D-8F56-472F-B5FB-B560A3A558E0}"/>
                </a:ext>
              </a:extLst>
            </p:cNvPr>
            <p:cNvSpPr txBox="1"/>
            <p:nvPr/>
          </p:nvSpPr>
          <p:spPr>
            <a:xfrm>
              <a:off x="3454377" y="1963457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Furies</a:t>
              </a:r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2F133EEF-BA29-44AA-948E-2732FB2396FF}"/>
                </a:ext>
              </a:extLst>
            </p:cNvPr>
            <p:cNvSpPr/>
            <p:nvPr/>
          </p:nvSpPr>
          <p:spPr>
            <a:xfrm>
              <a:off x="3298956" y="2061356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6106FB-5788-4CB9-8068-32B4C507A7B7}"/>
              </a:ext>
            </a:extLst>
          </p:cNvPr>
          <p:cNvGrpSpPr/>
          <p:nvPr/>
        </p:nvGrpSpPr>
        <p:grpSpPr>
          <a:xfrm>
            <a:off x="1820700" y="3767754"/>
            <a:ext cx="625372" cy="307777"/>
            <a:chOff x="5384937" y="1031288"/>
            <a:chExt cx="625372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2D5980-6A9B-4DD1-A0DD-BAFFC9ABE047}"/>
                </a:ext>
              </a:extLst>
            </p:cNvPr>
            <p:cNvSpPr txBox="1"/>
            <p:nvPr/>
          </p:nvSpPr>
          <p:spPr>
            <a:xfrm>
              <a:off x="5384937" y="1031288"/>
              <a:ext cx="572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Swan</a:t>
              </a: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20BF0EBC-9E42-46C4-BF09-517E74EA3294}"/>
                </a:ext>
              </a:extLst>
            </p:cNvPr>
            <p:cNvSpPr/>
            <p:nvPr/>
          </p:nvSpPr>
          <p:spPr>
            <a:xfrm>
              <a:off x="5904237" y="113945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095C9E8-0724-4860-9E42-85A54D201E9E}"/>
              </a:ext>
            </a:extLst>
          </p:cNvPr>
          <p:cNvSpPr/>
          <p:nvPr/>
        </p:nvSpPr>
        <p:spPr>
          <a:xfrm>
            <a:off x="3242169" y="1218627"/>
            <a:ext cx="2058562" cy="112842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5D4A768-F9BB-4207-83D5-0DD27AE82FEC}"/>
              </a:ext>
            </a:extLst>
          </p:cNvPr>
          <p:cNvGrpSpPr/>
          <p:nvPr/>
        </p:nvGrpSpPr>
        <p:grpSpPr>
          <a:xfrm>
            <a:off x="3962348" y="1355206"/>
            <a:ext cx="550856" cy="402353"/>
            <a:chOff x="2565434" y="373345"/>
            <a:chExt cx="550856" cy="402353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06321AE-9214-44B6-BDA9-6D0745BDCF17}"/>
                </a:ext>
              </a:extLst>
            </p:cNvPr>
            <p:cNvSpPr/>
            <p:nvPr/>
          </p:nvSpPr>
          <p:spPr>
            <a:xfrm>
              <a:off x="2797212" y="688397"/>
              <a:ext cx="87301" cy="873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61B0761-7E28-4B44-89BE-93A9A4EBD3B1}"/>
                </a:ext>
              </a:extLst>
            </p:cNvPr>
            <p:cNvSpPr txBox="1"/>
            <p:nvPr/>
          </p:nvSpPr>
          <p:spPr>
            <a:xfrm>
              <a:off x="2565434" y="373345"/>
              <a:ext cx="550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Knife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EF124BF-8194-4BC4-9506-73C94DB7EE54}"/>
              </a:ext>
            </a:extLst>
          </p:cNvPr>
          <p:cNvGrpSpPr/>
          <p:nvPr/>
        </p:nvGrpSpPr>
        <p:grpSpPr>
          <a:xfrm>
            <a:off x="4585199" y="1458083"/>
            <a:ext cx="503664" cy="393757"/>
            <a:chOff x="2650443" y="386104"/>
            <a:chExt cx="503664" cy="39375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9D75092-9280-4EEC-8031-E48DCC5C5BB4}"/>
                </a:ext>
              </a:extLst>
            </p:cNvPr>
            <p:cNvSpPr/>
            <p:nvPr/>
          </p:nvSpPr>
          <p:spPr>
            <a:xfrm>
              <a:off x="2860917" y="692560"/>
              <a:ext cx="87301" cy="873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0D3B2A7-F2E0-4F67-B36A-814A86A6811F}"/>
                </a:ext>
              </a:extLst>
            </p:cNvPr>
            <p:cNvSpPr txBox="1"/>
            <p:nvPr/>
          </p:nvSpPr>
          <p:spPr>
            <a:xfrm>
              <a:off x="2650443" y="386104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Pipe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/>
              <p:nvPr/>
            </p:nvSpPr>
            <p:spPr>
              <a:xfrm>
                <a:off x="5469377" y="4882067"/>
                <a:ext cx="1214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- gangs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77" y="4882067"/>
                <a:ext cx="1214548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/>
              <p:nvPr/>
            </p:nvSpPr>
            <p:spPr>
              <a:xfrm>
                <a:off x="1822652" y="4902456"/>
                <a:ext cx="1588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- characters</a:t>
                </a: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52" y="4902456"/>
                <a:ext cx="1588287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CB5676B-4432-42EE-9299-97C78E79C43D}"/>
              </a:ext>
            </a:extLst>
          </p:cNvPr>
          <p:cNvGrpSpPr/>
          <p:nvPr/>
        </p:nvGrpSpPr>
        <p:grpSpPr>
          <a:xfrm>
            <a:off x="1893266" y="3383968"/>
            <a:ext cx="625372" cy="307777"/>
            <a:chOff x="5384937" y="1031288"/>
            <a:chExt cx="625372" cy="307777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9E8E12D-9CE9-4DE6-A309-FA367ECC344E}"/>
                </a:ext>
              </a:extLst>
            </p:cNvPr>
            <p:cNvSpPr txBox="1"/>
            <p:nvPr/>
          </p:nvSpPr>
          <p:spPr>
            <a:xfrm>
              <a:off x="5384937" y="1031288"/>
              <a:ext cx="495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Ajax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5486AA73-9D64-4B8B-809B-768CF5E1C81A}"/>
                </a:ext>
              </a:extLst>
            </p:cNvPr>
            <p:cNvSpPr/>
            <p:nvPr/>
          </p:nvSpPr>
          <p:spPr>
            <a:xfrm>
              <a:off x="5904237" y="113945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13944F5-EC71-48EC-871D-7F9622F23684}"/>
                  </a:ext>
                </a:extLst>
              </p:cNvPr>
              <p:cNvSpPr txBox="1"/>
              <p:nvPr/>
            </p:nvSpPr>
            <p:spPr>
              <a:xfrm>
                <a:off x="3486490" y="878106"/>
                <a:ext cx="168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– Weapons</a:t>
                </a: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13944F5-EC71-48EC-871D-7F9622F23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490" y="878106"/>
                <a:ext cx="168470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C5B453A-A5F0-4ABF-AEEB-4996DA6E0793}"/>
              </a:ext>
            </a:extLst>
          </p:cNvPr>
          <p:cNvGrpSpPr/>
          <p:nvPr/>
        </p:nvGrpSpPr>
        <p:grpSpPr>
          <a:xfrm>
            <a:off x="2637494" y="3569847"/>
            <a:ext cx="848583" cy="307777"/>
            <a:chOff x="5161726" y="1023700"/>
            <a:chExt cx="848583" cy="307777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27E84D-D96C-41EF-BB30-819D9A735E93}"/>
                </a:ext>
              </a:extLst>
            </p:cNvPr>
            <p:cNvSpPr txBox="1"/>
            <p:nvPr/>
          </p:nvSpPr>
          <p:spPr>
            <a:xfrm>
              <a:off x="5161726" y="1023700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Cochise</a:t>
              </a:r>
            </a:p>
          </p:txBody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1DA70E01-B819-4081-A070-9C3D0AAF69B0}"/>
                </a:ext>
              </a:extLst>
            </p:cNvPr>
            <p:cNvSpPr/>
            <p:nvPr/>
          </p:nvSpPr>
          <p:spPr>
            <a:xfrm>
              <a:off x="5904237" y="113945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2AE8E58-CB7D-4E73-A477-878A503E803D}"/>
              </a:ext>
            </a:extLst>
          </p:cNvPr>
          <p:cNvGrpSpPr/>
          <p:nvPr/>
        </p:nvGrpSpPr>
        <p:grpSpPr>
          <a:xfrm>
            <a:off x="3417358" y="1450150"/>
            <a:ext cx="428259" cy="376338"/>
            <a:chOff x="2730168" y="390531"/>
            <a:chExt cx="428259" cy="376338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42C5495-A2CA-43C6-A269-F321F81A63F4}"/>
                </a:ext>
              </a:extLst>
            </p:cNvPr>
            <p:cNvSpPr/>
            <p:nvPr/>
          </p:nvSpPr>
          <p:spPr>
            <a:xfrm>
              <a:off x="2902186" y="679568"/>
              <a:ext cx="87301" cy="873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750C5CD-6A97-41CC-A7A2-5F016F356ACA}"/>
                </a:ext>
              </a:extLst>
            </p:cNvPr>
            <p:cNvSpPr txBox="1"/>
            <p:nvPr/>
          </p:nvSpPr>
          <p:spPr>
            <a:xfrm>
              <a:off x="2730168" y="390531"/>
              <a:ext cx="428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Bat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30157D-0C47-47A9-B5F0-E0A5C8DB9C26}"/>
              </a:ext>
            </a:extLst>
          </p:cNvPr>
          <p:cNvCxnSpPr>
            <a:cxnSpLocks/>
            <a:stCxn id="76" idx="5"/>
            <a:endCxn id="118" idx="3"/>
          </p:cNvCxnSpPr>
          <p:nvPr/>
        </p:nvCxnSpPr>
        <p:spPr>
          <a:xfrm flipV="1">
            <a:off x="2419554" y="1744774"/>
            <a:ext cx="1787357" cy="217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E82DCBA-76FD-4CFD-A96A-C618AEF42FFF}"/>
              </a:ext>
            </a:extLst>
          </p:cNvPr>
          <p:cNvCxnSpPr>
            <a:cxnSpLocks/>
            <a:stCxn id="134" idx="5"/>
            <a:endCxn id="159" idx="2"/>
          </p:cNvCxnSpPr>
          <p:nvPr/>
        </p:nvCxnSpPr>
        <p:spPr>
          <a:xfrm flipV="1">
            <a:off x="2492120" y="1782838"/>
            <a:ext cx="1097256" cy="175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5B1AC27-8CCC-429D-9B2F-A233897231B8}"/>
              </a:ext>
            </a:extLst>
          </p:cNvPr>
          <p:cNvCxnSpPr>
            <a:cxnSpLocks/>
            <a:stCxn id="152" idx="5"/>
            <a:endCxn id="121" idx="3"/>
          </p:cNvCxnSpPr>
          <p:nvPr/>
        </p:nvCxnSpPr>
        <p:spPr>
          <a:xfrm flipV="1">
            <a:off x="3459559" y="1839055"/>
            <a:ext cx="1348899" cy="189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C1C77CD-C55A-4FB7-AD45-D356E17CF817}"/>
                  </a:ext>
                </a:extLst>
              </p:cNvPr>
              <p:cNvSpPr txBox="1"/>
              <p:nvPr/>
            </p:nvSpPr>
            <p:spPr>
              <a:xfrm>
                <a:off x="2743861" y="2240224"/>
                <a:ext cx="343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C1C77CD-C55A-4FB7-AD45-D356E17CF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861" y="2240224"/>
                <a:ext cx="343602" cy="369332"/>
              </a:xfrm>
              <a:prstGeom prst="rect">
                <a:avLst/>
              </a:prstGeom>
              <a:blipFill>
                <a:blip r:embed="rId5"/>
                <a:stretch>
                  <a:fillRect l="-17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FC74FE4-E93E-49ED-98A7-C10E45E9A195}"/>
                  </a:ext>
                </a:extLst>
              </p:cNvPr>
              <p:cNvSpPr txBox="1"/>
              <p:nvPr/>
            </p:nvSpPr>
            <p:spPr>
              <a:xfrm>
                <a:off x="4083123" y="4118356"/>
                <a:ext cx="343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FC74FE4-E93E-49ED-98A7-C10E45E9A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123" y="4118356"/>
                <a:ext cx="3436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60C5C98-2B19-4367-B1F1-A6F1A8DF65E6}"/>
              </a:ext>
            </a:extLst>
          </p:cNvPr>
          <p:cNvCxnSpPr>
            <a:cxnSpLocks/>
            <a:stCxn id="134" idx="5"/>
            <a:endCxn id="65" idx="1"/>
          </p:cNvCxnSpPr>
          <p:nvPr/>
        </p:nvCxnSpPr>
        <p:spPr>
          <a:xfrm flipV="1">
            <a:off x="2492120" y="3250565"/>
            <a:ext cx="3088789" cy="287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963F8-B24C-49B9-BE6E-E4386D12C5CB}"/>
              </a:ext>
            </a:extLst>
          </p:cNvPr>
          <p:cNvCxnSpPr>
            <a:cxnSpLocks/>
            <a:stCxn id="76" idx="5"/>
            <a:endCxn id="8" idx="3"/>
          </p:cNvCxnSpPr>
          <p:nvPr/>
        </p:nvCxnSpPr>
        <p:spPr>
          <a:xfrm>
            <a:off x="2419554" y="3921642"/>
            <a:ext cx="3199610" cy="268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CBECBD6-B2CC-4C9B-8D11-5C3BF53CE168}"/>
              </a:ext>
            </a:extLst>
          </p:cNvPr>
          <p:cNvCxnSpPr>
            <a:cxnSpLocks/>
            <a:stCxn id="152" idx="5"/>
            <a:endCxn id="8" idx="1"/>
          </p:cNvCxnSpPr>
          <p:nvPr/>
        </p:nvCxnSpPr>
        <p:spPr>
          <a:xfrm>
            <a:off x="3459559" y="3731323"/>
            <a:ext cx="2159605" cy="396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10578A-C7B1-4D43-AFAE-B05600CAFE24}"/>
                  </a:ext>
                </a:extLst>
              </p:cNvPr>
              <p:cNvSpPr txBox="1"/>
              <p:nvPr/>
            </p:nvSpPr>
            <p:spPr>
              <a:xfrm>
                <a:off x="8075221" y="736270"/>
                <a:ext cx="342009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𝐴𝑗𝑎𝑥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𝐹𝑢𝑟𝑖𝑒𝑠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𝑆𝑤𝑎𝑛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𝑅𝑜𝑔𝑢𝑒𝑠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𝐶𝑜𝑐h𝑖𝑠𝑒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𝑅𝑜𝑔𝑢𝑒𝑠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𝐴𝑗𝑎𝑥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𝐹𝑢𝑟𝑖𝑒𝑠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𝐶𝑜𝑐h𝑖𝑠𝑒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𝑅𝑜𝑔𝑢𝑒𝑠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𝐴𝑗𝑎𝑥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𝐵𝑎𝑡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𝐶𝑜𝑐h𝑖𝑠𝑒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𝐵𝑎𝑡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𝐵𝑎𝑡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𝐹𝑢𝑟𝑖𝑒𝑠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10578A-C7B1-4D43-AFAE-B05600CAF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221" y="736270"/>
                <a:ext cx="3420093" cy="2308324"/>
              </a:xfrm>
              <a:prstGeom prst="rect">
                <a:avLst/>
              </a:prstGeom>
              <a:blipFill>
                <a:blip r:embed="rId7"/>
                <a:stretch>
                  <a:fillRect b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99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43830D-D830-4B22-B532-E4AFF1DB1354}"/>
              </a:ext>
            </a:extLst>
          </p:cNvPr>
          <p:cNvSpPr/>
          <p:nvPr/>
        </p:nvSpPr>
        <p:spPr>
          <a:xfrm>
            <a:off x="4895384" y="2903922"/>
            <a:ext cx="2151965" cy="196246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D59C11-4BC5-4C83-BF96-C73B9992997D}"/>
              </a:ext>
            </a:extLst>
          </p:cNvPr>
          <p:cNvGrpSpPr/>
          <p:nvPr/>
        </p:nvGrpSpPr>
        <p:grpSpPr>
          <a:xfrm>
            <a:off x="5606379" y="3978322"/>
            <a:ext cx="800510" cy="307777"/>
            <a:chOff x="2645528" y="522781"/>
            <a:chExt cx="800510" cy="3077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DFF1BD-CA51-4072-BA07-8749DB576190}"/>
                </a:ext>
              </a:extLst>
            </p:cNvPr>
            <p:cNvSpPr/>
            <p:nvPr/>
          </p:nvSpPr>
          <p:spPr>
            <a:xfrm>
              <a:off x="2645528" y="659768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B37F19-2D74-4EC1-BA83-20DBE36CEB8F}"/>
                </a:ext>
              </a:extLst>
            </p:cNvPr>
            <p:cNvSpPr txBox="1"/>
            <p:nvPr/>
          </p:nvSpPr>
          <p:spPr>
            <a:xfrm>
              <a:off x="2732829" y="522781"/>
              <a:ext cx="713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Rogues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53E2404-F979-46D9-BF52-AC23A687928F}"/>
              </a:ext>
            </a:extLst>
          </p:cNvPr>
          <p:cNvSpPr/>
          <p:nvPr/>
        </p:nvSpPr>
        <p:spPr>
          <a:xfrm>
            <a:off x="1644623" y="2935806"/>
            <a:ext cx="1944347" cy="189064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94869B-F418-4FCE-BACC-1CA6A0BA89B7}"/>
              </a:ext>
            </a:extLst>
          </p:cNvPr>
          <p:cNvGrpSpPr/>
          <p:nvPr/>
        </p:nvGrpSpPr>
        <p:grpSpPr>
          <a:xfrm>
            <a:off x="5580909" y="3109894"/>
            <a:ext cx="780913" cy="307777"/>
            <a:chOff x="3298956" y="1963457"/>
            <a:chExt cx="780913" cy="3077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A1DD1D-8F56-472F-B5FB-B560A3A558E0}"/>
                </a:ext>
              </a:extLst>
            </p:cNvPr>
            <p:cNvSpPr txBox="1"/>
            <p:nvPr/>
          </p:nvSpPr>
          <p:spPr>
            <a:xfrm>
              <a:off x="3454377" y="1963457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Furies</a:t>
              </a:r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2F133EEF-BA29-44AA-948E-2732FB2396FF}"/>
                </a:ext>
              </a:extLst>
            </p:cNvPr>
            <p:cNvSpPr/>
            <p:nvPr/>
          </p:nvSpPr>
          <p:spPr>
            <a:xfrm>
              <a:off x="3298956" y="2061356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6106FB-5788-4CB9-8068-32B4C507A7B7}"/>
              </a:ext>
            </a:extLst>
          </p:cNvPr>
          <p:cNvGrpSpPr/>
          <p:nvPr/>
        </p:nvGrpSpPr>
        <p:grpSpPr>
          <a:xfrm>
            <a:off x="1820700" y="3767754"/>
            <a:ext cx="625372" cy="307777"/>
            <a:chOff x="5384937" y="1031288"/>
            <a:chExt cx="625372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2D5980-6A9B-4DD1-A0DD-BAFFC9ABE047}"/>
                </a:ext>
              </a:extLst>
            </p:cNvPr>
            <p:cNvSpPr txBox="1"/>
            <p:nvPr/>
          </p:nvSpPr>
          <p:spPr>
            <a:xfrm>
              <a:off x="5384937" y="1031288"/>
              <a:ext cx="572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Swan</a:t>
              </a: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20BF0EBC-9E42-46C4-BF09-517E74EA3294}"/>
                </a:ext>
              </a:extLst>
            </p:cNvPr>
            <p:cNvSpPr/>
            <p:nvPr/>
          </p:nvSpPr>
          <p:spPr>
            <a:xfrm>
              <a:off x="5904237" y="113945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095C9E8-0724-4860-9E42-85A54D201E9E}"/>
              </a:ext>
            </a:extLst>
          </p:cNvPr>
          <p:cNvSpPr/>
          <p:nvPr/>
        </p:nvSpPr>
        <p:spPr>
          <a:xfrm>
            <a:off x="3242169" y="1218627"/>
            <a:ext cx="2058562" cy="112842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5D4A768-F9BB-4207-83D5-0DD27AE82FEC}"/>
              </a:ext>
            </a:extLst>
          </p:cNvPr>
          <p:cNvGrpSpPr/>
          <p:nvPr/>
        </p:nvGrpSpPr>
        <p:grpSpPr>
          <a:xfrm>
            <a:off x="3962348" y="1355206"/>
            <a:ext cx="550856" cy="402353"/>
            <a:chOff x="2565434" y="373345"/>
            <a:chExt cx="550856" cy="402353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06321AE-9214-44B6-BDA9-6D0745BDCF17}"/>
                </a:ext>
              </a:extLst>
            </p:cNvPr>
            <p:cNvSpPr/>
            <p:nvPr/>
          </p:nvSpPr>
          <p:spPr>
            <a:xfrm>
              <a:off x="2797212" y="688397"/>
              <a:ext cx="87301" cy="873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61B0761-7E28-4B44-89BE-93A9A4EBD3B1}"/>
                </a:ext>
              </a:extLst>
            </p:cNvPr>
            <p:cNvSpPr txBox="1"/>
            <p:nvPr/>
          </p:nvSpPr>
          <p:spPr>
            <a:xfrm>
              <a:off x="2565434" y="373345"/>
              <a:ext cx="550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Knife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EF124BF-8194-4BC4-9506-73C94DB7EE54}"/>
              </a:ext>
            </a:extLst>
          </p:cNvPr>
          <p:cNvGrpSpPr/>
          <p:nvPr/>
        </p:nvGrpSpPr>
        <p:grpSpPr>
          <a:xfrm>
            <a:off x="4585199" y="1458083"/>
            <a:ext cx="503664" cy="393757"/>
            <a:chOff x="2650443" y="386104"/>
            <a:chExt cx="503664" cy="39375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9D75092-9280-4EEC-8031-E48DCC5C5BB4}"/>
                </a:ext>
              </a:extLst>
            </p:cNvPr>
            <p:cNvSpPr/>
            <p:nvPr/>
          </p:nvSpPr>
          <p:spPr>
            <a:xfrm>
              <a:off x="2860917" y="692560"/>
              <a:ext cx="87301" cy="873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0D3B2A7-F2E0-4F67-B36A-814A86A6811F}"/>
                </a:ext>
              </a:extLst>
            </p:cNvPr>
            <p:cNvSpPr txBox="1"/>
            <p:nvPr/>
          </p:nvSpPr>
          <p:spPr>
            <a:xfrm>
              <a:off x="2650443" y="386104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Pipe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/>
              <p:nvPr/>
            </p:nvSpPr>
            <p:spPr>
              <a:xfrm>
                <a:off x="5469377" y="4882067"/>
                <a:ext cx="1214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- gangs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77" y="4882067"/>
                <a:ext cx="1214548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/>
              <p:nvPr/>
            </p:nvSpPr>
            <p:spPr>
              <a:xfrm>
                <a:off x="1822652" y="4902456"/>
                <a:ext cx="1588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- characters</a:t>
                </a: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52" y="4902456"/>
                <a:ext cx="1588287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CB5676B-4432-42EE-9299-97C78E79C43D}"/>
              </a:ext>
            </a:extLst>
          </p:cNvPr>
          <p:cNvGrpSpPr/>
          <p:nvPr/>
        </p:nvGrpSpPr>
        <p:grpSpPr>
          <a:xfrm>
            <a:off x="1893266" y="3383968"/>
            <a:ext cx="625372" cy="307777"/>
            <a:chOff x="5384937" y="1031288"/>
            <a:chExt cx="625372" cy="307777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9E8E12D-9CE9-4DE6-A309-FA367ECC344E}"/>
                </a:ext>
              </a:extLst>
            </p:cNvPr>
            <p:cNvSpPr txBox="1"/>
            <p:nvPr/>
          </p:nvSpPr>
          <p:spPr>
            <a:xfrm>
              <a:off x="5384937" y="1031288"/>
              <a:ext cx="495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Ajax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5486AA73-9D64-4B8B-809B-768CF5E1C81A}"/>
                </a:ext>
              </a:extLst>
            </p:cNvPr>
            <p:cNvSpPr/>
            <p:nvPr/>
          </p:nvSpPr>
          <p:spPr>
            <a:xfrm>
              <a:off x="5904237" y="113945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13944F5-EC71-48EC-871D-7F9622F23684}"/>
                  </a:ext>
                </a:extLst>
              </p:cNvPr>
              <p:cNvSpPr txBox="1"/>
              <p:nvPr/>
            </p:nvSpPr>
            <p:spPr>
              <a:xfrm>
                <a:off x="3486490" y="878106"/>
                <a:ext cx="168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– Weapons</a:t>
                </a: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13944F5-EC71-48EC-871D-7F9622F23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490" y="878106"/>
                <a:ext cx="168470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C5B453A-A5F0-4ABF-AEEB-4996DA6E0793}"/>
              </a:ext>
            </a:extLst>
          </p:cNvPr>
          <p:cNvGrpSpPr/>
          <p:nvPr/>
        </p:nvGrpSpPr>
        <p:grpSpPr>
          <a:xfrm>
            <a:off x="2637494" y="3569847"/>
            <a:ext cx="848583" cy="307777"/>
            <a:chOff x="5161726" y="1023700"/>
            <a:chExt cx="848583" cy="307777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27E84D-D96C-41EF-BB30-819D9A735E93}"/>
                </a:ext>
              </a:extLst>
            </p:cNvPr>
            <p:cNvSpPr txBox="1"/>
            <p:nvPr/>
          </p:nvSpPr>
          <p:spPr>
            <a:xfrm>
              <a:off x="5161726" y="1023700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Cochise</a:t>
              </a:r>
            </a:p>
          </p:txBody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1DA70E01-B819-4081-A070-9C3D0AAF69B0}"/>
                </a:ext>
              </a:extLst>
            </p:cNvPr>
            <p:cNvSpPr/>
            <p:nvPr/>
          </p:nvSpPr>
          <p:spPr>
            <a:xfrm>
              <a:off x="5904237" y="113945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2AE8E58-CB7D-4E73-A477-878A503E803D}"/>
              </a:ext>
            </a:extLst>
          </p:cNvPr>
          <p:cNvGrpSpPr/>
          <p:nvPr/>
        </p:nvGrpSpPr>
        <p:grpSpPr>
          <a:xfrm>
            <a:off x="3417358" y="1450150"/>
            <a:ext cx="428259" cy="376338"/>
            <a:chOff x="2730168" y="390531"/>
            <a:chExt cx="428259" cy="376338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42C5495-A2CA-43C6-A269-F321F81A63F4}"/>
                </a:ext>
              </a:extLst>
            </p:cNvPr>
            <p:cNvSpPr/>
            <p:nvPr/>
          </p:nvSpPr>
          <p:spPr>
            <a:xfrm>
              <a:off x="2902186" y="679568"/>
              <a:ext cx="87301" cy="873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750C5CD-6A97-41CC-A7A2-5F016F356ACA}"/>
                </a:ext>
              </a:extLst>
            </p:cNvPr>
            <p:cNvSpPr txBox="1"/>
            <p:nvPr/>
          </p:nvSpPr>
          <p:spPr>
            <a:xfrm>
              <a:off x="2730168" y="390531"/>
              <a:ext cx="428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Bat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30157D-0C47-47A9-B5F0-E0A5C8DB9C26}"/>
              </a:ext>
            </a:extLst>
          </p:cNvPr>
          <p:cNvCxnSpPr>
            <a:cxnSpLocks/>
            <a:stCxn id="76" idx="5"/>
            <a:endCxn id="118" idx="3"/>
          </p:cNvCxnSpPr>
          <p:nvPr/>
        </p:nvCxnSpPr>
        <p:spPr>
          <a:xfrm flipV="1">
            <a:off x="2419554" y="1744774"/>
            <a:ext cx="1787357" cy="217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E82DCBA-76FD-4CFD-A96A-C618AEF42FFF}"/>
              </a:ext>
            </a:extLst>
          </p:cNvPr>
          <p:cNvCxnSpPr>
            <a:cxnSpLocks/>
            <a:stCxn id="134" idx="5"/>
            <a:endCxn id="159" idx="2"/>
          </p:cNvCxnSpPr>
          <p:nvPr/>
        </p:nvCxnSpPr>
        <p:spPr>
          <a:xfrm flipV="1">
            <a:off x="2492120" y="1782838"/>
            <a:ext cx="1097256" cy="175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5B1AC27-8CCC-429D-9B2F-A233897231B8}"/>
              </a:ext>
            </a:extLst>
          </p:cNvPr>
          <p:cNvCxnSpPr>
            <a:cxnSpLocks/>
            <a:stCxn id="152" idx="5"/>
            <a:endCxn id="121" idx="3"/>
          </p:cNvCxnSpPr>
          <p:nvPr/>
        </p:nvCxnSpPr>
        <p:spPr>
          <a:xfrm flipV="1">
            <a:off x="3459559" y="1839055"/>
            <a:ext cx="1348899" cy="189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C1C77CD-C55A-4FB7-AD45-D356E17CF817}"/>
                  </a:ext>
                </a:extLst>
              </p:cNvPr>
              <p:cNvSpPr txBox="1"/>
              <p:nvPr/>
            </p:nvSpPr>
            <p:spPr>
              <a:xfrm>
                <a:off x="2743861" y="2240224"/>
                <a:ext cx="343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C1C77CD-C55A-4FB7-AD45-D356E17CF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861" y="2240224"/>
                <a:ext cx="343602" cy="369332"/>
              </a:xfrm>
              <a:prstGeom prst="rect">
                <a:avLst/>
              </a:prstGeom>
              <a:blipFill>
                <a:blip r:embed="rId5"/>
                <a:stretch>
                  <a:fillRect l="-17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FC74FE4-E93E-49ED-98A7-C10E45E9A195}"/>
                  </a:ext>
                </a:extLst>
              </p:cNvPr>
              <p:cNvSpPr txBox="1"/>
              <p:nvPr/>
            </p:nvSpPr>
            <p:spPr>
              <a:xfrm>
                <a:off x="4083123" y="4118356"/>
                <a:ext cx="343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FC74FE4-E93E-49ED-98A7-C10E45E9A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123" y="4118356"/>
                <a:ext cx="3436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60C5C98-2B19-4367-B1F1-A6F1A8DF65E6}"/>
              </a:ext>
            </a:extLst>
          </p:cNvPr>
          <p:cNvCxnSpPr>
            <a:cxnSpLocks/>
            <a:stCxn id="134" idx="5"/>
            <a:endCxn id="65" idx="1"/>
          </p:cNvCxnSpPr>
          <p:nvPr/>
        </p:nvCxnSpPr>
        <p:spPr>
          <a:xfrm flipV="1">
            <a:off x="2492120" y="3250565"/>
            <a:ext cx="3088789" cy="287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963F8-B24C-49B9-BE6E-E4386D12C5CB}"/>
              </a:ext>
            </a:extLst>
          </p:cNvPr>
          <p:cNvCxnSpPr>
            <a:cxnSpLocks/>
            <a:stCxn id="76" idx="5"/>
            <a:endCxn id="8" idx="3"/>
          </p:cNvCxnSpPr>
          <p:nvPr/>
        </p:nvCxnSpPr>
        <p:spPr>
          <a:xfrm>
            <a:off x="2419554" y="3921642"/>
            <a:ext cx="3199610" cy="268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CBECBD6-B2CC-4C9B-8D11-5C3BF53CE168}"/>
              </a:ext>
            </a:extLst>
          </p:cNvPr>
          <p:cNvCxnSpPr>
            <a:cxnSpLocks/>
            <a:stCxn id="152" idx="5"/>
            <a:endCxn id="8" idx="1"/>
          </p:cNvCxnSpPr>
          <p:nvPr/>
        </p:nvCxnSpPr>
        <p:spPr>
          <a:xfrm>
            <a:off x="3459559" y="3731323"/>
            <a:ext cx="2159605" cy="396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10578A-C7B1-4D43-AFAE-B05600CAFE24}"/>
                  </a:ext>
                </a:extLst>
              </p:cNvPr>
              <p:cNvSpPr txBox="1"/>
              <p:nvPr/>
            </p:nvSpPr>
            <p:spPr>
              <a:xfrm>
                <a:off x="8075221" y="736270"/>
                <a:ext cx="342009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𝐴𝑗𝑎𝑥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𝐹𝑢𝑟𝑖𝑒𝑠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𝑆𝑤𝑎𝑛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𝑅𝑜𝑔𝑢𝑒𝑠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𝐶𝑜𝑐h𝑖𝑠𝑒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𝑅𝑜𝑔𝑢𝑒𝑠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𝐴𝑗𝑎𝑥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𝐹𝑢𝑟𝑖𝑒𝑠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𝐶𝑜𝑐h𝑖𝑠𝑒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𝑅𝑜𝑔𝑢𝑒𝑠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𝐴𝑗𝑎𝑥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𝐵𝑎𝑡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𝐶𝑜𝑐h𝑖𝑠𝑒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𝐵𝑎𝑡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𝐵𝑎𝑡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𝐹𝑢𝑟𝑖𝑒𝑠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10578A-C7B1-4D43-AFAE-B05600CAF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221" y="736270"/>
                <a:ext cx="3420093" cy="2308324"/>
              </a:xfrm>
              <a:prstGeom prst="rect">
                <a:avLst/>
              </a:prstGeom>
              <a:blipFill>
                <a:blip r:embed="rId7"/>
                <a:stretch>
                  <a:fillRect b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E741266-D57D-4057-AA63-34FBC492DD19}"/>
              </a:ext>
            </a:extLst>
          </p:cNvPr>
          <p:cNvCxnSpPr>
            <a:cxnSpLocks/>
            <a:stCxn id="159" idx="5"/>
            <a:endCxn id="65" idx="0"/>
          </p:cNvCxnSpPr>
          <p:nvPr/>
        </p:nvCxnSpPr>
        <p:spPr>
          <a:xfrm>
            <a:off x="3663892" y="1813703"/>
            <a:ext cx="1973007" cy="1394090"/>
          </a:xfrm>
          <a:prstGeom prst="straightConnector1">
            <a:avLst/>
          </a:prstGeom>
          <a:ln w="158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6212493-214D-4570-B0C7-2E2FFC810339}"/>
              </a:ext>
            </a:extLst>
          </p:cNvPr>
          <p:cNvCxnSpPr>
            <a:cxnSpLocks/>
            <a:stCxn id="118" idx="5"/>
            <a:endCxn id="8" idx="0"/>
          </p:cNvCxnSpPr>
          <p:nvPr/>
        </p:nvCxnSpPr>
        <p:spPr>
          <a:xfrm>
            <a:off x="4268642" y="1744774"/>
            <a:ext cx="1381388" cy="2370535"/>
          </a:xfrm>
          <a:prstGeom prst="straightConnector1">
            <a:avLst/>
          </a:prstGeom>
          <a:ln w="158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7E9F2BF-2645-444F-8D7D-6A928D554B44}"/>
                  </a:ext>
                </a:extLst>
              </p:cNvPr>
              <p:cNvSpPr txBox="1"/>
              <p:nvPr/>
            </p:nvSpPr>
            <p:spPr>
              <a:xfrm>
                <a:off x="4795673" y="2328538"/>
                <a:ext cx="343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7E9F2BF-2645-444F-8D7D-6A928D554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73" y="2328538"/>
                <a:ext cx="343602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525C30D-1EE1-439A-9440-BDA0939392DD}"/>
              </a:ext>
            </a:extLst>
          </p:cNvPr>
          <p:cNvCxnSpPr>
            <a:cxnSpLocks/>
            <a:stCxn id="121" idx="5"/>
            <a:endCxn id="8" idx="7"/>
          </p:cNvCxnSpPr>
          <p:nvPr/>
        </p:nvCxnSpPr>
        <p:spPr>
          <a:xfrm>
            <a:off x="4870189" y="1839055"/>
            <a:ext cx="810706" cy="2289039"/>
          </a:xfrm>
          <a:prstGeom prst="straightConnector1">
            <a:avLst/>
          </a:prstGeom>
          <a:ln w="158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1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43830D-D830-4B22-B532-E4AFF1DB1354}"/>
              </a:ext>
            </a:extLst>
          </p:cNvPr>
          <p:cNvSpPr/>
          <p:nvPr/>
        </p:nvSpPr>
        <p:spPr>
          <a:xfrm>
            <a:off x="4895384" y="2903922"/>
            <a:ext cx="2151965" cy="196246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D59C11-4BC5-4C83-BF96-C73B9992997D}"/>
              </a:ext>
            </a:extLst>
          </p:cNvPr>
          <p:cNvGrpSpPr/>
          <p:nvPr/>
        </p:nvGrpSpPr>
        <p:grpSpPr>
          <a:xfrm>
            <a:off x="5606379" y="3978322"/>
            <a:ext cx="800510" cy="307777"/>
            <a:chOff x="2645528" y="522781"/>
            <a:chExt cx="800510" cy="3077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DFF1BD-CA51-4072-BA07-8749DB576190}"/>
                </a:ext>
              </a:extLst>
            </p:cNvPr>
            <p:cNvSpPr/>
            <p:nvPr/>
          </p:nvSpPr>
          <p:spPr>
            <a:xfrm>
              <a:off x="2645528" y="659768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B37F19-2D74-4EC1-BA83-20DBE36CEB8F}"/>
                </a:ext>
              </a:extLst>
            </p:cNvPr>
            <p:cNvSpPr txBox="1"/>
            <p:nvPr/>
          </p:nvSpPr>
          <p:spPr>
            <a:xfrm>
              <a:off x="2732829" y="522781"/>
              <a:ext cx="713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Rogues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53E2404-F979-46D9-BF52-AC23A687928F}"/>
              </a:ext>
            </a:extLst>
          </p:cNvPr>
          <p:cNvSpPr/>
          <p:nvPr/>
        </p:nvSpPr>
        <p:spPr>
          <a:xfrm>
            <a:off x="1644623" y="2935806"/>
            <a:ext cx="1944347" cy="189064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94869B-F418-4FCE-BACC-1CA6A0BA89B7}"/>
              </a:ext>
            </a:extLst>
          </p:cNvPr>
          <p:cNvGrpSpPr/>
          <p:nvPr/>
        </p:nvGrpSpPr>
        <p:grpSpPr>
          <a:xfrm>
            <a:off x="5580909" y="3109894"/>
            <a:ext cx="780913" cy="307777"/>
            <a:chOff x="3298956" y="1963457"/>
            <a:chExt cx="780913" cy="3077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A1DD1D-8F56-472F-B5FB-B560A3A558E0}"/>
                </a:ext>
              </a:extLst>
            </p:cNvPr>
            <p:cNvSpPr txBox="1"/>
            <p:nvPr/>
          </p:nvSpPr>
          <p:spPr>
            <a:xfrm>
              <a:off x="3454377" y="1963457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Furies</a:t>
              </a:r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2F133EEF-BA29-44AA-948E-2732FB2396FF}"/>
                </a:ext>
              </a:extLst>
            </p:cNvPr>
            <p:cNvSpPr/>
            <p:nvPr/>
          </p:nvSpPr>
          <p:spPr>
            <a:xfrm>
              <a:off x="3298956" y="2061356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6106FB-5788-4CB9-8068-32B4C507A7B7}"/>
              </a:ext>
            </a:extLst>
          </p:cNvPr>
          <p:cNvGrpSpPr/>
          <p:nvPr/>
        </p:nvGrpSpPr>
        <p:grpSpPr>
          <a:xfrm>
            <a:off x="2722869" y="3727237"/>
            <a:ext cx="625372" cy="307777"/>
            <a:chOff x="5384937" y="1031288"/>
            <a:chExt cx="625372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2D5980-6A9B-4DD1-A0DD-BAFFC9ABE047}"/>
                </a:ext>
              </a:extLst>
            </p:cNvPr>
            <p:cNvSpPr txBox="1"/>
            <p:nvPr/>
          </p:nvSpPr>
          <p:spPr>
            <a:xfrm>
              <a:off x="5384937" y="1031288"/>
              <a:ext cx="572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Swan</a:t>
              </a: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20BF0EBC-9E42-46C4-BF09-517E74EA3294}"/>
                </a:ext>
              </a:extLst>
            </p:cNvPr>
            <p:cNvSpPr/>
            <p:nvPr/>
          </p:nvSpPr>
          <p:spPr>
            <a:xfrm>
              <a:off x="5904237" y="113945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095C9E8-0724-4860-9E42-85A54D201E9E}"/>
              </a:ext>
            </a:extLst>
          </p:cNvPr>
          <p:cNvSpPr/>
          <p:nvPr/>
        </p:nvSpPr>
        <p:spPr>
          <a:xfrm>
            <a:off x="3242169" y="1218627"/>
            <a:ext cx="2058562" cy="112842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5D4A768-F9BB-4207-83D5-0DD27AE82FEC}"/>
              </a:ext>
            </a:extLst>
          </p:cNvPr>
          <p:cNvGrpSpPr/>
          <p:nvPr/>
        </p:nvGrpSpPr>
        <p:grpSpPr>
          <a:xfrm>
            <a:off x="3962348" y="1355206"/>
            <a:ext cx="550856" cy="402353"/>
            <a:chOff x="2565434" y="373345"/>
            <a:chExt cx="550856" cy="402353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06321AE-9214-44B6-BDA9-6D0745BDCF17}"/>
                </a:ext>
              </a:extLst>
            </p:cNvPr>
            <p:cNvSpPr/>
            <p:nvPr/>
          </p:nvSpPr>
          <p:spPr>
            <a:xfrm>
              <a:off x="2797212" y="688397"/>
              <a:ext cx="87301" cy="873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61B0761-7E28-4B44-89BE-93A9A4EBD3B1}"/>
                </a:ext>
              </a:extLst>
            </p:cNvPr>
            <p:cNvSpPr txBox="1"/>
            <p:nvPr/>
          </p:nvSpPr>
          <p:spPr>
            <a:xfrm>
              <a:off x="2565434" y="373345"/>
              <a:ext cx="550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Knife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EF124BF-8194-4BC4-9506-73C94DB7EE54}"/>
              </a:ext>
            </a:extLst>
          </p:cNvPr>
          <p:cNvGrpSpPr/>
          <p:nvPr/>
        </p:nvGrpSpPr>
        <p:grpSpPr>
          <a:xfrm>
            <a:off x="4585199" y="1458083"/>
            <a:ext cx="503664" cy="393757"/>
            <a:chOff x="2650443" y="386104"/>
            <a:chExt cx="503664" cy="39375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9D75092-9280-4EEC-8031-E48DCC5C5BB4}"/>
                </a:ext>
              </a:extLst>
            </p:cNvPr>
            <p:cNvSpPr/>
            <p:nvPr/>
          </p:nvSpPr>
          <p:spPr>
            <a:xfrm>
              <a:off x="2860917" y="692560"/>
              <a:ext cx="87301" cy="873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0D3B2A7-F2E0-4F67-B36A-814A86A6811F}"/>
                </a:ext>
              </a:extLst>
            </p:cNvPr>
            <p:cNvSpPr txBox="1"/>
            <p:nvPr/>
          </p:nvSpPr>
          <p:spPr>
            <a:xfrm>
              <a:off x="2650443" y="386104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Pipe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/>
              <p:nvPr/>
            </p:nvSpPr>
            <p:spPr>
              <a:xfrm>
                <a:off x="5469377" y="4882067"/>
                <a:ext cx="1214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- gangs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77" y="4882067"/>
                <a:ext cx="1214548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/>
              <p:nvPr/>
            </p:nvSpPr>
            <p:spPr>
              <a:xfrm>
                <a:off x="1822652" y="4902456"/>
                <a:ext cx="1588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- characters</a:t>
                </a: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52" y="4902456"/>
                <a:ext cx="1588287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CB5676B-4432-42EE-9299-97C78E79C43D}"/>
              </a:ext>
            </a:extLst>
          </p:cNvPr>
          <p:cNvGrpSpPr/>
          <p:nvPr/>
        </p:nvGrpSpPr>
        <p:grpSpPr>
          <a:xfrm>
            <a:off x="1893266" y="3383968"/>
            <a:ext cx="625372" cy="307777"/>
            <a:chOff x="5384937" y="1031288"/>
            <a:chExt cx="625372" cy="307777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9E8E12D-9CE9-4DE6-A309-FA367ECC344E}"/>
                </a:ext>
              </a:extLst>
            </p:cNvPr>
            <p:cNvSpPr txBox="1"/>
            <p:nvPr/>
          </p:nvSpPr>
          <p:spPr>
            <a:xfrm>
              <a:off x="5384937" y="1031288"/>
              <a:ext cx="495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Ajax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5486AA73-9D64-4B8B-809B-768CF5E1C81A}"/>
                </a:ext>
              </a:extLst>
            </p:cNvPr>
            <p:cNvSpPr/>
            <p:nvPr/>
          </p:nvSpPr>
          <p:spPr>
            <a:xfrm>
              <a:off x="5904237" y="113945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13944F5-EC71-48EC-871D-7F9622F23684}"/>
                  </a:ext>
                </a:extLst>
              </p:cNvPr>
              <p:cNvSpPr txBox="1"/>
              <p:nvPr/>
            </p:nvSpPr>
            <p:spPr>
              <a:xfrm>
                <a:off x="3486490" y="878106"/>
                <a:ext cx="168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– Weapons</a:t>
                </a: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13944F5-EC71-48EC-871D-7F9622F23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490" y="878106"/>
                <a:ext cx="168470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C5B453A-A5F0-4ABF-AEEB-4996DA6E0793}"/>
              </a:ext>
            </a:extLst>
          </p:cNvPr>
          <p:cNvGrpSpPr/>
          <p:nvPr/>
        </p:nvGrpSpPr>
        <p:grpSpPr>
          <a:xfrm>
            <a:off x="1716766" y="3940297"/>
            <a:ext cx="848583" cy="307777"/>
            <a:chOff x="5161726" y="1023700"/>
            <a:chExt cx="848583" cy="307777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27E84D-D96C-41EF-BB30-819D9A735E93}"/>
                </a:ext>
              </a:extLst>
            </p:cNvPr>
            <p:cNvSpPr txBox="1"/>
            <p:nvPr/>
          </p:nvSpPr>
          <p:spPr>
            <a:xfrm>
              <a:off x="5161726" y="1023700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Cochise</a:t>
              </a:r>
            </a:p>
          </p:txBody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1DA70E01-B819-4081-A070-9C3D0AAF69B0}"/>
                </a:ext>
              </a:extLst>
            </p:cNvPr>
            <p:cNvSpPr/>
            <p:nvPr/>
          </p:nvSpPr>
          <p:spPr>
            <a:xfrm>
              <a:off x="5904237" y="113945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2AE8E58-CB7D-4E73-A477-878A503E803D}"/>
              </a:ext>
            </a:extLst>
          </p:cNvPr>
          <p:cNvGrpSpPr/>
          <p:nvPr/>
        </p:nvGrpSpPr>
        <p:grpSpPr>
          <a:xfrm>
            <a:off x="3417358" y="1450150"/>
            <a:ext cx="428259" cy="376338"/>
            <a:chOff x="2730168" y="390531"/>
            <a:chExt cx="428259" cy="376338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42C5495-A2CA-43C6-A269-F321F81A63F4}"/>
                </a:ext>
              </a:extLst>
            </p:cNvPr>
            <p:cNvSpPr/>
            <p:nvPr/>
          </p:nvSpPr>
          <p:spPr>
            <a:xfrm>
              <a:off x="2902186" y="679568"/>
              <a:ext cx="87301" cy="873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750C5CD-6A97-41CC-A7A2-5F016F356ACA}"/>
                </a:ext>
              </a:extLst>
            </p:cNvPr>
            <p:cNvSpPr txBox="1"/>
            <p:nvPr/>
          </p:nvSpPr>
          <p:spPr>
            <a:xfrm>
              <a:off x="2730168" y="390531"/>
              <a:ext cx="428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Bat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30157D-0C47-47A9-B5F0-E0A5C8DB9C26}"/>
              </a:ext>
            </a:extLst>
          </p:cNvPr>
          <p:cNvCxnSpPr>
            <a:cxnSpLocks/>
            <a:stCxn id="76" idx="5"/>
            <a:endCxn id="118" idx="3"/>
          </p:cNvCxnSpPr>
          <p:nvPr/>
        </p:nvCxnSpPr>
        <p:spPr>
          <a:xfrm flipV="1">
            <a:off x="3321723" y="1744774"/>
            <a:ext cx="885188" cy="213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E82DCBA-76FD-4CFD-A96A-C618AEF42FFF}"/>
              </a:ext>
            </a:extLst>
          </p:cNvPr>
          <p:cNvCxnSpPr>
            <a:cxnSpLocks/>
            <a:stCxn id="134" idx="5"/>
            <a:endCxn id="159" idx="2"/>
          </p:cNvCxnSpPr>
          <p:nvPr/>
        </p:nvCxnSpPr>
        <p:spPr>
          <a:xfrm flipV="1">
            <a:off x="2492120" y="1782838"/>
            <a:ext cx="1097256" cy="175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5B1AC27-8CCC-429D-9B2F-A233897231B8}"/>
              </a:ext>
            </a:extLst>
          </p:cNvPr>
          <p:cNvCxnSpPr>
            <a:cxnSpLocks/>
            <a:stCxn id="152" idx="5"/>
            <a:endCxn id="159" idx="4"/>
          </p:cNvCxnSpPr>
          <p:nvPr/>
        </p:nvCxnSpPr>
        <p:spPr>
          <a:xfrm flipV="1">
            <a:off x="2538831" y="1826488"/>
            <a:ext cx="1094196" cy="227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C1C77CD-C55A-4FB7-AD45-D356E17CF817}"/>
                  </a:ext>
                </a:extLst>
              </p:cNvPr>
              <p:cNvSpPr txBox="1"/>
              <p:nvPr/>
            </p:nvSpPr>
            <p:spPr>
              <a:xfrm>
                <a:off x="2743861" y="2240224"/>
                <a:ext cx="343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C1C77CD-C55A-4FB7-AD45-D356E17CF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861" y="2240224"/>
                <a:ext cx="343602" cy="369332"/>
              </a:xfrm>
              <a:prstGeom prst="rect">
                <a:avLst/>
              </a:prstGeom>
              <a:blipFill>
                <a:blip r:embed="rId5"/>
                <a:stretch>
                  <a:fillRect l="-17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FC74FE4-E93E-49ED-98A7-C10E45E9A195}"/>
                  </a:ext>
                </a:extLst>
              </p:cNvPr>
              <p:cNvSpPr txBox="1"/>
              <p:nvPr/>
            </p:nvSpPr>
            <p:spPr>
              <a:xfrm>
                <a:off x="4083123" y="4118356"/>
                <a:ext cx="343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FC74FE4-E93E-49ED-98A7-C10E45E9A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123" y="4118356"/>
                <a:ext cx="3436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60C5C98-2B19-4367-B1F1-A6F1A8DF65E6}"/>
              </a:ext>
            </a:extLst>
          </p:cNvPr>
          <p:cNvCxnSpPr>
            <a:cxnSpLocks/>
            <a:stCxn id="134" idx="5"/>
            <a:endCxn id="65" idx="1"/>
          </p:cNvCxnSpPr>
          <p:nvPr/>
        </p:nvCxnSpPr>
        <p:spPr>
          <a:xfrm flipV="1">
            <a:off x="2492120" y="3250565"/>
            <a:ext cx="3088789" cy="287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963F8-B24C-49B9-BE6E-E4386D12C5CB}"/>
              </a:ext>
            </a:extLst>
          </p:cNvPr>
          <p:cNvCxnSpPr>
            <a:cxnSpLocks/>
            <a:stCxn id="76" idx="5"/>
            <a:endCxn id="8" idx="1"/>
          </p:cNvCxnSpPr>
          <p:nvPr/>
        </p:nvCxnSpPr>
        <p:spPr>
          <a:xfrm>
            <a:off x="3321723" y="3881125"/>
            <a:ext cx="2297441" cy="246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CBECBD6-B2CC-4C9B-8D11-5C3BF53CE168}"/>
              </a:ext>
            </a:extLst>
          </p:cNvPr>
          <p:cNvCxnSpPr>
            <a:cxnSpLocks/>
            <a:stCxn id="152" idx="5"/>
            <a:endCxn id="8" idx="4"/>
          </p:cNvCxnSpPr>
          <p:nvPr/>
        </p:nvCxnSpPr>
        <p:spPr>
          <a:xfrm>
            <a:off x="2538831" y="4101773"/>
            <a:ext cx="3111199" cy="100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10578A-C7B1-4D43-AFAE-B05600CAFE24}"/>
                  </a:ext>
                </a:extLst>
              </p:cNvPr>
              <p:cNvSpPr txBox="1"/>
              <p:nvPr/>
            </p:nvSpPr>
            <p:spPr>
              <a:xfrm>
                <a:off x="8075221" y="736270"/>
                <a:ext cx="342009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𝐴𝑗𝑎𝑥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𝐹𝑢𝑟𝑖𝑒𝑠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𝑆𝑤𝑎𝑛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𝑅𝑜𝑔𝑢𝑒𝑠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𝐶𝑜𝑐h𝑖𝑠𝑒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𝑅𝑜𝑔𝑢𝑒𝑠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𝐴𝑗𝑎𝑥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𝐹𝑢𝑟𝑖𝑒𝑠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𝐶𝑜𝑐h𝑖𝑠𝑒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𝑅𝑜𝑔𝑢𝑒𝑠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𝐴𝑗𝑎𝑥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𝐵𝑎𝑡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𝐶𝑜𝑐h𝑖𝑠𝑒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𝐵𝑎𝑡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𝐵𝑎𝑡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𝐹𝑢𝑟𝑖𝑒𝑠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10578A-C7B1-4D43-AFAE-B05600CAF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221" y="736270"/>
                <a:ext cx="3420093" cy="2308324"/>
              </a:xfrm>
              <a:prstGeom prst="rect">
                <a:avLst/>
              </a:prstGeom>
              <a:blipFill>
                <a:blip r:embed="rId7"/>
                <a:stretch>
                  <a:fillRect b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E741266-D57D-4057-AA63-34FBC492DD19}"/>
              </a:ext>
            </a:extLst>
          </p:cNvPr>
          <p:cNvCxnSpPr>
            <a:cxnSpLocks/>
            <a:stCxn id="159" idx="5"/>
            <a:endCxn id="65" idx="0"/>
          </p:cNvCxnSpPr>
          <p:nvPr/>
        </p:nvCxnSpPr>
        <p:spPr>
          <a:xfrm>
            <a:off x="3663892" y="1813703"/>
            <a:ext cx="1973007" cy="139409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6212493-214D-4570-B0C7-2E2FFC810339}"/>
              </a:ext>
            </a:extLst>
          </p:cNvPr>
          <p:cNvCxnSpPr>
            <a:cxnSpLocks/>
            <a:stCxn id="159" idx="5"/>
            <a:endCxn id="8" idx="0"/>
          </p:cNvCxnSpPr>
          <p:nvPr/>
        </p:nvCxnSpPr>
        <p:spPr>
          <a:xfrm>
            <a:off x="3663892" y="1813703"/>
            <a:ext cx="1986138" cy="230160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7E9F2BF-2645-444F-8D7D-6A928D554B44}"/>
                  </a:ext>
                </a:extLst>
              </p:cNvPr>
              <p:cNvSpPr txBox="1"/>
              <p:nvPr/>
            </p:nvSpPr>
            <p:spPr>
              <a:xfrm>
                <a:off x="4673821" y="2703576"/>
                <a:ext cx="343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7E9F2BF-2645-444F-8D7D-6A928D554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821" y="2703576"/>
                <a:ext cx="343602" cy="369332"/>
              </a:xfrm>
              <a:prstGeom prst="rect">
                <a:avLst/>
              </a:prstGeom>
              <a:blipFill>
                <a:blip r:embed="rId8"/>
                <a:stretch>
                  <a:fillRect r="-214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24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7BBFCD-E040-4774-A708-07FF52488235}"/>
              </a:ext>
            </a:extLst>
          </p:cNvPr>
          <p:cNvCxnSpPr>
            <a:cxnSpLocks/>
          </p:cNvCxnSpPr>
          <p:nvPr/>
        </p:nvCxnSpPr>
        <p:spPr>
          <a:xfrm flipV="1">
            <a:off x="3552856" y="2233104"/>
            <a:ext cx="406012" cy="57668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BA4AD8-B3F3-4C30-AB97-3427072CABAB}"/>
                  </a:ext>
                </a:extLst>
              </p:cNvPr>
              <p:cNvSpPr txBox="1"/>
              <p:nvPr/>
            </p:nvSpPr>
            <p:spPr>
              <a:xfrm>
                <a:off x="3238951" y="2785171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BA4AD8-B3F3-4C30-AB97-3427072CA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951" y="2785171"/>
                <a:ext cx="35922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7913C2-0695-4726-921D-25C5DF634ACD}"/>
                  </a:ext>
                </a:extLst>
              </p:cNvPr>
              <p:cNvSpPr txBox="1"/>
              <p:nvPr/>
            </p:nvSpPr>
            <p:spPr>
              <a:xfrm>
                <a:off x="3902000" y="1892035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7913C2-0695-4726-921D-25C5DF634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000" y="1892035"/>
                <a:ext cx="3592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9DE373-FF99-4FAA-A112-1D529E467D75}"/>
                  </a:ext>
                </a:extLst>
              </p:cNvPr>
              <p:cNvSpPr txBox="1"/>
              <p:nvPr/>
            </p:nvSpPr>
            <p:spPr>
              <a:xfrm>
                <a:off x="6420276" y="2216772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9DE373-FF99-4FAA-A112-1D529E467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276" y="2216772"/>
                <a:ext cx="359228" cy="369332"/>
              </a:xfrm>
              <a:prstGeom prst="rect">
                <a:avLst/>
              </a:prstGeom>
              <a:blipFill>
                <a:blip r:embed="rId4"/>
                <a:stretch>
                  <a:fillRect r="-169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3461E2-B497-4BEE-9BAA-F6576341E483}"/>
                  </a:ext>
                </a:extLst>
              </p:cNvPr>
              <p:cNvSpPr txBox="1"/>
              <p:nvPr/>
            </p:nvSpPr>
            <p:spPr>
              <a:xfrm>
                <a:off x="4501383" y="2793147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3461E2-B497-4BEE-9BAA-F6576341E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383" y="2793147"/>
                <a:ext cx="3592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45D74B-3213-44D1-ADD2-23F11BBB0D1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598179" y="2969837"/>
            <a:ext cx="903204" cy="797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DC981E-B6FB-48B5-97BF-18D6F54C3B3D}"/>
              </a:ext>
            </a:extLst>
          </p:cNvPr>
          <p:cNvCxnSpPr>
            <a:cxnSpLocks/>
          </p:cNvCxnSpPr>
          <p:nvPr/>
        </p:nvCxnSpPr>
        <p:spPr>
          <a:xfrm flipV="1">
            <a:off x="5600059" y="2302097"/>
            <a:ext cx="406012" cy="57668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ED8194-299A-49FE-94BB-9C79BDDB3235}"/>
                  </a:ext>
                </a:extLst>
              </p:cNvPr>
              <p:cNvSpPr txBox="1"/>
              <p:nvPr/>
            </p:nvSpPr>
            <p:spPr>
              <a:xfrm>
                <a:off x="5286154" y="2854164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ED8194-299A-49FE-94BB-9C79BDDB3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154" y="2854164"/>
                <a:ext cx="3592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0C8C8D-BA2E-4472-A7D3-9C42DA3C3B07}"/>
                  </a:ext>
                </a:extLst>
              </p:cNvPr>
              <p:cNvSpPr txBox="1"/>
              <p:nvPr/>
            </p:nvSpPr>
            <p:spPr>
              <a:xfrm>
                <a:off x="5949203" y="1961028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0C8C8D-BA2E-4472-A7D3-9C42DA3C3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203" y="1961028"/>
                <a:ext cx="3592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C49435-582B-4823-BC65-DF54BC720969}"/>
                  </a:ext>
                </a:extLst>
              </p:cNvPr>
              <p:cNvSpPr txBox="1"/>
              <p:nvPr/>
            </p:nvSpPr>
            <p:spPr>
              <a:xfrm>
                <a:off x="6548586" y="2862140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C49435-582B-4823-BC65-DF54BC720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586" y="2862140"/>
                <a:ext cx="3592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E0CA8E-D360-48AB-B959-7BD6C375C991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645382" y="3038830"/>
            <a:ext cx="903204" cy="797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3C4421-819A-4F16-9B6E-7BBD4C595F1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37801" y="2271782"/>
            <a:ext cx="490399" cy="590358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AA6BF3-F692-498F-A3D4-AFE7F727FAB2}"/>
                  </a:ext>
                </a:extLst>
              </p:cNvPr>
              <p:cNvSpPr txBox="1"/>
              <p:nvPr/>
            </p:nvSpPr>
            <p:spPr>
              <a:xfrm>
                <a:off x="3416033" y="2254443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AA6BF3-F692-498F-A3D4-AFE7F727F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33" y="2254443"/>
                <a:ext cx="254237" cy="369332"/>
              </a:xfrm>
              <a:prstGeom prst="rect">
                <a:avLst/>
              </a:prstGeom>
              <a:blipFill>
                <a:blip r:embed="rId9"/>
                <a:stretch>
                  <a:fillRect l="-7143" r="-28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F8D815-8A2E-4480-82DD-3C278EE8E198}"/>
                  </a:ext>
                </a:extLst>
              </p:cNvPr>
              <p:cNvSpPr txBox="1"/>
              <p:nvPr/>
            </p:nvSpPr>
            <p:spPr>
              <a:xfrm>
                <a:off x="3827507" y="2958342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F8D815-8A2E-4480-82DD-3C278EE8E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507" y="2958342"/>
                <a:ext cx="254237" cy="369332"/>
              </a:xfrm>
              <a:prstGeom prst="rect">
                <a:avLst/>
              </a:prstGeom>
              <a:blipFill>
                <a:blip r:embed="rId10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5CE376-AB91-4683-99D4-41B1C48CC452}"/>
                  </a:ext>
                </a:extLst>
              </p:cNvPr>
              <p:cNvSpPr txBox="1"/>
              <p:nvPr/>
            </p:nvSpPr>
            <p:spPr>
              <a:xfrm>
                <a:off x="5931448" y="3042839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5CE376-AB91-4683-99D4-41B1C48CC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448" y="3042839"/>
                <a:ext cx="254237" cy="369332"/>
              </a:xfrm>
              <a:prstGeom prst="rect">
                <a:avLst/>
              </a:prstGeom>
              <a:blipFill>
                <a:blip r:embed="rId11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28EA88-13FB-4D0F-A4D1-ECCFAC59EE84}"/>
                  </a:ext>
                </a:extLst>
              </p:cNvPr>
              <p:cNvSpPr txBox="1"/>
              <p:nvPr/>
            </p:nvSpPr>
            <p:spPr>
              <a:xfrm>
                <a:off x="5528649" y="2321774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28EA88-13FB-4D0F-A4D1-ECCFAC59E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649" y="2321774"/>
                <a:ext cx="254237" cy="369332"/>
              </a:xfrm>
              <a:prstGeom prst="rect">
                <a:avLst/>
              </a:prstGeom>
              <a:blipFill>
                <a:blip r:embed="rId12"/>
                <a:stretch>
                  <a:fillRect l="-7143" r="-28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AC6EEDD-A355-4FF0-8D12-D58AA452F803}"/>
              </a:ext>
            </a:extLst>
          </p:cNvPr>
          <p:cNvSpPr txBox="1"/>
          <p:nvPr/>
        </p:nvSpPr>
        <p:spPr>
          <a:xfrm>
            <a:off x="3808571" y="1529020"/>
            <a:ext cx="2611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Determination problem</a:t>
            </a:r>
          </a:p>
        </p:txBody>
      </p:sp>
    </p:spTree>
    <p:extLst>
      <p:ext uri="{BB962C8B-B14F-4D97-AF65-F5344CB8AC3E}">
        <p14:creationId xmlns:p14="http://schemas.microsoft.com/office/powerpoint/2010/main" val="232509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186CBD-6551-471B-90AC-4C8940EE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B0D84-8DD7-4E0A-84B5-9CD0A2C4D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43830D-D830-4B22-B532-E4AFF1DB1354}"/>
              </a:ext>
            </a:extLst>
          </p:cNvPr>
          <p:cNvSpPr/>
          <p:nvPr/>
        </p:nvSpPr>
        <p:spPr>
          <a:xfrm>
            <a:off x="1057013" y="577620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D59C11-4BC5-4C83-BF96-C73B9992997D}"/>
              </a:ext>
            </a:extLst>
          </p:cNvPr>
          <p:cNvGrpSpPr/>
          <p:nvPr/>
        </p:nvGrpSpPr>
        <p:grpSpPr>
          <a:xfrm>
            <a:off x="1325772" y="1108952"/>
            <a:ext cx="800510" cy="307777"/>
            <a:chOff x="2698564" y="544633"/>
            <a:chExt cx="800510" cy="3077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DFF1BD-CA51-4072-BA07-8749DB576190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B37F19-2D74-4EC1-BA83-20DBE36CEB8F}"/>
                </a:ext>
              </a:extLst>
            </p:cNvPr>
            <p:cNvSpPr txBox="1"/>
            <p:nvPr/>
          </p:nvSpPr>
          <p:spPr>
            <a:xfrm>
              <a:off x="2698564" y="544633"/>
              <a:ext cx="713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Rogues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53E2404-F979-46D9-BF52-AC23A687928F}"/>
              </a:ext>
            </a:extLst>
          </p:cNvPr>
          <p:cNvSpPr/>
          <p:nvPr/>
        </p:nvSpPr>
        <p:spPr>
          <a:xfrm>
            <a:off x="5320739" y="597081"/>
            <a:ext cx="3201987" cy="241972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48FC647-960C-4B36-A40E-B933F1A9925F}"/>
              </a:ext>
            </a:extLst>
          </p:cNvPr>
          <p:cNvGrpSpPr/>
          <p:nvPr/>
        </p:nvGrpSpPr>
        <p:grpSpPr>
          <a:xfrm>
            <a:off x="6337987" y="1666166"/>
            <a:ext cx="821057" cy="307777"/>
            <a:chOff x="6524819" y="1617182"/>
            <a:chExt cx="821057" cy="30777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54ED82-63D5-4650-88A2-3C5A9EBB2278}"/>
                </a:ext>
              </a:extLst>
            </p:cNvPr>
            <p:cNvSpPr/>
            <p:nvPr/>
          </p:nvSpPr>
          <p:spPr>
            <a:xfrm>
              <a:off x="6524819" y="1690884"/>
              <a:ext cx="88932" cy="889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0B976E-924F-432E-AADF-285ACE4E73F6}"/>
                </a:ext>
              </a:extLst>
            </p:cNvPr>
            <p:cNvSpPr txBox="1"/>
            <p:nvPr/>
          </p:nvSpPr>
          <p:spPr>
            <a:xfrm>
              <a:off x="6576242" y="1617182"/>
              <a:ext cx="769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Cropsey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504692-6277-4C41-A242-0D7BBE48FC72}"/>
              </a:ext>
            </a:extLst>
          </p:cNvPr>
          <p:cNvGrpSpPr/>
          <p:nvPr/>
        </p:nvGrpSpPr>
        <p:grpSpPr>
          <a:xfrm>
            <a:off x="6485624" y="2056566"/>
            <a:ext cx="721947" cy="307777"/>
            <a:chOff x="9191183" y="1491471"/>
            <a:chExt cx="721947" cy="3077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B96517-08DC-4931-AFA4-FEB8597A4AE1}"/>
                </a:ext>
              </a:extLst>
            </p:cNvPr>
            <p:cNvSpPr txBox="1"/>
            <p:nvPr/>
          </p:nvSpPr>
          <p:spPr>
            <a:xfrm>
              <a:off x="9250769" y="1491471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Luther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3E7536-EB58-4B5F-9BA7-513751ACE9B2}"/>
                </a:ext>
              </a:extLst>
            </p:cNvPr>
            <p:cNvSpPr/>
            <p:nvPr/>
          </p:nvSpPr>
          <p:spPr>
            <a:xfrm>
              <a:off x="9191183" y="1631506"/>
              <a:ext cx="82083" cy="820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EA7DB6-CC22-49CC-A3BB-0E9BC0648930}"/>
              </a:ext>
            </a:extLst>
          </p:cNvPr>
          <p:cNvGrpSpPr/>
          <p:nvPr/>
        </p:nvGrpSpPr>
        <p:grpSpPr>
          <a:xfrm>
            <a:off x="1585786" y="766226"/>
            <a:ext cx="882579" cy="307777"/>
            <a:chOff x="1585786" y="910059"/>
            <a:chExt cx="882579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4DA964-C2B7-4637-A027-B9B9211BA979}"/>
                </a:ext>
              </a:extLst>
            </p:cNvPr>
            <p:cNvSpPr txBox="1"/>
            <p:nvPr/>
          </p:nvSpPr>
          <p:spPr>
            <a:xfrm>
              <a:off x="1585786" y="910059"/>
              <a:ext cx="855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Warriors</a:t>
              </a:r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AA37227B-A87B-422F-B144-F4F39ED79685}"/>
                </a:ext>
              </a:extLst>
            </p:cNvPr>
            <p:cNvSpPr/>
            <p:nvPr/>
          </p:nvSpPr>
          <p:spPr>
            <a:xfrm>
              <a:off x="2362293" y="102848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94869B-F418-4FCE-BACC-1CA6A0BA89B7}"/>
              </a:ext>
            </a:extLst>
          </p:cNvPr>
          <p:cNvGrpSpPr/>
          <p:nvPr/>
        </p:nvGrpSpPr>
        <p:grpSpPr>
          <a:xfrm>
            <a:off x="2136689" y="1471775"/>
            <a:ext cx="689902" cy="307777"/>
            <a:chOff x="3378661" y="1953703"/>
            <a:chExt cx="689902" cy="3077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A1DD1D-8F56-472F-B5FB-B560A3A558E0}"/>
                </a:ext>
              </a:extLst>
            </p:cNvPr>
            <p:cNvSpPr txBox="1"/>
            <p:nvPr/>
          </p:nvSpPr>
          <p:spPr>
            <a:xfrm>
              <a:off x="3378661" y="1953703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Furies</a:t>
              </a:r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2F133EEF-BA29-44AA-948E-2732FB2396FF}"/>
                </a:ext>
              </a:extLst>
            </p:cNvPr>
            <p:cNvSpPr/>
            <p:nvPr/>
          </p:nvSpPr>
          <p:spPr>
            <a:xfrm>
              <a:off x="3956583" y="2058926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A33A87F-B618-4620-850F-FFC0DECFECD9}"/>
              </a:ext>
            </a:extLst>
          </p:cNvPr>
          <p:cNvGrpSpPr/>
          <p:nvPr/>
        </p:nvGrpSpPr>
        <p:grpSpPr>
          <a:xfrm>
            <a:off x="1283120" y="1774921"/>
            <a:ext cx="843162" cy="307777"/>
            <a:chOff x="3564097" y="1317596"/>
            <a:chExt cx="843162" cy="3077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617406-D3E0-4C73-9973-361DB2535F7D}"/>
                </a:ext>
              </a:extLst>
            </p:cNvPr>
            <p:cNvSpPr txBox="1"/>
            <p:nvPr/>
          </p:nvSpPr>
          <p:spPr>
            <a:xfrm>
              <a:off x="3564097" y="1317596"/>
              <a:ext cx="806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Orphans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980F4B2-FA80-4DFC-BC8F-F8D630B9D124}"/>
                </a:ext>
              </a:extLst>
            </p:cNvPr>
            <p:cNvSpPr/>
            <p:nvPr/>
          </p:nvSpPr>
          <p:spPr>
            <a:xfrm>
              <a:off x="4329113" y="1440199"/>
              <a:ext cx="78146" cy="781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3E4AC96-3CEF-49D0-A1EF-74416AB5AC80}"/>
              </a:ext>
            </a:extLst>
          </p:cNvPr>
          <p:cNvGrpSpPr/>
          <p:nvPr/>
        </p:nvGrpSpPr>
        <p:grpSpPr>
          <a:xfrm>
            <a:off x="1432030" y="2137744"/>
            <a:ext cx="1330151" cy="307777"/>
            <a:chOff x="3408978" y="3018718"/>
            <a:chExt cx="1330151" cy="3077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1C4413-59CE-4D69-8D6B-74AFFBB86F20}"/>
                </a:ext>
              </a:extLst>
            </p:cNvPr>
            <p:cNvSpPr txBox="1"/>
            <p:nvPr/>
          </p:nvSpPr>
          <p:spPr>
            <a:xfrm>
              <a:off x="3408978" y="3018718"/>
              <a:ext cx="1248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Gramercy Riffs</a:t>
              </a:r>
            </a:p>
          </p:txBody>
        </p:sp>
        <p:sp>
          <p:nvSpPr>
            <p:cNvPr id="70" name="Plus Sign 69">
              <a:extLst>
                <a:ext uri="{FF2B5EF4-FFF2-40B4-BE49-F238E27FC236}">
                  <a16:creationId xmlns:a16="http://schemas.microsoft.com/office/drawing/2014/main" id="{30160348-B69E-4CF3-B3B9-1B7E8394D3E4}"/>
                </a:ext>
              </a:extLst>
            </p:cNvPr>
            <p:cNvSpPr/>
            <p:nvPr/>
          </p:nvSpPr>
          <p:spPr>
            <a:xfrm>
              <a:off x="4593079" y="3092450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2205604-C683-4E6F-AB29-54DCD032F6E8}"/>
              </a:ext>
            </a:extLst>
          </p:cNvPr>
          <p:cNvGrpSpPr/>
          <p:nvPr/>
        </p:nvGrpSpPr>
        <p:grpSpPr>
          <a:xfrm>
            <a:off x="5958884" y="2506623"/>
            <a:ext cx="1118451" cy="307777"/>
            <a:chOff x="5958884" y="2506623"/>
            <a:chExt cx="1118451" cy="3077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0A632E-0D91-4C84-B22D-6E7C83C9EA7C}"/>
                </a:ext>
              </a:extLst>
            </p:cNvPr>
            <p:cNvSpPr txBox="1"/>
            <p:nvPr/>
          </p:nvSpPr>
          <p:spPr>
            <a:xfrm>
              <a:off x="6047886" y="2506623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Purple Face</a:t>
              </a:r>
            </a:p>
          </p:txBody>
        </p:sp>
        <p:sp>
          <p:nvSpPr>
            <p:cNvPr id="72" name="Star: 5 Points 71">
              <a:extLst>
                <a:ext uri="{FF2B5EF4-FFF2-40B4-BE49-F238E27FC236}">
                  <a16:creationId xmlns:a16="http://schemas.microsoft.com/office/drawing/2014/main" id="{C64466B5-7DD7-4BF1-92B5-47554B0E8998}"/>
                </a:ext>
              </a:extLst>
            </p:cNvPr>
            <p:cNvSpPr/>
            <p:nvPr/>
          </p:nvSpPr>
          <p:spPr>
            <a:xfrm>
              <a:off x="5958884" y="2595949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8CBC1C2-AC3C-415A-AC9C-B8B31A048540}"/>
              </a:ext>
            </a:extLst>
          </p:cNvPr>
          <p:cNvGrpSpPr/>
          <p:nvPr/>
        </p:nvGrpSpPr>
        <p:grpSpPr>
          <a:xfrm>
            <a:off x="5457286" y="1552607"/>
            <a:ext cx="677867" cy="307777"/>
            <a:chOff x="5457286" y="1552607"/>
            <a:chExt cx="677867" cy="30777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BDD459-D282-43D1-916B-EC86D0359B35}"/>
                </a:ext>
              </a:extLst>
            </p:cNvPr>
            <p:cNvSpPr txBox="1"/>
            <p:nvPr/>
          </p:nvSpPr>
          <p:spPr>
            <a:xfrm>
              <a:off x="5570575" y="1552607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Cobb</a:t>
              </a:r>
            </a:p>
          </p:txBody>
        </p:sp>
        <p:sp>
          <p:nvSpPr>
            <p:cNvPr id="74" name="Star: 5 Points 73">
              <a:extLst>
                <a:ext uri="{FF2B5EF4-FFF2-40B4-BE49-F238E27FC236}">
                  <a16:creationId xmlns:a16="http://schemas.microsoft.com/office/drawing/2014/main" id="{FFF259DF-5A28-49BA-B910-32884917A5F1}"/>
                </a:ext>
              </a:extLst>
            </p:cNvPr>
            <p:cNvSpPr/>
            <p:nvPr/>
          </p:nvSpPr>
          <p:spPr>
            <a:xfrm>
              <a:off x="5457286" y="1657516"/>
              <a:ext cx="111980" cy="11198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6106FB-5788-4CB9-8068-32B4C507A7B7}"/>
              </a:ext>
            </a:extLst>
          </p:cNvPr>
          <p:cNvGrpSpPr/>
          <p:nvPr/>
        </p:nvGrpSpPr>
        <p:grpSpPr>
          <a:xfrm>
            <a:off x="5995614" y="1161471"/>
            <a:ext cx="663472" cy="307777"/>
            <a:chOff x="5293801" y="1031288"/>
            <a:chExt cx="663472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2D5980-6A9B-4DD1-A0DD-BAFFC9ABE047}"/>
                </a:ext>
              </a:extLst>
            </p:cNvPr>
            <p:cNvSpPr txBox="1"/>
            <p:nvPr/>
          </p:nvSpPr>
          <p:spPr>
            <a:xfrm>
              <a:off x="5384937" y="1031288"/>
              <a:ext cx="572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Swan</a:t>
              </a: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20BF0EBC-9E42-46C4-BF09-517E74EA3294}"/>
                </a:ext>
              </a:extLst>
            </p:cNvPr>
            <p:cNvSpPr/>
            <p:nvPr/>
          </p:nvSpPr>
          <p:spPr>
            <a:xfrm>
              <a:off x="5293801" y="1144441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69F5FC0-C7DF-48EF-A07D-9E47F84E35FD}"/>
              </a:ext>
            </a:extLst>
          </p:cNvPr>
          <p:cNvGrpSpPr/>
          <p:nvPr/>
        </p:nvGrpSpPr>
        <p:grpSpPr>
          <a:xfrm>
            <a:off x="5614228" y="1863129"/>
            <a:ext cx="701370" cy="307777"/>
            <a:chOff x="5614228" y="1863129"/>
            <a:chExt cx="701370" cy="3077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83882F-3AEA-48AC-9FE2-04CA8906C9D8}"/>
                </a:ext>
              </a:extLst>
            </p:cNvPr>
            <p:cNvSpPr txBox="1"/>
            <p:nvPr/>
          </p:nvSpPr>
          <p:spPr>
            <a:xfrm>
              <a:off x="5714151" y="1863129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Cleon</a:t>
              </a:r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4F4E132-491C-4AAE-851B-8744BBD6B42A}"/>
                </a:ext>
              </a:extLst>
            </p:cNvPr>
            <p:cNvSpPr/>
            <p:nvPr/>
          </p:nvSpPr>
          <p:spPr>
            <a:xfrm>
              <a:off x="5614228" y="1988989"/>
              <a:ext cx="106072" cy="9144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F89ED9D-DACD-40C0-8C8D-F6794E6E1A76}"/>
              </a:ext>
            </a:extLst>
          </p:cNvPr>
          <p:cNvGrpSpPr/>
          <p:nvPr/>
        </p:nvGrpSpPr>
        <p:grpSpPr>
          <a:xfrm>
            <a:off x="5667264" y="2201882"/>
            <a:ext cx="734614" cy="307777"/>
            <a:chOff x="5667264" y="2201882"/>
            <a:chExt cx="734614" cy="30777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C105BD-97D9-4E15-A864-7DDB5E5B8CA1}"/>
                </a:ext>
              </a:extLst>
            </p:cNvPr>
            <p:cNvSpPr txBox="1"/>
            <p:nvPr/>
          </p:nvSpPr>
          <p:spPr>
            <a:xfrm>
              <a:off x="5777989" y="2201882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Masai</a:t>
              </a:r>
            </a:p>
          </p:txBody>
        </p:sp>
        <p:sp>
          <p:nvSpPr>
            <p:cNvPr id="80" name="Plus Sign 79">
              <a:extLst>
                <a:ext uri="{FF2B5EF4-FFF2-40B4-BE49-F238E27FC236}">
                  <a16:creationId xmlns:a16="http://schemas.microsoft.com/office/drawing/2014/main" id="{25885BF7-E4C0-400D-B968-1BF0859B5E0B}"/>
                </a:ext>
              </a:extLst>
            </p:cNvPr>
            <p:cNvSpPr/>
            <p:nvPr/>
          </p:nvSpPr>
          <p:spPr>
            <a:xfrm>
              <a:off x="5667264" y="2304589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E940BA0-4B6A-4A00-85D9-022E68BE753C}"/>
              </a:ext>
            </a:extLst>
          </p:cNvPr>
          <p:cNvGrpSpPr/>
          <p:nvPr/>
        </p:nvGrpSpPr>
        <p:grpSpPr>
          <a:xfrm>
            <a:off x="6029430" y="819128"/>
            <a:ext cx="732565" cy="307777"/>
            <a:chOff x="6029430" y="819128"/>
            <a:chExt cx="732565" cy="30777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E200D8-A700-4242-A5C8-8A3F010AC242}"/>
                </a:ext>
              </a:extLst>
            </p:cNvPr>
            <p:cNvSpPr txBox="1"/>
            <p:nvPr/>
          </p:nvSpPr>
          <p:spPr>
            <a:xfrm>
              <a:off x="6171769" y="819128"/>
              <a:ext cx="590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Cyrus</a:t>
              </a:r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2C3F7CD5-29AB-4AF6-A30C-8243FE6FDF48}"/>
                </a:ext>
              </a:extLst>
            </p:cNvPr>
            <p:cNvSpPr/>
            <p:nvPr/>
          </p:nvSpPr>
          <p:spPr>
            <a:xfrm>
              <a:off x="6029430" y="917897"/>
              <a:ext cx="146050" cy="14605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65DADCF-17BC-4BE1-ADD8-7BA866FC90DB}"/>
              </a:ext>
            </a:extLst>
          </p:cNvPr>
          <p:cNvGrpSpPr/>
          <p:nvPr/>
        </p:nvGrpSpPr>
        <p:grpSpPr>
          <a:xfrm>
            <a:off x="6774227" y="1370374"/>
            <a:ext cx="576887" cy="307777"/>
            <a:chOff x="6774227" y="1370374"/>
            <a:chExt cx="576887" cy="307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268B47-74AF-4620-9EB0-08A0430EFA5A}"/>
                </a:ext>
              </a:extLst>
            </p:cNvPr>
            <p:cNvSpPr txBox="1"/>
            <p:nvPr/>
          </p:nvSpPr>
          <p:spPr>
            <a:xfrm>
              <a:off x="6825008" y="1370374"/>
              <a:ext cx="526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Sully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8F77893-9663-4F5D-BA80-CBCBDB295201}"/>
                </a:ext>
              </a:extLst>
            </p:cNvPr>
            <p:cNvSpPr/>
            <p:nvPr/>
          </p:nvSpPr>
          <p:spPr>
            <a:xfrm>
              <a:off x="6774227" y="1493044"/>
              <a:ext cx="78146" cy="781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1ED33505-B530-4617-9C25-29FA1520D5E1}"/>
              </a:ext>
            </a:extLst>
          </p:cNvPr>
          <p:cNvSpPr/>
          <p:nvPr/>
        </p:nvSpPr>
        <p:spPr>
          <a:xfrm>
            <a:off x="3562079" y="3555389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2CAA4F0-02BB-4A19-B27C-84D745E85C32}"/>
              </a:ext>
            </a:extLst>
          </p:cNvPr>
          <p:cNvGrpSpPr/>
          <p:nvPr/>
        </p:nvGrpSpPr>
        <p:grpSpPr>
          <a:xfrm>
            <a:off x="3830838" y="4086721"/>
            <a:ext cx="800510" cy="307777"/>
            <a:chOff x="2698564" y="544633"/>
            <a:chExt cx="800510" cy="307777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0ABE2EB-B3FC-4FD8-8B3D-4F94A18CCFB0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9230D91-E24C-4C47-80A3-6E1C3C5B3B9F}"/>
                </a:ext>
              </a:extLst>
            </p:cNvPr>
            <p:cNvSpPr txBox="1"/>
            <p:nvPr/>
          </p:nvSpPr>
          <p:spPr>
            <a:xfrm>
              <a:off x="2698564" y="544633"/>
              <a:ext cx="742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Leather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/>
              <p:nvPr/>
            </p:nvSpPr>
            <p:spPr>
              <a:xfrm>
                <a:off x="1671180" y="2865124"/>
                <a:ext cx="1214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- gangs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180" y="2865124"/>
                <a:ext cx="1214548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/>
              <p:nvPr/>
            </p:nvSpPr>
            <p:spPr>
              <a:xfrm>
                <a:off x="6135153" y="3011318"/>
                <a:ext cx="1588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- characters</a:t>
                </a: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53" y="3011318"/>
                <a:ext cx="1588287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B52DF8D-1CBE-4AFA-9F24-1381012B4D21}"/>
                  </a:ext>
                </a:extLst>
              </p:cNvPr>
              <p:cNvSpPr txBox="1"/>
              <p:nvPr/>
            </p:nvSpPr>
            <p:spPr>
              <a:xfrm>
                <a:off x="3562079" y="5820016"/>
                <a:ext cx="229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uniforms/colors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B52DF8D-1CBE-4AFA-9F24-1381012B4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079" y="5820016"/>
                <a:ext cx="2292095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1DA7951-3100-48DC-AC04-1F32D8316B48}"/>
              </a:ext>
            </a:extLst>
          </p:cNvPr>
          <p:cNvGrpSpPr/>
          <p:nvPr/>
        </p:nvGrpSpPr>
        <p:grpSpPr>
          <a:xfrm>
            <a:off x="4329971" y="3739049"/>
            <a:ext cx="656017" cy="307777"/>
            <a:chOff x="4329971" y="3739049"/>
            <a:chExt cx="656017" cy="307777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304542E-1D60-4E41-96FE-34299DB8F782}"/>
                </a:ext>
              </a:extLst>
            </p:cNvPr>
            <p:cNvSpPr txBox="1"/>
            <p:nvPr/>
          </p:nvSpPr>
          <p:spPr>
            <a:xfrm>
              <a:off x="4329971" y="3739049"/>
              <a:ext cx="5681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Vests</a:t>
              </a:r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ABCB3C3E-313E-4CB0-86BD-5FF85C71748E}"/>
                </a:ext>
              </a:extLst>
            </p:cNvPr>
            <p:cNvSpPr/>
            <p:nvPr/>
          </p:nvSpPr>
          <p:spPr>
            <a:xfrm>
              <a:off x="4879916" y="3847216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2FE78D5-3A81-4995-865C-3621142FA837}"/>
              </a:ext>
            </a:extLst>
          </p:cNvPr>
          <p:cNvGrpSpPr/>
          <p:nvPr/>
        </p:nvGrpSpPr>
        <p:grpSpPr>
          <a:xfrm>
            <a:off x="3760942" y="4663095"/>
            <a:ext cx="843761" cy="523220"/>
            <a:chOff x="3773385" y="4683708"/>
            <a:chExt cx="843761" cy="52322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E9A6935-F080-4528-BD06-E042A6511F09}"/>
                </a:ext>
              </a:extLst>
            </p:cNvPr>
            <p:cNvSpPr txBox="1"/>
            <p:nvPr/>
          </p:nvSpPr>
          <p:spPr>
            <a:xfrm>
              <a:off x="3773385" y="4683708"/>
              <a:ext cx="7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Baseball</a:t>
              </a:r>
            </a:p>
            <a:p>
              <a:r>
                <a:rPr lang="en-US" sz="1400" dirty="0"/>
                <a:t>Uniform</a:t>
              </a:r>
            </a:p>
          </p:txBody>
        </p:sp>
        <p:sp>
          <p:nvSpPr>
            <p:cNvPr id="174" name="Star: 5 Points 173">
              <a:extLst>
                <a:ext uri="{FF2B5EF4-FFF2-40B4-BE49-F238E27FC236}">
                  <a16:creationId xmlns:a16="http://schemas.microsoft.com/office/drawing/2014/main" id="{B22E0521-987C-4689-8900-D023E0739C5E}"/>
                </a:ext>
              </a:extLst>
            </p:cNvPr>
            <p:cNvSpPr/>
            <p:nvPr/>
          </p:nvSpPr>
          <p:spPr>
            <a:xfrm>
              <a:off x="4505166" y="4854776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58CCFA5-1B84-4C92-BA02-1D18C38FACD0}"/>
              </a:ext>
            </a:extLst>
          </p:cNvPr>
          <p:cNvGrpSpPr/>
          <p:nvPr/>
        </p:nvGrpSpPr>
        <p:grpSpPr>
          <a:xfrm>
            <a:off x="4663941" y="4523905"/>
            <a:ext cx="863749" cy="331805"/>
            <a:chOff x="4663941" y="4523905"/>
            <a:chExt cx="863749" cy="33180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A22C1BC-20A2-4103-B40E-AAE2EA884428}"/>
                </a:ext>
              </a:extLst>
            </p:cNvPr>
            <p:cNvSpPr txBox="1"/>
            <p:nvPr/>
          </p:nvSpPr>
          <p:spPr>
            <a:xfrm>
              <a:off x="4663941" y="4547933"/>
              <a:ext cx="8493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Karate Gi</a:t>
              </a:r>
            </a:p>
          </p:txBody>
        </p:sp>
        <p:sp>
          <p:nvSpPr>
            <p:cNvPr id="182" name="Plus Sign 181">
              <a:extLst>
                <a:ext uri="{FF2B5EF4-FFF2-40B4-BE49-F238E27FC236}">
                  <a16:creationId xmlns:a16="http://schemas.microsoft.com/office/drawing/2014/main" id="{EAF4A8B5-FF3E-4D55-AE5B-AC74503555CA}"/>
                </a:ext>
              </a:extLst>
            </p:cNvPr>
            <p:cNvSpPr/>
            <p:nvPr/>
          </p:nvSpPr>
          <p:spPr>
            <a:xfrm>
              <a:off x="5381640" y="4523905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86711B5-DF3E-4C59-A717-0992FE8A677E}"/>
              </a:ext>
            </a:extLst>
          </p:cNvPr>
          <p:cNvGrpSpPr/>
          <p:nvPr/>
        </p:nvGrpSpPr>
        <p:grpSpPr>
          <a:xfrm>
            <a:off x="4477871" y="5144920"/>
            <a:ext cx="767157" cy="307777"/>
            <a:chOff x="4477871" y="5144920"/>
            <a:chExt cx="767157" cy="30777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EF681DF-B5BD-4CA2-BCC1-EC62B09068E9}"/>
                </a:ext>
              </a:extLst>
            </p:cNvPr>
            <p:cNvSpPr txBox="1"/>
            <p:nvPr/>
          </p:nvSpPr>
          <p:spPr>
            <a:xfrm>
              <a:off x="4477871" y="5144920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T-shirts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D05310E-102C-416E-A0EC-3764EFF9C66B}"/>
                </a:ext>
              </a:extLst>
            </p:cNvPr>
            <p:cNvSpPr/>
            <p:nvPr/>
          </p:nvSpPr>
          <p:spPr>
            <a:xfrm>
              <a:off x="5166882" y="5269927"/>
              <a:ext cx="78146" cy="781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2A0C09-77D8-4DDE-BF0B-A83DF19ECBF5}"/>
              </a:ext>
            </a:extLst>
          </p:cNvPr>
          <p:cNvGrpSpPr/>
          <p:nvPr/>
        </p:nvGrpSpPr>
        <p:grpSpPr>
          <a:xfrm>
            <a:off x="7350903" y="1541305"/>
            <a:ext cx="1352165" cy="523220"/>
            <a:chOff x="6740393" y="869220"/>
            <a:chExt cx="1352165" cy="523220"/>
          </a:xfrm>
        </p:grpSpPr>
        <p:sp>
          <p:nvSpPr>
            <p:cNvPr id="2" name="Flowchart: Collate 1">
              <a:extLst>
                <a:ext uri="{FF2B5EF4-FFF2-40B4-BE49-F238E27FC236}">
                  <a16:creationId xmlns:a16="http://schemas.microsoft.com/office/drawing/2014/main" id="{2BECDD96-2A31-4DCF-BC1C-756936EA421D}"/>
                </a:ext>
              </a:extLst>
            </p:cNvPr>
            <p:cNvSpPr/>
            <p:nvPr/>
          </p:nvSpPr>
          <p:spPr>
            <a:xfrm>
              <a:off x="6740393" y="1125865"/>
              <a:ext cx="111980" cy="146050"/>
            </a:xfrm>
            <a:prstGeom prst="flowChartCol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DD00DC9-D6AE-4498-84AF-256D37490D3D}"/>
                </a:ext>
              </a:extLst>
            </p:cNvPr>
            <p:cNvSpPr txBox="1"/>
            <p:nvPr/>
          </p:nvSpPr>
          <p:spPr>
            <a:xfrm>
              <a:off x="6832806" y="869220"/>
              <a:ext cx="125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Convenience </a:t>
              </a:r>
            </a:p>
            <a:p>
              <a:r>
                <a:rPr lang="en-US" sz="1400" dirty="0"/>
                <a:t>Store Girl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79DAAB-5BE4-4890-8BD5-530F4D71DFE1}"/>
                  </a:ext>
                </a:extLst>
              </p:cNvPr>
              <p:cNvSpPr txBox="1"/>
              <p:nvPr/>
            </p:nvSpPr>
            <p:spPr>
              <a:xfrm>
                <a:off x="3939397" y="1453276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79DAAB-5BE4-4890-8BD5-530F4D71D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397" y="1453276"/>
                <a:ext cx="37093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>
            <a:extLst>
              <a:ext uri="{FF2B5EF4-FFF2-40B4-BE49-F238E27FC236}">
                <a16:creationId xmlns:a16="http://schemas.microsoft.com/office/drawing/2014/main" id="{AA16179F-7798-4A91-AAE0-C4049CD0239A}"/>
              </a:ext>
            </a:extLst>
          </p:cNvPr>
          <p:cNvSpPr/>
          <p:nvPr/>
        </p:nvSpPr>
        <p:spPr>
          <a:xfrm>
            <a:off x="7422162" y="3478676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35BD0CD-1281-41C0-8CA9-8E0D3A377E53}"/>
              </a:ext>
            </a:extLst>
          </p:cNvPr>
          <p:cNvGrpSpPr/>
          <p:nvPr/>
        </p:nvGrpSpPr>
        <p:grpSpPr>
          <a:xfrm>
            <a:off x="7662774" y="4116253"/>
            <a:ext cx="638157" cy="307777"/>
            <a:chOff x="2860917" y="574165"/>
            <a:chExt cx="638157" cy="307777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C748E47-153F-4BAD-8F1C-66EE811C7FF0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1E685E9-5211-48DB-864D-3ED008082AA9}"/>
                </a:ext>
              </a:extLst>
            </p:cNvPr>
            <p:cNvSpPr txBox="1"/>
            <p:nvPr/>
          </p:nvSpPr>
          <p:spPr>
            <a:xfrm>
              <a:off x="2860917" y="574165"/>
              <a:ext cx="550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Knife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CF092B0-80FF-4CB1-9130-599E16409976}"/>
              </a:ext>
            </a:extLst>
          </p:cNvPr>
          <p:cNvGrpSpPr/>
          <p:nvPr/>
        </p:nvGrpSpPr>
        <p:grpSpPr>
          <a:xfrm>
            <a:off x="7686370" y="4717233"/>
            <a:ext cx="614561" cy="307777"/>
            <a:chOff x="2884513" y="578158"/>
            <a:chExt cx="614561" cy="307777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52938FE-9816-4FA9-AF70-D23B3A8143C9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CCB340-25BA-4261-BB15-780A110684A9}"/>
                </a:ext>
              </a:extLst>
            </p:cNvPr>
            <p:cNvSpPr txBox="1"/>
            <p:nvPr/>
          </p:nvSpPr>
          <p:spPr>
            <a:xfrm>
              <a:off x="2884513" y="578158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Pipe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A4A9BD3-8801-4454-944E-339DD58817A9}"/>
              </a:ext>
            </a:extLst>
          </p:cNvPr>
          <p:cNvGrpSpPr/>
          <p:nvPr/>
        </p:nvGrpSpPr>
        <p:grpSpPr>
          <a:xfrm>
            <a:off x="8598230" y="4400629"/>
            <a:ext cx="528639" cy="307777"/>
            <a:chOff x="2970435" y="569331"/>
            <a:chExt cx="528639" cy="307777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C79E1D0-34A7-4BAD-901A-D1E85B98BF5A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A78DBBD-E882-4B05-8071-46F8DAF41F19}"/>
                </a:ext>
              </a:extLst>
            </p:cNvPr>
            <p:cNvSpPr txBox="1"/>
            <p:nvPr/>
          </p:nvSpPr>
          <p:spPr>
            <a:xfrm>
              <a:off x="2970435" y="569331"/>
              <a:ext cx="428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Bat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A682909-BD46-490A-86A1-FB19DA54742B}"/>
              </a:ext>
            </a:extLst>
          </p:cNvPr>
          <p:cNvGrpSpPr/>
          <p:nvPr/>
        </p:nvGrpSpPr>
        <p:grpSpPr>
          <a:xfrm>
            <a:off x="8092558" y="3739049"/>
            <a:ext cx="574935" cy="307777"/>
            <a:chOff x="2924139" y="585573"/>
            <a:chExt cx="574935" cy="307777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BC60118-7F57-4A5B-84EF-6491E2CBE24C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A28DA43-0F3C-453D-BC61-A45A0C9EB16B}"/>
                </a:ext>
              </a:extLst>
            </p:cNvPr>
            <p:cNvSpPr txBox="1"/>
            <p:nvPr/>
          </p:nvSpPr>
          <p:spPr>
            <a:xfrm>
              <a:off x="2924139" y="585573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Gun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729B72-87F9-4F53-A986-93C600F78034}"/>
              </a:ext>
            </a:extLst>
          </p:cNvPr>
          <p:cNvGrpSpPr/>
          <p:nvPr/>
        </p:nvGrpSpPr>
        <p:grpSpPr>
          <a:xfrm>
            <a:off x="8308623" y="5144920"/>
            <a:ext cx="664632" cy="307777"/>
            <a:chOff x="2834442" y="572545"/>
            <a:chExt cx="664632" cy="307777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E6D1FDB-B011-4F63-A473-4B680777E286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4D08165-F38E-4BAB-A330-BC4B1A02A2E6}"/>
                </a:ext>
              </a:extLst>
            </p:cNvPr>
            <p:cNvSpPr txBox="1"/>
            <p:nvPr/>
          </p:nvSpPr>
          <p:spPr>
            <a:xfrm>
              <a:off x="2834442" y="572545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Chain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9E53A984-FD7B-4694-BDDD-18681F546F70}"/>
              </a:ext>
            </a:extLst>
          </p:cNvPr>
          <p:cNvSpPr txBox="1"/>
          <p:nvPr/>
        </p:nvSpPr>
        <p:spPr>
          <a:xfrm>
            <a:off x="4711560" y="6398109"/>
            <a:ext cx="7249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Lora"/>
              </a:rPr>
              <a:t>Ajax, Cleon, Cochise, Cowboy, Fox, Rembrandt, Snow, Swan and Vermin.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6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3910</TotalTime>
  <Words>839</Words>
  <Application>Microsoft Office PowerPoint</Application>
  <PresentationFormat>Widescreen</PresentationFormat>
  <Paragraphs>434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Lora</vt:lpstr>
      <vt:lpstr>Office Theme</vt:lpstr>
      <vt:lpstr>PowerPoint Presentation</vt:lpstr>
      <vt:lpstr>PowerPoint Presentation</vt:lpstr>
      <vt:lpstr>Determination</vt:lpstr>
      <vt:lpstr>PowerPoint Presentation</vt:lpstr>
      <vt:lpstr>PowerPoint Presentation</vt:lpstr>
      <vt:lpstr>PowerPoint Presentation</vt:lpstr>
      <vt:lpstr>PowerPoint Presentation</vt:lpstr>
      <vt:lpstr>Choice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36</cp:revision>
  <dcterms:created xsi:type="dcterms:W3CDTF">2021-02-07T14:43:27Z</dcterms:created>
  <dcterms:modified xsi:type="dcterms:W3CDTF">2021-03-27T15:03:28Z</dcterms:modified>
</cp:coreProperties>
</file>