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380" y="-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52-43A9-417B-AABD-D1CF38B63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804AC-32EF-4B7B-85D2-8F8444C88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0D0A-4133-4198-B08C-2EA9105A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092-5538-4768-8E8C-99D096526A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0CD7-A304-426A-8525-0C1CAF50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9061-D24A-4F2D-92DB-47265282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63F-E9DC-414F-9466-794FBA48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0D6D-C5F8-469D-9F93-603CC449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286A4-E017-4A57-ABC9-437889502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D578A-F5D5-44C7-840A-C4E9A116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092-5538-4768-8E8C-99D096526A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881A0-178C-4B5A-8812-BE4AD269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C3DFB-B2B4-463C-B3A6-525DBF82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63F-E9DC-414F-9466-794FBA48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4824A-FCE3-4703-9877-3D2A29F9A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41663-7419-4F3D-8979-A9D638DE5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794F4-E0B8-4547-B877-20A2551D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092-5538-4768-8E8C-99D096526A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D521C-8A45-4E2E-800D-A119408A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754E6-E3BC-4498-A5F9-22739565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63F-E9DC-414F-9466-794FBA48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E335-8FBD-4A8A-8BA2-9DFD1E3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AC30-0699-4715-B0B2-B2B069D0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8DFB6-CC6E-4875-9A92-3B97594E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092-5538-4768-8E8C-99D096526A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2263-218E-4F31-BB48-5FA14D3D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2F7FF-B31B-42AD-A835-437BC31E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63F-E9DC-414F-9466-794FBA48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4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4DF7-3D92-452F-B93C-A8E35AE4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FB11-F616-473F-9C3B-AF94D9CFB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542C9-B118-4195-B826-2B99880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092-5538-4768-8E8C-99D096526A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13CB-1E0E-467D-9491-CF2E037E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F051-8C93-4C37-9A9C-9CFEAEBE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63F-E9DC-414F-9466-794FBA48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AF69-0A6D-4B93-BDD7-D7366454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EFB65-4FCA-4A4E-822D-2D0EF3FA7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CDD84-1BA2-4820-B274-C9C3A7245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76AFB-5943-45EA-97E6-F79AA538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092-5538-4768-8E8C-99D096526A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896E8-29D8-44A1-A1D2-5AE5A4FC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22EFB-8607-4D5E-8DDA-E3F35080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63F-E9DC-414F-9466-794FBA48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2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7F3-962E-49FA-8FD8-DDFCE4B3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DD81F-CFB7-4E4A-8F90-931DC330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7D520-CD84-494E-83E2-004A98990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D98A4-90AC-42AE-BFBE-4FC54238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01DE1-EAEA-41B6-8193-79807027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8D102-6BEE-4F59-88FC-C02E43B7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092-5538-4768-8E8C-99D096526A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77CC3-F3EB-49E0-8246-4FE6D693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074C8-425A-459E-9388-B1D88D8B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63F-E9DC-414F-9466-794FBA48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CDF-64B4-40F4-AC7B-4FD0D33F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E4B9D-1770-41BB-992F-DD0C5ECF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092-5538-4768-8E8C-99D096526A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25A6E-3155-471B-A818-4F0369BA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952DC-A16F-488B-BCAE-C5B0E03A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63F-E9DC-414F-9466-794FBA48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2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BEA04-274C-44FF-820A-3AC28C97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092-5538-4768-8E8C-99D096526A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31F41-C4D1-4E4B-BA5E-4F91EF38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06D35-908B-4ED0-873A-22697B88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63F-E9DC-414F-9466-794FBA48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0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1A3D-211E-4224-B63C-51F0AE05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2AB4-31B0-4777-96DD-1FB52D036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E3B73-AEC5-4276-8830-C94F7238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8E099-D521-4C42-8629-A5382E05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092-5538-4768-8E8C-99D096526A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06507-43CE-4F85-9B1B-4077306C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CE00-E79B-43C2-8C46-7CB16451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63F-E9DC-414F-9466-794FBA48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4C70-AFAE-44CE-89A9-2306A541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D935D-0543-4673-BF97-17746CB74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CBD8-BCF6-4555-B4FB-AFF477634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390C-0529-4F2C-A22B-20CAF5F7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092-5538-4768-8E8C-99D096526A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1FA94-22A9-4A35-A0BB-26854DB7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236D6-8363-4E27-BEEE-DC139CA0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63F-E9DC-414F-9466-794FBA48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3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71B14-5C86-482C-8812-7DB8A0D0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E226B-229F-4B56-89DA-2C8F6D307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DD7D-AE44-43C4-B949-95F59B971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092-5538-4768-8E8C-99D096526AF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4B783-C602-47CB-A915-F67AD7D3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41DC-D631-4ABE-8139-2622AE35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A63F-E9DC-414F-9466-794FBA485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2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B8D263A-1BEA-4979-883C-3D7F38C78520}"/>
              </a:ext>
            </a:extLst>
          </p:cNvPr>
          <p:cNvGrpSpPr/>
          <p:nvPr/>
        </p:nvGrpSpPr>
        <p:grpSpPr>
          <a:xfrm>
            <a:off x="3581400" y="2531717"/>
            <a:ext cx="3819937" cy="609600"/>
            <a:chOff x="3581400" y="2531717"/>
            <a:chExt cx="3819937" cy="6096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1347CD-DF97-4FD3-A288-E5154CBF5186}"/>
                </a:ext>
              </a:extLst>
            </p:cNvPr>
            <p:cNvGrpSpPr/>
            <p:nvPr/>
          </p:nvGrpSpPr>
          <p:grpSpPr>
            <a:xfrm>
              <a:off x="3820602" y="2531717"/>
              <a:ext cx="3343522" cy="609600"/>
              <a:chOff x="2202512" y="1934817"/>
              <a:chExt cx="3343522" cy="609600"/>
            </a:xfrm>
          </p:grpSpPr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F269A139-82C7-45BB-9B1C-780A0C6C9F4E}"/>
                  </a:ext>
                </a:extLst>
              </p:cNvPr>
              <p:cNvSpPr/>
              <p:nvPr/>
            </p:nvSpPr>
            <p:spPr>
              <a:xfrm>
                <a:off x="2637183" y="1934817"/>
                <a:ext cx="556591" cy="6096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609600">
                    <a:moveTo>
                      <a:pt x="0" y="609600"/>
                    </a:moveTo>
                    <a:lnTo>
                      <a:pt x="278296" y="0"/>
                    </a:lnTo>
                    <a:lnTo>
                      <a:pt x="556591" y="609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3">
                <a:extLst>
                  <a:ext uri="{FF2B5EF4-FFF2-40B4-BE49-F238E27FC236}">
                    <a16:creationId xmlns:a16="http://schemas.microsoft.com/office/drawing/2014/main" id="{FC7EC101-3D6D-489B-A86E-B5D464373C6F}"/>
                  </a:ext>
                </a:extLst>
              </p:cNvPr>
              <p:cNvSpPr/>
              <p:nvPr/>
            </p:nvSpPr>
            <p:spPr>
              <a:xfrm>
                <a:off x="3193774" y="1934817"/>
                <a:ext cx="556591" cy="6096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609600">
                    <a:moveTo>
                      <a:pt x="0" y="609600"/>
                    </a:moveTo>
                    <a:lnTo>
                      <a:pt x="278296" y="0"/>
                    </a:lnTo>
                    <a:lnTo>
                      <a:pt x="556591" y="609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3">
                <a:extLst>
                  <a:ext uri="{FF2B5EF4-FFF2-40B4-BE49-F238E27FC236}">
                    <a16:creationId xmlns:a16="http://schemas.microsoft.com/office/drawing/2014/main" id="{D2C57326-2286-47A7-AB40-C406D5CBF54F}"/>
                  </a:ext>
                </a:extLst>
              </p:cNvPr>
              <p:cNvSpPr/>
              <p:nvPr/>
            </p:nvSpPr>
            <p:spPr>
              <a:xfrm>
                <a:off x="3750365" y="1934817"/>
                <a:ext cx="556591" cy="6096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609600">
                    <a:moveTo>
                      <a:pt x="0" y="609600"/>
                    </a:moveTo>
                    <a:lnTo>
                      <a:pt x="278296" y="0"/>
                    </a:lnTo>
                    <a:lnTo>
                      <a:pt x="556591" y="609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3">
                <a:extLst>
                  <a:ext uri="{FF2B5EF4-FFF2-40B4-BE49-F238E27FC236}">
                    <a16:creationId xmlns:a16="http://schemas.microsoft.com/office/drawing/2014/main" id="{C0CB4379-947A-422C-B3C2-22D1E88A1EC1}"/>
                  </a:ext>
                </a:extLst>
              </p:cNvPr>
              <p:cNvSpPr/>
              <p:nvPr/>
            </p:nvSpPr>
            <p:spPr>
              <a:xfrm>
                <a:off x="4306956" y="1934817"/>
                <a:ext cx="556591" cy="6096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609600">
                    <a:moveTo>
                      <a:pt x="0" y="609600"/>
                    </a:moveTo>
                    <a:lnTo>
                      <a:pt x="278296" y="0"/>
                    </a:lnTo>
                    <a:lnTo>
                      <a:pt x="556591" y="609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3">
                <a:extLst>
                  <a:ext uri="{FF2B5EF4-FFF2-40B4-BE49-F238E27FC236}">
                    <a16:creationId xmlns:a16="http://schemas.microsoft.com/office/drawing/2014/main" id="{B701DC9F-20BE-4260-9FDC-955180DEFE52}"/>
                  </a:ext>
                </a:extLst>
              </p:cNvPr>
              <p:cNvSpPr/>
              <p:nvPr/>
            </p:nvSpPr>
            <p:spPr>
              <a:xfrm>
                <a:off x="4863547" y="1934817"/>
                <a:ext cx="556591" cy="6096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609600">
                    <a:moveTo>
                      <a:pt x="0" y="609600"/>
                    </a:moveTo>
                    <a:lnTo>
                      <a:pt x="278296" y="0"/>
                    </a:lnTo>
                    <a:lnTo>
                      <a:pt x="556591" y="609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3">
                <a:extLst>
                  <a:ext uri="{FF2B5EF4-FFF2-40B4-BE49-F238E27FC236}">
                    <a16:creationId xmlns:a16="http://schemas.microsoft.com/office/drawing/2014/main" id="{33076CD0-FCCF-4099-B7C8-C3227B61E9C6}"/>
                  </a:ext>
                </a:extLst>
              </p:cNvPr>
              <p:cNvSpPr/>
              <p:nvPr/>
            </p:nvSpPr>
            <p:spPr>
              <a:xfrm>
                <a:off x="2202512" y="1934817"/>
                <a:ext cx="434671" cy="6096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0" fmla="*/ 0 w 434671"/>
                  <a:gd name="connsiteY0" fmla="*/ 320040 h 609600"/>
                  <a:gd name="connsiteX1" fmla="*/ 156376 w 434671"/>
                  <a:gd name="connsiteY1" fmla="*/ 0 h 609600"/>
                  <a:gd name="connsiteX2" fmla="*/ 434671 w 43467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671" h="609600">
                    <a:moveTo>
                      <a:pt x="0" y="320040"/>
                    </a:moveTo>
                    <a:lnTo>
                      <a:pt x="156376" y="0"/>
                    </a:lnTo>
                    <a:lnTo>
                      <a:pt x="434671" y="609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3">
                <a:extLst>
                  <a:ext uri="{FF2B5EF4-FFF2-40B4-BE49-F238E27FC236}">
                    <a16:creationId xmlns:a16="http://schemas.microsoft.com/office/drawing/2014/main" id="{6D0C7798-26AD-4F6F-B764-609910CB698C}"/>
                  </a:ext>
                </a:extLst>
              </p:cNvPr>
              <p:cNvSpPr/>
              <p:nvPr/>
            </p:nvSpPr>
            <p:spPr>
              <a:xfrm>
                <a:off x="5420138" y="2254857"/>
                <a:ext cx="125896" cy="28956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0" fmla="*/ 0 w 278296"/>
                  <a:gd name="connsiteY0" fmla="*/ 609600 h 609600"/>
                  <a:gd name="connsiteX1" fmla="*/ 278296 w 278296"/>
                  <a:gd name="connsiteY1" fmla="*/ 0 h 609600"/>
                  <a:gd name="connsiteX0" fmla="*/ 0 w 125896"/>
                  <a:gd name="connsiteY0" fmla="*/ 289560 h 289560"/>
                  <a:gd name="connsiteX1" fmla="*/ 125896 w 125896"/>
                  <a:gd name="connsiteY1" fmla="*/ 0 h 289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5896" h="289560">
                    <a:moveTo>
                      <a:pt x="0" y="289560"/>
                    </a:moveTo>
                    <a:lnTo>
                      <a:pt x="12589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A22DF3-4BEF-4D16-A723-B85DB03D48FC}"/>
                </a:ext>
              </a:extLst>
            </p:cNvPr>
            <p:cNvCxnSpPr>
              <a:stCxn id="16" idx="0"/>
            </p:cNvCxnSpPr>
            <p:nvPr/>
          </p:nvCxnSpPr>
          <p:spPr>
            <a:xfrm flipH="1">
              <a:off x="3581400" y="2851757"/>
              <a:ext cx="2392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8A6341-D2D5-49F1-929B-E440AA165DE2}"/>
                </a:ext>
              </a:extLst>
            </p:cNvPr>
            <p:cNvCxnSpPr/>
            <p:nvPr/>
          </p:nvCxnSpPr>
          <p:spPr>
            <a:xfrm flipH="1">
              <a:off x="7162135" y="2858714"/>
              <a:ext cx="2392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3BBC13-4BEA-426E-862B-B25D1CBE4EBE}"/>
              </a:ext>
            </a:extLst>
          </p:cNvPr>
          <p:cNvGrpSpPr/>
          <p:nvPr/>
        </p:nvGrpSpPr>
        <p:grpSpPr>
          <a:xfrm>
            <a:off x="2958547" y="3695037"/>
            <a:ext cx="5049077" cy="304800"/>
            <a:chOff x="2958547" y="3695037"/>
            <a:chExt cx="5049077" cy="3048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5DB611-9339-4B68-90F8-06CE89F1F476}"/>
                </a:ext>
              </a:extLst>
            </p:cNvPr>
            <p:cNvGrpSpPr/>
            <p:nvPr/>
          </p:nvGrpSpPr>
          <p:grpSpPr>
            <a:xfrm>
              <a:off x="3197749" y="3695037"/>
              <a:ext cx="4570673" cy="304800"/>
              <a:chOff x="732180" y="2818737"/>
              <a:chExt cx="4570673" cy="304800"/>
            </a:xfrm>
          </p:grpSpPr>
          <p:sp>
            <p:nvSpPr>
              <p:cNvPr id="10" name="Isosceles Triangle 3">
                <a:extLst>
                  <a:ext uri="{FF2B5EF4-FFF2-40B4-BE49-F238E27FC236}">
                    <a16:creationId xmlns:a16="http://schemas.microsoft.com/office/drawing/2014/main" id="{3CFF53A6-E260-4FE1-BF6B-C1F7A24BDD5C}"/>
                  </a:ext>
                </a:extLst>
              </p:cNvPr>
              <p:cNvSpPr/>
              <p:nvPr/>
            </p:nvSpPr>
            <p:spPr>
              <a:xfrm>
                <a:off x="2609351" y="2818737"/>
                <a:ext cx="834886" cy="3048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609600">
                    <a:moveTo>
                      <a:pt x="0" y="609600"/>
                    </a:moveTo>
                    <a:lnTo>
                      <a:pt x="278296" y="0"/>
                    </a:lnTo>
                    <a:lnTo>
                      <a:pt x="556591" y="609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3">
                <a:extLst>
                  <a:ext uri="{FF2B5EF4-FFF2-40B4-BE49-F238E27FC236}">
                    <a16:creationId xmlns:a16="http://schemas.microsoft.com/office/drawing/2014/main" id="{1D012B7A-0EFE-4997-A8DA-099A39BE224A}"/>
                  </a:ext>
                </a:extLst>
              </p:cNvPr>
              <p:cNvSpPr/>
              <p:nvPr/>
            </p:nvSpPr>
            <p:spPr>
              <a:xfrm>
                <a:off x="3444237" y="2818737"/>
                <a:ext cx="834886" cy="3048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609600">
                    <a:moveTo>
                      <a:pt x="0" y="609600"/>
                    </a:moveTo>
                    <a:lnTo>
                      <a:pt x="278296" y="0"/>
                    </a:lnTo>
                    <a:lnTo>
                      <a:pt x="556591" y="609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3">
                <a:extLst>
                  <a:ext uri="{FF2B5EF4-FFF2-40B4-BE49-F238E27FC236}">
                    <a16:creationId xmlns:a16="http://schemas.microsoft.com/office/drawing/2014/main" id="{244712E3-F475-46E1-96E8-40D6A65F2985}"/>
                  </a:ext>
                </a:extLst>
              </p:cNvPr>
              <p:cNvSpPr/>
              <p:nvPr/>
            </p:nvSpPr>
            <p:spPr>
              <a:xfrm>
                <a:off x="4279123" y="2818737"/>
                <a:ext cx="834886" cy="3048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609600">
                    <a:moveTo>
                      <a:pt x="0" y="609600"/>
                    </a:moveTo>
                    <a:lnTo>
                      <a:pt x="278296" y="0"/>
                    </a:lnTo>
                    <a:lnTo>
                      <a:pt x="556591" y="609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3">
                <a:extLst>
                  <a:ext uri="{FF2B5EF4-FFF2-40B4-BE49-F238E27FC236}">
                    <a16:creationId xmlns:a16="http://schemas.microsoft.com/office/drawing/2014/main" id="{44559553-24ED-4D17-9A1B-7B11418ECD52}"/>
                  </a:ext>
                </a:extLst>
              </p:cNvPr>
              <p:cNvSpPr/>
              <p:nvPr/>
            </p:nvSpPr>
            <p:spPr>
              <a:xfrm>
                <a:off x="936262" y="2818737"/>
                <a:ext cx="834886" cy="3048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609600">
                    <a:moveTo>
                      <a:pt x="0" y="609600"/>
                    </a:moveTo>
                    <a:lnTo>
                      <a:pt x="278296" y="0"/>
                    </a:lnTo>
                    <a:lnTo>
                      <a:pt x="556591" y="609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3">
                <a:extLst>
                  <a:ext uri="{FF2B5EF4-FFF2-40B4-BE49-F238E27FC236}">
                    <a16:creationId xmlns:a16="http://schemas.microsoft.com/office/drawing/2014/main" id="{9332BADC-EC5C-4DA1-BB17-79CDBD9B647A}"/>
                  </a:ext>
                </a:extLst>
              </p:cNvPr>
              <p:cNvSpPr/>
              <p:nvPr/>
            </p:nvSpPr>
            <p:spPr>
              <a:xfrm>
                <a:off x="1771148" y="2818737"/>
                <a:ext cx="834886" cy="3048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609600">
                    <a:moveTo>
                      <a:pt x="0" y="609600"/>
                    </a:moveTo>
                    <a:lnTo>
                      <a:pt x="278296" y="0"/>
                    </a:lnTo>
                    <a:lnTo>
                      <a:pt x="556591" y="609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3">
                <a:extLst>
                  <a:ext uri="{FF2B5EF4-FFF2-40B4-BE49-F238E27FC236}">
                    <a16:creationId xmlns:a16="http://schemas.microsoft.com/office/drawing/2014/main" id="{137C3773-EADA-4406-81AF-A8E7F57F404A}"/>
                  </a:ext>
                </a:extLst>
              </p:cNvPr>
              <p:cNvSpPr/>
              <p:nvPr/>
            </p:nvSpPr>
            <p:spPr>
              <a:xfrm>
                <a:off x="732180" y="2971137"/>
                <a:ext cx="204082" cy="1524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0" fmla="*/ 0 w 278295"/>
                  <a:gd name="connsiteY0" fmla="*/ 0 h 609600"/>
                  <a:gd name="connsiteX1" fmla="*/ 278295 w 278295"/>
                  <a:gd name="connsiteY1" fmla="*/ 609600 h 609600"/>
                  <a:gd name="connsiteX0" fmla="*/ 0 w 136055"/>
                  <a:gd name="connsiteY0" fmla="*/ 0 h 304800"/>
                  <a:gd name="connsiteX1" fmla="*/ 136055 w 136055"/>
                  <a:gd name="connsiteY1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055" h="304800">
                    <a:moveTo>
                      <a:pt x="0" y="0"/>
                    </a:moveTo>
                    <a:lnTo>
                      <a:pt x="136055" y="3048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3">
                <a:extLst>
                  <a:ext uri="{FF2B5EF4-FFF2-40B4-BE49-F238E27FC236}">
                    <a16:creationId xmlns:a16="http://schemas.microsoft.com/office/drawing/2014/main" id="{2CB1F5BB-7481-44A4-84E9-B23EE2BC9C2D}"/>
                  </a:ext>
                </a:extLst>
              </p:cNvPr>
              <p:cNvSpPr/>
              <p:nvPr/>
            </p:nvSpPr>
            <p:spPr>
              <a:xfrm>
                <a:off x="5114009" y="2978757"/>
                <a:ext cx="188844" cy="14478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0" fmla="*/ 0 w 278296"/>
                  <a:gd name="connsiteY0" fmla="*/ 609600 h 609600"/>
                  <a:gd name="connsiteX1" fmla="*/ 278296 w 278296"/>
                  <a:gd name="connsiteY1" fmla="*/ 0 h 609600"/>
                  <a:gd name="connsiteX0" fmla="*/ 0 w 125896"/>
                  <a:gd name="connsiteY0" fmla="*/ 289560 h 289560"/>
                  <a:gd name="connsiteX1" fmla="*/ 125896 w 125896"/>
                  <a:gd name="connsiteY1" fmla="*/ 0 h 289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5896" h="289560">
                    <a:moveTo>
                      <a:pt x="0" y="289560"/>
                    </a:moveTo>
                    <a:lnTo>
                      <a:pt x="12589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9F31A3-85A3-445F-8FED-D2A899EF897A}"/>
                </a:ext>
              </a:extLst>
            </p:cNvPr>
            <p:cNvCxnSpPr/>
            <p:nvPr/>
          </p:nvCxnSpPr>
          <p:spPr>
            <a:xfrm flipH="1">
              <a:off x="7768422" y="3847437"/>
              <a:ext cx="2392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1544813-0692-4D62-A317-73D62D4BA2B1}"/>
                </a:ext>
              </a:extLst>
            </p:cNvPr>
            <p:cNvCxnSpPr/>
            <p:nvPr/>
          </p:nvCxnSpPr>
          <p:spPr>
            <a:xfrm flipH="1">
              <a:off x="2958547" y="3855057"/>
              <a:ext cx="2392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2A559F62-A2B3-4FFB-98BF-B0A30128E501}"/>
              </a:ext>
            </a:extLst>
          </p:cNvPr>
          <p:cNvSpPr/>
          <p:nvPr/>
        </p:nvSpPr>
        <p:spPr>
          <a:xfrm>
            <a:off x="7560360" y="1947185"/>
            <a:ext cx="512417" cy="512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/>
              <a:t>m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2D0230-BA6C-44EC-B640-F132F7ED7649}"/>
              </a:ext>
            </a:extLst>
          </p:cNvPr>
          <p:cNvGrpSpPr/>
          <p:nvPr/>
        </p:nvGrpSpPr>
        <p:grpSpPr>
          <a:xfrm>
            <a:off x="3180190" y="4930472"/>
            <a:ext cx="3819937" cy="609600"/>
            <a:chOff x="3581400" y="2531717"/>
            <a:chExt cx="3819937" cy="6096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3954B33-2889-436C-874E-72D76CBDCF36}"/>
                </a:ext>
              </a:extLst>
            </p:cNvPr>
            <p:cNvGrpSpPr/>
            <p:nvPr/>
          </p:nvGrpSpPr>
          <p:grpSpPr>
            <a:xfrm>
              <a:off x="3820602" y="2531717"/>
              <a:ext cx="3343522" cy="609600"/>
              <a:chOff x="2202512" y="1934817"/>
              <a:chExt cx="3343522" cy="609600"/>
            </a:xfrm>
          </p:grpSpPr>
          <p:sp>
            <p:nvSpPr>
              <p:cNvPr id="50" name="Isosceles Triangle 3">
                <a:extLst>
                  <a:ext uri="{FF2B5EF4-FFF2-40B4-BE49-F238E27FC236}">
                    <a16:creationId xmlns:a16="http://schemas.microsoft.com/office/drawing/2014/main" id="{8349DE5E-72C2-4208-832B-5F963C24BE95}"/>
                  </a:ext>
                </a:extLst>
              </p:cNvPr>
              <p:cNvSpPr/>
              <p:nvPr/>
            </p:nvSpPr>
            <p:spPr>
              <a:xfrm>
                <a:off x="2637183" y="1934817"/>
                <a:ext cx="556591" cy="6096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609600">
                    <a:moveTo>
                      <a:pt x="0" y="609600"/>
                    </a:moveTo>
                    <a:lnTo>
                      <a:pt x="278296" y="0"/>
                    </a:lnTo>
                    <a:lnTo>
                      <a:pt x="556591" y="60960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3">
                <a:extLst>
                  <a:ext uri="{FF2B5EF4-FFF2-40B4-BE49-F238E27FC236}">
                    <a16:creationId xmlns:a16="http://schemas.microsoft.com/office/drawing/2014/main" id="{4C2F4545-50F0-4FC6-9476-1A0B84272CF7}"/>
                  </a:ext>
                </a:extLst>
              </p:cNvPr>
              <p:cNvSpPr/>
              <p:nvPr/>
            </p:nvSpPr>
            <p:spPr>
              <a:xfrm>
                <a:off x="3193774" y="1934817"/>
                <a:ext cx="556591" cy="6096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609600">
                    <a:moveTo>
                      <a:pt x="0" y="609600"/>
                    </a:moveTo>
                    <a:lnTo>
                      <a:pt x="278296" y="0"/>
                    </a:lnTo>
                    <a:lnTo>
                      <a:pt x="556591" y="60960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3">
                <a:extLst>
                  <a:ext uri="{FF2B5EF4-FFF2-40B4-BE49-F238E27FC236}">
                    <a16:creationId xmlns:a16="http://schemas.microsoft.com/office/drawing/2014/main" id="{4B64A442-877E-4D53-81F0-E35B7DDFED25}"/>
                  </a:ext>
                </a:extLst>
              </p:cNvPr>
              <p:cNvSpPr/>
              <p:nvPr/>
            </p:nvSpPr>
            <p:spPr>
              <a:xfrm>
                <a:off x="3750365" y="1934817"/>
                <a:ext cx="556591" cy="6096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609600">
                    <a:moveTo>
                      <a:pt x="0" y="609600"/>
                    </a:moveTo>
                    <a:lnTo>
                      <a:pt x="278296" y="0"/>
                    </a:lnTo>
                    <a:lnTo>
                      <a:pt x="556591" y="60960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Isosceles Triangle 3">
                <a:extLst>
                  <a:ext uri="{FF2B5EF4-FFF2-40B4-BE49-F238E27FC236}">
                    <a16:creationId xmlns:a16="http://schemas.microsoft.com/office/drawing/2014/main" id="{ECA01C0E-2E8B-4819-BF75-6EECD8B16A99}"/>
                  </a:ext>
                </a:extLst>
              </p:cNvPr>
              <p:cNvSpPr/>
              <p:nvPr/>
            </p:nvSpPr>
            <p:spPr>
              <a:xfrm>
                <a:off x="4306956" y="1934817"/>
                <a:ext cx="556591" cy="6096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609600">
                    <a:moveTo>
                      <a:pt x="0" y="609600"/>
                    </a:moveTo>
                    <a:lnTo>
                      <a:pt x="278296" y="0"/>
                    </a:lnTo>
                    <a:lnTo>
                      <a:pt x="556591" y="60960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3">
                <a:extLst>
                  <a:ext uri="{FF2B5EF4-FFF2-40B4-BE49-F238E27FC236}">
                    <a16:creationId xmlns:a16="http://schemas.microsoft.com/office/drawing/2014/main" id="{6E37B5C8-B7F8-4845-99A2-1A8860B371D0}"/>
                  </a:ext>
                </a:extLst>
              </p:cNvPr>
              <p:cNvSpPr/>
              <p:nvPr/>
            </p:nvSpPr>
            <p:spPr>
              <a:xfrm>
                <a:off x="4863547" y="1934817"/>
                <a:ext cx="556591" cy="6096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6591" h="609600">
                    <a:moveTo>
                      <a:pt x="0" y="609600"/>
                    </a:moveTo>
                    <a:lnTo>
                      <a:pt x="278296" y="0"/>
                    </a:lnTo>
                    <a:lnTo>
                      <a:pt x="556591" y="60960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Isosceles Triangle 3">
                <a:extLst>
                  <a:ext uri="{FF2B5EF4-FFF2-40B4-BE49-F238E27FC236}">
                    <a16:creationId xmlns:a16="http://schemas.microsoft.com/office/drawing/2014/main" id="{2A903F5B-8A3E-4551-961C-94E68BD55866}"/>
                  </a:ext>
                </a:extLst>
              </p:cNvPr>
              <p:cNvSpPr/>
              <p:nvPr/>
            </p:nvSpPr>
            <p:spPr>
              <a:xfrm>
                <a:off x="2202512" y="1934817"/>
                <a:ext cx="434671" cy="60960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0" fmla="*/ 0 w 434671"/>
                  <a:gd name="connsiteY0" fmla="*/ 320040 h 609600"/>
                  <a:gd name="connsiteX1" fmla="*/ 156376 w 434671"/>
                  <a:gd name="connsiteY1" fmla="*/ 0 h 609600"/>
                  <a:gd name="connsiteX2" fmla="*/ 434671 w 434671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671" h="609600">
                    <a:moveTo>
                      <a:pt x="0" y="320040"/>
                    </a:moveTo>
                    <a:lnTo>
                      <a:pt x="156376" y="0"/>
                    </a:lnTo>
                    <a:lnTo>
                      <a:pt x="434671" y="60960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3">
                <a:extLst>
                  <a:ext uri="{FF2B5EF4-FFF2-40B4-BE49-F238E27FC236}">
                    <a16:creationId xmlns:a16="http://schemas.microsoft.com/office/drawing/2014/main" id="{6D0FE481-E5D0-4966-A8B8-4176D92B601C}"/>
                  </a:ext>
                </a:extLst>
              </p:cNvPr>
              <p:cNvSpPr/>
              <p:nvPr/>
            </p:nvSpPr>
            <p:spPr>
              <a:xfrm>
                <a:off x="5420138" y="2254857"/>
                <a:ext cx="125896" cy="289560"/>
              </a:xfrm>
              <a:custGeom>
                <a:avLst/>
                <a:gdLst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3" fmla="*/ 0 w 556591"/>
                  <a:gd name="connsiteY3" fmla="*/ 609600 h 609600"/>
                  <a:gd name="connsiteX0" fmla="*/ 0 w 556591"/>
                  <a:gd name="connsiteY0" fmla="*/ 609600 h 701040"/>
                  <a:gd name="connsiteX1" fmla="*/ 278296 w 556591"/>
                  <a:gd name="connsiteY1" fmla="*/ 0 h 701040"/>
                  <a:gd name="connsiteX2" fmla="*/ 556591 w 556591"/>
                  <a:gd name="connsiteY2" fmla="*/ 609600 h 701040"/>
                  <a:gd name="connsiteX3" fmla="*/ 91440 w 556591"/>
                  <a:gd name="connsiteY3" fmla="*/ 701040 h 701040"/>
                  <a:gd name="connsiteX0" fmla="*/ 0 w 556591"/>
                  <a:gd name="connsiteY0" fmla="*/ 609600 h 609600"/>
                  <a:gd name="connsiteX1" fmla="*/ 278296 w 556591"/>
                  <a:gd name="connsiteY1" fmla="*/ 0 h 609600"/>
                  <a:gd name="connsiteX2" fmla="*/ 556591 w 556591"/>
                  <a:gd name="connsiteY2" fmla="*/ 609600 h 609600"/>
                  <a:gd name="connsiteX0" fmla="*/ 0 w 278296"/>
                  <a:gd name="connsiteY0" fmla="*/ 609600 h 609600"/>
                  <a:gd name="connsiteX1" fmla="*/ 278296 w 278296"/>
                  <a:gd name="connsiteY1" fmla="*/ 0 h 609600"/>
                  <a:gd name="connsiteX0" fmla="*/ 0 w 125896"/>
                  <a:gd name="connsiteY0" fmla="*/ 289560 h 289560"/>
                  <a:gd name="connsiteX1" fmla="*/ 125896 w 125896"/>
                  <a:gd name="connsiteY1" fmla="*/ 0 h 289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5896" h="289560">
                    <a:moveTo>
                      <a:pt x="0" y="289560"/>
                    </a:moveTo>
                    <a:lnTo>
                      <a:pt x="125896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BB5AEF-B999-4E27-9175-4B86CAA1D545}"/>
                </a:ext>
              </a:extLst>
            </p:cNvPr>
            <p:cNvCxnSpPr>
              <a:stCxn id="55" idx="0"/>
            </p:cNvCxnSpPr>
            <p:nvPr/>
          </p:nvCxnSpPr>
          <p:spPr>
            <a:xfrm flipH="1">
              <a:off x="3581400" y="2851757"/>
              <a:ext cx="23920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C44ACB7-E69D-4EBB-8205-D8B7641907BD}"/>
                </a:ext>
              </a:extLst>
            </p:cNvPr>
            <p:cNvCxnSpPr/>
            <p:nvPr/>
          </p:nvCxnSpPr>
          <p:spPr>
            <a:xfrm flipH="1">
              <a:off x="7162135" y="2858714"/>
              <a:ext cx="23920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0C130015-A733-4220-AE47-E6DB282DA8FB}"/>
              </a:ext>
            </a:extLst>
          </p:cNvPr>
          <p:cNvSpPr/>
          <p:nvPr/>
        </p:nvSpPr>
        <p:spPr>
          <a:xfrm>
            <a:off x="7000127" y="4979063"/>
            <a:ext cx="512417" cy="512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6124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06EA41-3A75-4973-8F3E-55B948729652}"/>
              </a:ext>
            </a:extLst>
          </p:cNvPr>
          <p:cNvGrpSpPr>
            <a:grpSpLocks noChangeAspect="1"/>
          </p:cNvGrpSpPr>
          <p:nvPr/>
        </p:nvGrpSpPr>
        <p:grpSpPr>
          <a:xfrm rot="3934210">
            <a:off x="4983104" y="4157309"/>
            <a:ext cx="2799498" cy="393914"/>
            <a:chOff x="3180190" y="4930472"/>
            <a:chExt cx="4332353" cy="6096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82D0230-BA6C-44EC-B640-F132F7ED7649}"/>
                </a:ext>
              </a:extLst>
            </p:cNvPr>
            <p:cNvGrpSpPr/>
            <p:nvPr/>
          </p:nvGrpSpPr>
          <p:grpSpPr>
            <a:xfrm>
              <a:off x="3180190" y="4930472"/>
              <a:ext cx="3819937" cy="609600"/>
              <a:chOff x="3581400" y="2531717"/>
              <a:chExt cx="3819937" cy="60960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3954B33-2889-436C-874E-72D76CBDCF36}"/>
                  </a:ext>
                </a:extLst>
              </p:cNvPr>
              <p:cNvGrpSpPr/>
              <p:nvPr/>
            </p:nvGrpSpPr>
            <p:grpSpPr>
              <a:xfrm>
                <a:off x="3820602" y="2531717"/>
                <a:ext cx="3343522" cy="609600"/>
                <a:chOff x="2202512" y="1934817"/>
                <a:chExt cx="3343522" cy="609600"/>
              </a:xfrm>
            </p:grpSpPr>
            <p:sp>
              <p:nvSpPr>
                <p:cNvPr id="50" name="Isosceles Triangle 3">
                  <a:extLst>
                    <a:ext uri="{FF2B5EF4-FFF2-40B4-BE49-F238E27FC236}">
                      <a16:creationId xmlns:a16="http://schemas.microsoft.com/office/drawing/2014/main" id="{8349DE5E-72C2-4208-832B-5F963C24BE95}"/>
                    </a:ext>
                  </a:extLst>
                </p:cNvPr>
                <p:cNvSpPr/>
                <p:nvPr/>
              </p:nvSpPr>
              <p:spPr>
                <a:xfrm>
                  <a:off x="2637183" y="1934817"/>
                  <a:ext cx="556591" cy="609600"/>
                </a:xfrm>
                <a:custGeom>
                  <a:avLst/>
                  <a:gdLst>
                    <a:gd name="connsiteX0" fmla="*/ 0 w 556591"/>
                    <a:gd name="connsiteY0" fmla="*/ 609600 h 609600"/>
                    <a:gd name="connsiteX1" fmla="*/ 278296 w 556591"/>
                    <a:gd name="connsiteY1" fmla="*/ 0 h 609600"/>
                    <a:gd name="connsiteX2" fmla="*/ 556591 w 556591"/>
                    <a:gd name="connsiteY2" fmla="*/ 609600 h 609600"/>
                    <a:gd name="connsiteX3" fmla="*/ 0 w 556591"/>
                    <a:gd name="connsiteY3" fmla="*/ 609600 h 609600"/>
                    <a:gd name="connsiteX0" fmla="*/ 0 w 556591"/>
                    <a:gd name="connsiteY0" fmla="*/ 609600 h 701040"/>
                    <a:gd name="connsiteX1" fmla="*/ 278296 w 556591"/>
                    <a:gd name="connsiteY1" fmla="*/ 0 h 701040"/>
                    <a:gd name="connsiteX2" fmla="*/ 556591 w 556591"/>
                    <a:gd name="connsiteY2" fmla="*/ 609600 h 701040"/>
                    <a:gd name="connsiteX3" fmla="*/ 91440 w 556591"/>
                    <a:gd name="connsiteY3" fmla="*/ 701040 h 701040"/>
                    <a:gd name="connsiteX0" fmla="*/ 0 w 556591"/>
                    <a:gd name="connsiteY0" fmla="*/ 609600 h 609600"/>
                    <a:gd name="connsiteX1" fmla="*/ 278296 w 556591"/>
                    <a:gd name="connsiteY1" fmla="*/ 0 h 609600"/>
                    <a:gd name="connsiteX2" fmla="*/ 556591 w 556591"/>
                    <a:gd name="connsiteY2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6591" h="609600">
                      <a:moveTo>
                        <a:pt x="0" y="609600"/>
                      </a:moveTo>
                      <a:lnTo>
                        <a:pt x="278296" y="0"/>
                      </a:lnTo>
                      <a:lnTo>
                        <a:pt x="556591" y="60960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3">
                  <a:extLst>
                    <a:ext uri="{FF2B5EF4-FFF2-40B4-BE49-F238E27FC236}">
                      <a16:creationId xmlns:a16="http://schemas.microsoft.com/office/drawing/2014/main" id="{4C2F4545-50F0-4FC6-9476-1A0B84272CF7}"/>
                    </a:ext>
                  </a:extLst>
                </p:cNvPr>
                <p:cNvSpPr/>
                <p:nvPr/>
              </p:nvSpPr>
              <p:spPr>
                <a:xfrm>
                  <a:off x="3193774" y="1934817"/>
                  <a:ext cx="556591" cy="609600"/>
                </a:xfrm>
                <a:custGeom>
                  <a:avLst/>
                  <a:gdLst>
                    <a:gd name="connsiteX0" fmla="*/ 0 w 556591"/>
                    <a:gd name="connsiteY0" fmla="*/ 609600 h 609600"/>
                    <a:gd name="connsiteX1" fmla="*/ 278296 w 556591"/>
                    <a:gd name="connsiteY1" fmla="*/ 0 h 609600"/>
                    <a:gd name="connsiteX2" fmla="*/ 556591 w 556591"/>
                    <a:gd name="connsiteY2" fmla="*/ 609600 h 609600"/>
                    <a:gd name="connsiteX3" fmla="*/ 0 w 556591"/>
                    <a:gd name="connsiteY3" fmla="*/ 609600 h 609600"/>
                    <a:gd name="connsiteX0" fmla="*/ 0 w 556591"/>
                    <a:gd name="connsiteY0" fmla="*/ 609600 h 701040"/>
                    <a:gd name="connsiteX1" fmla="*/ 278296 w 556591"/>
                    <a:gd name="connsiteY1" fmla="*/ 0 h 701040"/>
                    <a:gd name="connsiteX2" fmla="*/ 556591 w 556591"/>
                    <a:gd name="connsiteY2" fmla="*/ 609600 h 701040"/>
                    <a:gd name="connsiteX3" fmla="*/ 91440 w 556591"/>
                    <a:gd name="connsiteY3" fmla="*/ 701040 h 701040"/>
                    <a:gd name="connsiteX0" fmla="*/ 0 w 556591"/>
                    <a:gd name="connsiteY0" fmla="*/ 609600 h 609600"/>
                    <a:gd name="connsiteX1" fmla="*/ 278296 w 556591"/>
                    <a:gd name="connsiteY1" fmla="*/ 0 h 609600"/>
                    <a:gd name="connsiteX2" fmla="*/ 556591 w 556591"/>
                    <a:gd name="connsiteY2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6591" h="609600">
                      <a:moveTo>
                        <a:pt x="0" y="609600"/>
                      </a:moveTo>
                      <a:lnTo>
                        <a:pt x="278296" y="0"/>
                      </a:lnTo>
                      <a:lnTo>
                        <a:pt x="556591" y="60960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3">
                  <a:extLst>
                    <a:ext uri="{FF2B5EF4-FFF2-40B4-BE49-F238E27FC236}">
                      <a16:creationId xmlns:a16="http://schemas.microsoft.com/office/drawing/2014/main" id="{4B64A442-877E-4D53-81F0-E35B7DDFED25}"/>
                    </a:ext>
                  </a:extLst>
                </p:cNvPr>
                <p:cNvSpPr/>
                <p:nvPr/>
              </p:nvSpPr>
              <p:spPr>
                <a:xfrm>
                  <a:off x="3750365" y="1934817"/>
                  <a:ext cx="556591" cy="609600"/>
                </a:xfrm>
                <a:custGeom>
                  <a:avLst/>
                  <a:gdLst>
                    <a:gd name="connsiteX0" fmla="*/ 0 w 556591"/>
                    <a:gd name="connsiteY0" fmla="*/ 609600 h 609600"/>
                    <a:gd name="connsiteX1" fmla="*/ 278296 w 556591"/>
                    <a:gd name="connsiteY1" fmla="*/ 0 h 609600"/>
                    <a:gd name="connsiteX2" fmla="*/ 556591 w 556591"/>
                    <a:gd name="connsiteY2" fmla="*/ 609600 h 609600"/>
                    <a:gd name="connsiteX3" fmla="*/ 0 w 556591"/>
                    <a:gd name="connsiteY3" fmla="*/ 609600 h 609600"/>
                    <a:gd name="connsiteX0" fmla="*/ 0 w 556591"/>
                    <a:gd name="connsiteY0" fmla="*/ 609600 h 701040"/>
                    <a:gd name="connsiteX1" fmla="*/ 278296 w 556591"/>
                    <a:gd name="connsiteY1" fmla="*/ 0 h 701040"/>
                    <a:gd name="connsiteX2" fmla="*/ 556591 w 556591"/>
                    <a:gd name="connsiteY2" fmla="*/ 609600 h 701040"/>
                    <a:gd name="connsiteX3" fmla="*/ 91440 w 556591"/>
                    <a:gd name="connsiteY3" fmla="*/ 701040 h 701040"/>
                    <a:gd name="connsiteX0" fmla="*/ 0 w 556591"/>
                    <a:gd name="connsiteY0" fmla="*/ 609600 h 609600"/>
                    <a:gd name="connsiteX1" fmla="*/ 278296 w 556591"/>
                    <a:gd name="connsiteY1" fmla="*/ 0 h 609600"/>
                    <a:gd name="connsiteX2" fmla="*/ 556591 w 556591"/>
                    <a:gd name="connsiteY2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6591" h="609600">
                      <a:moveTo>
                        <a:pt x="0" y="609600"/>
                      </a:moveTo>
                      <a:lnTo>
                        <a:pt x="278296" y="0"/>
                      </a:lnTo>
                      <a:lnTo>
                        <a:pt x="556591" y="60960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Isosceles Triangle 3">
                  <a:extLst>
                    <a:ext uri="{FF2B5EF4-FFF2-40B4-BE49-F238E27FC236}">
                      <a16:creationId xmlns:a16="http://schemas.microsoft.com/office/drawing/2014/main" id="{ECA01C0E-2E8B-4819-BF75-6EECD8B16A99}"/>
                    </a:ext>
                  </a:extLst>
                </p:cNvPr>
                <p:cNvSpPr/>
                <p:nvPr/>
              </p:nvSpPr>
              <p:spPr>
                <a:xfrm>
                  <a:off x="4306956" y="1934817"/>
                  <a:ext cx="556591" cy="609600"/>
                </a:xfrm>
                <a:custGeom>
                  <a:avLst/>
                  <a:gdLst>
                    <a:gd name="connsiteX0" fmla="*/ 0 w 556591"/>
                    <a:gd name="connsiteY0" fmla="*/ 609600 h 609600"/>
                    <a:gd name="connsiteX1" fmla="*/ 278296 w 556591"/>
                    <a:gd name="connsiteY1" fmla="*/ 0 h 609600"/>
                    <a:gd name="connsiteX2" fmla="*/ 556591 w 556591"/>
                    <a:gd name="connsiteY2" fmla="*/ 609600 h 609600"/>
                    <a:gd name="connsiteX3" fmla="*/ 0 w 556591"/>
                    <a:gd name="connsiteY3" fmla="*/ 609600 h 609600"/>
                    <a:gd name="connsiteX0" fmla="*/ 0 w 556591"/>
                    <a:gd name="connsiteY0" fmla="*/ 609600 h 701040"/>
                    <a:gd name="connsiteX1" fmla="*/ 278296 w 556591"/>
                    <a:gd name="connsiteY1" fmla="*/ 0 h 701040"/>
                    <a:gd name="connsiteX2" fmla="*/ 556591 w 556591"/>
                    <a:gd name="connsiteY2" fmla="*/ 609600 h 701040"/>
                    <a:gd name="connsiteX3" fmla="*/ 91440 w 556591"/>
                    <a:gd name="connsiteY3" fmla="*/ 701040 h 701040"/>
                    <a:gd name="connsiteX0" fmla="*/ 0 w 556591"/>
                    <a:gd name="connsiteY0" fmla="*/ 609600 h 609600"/>
                    <a:gd name="connsiteX1" fmla="*/ 278296 w 556591"/>
                    <a:gd name="connsiteY1" fmla="*/ 0 h 609600"/>
                    <a:gd name="connsiteX2" fmla="*/ 556591 w 556591"/>
                    <a:gd name="connsiteY2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6591" h="609600">
                      <a:moveTo>
                        <a:pt x="0" y="609600"/>
                      </a:moveTo>
                      <a:lnTo>
                        <a:pt x="278296" y="0"/>
                      </a:lnTo>
                      <a:lnTo>
                        <a:pt x="556591" y="60960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Isosceles Triangle 3">
                  <a:extLst>
                    <a:ext uri="{FF2B5EF4-FFF2-40B4-BE49-F238E27FC236}">
                      <a16:creationId xmlns:a16="http://schemas.microsoft.com/office/drawing/2014/main" id="{6E37B5C8-B7F8-4845-99A2-1A8860B371D0}"/>
                    </a:ext>
                  </a:extLst>
                </p:cNvPr>
                <p:cNvSpPr/>
                <p:nvPr/>
              </p:nvSpPr>
              <p:spPr>
                <a:xfrm>
                  <a:off x="4863547" y="1934817"/>
                  <a:ext cx="556591" cy="609600"/>
                </a:xfrm>
                <a:custGeom>
                  <a:avLst/>
                  <a:gdLst>
                    <a:gd name="connsiteX0" fmla="*/ 0 w 556591"/>
                    <a:gd name="connsiteY0" fmla="*/ 609600 h 609600"/>
                    <a:gd name="connsiteX1" fmla="*/ 278296 w 556591"/>
                    <a:gd name="connsiteY1" fmla="*/ 0 h 609600"/>
                    <a:gd name="connsiteX2" fmla="*/ 556591 w 556591"/>
                    <a:gd name="connsiteY2" fmla="*/ 609600 h 609600"/>
                    <a:gd name="connsiteX3" fmla="*/ 0 w 556591"/>
                    <a:gd name="connsiteY3" fmla="*/ 609600 h 609600"/>
                    <a:gd name="connsiteX0" fmla="*/ 0 w 556591"/>
                    <a:gd name="connsiteY0" fmla="*/ 609600 h 701040"/>
                    <a:gd name="connsiteX1" fmla="*/ 278296 w 556591"/>
                    <a:gd name="connsiteY1" fmla="*/ 0 h 701040"/>
                    <a:gd name="connsiteX2" fmla="*/ 556591 w 556591"/>
                    <a:gd name="connsiteY2" fmla="*/ 609600 h 701040"/>
                    <a:gd name="connsiteX3" fmla="*/ 91440 w 556591"/>
                    <a:gd name="connsiteY3" fmla="*/ 701040 h 701040"/>
                    <a:gd name="connsiteX0" fmla="*/ 0 w 556591"/>
                    <a:gd name="connsiteY0" fmla="*/ 609600 h 609600"/>
                    <a:gd name="connsiteX1" fmla="*/ 278296 w 556591"/>
                    <a:gd name="connsiteY1" fmla="*/ 0 h 609600"/>
                    <a:gd name="connsiteX2" fmla="*/ 556591 w 556591"/>
                    <a:gd name="connsiteY2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6591" h="609600">
                      <a:moveTo>
                        <a:pt x="0" y="609600"/>
                      </a:moveTo>
                      <a:lnTo>
                        <a:pt x="278296" y="0"/>
                      </a:lnTo>
                      <a:lnTo>
                        <a:pt x="556591" y="60960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Isosceles Triangle 3">
                  <a:extLst>
                    <a:ext uri="{FF2B5EF4-FFF2-40B4-BE49-F238E27FC236}">
                      <a16:creationId xmlns:a16="http://schemas.microsoft.com/office/drawing/2014/main" id="{2A903F5B-8A3E-4551-961C-94E68BD55866}"/>
                    </a:ext>
                  </a:extLst>
                </p:cNvPr>
                <p:cNvSpPr/>
                <p:nvPr/>
              </p:nvSpPr>
              <p:spPr>
                <a:xfrm>
                  <a:off x="2202512" y="1934817"/>
                  <a:ext cx="434671" cy="609600"/>
                </a:xfrm>
                <a:custGeom>
                  <a:avLst/>
                  <a:gdLst>
                    <a:gd name="connsiteX0" fmla="*/ 0 w 556591"/>
                    <a:gd name="connsiteY0" fmla="*/ 609600 h 609600"/>
                    <a:gd name="connsiteX1" fmla="*/ 278296 w 556591"/>
                    <a:gd name="connsiteY1" fmla="*/ 0 h 609600"/>
                    <a:gd name="connsiteX2" fmla="*/ 556591 w 556591"/>
                    <a:gd name="connsiteY2" fmla="*/ 609600 h 609600"/>
                    <a:gd name="connsiteX3" fmla="*/ 0 w 556591"/>
                    <a:gd name="connsiteY3" fmla="*/ 609600 h 609600"/>
                    <a:gd name="connsiteX0" fmla="*/ 0 w 556591"/>
                    <a:gd name="connsiteY0" fmla="*/ 609600 h 701040"/>
                    <a:gd name="connsiteX1" fmla="*/ 278296 w 556591"/>
                    <a:gd name="connsiteY1" fmla="*/ 0 h 701040"/>
                    <a:gd name="connsiteX2" fmla="*/ 556591 w 556591"/>
                    <a:gd name="connsiteY2" fmla="*/ 609600 h 701040"/>
                    <a:gd name="connsiteX3" fmla="*/ 91440 w 556591"/>
                    <a:gd name="connsiteY3" fmla="*/ 701040 h 701040"/>
                    <a:gd name="connsiteX0" fmla="*/ 0 w 556591"/>
                    <a:gd name="connsiteY0" fmla="*/ 609600 h 609600"/>
                    <a:gd name="connsiteX1" fmla="*/ 278296 w 556591"/>
                    <a:gd name="connsiteY1" fmla="*/ 0 h 609600"/>
                    <a:gd name="connsiteX2" fmla="*/ 556591 w 556591"/>
                    <a:gd name="connsiteY2" fmla="*/ 609600 h 609600"/>
                    <a:gd name="connsiteX0" fmla="*/ 0 w 434671"/>
                    <a:gd name="connsiteY0" fmla="*/ 320040 h 609600"/>
                    <a:gd name="connsiteX1" fmla="*/ 156376 w 434671"/>
                    <a:gd name="connsiteY1" fmla="*/ 0 h 609600"/>
                    <a:gd name="connsiteX2" fmla="*/ 434671 w 434671"/>
                    <a:gd name="connsiteY2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4671" h="609600">
                      <a:moveTo>
                        <a:pt x="0" y="320040"/>
                      </a:moveTo>
                      <a:lnTo>
                        <a:pt x="156376" y="0"/>
                      </a:lnTo>
                      <a:lnTo>
                        <a:pt x="434671" y="60960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Isosceles Triangle 3">
                  <a:extLst>
                    <a:ext uri="{FF2B5EF4-FFF2-40B4-BE49-F238E27FC236}">
                      <a16:creationId xmlns:a16="http://schemas.microsoft.com/office/drawing/2014/main" id="{6D0FE481-E5D0-4966-A8B8-4176D92B601C}"/>
                    </a:ext>
                  </a:extLst>
                </p:cNvPr>
                <p:cNvSpPr/>
                <p:nvPr/>
              </p:nvSpPr>
              <p:spPr>
                <a:xfrm>
                  <a:off x="5420138" y="2254857"/>
                  <a:ext cx="125896" cy="289560"/>
                </a:xfrm>
                <a:custGeom>
                  <a:avLst/>
                  <a:gdLst>
                    <a:gd name="connsiteX0" fmla="*/ 0 w 556591"/>
                    <a:gd name="connsiteY0" fmla="*/ 609600 h 609600"/>
                    <a:gd name="connsiteX1" fmla="*/ 278296 w 556591"/>
                    <a:gd name="connsiteY1" fmla="*/ 0 h 609600"/>
                    <a:gd name="connsiteX2" fmla="*/ 556591 w 556591"/>
                    <a:gd name="connsiteY2" fmla="*/ 609600 h 609600"/>
                    <a:gd name="connsiteX3" fmla="*/ 0 w 556591"/>
                    <a:gd name="connsiteY3" fmla="*/ 609600 h 609600"/>
                    <a:gd name="connsiteX0" fmla="*/ 0 w 556591"/>
                    <a:gd name="connsiteY0" fmla="*/ 609600 h 701040"/>
                    <a:gd name="connsiteX1" fmla="*/ 278296 w 556591"/>
                    <a:gd name="connsiteY1" fmla="*/ 0 h 701040"/>
                    <a:gd name="connsiteX2" fmla="*/ 556591 w 556591"/>
                    <a:gd name="connsiteY2" fmla="*/ 609600 h 701040"/>
                    <a:gd name="connsiteX3" fmla="*/ 91440 w 556591"/>
                    <a:gd name="connsiteY3" fmla="*/ 701040 h 701040"/>
                    <a:gd name="connsiteX0" fmla="*/ 0 w 556591"/>
                    <a:gd name="connsiteY0" fmla="*/ 609600 h 609600"/>
                    <a:gd name="connsiteX1" fmla="*/ 278296 w 556591"/>
                    <a:gd name="connsiteY1" fmla="*/ 0 h 609600"/>
                    <a:gd name="connsiteX2" fmla="*/ 556591 w 556591"/>
                    <a:gd name="connsiteY2" fmla="*/ 609600 h 609600"/>
                    <a:gd name="connsiteX0" fmla="*/ 0 w 278296"/>
                    <a:gd name="connsiteY0" fmla="*/ 609600 h 609600"/>
                    <a:gd name="connsiteX1" fmla="*/ 278296 w 278296"/>
                    <a:gd name="connsiteY1" fmla="*/ 0 h 609600"/>
                    <a:gd name="connsiteX0" fmla="*/ 0 w 125896"/>
                    <a:gd name="connsiteY0" fmla="*/ 289560 h 289560"/>
                    <a:gd name="connsiteX1" fmla="*/ 125896 w 125896"/>
                    <a:gd name="connsiteY1" fmla="*/ 0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5896" h="289560">
                      <a:moveTo>
                        <a:pt x="0" y="289560"/>
                      </a:moveTo>
                      <a:lnTo>
                        <a:pt x="125896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CBB5AEF-B999-4E27-9175-4B86CAA1D545}"/>
                  </a:ext>
                </a:extLst>
              </p:cNvPr>
              <p:cNvCxnSpPr>
                <a:stCxn id="55" idx="0"/>
              </p:cNvCxnSpPr>
              <p:nvPr/>
            </p:nvCxnSpPr>
            <p:spPr>
              <a:xfrm flipH="1">
                <a:off x="3581400" y="2851757"/>
                <a:ext cx="2392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C44ACB7-E69D-4EBB-8205-D8B7641907BD}"/>
                  </a:ext>
                </a:extLst>
              </p:cNvPr>
              <p:cNvCxnSpPr/>
              <p:nvPr/>
            </p:nvCxnSpPr>
            <p:spPr>
              <a:xfrm flipH="1">
                <a:off x="7162135" y="2858714"/>
                <a:ext cx="2392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C130015-A733-4220-AE47-E6DB282DA8FB}"/>
                </a:ext>
              </a:extLst>
            </p:cNvPr>
            <p:cNvSpPr/>
            <p:nvPr/>
          </p:nvSpPr>
          <p:spPr>
            <a:xfrm rot="17665790">
              <a:off x="7000126" y="4979063"/>
              <a:ext cx="512417" cy="5124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US" dirty="0"/>
                <a:t>m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9898578-BD2E-48FB-8F9C-70C81475C991}"/>
              </a:ext>
            </a:extLst>
          </p:cNvPr>
          <p:cNvSpPr/>
          <p:nvPr/>
        </p:nvSpPr>
        <p:spPr>
          <a:xfrm>
            <a:off x="5422605" y="2594344"/>
            <a:ext cx="489098" cy="489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496F284-A40A-47AE-87D4-0CF23A5A77E5}"/>
              </a:ext>
            </a:extLst>
          </p:cNvPr>
          <p:cNvSpPr/>
          <p:nvPr/>
        </p:nvSpPr>
        <p:spPr>
          <a:xfrm rot="16683993">
            <a:off x="5175490" y="2253699"/>
            <a:ext cx="977102" cy="956462"/>
          </a:xfrm>
          <a:prstGeom prst="arc">
            <a:avLst>
              <a:gd name="adj1" fmla="val 16200000"/>
              <a:gd name="adj2" fmla="val 4169869"/>
            </a:avLst>
          </a:prstGeom>
          <a:ln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A13861-7B58-4B2B-AAC9-BA3DBC32CC42}"/>
                  </a:ext>
                </a:extLst>
              </p:cNvPr>
              <p:cNvSpPr txBox="1"/>
              <p:nvPr/>
            </p:nvSpPr>
            <p:spPr>
              <a:xfrm>
                <a:off x="5359392" y="2253886"/>
                <a:ext cx="566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A13861-7B58-4B2B-AAC9-BA3DBC32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2" y="2253886"/>
                <a:ext cx="56656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11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17401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7</cp:revision>
  <dcterms:created xsi:type="dcterms:W3CDTF">2017-06-05T23:54:30Z</dcterms:created>
  <dcterms:modified xsi:type="dcterms:W3CDTF">2017-06-18T01:56:01Z</dcterms:modified>
</cp:coreProperties>
</file>