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0D"/>
    <a:srgbClr val="F5F5DC"/>
    <a:srgbClr val="F79F57"/>
    <a:srgbClr val="996633"/>
    <a:srgbClr val="FF9999"/>
    <a:srgbClr val="FF7575"/>
    <a:srgbClr val="F6D71E"/>
    <a:srgbClr val="FFCC99"/>
    <a:srgbClr val="663300"/>
    <a:srgbClr val="48E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0" autoAdjust="0"/>
    <p:restoredTop sz="94660"/>
  </p:normalViewPr>
  <p:slideViewPr>
    <p:cSldViewPr snapToGrid="0">
      <p:cViewPr>
        <p:scale>
          <a:sx n="125" d="100"/>
          <a:sy n="125" d="100"/>
        </p:scale>
        <p:origin x="-169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5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9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5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CF47-445F-4569-B957-27FF9B9E69B9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3BF5-D30E-46BD-910C-89B1AA6BF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onrad\AppData\Local\Microsoft\Windows\INetCache\IE\OZX7KXLW\truck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70" y="2174018"/>
            <a:ext cx="1949448" cy="21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onrad\AppData\Local\Microsoft\Windows\INetCache\IE\AHBI8KZ4\atruck_pic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3" y="3511550"/>
            <a:ext cx="2095792" cy="208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onrad\AppData\Local\Microsoft\Windows\INetCache\IE\DHPJK2U0\egore911-saw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85" y="2013983"/>
            <a:ext cx="1076960" cy="10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Conrad\AppData\Local\Microsoft\Windows\INetCache\IE\Y8QY80RH\gurica-tre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18" y="4241531"/>
            <a:ext cx="3107802" cy="25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Conrad\AppData\Local\Microsoft\Windows\INetCache\IE\Y8QY80RH\lgi01a2014102315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192875"/>
            <a:ext cx="1302008" cy="12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Conrad\AppData\Local\Microsoft\Windows\INetCache\IE\OZX7KXLW\Pick_shovel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68" y="-61862"/>
            <a:ext cx="1414272" cy="139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Conrad\AppData\Local\Microsoft\Windows\INetCache\IE\Y8QY80RH\lumber_clipart_by_sa_jin_gi-d6nw4cr[1]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18" y="4334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Conrad\AppData\Local\Microsoft\Windows\INetCache\IE\DHPJK2U0\large-mine-Railway-Entrance-in-a-mountain-0-11474[1]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932831"/>
            <a:ext cx="2694981" cy="23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0" y="483489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Pencil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050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Factory: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Workers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Electricity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Machinery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Tools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0" y="1905000"/>
            <a:ext cx="13716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Trucks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Fuel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35305" y="1663700"/>
            <a:ext cx="1573530" cy="114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Graphite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Rubber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Aluminum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Paint</a:t>
            </a:r>
          </a:p>
        </p:txBody>
      </p:sp>
    </p:spTree>
    <p:extLst>
      <p:ext uri="{BB962C8B-B14F-4D97-AF65-F5344CB8AC3E}">
        <p14:creationId xmlns:p14="http://schemas.microsoft.com/office/powerpoint/2010/main" val="7952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5136" y="4412221"/>
            <a:ext cx="2848423" cy="2517696"/>
            <a:chOff x="1911618" y="849007"/>
            <a:chExt cx="2848423" cy="2517696"/>
          </a:xfrm>
        </p:grpSpPr>
        <p:sp>
          <p:nvSpPr>
            <p:cNvPr id="5" name="Rectangle 4"/>
            <p:cNvSpPr/>
            <p:nvPr/>
          </p:nvSpPr>
          <p:spPr>
            <a:xfrm rot="934602">
              <a:off x="1911618" y="1045051"/>
              <a:ext cx="2840668" cy="2039048"/>
            </a:xfrm>
            <a:custGeom>
              <a:avLst/>
              <a:gdLst>
                <a:gd name="connsiteX0" fmla="*/ 0 w 4038600"/>
                <a:gd name="connsiteY0" fmla="*/ 0 h 2057400"/>
                <a:gd name="connsiteX1" fmla="*/ 4038600 w 4038600"/>
                <a:gd name="connsiteY1" fmla="*/ 0 h 2057400"/>
                <a:gd name="connsiteX2" fmla="*/ 4038600 w 4038600"/>
                <a:gd name="connsiteY2" fmla="*/ 2057400 h 2057400"/>
                <a:gd name="connsiteX3" fmla="*/ 0 w 4038600"/>
                <a:gd name="connsiteY3" fmla="*/ 2057400 h 2057400"/>
                <a:gd name="connsiteX4" fmla="*/ 0 w 4038600"/>
                <a:gd name="connsiteY4" fmla="*/ 0 h 2057400"/>
                <a:gd name="connsiteX0" fmla="*/ 1029810 w 4038600"/>
                <a:gd name="connsiteY0" fmla="*/ 0 h 2057400"/>
                <a:gd name="connsiteX1" fmla="*/ 4038600 w 4038600"/>
                <a:gd name="connsiteY1" fmla="*/ 0 h 2057400"/>
                <a:gd name="connsiteX2" fmla="*/ 4038600 w 4038600"/>
                <a:gd name="connsiteY2" fmla="*/ 2057400 h 2057400"/>
                <a:gd name="connsiteX3" fmla="*/ 0 w 4038600"/>
                <a:gd name="connsiteY3" fmla="*/ 2057400 h 2057400"/>
                <a:gd name="connsiteX4" fmla="*/ 1029810 w 4038600"/>
                <a:gd name="connsiteY4" fmla="*/ 0 h 2057400"/>
                <a:gd name="connsiteX0" fmla="*/ 1029810 w 4225032"/>
                <a:gd name="connsiteY0" fmla="*/ 0 h 2057400"/>
                <a:gd name="connsiteX1" fmla="*/ 4225032 w 4225032"/>
                <a:gd name="connsiteY1" fmla="*/ 17755 h 2057400"/>
                <a:gd name="connsiteX2" fmla="*/ 4038600 w 4225032"/>
                <a:gd name="connsiteY2" fmla="*/ 2057400 h 2057400"/>
                <a:gd name="connsiteX3" fmla="*/ 0 w 4225032"/>
                <a:gd name="connsiteY3" fmla="*/ 2057400 h 2057400"/>
                <a:gd name="connsiteX4" fmla="*/ 1029810 w 4225032"/>
                <a:gd name="connsiteY4" fmla="*/ 0 h 2057400"/>
                <a:gd name="connsiteX0" fmla="*/ 1225119 w 4225032"/>
                <a:gd name="connsiteY0" fmla="*/ 0 h 2066277"/>
                <a:gd name="connsiteX1" fmla="*/ 4225032 w 4225032"/>
                <a:gd name="connsiteY1" fmla="*/ 26632 h 2066277"/>
                <a:gd name="connsiteX2" fmla="*/ 4038600 w 4225032"/>
                <a:gd name="connsiteY2" fmla="*/ 2066277 h 2066277"/>
                <a:gd name="connsiteX3" fmla="*/ 0 w 4225032"/>
                <a:gd name="connsiteY3" fmla="*/ 2066277 h 2066277"/>
                <a:gd name="connsiteX4" fmla="*/ 1225119 w 4225032"/>
                <a:gd name="connsiteY4" fmla="*/ 0 h 2066277"/>
                <a:gd name="connsiteX0" fmla="*/ 1767841 w 4225032"/>
                <a:gd name="connsiteY0" fmla="*/ 8879 h 2039645"/>
                <a:gd name="connsiteX1" fmla="*/ 4225032 w 4225032"/>
                <a:gd name="connsiteY1" fmla="*/ 0 h 2039645"/>
                <a:gd name="connsiteX2" fmla="*/ 4038600 w 4225032"/>
                <a:gd name="connsiteY2" fmla="*/ 2039645 h 2039645"/>
                <a:gd name="connsiteX3" fmla="*/ 0 w 4225032"/>
                <a:gd name="connsiteY3" fmla="*/ 2039645 h 2039645"/>
                <a:gd name="connsiteX4" fmla="*/ 1767841 w 4225032"/>
                <a:gd name="connsiteY4" fmla="*/ 8879 h 2039645"/>
                <a:gd name="connsiteX0" fmla="*/ 1767841 w 4464840"/>
                <a:gd name="connsiteY0" fmla="*/ 1 h 2030767"/>
                <a:gd name="connsiteX1" fmla="*/ 4464840 w 4464840"/>
                <a:gd name="connsiteY1" fmla="*/ 0 h 2030767"/>
                <a:gd name="connsiteX2" fmla="*/ 4038600 w 4464840"/>
                <a:gd name="connsiteY2" fmla="*/ 2030767 h 2030767"/>
                <a:gd name="connsiteX3" fmla="*/ 0 w 4464840"/>
                <a:gd name="connsiteY3" fmla="*/ 2030767 h 2030767"/>
                <a:gd name="connsiteX4" fmla="*/ 1767841 w 4464840"/>
                <a:gd name="connsiteY4" fmla="*/ 1 h 2030767"/>
                <a:gd name="connsiteX0" fmla="*/ 1767841 w 4038601"/>
                <a:gd name="connsiteY0" fmla="*/ 8282 h 2039048"/>
                <a:gd name="connsiteX1" fmla="*/ 4022947 w 4038601"/>
                <a:gd name="connsiteY1" fmla="*/ 0 h 2039048"/>
                <a:gd name="connsiteX2" fmla="*/ 4038600 w 4038601"/>
                <a:gd name="connsiteY2" fmla="*/ 2039048 h 2039048"/>
                <a:gd name="connsiteX3" fmla="*/ 0 w 4038601"/>
                <a:gd name="connsiteY3" fmla="*/ 2039048 h 2039048"/>
                <a:gd name="connsiteX4" fmla="*/ 1767841 w 4038601"/>
                <a:gd name="connsiteY4" fmla="*/ 8282 h 20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2039048">
                  <a:moveTo>
                    <a:pt x="1767841" y="8282"/>
                  </a:moveTo>
                  <a:lnTo>
                    <a:pt x="4022947" y="0"/>
                  </a:lnTo>
                  <a:lnTo>
                    <a:pt x="4038600" y="2039048"/>
                  </a:lnTo>
                  <a:lnTo>
                    <a:pt x="0" y="2039048"/>
                  </a:lnTo>
                  <a:lnTo>
                    <a:pt x="1767841" y="82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377971" y="849007"/>
              <a:ext cx="2382070" cy="2517696"/>
              <a:chOff x="2377971" y="849007"/>
              <a:chExt cx="2382070" cy="2517696"/>
            </a:xfrm>
          </p:grpSpPr>
          <p:sp>
            <p:nvSpPr>
              <p:cNvPr id="14" name="Rectangle 4"/>
              <p:cNvSpPr/>
              <p:nvPr/>
            </p:nvSpPr>
            <p:spPr>
              <a:xfrm rot="2090215">
                <a:off x="3491835" y="1023659"/>
                <a:ext cx="105155" cy="2219344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rgbClr val="EAE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4"/>
              <p:cNvSpPr/>
              <p:nvPr/>
            </p:nvSpPr>
            <p:spPr>
              <a:xfrm rot="1785446">
                <a:off x="3703602" y="1117940"/>
                <a:ext cx="105155" cy="2160690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rgbClr val="EAE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4"/>
              <p:cNvSpPr/>
              <p:nvPr/>
            </p:nvSpPr>
            <p:spPr>
              <a:xfrm rot="2366908">
                <a:off x="3002413" y="849007"/>
                <a:ext cx="105155" cy="2268524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4"/>
              <p:cNvSpPr/>
              <p:nvPr/>
            </p:nvSpPr>
            <p:spPr>
              <a:xfrm rot="1052831">
                <a:off x="4264136" y="1291914"/>
                <a:ext cx="105155" cy="2074789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755080">
                <a:off x="2377971" y="2462551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1755080">
                <a:off x="2690843" y="2143380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755080">
                <a:off x="2989980" y="1808705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755080">
                <a:off x="3225094" y="1509037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 rot="1755080">
                <a:off x="3412996" y="1317289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755080">
                <a:off x="3559304" y="1149649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394711">
                <a:off x="3919876" y="2971092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394711">
                <a:off x="4083385" y="2497410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394711">
                <a:off x="4212402" y="2124702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394711">
                <a:off x="4318817" y="1829445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394711">
                <a:off x="4399199" y="1598636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394711">
                <a:off x="4455241" y="1414536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 flipH="1">
            <a:off x="5632085" y="3515477"/>
            <a:ext cx="2848423" cy="2517696"/>
            <a:chOff x="1911618" y="849007"/>
            <a:chExt cx="2848423" cy="2517696"/>
          </a:xfrm>
        </p:grpSpPr>
        <p:sp>
          <p:nvSpPr>
            <p:cNvPr id="52" name="Rectangle 4"/>
            <p:cNvSpPr/>
            <p:nvPr/>
          </p:nvSpPr>
          <p:spPr>
            <a:xfrm rot="934602">
              <a:off x="1911618" y="1045051"/>
              <a:ext cx="2840668" cy="2039048"/>
            </a:xfrm>
            <a:custGeom>
              <a:avLst/>
              <a:gdLst>
                <a:gd name="connsiteX0" fmla="*/ 0 w 4038600"/>
                <a:gd name="connsiteY0" fmla="*/ 0 h 2057400"/>
                <a:gd name="connsiteX1" fmla="*/ 4038600 w 4038600"/>
                <a:gd name="connsiteY1" fmla="*/ 0 h 2057400"/>
                <a:gd name="connsiteX2" fmla="*/ 4038600 w 4038600"/>
                <a:gd name="connsiteY2" fmla="*/ 2057400 h 2057400"/>
                <a:gd name="connsiteX3" fmla="*/ 0 w 4038600"/>
                <a:gd name="connsiteY3" fmla="*/ 2057400 h 2057400"/>
                <a:gd name="connsiteX4" fmla="*/ 0 w 4038600"/>
                <a:gd name="connsiteY4" fmla="*/ 0 h 2057400"/>
                <a:gd name="connsiteX0" fmla="*/ 1029810 w 4038600"/>
                <a:gd name="connsiteY0" fmla="*/ 0 h 2057400"/>
                <a:gd name="connsiteX1" fmla="*/ 4038600 w 4038600"/>
                <a:gd name="connsiteY1" fmla="*/ 0 h 2057400"/>
                <a:gd name="connsiteX2" fmla="*/ 4038600 w 4038600"/>
                <a:gd name="connsiteY2" fmla="*/ 2057400 h 2057400"/>
                <a:gd name="connsiteX3" fmla="*/ 0 w 4038600"/>
                <a:gd name="connsiteY3" fmla="*/ 2057400 h 2057400"/>
                <a:gd name="connsiteX4" fmla="*/ 1029810 w 4038600"/>
                <a:gd name="connsiteY4" fmla="*/ 0 h 2057400"/>
                <a:gd name="connsiteX0" fmla="*/ 1029810 w 4225032"/>
                <a:gd name="connsiteY0" fmla="*/ 0 h 2057400"/>
                <a:gd name="connsiteX1" fmla="*/ 4225032 w 4225032"/>
                <a:gd name="connsiteY1" fmla="*/ 17755 h 2057400"/>
                <a:gd name="connsiteX2" fmla="*/ 4038600 w 4225032"/>
                <a:gd name="connsiteY2" fmla="*/ 2057400 h 2057400"/>
                <a:gd name="connsiteX3" fmla="*/ 0 w 4225032"/>
                <a:gd name="connsiteY3" fmla="*/ 2057400 h 2057400"/>
                <a:gd name="connsiteX4" fmla="*/ 1029810 w 4225032"/>
                <a:gd name="connsiteY4" fmla="*/ 0 h 2057400"/>
                <a:gd name="connsiteX0" fmla="*/ 1225119 w 4225032"/>
                <a:gd name="connsiteY0" fmla="*/ 0 h 2066277"/>
                <a:gd name="connsiteX1" fmla="*/ 4225032 w 4225032"/>
                <a:gd name="connsiteY1" fmla="*/ 26632 h 2066277"/>
                <a:gd name="connsiteX2" fmla="*/ 4038600 w 4225032"/>
                <a:gd name="connsiteY2" fmla="*/ 2066277 h 2066277"/>
                <a:gd name="connsiteX3" fmla="*/ 0 w 4225032"/>
                <a:gd name="connsiteY3" fmla="*/ 2066277 h 2066277"/>
                <a:gd name="connsiteX4" fmla="*/ 1225119 w 4225032"/>
                <a:gd name="connsiteY4" fmla="*/ 0 h 2066277"/>
                <a:gd name="connsiteX0" fmla="*/ 1767841 w 4225032"/>
                <a:gd name="connsiteY0" fmla="*/ 8879 h 2039645"/>
                <a:gd name="connsiteX1" fmla="*/ 4225032 w 4225032"/>
                <a:gd name="connsiteY1" fmla="*/ 0 h 2039645"/>
                <a:gd name="connsiteX2" fmla="*/ 4038600 w 4225032"/>
                <a:gd name="connsiteY2" fmla="*/ 2039645 h 2039645"/>
                <a:gd name="connsiteX3" fmla="*/ 0 w 4225032"/>
                <a:gd name="connsiteY3" fmla="*/ 2039645 h 2039645"/>
                <a:gd name="connsiteX4" fmla="*/ 1767841 w 4225032"/>
                <a:gd name="connsiteY4" fmla="*/ 8879 h 2039645"/>
                <a:gd name="connsiteX0" fmla="*/ 1767841 w 4464840"/>
                <a:gd name="connsiteY0" fmla="*/ 1 h 2030767"/>
                <a:gd name="connsiteX1" fmla="*/ 4464840 w 4464840"/>
                <a:gd name="connsiteY1" fmla="*/ 0 h 2030767"/>
                <a:gd name="connsiteX2" fmla="*/ 4038600 w 4464840"/>
                <a:gd name="connsiteY2" fmla="*/ 2030767 h 2030767"/>
                <a:gd name="connsiteX3" fmla="*/ 0 w 4464840"/>
                <a:gd name="connsiteY3" fmla="*/ 2030767 h 2030767"/>
                <a:gd name="connsiteX4" fmla="*/ 1767841 w 4464840"/>
                <a:gd name="connsiteY4" fmla="*/ 1 h 2030767"/>
                <a:gd name="connsiteX0" fmla="*/ 1767841 w 4038601"/>
                <a:gd name="connsiteY0" fmla="*/ 8282 h 2039048"/>
                <a:gd name="connsiteX1" fmla="*/ 4022947 w 4038601"/>
                <a:gd name="connsiteY1" fmla="*/ 0 h 2039048"/>
                <a:gd name="connsiteX2" fmla="*/ 4038600 w 4038601"/>
                <a:gd name="connsiteY2" fmla="*/ 2039048 h 2039048"/>
                <a:gd name="connsiteX3" fmla="*/ 0 w 4038601"/>
                <a:gd name="connsiteY3" fmla="*/ 2039048 h 2039048"/>
                <a:gd name="connsiteX4" fmla="*/ 1767841 w 4038601"/>
                <a:gd name="connsiteY4" fmla="*/ 8282 h 20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2039048">
                  <a:moveTo>
                    <a:pt x="1767841" y="8282"/>
                  </a:moveTo>
                  <a:lnTo>
                    <a:pt x="4022947" y="0"/>
                  </a:lnTo>
                  <a:lnTo>
                    <a:pt x="4038600" y="2039048"/>
                  </a:lnTo>
                  <a:lnTo>
                    <a:pt x="0" y="2039048"/>
                  </a:lnTo>
                  <a:lnTo>
                    <a:pt x="1767841" y="82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377971" y="849007"/>
              <a:ext cx="2382070" cy="2517696"/>
              <a:chOff x="2377971" y="849007"/>
              <a:chExt cx="2382070" cy="2517696"/>
            </a:xfrm>
          </p:grpSpPr>
          <p:sp>
            <p:nvSpPr>
              <p:cNvPr id="54" name="Rectangle 4"/>
              <p:cNvSpPr/>
              <p:nvPr/>
            </p:nvSpPr>
            <p:spPr>
              <a:xfrm rot="2090215">
                <a:off x="3491835" y="1023659"/>
                <a:ext cx="105155" cy="2219344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rgbClr val="EAE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1785446">
                <a:off x="3703602" y="1117940"/>
                <a:ext cx="105155" cy="2160690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rgbClr val="EAE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"/>
              <p:cNvSpPr/>
              <p:nvPr/>
            </p:nvSpPr>
            <p:spPr>
              <a:xfrm rot="2366908">
                <a:off x="3002413" y="849007"/>
                <a:ext cx="105155" cy="2268524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4"/>
              <p:cNvSpPr/>
              <p:nvPr/>
            </p:nvSpPr>
            <p:spPr>
              <a:xfrm rot="1052831">
                <a:off x="4264136" y="1291914"/>
                <a:ext cx="105155" cy="2074789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755080">
                <a:off x="2377971" y="2462551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755080">
                <a:off x="2690843" y="2143380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755080">
                <a:off x="2989980" y="1808705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755080">
                <a:off x="3225094" y="1509037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1755080">
                <a:off x="3412996" y="1317289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755080">
                <a:off x="3559304" y="1149649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394711">
                <a:off x="3919876" y="2971092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394711">
                <a:off x="4083385" y="2497410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394711">
                <a:off x="4212402" y="2124702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394711">
                <a:off x="4318817" y="1829445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 rot="394711">
                <a:off x="4399199" y="1598636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394711">
                <a:off x="4455241" y="1414536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 rot="1152499">
            <a:off x="2552253" y="480875"/>
            <a:ext cx="2800338" cy="1684821"/>
            <a:chOff x="2064398" y="428307"/>
            <a:chExt cx="5600676" cy="3369642"/>
          </a:xfrm>
        </p:grpSpPr>
        <p:grpSp>
          <p:nvGrpSpPr>
            <p:cNvPr id="36" name="Group 35"/>
            <p:cNvGrpSpPr/>
            <p:nvPr/>
          </p:nvGrpSpPr>
          <p:grpSpPr>
            <a:xfrm>
              <a:off x="2064398" y="428307"/>
              <a:ext cx="5600083" cy="3369642"/>
              <a:chOff x="2209995" y="2264570"/>
              <a:chExt cx="5114980" cy="3077746"/>
            </a:xfrm>
          </p:grpSpPr>
          <p:sp>
            <p:nvSpPr>
              <p:cNvPr id="41" name="Isosceles Triangle 3"/>
              <p:cNvSpPr/>
              <p:nvPr/>
            </p:nvSpPr>
            <p:spPr>
              <a:xfrm rot="14602985">
                <a:off x="2488529" y="4625345"/>
                <a:ext cx="438437" cy="995505"/>
              </a:xfrm>
              <a:custGeom>
                <a:avLst/>
                <a:gdLst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0 w 228600"/>
                  <a:gd name="connsiteY3" fmla="*/ 457200 h 457200"/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118880 w 228600"/>
                  <a:gd name="connsiteY3" fmla="*/ 456869 h 457200"/>
                  <a:gd name="connsiteX4" fmla="*/ 0 w 228600"/>
                  <a:gd name="connsiteY4" fmla="*/ 457200 h 457200"/>
                  <a:gd name="connsiteX0" fmla="*/ 0 w 228600"/>
                  <a:gd name="connsiteY0" fmla="*/ 457200 h 512836"/>
                  <a:gd name="connsiteX1" fmla="*/ 114300 w 228600"/>
                  <a:gd name="connsiteY1" fmla="*/ 0 h 512836"/>
                  <a:gd name="connsiteX2" fmla="*/ 228600 w 228600"/>
                  <a:gd name="connsiteY2" fmla="*/ 457200 h 512836"/>
                  <a:gd name="connsiteX3" fmla="*/ 113793 w 228600"/>
                  <a:gd name="connsiteY3" fmla="*/ 512836 h 512836"/>
                  <a:gd name="connsiteX4" fmla="*/ 0 w 228600"/>
                  <a:gd name="connsiteY4" fmla="*/ 457200 h 512836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7695 w 236295"/>
                  <a:gd name="connsiteY0" fmla="*/ 457200 h 543121"/>
                  <a:gd name="connsiteX1" fmla="*/ 121995 w 236295"/>
                  <a:gd name="connsiteY1" fmla="*/ 0 h 543121"/>
                  <a:gd name="connsiteX2" fmla="*/ 236295 w 236295"/>
                  <a:gd name="connsiteY2" fmla="*/ 457200 h 543121"/>
                  <a:gd name="connsiteX3" fmla="*/ 121488 w 236295"/>
                  <a:gd name="connsiteY3" fmla="*/ 512836 h 543121"/>
                  <a:gd name="connsiteX4" fmla="*/ 7695 w 236295"/>
                  <a:gd name="connsiteY4" fmla="*/ 457200 h 543121"/>
                  <a:gd name="connsiteX0" fmla="*/ 6939 w 235539"/>
                  <a:gd name="connsiteY0" fmla="*/ 457200 h 544810"/>
                  <a:gd name="connsiteX1" fmla="*/ 121239 w 235539"/>
                  <a:gd name="connsiteY1" fmla="*/ 0 h 544810"/>
                  <a:gd name="connsiteX2" fmla="*/ 235539 w 235539"/>
                  <a:gd name="connsiteY2" fmla="*/ 457200 h 544810"/>
                  <a:gd name="connsiteX3" fmla="*/ 120732 w 235539"/>
                  <a:gd name="connsiteY3" fmla="*/ 512836 h 544810"/>
                  <a:gd name="connsiteX4" fmla="*/ 6939 w 235539"/>
                  <a:gd name="connsiteY4" fmla="*/ 457200 h 544810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0 w 228737"/>
                  <a:gd name="connsiteY0" fmla="*/ 457200 h 547756"/>
                  <a:gd name="connsiteX1" fmla="*/ 114300 w 228737"/>
                  <a:gd name="connsiteY1" fmla="*/ 0 h 547756"/>
                  <a:gd name="connsiteX2" fmla="*/ 228600 w 228737"/>
                  <a:gd name="connsiteY2" fmla="*/ 457200 h 547756"/>
                  <a:gd name="connsiteX3" fmla="*/ 113793 w 228737"/>
                  <a:gd name="connsiteY3" fmla="*/ 512836 h 547756"/>
                  <a:gd name="connsiteX4" fmla="*/ 0 w 228737"/>
                  <a:gd name="connsiteY4" fmla="*/ 457200 h 547756"/>
                  <a:gd name="connsiteX0" fmla="*/ 14293 w 243030"/>
                  <a:gd name="connsiteY0" fmla="*/ 457200 h 546392"/>
                  <a:gd name="connsiteX1" fmla="*/ 128593 w 243030"/>
                  <a:gd name="connsiteY1" fmla="*/ 0 h 546392"/>
                  <a:gd name="connsiteX2" fmla="*/ 242893 w 243030"/>
                  <a:gd name="connsiteY2" fmla="*/ 457200 h 546392"/>
                  <a:gd name="connsiteX3" fmla="*/ 128086 w 243030"/>
                  <a:gd name="connsiteY3" fmla="*/ 512836 h 546392"/>
                  <a:gd name="connsiteX4" fmla="*/ 14293 w 243030"/>
                  <a:gd name="connsiteY4" fmla="*/ 457200 h 546392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44"/>
                  <a:gd name="connsiteY0" fmla="*/ 444174 h 533366"/>
                  <a:gd name="connsiteX1" fmla="*/ 139263 w 242944"/>
                  <a:gd name="connsiteY1" fmla="*/ 0 h 533366"/>
                  <a:gd name="connsiteX2" fmla="*/ 242893 w 242944"/>
                  <a:gd name="connsiteY2" fmla="*/ 444174 h 533366"/>
                  <a:gd name="connsiteX3" fmla="*/ 128086 w 242944"/>
                  <a:gd name="connsiteY3" fmla="*/ 499810 h 533366"/>
                  <a:gd name="connsiteX4" fmla="*/ 14293 w 242944"/>
                  <a:gd name="connsiteY4" fmla="*/ 444174 h 533366"/>
                  <a:gd name="connsiteX0" fmla="*/ 14293 w 242944"/>
                  <a:gd name="connsiteY0" fmla="*/ 444174 h 533366"/>
                  <a:gd name="connsiteX1" fmla="*/ 139263 w 242944"/>
                  <a:gd name="connsiteY1" fmla="*/ 0 h 533366"/>
                  <a:gd name="connsiteX2" fmla="*/ 242893 w 242944"/>
                  <a:gd name="connsiteY2" fmla="*/ 444174 h 533366"/>
                  <a:gd name="connsiteX3" fmla="*/ 128086 w 242944"/>
                  <a:gd name="connsiteY3" fmla="*/ 499810 h 533366"/>
                  <a:gd name="connsiteX4" fmla="*/ 14293 w 242944"/>
                  <a:gd name="connsiteY4" fmla="*/ 444174 h 533366"/>
                  <a:gd name="connsiteX0" fmla="*/ 14293 w 242942"/>
                  <a:gd name="connsiteY0" fmla="*/ 444174 h 533366"/>
                  <a:gd name="connsiteX1" fmla="*/ 139263 w 242942"/>
                  <a:gd name="connsiteY1" fmla="*/ 0 h 533366"/>
                  <a:gd name="connsiteX2" fmla="*/ 242893 w 242942"/>
                  <a:gd name="connsiteY2" fmla="*/ 444174 h 533366"/>
                  <a:gd name="connsiteX3" fmla="*/ 128086 w 242942"/>
                  <a:gd name="connsiteY3" fmla="*/ 499810 h 533366"/>
                  <a:gd name="connsiteX4" fmla="*/ 14293 w 242942"/>
                  <a:gd name="connsiteY4" fmla="*/ 444174 h 5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42" h="533366">
                    <a:moveTo>
                      <a:pt x="14293" y="444174"/>
                    </a:moveTo>
                    <a:cubicBezTo>
                      <a:pt x="49927" y="287700"/>
                      <a:pt x="56514" y="245653"/>
                      <a:pt x="139263" y="0"/>
                    </a:cubicBezTo>
                    <a:cubicBezTo>
                      <a:pt x="194266" y="193218"/>
                      <a:pt x="244756" y="360872"/>
                      <a:pt x="242893" y="444174"/>
                    </a:cubicBezTo>
                    <a:cubicBezTo>
                      <a:pt x="241030" y="527476"/>
                      <a:pt x="252281" y="481091"/>
                      <a:pt x="128086" y="499810"/>
                    </a:cubicBezTo>
                    <a:cubicBezTo>
                      <a:pt x="3891" y="518529"/>
                      <a:pt x="-20162" y="588799"/>
                      <a:pt x="14293" y="444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3721325">
                <a:off x="4615926" y="2060815"/>
                <a:ext cx="625498" cy="3742460"/>
              </a:xfrm>
              <a:custGeom>
                <a:avLst/>
                <a:gdLst>
                  <a:gd name="connsiteX0" fmla="*/ 0 w 684821"/>
                  <a:gd name="connsiteY0" fmla="*/ 0 h 4097394"/>
                  <a:gd name="connsiteX1" fmla="*/ 684821 w 684821"/>
                  <a:gd name="connsiteY1" fmla="*/ 0 h 4097394"/>
                  <a:gd name="connsiteX2" fmla="*/ 684821 w 684821"/>
                  <a:gd name="connsiteY2" fmla="*/ 4097394 h 4097394"/>
                  <a:gd name="connsiteX3" fmla="*/ 0 w 684821"/>
                  <a:gd name="connsiteY3" fmla="*/ 4097394 h 4097394"/>
                  <a:gd name="connsiteX4" fmla="*/ 0 w 684821"/>
                  <a:gd name="connsiteY4" fmla="*/ 0 h 4097394"/>
                  <a:gd name="connsiteX0" fmla="*/ 0 w 684821"/>
                  <a:gd name="connsiteY0" fmla="*/ 0 h 4097394"/>
                  <a:gd name="connsiteX1" fmla="*/ 684821 w 684821"/>
                  <a:gd name="connsiteY1" fmla="*/ 0 h 4097394"/>
                  <a:gd name="connsiteX2" fmla="*/ 644404 w 684821"/>
                  <a:gd name="connsiteY2" fmla="*/ 4051657 h 4097394"/>
                  <a:gd name="connsiteX3" fmla="*/ 0 w 684821"/>
                  <a:gd name="connsiteY3" fmla="*/ 4097394 h 4097394"/>
                  <a:gd name="connsiteX4" fmla="*/ 0 w 684821"/>
                  <a:gd name="connsiteY4" fmla="*/ 0 h 409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821" h="4097394">
                    <a:moveTo>
                      <a:pt x="0" y="0"/>
                    </a:moveTo>
                    <a:lnTo>
                      <a:pt x="684821" y="0"/>
                    </a:lnTo>
                    <a:lnTo>
                      <a:pt x="644404" y="4051657"/>
                    </a:lnTo>
                    <a:lnTo>
                      <a:pt x="0" y="4097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7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25"/>
              <p:cNvSpPr/>
              <p:nvPr/>
            </p:nvSpPr>
            <p:spPr>
              <a:xfrm rot="3775226">
                <a:off x="6733142" y="2585793"/>
                <a:ext cx="698478" cy="405392"/>
              </a:xfrm>
              <a:custGeom>
                <a:avLst/>
                <a:gdLst>
                  <a:gd name="connsiteX0" fmla="*/ 0 w 694653"/>
                  <a:gd name="connsiteY0" fmla="*/ 0 h 533400"/>
                  <a:gd name="connsiteX1" fmla="*/ 694653 w 694653"/>
                  <a:gd name="connsiteY1" fmla="*/ 0 h 533400"/>
                  <a:gd name="connsiteX2" fmla="*/ 694653 w 694653"/>
                  <a:gd name="connsiteY2" fmla="*/ 533400 h 533400"/>
                  <a:gd name="connsiteX3" fmla="*/ 0 w 694653"/>
                  <a:gd name="connsiteY3" fmla="*/ 533400 h 533400"/>
                  <a:gd name="connsiteX4" fmla="*/ 0 w 694653"/>
                  <a:gd name="connsiteY4" fmla="*/ 0 h 533400"/>
                  <a:gd name="connsiteX0" fmla="*/ 0 w 694653"/>
                  <a:gd name="connsiteY0" fmla="*/ 2381 h 535781"/>
                  <a:gd name="connsiteX1" fmla="*/ 319088 w 694653"/>
                  <a:gd name="connsiteY1" fmla="*/ 0 h 535781"/>
                  <a:gd name="connsiteX2" fmla="*/ 694653 w 694653"/>
                  <a:gd name="connsiteY2" fmla="*/ 2381 h 535781"/>
                  <a:gd name="connsiteX3" fmla="*/ 694653 w 694653"/>
                  <a:gd name="connsiteY3" fmla="*/ 535781 h 535781"/>
                  <a:gd name="connsiteX4" fmla="*/ 0 w 694653"/>
                  <a:gd name="connsiteY4" fmla="*/ 535781 h 535781"/>
                  <a:gd name="connsiteX5" fmla="*/ 0 w 694653"/>
                  <a:gd name="connsiteY5" fmla="*/ 2381 h 535781"/>
                  <a:gd name="connsiteX0" fmla="*/ 0 w 694653"/>
                  <a:gd name="connsiteY0" fmla="*/ 78581 h 611981"/>
                  <a:gd name="connsiteX1" fmla="*/ 323851 w 694653"/>
                  <a:gd name="connsiteY1" fmla="*/ 0 h 611981"/>
                  <a:gd name="connsiteX2" fmla="*/ 694653 w 694653"/>
                  <a:gd name="connsiteY2" fmla="*/ 78581 h 611981"/>
                  <a:gd name="connsiteX3" fmla="*/ 694653 w 694653"/>
                  <a:gd name="connsiteY3" fmla="*/ 611981 h 611981"/>
                  <a:gd name="connsiteX4" fmla="*/ 0 w 694653"/>
                  <a:gd name="connsiteY4" fmla="*/ 611981 h 611981"/>
                  <a:gd name="connsiteX5" fmla="*/ 0 w 694653"/>
                  <a:gd name="connsiteY5" fmla="*/ 78581 h 611981"/>
                  <a:gd name="connsiteX0" fmla="*/ 0 w 694653"/>
                  <a:gd name="connsiteY0" fmla="*/ 80899 h 614299"/>
                  <a:gd name="connsiteX1" fmla="*/ 323851 w 694653"/>
                  <a:gd name="connsiteY1" fmla="*/ 2318 h 614299"/>
                  <a:gd name="connsiteX2" fmla="*/ 694653 w 694653"/>
                  <a:gd name="connsiteY2" fmla="*/ 80899 h 614299"/>
                  <a:gd name="connsiteX3" fmla="*/ 694653 w 694653"/>
                  <a:gd name="connsiteY3" fmla="*/ 614299 h 614299"/>
                  <a:gd name="connsiteX4" fmla="*/ 0 w 694653"/>
                  <a:gd name="connsiteY4" fmla="*/ 614299 h 614299"/>
                  <a:gd name="connsiteX5" fmla="*/ 0 w 694653"/>
                  <a:gd name="connsiteY5" fmla="*/ 80899 h 614299"/>
                  <a:gd name="connsiteX0" fmla="*/ 65643 w 760296"/>
                  <a:gd name="connsiteY0" fmla="*/ 80899 h 614299"/>
                  <a:gd name="connsiteX1" fmla="*/ 389494 w 760296"/>
                  <a:gd name="connsiteY1" fmla="*/ 2318 h 614299"/>
                  <a:gd name="connsiteX2" fmla="*/ 760296 w 760296"/>
                  <a:gd name="connsiteY2" fmla="*/ 80899 h 614299"/>
                  <a:gd name="connsiteX3" fmla="*/ 760296 w 760296"/>
                  <a:gd name="connsiteY3" fmla="*/ 614299 h 614299"/>
                  <a:gd name="connsiteX4" fmla="*/ 65643 w 760296"/>
                  <a:gd name="connsiteY4" fmla="*/ 614299 h 614299"/>
                  <a:gd name="connsiteX5" fmla="*/ 65643 w 760296"/>
                  <a:gd name="connsiteY5" fmla="*/ 80899 h 614299"/>
                  <a:gd name="connsiteX0" fmla="*/ 62818 w 757471"/>
                  <a:gd name="connsiteY0" fmla="*/ 80899 h 614299"/>
                  <a:gd name="connsiteX1" fmla="*/ 386669 w 757471"/>
                  <a:gd name="connsiteY1" fmla="*/ 2318 h 614299"/>
                  <a:gd name="connsiteX2" fmla="*/ 757471 w 757471"/>
                  <a:gd name="connsiteY2" fmla="*/ 80899 h 614299"/>
                  <a:gd name="connsiteX3" fmla="*/ 757471 w 757471"/>
                  <a:gd name="connsiteY3" fmla="*/ 614299 h 614299"/>
                  <a:gd name="connsiteX4" fmla="*/ 62818 w 757471"/>
                  <a:gd name="connsiteY4" fmla="*/ 614299 h 614299"/>
                  <a:gd name="connsiteX5" fmla="*/ 62818 w 757471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95391 w 790044"/>
                  <a:gd name="connsiteY0" fmla="*/ 80899 h 614299"/>
                  <a:gd name="connsiteX1" fmla="*/ 419242 w 790044"/>
                  <a:gd name="connsiteY1" fmla="*/ 2318 h 614299"/>
                  <a:gd name="connsiteX2" fmla="*/ 790044 w 790044"/>
                  <a:gd name="connsiteY2" fmla="*/ 80899 h 614299"/>
                  <a:gd name="connsiteX3" fmla="*/ 790044 w 790044"/>
                  <a:gd name="connsiteY3" fmla="*/ 614299 h 614299"/>
                  <a:gd name="connsiteX4" fmla="*/ 95391 w 790044"/>
                  <a:gd name="connsiteY4" fmla="*/ 614299 h 614299"/>
                  <a:gd name="connsiteX5" fmla="*/ 95391 w 790044"/>
                  <a:gd name="connsiteY5" fmla="*/ 80899 h 614299"/>
                  <a:gd name="connsiteX0" fmla="*/ 62793 w 757446"/>
                  <a:gd name="connsiteY0" fmla="*/ 80899 h 614299"/>
                  <a:gd name="connsiteX1" fmla="*/ 386644 w 757446"/>
                  <a:gd name="connsiteY1" fmla="*/ 2318 h 614299"/>
                  <a:gd name="connsiteX2" fmla="*/ 757446 w 757446"/>
                  <a:gd name="connsiteY2" fmla="*/ 80899 h 614299"/>
                  <a:gd name="connsiteX3" fmla="*/ 757446 w 757446"/>
                  <a:gd name="connsiteY3" fmla="*/ 614299 h 614299"/>
                  <a:gd name="connsiteX4" fmla="*/ 62793 w 757446"/>
                  <a:gd name="connsiteY4" fmla="*/ 614299 h 614299"/>
                  <a:gd name="connsiteX5" fmla="*/ 62793 w 757446"/>
                  <a:gd name="connsiteY5" fmla="*/ 80899 h 614299"/>
                  <a:gd name="connsiteX0" fmla="*/ 4144 w 698797"/>
                  <a:gd name="connsiteY0" fmla="*/ 80899 h 614299"/>
                  <a:gd name="connsiteX1" fmla="*/ 327995 w 698797"/>
                  <a:gd name="connsiteY1" fmla="*/ 2318 h 614299"/>
                  <a:gd name="connsiteX2" fmla="*/ 698797 w 698797"/>
                  <a:gd name="connsiteY2" fmla="*/ 80899 h 614299"/>
                  <a:gd name="connsiteX3" fmla="*/ 698797 w 698797"/>
                  <a:gd name="connsiteY3" fmla="*/ 614299 h 614299"/>
                  <a:gd name="connsiteX4" fmla="*/ 4144 w 698797"/>
                  <a:gd name="connsiteY4" fmla="*/ 614299 h 614299"/>
                  <a:gd name="connsiteX5" fmla="*/ 4144 w 698797"/>
                  <a:gd name="connsiteY5" fmla="*/ 80899 h 614299"/>
                  <a:gd name="connsiteX0" fmla="*/ 4144 w 698797"/>
                  <a:gd name="connsiteY0" fmla="*/ 86524 h 619924"/>
                  <a:gd name="connsiteX1" fmla="*/ 327995 w 698797"/>
                  <a:gd name="connsiteY1" fmla="*/ 7943 h 619924"/>
                  <a:gd name="connsiteX2" fmla="*/ 698797 w 698797"/>
                  <a:gd name="connsiteY2" fmla="*/ 86524 h 619924"/>
                  <a:gd name="connsiteX3" fmla="*/ 698797 w 698797"/>
                  <a:gd name="connsiteY3" fmla="*/ 619924 h 619924"/>
                  <a:gd name="connsiteX4" fmla="*/ 4144 w 698797"/>
                  <a:gd name="connsiteY4" fmla="*/ 619924 h 619924"/>
                  <a:gd name="connsiteX5" fmla="*/ 4144 w 698797"/>
                  <a:gd name="connsiteY5" fmla="*/ 86524 h 619924"/>
                  <a:gd name="connsiteX0" fmla="*/ 4144 w 698797"/>
                  <a:gd name="connsiteY0" fmla="*/ 80900 h 614300"/>
                  <a:gd name="connsiteX1" fmla="*/ 327995 w 698797"/>
                  <a:gd name="connsiteY1" fmla="*/ 2319 h 614300"/>
                  <a:gd name="connsiteX2" fmla="*/ 698797 w 698797"/>
                  <a:gd name="connsiteY2" fmla="*/ 80900 h 614300"/>
                  <a:gd name="connsiteX3" fmla="*/ 698797 w 698797"/>
                  <a:gd name="connsiteY3" fmla="*/ 614300 h 614300"/>
                  <a:gd name="connsiteX4" fmla="*/ 4144 w 698797"/>
                  <a:gd name="connsiteY4" fmla="*/ 614300 h 614300"/>
                  <a:gd name="connsiteX5" fmla="*/ 4144 w 698797"/>
                  <a:gd name="connsiteY5" fmla="*/ 80900 h 614300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4144 w 698797"/>
                  <a:gd name="connsiteY4" fmla="*/ 638174 h 638174"/>
                  <a:gd name="connsiteX5" fmla="*/ 4144 w 698797"/>
                  <a:gd name="connsiteY5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635794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545306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5817 w 695226"/>
                  <a:gd name="connsiteY0" fmla="*/ 90436 h 639790"/>
                  <a:gd name="connsiteX1" fmla="*/ 341093 w 695226"/>
                  <a:gd name="connsiteY1" fmla="*/ 1616 h 639790"/>
                  <a:gd name="connsiteX2" fmla="*/ 695226 w 695226"/>
                  <a:gd name="connsiteY2" fmla="*/ 106390 h 639790"/>
                  <a:gd name="connsiteX3" fmla="*/ 695226 w 695226"/>
                  <a:gd name="connsiteY3" fmla="*/ 639790 h 639790"/>
                  <a:gd name="connsiteX4" fmla="*/ 352998 w 695226"/>
                  <a:gd name="connsiteY4" fmla="*/ 546922 h 639790"/>
                  <a:gd name="connsiteX5" fmla="*/ 573 w 695226"/>
                  <a:gd name="connsiteY5" fmla="*/ 639790 h 639790"/>
                  <a:gd name="connsiteX6" fmla="*/ 45817 w 695226"/>
                  <a:gd name="connsiteY6" fmla="*/ 90436 h 639790"/>
                  <a:gd name="connsiteX0" fmla="*/ 48186 w 697595"/>
                  <a:gd name="connsiteY0" fmla="*/ 90438 h 639792"/>
                  <a:gd name="connsiteX1" fmla="*/ 343462 w 697595"/>
                  <a:gd name="connsiteY1" fmla="*/ 1618 h 639792"/>
                  <a:gd name="connsiteX2" fmla="*/ 697595 w 697595"/>
                  <a:gd name="connsiteY2" fmla="*/ 106392 h 639792"/>
                  <a:gd name="connsiteX3" fmla="*/ 697595 w 697595"/>
                  <a:gd name="connsiteY3" fmla="*/ 639792 h 639792"/>
                  <a:gd name="connsiteX4" fmla="*/ 355367 w 697595"/>
                  <a:gd name="connsiteY4" fmla="*/ 546924 h 639792"/>
                  <a:gd name="connsiteX5" fmla="*/ 2942 w 697595"/>
                  <a:gd name="connsiteY5" fmla="*/ 639792 h 639792"/>
                  <a:gd name="connsiteX6" fmla="*/ 48186 w 697595"/>
                  <a:gd name="connsiteY6" fmla="*/ 90438 h 639792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96888 w 695180"/>
                  <a:gd name="connsiteY0" fmla="*/ 71126 h 648174"/>
                  <a:gd name="connsiteX1" fmla="*/ 341047 w 695180"/>
                  <a:gd name="connsiteY1" fmla="*/ 10000 h 648174"/>
                  <a:gd name="connsiteX2" fmla="*/ 595167 w 695180"/>
                  <a:gd name="connsiteY2" fmla="*/ 98820 h 648174"/>
                  <a:gd name="connsiteX3" fmla="*/ 695180 w 695180"/>
                  <a:gd name="connsiteY3" fmla="*/ 648174 h 648174"/>
                  <a:gd name="connsiteX4" fmla="*/ 352952 w 695180"/>
                  <a:gd name="connsiteY4" fmla="*/ 555306 h 648174"/>
                  <a:gd name="connsiteX5" fmla="*/ 527 w 695180"/>
                  <a:gd name="connsiteY5" fmla="*/ 648174 h 648174"/>
                  <a:gd name="connsiteX6" fmla="*/ 96888 w 695180"/>
                  <a:gd name="connsiteY6" fmla="*/ 71126 h 648174"/>
                  <a:gd name="connsiteX0" fmla="*/ 100186 w 698478"/>
                  <a:gd name="connsiteY0" fmla="*/ 71126 h 648174"/>
                  <a:gd name="connsiteX1" fmla="*/ 344345 w 698478"/>
                  <a:gd name="connsiteY1" fmla="*/ 10000 h 648174"/>
                  <a:gd name="connsiteX2" fmla="*/ 598465 w 698478"/>
                  <a:gd name="connsiteY2" fmla="*/ 98820 h 648174"/>
                  <a:gd name="connsiteX3" fmla="*/ 698478 w 698478"/>
                  <a:gd name="connsiteY3" fmla="*/ 648174 h 648174"/>
                  <a:gd name="connsiteX4" fmla="*/ 356250 w 698478"/>
                  <a:gd name="connsiteY4" fmla="*/ 555306 h 648174"/>
                  <a:gd name="connsiteX5" fmla="*/ 3825 w 698478"/>
                  <a:gd name="connsiteY5" fmla="*/ 648174 h 648174"/>
                  <a:gd name="connsiteX6" fmla="*/ 100186 w 698478"/>
                  <a:gd name="connsiteY6" fmla="*/ 71126 h 648174"/>
                  <a:gd name="connsiteX0" fmla="*/ 100186 w 698478"/>
                  <a:gd name="connsiteY0" fmla="*/ 70267 h 647315"/>
                  <a:gd name="connsiteX1" fmla="*/ 344345 w 698478"/>
                  <a:gd name="connsiteY1" fmla="*/ 9141 h 647315"/>
                  <a:gd name="connsiteX2" fmla="*/ 582978 w 698478"/>
                  <a:gd name="connsiteY2" fmla="*/ 85542 h 647315"/>
                  <a:gd name="connsiteX3" fmla="*/ 698478 w 698478"/>
                  <a:gd name="connsiteY3" fmla="*/ 647315 h 647315"/>
                  <a:gd name="connsiteX4" fmla="*/ 356250 w 698478"/>
                  <a:gd name="connsiteY4" fmla="*/ 554447 h 647315"/>
                  <a:gd name="connsiteX5" fmla="*/ 3825 w 698478"/>
                  <a:gd name="connsiteY5" fmla="*/ 647315 h 647315"/>
                  <a:gd name="connsiteX6" fmla="*/ 100186 w 698478"/>
                  <a:gd name="connsiteY6" fmla="*/ 70267 h 647315"/>
                  <a:gd name="connsiteX0" fmla="*/ 100186 w 698478"/>
                  <a:gd name="connsiteY0" fmla="*/ 70265 h 647313"/>
                  <a:gd name="connsiteX1" fmla="*/ 344345 w 698478"/>
                  <a:gd name="connsiteY1" fmla="*/ 9139 h 647313"/>
                  <a:gd name="connsiteX2" fmla="*/ 582978 w 698478"/>
                  <a:gd name="connsiteY2" fmla="*/ 85540 h 647313"/>
                  <a:gd name="connsiteX3" fmla="*/ 698478 w 698478"/>
                  <a:gd name="connsiteY3" fmla="*/ 647313 h 647313"/>
                  <a:gd name="connsiteX4" fmla="*/ 356250 w 698478"/>
                  <a:gd name="connsiteY4" fmla="*/ 554445 h 647313"/>
                  <a:gd name="connsiteX5" fmla="*/ 3825 w 698478"/>
                  <a:gd name="connsiteY5" fmla="*/ 647313 h 647313"/>
                  <a:gd name="connsiteX6" fmla="*/ 100186 w 698478"/>
                  <a:gd name="connsiteY6" fmla="*/ 70265 h 647313"/>
                  <a:gd name="connsiteX0" fmla="*/ 100186 w 698478"/>
                  <a:gd name="connsiteY0" fmla="*/ 101985 h 679033"/>
                  <a:gd name="connsiteX1" fmla="*/ 352203 w 698478"/>
                  <a:gd name="connsiteY1" fmla="*/ 557 h 679033"/>
                  <a:gd name="connsiteX2" fmla="*/ 582978 w 698478"/>
                  <a:gd name="connsiteY2" fmla="*/ 117260 h 679033"/>
                  <a:gd name="connsiteX3" fmla="*/ 698478 w 698478"/>
                  <a:gd name="connsiteY3" fmla="*/ 679033 h 679033"/>
                  <a:gd name="connsiteX4" fmla="*/ 356250 w 698478"/>
                  <a:gd name="connsiteY4" fmla="*/ 586165 h 679033"/>
                  <a:gd name="connsiteX5" fmla="*/ 3825 w 698478"/>
                  <a:gd name="connsiteY5" fmla="*/ 679033 h 679033"/>
                  <a:gd name="connsiteX6" fmla="*/ 100186 w 698478"/>
                  <a:gd name="connsiteY6" fmla="*/ 101985 h 6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8478" h="679033">
                    <a:moveTo>
                      <a:pt x="100186" y="101985"/>
                    </a:moveTo>
                    <a:cubicBezTo>
                      <a:pt x="275604" y="-11"/>
                      <a:pt x="271738" y="-1989"/>
                      <a:pt x="352203" y="557"/>
                    </a:cubicBezTo>
                    <a:cubicBezTo>
                      <a:pt x="432668" y="3103"/>
                      <a:pt x="411734" y="26901"/>
                      <a:pt x="582978" y="117260"/>
                    </a:cubicBezTo>
                    <a:cubicBezTo>
                      <a:pt x="656796" y="465795"/>
                      <a:pt x="698478" y="501233"/>
                      <a:pt x="698478" y="679033"/>
                    </a:cubicBezTo>
                    <a:cubicBezTo>
                      <a:pt x="583608" y="656015"/>
                      <a:pt x="606851" y="590133"/>
                      <a:pt x="356250" y="586165"/>
                    </a:cubicBezTo>
                    <a:cubicBezTo>
                      <a:pt x="89551" y="582989"/>
                      <a:pt x="120506" y="656015"/>
                      <a:pt x="3825" y="679033"/>
                    </a:cubicBezTo>
                    <a:cubicBezTo>
                      <a:pt x="-2412" y="540127"/>
                      <a:pt x="-15156" y="581711"/>
                      <a:pt x="100186" y="101985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25"/>
              <p:cNvSpPr/>
              <p:nvPr/>
            </p:nvSpPr>
            <p:spPr>
              <a:xfrm rot="3654180">
                <a:off x="6396780" y="2651994"/>
                <a:ext cx="698797" cy="638174"/>
              </a:xfrm>
              <a:custGeom>
                <a:avLst/>
                <a:gdLst>
                  <a:gd name="connsiteX0" fmla="*/ 0 w 694653"/>
                  <a:gd name="connsiteY0" fmla="*/ 0 h 533400"/>
                  <a:gd name="connsiteX1" fmla="*/ 694653 w 694653"/>
                  <a:gd name="connsiteY1" fmla="*/ 0 h 533400"/>
                  <a:gd name="connsiteX2" fmla="*/ 694653 w 694653"/>
                  <a:gd name="connsiteY2" fmla="*/ 533400 h 533400"/>
                  <a:gd name="connsiteX3" fmla="*/ 0 w 694653"/>
                  <a:gd name="connsiteY3" fmla="*/ 533400 h 533400"/>
                  <a:gd name="connsiteX4" fmla="*/ 0 w 694653"/>
                  <a:gd name="connsiteY4" fmla="*/ 0 h 533400"/>
                  <a:gd name="connsiteX0" fmla="*/ 0 w 694653"/>
                  <a:gd name="connsiteY0" fmla="*/ 2381 h 535781"/>
                  <a:gd name="connsiteX1" fmla="*/ 319088 w 694653"/>
                  <a:gd name="connsiteY1" fmla="*/ 0 h 535781"/>
                  <a:gd name="connsiteX2" fmla="*/ 694653 w 694653"/>
                  <a:gd name="connsiteY2" fmla="*/ 2381 h 535781"/>
                  <a:gd name="connsiteX3" fmla="*/ 694653 w 694653"/>
                  <a:gd name="connsiteY3" fmla="*/ 535781 h 535781"/>
                  <a:gd name="connsiteX4" fmla="*/ 0 w 694653"/>
                  <a:gd name="connsiteY4" fmla="*/ 535781 h 535781"/>
                  <a:gd name="connsiteX5" fmla="*/ 0 w 694653"/>
                  <a:gd name="connsiteY5" fmla="*/ 2381 h 535781"/>
                  <a:gd name="connsiteX0" fmla="*/ 0 w 694653"/>
                  <a:gd name="connsiteY0" fmla="*/ 78581 h 611981"/>
                  <a:gd name="connsiteX1" fmla="*/ 323851 w 694653"/>
                  <a:gd name="connsiteY1" fmla="*/ 0 h 611981"/>
                  <a:gd name="connsiteX2" fmla="*/ 694653 w 694653"/>
                  <a:gd name="connsiteY2" fmla="*/ 78581 h 611981"/>
                  <a:gd name="connsiteX3" fmla="*/ 694653 w 694653"/>
                  <a:gd name="connsiteY3" fmla="*/ 611981 h 611981"/>
                  <a:gd name="connsiteX4" fmla="*/ 0 w 694653"/>
                  <a:gd name="connsiteY4" fmla="*/ 611981 h 611981"/>
                  <a:gd name="connsiteX5" fmla="*/ 0 w 694653"/>
                  <a:gd name="connsiteY5" fmla="*/ 78581 h 611981"/>
                  <a:gd name="connsiteX0" fmla="*/ 0 w 694653"/>
                  <a:gd name="connsiteY0" fmla="*/ 80899 h 614299"/>
                  <a:gd name="connsiteX1" fmla="*/ 323851 w 694653"/>
                  <a:gd name="connsiteY1" fmla="*/ 2318 h 614299"/>
                  <a:gd name="connsiteX2" fmla="*/ 694653 w 694653"/>
                  <a:gd name="connsiteY2" fmla="*/ 80899 h 614299"/>
                  <a:gd name="connsiteX3" fmla="*/ 694653 w 694653"/>
                  <a:gd name="connsiteY3" fmla="*/ 614299 h 614299"/>
                  <a:gd name="connsiteX4" fmla="*/ 0 w 694653"/>
                  <a:gd name="connsiteY4" fmla="*/ 614299 h 614299"/>
                  <a:gd name="connsiteX5" fmla="*/ 0 w 694653"/>
                  <a:gd name="connsiteY5" fmla="*/ 80899 h 614299"/>
                  <a:gd name="connsiteX0" fmla="*/ 65643 w 760296"/>
                  <a:gd name="connsiteY0" fmla="*/ 80899 h 614299"/>
                  <a:gd name="connsiteX1" fmla="*/ 389494 w 760296"/>
                  <a:gd name="connsiteY1" fmla="*/ 2318 h 614299"/>
                  <a:gd name="connsiteX2" fmla="*/ 760296 w 760296"/>
                  <a:gd name="connsiteY2" fmla="*/ 80899 h 614299"/>
                  <a:gd name="connsiteX3" fmla="*/ 760296 w 760296"/>
                  <a:gd name="connsiteY3" fmla="*/ 614299 h 614299"/>
                  <a:gd name="connsiteX4" fmla="*/ 65643 w 760296"/>
                  <a:gd name="connsiteY4" fmla="*/ 614299 h 614299"/>
                  <a:gd name="connsiteX5" fmla="*/ 65643 w 760296"/>
                  <a:gd name="connsiteY5" fmla="*/ 80899 h 614299"/>
                  <a:gd name="connsiteX0" fmla="*/ 62818 w 757471"/>
                  <a:gd name="connsiteY0" fmla="*/ 80899 h 614299"/>
                  <a:gd name="connsiteX1" fmla="*/ 386669 w 757471"/>
                  <a:gd name="connsiteY1" fmla="*/ 2318 h 614299"/>
                  <a:gd name="connsiteX2" fmla="*/ 757471 w 757471"/>
                  <a:gd name="connsiteY2" fmla="*/ 80899 h 614299"/>
                  <a:gd name="connsiteX3" fmla="*/ 757471 w 757471"/>
                  <a:gd name="connsiteY3" fmla="*/ 614299 h 614299"/>
                  <a:gd name="connsiteX4" fmla="*/ 62818 w 757471"/>
                  <a:gd name="connsiteY4" fmla="*/ 614299 h 614299"/>
                  <a:gd name="connsiteX5" fmla="*/ 62818 w 757471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95391 w 790044"/>
                  <a:gd name="connsiteY0" fmla="*/ 80899 h 614299"/>
                  <a:gd name="connsiteX1" fmla="*/ 419242 w 790044"/>
                  <a:gd name="connsiteY1" fmla="*/ 2318 h 614299"/>
                  <a:gd name="connsiteX2" fmla="*/ 790044 w 790044"/>
                  <a:gd name="connsiteY2" fmla="*/ 80899 h 614299"/>
                  <a:gd name="connsiteX3" fmla="*/ 790044 w 790044"/>
                  <a:gd name="connsiteY3" fmla="*/ 614299 h 614299"/>
                  <a:gd name="connsiteX4" fmla="*/ 95391 w 790044"/>
                  <a:gd name="connsiteY4" fmla="*/ 614299 h 614299"/>
                  <a:gd name="connsiteX5" fmla="*/ 95391 w 790044"/>
                  <a:gd name="connsiteY5" fmla="*/ 80899 h 614299"/>
                  <a:gd name="connsiteX0" fmla="*/ 62793 w 757446"/>
                  <a:gd name="connsiteY0" fmla="*/ 80899 h 614299"/>
                  <a:gd name="connsiteX1" fmla="*/ 386644 w 757446"/>
                  <a:gd name="connsiteY1" fmla="*/ 2318 h 614299"/>
                  <a:gd name="connsiteX2" fmla="*/ 757446 w 757446"/>
                  <a:gd name="connsiteY2" fmla="*/ 80899 h 614299"/>
                  <a:gd name="connsiteX3" fmla="*/ 757446 w 757446"/>
                  <a:gd name="connsiteY3" fmla="*/ 614299 h 614299"/>
                  <a:gd name="connsiteX4" fmla="*/ 62793 w 757446"/>
                  <a:gd name="connsiteY4" fmla="*/ 614299 h 614299"/>
                  <a:gd name="connsiteX5" fmla="*/ 62793 w 757446"/>
                  <a:gd name="connsiteY5" fmla="*/ 80899 h 614299"/>
                  <a:gd name="connsiteX0" fmla="*/ 4144 w 698797"/>
                  <a:gd name="connsiteY0" fmla="*/ 80899 h 614299"/>
                  <a:gd name="connsiteX1" fmla="*/ 327995 w 698797"/>
                  <a:gd name="connsiteY1" fmla="*/ 2318 h 614299"/>
                  <a:gd name="connsiteX2" fmla="*/ 698797 w 698797"/>
                  <a:gd name="connsiteY2" fmla="*/ 80899 h 614299"/>
                  <a:gd name="connsiteX3" fmla="*/ 698797 w 698797"/>
                  <a:gd name="connsiteY3" fmla="*/ 614299 h 614299"/>
                  <a:gd name="connsiteX4" fmla="*/ 4144 w 698797"/>
                  <a:gd name="connsiteY4" fmla="*/ 614299 h 614299"/>
                  <a:gd name="connsiteX5" fmla="*/ 4144 w 698797"/>
                  <a:gd name="connsiteY5" fmla="*/ 80899 h 614299"/>
                  <a:gd name="connsiteX0" fmla="*/ 4144 w 698797"/>
                  <a:gd name="connsiteY0" fmla="*/ 86524 h 619924"/>
                  <a:gd name="connsiteX1" fmla="*/ 327995 w 698797"/>
                  <a:gd name="connsiteY1" fmla="*/ 7943 h 619924"/>
                  <a:gd name="connsiteX2" fmla="*/ 698797 w 698797"/>
                  <a:gd name="connsiteY2" fmla="*/ 86524 h 619924"/>
                  <a:gd name="connsiteX3" fmla="*/ 698797 w 698797"/>
                  <a:gd name="connsiteY3" fmla="*/ 619924 h 619924"/>
                  <a:gd name="connsiteX4" fmla="*/ 4144 w 698797"/>
                  <a:gd name="connsiteY4" fmla="*/ 619924 h 619924"/>
                  <a:gd name="connsiteX5" fmla="*/ 4144 w 698797"/>
                  <a:gd name="connsiteY5" fmla="*/ 86524 h 619924"/>
                  <a:gd name="connsiteX0" fmla="*/ 4144 w 698797"/>
                  <a:gd name="connsiteY0" fmla="*/ 80900 h 614300"/>
                  <a:gd name="connsiteX1" fmla="*/ 327995 w 698797"/>
                  <a:gd name="connsiteY1" fmla="*/ 2319 h 614300"/>
                  <a:gd name="connsiteX2" fmla="*/ 698797 w 698797"/>
                  <a:gd name="connsiteY2" fmla="*/ 80900 h 614300"/>
                  <a:gd name="connsiteX3" fmla="*/ 698797 w 698797"/>
                  <a:gd name="connsiteY3" fmla="*/ 614300 h 614300"/>
                  <a:gd name="connsiteX4" fmla="*/ 4144 w 698797"/>
                  <a:gd name="connsiteY4" fmla="*/ 614300 h 614300"/>
                  <a:gd name="connsiteX5" fmla="*/ 4144 w 698797"/>
                  <a:gd name="connsiteY5" fmla="*/ 80900 h 614300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4144 w 698797"/>
                  <a:gd name="connsiteY4" fmla="*/ 638174 h 638174"/>
                  <a:gd name="connsiteX5" fmla="*/ 4144 w 698797"/>
                  <a:gd name="connsiteY5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635794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545306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8797" h="638174">
                    <a:moveTo>
                      <a:pt x="4144" y="104774"/>
                    </a:moveTo>
                    <a:cubicBezTo>
                      <a:pt x="179562" y="2778"/>
                      <a:pt x="228889" y="0"/>
                      <a:pt x="344664" y="0"/>
                    </a:cubicBezTo>
                    <a:cubicBezTo>
                      <a:pt x="460439" y="0"/>
                      <a:pt x="510791" y="21827"/>
                      <a:pt x="698797" y="104774"/>
                    </a:cubicBezTo>
                    <a:cubicBezTo>
                      <a:pt x="694034" y="437355"/>
                      <a:pt x="698797" y="460374"/>
                      <a:pt x="698797" y="638174"/>
                    </a:cubicBezTo>
                    <a:cubicBezTo>
                      <a:pt x="583927" y="615156"/>
                      <a:pt x="607170" y="549274"/>
                      <a:pt x="356569" y="545306"/>
                    </a:cubicBezTo>
                    <a:cubicBezTo>
                      <a:pt x="89870" y="542130"/>
                      <a:pt x="120825" y="615156"/>
                      <a:pt x="4144" y="638174"/>
                    </a:cubicBezTo>
                    <a:cubicBezTo>
                      <a:pt x="-2093" y="499268"/>
                      <a:pt x="-618" y="531018"/>
                      <a:pt x="4144" y="104774"/>
                    </a:cubicBezTo>
                    <a:close/>
                  </a:path>
                </a:pathLst>
              </a:cu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/>
              <p:cNvSpPr/>
              <p:nvPr/>
            </p:nvSpPr>
            <p:spPr>
              <a:xfrm rot="2378913">
                <a:off x="5622399" y="2818736"/>
                <a:ext cx="1122986" cy="518116"/>
              </a:xfrm>
              <a:prstGeom prst="arc">
                <a:avLst>
                  <a:gd name="adj1" fmla="val 15347402"/>
                  <a:gd name="adj2" fmla="val 21059022"/>
                </a:avLst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/>
              <p:cNvSpPr/>
              <p:nvPr/>
            </p:nvSpPr>
            <p:spPr>
              <a:xfrm rot="2801912">
                <a:off x="6100203" y="2567005"/>
                <a:ext cx="1122986" cy="518116"/>
              </a:xfrm>
              <a:prstGeom prst="arc">
                <a:avLst>
                  <a:gd name="adj1" fmla="val 15347402"/>
                  <a:gd name="adj2" fmla="val 21059022"/>
                </a:avLst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25"/>
              <p:cNvSpPr/>
              <p:nvPr/>
            </p:nvSpPr>
            <p:spPr>
              <a:xfrm rot="3775226">
                <a:off x="6773040" y="2587061"/>
                <a:ext cx="698478" cy="405392"/>
              </a:xfrm>
              <a:custGeom>
                <a:avLst/>
                <a:gdLst>
                  <a:gd name="connsiteX0" fmla="*/ 0 w 694653"/>
                  <a:gd name="connsiteY0" fmla="*/ 0 h 533400"/>
                  <a:gd name="connsiteX1" fmla="*/ 694653 w 694653"/>
                  <a:gd name="connsiteY1" fmla="*/ 0 h 533400"/>
                  <a:gd name="connsiteX2" fmla="*/ 694653 w 694653"/>
                  <a:gd name="connsiteY2" fmla="*/ 533400 h 533400"/>
                  <a:gd name="connsiteX3" fmla="*/ 0 w 694653"/>
                  <a:gd name="connsiteY3" fmla="*/ 533400 h 533400"/>
                  <a:gd name="connsiteX4" fmla="*/ 0 w 694653"/>
                  <a:gd name="connsiteY4" fmla="*/ 0 h 533400"/>
                  <a:gd name="connsiteX0" fmla="*/ 0 w 694653"/>
                  <a:gd name="connsiteY0" fmla="*/ 2381 h 535781"/>
                  <a:gd name="connsiteX1" fmla="*/ 319088 w 694653"/>
                  <a:gd name="connsiteY1" fmla="*/ 0 h 535781"/>
                  <a:gd name="connsiteX2" fmla="*/ 694653 w 694653"/>
                  <a:gd name="connsiteY2" fmla="*/ 2381 h 535781"/>
                  <a:gd name="connsiteX3" fmla="*/ 694653 w 694653"/>
                  <a:gd name="connsiteY3" fmla="*/ 535781 h 535781"/>
                  <a:gd name="connsiteX4" fmla="*/ 0 w 694653"/>
                  <a:gd name="connsiteY4" fmla="*/ 535781 h 535781"/>
                  <a:gd name="connsiteX5" fmla="*/ 0 w 694653"/>
                  <a:gd name="connsiteY5" fmla="*/ 2381 h 535781"/>
                  <a:gd name="connsiteX0" fmla="*/ 0 w 694653"/>
                  <a:gd name="connsiteY0" fmla="*/ 78581 h 611981"/>
                  <a:gd name="connsiteX1" fmla="*/ 323851 w 694653"/>
                  <a:gd name="connsiteY1" fmla="*/ 0 h 611981"/>
                  <a:gd name="connsiteX2" fmla="*/ 694653 w 694653"/>
                  <a:gd name="connsiteY2" fmla="*/ 78581 h 611981"/>
                  <a:gd name="connsiteX3" fmla="*/ 694653 w 694653"/>
                  <a:gd name="connsiteY3" fmla="*/ 611981 h 611981"/>
                  <a:gd name="connsiteX4" fmla="*/ 0 w 694653"/>
                  <a:gd name="connsiteY4" fmla="*/ 611981 h 611981"/>
                  <a:gd name="connsiteX5" fmla="*/ 0 w 694653"/>
                  <a:gd name="connsiteY5" fmla="*/ 78581 h 611981"/>
                  <a:gd name="connsiteX0" fmla="*/ 0 w 694653"/>
                  <a:gd name="connsiteY0" fmla="*/ 80899 h 614299"/>
                  <a:gd name="connsiteX1" fmla="*/ 323851 w 694653"/>
                  <a:gd name="connsiteY1" fmla="*/ 2318 h 614299"/>
                  <a:gd name="connsiteX2" fmla="*/ 694653 w 694653"/>
                  <a:gd name="connsiteY2" fmla="*/ 80899 h 614299"/>
                  <a:gd name="connsiteX3" fmla="*/ 694653 w 694653"/>
                  <a:gd name="connsiteY3" fmla="*/ 614299 h 614299"/>
                  <a:gd name="connsiteX4" fmla="*/ 0 w 694653"/>
                  <a:gd name="connsiteY4" fmla="*/ 614299 h 614299"/>
                  <a:gd name="connsiteX5" fmla="*/ 0 w 694653"/>
                  <a:gd name="connsiteY5" fmla="*/ 80899 h 614299"/>
                  <a:gd name="connsiteX0" fmla="*/ 65643 w 760296"/>
                  <a:gd name="connsiteY0" fmla="*/ 80899 h 614299"/>
                  <a:gd name="connsiteX1" fmla="*/ 389494 w 760296"/>
                  <a:gd name="connsiteY1" fmla="*/ 2318 h 614299"/>
                  <a:gd name="connsiteX2" fmla="*/ 760296 w 760296"/>
                  <a:gd name="connsiteY2" fmla="*/ 80899 h 614299"/>
                  <a:gd name="connsiteX3" fmla="*/ 760296 w 760296"/>
                  <a:gd name="connsiteY3" fmla="*/ 614299 h 614299"/>
                  <a:gd name="connsiteX4" fmla="*/ 65643 w 760296"/>
                  <a:gd name="connsiteY4" fmla="*/ 614299 h 614299"/>
                  <a:gd name="connsiteX5" fmla="*/ 65643 w 760296"/>
                  <a:gd name="connsiteY5" fmla="*/ 80899 h 614299"/>
                  <a:gd name="connsiteX0" fmla="*/ 62818 w 757471"/>
                  <a:gd name="connsiteY0" fmla="*/ 80899 h 614299"/>
                  <a:gd name="connsiteX1" fmla="*/ 386669 w 757471"/>
                  <a:gd name="connsiteY1" fmla="*/ 2318 h 614299"/>
                  <a:gd name="connsiteX2" fmla="*/ 757471 w 757471"/>
                  <a:gd name="connsiteY2" fmla="*/ 80899 h 614299"/>
                  <a:gd name="connsiteX3" fmla="*/ 757471 w 757471"/>
                  <a:gd name="connsiteY3" fmla="*/ 614299 h 614299"/>
                  <a:gd name="connsiteX4" fmla="*/ 62818 w 757471"/>
                  <a:gd name="connsiteY4" fmla="*/ 614299 h 614299"/>
                  <a:gd name="connsiteX5" fmla="*/ 62818 w 757471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95391 w 790044"/>
                  <a:gd name="connsiteY0" fmla="*/ 80899 h 614299"/>
                  <a:gd name="connsiteX1" fmla="*/ 419242 w 790044"/>
                  <a:gd name="connsiteY1" fmla="*/ 2318 h 614299"/>
                  <a:gd name="connsiteX2" fmla="*/ 790044 w 790044"/>
                  <a:gd name="connsiteY2" fmla="*/ 80899 h 614299"/>
                  <a:gd name="connsiteX3" fmla="*/ 790044 w 790044"/>
                  <a:gd name="connsiteY3" fmla="*/ 614299 h 614299"/>
                  <a:gd name="connsiteX4" fmla="*/ 95391 w 790044"/>
                  <a:gd name="connsiteY4" fmla="*/ 614299 h 614299"/>
                  <a:gd name="connsiteX5" fmla="*/ 95391 w 790044"/>
                  <a:gd name="connsiteY5" fmla="*/ 80899 h 614299"/>
                  <a:gd name="connsiteX0" fmla="*/ 62793 w 757446"/>
                  <a:gd name="connsiteY0" fmla="*/ 80899 h 614299"/>
                  <a:gd name="connsiteX1" fmla="*/ 386644 w 757446"/>
                  <a:gd name="connsiteY1" fmla="*/ 2318 h 614299"/>
                  <a:gd name="connsiteX2" fmla="*/ 757446 w 757446"/>
                  <a:gd name="connsiteY2" fmla="*/ 80899 h 614299"/>
                  <a:gd name="connsiteX3" fmla="*/ 757446 w 757446"/>
                  <a:gd name="connsiteY3" fmla="*/ 614299 h 614299"/>
                  <a:gd name="connsiteX4" fmla="*/ 62793 w 757446"/>
                  <a:gd name="connsiteY4" fmla="*/ 614299 h 614299"/>
                  <a:gd name="connsiteX5" fmla="*/ 62793 w 757446"/>
                  <a:gd name="connsiteY5" fmla="*/ 80899 h 614299"/>
                  <a:gd name="connsiteX0" fmla="*/ 4144 w 698797"/>
                  <a:gd name="connsiteY0" fmla="*/ 80899 h 614299"/>
                  <a:gd name="connsiteX1" fmla="*/ 327995 w 698797"/>
                  <a:gd name="connsiteY1" fmla="*/ 2318 h 614299"/>
                  <a:gd name="connsiteX2" fmla="*/ 698797 w 698797"/>
                  <a:gd name="connsiteY2" fmla="*/ 80899 h 614299"/>
                  <a:gd name="connsiteX3" fmla="*/ 698797 w 698797"/>
                  <a:gd name="connsiteY3" fmla="*/ 614299 h 614299"/>
                  <a:gd name="connsiteX4" fmla="*/ 4144 w 698797"/>
                  <a:gd name="connsiteY4" fmla="*/ 614299 h 614299"/>
                  <a:gd name="connsiteX5" fmla="*/ 4144 w 698797"/>
                  <a:gd name="connsiteY5" fmla="*/ 80899 h 614299"/>
                  <a:gd name="connsiteX0" fmla="*/ 4144 w 698797"/>
                  <a:gd name="connsiteY0" fmla="*/ 86524 h 619924"/>
                  <a:gd name="connsiteX1" fmla="*/ 327995 w 698797"/>
                  <a:gd name="connsiteY1" fmla="*/ 7943 h 619924"/>
                  <a:gd name="connsiteX2" fmla="*/ 698797 w 698797"/>
                  <a:gd name="connsiteY2" fmla="*/ 86524 h 619924"/>
                  <a:gd name="connsiteX3" fmla="*/ 698797 w 698797"/>
                  <a:gd name="connsiteY3" fmla="*/ 619924 h 619924"/>
                  <a:gd name="connsiteX4" fmla="*/ 4144 w 698797"/>
                  <a:gd name="connsiteY4" fmla="*/ 619924 h 619924"/>
                  <a:gd name="connsiteX5" fmla="*/ 4144 w 698797"/>
                  <a:gd name="connsiteY5" fmla="*/ 86524 h 619924"/>
                  <a:gd name="connsiteX0" fmla="*/ 4144 w 698797"/>
                  <a:gd name="connsiteY0" fmla="*/ 80900 h 614300"/>
                  <a:gd name="connsiteX1" fmla="*/ 327995 w 698797"/>
                  <a:gd name="connsiteY1" fmla="*/ 2319 h 614300"/>
                  <a:gd name="connsiteX2" fmla="*/ 698797 w 698797"/>
                  <a:gd name="connsiteY2" fmla="*/ 80900 h 614300"/>
                  <a:gd name="connsiteX3" fmla="*/ 698797 w 698797"/>
                  <a:gd name="connsiteY3" fmla="*/ 614300 h 614300"/>
                  <a:gd name="connsiteX4" fmla="*/ 4144 w 698797"/>
                  <a:gd name="connsiteY4" fmla="*/ 614300 h 614300"/>
                  <a:gd name="connsiteX5" fmla="*/ 4144 w 698797"/>
                  <a:gd name="connsiteY5" fmla="*/ 80900 h 614300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4144 w 698797"/>
                  <a:gd name="connsiteY4" fmla="*/ 638174 h 638174"/>
                  <a:gd name="connsiteX5" fmla="*/ 4144 w 698797"/>
                  <a:gd name="connsiteY5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635794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545306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5817 w 695226"/>
                  <a:gd name="connsiteY0" fmla="*/ 90436 h 639790"/>
                  <a:gd name="connsiteX1" fmla="*/ 341093 w 695226"/>
                  <a:gd name="connsiteY1" fmla="*/ 1616 h 639790"/>
                  <a:gd name="connsiteX2" fmla="*/ 695226 w 695226"/>
                  <a:gd name="connsiteY2" fmla="*/ 106390 h 639790"/>
                  <a:gd name="connsiteX3" fmla="*/ 695226 w 695226"/>
                  <a:gd name="connsiteY3" fmla="*/ 639790 h 639790"/>
                  <a:gd name="connsiteX4" fmla="*/ 352998 w 695226"/>
                  <a:gd name="connsiteY4" fmla="*/ 546922 h 639790"/>
                  <a:gd name="connsiteX5" fmla="*/ 573 w 695226"/>
                  <a:gd name="connsiteY5" fmla="*/ 639790 h 639790"/>
                  <a:gd name="connsiteX6" fmla="*/ 45817 w 695226"/>
                  <a:gd name="connsiteY6" fmla="*/ 90436 h 639790"/>
                  <a:gd name="connsiteX0" fmla="*/ 48186 w 697595"/>
                  <a:gd name="connsiteY0" fmla="*/ 90438 h 639792"/>
                  <a:gd name="connsiteX1" fmla="*/ 343462 w 697595"/>
                  <a:gd name="connsiteY1" fmla="*/ 1618 h 639792"/>
                  <a:gd name="connsiteX2" fmla="*/ 697595 w 697595"/>
                  <a:gd name="connsiteY2" fmla="*/ 106392 h 639792"/>
                  <a:gd name="connsiteX3" fmla="*/ 697595 w 697595"/>
                  <a:gd name="connsiteY3" fmla="*/ 639792 h 639792"/>
                  <a:gd name="connsiteX4" fmla="*/ 355367 w 697595"/>
                  <a:gd name="connsiteY4" fmla="*/ 546924 h 639792"/>
                  <a:gd name="connsiteX5" fmla="*/ 2942 w 697595"/>
                  <a:gd name="connsiteY5" fmla="*/ 639792 h 639792"/>
                  <a:gd name="connsiteX6" fmla="*/ 48186 w 697595"/>
                  <a:gd name="connsiteY6" fmla="*/ 90438 h 639792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96888 w 695180"/>
                  <a:gd name="connsiteY0" fmla="*/ 71126 h 648174"/>
                  <a:gd name="connsiteX1" fmla="*/ 341047 w 695180"/>
                  <a:gd name="connsiteY1" fmla="*/ 10000 h 648174"/>
                  <a:gd name="connsiteX2" fmla="*/ 595167 w 695180"/>
                  <a:gd name="connsiteY2" fmla="*/ 98820 h 648174"/>
                  <a:gd name="connsiteX3" fmla="*/ 695180 w 695180"/>
                  <a:gd name="connsiteY3" fmla="*/ 648174 h 648174"/>
                  <a:gd name="connsiteX4" fmla="*/ 352952 w 695180"/>
                  <a:gd name="connsiteY4" fmla="*/ 555306 h 648174"/>
                  <a:gd name="connsiteX5" fmla="*/ 527 w 695180"/>
                  <a:gd name="connsiteY5" fmla="*/ 648174 h 648174"/>
                  <a:gd name="connsiteX6" fmla="*/ 96888 w 695180"/>
                  <a:gd name="connsiteY6" fmla="*/ 71126 h 648174"/>
                  <a:gd name="connsiteX0" fmla="*/ 100186 w 698478"/>
                  <a:gd name="connsiteY0" fmla="*/ 71126 h 648174"/>
                  <a:gd name="connsiteX1" fmla="*/ 344345 w 698478"/>
                  <a:gd name="connsiteY1" fmla="*/ 10000 h 648174"/>
                  <a:gd name="connsiteX2" fmla="*/ 598465 w 698478"/>
                  <a:gd name="connsiteY2" fmla="*/ 98820 h 648174"/>
                  <a:gd name="connsiteX3" fmla="*/ 698478 w 698478"/>
                  <a:gd name="connsiteY3" fmla="*/ 648174 h 648174"/>
                  <a:gd name="connsiteX4" fmla="*/ 356250 w 698478"/>
                  <a:gd name="connsiteY4" fmla="*/ 555306 h 648174"/>
                  <a:gd name="connsiteX5" fmla="*/ 3825 w 698478"/>
                  <a:gd name="connsiteY5" fmla="*/ 648174 h 648174"/>
                  <a:gd name="connsiteX6" fmla="*/ 100186 w 698478"/>
                  <a:gd name="connsiteY6" fmla="*/ 71126 h 648174"/>
                  <a:gd name="connsiteX0" fmla="*/ 100186 w 698478"/>
                  <a:gd name="connsiteY0" fmla="*/ 70267 h 647315"/>
                  <a:gd name="connsiteX1" fmla="*/ 344345 w 698478"/>
                  <a:gd name="connsiteY1" fmla="*/ 9141 h 647315"/>
                  <a:gd name="connsiteX2" fmla="*/ 582978 w 698478"/>
                  <a:gd name="connsiteY2" fmla="*/ 85542 h 647315"/>
                  <a:gd name="connsiteX3" fmla="*/ 698478 w 698478"/>
                  <a:gd name="connsiteY3" fmla="*/ 647315 h 647315"/>
                  <a:gd name="connsiteX4" fmla="*/ 356250 w 698478"/>
                  <a:gd name="connsiteY4" fmla="*/ 554447 h 647315"/>
                  <a:gd name="connsiteX5" fmla="*/ 3825 w 698478"/>
                  <a:gd name="connsiteY5" fmla="*/ 647315 h 647315"/>
                  <a:gd name="connsiteX6" fmla="*/ 100186 w 698478"/>
                  <a:gd name="connsiteY6" fmla="*/ 70267 h 647315"/>
                  <a:gd name="connsiteX0" fmla="*/ 100186 w 698478"/>
                  <a:gd name="connsiteY0" fmla="*/ 70265 h 647313"/>
                  <a:gd name="connsiteX1" fmla="*/ 344345 w 698478"/>
                  <a:gd name="connsiteY1" fmla="*/ 9139 h 647313"/>
                  <a:gd name="connsiteX2" fmla="*/ 582978 w 698478"/>
                  <a:gd name="connsiteY2" fmla="*/ 85540 h 647313"/>
                  <a:gd name="connsiteX3" fmla="*/ 698478 w 698478"/>
                  <a:gd name="connsiteY3" fmla="*/ 647313 h 647313"/>
                  <a:gd name="connsiteX4" fmla="*/ 356250 w 698478"/>
                  <a:gd name="connsiteY4" fmla="*/ 554445 h 647313"/>
                  <a:gd name="connsiteX5" fmla="*/ 3825 w 698478"/>
                  <a:gd name="connsiteY5" fmla="*/ 647313 h 647313"/>
                  <a:gd name="connsiteX6" fmla="*/ 100186 w 698478"/>
                  <a:gd name="connsiteY6" fmla="*/ 70265 h 647313"/>
                  <a:gd name="connsiteX0" fmla="*/ 100186 w 698478"/>
                  <a:gd name="connsiteY0" fmla="*/ 101985 h 679033"/>
                  <a:gd name="connsiteX1" fmla="*/ 352203 w 698478"/>
                  <a:gd name="connsiteY1" fmla="*/ 557 h 679033"/>
                  <a:gd name="connsiteX2" fmla="*/ 582978 w 698478"/>
                  <a:gd name="connsiteY2" fmla="*/ 117260 h 679033"/>
                  <a:gd name="connsiteX3" fmla="*/ 698478 w 698478"/>
                  <a:gd name="connsiteY3" fmla="*/ 679033 h 679033"/>
                  <a:gd name="connsiteX4" fmla="*/ 356250 w 698478"/>
                  <a:gd name="connsiteY4" fmla="*/ 586165 h 679033"/>
                  <a:gd name="connsiteX5" fmla="*/ 3825 w 698478"/>
                  <a:gd name="connsiteY5" fmla="*/ 679033 h 679033"/>
                  <a:gd name="connsiteX6" fmla="*/ 100186 w 698478"/>
                  <a:gd name="connsiteY6" fmla="*/ 101985 h 6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8478" h="679033">
                    <a:moveTo>
                      <a:pt x="100186" y="101985"/>
                    </a:moveTo>
                    <a:cubicBezTo>
                      <a:pt x="275604" y="-11"/>
                      <a:pt x="271738" y="-1989"/>
                      <a:pt x="352203" y="557"/>
                    </a:cubicBezTo>
                    <a:cubicBezTo>
                      <a:pt x="432668" y="3103"/>
                      <a:pt x="411734" y="26901"/>
                      <a:pt x="582978" y="117260"/>
                    </a:cubicBezTo>
                    <a:cubicBezTo>
                      <a:pt x="656796" y="465795"/>
                      <a:pt x="698478" y="501233"/>
                      <a:pt x="698478" y="679033"/>
                    </a:cubicBezTo>
                    <a:cubicBezTo>
                      <a:pt x="583608" y="656015"/>
                      <a:pt x="606851" y="590133"/>
                      <a:pt x="356250" y="586165"/>
                    </a:cubicBezTo>
                    <a:cubicBezTo>
                      <a:pt x="89551" y="582989"/>
                      <a:pt x="120506" y="656015"/>
                      <a:pt x="3825" y="679033"/>
                    </a:cubicBezTo>
                    <a:cubicBezTo>
                      <a:pt x="-2412" y="540127"/>
                      <a:pt x="-15156" y="581711"/>
                      <a:pt x="100186" y="101985"/>
                    </a:cubicBezTo>
                    <a:close/>
                  </a:path>
                </a:pathLst>
              </a:custGeom>
              <a:solidFill>
                <a:srgbClr val="FF999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9885399">
                <a:off x="4633038" y="3809721"/>
                <a:ext cx="658864" cy="140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48E040"/>
                    </a:solidFill>
                    <a:latin typeface="Adventure" panose="04020700000000000000" pitchFamily="82" charset="0"/>
                  </a:rPr>
                  <a:t>Blog </a:t>
                </a:r>
                <a:r>
                  <a:rPr lang="en-US" sz="1000" dirty="0" err="1" smtClean="0">
                    <a:solidFill>
                      <a:srgbClr val="48E040"/>
                    </a:solidFill>
                    <a:latin typeface="Adventure" panose="04020700000000000000" pitchFamily="82" charset="0"/>
                  </a:rPr>
                  <a:t>Wyrm</a:t>
                </a:r>
                <a:endParaRPr lang="en-US" sz="1000" dirty="0">
                  <a:solidFill>
                    <a:srgbClr val="48E040"/>
                  </a:solidFill>
                  <a:latin typeface="Adventure" panose="04020700000000000000" pitchFamily="82" charset="0"/>
                </a:endParaRPr>
              </a:p>
            </p:txBody>
          </p:sp>
          <p:sp>
            <p:nvSpPr>
              <p:cNvPr id="50" name="Oval 30"/>
              <p:cNvSpPr/>
              <p:nvPr/>
            </p:nvSpPr>
            <p:spPr>
              <a:xfrm rot="3522244">
                <a:off x="4931167" y="1668993"/>
                <a:ext cx="412148" cy="3962208"/>
              </a:xfrm>
              <a:custGeom>
                <a:avLst/>
                <a:gdLst>
                  <a:gd name="connsiteX0" fmla="*/ 0 w 228600"/>
                  <a:gd name="connsiteY0" fmla="*/ 1421312 h 2842624"/>
                  <a:gd name="connsiteX1" fmla="*/ 114300 w 228600"/>
                  <a:gd name="connsiteY1" fmla="*/ 0 h 2842624"/>
                  <a:gd name="connsiteX2" fmla="*/ 228600 w 228600"/>
                  <a:gd name="connsiteY2" fmla="*/ 1421312 h 2842624"/>
                  <a:gd name="connsiteX3" fmla="*/ 114300 w 228600"/>
                  <a:gd name="connsiteY3" fmla="*/ 2842624 h 2842624"/>
                  <a:gd name="connsiteX4" fmla="*/ 0 w 228600"/>
                  <a:gd name="connsiteY4" fmla="*/ 1421312 h 2842624"/>
                  <a:gd name="connsiteX0" fmla="*/ 162828 w 391428"/>
                  <a:gd name="connsiteY0" fmla="*/ 1421312 h 4005652"/>
                  <a:gd name="connsiteX1" fmla="*/ 277128 w 391428"/>
                  <a:gd name="connsiteY1" fmla="*/ 0 h 4005652"/>
                  <a:gd name="connsiteX2" fmla="*/ 391428 w 391428"/>
                  <a:gd name="connsiteY2" fmla="*/ 1421312 h 4005652"/>
                  <a:gd name="connsiteX3" fmla="*/ 14012 w 391428"/>
                  <a:gd name="connsiteY3" fmla="*/ 4005652 h 4005652"/>
                  <a:gd name="connsiteX4" fmla="*/ 162828 w 391428"/>
                  <a:gd name="connsiteY4" fmla="*/ 1421312 h 4005652"/>
                  <a:gd name="connsiteX0" fmla="*/ 68419 w 400255"/>
                  <a:gd name="connsiteY0" fmla="*/ 1433131 h 4005657"/>
                  <a:gd name="connsiteX1" fmla="*/ 285955 w 400255"/>
                  <a:gd name="connsiteY1" fmla="*/ 4 h 4005657"/>
                  <a:gd name="connsiteX2" fmla="*/ 400255 w 400255"/>
                  <a:gd name="connsiteY2" fmla="*/ 1421316 h 4005657"/>
                  <a:gd name="connsiteX3" fmla="*/ 22839 w 400255"/>
                  <a:gd name="connsiteY3" fmla="*/ 4005656 h 4005657"/>
                  <a:gd name="connsiteX4" fmla="*/ 68419 w 400255"/>
                  <a:gd name="connsiteY4" fmla="*/ 1433131 h 4005657"/>
                  <a:gd name="connsiteX0" fmla="*/ 58888 w 288008"/>
                  <a:gd name="connsiteY0" fmla="*/ 1440371 h 4014338"/>
                  <a:gd name="connsiteX1" fmla="*/ 276424 w 288008"/>
                  <a:gd name="connsiteY1" fmla="*/ 7244 h 4014338"/>
                  <a:gd name="connsiteX2" fmla="*/ 260043 w 288008"/>
                  <a:gd name="connsiteY2" fmla="*/ 1067145 h 4014338"/>
                  <a:gd name="connsiteX3" fmla="*/ 13308 w 288008"/>
                  <a:gd name="connsiteY3" fmla="*/ 4012896 h 4014338"/>
                  <a:gd name="connsiteX4" fmla="*/ 58888 w 288008"/>
                  <a:gd name="connsiteY4" fmla="*/ 1440371 h 4014338"/>
                  <a:gd name="connsiteX0" fmla="*/ 58888 w 349272"/>
                  <a:gd name="connsiteY0" fmla="*/ 1442336 h 4016303"/>
                  <a:gd name="connsiteX1" fmla="*/ 276424 w 349272"/>
                  <a:gd name="connsiteY1" fmla="*/ 9209 h 4016303"/>
                  <a:gd name="connsiteX2" fmla="*/ 260043 w 349272"/>
                  <a:gd name="connsiteY2" fmla="*/ 1069110 h 4016303"/>
                  <a:gd name="connsiteX3" fmla="*/ 13308 w 349272"/>
                  <a:gd name="connsiteY3" fmla="*/ 4014861 h 4016303"/>
                  <a:gd name="connsiteX4" fmla="*/ 58888 w 349272"/>
                  <a:gd name="connsiteY4" fmla="*/ 1442336 h 4016303"/>
                  <a:gd name="connsiteX0" fmla="*/ 62912 w 394791"/>
                  <a:gd name="connsiteY0" fmla="*/ 1442762 h 4016777"/>
                  <a:gd name="connsiteX1" fmla="*/ 280448 w 394791"/>
                  <a:gd name="connsiteY1" fmla="*/ 9635 h 4016777"/>
                  <a:gd name="connsiteX2" fmla="*/ 319448 w 394791"/>
                  <a:gd name="connsiteY2" fmla="*/ 1063198 h 4016777"/>
                  <a:gd name="connsiteX3" fmla="*/ 17332 w 394791"/>
                  <a:gd name="connsiteY3" fmla="*/ 4015287 h 4016777"/>
                  <a:gd name="connsiteX4" fmla="*/ 62912 w 394791"/>
                  <a:gd name="connsiteY4" fmla="*/ 1442762 h 4016777"/>
                  <a:gd name="connsiteX0" fmla="*/ 62912 w 325458"/>
                  <a:gd name="connsiteY0" fmla="*/ 1444182 h 4018197"/>
                  <a:gd name="connsiteX1" fmla="*/ 280448 w 325458"/>
                  <a:gd name="connsiteY1" fmla="*/ 11055 h 4018197"/>
                  <a:gd name="connsiteX2" fmla="*/ 319448 w 325458"/>
                  <a:gd name="connsiteY2" fmla="*/ 1064618 h 4018197"/>
                  <a:gd name="connsiteX3" fmla="*/ 17332 w 325458"/>
                  <a:gd name="connsiteY3" fmla="*/ 4016707 h 4018197"/>
                  <a:gd name="connsiteX4" fmla="*/ 62912 w 325458"/>
                  <a:gd name="connsiteY4" fmla="*/ 1444182 h 4018197"/>
                  <a:gd name="connsiteX0" fmla="*/ 69379 w 415921"/>
                  <a:gd name="connsiteY0" fmla="*/ 1444959 h 4019047"/>
                  <a:gd name="connsiteX1" fmla="*/ 286915 w 415921"/>
                  <a:gd name="connsiteY1" fmla="*/ 11832 h 4019047"/>
                  <a:gd name="connsiteX2" fmla="*/ 414312 w 415921"/>
                  <a:gd name="connsiteY2" fmla="*/ 1055893 h 4019047"/>
                  <a:gd name="connsiteX3" fmla="*/ 23799 w 415921"/>
                  <a:gd name="connsiteY3" fmla="*/ 4017484 h 4019047"/>
                  <a:gd name="connsiteX4" fmla="*/ 69379 w 415921"/>
                  <a:gd name="connsiteY4" fmla="*/ 1444959 h 4019047"/>
                  <a:gd name="connsiteX0" fmla="*/ 69379 w 415921"/>
                  <a:gd name="connsiteY0" fmla="*/ 1444959 h 4019047"/>
                  <a:gd name="connsiteX1" fmla="*/ 286915 w 415921"/>
                  <a:gd name="connsiteY1" fmla="*/ 11832 h 4019047"/>
                  <a:gd name="connsiteX2" fmla="*/ 414312 w 415921"/>
                  <a:gd name="connsiteY2" fmla="*/ 1055893 h 4019047"/>
                  <a:gd name="connsiteX3" fmla="*/ 23799 w 415921"/>
                  <a:gd name="connsiteY3" fmla="*/ 4017484 h 4019047"/>
                  <a:gd name="connsiteX4" fmla="*/ 69379 w 415921"/>
                  <a:gd name="connsiteY4" fmla="*/ 1444959 h 4019047"/>
                  <a:gd name="connsiteX0" fmla="*/ 66446 w 412148"/>
                  <a:gd name="connsiteY0" fmla="*/ 1388127 h 3962208"/>
                  <a:gd name="connsiteX1" fmla="*/ 178854 w 412148"/>
                  <a:gd name="connsiteY1" fmla="*/ 14538 h 3962208"/>
                  <a:gd name="connsiteX2" fmla="*/ 411379 w 412148"/>
                  <a:gd name="connsiteY2" fmla="*/ 999061 h 3962208"/>
                  <a:gd name="connsiteX3" fmla="*/ 20866 w 412148"/>
                  <a:gd name="connsiteY3" fmla="*/ 3960652 h 3962208"/>
                  <a:gd name="connsiteX4" fmla="*/ 66446 w 412148"/>
                  <a:gd name="connsiteY4" fmla="*/ 1388127 h 396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148" h="3962208">
                    <a:moveTo>
                      <a:pt x="66446" y="1388127"/>
                    </a:moveTo>
                    <a:cubicBezTo>
                      <a:pt x="92777" y="730441"/>
                      <a:pt x="121365" y="79382"/>
                      <a:pt x="178854" y="14538"/>
                    </a:cubicBezTo>
                    <a:cubicBezTo>
                      <a:pt x="236343" y="-50306"/>
                      <a:pt x="425686" y="71962"/>
                      <a:pt x="411379" y="999061"/>
                    </a:cubicBezTo>
                    <a:cubicBezTo>
                      <a:pt x="246296" y="1805176"/>
                      <a:pt x="78355" y="3895808"/>
                      <a:pt x="20866" y="3960652"/>
                    </a:cubicBezTo>
                    <a:cubicBezTo>
                      <a:pt x="-36623" y="4025496"/>
                      <a:pt x="40115" y="2045813"/>
                      <a:pt x="66446" y="1388127"/>
                    </a:cubicBezTo>
                    <a:close/>
                  </a:path>
                </a:pathLst>
              </a:cu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"/>
              <p:cNvSpPr/>
              <p:nvPr/>
            </p:nvSpPr>
            <p:spPr>
              <a:xfrm rot="14512382">
                <a:off x="2746235" y="4515027"/>
                <a:ext cx="587603" cy="823468"/>
              </a:xfrm>
              <a:custGeom>
                <a:avLst/>
                <a:gdLst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0 w 228600"/>
                  <a:gd name="connsiteY3" fmla="*/ 457200 h 457200"/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118880 w 228600"/>
                  <a:gd name="connsiteY3" fmla="*/ 456869 h 457200"/>
                  <a:gd name="connsiteX4" fmla="*/ 0 w 228600"/>
                  <a:gd name="connsiteY4" fmla="*/ 457200 h 457200"/>
                  <a:gd name="connsiteX0" fmla="*/ 0 w 228600"/>
                  <a:gd name="connsiteY0" fmla="*/ 457200 h 512836"/>
                  <a:gd name="connsiteX1" fmla="*/ 114300 w 228600"/>
                  <a:gd name="connsiteY1" fmla="*/ 0 h 512836"/>
                  <a:gd name="connsiteX2" fmla="*/ 228600 w 228600"/>
                  <a:gd name="connsiteY2" fmla="*/ 457200 h 512836"/>
                  <a:gd name="connsiteX3" fmla="*/ 113793 w 228600"/>
                  <a:gd name="connsiteY3" fmla="*/ 512836 h 512836"/>
                  <a:gd name="connsiteX4" fmla="*/ 0 w 228600"/>
                  <a:gd name="connsiteY4" fmla="*/ 457200 h 512836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7695 w 236295"/>
                  <a:gd name="connsiteY0" fmla="*/ 457200 h 543121"/>
                  <a:gd name="connsiteX1" fmla="*/ 121995 w 236295"/>
                  <a:gd name="connsiteY1" fmla="*/ 0 h 543121"/>
                  <a:gd name="connsiteX2" fmla="*/ 236295 w 236295"/>
                  <a:gd name="connsiteY2" fmla="*/ 457200 h 543121"/>
                  <a:gd name="connsiteX3" fmla="*/ 121488 w 236295"/>
                  <a:gd name="connsiteY3" fmla="*/ 512836 h 543121"/>
                  <a:gd name="connsiteX4" fmla="*/ 7695 w 236295"/>
                  <a:gd name="connsiteY4" fmla="*/ 457200 h 543121"/>
                  <a:gd name="connsiteX0" fmla="*/ 6939 w 235539"/>
                  <a:gd name="connsiteY0" fmla="*/ 457200 h 544810"/>
                  <a:gd name="connsiteX1" fmla="*/ 121239 w 235539"/>
                  <a:gd name="connsiteY1" fmla="*/ 0 h 544810"/>
                  <a:gd name="connsiteX2" fmla="*/ 235539 w 235539"/>
                  <a:gd name="connsiteY2" fmla="*/ 457200 h 544810"/>
                  <a:gd name="connsiteX3" fmla="*/ 120732 w 235539"/>
                  <a:gd name="connsiteY3" fmla="*/ 512836 h 544810"/>
                  <a:gd name="connsiteX4" fmla="*/ 6939 w 235539"/>
                  <a:gd name="connsiteY4" fmla="*/ 457200 h 544810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0 w 228737"/>
                  <a:gd name="connsiteY0" fmla="*/ 457200 h 547756"/>
                  <a:gd name="connsiteX1" fmla="*/ 114300 w 228737"/>
                  <a:gd name="connsiteY1" fmla="*/ 0 h 547756"/>
                  <a:gd name="connsiteX2" fmla="*/ 228600 w 228737"/>
                  <a:gd name="connsiteY2" fmla="*/ 457200 h 547756"/>
                  <a:gd name="connsiteX3" fmla="*/ 113793 w 228737"/>
                  <a:gd name="connsiteY3" fmla="*/ 512836 h 547756"/>
                  <a:gd name="connsiteX4" fmla="*/ 0 w 228737"/>
                  <a:gd name="connsiteY4" fmla="*/ 457200 h 547756"/>
                  <a:gd name="connsiteX0" fmla="*/ 14293 w 243030"/>
                  <a:gd name="connsiteY0" fmla="*/ 457200 h 546392"/>
                  <a:gd name="connsiteX1" fmla="*/ 128593 w 243030"/>
                  <a:gd name="connsiteY1" fmla="*/ 0 h 546392"/>
                  <a:gd name="connsiteX2" fmla="*/ 242893 w 243030"/>
                  <a:gd name="connsiteY2" fmla="*/ 457200 h 546392"/>
                  <a:gd name="connsiteX3" fmla="*/ 128086 w 243030"/>
                  <a:gd name="connsiteY3" fmla="*/ 512836 h 546392"/>
                  <a:gd name="connsiteX4" fmla="*/ 14293 w 243030"/>
                  <a:gd name="connsiteY4" fmla="*/ 457200 h 546392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4399"/>
                  <a:gd name="connsiteY0" fmla="*/ 459772 h 548964"/>
                  <a:gd name="connsiteX1" fmla="*/ 139263 w 244399"/>
                  <a:gd name="connsiteY1" fmla="*/ 15598 h 548964"/>
                  <a:gd name="connsiteX2" fmla="*/ 190200 w 244399"/>
                  <a:gd name="connsiteY2" fmla="*/ 134259 h 548964"/>
                  <a:gd name="connsiteX3" fmla="*/ 242893 w 244399"/>
                  <a:gd name="connsiteY3" fmla="*/ 459772 h 548964"/>
                  <a:gd name="connsiteX4" fmla="*/ 128086 w 244399"/>
                  <a:gd name="connsiteY4" fmla="*/ 515408 h 548964"/>
                  <a:gd name="connsiteX5" fmla="*/ 14293 w 244399"/>
                  <a:gd name="connsiteY5" fmla="*/ 459772 h 548964"/>
                  <a:gd name="connsiteX0" fmla="*/ 14293 w 244399"/>
                  <a:gd name="connsiteY0" fmla="*/ 370610 h 459802"/>
                  <a:gd name="connsiteX1" fmla="*/ 86136 w 244399"/>
                  <a:gd name="connsiteY1" fmla="*/ 52899 h 459802"/>
                  <a:gd name="connsiteX2" fmla="*/ 190200 w 244399"/>
                  <a:gd name="connsiteY2" fmla="*/ 45097 h 459802"/>
                  <a:gd name="connsiteX3" fmla="*/ 242893 w 244399"/>
                  <a:gd name="connsiteY3" fmla="*/ 370610 h 459802"/>
                  <a:gd name="connsiteX4" fmla="*/ 128086 w 244399"/>
                  <a:gd name="connsiteY4" fmla="*/ 426246 h 459802"/>
                  <a:gd name="connsiteX5" fmla="*/ 14293 w 244399"/>
                  <a:gd name="connsiteY5" fmla="*/ 370610 h 459802"/>
                  <a:gd name="connsiteX0" fmla="*/ 14293 w 244399"/>
                  <a:gd name="connsiteY0" fmla="*/ 370610 h 459802"/>
                  <a:gd name="connsiteX1" fmla="*/ 86136 w 244399"/>
                  <a:gd name="connsiteY1" fmla="*/ 52899 h 459802"/>
                  <a:gd name="connsiteX2" fmla="*/ 190200 w 244399"/>
                  <a:gd name="connsiteY2" fmla="*/ 45097 h 459802"/>
                  <a:gd name="connsiteX3" fmla="*/ 242893 w 244399"/>
                  <a:gd name="connsiteY3" fmla="*/ 370610 h 459802"/>
                  <a:gd name="connsiteX4" fmla="*/ 128086 w 244399"/>
                  <a:gd name="connsiteY4" fmla="*/ 426246 h 459802"/>
                  <a:gd name="connsiteX5" fmla="*/ 14293 w 244399"/>
                  <a:gd name="connsiteY5" fmla="*/ 370610 h 459802"/>
                  <a:gd name="connsiteX0" fmla="*/ 14293 w 246036"/>
                  <a:gd name="connsiteY0" fmla="*/ 370610 h 459802"/>
                  <a:gd name="connsiteX1" fmla="*/ 86136 w 246036"/>
                  <a:gd name="connsiteY1" fmla="*/ 52899 h 459802"/>
                  <a:gd name="connsiteX2" fmla="*/ 190200 w 246036"/>
                  <a:gd name="connsiteY2" fmla="*/ 45097 h 459802"/>
                  <a:gd name="connsiteX3" fmla="*/ 242893 w 246036"/>
                  <a:gd name="connsiteY3" fmla="*/ 370610 h 459802"/>
                  <a:gd name="connsiteX4" fmla="*/ 128086 w 246036"/>
                  <a:gd name="connsiteY4" fmla="*/ 426246 h 459802"/>
                  <a:gd name="connsiteX5" fmla="*/ 14293 w 246036"/>
                  <a:gd name="connsiteY5" fmla="*/ 370610 h 459802"/>
                  <a:gd name="connsiteX0" fmla="*/ 14293 w 246036"/>
                  <a:gd name="connsiteY0" fmla="*/ 437386 h 526578"/>
                  <a:gd name="connsiteX1" fmla="*/ 86136 w 246036"/>
                  <a:gd name="connsiteY1" fmla="*/ 119675 h 526578"/>
                  <a:gd name="connsiteX2" fmla="*/ 190200 w 246036"/>
                  <a:gd name="connsiteY2" fmla="*/ 111873 h 526578"/>
                  <a:gd name="connsiteX3" fmla="*/ 242893 w 246036"/>
                  <a:gd name="connsiteY3" fmla="*/ 437386 h 526578"/>
                  <a:gd name="connsiteX4" fmla="*/ 128086 w 246036"/>
                  <a:gd name="connsiteY4" fmla="*/ 493022 h 526578"/>
                  <a:gd name="connsiteX5" fmla="*/ 14293 w 246036"/>
                  <a:gd name="connsiteY5" fmla="*/ 437386 h 526578"/>
                  <a:gd name="connsiteX0" fmla="*/ 14293 w 250395"/>
                  <a:gd name="connsiteY0" fmla="*/ 437386 h 526578"/>
                  <a:gd name="connsiteX1" fmla="*/ 86136 w 250395"/>
                  <a:gd name="connsiteY1" fmla="*/ 119675 h 526578"/>
                  <a:gd name="connsiteX2" fmla="*/ 190200 w 250395"/>
                  <a:gd name="connsiteY2" fmla="*/ 111873 h 526578"/>
                  <a:gd name="connsiteX3" fmla="*/ 242893 w 250395"/>
                  <a:gd name="connsiteY3" fmla="*/ 437386 h 526578"/>
                  <a:gd name="connsiteX4" fmla="*/ 128086 w 250395"/>
                  <a:gd name="connsiteY4" fmla="*/ 493022 h 526578"/>
                  <a:gd name="connsiteX5" fmla="*/ 14293 w 250395"/>
                  <a:gd name="connsiteY5" fmla="*/ 437386 h 526578"/>
                  <a:gd name="connsiteX0" fmla="*/ 14293 w 245484"/>
                  <a:gd name="connsiteY0" fmla="*/ 437386 h 526578"/>
                  <a:gd name="connsiteX1" fmla="*/ 86136 w 245484"/>
                  <a:gd name="connsiteY1" fmla="*/ 119675 h 526578"/>
                  <a:gd name="connsiteX2" fmla="*/ 190200 w 245484"/>
                  <a:gd name="connsiteY2" fmla="*/ 111873 h 526578"/>
                  <a:gd name="connsiteX3" fmla="*/ 242893 w 245484"/>
                  <a:gd name="connsiteY3" fmla="*/ 437386 h 526578"/>
                  <a:gd name="connsiteX4" fmla="*/ 128086 w 245484"/>
                  <a:gd name="connsiteY4" fmla="*/ 493022 h 526578"/>
                  <a:gd name="connsiteX5" fmla="*/ 14293 w 245484"/>
                  <a:gd name="connsiteY5" fmla="*/ 437386 h 526578"/>
                  <a:gd name="connsiteX0" fmla="*/ 14293 w 246344"/>
                  <a:gd name="connsiteY0" fmla="*/ 437386 h 526578"/>
                  <a:gd name="connsiteX1" fmla="*/ 86136 w 246344"/>
                  <a:gd name="connsiteY1" fmla="*/ 119675 h 526578"/>
                  <a:gd name="connsiteX2" fmla="*/ 190200 w 246344"/>
                  <a:gd name="connsiteY2" fmla="*/ 111873 h 526578"/>
                  <a:gd name="connsiteX3" fmla="*/ 242893 w 246344"/>
                  <a:gd name="connsiteY3" fmla="*/ 437386 h 526578"/>
                  <a:gd name="connsiteX4" fmla="*/ 128086 w 246344"/>
                  <a:gd name="connsiteY4" fmla="*/ 493022 h 526578"/>
                  <a:gd name="connsiteX5" fmla="*/ 14293 w 246344"/>
                  <a:gd name="connsiteY5" fmla="*/ 437386 h 526578"/>
                  <a:gd name="connsiteX0" fmla="*/ 14293 w 247637"/>
                  <a:gd name="connsiteY0" fmla="*/ 437386 h 526578"/>
                  <a:gd name="connsiteX1" fmla="*/ 86136 w 247637"/>
                  <a:gd name="connsiteY1" fmla="*/ 119675 h 526578"/>
                  <a:gd name="connsiteX2" fmla="*/ 190200 w 247637"/>
                  <a:gd name="connsiteY2" fmla="*/ 111873 h 526578"/>
                  <a:gd name="connsiteX3" fmla="*/ 242893 w 247637"/>
                  <a:gd name="connsiteY3" fmla="*/ 437386 h 526578"/>
                  <a:gd name="connsiteX4" fmla="*/ 128086 w 247637"/>
                  <a:gd name="connsiteY4" fmla="*/ 493022 h 526578"/>
                  <a:gd name="connsiteX5" fmla="*/ 14293 w 247637"/>
                  <a:gd name="connsiteY5" fmla="*/ 437386 h 526578"/>
                  <a:gd name="connsiteX0" fmla="*/ 14392 w 245615"/>
                  <a:gd name="connsiteY0" fmla="*/ 437386 h 533183"/>
                  <a:gd name="connsiteX1" fmla="*/ 86235 w 245615"/>
                  <a:gd name="connsiteY1" fmla="*/ 119675 h 533183"/>
                  <a:gd name="connsiteX2" fmla="*/ 190299 w 245615"/>
                  <a:gd name="connsiteY2" fmla="*/ 111873 h 533183"/>
                  <a:gd name="connsiteX3" fmla="*/ 242992 w 245615"/>
                  <a:gd name="connsiteY3" fmla="*/ 437386 h 533183"/>
                  <a:gd name="connsiteX4" fmla="*/ 127633 w 245615"/>
                  <a:gd name="connsiteY4" fmla="*/ 506306 h 533183"/>
                  <a:gd name="connsiteX5" fmla="*/ 14392 w 245615"/>
                  <a:gd name="connsiteY5" fmla="*/ 437386 h 533183"/>
                  <a:gd name="connsiteX0" fmla="*/ 14392 w 248394"/>
                  <a:gd name="connsiteY0" fmla="*/ 437386 h 533183"/>
                  <a:gd name="connsiteX1" fmla="*/ 86235 w 248394"/>
                  <a:gd name="connsiteY1" fmla="*/ 119675 h 533183"/>
                  <a:gd name="connsiteX2" fmla="*/ 190299 w 248394"/>
                  <a:gd name="connsiteY2" fmla="*/ 111873 h 533183"/>
                  <a:gd name="connsiteX3" fmla="*/ 242992 w 248394"/>
                  <a:gd name="connsiteY3" fmla="*/ 437386 h 533183"/>
                  <a:gd name="connsiteX4" fmla="*/ 127633 w 248394"/>
                  <a:gd name="connsiteY4" fmla="*/ 506306 h 533183"/>
                  <a:gd name="connsiteX5" fmla="*/ 14392 w 248394"/>
                  <a:gd name="connsiteY5" fmla="*/ 437386 h 533183"/>
                  <a:gd name="connsiteX0" fmla="*/ 18346 w 252348"/>
                  <a:gd name="connsiteY0" fmla="*/ 437386 h 536220"/>
                  <a:gd name="connsiteX1" fmla="*/ 90189 w 252348"/>
                  <a:gd name="connsiteY1" fmla="*/ 119675 h 536220"/>
                  <a:gd name="connsiteX2" fmla="*/ 194253 w 252348"/>
                  <a:gd name="connsiteY2" fmla="*/ 111873 h 536220"/>
                  <a:gd name="connsiteX3" fmla="*/ 246946 w 252348"/>
                  <a:gd name="connsiteY3" fmla="*/ 437386 h 536220"/>
                  <a:gd name="connsiteX4" fmla="*/ 131587 w 252348"/>
                  <a:gd name="connsiteY4" fmla="*/ 506306 h 536220"/>
                  <a:gd name="connsiteX5" fmla="*/ 18346 w 252348"/>
                  <a:gd name="connsiteY5" fmla="*/ 437386 h 536220"/>
                  <a:gd name="connsiteX0" fmla="*/ 18346 w 252348"/>
                  <a:gd name="connsiteY0" fmla="*/ 437250 h 536084"/>
                  <a:gd name="connsiteX1" fmla="*/ 101218 w 252348"/>
                  <a:gd name="connsiteY1" fmla="*/ 119990 h 536084"/>
                  <a:gd name="connsiteX2" fmla="*/ 194253 w 252348"/>
                  <a:gd name="connsiteY2" fmla="*/ 111737 h 536084"/>
                  <a:gd name="connsiteX3" fmla="*/ 246946 w 252348"/>
                  <a:gd name="connsiteY3" fmla="*/ 437250 h 536084"/>
                  <a:gd name="connsiteX4" fmla="*/ 131587 w 252348"/>
                  <a:gd name="connsiteY4" fmla="*/ 506170 h 536084"/>
                  <a:gd name="connsiteX5" fmla="*/ 18346 w 252348"/>
                  <a:gd name="connsiteY5" fmla="*/ 437250 h 536084"/>
                  <a:gd name="connsiteX0" fmla="*/ 18346 w 252348"/>
                  <a:gd name="connsiteY0" fmla="*/ 437250 h 536084"/>
                  <a:gd name="connsiteX1" fmla="*/ 101218 w 252348"/>
                  <a:gd name="connsiteY1" fmla="*/ 119990 h 536084"/>
                  <a:gd name="connsiteX2" fmla="*/ 194253 w 252348"/>
                  <a:gd name="connsiteY2" fmla="*/ 111737 h 536084"/>
                  <a:gd name="connsiteX3" fmla="*/ 246946 w 252348"/>
                  <a:gd name="connsiteY3" fmla="*/ 437250 h 536084"/>
                  <a:gd name="connsiteX4" fmla="*/ 131587 w 252348"/>
                  <a:gd name="connsiteY4" fmla="*/ 506170 h 536084"/>
                  <a:gd name="connsiteX5" fmla="*/ 18346 w 252348"/>
                  <a:gd name="connsiteY5" fmla="*/ 437250 h 536084"/>
                  <a:gd name="connsiteX0" fmla="*/ 17858 w 248928"/>
                  <a:gd name="connsiteY0" fmla="*/ 437250 h 568532"/>
                  <a:gd name="connsiteX1" fmla="*/ 100730 w 248928"/>
                  <a:gd name="connsiteY1" fmla="*/ 119990 h 568532"/>
                  <a:gd name="connsiteX2" fmla="*/ 193765 w 248928"/>
                  <a:gd name="connsiteY2" fmla="*/ 111737 h 568532"/>
                  <a:gd name="connsiteX3" fmla="*/ 246458 w 248928"/>
                  <a:gd name="connsiteY3" fmla="*/ 437250 h 568532"/>
                  <a:gd name="connsiteX4" fmla="*/ 133743 w 248928"/>
                  <a:gd name="connsiteY4" fmla="*/ 557273 h 568532"/>
                  <a:gd name="connsiteX5" fmla="*/ 17858 w 248928"/>
                  <a:gd name="connsiteY5" fmla="*/ 437250 h 568532"/>
                  <a:gd name="connsiteX0" fmla="*/ 17724 w 248794"/>
                  <a:gd name="connsiteY0" fmla="*/ 437250 h 579268"/>
                  <a:gd name="connsiteX1" fmla="*/ 100596 w 248794"/>
                  <a:gd name="connsiteY1" fmla="*/ 119990 h 579268"/>
                  <a:gd name="connsiteX2" fmla="*/ 193631 w 248794"/>
                  <a:gd name="connsiteY2" fmla="*/ 111737 h 579268"/>
                  <a:gd name="connsiteX3" fmla="*/ 246324 w 248794"/>
                  <a:gd name="connsiteY3" fmla="*/ 437250 h 579268"/>
                  <a:gd name="connsiteX4" fmla="*/ 133609 w 248794"/>
                  <a:gd name="connsiteY4" fmla="*/ 557273 h 579268"/>
                  <a:gd name="connsiteX5" fmla="*/ 17724 w 248794"/>
                  <a:gd name="connsiteY5" fmla="*/ 437250 h 579268"/>
                  <a:gd name="connsiteX0" fmla="*/ 17724 w 248794"/>
                  <a:gd name="connsiteY0" fmla="*/ 437250 h 579268"/>
                  <a:gd name="connsiteX1" fmla="*/ 100596 w 248794"/>
                  <a:gd name="connsiteY1" fmla="*/ 119990 h 579268"/>
                  <a:gd name="connsiteX2" fmla="*/ 193631 w 248794"/>
                  <a:gd name="connsiteY2" fmla="*/ 111737 h 579268"/>
                  <a:gd name="connsiteX3" fmla="*/ 246324 w 248794"/>
                  <a:gd name="connsiteY3" fmla="*/ 437250 h 579268"/>
                  <a:gd name="connsiteX4" fmla="*/ 133609 w 248794"/>
                  <a:gd name="connsiteY4" fmla="*/ 557273 h 579268"/>
                  <a:gd name="connsiteX5" fmla="*/ 17724 w 248794"/>
                  <a:gd name="connsiteY5" fmla="*/ 437250 h 579268"/>
                  <a:gd name="connsiteX0" fmla="*/ 14606 w 245676"/>
                  <a:gd name="connsiteY0" fmla="*/ 437250 h 571956"/>
                  <a:gd name="connsiteX1" fmla="*/ 97478 w 245676"/>
                  <a:gd name="connsiteY1" fmla="*/ 119990 h 571956"/>
                  <a:gd name="connsiteX2" fmla="*/ 190513 w 245676"/>
                  <a:gd name="connsiteY2" fmla="*/ 111737 h 571956"/>
                  <a:gd name="connsiteX3" fmla="*/ 243206 w 245676"/>
                  <a:gd name="connsiteY3" fmla="*/ 437250 h 571956"/>
                  <a:gd name="connsiteX4" fmla="*/ 130491 w 245676"/>
                  <a:gd name="connsiteY4" fmla="*/ 557273 h 571956"/>
                  <a:gd name="connsiteX5" fmla="*/ 14606 w 245676"/>
                  <a:gd name="connsiteY5" fmla="*/ 437250 h 571956"/>
                  <a:gd name="connsiteX0" fmla="*/ 14606 w 245676"/>
                  <a:gd name="connsiteY0" fmla="*/ 437250 h 571956"/>
                  <a:gd name="connsiteX1" fmla="*/ 97478 w 245676"/>
                  <a:gd name="connsiteY1" fmla="*/ 119990 h 571956"/>
                  <a:gd name="connsiteX2" fmla="*/ 190513 w 245676"/>
                  <a:gd name="connsiteY2" fmla="*/ 111737 h 571956"/>
                  <a:gd name="connsiteX3" fmla="*/ 243206 w 245676"/>
                  <a:gd name="connsiteY3" fmla="*/ 437250 h 571956"/>
                  <a:gd name="connsiteX4" fmla="*/ 130491 w 245676"/>
                  <a:gd name="connsiteY4" fmla="*/ 557273 h 571956"/>
                  <a:gd name="connsiteX5" fmla="*/ 14606 w 245676"/>
                  <a:gd name="connsiteY5" fmla="*/ 437250 h 571956"/>
                  <a:gd name="connsiteX0" fmla="*/ 14606 w 245676"/>
                  <a:gd name="connsiteY0" fmla="*/ 436224 h 570930"/>
                  <a:gd name="connsiteX1" fmla="*/ 97478 w 245676"/>
                  <a:gd name="connsiteY1" fmla="*/ 118964 h 570930"/>
                  <a:gd name="connsiteX2" fmla="*/ 149719 w 245676"/>
                  <a:gd name="connsiteY2" fmla="*/ 35 h 570930"/>
                  <a:gd name="connsiteX3" fmla="*/ 190513 w 245676"/>
                  <a:gd name="connsiteY3" fmla="*/ 110711 h 570930"/>
                  <a:gd name="connsiteX4" fmla="*/ 243206 w 245676"/>
                  <a:gd name="connsiteY4" fmla="*/ 436224 h 570930"/>
                  <a:gd name="connsiteX5" fmla="*/ 130491 w 245676"/>
                  <a:gd name="connsiteY5" fmla="*/ 556247 h 570930"/>
                  <a:gd name="connsiteX6" fmla="*/ 14606 w 245676"/>
                  <a:gd name="connsiteY6" fmla="*/ 436224 h 570930"/>
                  <a:gd name="connsiteX0" fmla="*/ 14606 w 245676"/>
                  <a:gd name="connsiteY0" fmla="*/ 357576 h 492282"/>
                  <a:gd name="connsiteX1" fmla="*/ 97478 w 245676"/>
                  <a:gd name="connsiteY1" fmla="*/ 40316 h 492282"/>
                  <a:gd name="connsiteX2" fmla="*/ 138936 w 245676"/>
                  <a:gd name="connsiteY2" fmla="*/ 34207 h 492282"/>
                  <a:gd name="connsiteX3" fmla="*/ 190513 w 245676"/>
                  <a:gd name="connsiteY3" fmla="*/ 32063 h 492282"/>
                  <a:gd name="connsiteX4" fmla="*/ 243206 w 245676"/>
                  <a:gd name="connsiteY4" fmla="*/ 357576 h 492282"/>
                  <a:gd name="connsiteX5" fmla="*/ 130491 w 245676"/>
                  <a:gd name="connsiteY5" fmla="*/ 477599 h 492282"/>
                  <a:gd name="connsiteX6" fmla="*/ 14606 w 245676"/>
                  <a:gd name="connsiteY6" fmla="*/ 357576 h 492282"/>
                  <a:gd name="connsiteX0" fmla="*/ 14606 w 248636"/>
                  <a:gd name="connsiteY0" fmla="*/ 367271 h 501977"/>
                  <a:gd name="connsiteX1" fmla="*/ 97478 w 248636"/>
                  <a:gd name="connsiteY1" fmla="*/ 50011 h 501977"/>
                  <a:gd name="connsiteX2" fmla="*/ 138936 w 248636"/>
                  <a:gd name="connsiteY2" fmla="*/ 43902 h 501977"/>
                  <a:gd name="connsiteX3" fmla="*/ 205987 w 248636"/>
                  <a:gd name="connsiteY3" fmla="*/ 29133 h 501977"/>
                  <a:gd name="connsiteX4" fmla="*/ 243206 w 248636"/>
                  <a:gd name="connsiteY4" fmla="*/ 367271 h 501977"/>
                  <a:gd name="connsiteX5" fmla="*/ 130491 w 248636"/>
                  <a:gd name="connsiteY5" fmla="*/ 487294 h 501977"/>
                  <a:gd name="connsiteX6" fmla="*/ 14606 w 248636"/>
                  <a:gd name="connsiteY6" fmla="*/ 367271 h 501977"/>
                  <a:gd name="connsiteX0" fmla="*/ 14606 w 248636"/>
                  <a:gd name="connsiteY0" fmla="*/ 367271 h 501977"/>
                  <a:gd name="connsiteX1" fmla="*/ 66327 w 248636"/>
                  <a:gd name="connsiteY1" fmla="*/ 63860 h 501977"/>
                  <a:gd name="connsiteX2" fmla="*/ 138936 w 248636"/>
                  <a:gd name="connsiteY2" fmla="*/ 43902 h 501977"/>
                  <a:gd name="connsiteX3" fmla="*/ 205987 w 248636"/>
                  <a:gd name="connsiteY3" fmla="*/ 29133 h 501977"/>
                  <a:gd name="connsiteX4" fmla="*/ 243206 w 248636"/>
                  <a:gd name="connsiteY4" fmla="*/ 367271 h 501977"/>
                  <a:gd name="connsiteX5" fmla="*/ 130491 w 248636"/>
                  <a:gd name="connsiteY5" fmla="*/ 487294 h 501977"/>
                  <a:gd name="connsiteX6" fmla="*/ 14606 w 248636"/>
                  <a:gd name="connsiteY6" fmla="*/ 367271 h 501977"/>
                  <a:gd name="connsiteX0" fmla="*/ 14606 w 248636"/>
                  <a:gd name="connsiteY0" fmla="*/ 367271 h 501977"/>
                  <a:gd name="connsiteX1" fmla="*/ 66327 w 248636"/>
                  <a:gd name="connsiteY1" fmla="*/ 63860 h 501977"/>
                  <a:gd name="connsiteX2" fmla="*/ 138936 w 248636"/>
                  <a:gd name="connsiteY2" fmla="*/ 43902 h 501977"/>
                  <a:gd name="connsiteX3" fmla="*/ 205987 w 248636"/>
                  <a:gd name="connsiteY3" fmla="*/ 29133 h 501977"/>
                  <a:gd name="connsiteX4" fmla="*/ 243206 w 248636"/>
                  <a:gd name="connsiteY4" fmla="*/ 367271 h 501977"/>
                  <a:gd name="connsiteX5" fmla="*/ 130491 w 248636"/>
                  <a:gd name="connsiteY5" fmla="*/ 487294 h 501977"/>
                  <a:gd name="connsiteX6" fmla="*/ 14606 w 248636"/>
                  <a:gd name="connsiteY6" fmla="*/ 367271 h 501977"/>
                  <a:gd name="connsiteX0" fmla="*/ 14606 w 248636"/>
                  <a:gd name="connsiteY0" fmla="*/ 375047 h 509753"/>
                  <a:gd name="connsiteX1" fmla="*/ 66327 w 248636"/>
                  <a:gd name="connsiteY1" fmla="*/ 71636 h 509753"/>
                  <a:gd name="connsiteX2" fmla="*/ 136631 w 248636"/>
                  <a:gd name="connsiteY2" fmla="*/ 22468 h 509753"/>
                  <a:gd name="connsiteX3" fmla="*/ 205987 w 248636"/>
                  <a:gd name="connsiteY3" fmla="*/ 36909 h 509753"/>
                  <a:gd name="connsiteX4" fmla="*/ 243206 w 248636"/>
                  <a:gd name="connsiteY4" fmla="*/ 375047 h 509753"/>
                  <a:gd name="connsiteX5" fmla="*/ 130491 w 248636"/>
                  <a:gd name="connsiteY5" fmla="*/ 495070 h 509753"/>
                  <a:gd name="connsiteX6" fmla="*/ 14606 w 248636"/>
                  <a:gd name="connsiteY6" fmla="*/ 375047 h 509753"/>
                  <a:gd name="connsiteX0" fmla="*/ 14606 w 248636"/>
                  <a:gd name="connsiteY0" fmla="*/ 379805 h 514511"/>
                  <a:gd name="connsiteX1" fmla="*/ 66327 w 248636"/>
                  <a:gd name="connsiteY1" fmla="*/ 76394 h 514511"/>
                  <a:gd name="connsiteX2" fmla="*/ 136850 w 248636"/>
                  <a:gd name="connsiteY2" fmla="*/ 14578 h 514511"/>
                  <a:gd name="connsiteX3" fmla="*/ 205987 w 248636"/>
                  <a:gd name="connsiteY3" fmla="*/ 41667 h 514511"/>
                  <a:gd name="connsiteX4" fmla="*/ 243206 w 248636"/>
                  <a:gd name="connsiteY4" fmla="*/ 379805 h 514511"/>
                  <a:gd name="connsiteX5" fmla="*/ 130491 w 248636"/>
                  <a:gd name="connsiteY5" fmla="*/ 499828 h 514511"/>
                  <a:gd name="connsiteX6" fmla="*/ 14606 w 248636"/>
                  <a:gd name="connsiteY6" fmla="*/ 379805 h 514511"/>
                  <a:gd name="connsiteX0" fmla="*/ 14606 w 248636"/>
                  <a:gd name="connsiteY0" fmla="*/ 384504 h 519210"/>
                  <a:gd name="connsiteX1" fmla="*/ 66327 w 248636"/>
                  <a:gd name="connsiteY1" fmla="*/ 81093 h 519210"/>
                  <a:gd name="connsiteX2" fmla="*/ 138229 w 248636"/>
                  <a:gd name="connsiteY2" fmla="*/ 9211 h 519210"/>
                  <a:gd name="connsiteX3" fmla="*/ 205987 w 248636"/>
                  <a:gd name="connsiteY3" fmla="*/ 46366 h 519210"/>
                  <a:gd name="connsiteX4" fmla="*/ 243206 w 248636"/>
                  <a:gd name="connsiteY4" fmla="*/ 384504 h 519210"/>
                  <a:gd name="connsiteX5" fmla="*/ 130491 w 248636"/>
                  <a:gd name="connsiteY5" fmla="*/ 504527 h 519210"/>
                  <a:gd name="connsiteX6" fmla="*/ 14606 w 248636"/>
                  <a:gd name="connsiteY6" fmla="*/ 384504 h 519210"/>
                  <a:gd name="connsiteX0" fmla="*/ 15890 w 240956"/>
                  <a:gd name="connsiteY0" fmla="*/ 400079 h 523430"/>
                  <a:gd name="connsiteX1" fmla="*/ 58647 w 240956"/>
                  <a:gd name="connsiteY1" fmla="*/ 81093 h 523430"/>
                  <a:gd name="connsiteX2" fmla="*/ 130549 w 240956"/>
                  <a:gd name="connsiteY2" fmla="*/ 9211 h 523430"/>
                  <a:gd name="connsiteX3" fmla="*/ 198307 w 240956"/>
                  <a:gd name="connsiteY3" fmla="*/ 46366 h 523430"/>
                  <a:gd name="connsiteX4" fmla="*/ 235526 w 240956"/>
                  <a:gd name="connsiteY4" fmla="*/ 384504 h 523430"/>
                  <a:gd name="connsiteX5" fmla="*/ 122811 w 240956"/>
                  <a:gd name="connsiteY5" fmla="*/ 504527 h 523430"/>
                  <a:gd name="connsiteX6" fmla="*/ 15890 w 240956"/>
                  <a:gd name="connsiteY6" fmla="*/ 400079 h 523430"/>
                  <a:gd name="connsiteX0" fmla="*/ 8563 w 233629"/>
                  <a:gd name="connsiteY0" fmla="*/ 400079 h 535583"/>
                  <a:gd name="connsiteX1" fmla="*/ 51320 w 233629"/>
                  <a:gd name="connsiteY1" fmla="*/ 81093 h 535583"/>
                  <a:gd name="connsiteX2" fmla="*/ 123222 w 233629"/>
                  <a:gd name="connsiteY2" fmla="*/ 9211 h 535583"/>
                  <a:gd name="connsiteX3" fmla="*/ 190980 w 233629"/>
                  <a:gd name="connsiteY3" fmla="*/ 46366 h 535583"/>
                  <a:gd name="connsiteX4" fmla="*/ 228199 w 233629"/>
                  <a:gd name="connsiteY4" fmla="*/ 384504 h 535583"/>
                  <a:gd name="connsiteX5" fmla="*/ 115484 w 233629"/>
                  <a:gd name="connsiteY5" fmla="*/ 504527 h 535583"/>
                  <a:gd name="connsiteX6" fmla="*/ 8563 w 233629"/>
                  <a:gd name="connsiteY6" fmla="*/ 400079 h 535583"/>
                  <a:gd name="connsiteX0" fmla="*/ 8563 w 233629"/>
                  <a:gd name="connsiteY0" fmla="*/ 400079 h 535583"/>
                  <a:gd name="connsiteX1" fmla="*/ 51320 w 233629"/>
                  <a:gd name="connsiteY1" fmla="*/ 81093 h 535583"/>
                  <a:gd name="connsiteX2" fmla="*/ 123222 w 233629"/>
                  <a:gd name="connsiteY2" fmla="*/ 9211 h 535583"/>
                  <a:gd name="connsiteX3" fmla="*/ 190980 w 233629"/>
                  <a:gd name="connsiteY3" fmla="*/ 46366 h 535583"/>
                  <a:gd name="connsiteX4" fmla="*/ 228199 w 233629"/>
                  <a:gd name="connsiteY4" fmla="*/ 384504 h 535583"/>
                  <a:gd name="connsiteX5" fmla="*/ 115484 w 233629"/>
                  <a:gd name="connsiteY5" fmla="*/ 504527 h 535583"/>
                  <a:gd name="connsiteX6" fmla="*/ 8563 w 233629"/>
                  <a:gd name="connsiteY6" fmla="*/ 400079 h 535583"/>
                  <a:gd name="connsiteX0" fmla="*/ 8563 w 242428"/>
                  <a:gd name="connsiteY0" fmla="*/ 400079 h 535583"/>
                  <a:gd name="connsiteX1" fmla="*/ 51320 w 242428"/>
                  <a:gd name="connsiteY1" fmla="*/ 81093 h 535583"/>
                  <a:gd name="connsiteX2" fmla="*/ 123222 w 242428"/>
                  <a:gd name="connsiteY2" fmla="*/ 9211 h 535583"/>
                  <a:gd name="connsiteX3" fmla="*/ 190980 w 242428"/>
                  <a:gd name="connsiteY3" fmla="*/ 46366 h 535583"/>
                  <a:gd name="connsiteX4" fmla="*/ 238527 w 242428"/>
                  <a:gd name="connsiteY4" fmla="*/ 414060 h 535583"/>
                  <a:gd name="connsiteX5" fmla="*/ 115484 w 242428"/>
                  <a:gd name="connsiteY5" fmla="*/ 504527 h 535583"/>
                  <a:gd name="connsiteX6" fmla="*/ 8563 w 242428"/>
                  <a:gd name="connsiteY6" fmla="*/ 400079 h 5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428" h="535583">
                    <a:moveTo>
                      <a:pt x="8563" y="400079"/>
                    </a:moveTo>
                    <a:cubicBezTo>
                      <a:pt x="28261" y="236591"/>
                      <a:pt x="-20958" y="502375"/>
                      <a:pt x="51320" y="81093"/>
                    </a:cubicBezTo>
                    <a:cubicBezTo>
                      <a:pt x="73839" y="8395"/>
                      <a:pt x="107716" y="10586"/>
                      <a:pt x="123222" y="9211"/>
                    </a:cubicBezTo>
                    <a:cubicBezTo>
                      <a:pt x="138728" y="7836"/>
                      <a:pt x="175399" y="-26332"/>
                      <a:pt x="190980" y="46366"/>
                    </a:cubicBezTo>
                    <a:cubicBezTo>
                      <a:pt x="232735" y="325005"/>
                      <a:pt x="251110" y="337700"/>
                      <a:pt x="238527" y="414060"/>
                    </a:cubicBezTo>
                    <a:cubicBezTo>
                      <a:pt x="225944" y="490420"/>
                      <a:pt x="227885" y="450057"/>
                      <a:pt x="115484" y="504527"/>
                    </a:cubicBezTo>
                    <a:cubicBezTo>
                      <a:pt x="14435" y="530971"/>
                      <a:pt x="-17252" y="593639"/>
                      <a:pt x="8563" y="400079"/>
                    </a:cubicBezTo>
                    <a:close/>
                  </a:path>
                </a:pathLst>
              </a:custGeom>
              <a:solidFill>
                <a:srgbClr val="E6D1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34"/>
              <p:cNvSpPr/>
              <p:nvPr/>
            </p:nvSpPr>
            <p:spPr>
              <a:xfrm rot="15142730">
                <a:off x="2788830" y="4383696"/>
                <a:ext cx="310504" cy="810695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914400"/>
                  <a:gd name="connsiteX1" fmla="*/ 266202 w 1060704"/>
                  <a:gd name="connsiteY1" fmla="*/ 452269 h 914400"/>
                  <a:gd name="connsiteX2" fmla="*/ 530352 w 1060704"/>
                  <a:gd name="connsiteY2" fmla="*/ 0 h 914400"/>
                  <a:gd name="connsiteX3" fmla="*/ 1060704 w 1060704"/>
                  <a:gd name="connsiteY3" fmla="*/ 914400 h 914400"/>
                  <a:gd name="connsiteX4" fmla="*/ 0 w 1060704"/>
                  <a:gd name="connsiteY4" fmla="*/ 914400 h 914400"/>
                  <a:gd name="connsiteX0" fmla="*/ 0 w 1060704"/>
                  <a:gd name="connsiteY0" fmla="*/ 914400 h 914400"/>
                  <a:gd name="connsiteX1" fmla="*/ 778285 w 1060704"/>
                  <a:gd name="connsiteY1" fmla="*/ 752234 h 914400"/>
                  <a:gd name="connsiteX2" fmla="*/ 530352 w 1060704"/>
                  <a:gd name="connsiteY2" fmla="*/ 0 h 914400"/>
                  <a:gd name="connsiteX3" fmla="*/ 1060704 w 1060704"/>
                  <a:gd name="connsiteY3" fmla="*/ 914400 h 914400"/>
                  <a:gd name="connsiteX4" fmla="*/ 0 w 1060704"/>
                  <a:gd name="connsiteY4" fmla="*/ 914400 h 914400"/>
                  <a:gd name="connsiteX0" fmla="*/ 0 w 1060704"/>
                  <a:gd name="connsiteY0" fmla="*/ 663516 h 663516"/>
                  <a:gd name="connsiteX1" fmla="*/ 778285 w 1060704"/>
                  <a:gd name="connsiteY1" fmla="*/ 501350 h 663516"/>
                  <a:gd name="connsiteX2" fmla="*/ 720444 w 1060704"/>
                  <a:gd name="connsiteY2" fmla="*/ 0 h 663516"/>
                  <a:gd name="connsiteX3" fmla="*/ 1060704 w 1060704"/>
                  <a:gd name="connsiteY3" fmla="*/ 663516 h 663516"/>
                  <a:gd name="connsiteX4" fmla="*/ 0 w 1060704"/>
                  <a:gd name="connsiteY4" fmla="*/ 663516 h 663516"/>
                  <a:gd name="connsiteX0" fmla="*/ 14389 w 340260"/>
                  <a:gd name="connsiteY0" fmla="*/ 806504 h 806504"/>
                  <a:gd name="connsiteX1" fmla="*/ 57841 w 340260"/>
                  <a:gd name="connsiteY1" fmla="*/ 501350 h 806504"/>
                  <a:gd name="connsiteX2" fmla="*/ 0 w 340260"/>
                  <a:gd name="connsiteY2" fmla="*/ 0 h 806504"/>
                  <a:gd name="connsiteX3" fmla="*/ 340260 w 340260"/>
                  <a:gd name="connsiteY3" fmla="*/ 663516 h 806504"/>
                  <a:gd name="connsiteX4" fmla="*/ 14389 w 340260"/>
                  <a:gd name="connsiteY4" fmla="*/ 806504 h 806504"/>
                  <a:gd name="connsiteX0" fmla="*/ 14389 w 340275"/>
                  <a:gd name="connsiteY0" fmla="*/ 806504 h 814919"/>
                  <a:gd name="connsiteX1" fmla="*/ 57841 w 340275"/>
                  <a:gd name="connsiteY1" fmla="*/ 501350 h 814919"/>
                  <a:gd name="connsiteX2" fmla="*/ 0 w 340275"/>
                  <a:gd name="connsiteY2" fmla="*/ 0 h 814919"/>
                  <a:gd name="connsiteX3" fmla="*/ 340260 w 340275"/>
                  <a:gd name="connsiteY3" fmla="*/ 663516 h 814919"/>
                  <a:gd name="connsiteX4" fmla="*/ 14389 w 340275"/>
                  <a:gd name="connsiteY4" fmla="*/ 806504 h 814919"/>
                  <a:gd name="connsiteX0" fmla="*/ 14389 w 310518"/>
                  <a:gd name="connsiteY0" fmla="*/ 806504 h 812626"/>
                  <a:gd name="connsiteX1" fmla="*/ 57841 w 310518"/>
                  <a:gd name="connsiteY1" fmla="*/ 501350 h 812626"/>
                  <a:gd name="connsiteX2" fmla="*/ 0 w 310518"/>
                  <a:gd name="connsiteY2" fmla="*/ 0 h 812626"/>
                  <a:gd name="connsiteX3" fmla="*/ 310501 w 310518"/>
                  <a:gd name="connsiteY3" fmla="*/ 635664 h 812626"/>
                  <a:gd name="connsiteX4" fmla="*/ 14389 w 310518"/>
                  <a:gd name="connsiteY4" fmla="*/ 806504 h 812626"/>
                  <a:gd name="connsiteX0" fmla="*/ 14389 w 312685"/>
                  <a:gd name="connsiteY0" fmla="*/ 806504 h 810474"/>
                  <a:gd name="connsiteX1" fmla="*/ 57841 w 312685"/>
                  <a:gd name="connsiteY1" fmla="*/ 501350 h 810474"/>
                  <a:gd name="connsiteX2" fmla="*/ 0 w 312685"/>
                  <a:gd name="connsiteY2" fmla="*/ 0 h 810474"/>
                  <a:gd name="connsiteX3" fmla="*/ 310501 w 312685"/>
                  <a:gd name="connsiteY3" fmla="*/ 635664 h 810474"/>
                  <a:gd name="connsiteX4" fmla="*/ 14389 w 312685"/>
                  <a:gd name="connsiteY4" fmla="*/ 806504 h 810474"/>
                  <a:gd name="connsiteX0" fmla="*/ 14389 w 310505"/>
                  <a:gd name="connsiteY0" fmla="*/ 806504 h 810694"/>
                  <a:gd name="connsiteX1" fmla="*/ 57841 w 310505"/>
                  <a:gd name="connsiteY1" fmla="*/ 501350 h 810694"/>
                  <a:gd name="connsiteX2" fmla="*/ 0 w 310505"/>
                  <a:gd name="connsiteY2" fmla="*/ 0 h 810694"/>
                  <a:gd name="connsiteX3" fmla="*/ 310501 w 310505"/>
                  <a:gd name="connsiteY3" fmla="*/ 635664 h 810694"/>
                  <a:gd name="connsiteX4" fmla="*/ 14389 w 310505"/>
                  <a:gd name="connsiteY4" fmla="*/ 806504 h 81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505" h="810694">
                    <a:moveTo>
                      <a:pt x="14389" y="806504"/>
                    </a:moveTo>
                    <a:lnTo>
                      <a:pt x="57841" y="501350"/>
                    </a:lnTo>
                    <a:lnTo>
                      <a:pt x="0" y="0"/>
                    </a:lnTo>
                    <a:cubicBezTo>
                      <a:pt x="47070" y="27028"/>
                      <a:pt x="309321" y="546974"/>
                      <a:pt x="310501" y="635664"/>
                    </a:cubicBezTo>
                    <a:cubicBezTo>
                      <a:pt x="311681" y="724354"/>
                      <a:pt x="61459" y="833532"/>
                      <a:pt x="14389" y="806504"/>
                    </a:cubicBezTo>
                    <a:close/>
                  </a:path>
                </a:pathLst>
              </a:cu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/>
            <p:cNvSpPr/>
            <p:nvPr/>
          </p:nvSpPr>
          <p:spPr>
            <a:xfrm rot="19988895">
              <a:off x="3240819" y="2398235"/>
              <a:ext cx="4424255" cy="68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9900196">
              <a:off x="2764323" y="1829056"/>
              <a:ext cx="4546546" cy="68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2717193">
              <a:off x="2976080" y="3074595"/>
              <a:ext cx="655594" cy="148752"/>
            </a:xfrm>
            <a:custGeom>
              <a:avLst/>
              <a:gdLst>
                <a:gd name="connsiteX0" fmla="*/ 0 w 533400"/>
                <a:gd name="connsiteY0" fmla="*/ 18839 h 113033"/>
                <a:gd name="connsiteX1" fmla="*/ 18839 w 533400"/>
                <a:gd name="connsiteY1" fmla="*/ 0 h 113033"/>
                <a:gd name="connsiteX2" fmla="*/ 514561 w 533400"/>
                <a:gd name="connsiteY2" fmla="*/ 0 h 113033"/>
                <a:gd name="connsiteX3" fmla="*/ 533400 w 533400"/>
                <a:gd name="connsiteY3" fmla="*/ 18839 h 113033"/>
                <a:gd name="connsiteX4" fmla="*/ 533400 w 533400"/>
                <a:gd name="connsiteY4" fmla="*/ 94194 h 113033"/>
                <a:gd name="connsiteX5" fmla="*/ 514561 w 533400"/>
                <a:gd name="connsiteY5" fmla="*/ 113033 h 113033"/>
                <a:gd name="connsiteX6" fmla="*/ 18839 w 533400"/>
                <a:gd name="connsiteY6" fmla="*/ 113033 h 113033"/>
                <a:gd name="connsiteX7" fmla="*/ 0 w 533400"/>
                <a:gd name="connsiteY7" fmla="*/ 94194 h 113033"/>
                <a:gd name="connsiteX8" fmla="*/ 0 w 533400"/>
                <a:gd name="connsiteY8" fmla="*/ 18839 h 113033"/>
                <a:gd name="connsiteX0" fmla="*/ 0 w 533400"/>
                <a:gd name="connsiteY0" fmla="*/ 18839 h 113033"/>
                <a:gd name="connsiteX1" fmla="*/ 18839 w 533400"/>
                <a:gd name="connsiteY1" fmla="*/ 0 h 113033"/>
                <a:gd name="connsiteX2" fmla="*/ 259556 w 533400"/>
                <a:gd name="connsiteY2" fmla="*/ 0 h 113033"/>
                <a:gd name="connsiteX3" fmla="*/ 514561 w 533400"/>
                <a:gd name="connsiteY3" fmla="*/ 0 h 113033"/>
                <a:gd name="connsiteX4" fmla="*/ 533400 w 533400"/>
                <a:gd name="connsiteY4" fmla="*/ 18839 h 113033"/>
                <a:gd name="connsiteX5" fmla="*/ 533400 w 533400"/>
                <a:gd name="connsiteY5" fmla="*/ 94194 h 113033"/>
                <a:gd name="connsiteX6" fmla="*/ 514561 w 533400"/>
                <a:gd name="connsiteY6" fmla="*/ 113033 h 113033"/>
                <a:gd name="connsiteX7" fmla="*/ 18839 w 533400"/>
                <a:gd name="connsiteY7" fmla="*/ 113033 h 113033"/>
                <a:gd name="connsiteX8" fmla="*/ 0 w 533400"/>
                <a:gd name="connsiteY8" fmla="*/ 94194 h 113033"/>
                <a:gd name="connsiteX9" fmla="*/ 0 w 533400"/>
                <a:gd name="connsiteY9" fmla="*/ 18839 h 113033"/>
                <a:gd name="connsiteX0" fmla="*/ 0 w 533400"/>
                <a:gd name="connsiteY0" fmla="*/ 18839 h 113033"/>
                <a:gd name="connsiteX1" fmla="*/ 18839 w 533400"/>
                <a:gd name="connsiteY1" fmla="*/ 0 h 113033"/>
                <a:gd name="connsiteX2" fmla="*/ 259556 w 533400"/>
                <a:gd name="connsiteY2" fmla="*/ 0 h 113033"/>
                <a:gd name="connsiteX3" fmla="*/ 514561 w 533400"/>
                <a:gd name="connsiteY3" fmla="*/ 0 h 113033"/>
                <a:gd name="connsiteX4" fmla="*/ 533400 w 533400"/>
                <a:gd name="connsiteY4" fmla="*/ 18839 h 113033"/>
                <a:gd name="connsiteX5" fmla="*/ 533400 w 533400"/>
                <a:gd name="connsiteY5" fmla="*/ 94194 h 113033"/>
                <a:gd name="connsiteX6" fmla="*/ 514561 w 533400"/>
                <a:gd name="connsiteY6" fmla="*/ 113033 h 113033"/>
                <a:gd name="connsiteX7" fmla="*/ 259556 w 533400"/>
                <a:gd name="connsiteY7" fmla="*/ 109537 h 113033"/>
                <a:gd name="connsiteX8" fmla="*/ 18839 w 533400"/>
                <a:gd name="connsiteY8" fmla="*/ 113033 h 113033"/>
                <a:gd name="connsiteX9" fmla="*/ 0 w 533400"/>
                <a:gd name="connsiteY9" fmla="*/ 94194 h 113033"/>
                <a:gd name="connsiteX10" fmla="*/ 0 w 533400"/>
                <a:gd name="connsiteY10" fmla="*/ 18839 h 113033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59556 w 533400"/>
                <a:gd name="connsiteY7" fmla="*/ 145256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78606 w 533400"/>
                <a:gd name="connsiteY7" fmla="*/ 71437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1424 w 533400"/>
                <a:gd name="connsiteY8" fmla="*/ 121856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148752">
                  <a:moveTo>
                    <a:pt x="0" y="54558"/>
                  </a:moveTo>
                  <a:cubicBezTo>
                    <a:pt x="0" y="44154"/>
                    <a:pt x="8435" y="35719"/>
                    <a:pt x="18839" y="35719"/>
                  </a:cubicBezTo>
                  <a:lnTo>
                    <a:pt x="300038" y="0"/>
                  </a:lnTo>
                  <a:lnTo>
                    <a:pt x="514561" y="35719"/>
                  </a:lnTo>
                  <a:cubicBezTo>
                    <a:pt x="524965" y="35719"/>
                    <a:pt x="533400" y="44154"/>
                    <a:pt x="533400" y="54558"/>
                  </a:cubicBezTo>
                  <a:lnTo>
                    <a:pt x="533400" y="129913"/>
                  </a:lnTo>
                  <a:cubicBezTo>
                    <a:pt x="533400" y="140317"/>
                    <a:pt x="524965" y="148752"/>
                    <a:pt x="514561" y="148752"/>
                  </a:cubicBezTo>
                  <a:cubicBezTo>
                    <a:pt x="436703" y="128536"/>
                    <a:pt x="396945" y="98796"/>
                    <a:pt x="280987" y="88105"/>
                  </a:cubicBezTo>
                  <a:cubicBezTo>
                    <a:pt x="131691" y="113083"/>
                    <a:pt x="98807" y="101640"/>
                    <a:pt x="11424" y="121856"/>
                  </a:cubicBezTo>
                  <a:cubicBezTo>
                    <a:pt x="1020" y="121856"/>
                    <a:pt x="0" y="140317"/>
                    <a:pt x="0" y="129913"/>
                  </a:cubicBezTo>
                  <a:lnTo>
                    <a:pt x="0" y="545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570327">
              <a:off x="2689755" y="3500632"/>
              <a:ext cx="828263" cy="78144"/>
            </a:xfrm>
            <a:custGeom>
              <a:avLst/>
              <a:gdLst>
                <a:gd name="connsiteX0" fmla="*/ 0 w 812002"/>
                <a:gd name="connsiteY0" fmla="*/ 14737 h 88418"/>
                <a:gd name="connsiteX1" fmla="*/ 14737 w 812002"/>
                <a:gd name="connsiteY1" fmla="*/ 0 h 88418"/>
                <a:gd name="connsiteX2" fmla="*/ 797265 w 812002"/>
                <a:gd name="connsiteY2" fmla="*/ 0 h 88418"/>
                <a:gd name="connsiteX3" fmla="*/ 812002 w 812002"/>
                <a:gd name="connsiteY3" fmla="*/ 14737 h 88418"/>
                <a:gd name="connsiteX4" fmla="*/ 812002 w 812002"/>
                <a:gd name="connsiteY4" fmla="*/ 73681 h 88418"/>
                <a:gd name="connsiteX5" fmla="*/ 797265 w 812002"/>
                <a:gd name="connsiteY5" fmla="*/ 88418 h 88418"/>
                <a:gd name="connsiteX6" fmla="*/ 14737 w 812002"/>
                <a:gd name="connsiteY6" fmla="*/ 88418 h 88418"/>
                <a:gd name="connsiteX7" fmla="*/ 0 w 812002"/>
                <a:gd name="connsiteY7" fmla="*/ 73681 h 88418"/>
                <a:gd name="connsiteX8" fmla="*/ 0 w 812002"/>
                <a:gd name="connsiteY8" fmla="*/ 14737 h 88418"/>
                <a:gd name="connsiteX0" fmla="*/ 29 w 812031"/>
                <a:gd name="connsiteY0" fmla="*/ 14737 h 88418"/>
                <a:gd name="connsiteX1" fmla="*/ 14766 w 812031"/>
                <a:gd name="connsiteY1" fmla="*/ 0 h 88418"/>
                <a:gd name="connsiteX2" fmla="*/ 797294 w 812031"/>
                <a:gd name="connsiteY2" fmla="*/ 0 h 88418"/>
                <a:gd name="connsiteX3" fmla="*/ 812031 w 812031"/>
                <a:gd name="connsiteY3" fmla="*/ 14737 h 88418"/>
                <a:gd name="connsiteX4" fmla="*/ 812031 w 812031"/>
                <a:gd name="connsiteY4" fmla="*/ 73681 h 88418"/>
                <a:gd name="connsiteX5" fmla="*/ 797294 w 812031"/>
                <a:gd name="connsiteY5" fmla="*/ 88418 h 88418"/>
                <a:gd name="connsiteX6" fmla="*/ 7270 w 812031"/>
                <a:gd name="connsiteY6" fmla="*/ 56197 h 88418"/>
                <a:gd name="connsiteX7" fmla="*/ 29 w 812031"/>
                <a:gd name="connsiteY7" fmla="*/ 73681 h 88418"/>
                <a:gd name="connsiteX8" fmla="*/ 29 w 812031"/>
                <a:gd name="connsiteY8" fmla="*/ 14737 h 88418"/>
                <a:gd name="connsiteX0" fmla="*/ 10337 w 822339"/>
                <a:gd name="connsiteY0" fmla="*/ 14737 h 88418"/>
                <a:gd name="connsiteX1" fmla="*/ 2288 w 822339"/>
                <a:gd name="connsiteY1" fmla="*/ 25363 h 88418"/>
                <a:gd name="connsiteX2" fmla="*/ 807602 w 822339"/>
                <a:gd name="connsiteY2" fmla="*/ 0 h 88418"/>
                <a:gd name="connsiteX3" fmla="*/ 822339 w 822339"/>
                <a:gd name="connsiteY3" fmla="*/ 14737 h 88418"/>
                <a:gd name="connsiteX4" fmla="*/ 822339 w 822339"/>
                <a:gd name="connsiteY4" fmla="*/ 73681 h 88418"/>
                <a:gd name="connsiteX5" fmla="*/ 807602 w 822339"/>
                <a:gd name="connsiteY5" fmla="*/ 88418 h 88418"/>
                <a:gd name="connsiteX6" fmla="*/ 17578 w 822339"/>
                <a:gd name="connsiteY6" fmla="*/ 56197 h 88418"/>
                <a:gd name="connsiteX7" fmla="*/ 10337 w 822339"/>
                <a:gd name="connsiteY7" fmla="*/ 73681 h 88418"/>
                <a:gd name="connsiteX8" fmla="*/ 10337 w 822339"/>
                <a:gd name="connsiteY8" fmla="*/ 14737 h 88418"/>
                <a:gd name="connsiteX0" fmla="*/ 10337 w 822415"/>
                <a:gd name="connsiteY0" fmla="*/ 14737 h 76698"/>
                <a:gd name="connsiteX1" fmla="*/ 2288 w 822415"/>
                <a:gd name="connsiteY1" fmla="*/ 25363 h 76698"/>
                <a:gd name="connsiteX2" fmla="*/ 807602 w 822415"/>
                <a:gd name="connsiteY2" fmla="*/ 0 h 76698"/>
                <a:gd name="connsiteX3" fmla="*/ 822339 w 822415"/>
                <a:gd name="connsiteY3" fmla="*/ 14737 h 76698"/>
                <a:gd name="connsiteX4" fmla="*/ 822339 w 822415"/>
                <a:gd name="connsiteY4" fmla="*/ 73681 h 76698"/>
                <a:gd name="connsiteX5" fmla="*/ 815499 w 822415"/>
                <a:gd name="connsiteY5" fmla="*/ 70919 h 76698"/>
                <a:gd name="connsiteX6" fmla="*/ 17578 w 822415"/>
                <a:gd name="connsiteY6" fmla="*/ 56197 h 76698"/>
                <a:gd name="connsiteX7" fmla="*/ 10337 w 822415"/>
                <a:gd name="connsiteY7" fmla="*/ 73681 h 76698"/>
                <a:gd name="connsiteX8" fmla="*/ 10337 w 822415"/>
                <a:gd name="connsiteY8" fmla="*/ 14737 h 76698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17578 w 822339"/>
                <a:gd name="connsiteY6" fmla="*/ 56197 h 78144"/>
                <a:gd name="connsiteX7" fmla="*/ 10337 w 822339"/>
                <a:gd name="connsiteY7" fmla="*/ 73681 h 78144"/>
                <a:gd name="connsiteX8" fmla="*/ 10337 w 822339"/>
                <a:gd name="connsiteY8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19362 w 822339"/>
                <a:gd name="connsiteY6" fmla="*/ 63726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9227"/>
                <a:gd name="connsiteX1" fmla="*/ 2288 w 822339"/>
                <a:gd name="connsiteY1" fmla="*/ 25363 h 79227"/>
                <a:gd name="connsiteX2" fmla="*/ 807602 w 822339"/>
                <a:gd name="connsiteY2" fmla="*/ 0 h 79227"/>
                <a:gd name="connsiteX3" fmla="*/ 822339 w 822339"/>
                <a:gd name="connsiteY3" fmla="*/ 14737 h 79227"/>
                <a:gd name="connsiteX4" fmla="*/ 822339 w 822339"/>
                <a:gd name="connsiteY4" fmla="*/ 73681 h 79227"/>
                <a:gd name="connsiteX5" fmla="*/ 808840 w 822339"/>
                <a:gd name="connsiteY5" fmla="*/ 76339 h 79227"/>
                <a:gd name="connsiteX6" fmla="*/ 430202 w 822339"/>
                <a:gd name="connsiteY6" fmla="*/ 77043 h 79227"/>
                <a:gd name="connsiteX7" fmla="*/ 10337 w 822339"/>
                <a:gd name="connsiteY7" fmla="*/ 73681 h 79227"/>
                <a:gd name="connsiteX8" fmla="*/ 10337 w 822339"/>
                <a:gd name="connsiteY8" fmla="*/ 14737 h 79227"/>
                <a:gd name="connsiteX0" fmla="*/ 8049 w 820051"/>
                <a:gd name="connsiteY0" fmla="*/ 73681 h 79227"/>
                <a:gd name="connsiteX1" fmla="*/ 0 w 820051"/>
                <a:gd name="connsiteY1" fmla="*/ 25363 h 79227"/>
                <a:gd name="connsiteX2" fmla="*/ 805314 w 820051"/>
                <a:gd name="connsiteY2" fmla="*/ 0 h 79227"/>
                <a:gd name="connsiteX3" fmla="*/ 820051 w 820051"/>
                <a:gd name="connsiteY3" fmla="*/ 14737 h 79227"/>
                <a:gd name="connsiteX4" fmla="*/ 820051 w 820051"/>
                <a:gd name="connsiteY4" fmla="*/ 73681 h 79227"/>
                <a:gd name="connsiteX5" fmla="*/ 806552 w 820051"/>
                <a:gd name="connsiteY5" fmla="*/ 76339 h 79227"/>
                <a:gd name="connsiteX6" fmla="*/ 427914 w 820051"/>
                <a:gd name="connsiteY6" fmla="*/ 77043 h 79227"/>
                <a:gd name="connsiteX7" fmla="*/ 8049 w 820051"/>
                <a:gd name="connsiteY7" fmla="*/ 73681 h 79227"/>
                <a:gd name="connsiteX0" fmla="*/ 0 w 828263"/>
                <a:gd name="connsiteY0" fmla="*/ 53706 h 78144"/>
                <a:gd name="connsiteX1" fmla="*/ 8212 w 828263"/>
                <a:gd name="connsiteY1" fmla="*/ 25363 h 78144"/>
                <a:gd name="connsiteX2" fmla="*/ 813526 w 828263"/>
                <a:gd name="connsiteY2" fmla="*/ 0 h 78144"/>
                <a:gd name="connsiteX3" fmla="*/ 828263 w 828263"/>
                <a:gd name="connsiteY3" fmla="*/ 14737 h 78144"/>
                <a:gd name="connsiteX4" fmla="*/ 828263 w 828263"/>
                <a:gd name="connsiteY4" fmla="*/ 73681 h 78144"/>
                <a:gd name="connsiteX5" fmla="*/ 814764 w 828263"/>
                <a:gd name="connsiteY5" fmla="*/ 76339 h 78144"/>
                <a:gd name="connsiteX6" fmla="*/ 436126 w 828263"/>
                <a:gd name="connsiteY6" fmla="*/ 77043 h 78144"/>
                <a:gd name="connsiteX7" fmla="*/ 0 w 828263"/>
                <a:gd name="connsiteY7" fmla="*/ 53706 h 7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8263" h="78144">
                  <a:moveTo>
                    <a:pt x="0" y="53706"/>
                  </a:moveTo>
                  <a:lnTo>
                    <a:pt x="8212" y="25363"/>
                  </a:lnTo>
                  <a:lnTo>
                    <a:pt x="813526" y="0"/>
                  </a:lnTo>
                  <a:cubicBezTo>
                    <a:pt x="821665" y="0"/>
                    <a:pt x="828263" y="6598"/>
                    <a:pt x="828263" y="14737"/>
                  </a:cubicBezTo>
                  <a:lnTo>
                    <a:pt x="828263" y="73681"/>
                  </a:lnTo>
                  <a:cubicBezTo>
                    <a:pt x="828263" y="81820"/>
                    <a:pt x="822903" y="76339"/>
                    <a:pt x="814764" y="76339"/>
                  </a:cubicBezTo>
                  <a:lnTo>
                    <a:pt x="436126" y="77043"/>
                  </a:lnTo>
                  <a:cubicBezTo>
                    <a:pt x="303042" y="76600"/>
                    <a:pt x="69977" y="64090"/>
                    <a:pt x="0" y="537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78"/>
            <p:cNvSpPr/>
            <p:nvPr/>
          </p:nvSpPr>
          <p:spPr>
            <a:xfrm rot="19100235">
              <a:off x="2337572" y="3161268"/>
              <a:ext cx="828263" cy="78144"/>
            </a:xfrm>
            <a:custGeom>
              <a:avLst/>
              <a:gdLst>
                <a:gd name="connsiteX0" fmla="*/ 0 w 812002"/>
                <a:gd name="connsiteY0" fmla="*/ 14737 h 88418"/>
                <a:gd name="connsiteX1" fmla="*/ 14737 w 812002"/>
                <a:gd name="connsiteY1" fmla="*/ 0 h 88418"/>
                <a:gd name="connsiteX2" fmla="*/ 797265 w 812002"/>
                <a:gd name="connsiteY2" fmla="*/ 0 h 88418"/>
                <a:gd name="connsiteX3" fmla="*/ 812002 w 812002"/>
                <a:gd name="connsiteY3" fmla="*/ 14737 h 88418"/>
                <a:gd name="connsiteX4" fmla="*/ 812002 w 812002"/>
                <a:gd name="connsiteY4" fmla="*/ 73681 h 88418"/>
                <a:gd name="connsiteX5" fmla="*/ 797265 w 812002"/>
                <a:gd name="connsiteY5" fmla="*/ 88418 h 88418"/>
                <a:gd name="connsiteX6" fmla="*/ 14737 w 812002"/>
                <a:gd name="connsiteY6" fmla="*/ 88418 h 88418"/>
                <a:gd name="connsiteX7" fmla="*/ 0 w 812002"/>
                <a:gd name="connsiteY7" fmla="*/ 73681 h 88418"/>
                <a:gd name="connsiteX8" fmla="*/ 0 w 812002"/>
                <a:gd name="connsiteY8" fmla="*/ 14737 h 88418"/>
                <a:gd name="connsiteX0" fmla="*/ 29 w 812031"/>
                <a:gd name="connsiteY0" fmla="*/ 14737 h 88418"/>
                <a:gd name="connsiteX1" fmla="*/ 14766 w 812031"/>
                <a:gd name="connsiteY1" fmla="*/ 0 h 88418"/>
                <a:gd name="connsiteX2" fmla="*/ 797294 w 812031"/>
                <a:gd name="connsiteY2" fmla="*/ 0 h 88418"/>
                <a:gd name="connsiteX3" fmla="*/ 812031 w 812031"/>
                <a:gd name="connsiteY3" fmla="*/ 14737 h 88418"/>
                <a:gd name="connsiteX4" fmla="*/ 812031 w 812031"/>
                <a:gd name="connsiteY4" fmla="*/ 73681 h 88418"/>
                <a:gd name="connsiteX5" fmla="*/ 797294 w 812031"/>
                <a:gd name="connsiteY5" fmla="*/ 88418 h 88418"/>
                <a:gd name="connsiteX6" fmla="*/ 7270 w 812031"/>
                <a:gd name="connsiteY6" fmla="*/ 56197 h 88418"/>
                <a:gd name="connsiteX7" fmla="*/ 29 w 812031"/>
                <a:gd name="connsiteY7" fmla="*/ 73681 h 88418"/>
                <a:gd name="connsiteX8" fmla="*/ 29 w 812031"/>
                <a:gd name="connsiteY8" fmla="*/ 14737 h 88418"/>
                <a:gd name="connsiteX0" fmla="*/ 10337 w 822339"/>
                <a:gd name="connsiteY0" fmla="*/ 14737 h 88418"/>
                <a:gd name="connsiteX1" fmla="*/ 2288 w 822339"/>
                <a:gd name="connsiteY1" fmla="*/ 25363 h 88418"/>
                <a:gd name="connsiteX2" fmla="*/ 807602 w 822339"/>
                <a:gd name="connsiteY2" fmla="*/ 0 h 88418"/>
                <a:gd name="connsiteX3" fmla="*/ 822339 w 822339"/>
                <a:gd name="connsiteY3" fmla="*/ 14737 h 88418"/>
                <a:gd name="connsiteX4" fmla="*/ 822339 w 822339"/>
                <a:gd name="connsiteY4" fmla="*/ 73681 h 88418"/>
                <a:gd name="connsiteX5" fmla="*/ 807602 w 822339"/>
                <a:gd name="connsiteY5" fmla="*/ 88418 h 88418"/>
                <a:gd name="connsiteX6" fmla="*/ 17578 w 822339"/>
                <a:gd name="connsiteY6" fmla="*/ 56197 h 88418"/>
                <a:gd name="connsiteX7" fmla="*/ 10337 w 822339"/>
                <a:gd name="connsiteY7" fmla="*/ 73681 h 88418"/>
                <a:gd name="connsiteX8" fmla="*/ 10337 w 822339"/>
                <a:gd name="connsiteY8" fmla="*/ 14737 h 88418"/>
                <a:gd name="connsiteX0" fmla="*/ 10337 w 822415"/>
                <a:gd name="connsiteY0" fmla="*/ 14737 h 76698"/>
                <a:gd name="connsiteX1" fmla="*/ 2288 w 822415"/>
                <a:gd name="connsiteY1" fmla="*/ 25363 h 76698"/>
                <a:gd name="connsiteX2" fmla="*/ 807602 w 822415"/>
                <a:gd name="connsiteY2" fmla="*/ 0 h 76698"/>
                <a:gd name="connsiteX3" fmla="*/ 822339 w 822415"/>
                <a:gd name="connsiteY3" fmla="*/ 14737 h 76698"/>
                <a:gd name="connsiteX4" fmla="*/ 822339 w 822415"/>
                <a:gd name="connsiteY4" fmla="*/ 73681 h 76698"/>
                <a:gd name="connsiteX5" fmla="*/ 815499 w 822415"/>
                <a:gd name="connsiteY5" fmla="*/ 70919 h 76698"/>
                <a:gd name="connsiteX6" fmla="*/ 17578 w 822415"/>
                <a:gd name="connsiteY6" fmla="*/ 56197 h 76698"/>
                <a:gd name="connsiteX7" fmla="*/ 10337 w 822415"/>
                <a:gd name="connsiteY7" fmla="*/ 73681 h 76698"/>
                <a:gd name="connsiteX8" fmla="*/ 10337 w 822415"/>
                <a:gd name="connsiteY8" fmla="*/ 14737 h 76698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17578 w 822339"/>
                <a:gd name="connsiteY6" fmla="*/ 56197 h 78144"/>
                <a:gd name="connsiteX7" fmla="*/ 10337 w 822339"/>
                <a:gd name="connsiteY7" fmla="*/ 73681 h 78144"/>
                <a:gd name="connsiteX8" fmla="*/ 10337 w 822339"/>
                <a:gd name="connsiteY8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19362 w 822339"/>
                <a:gd name="connsiteY6" fmla="*/ 63726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9227"/>
                <a:gd name="connsiteX1" fmla="*/ 2288 w 822339"/>
                <a:gd name="connsiteY1" fmla="*/ 25363 h 79227"/>
                <a:gd name="connsiteX2" fmla="*/ 807602 w 822339"/>
                <a:gd name="connsiteY2" fmla="*/ 0 h 79227"/>
                <a:gd name="connsiteX3" fmla="*/ 822339 w 822339"/>
                <a:gd name="connsiteY3" fmla="*/ 14737 h 79227"/>
                <a:gd name="connsiteX4" fmla="*/ 822339 w 822339"/>
                <a:gd name="connsiteY4" fmla="*/ 73681 h 79227"/>
                <a:gd name="connsiteX5" fmla="*/ 808840 w 822339"/>
                <a:gd name="connsiteY5" fmla="*/ 76339 h 79227"/>
                <a:gd name="connsiteX6" fmla="*/ 430202 w 822339"/>
                <a:gd name="connsiteY6" fmla="*/ 77043 h 79227"/>
                <a:gd name="connsiteX7" fmla="*/ 10337 w 822339"/>
                <a:gd name="connsiteY7" fmla="*/ 73681 h 79227"/>
                <a:gd name="connsiteX8" fmla="*/ 10337 w 822339"/>
                <a:gd name="connsiteY8" fmla="*/ 14737 h 79227"/>
                <a:gd name="connsiteX0" fmla="*/ 8049 w 820051"/>
                <a:gd name="connsiteY0" fmla="*/ 73681 h 79227"/>
                <a:gd name="connsiteX1" fmla="*/ 0 w 820051"/>
                <a:gd name="connsiteY1" fmla="*/ 25363 h 79227"/>
                <a:gd name="connsiteX2" fmla="*/ 805314 w 820051"/>
                <a:gd name="connsiteY2" fmla="*/ 0 h 79227"/>
                <a:gd name="connsiteX3" fmla="*/ 820051 w 820051"/>
                <a:gd name="connsiteY3" fmla="*/ 14737 h 79227"/>
                <a:gd name="connsiteX4" fmla="*/ 820051 w 820051"/>
                <a:gd name="connsiteY4" fmla="*/ 73681 h 79227"/>
                <a:gd name="connsiteX5" fmla="*/ 806552 w 820051"/>
                <a:gd name="connsiteY5" fmla="*/ 76339 h 79227"/>
                <a:gd name="connsiteX6" fmla="*/ 427914 w 820051"/>
                <a:gd name="connsiteY6" fmla="*/ 77043 h 79227"/>
                <a:gd name="connsiteX7" fmla="*/ 8049 w 820051"/>
                <a:gd name="connsiteY7" fmla="*/ 73681 h 79227"/>
                <a:gd name="connsiteX0" fmla="*/ 0 w 828263"/>
                <a:gd name="connsiteY0" fmla="*/ 53706 h 78144"/>
                <a:gd name="connsiteX1" fmla="*/ 8212 w 828263"/>
                <a:gd name="connsiteY1" fmla="*/ 25363 h 78144"/>
                <a:gd name="connsiteX2" fmla="*/ 813526 w 828263"/>
                <a:gd name="connsiteY2" fmla="*/ 0 h 78144"/>
                <a:gd name="connsiteX3" fmla="*/ 828263 w 828263"/>
                <a:gd name="connsiteY3" fmla="*/ 14737 h 78144"/>
                <a:gd name="connsiteX4" fmla="*/ 828263 w 828263"/>
                <a:gd name="connsiteY4" fmla="*/ 73681 h 78144"/>
                <a:gd name="connsiteX5" fmla="*/ 814764 w 828263"/>
                <a:gd name="connsiteY5" fmla="*/ 76339 h 78144"/>
                <a:gd name="connsiteX6" fmla="*/ 436126 w 828263"/>
                <a:gd name="connsiteY6" fmla="*/ 77043 h 78144"/>
                <a:gd name="connsiteX7" fmla="*/ 0 w 828263"/>
                <a:gd name="connsiteY7" fmla="*/ 53706 h 7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8263" h="78144">
                  <a:moveTo>
                    <a:pt x="0" y="53706"/>
                  </a:moveTo>
                  <a:lnTo>
                    <a:pt x="8212" y="25363"/>
                  </a:lnTo>
                  <a:lnTo>
                    <a:pt x="813526" y="0"/>
                  </a:lnTo>
                  <a:cubicBezTo>
                    <a:pt x="821665" y="0"/>
                    <a:pt x="828263" y="6598"/>
                    <a:pt x="828263" y="14737"/>
                  </a:cubicBezTo>
                  <a:lnTo>
                    <a:pt x="828263" y="73681"/>
                  </a:lnTo>
                  <a:cubicBezTo>
                    <a:pt x="828263" y="81820"/>
                    <a:pt x="822903" y="76339"/>
                    <a:pt x="814764" y="76339"/>
                  </a:cubicBezTo>
                  <a:lnTo>
                    <a:pt x="436126" y="77043"/>
                  </a:lnTo>
                  <a:cubicBezTo>
                    <a:pt x="303042" y="76600"/>
                    <a:pt x="69977" y="64090"/>
                    <a:pt x="0" y="537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068817" y="2133741"/>
            <a:ext cx="1415814" cy="827682"/>
            <a:chOff x="5068817" y="1646004"/>
            <a:chExt cx="2258118" cy="1315419"/>
          </a:xfrm>
        </p:grpSpPr>
        <p:grpSp>
          <p:nvGrpSpPr>
            <p:cNvPr id="91" name="Group 90"/>
            <p:cNvGrpSpPr/>
            <p:nvPr/>
          </p:nvGrpSpPr>
          <p:grpSpPr>
            <a:xfrm>
              <a:off x="5068817" y="1997124"/>
              <a:ext cx="1644050" cy="806959"/>
              <a:chOff x="5068817" y="1997124"/>
              <a:chExt cx="1644050" cy="806959"/>
            </a:xfrm>
          </p:grpSpPr>
          <p:sp>
            <p:nvSpPr>
              <p:cNvPr id="83" name="Trapezoid 82"/>
              <p:cNvSpPr/>
              <p:nvPr/>
            </p:nvSpPr>
            <p:spPr>
              <a:xfrm>
                <a:off x="5348760" y="2142625"/>
                <a:ext cx="1331662" cy="661458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662" h="661458">
                    <a:moveTo>
                      <a:pt x="0" y="661458"/>
                    </a:moveTo>
                    <a:lnTo>
                      <a:pt x="188383" y="250825"/>
                    </a:lnTo>
                    <a:lnTo>
                      <a:pt x="1140104" y="0"/>
                    </a:lnTo>
                    <a:lnTo>
                      <a:pt x="1331662" y="328083"/>
                    </a:lnTo>
                    <a:lnTo>
                      <a:pt x="0" y="661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82000"/>
                      <a:lumOff val="18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2"/>
              <p:cNvSpPr/>
              <p:nvPr/>
            </p:nvSpPr>
            <p:spPr>
              <a:xfrm>
                <a:off x="5068817" y="2266333"/>
                <a:ext cx="456686" cy="533665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686" h="533665">
                    <a:moveTo>
                      <a:pt x="0" y="407458"/>
                    </a:moveTo>
                    <a:lnTo>
                      <a:pt x="184415" y="0"/>
                    </a:lnTo>
                    <a:lnTo>
                      <a:pt x="456686" y="127795"/>
                    </a:lnTo>
                    <a:lnTo>
                      <a:pt x="260893" y="533665"/>
                    </a:lnTo>
                    <a:lnTo>
                      <a:pt x="0" y="407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2"/>
              <p:cNvSpPr/>
              <p:nvPr/>
            </p:nvSpPr>
            <p:spPr>
              <a:xfrm>
                <a:off x="5252806" y="1997124"/>
                <a:ext cx="1228211" cy="386027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  <a:gd name="connsiteX0" fmla="*/ 0 w 456686"/>
                  <a:gd name="connsiteY0" fmla="*/ 407458 h 619390"/>
                  <a:gd name="connsiteX1" fmla="*/ 184415 w 456686"/>
                  <a:gd name="connsiteY1" fmla="*/ 0 h 619390"/>
                  <a:gd name="connsiteX2" fmla="*/ 456686 w 456686"/>
                  <a:gd name="connsiteY2" fmla="*/ 127795 h 619390"/>
                  <a:gd name="connsiteX3" fmla="*/ 110874 w 456686"/>
                  <a:gd name="connsiteY3" fmla="*/ 619390 h 619390"/>
                  <a:gd name="connsiteX4" fmla="*/ 0 w 456686"/>
                  <a:gd name="connsiteY4" fmla="*/ 407458 h 619390"/>
                  <a:gd name="connsiteX0" fmla="*/ 0 w 625755"/>
                  <a:gd name="connsiteY0" fmla="*/ 497945 h 619390"/>
                  <a:gd name="connsiteX1" fmla="*/ 353484 w 625755"/>
                  <a:gd name="connsiteY1" fmla="*/ 0 h 619390"/>
                  <a:gd name="connsiteX2" fmla="*/ 625755 w 625755"/>
                  <a:gd name="connsiteY2" fmla="*/ 127795 h 619390"/>
                  <a:gd name="connsiteX3" fmla="*/ 279943 w 625755"/>
                  <a:gd name="connsiteY3" fmla="*/ 619390 h 619390"/>
                  <a:gd name="connsiteX4" fmla="*/ 0 w 625755"/>
                  <a:gd name="connsiteY4" fmla="*/ 497945 h 619390"/>
                  <a:gd name="connsiteX0" fmla="*/ 0 w 1228211"/>
                  <a:gd name="connsiteY0" fmla="*/ 497945 h 619390"/>
                  <a:gd name="connsiteX1" fmla="*/ 353484 w 1228211"/>
                  <a:gd name="connsiteY1" fmla="*/ 0 h 619390"/>
                  <a:gd name="connsiteX2" fmla="*/ 1228211 w 1228211"/>
                  <a:gd name="connsiteY2" fmla="*/ 373064 h 619390"/>
                  <a:gd name="connsiteX3" fmla="*/ 279943 w 1228211"/>
                  <a:gd name="connsiteY3" fmla="*/ 619390 h 619390"/>
                  <a:gd name="connsiteX4" fmla="*/ 0 w 1228211"/>
                  <a:gd name="connsiteY4" fmla="*/ 497945 h 619390"/>
                  <a:gd name="connsiteX0" fmla="*/ 0 w 1228211"/>
                  <a:gd name="connsiteY0" fmla="*/ 264582 h 386027"/>
                  <a:gd name="connsiteX1" fmla="*/ 908316 w 1228211"/>
                  <a:gd name="connsiteY1" fmla="*/ 0 h 386027"/>
                  <a:gd name="connsiteX2" fmla="*/ 1228211 w 1228211"/>
                  <a:gd name="connsiteY2" fmla="*/ 139701 h 386027"/>
                  <a:gd name="connsiteX3" fmla="*/ 279943 w 1228211"/>
                  <a:gd name="connsiteY3" fmla="*/ 386027 h 386027"/>
                  <a:gd name="connsiteX4" fmla="*/ 0 w 1228211"/>
                  <a:gd name="connsiteY4" fmla="*/ 264582 h 38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1" h="386027">
                    <a:moveTo>
                      <a:pt x="0" y="264582"/>
                    </a:moveTo>
                    <a:lnTo>
                      <a:pt x="908316" y="0"/>
                    </a:lnTo>
                    <a:lnTo>
                      <a:pt x="1228211" y="139701"/>
                    </a:lnTo>
                    <a:lnTo>
                      <a:pt x="279943" y="386027"/>
                    </a:lnTo>
                    <a:lnTo>
                      <a:pt x="0" y="26458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shade val="30000"/>
                      <a:satMod val="115000"/>
                      <a:lumMod val="97000"/>
                      <a:lumOff val="3000"/>
                    </a:schemeClr>
                  </a:gs>
                  <a:gs pos="50000">
                    <a:schemeClr val="bg1">
                      <a:shade val="67500"/>
                      <a:satMod val="115000"/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53000"/>
                      <a:lumOff val="47000"/>
                    </a:schemeClr>
                  </a:gs>
                </a:gsLst>
                <a:lin ang="135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20740979">
                <a:off x="5349651" y="2243715"/>
                <a:ext cx="1363216" cy="44022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0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Aluminum</a:t>
                </a:r>
                <a:endParaRPr lang="en-US" sz="12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5638141" y="2154464"/>
              <a:ext cx="1688794" cy="806959"/>
              <a:chOff x="5068817" y="1997124"/>
              <a:chExt cx="1688794" cy="806959"/>
            </a:xfrm>
          </p:grpSpPr>
          <p:sp>
            <p:nvSpPr>
              <p:cNvPr id="93" name="Trapezoid 82"/>
              <p:cNvSpPr/>
              <p:nvPr/>
            </p:nvSpPr>
            <p:spPr>
              <a:xfrm>
                <a:off x="5348760" y="2142625"/>
                <a:ext cx="1331662" cy="661458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662" h="661458">
                    <a:moveTo>
                      <a:pt x="0" y="661458"/>
                    </a:moveTo>
                    <a:lnTo>
                      <a:pt x="188383" y="250825"/>
                    </a:lnTo>
                    <a:lnTo>
                      <a:pt x="1140104" y="0"/>
                    </a:lnTo>
                    <a:lnTo>
                      <a:pt x="1331662" y="328083"/>
                    </a:lnTo>
                    <a:lnTo>
                      <a:pt x="0" y="661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82000"/>
                      <a:lumOff val="18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82"/>
              <p:cNvSpPr/>
              <p:nvPr/>
            </p:nvSpPr>
            <p:spPr>
              <a:xfrm>
                <a:off x="5068817" y="2266333"/>
                <a:ext cx="456686" cy="533665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686" h="533665">
                    <a:moveTo>
                      <a:pt x="0" y="407458"/>
                    </a:moveTo>
                    <a:lnTo>
                      <a:pt x="184415" y="0"/>
                    </a:lnTo>
                    <a:lnTo>
                      <a:pt x="456686" y="127795"/>
                    </a:lnTo>
                    <a:lnTo>
                      <a:pt x="260893" y="533665"/>
                    </a:lnTo>
                    <a:lnTo>
                      <a:pt x="0" y="407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82"/>
              <p:cNvSpPr/>
              <p:nvPr/>
            </p:nvSpPr>
            <p:spPr>
              <a:xfrm>
                <a:off x="5252806" y="1997124"/>
                <a:ext cx="1228211" cy="386027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  <a:gd name="connsiteX0" fmla="*/ 0 w 456686"/>
                  <a:gd name="connsiteY0" fmla="*/ 407458 h 619390"/>
                  <a:gd name="connsiteX1" fmla="*/ 184415 w 456686"/>
                  <a:gd name="connsiteY1" fmla="*/ 0 h 619390"/>
                  <a:gd name="connsiteX2" fmla="*/ 456686 w 456686"/>
                  <a:gd name="connsiteY2" fmla="*/ 127795 h 619390"/>
                  <a:gd name="connsiteX3" fmla="*/ 110874 w 456686"/>
                  <a:gd name="connsiteY3" fmla="*/ 619390 h 619390"/>
                  <a:gd name="connsiteX4" fmla="*/ 0 w 456686"/>
                  <a:gd name="connsiteY4" fmla="*/ 407458 h 619390"/>
                  <a:gd name="connsiteX0" fmla="*/ 0 w 625755"/>
                  <a:gd name="connsiteY0" fmla="*/ 497945 h 619390"/>
                  <a:gd name="connsiteX1" fmla="*/ 353484 w 625755"/>
                  <a:gd name="connsiteY1" fmla="*/ 0 h 619390"/>
                  <a:gd name="connsiteX2" fmla="*/ 625755 w 625755"/>
                  <a:gd name="connsiteY2" fmla="*/ 127795 h 619390"/>
                  <a:gd name="connsiteX3" fmla="*/ 279943 w 625755"/>
                  <a:gd name="connsiteY3" fmla="*/ 619390 h 619390"/>
                  <a:gd name="connsiteX4" fmla="*/ 0 w 625755"/>
                  <a:gd name="connsiteY4" fmla="*/ 497945 h 619390"/>
                  <a:gd name="connsiteX0" fmla="*/ 0 w 1228211"/>
                  <a:gd name="connsiteY0" fmla="*/ 497945 h 619390"/>
                  <a:gd name="connsiteX1" fmla="*/ 353484 w 1228211"/>
                  <a:gd name="connsiteY1" fmla="*/ 0 h 619390"/>
                  <a:gd name="connsiteX2" fmla="*/ 1228211 w 1228211"/>
                  <a:gd name="connsiteY2" fmla="*/ 373064 h 619390"/>
                  <a:gd name="connsiteX3" fmla="*/ 279943 w 1228211"/>
                  <a:gd name="connsiteY3" fmla="*/ 619390 h 619390"/>
                  <a:gd name="connsiteX4" fmla="*/ 0 w 1228211"/>
                  <a:gd name="connsiteY4" fmla="*/ 497945 h 619390"/>
                  <a:gd name="connsiteX0" fmla="*/ 0 w 1228211"/>
                  <a:gd name="connsiteY0" fmla="*/ 264582 h 386027"/>
                  <a:gd name="connsiteX1" fmla="*/ 908316 w 1228211"/>
                  <a:gd name="connsiteY1" fmla="*/ 0 h 386027"/>
                  <a:gd name="connsiteX2" fmla="*/ 1228211 w 1228211"/>
                  <a:gd name="connsiteY2" fmla="*/ 139701 h 386027"/>
                  <a:gd name="connsiteX3" fmla="*/ 279943 w 1228211"/>
                  <a:gd name="connsiteY3" fmla="*/ 386027 h 386027"/>
                  <a:gd name="connsiteX4" fmla="*/ 0 w 1228211"/>
                  <a:gd name="connsiteY4" fmla="*/ 264582 h 38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1" h="386027">
                    <a:moveTo>
                      <a:pt x="0" y="264582"/>
                    </a:moveTo>
                    <a:lnTo>
                      <a:pt x="908316" y="0"/>
                    </a:lnTo>
                    <a:lnTo>
                      <a:pt x="1228211" y="139701"/>
                    </a:lnTo>
                    <a:lnTo>
                      <a:pt x="279943" y="386027"/>
                    </a:lnTo>
                    <a:lnTo>
                      <a:pt x="0" y="26458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shade val="30000"/>
                      <a:satMod val="115000"/>
                      <a:lumMod val="97000"/>
                      <a:lumOff val="3000"/>
                    </a:schemeClr>
                  </a:gs>
                  <a:gs pos="50000">
                    <a:schemeClr val="bg1">
                      <a:shade val="67500"/>
                      <a:satMod val="115000"/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53000"/>
                      <a:lumOff val="47000"/>
                    </a:schemeClr>
                  </a:gs>
                </a:gsLst>
                <a:lin ang="135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20740979">
                <a:off x="5304911" y="2231486"/>
                <a:ext cx="1452700" cy="464687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00" b="1" cap="none" spc="0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Aluminum</a:t>
                </a:r>
                <a:endParaRPr lang="en-US" sz="13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199910" y="1646004"/>
              <a:ext cx="1872742" cy="784553"/>
              <a:chOff x="4771985" y="1017737"/>
              <a:chExt cx="1872742" cy="784553"/>
            </a:xfrm>
          </p:grpSpPr>
          <p:sp>
            <p:nvSpPr>
              <p:cNvPr id="100" name="Trapezoid 82"/>
              <p:cNvSpPr/>
              <p:nvPr/>
            </p:nvSpPr>
            <p:spPr>
              <a:xfrm rot="1189874">
                <a:off x="5076676" y="1017737"/>
                <a:ext cx="1339991" cy="527910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  <a:gd name="connsiteX0" fmla="*/ 0 w 456686"/>
                  <a:gd name="connsiteY0" fmla="*/ 407458 h 619390"/>
                  <a:gd name="connsiteX1" fmla="*/ 184415 w 456686"/>
                  <a:gd name="connsiteY1" fmla="*/ 0 h 619390"/>
                  <a:gd name="connsiteX2" fmla="*/ 456686 w 456686"/>
                  <a:gd name="connsiteY2" fmla="*/ 127795 h 619390"/>
                  <a:gd name="connsiteX3" fmla="*/ 110874 w 456686"/>
                  <a:gd name="connsiteY3" fmla="*/ 619390 h 619390"/>
                  <a:gd name="connsiteX4" fmla="*/ 0 w 456686"/>
                  <a:gd name="connsiteY4" fmla="*/ 407458 h 619390"/>
                  <a:gd name="connsiteX0" fmla="*/ 0 w 625755"/>
                  <a:gd name="connsiteY0" fmla="*/ 497945 h 619390"/>
                  <a:gd name="connsiteX1" fmla="*/ 353484 w 625755"/>
                  <a:gd name="connsiteY1" fmla="*/ 0 h 619390"/>
                  <a:gd name="connsiteX2" fmla="*/ 625755 w 625755"/>
                  <a:gd name="connsiteY2" fmla="*/ 127795 h 619390"/>
                  <a:gd name="connsiteX3" fmla="*/ 279943 w 625755"/>
                  <a:gd name="connsiteY3" fmla="*/ 619390 h 619390"/>
                  <a:gd name="connsiteX4" fmla="*/ 0 w 625755"/>
                  <a:gd name="connsiteY4" fmla="*/ 497945 h 619390"/>
                  <a:gd name="connsiteX0" fmla="*/ 0 w 1228211"/>
                  <a:gd name="connsiteY0" fmla="*/ 497945 h 619390"/>
                  <a:gd name="connsiteX1" fmla="*/ 353484 w 1228211"/>
                  <a:gd name="connsiteY1" fmla="*/ 0 h 619390"/>
                  <a:gd name="connsiteX2" fmla="*/ 1228211 w 1228211"/>
                  <a:gd name="connsiteY2" fmla="*/ 373064 h 619390"/>
                  <a:gd name="connsiteX3" fmla="*/ 279943 w 1228211"/>
                  <a:gd name="connsiteY3" fmla="*/ 619390 h 619390"/>
                  <a:gd name="connsiteX4" fmla="*/ 0 w 1228211"/>
                  <a:gd name="connsiteY4" fmla="*/ 497945 h 619390"/>
                  <a:gd name="connsiteX0" fmla="*/ 0 w 1228211"/>
                  <a:gd name="connsiteY0" fmla="*/ 264582 h 386027"/>
                  <a:gd name="connsiteX1" fmla="*/ 908316 w 1228211"/>
                  <a:gd name="connsiteY1" fmla="*/ 0 h 386027"/>
                  <a:gd name="connsiteX2" fmla="*/ 1228211 w 1228211"/>
                  <a:gd name="connsiteY2" fmla="*/ 139701 h 386027"/>
                  <a:gd name="connsiteX3" fmla="*/ 279943 w 1228211"/>
                  <a:gd name="connsiteY3" fmla="*/ 386027 h 386027"/>
                  <a:gd name="connsiteX4" fmla="*/ 0 w 1228211"/>
                  <a:gd name="connsiteY4" fmla="*/ 264582 h 386027"/>
                  <a:gd name="connsiteX0" fmla="*/ 0 w 1211664"/>
                  <a:gd name="connsiteY0" fmla="*/ 264582 h 386027"/>
                  <a:gd name="connsiteX1" fmla="*/ 908316 w 1211664"/>
                  <a:gd name="connsiteY1" fmla="*/ 0 h 386027"/>
                  <a:gd name="connsiteX2" fmla="*/ 1211664 w 1211664"/>
                  <a:gd name="connsiteY2" fmla="*/ 37663 h 386027"/>
                  <a:gd name="connsiteX3" fmla="*/ 279943 w 1211664"/>
                  <a:gd name="connsiteY3" fmla="*/ 386027 h 386027"/>
                  <a:gd name="connsiteX4" fmla="*/ 0 w 1211664"/>
                  <a:gd name="connsiteY4" fmla="*/ 264582 h 386027"/>
                  <a:gd name="connsiteX0" fmla="*/ 0 w 1425017"/>
                  <a:gd name="connsiteY0" fmla="*/ 450925 h 572370"/>
                  <a:gd name="connsiteX1" fmla="*/ 1425017 w 1425017"/>
                  <a:gd name="connsiteY1" fmla="*/ 0 h 572370"/>
                  <a:gd name="connsiteX2" fmla="*/ 1211664 w 1425017"/>
                  <a:gd name="connsiteY2" fmla="*/ 224006 h 572370"/>
                  <a:gd name="connsiteX3" fmla="*/ 279943 w 1425017"/>
                  <a:gd name="connsiteY3" fmla="*/ 572370 h 572370"/>
                  <a:gd name="connsiteX4" fmla="*/ 0 w 1425017"/>
                  <a:gd name="connsiteY4" fmla="*/ 450925 h 572370"/>
                  <a:gd name="connsiteX0" fmla="*/ 377721 w 1145074"/>
                  <a:gd name="connsiteY0" fmla="*/ 196871 h 572370"/>
                  <a:gd name="connsiteX1" fmla="*/ 1145074 w 1145074"/>
                  <a:gd name="connsiteY1" fmla="*/ 0 h 572370"/>
                  <a:gd name="connsiteX2" fmla="*/ 931721 w 1145074"/>
                  <a:gd name="connsiteY2" fmla="*/ 224006 h 572370"/>
                  <a:gd name="connsiteX3" fmla="*/ 0 w 1145074"/>
                  <a:gd name="connsiteY3" fmla="*/ 572370 h 572370"/>
                  <a:gd name="connsiteX4" fmla="*/ 377721 w 1145074"/>
                  <a:gd name="connsiteY4" fmla="*/ 196871 h 572370"/>
                  <a:gd name="connsiteX0" fmla="*/ 213499 w 980852"/>
                  <a:gd name="connsiteY0" fmla="*/ 196871 h 428767"/>
                  <a:gd name="connsiteX1" fmla="*/ 980852 w 980852"/>
                  <a:gd name="connsiteY1" fmla="*/ 0 h 428767"/>
                  <a:gd name="connsiteX2" fmla="*/ 767499 w 980852"/>
                  <a:gd name="connsiteY2" fmla="*/ 224006 h 428767"/>
                  <a:gd name="connsiteX3" fmla="*/ 0 w 980852"/>
                  <a:gd name="connsiteY3" fmla="*/ 428767 h 428767"/>
                  <a:gd name="connsiteX4" fmla="*/ 213499 w 980852"/>
                  <a:gd name="connsiteY4" fmla="*/ 196871 h 428767"/>
                  <a:gd name="connsiteX0" fmla="*/ 572638 w 1339991"/>
                  <a:gd name="connsiteY0" fmla="*/ 196871 h 527910"/>
                  <a:gd name="connsiteX1" fmla="*/ 1339991 w 1339991"/>
                  <a:gd name="connsiteY1" fmla="*/ 0 h 527910"/>
                  <a:gd name="connsiteX2" fmla="*/ 1126638 w 1339991"/>
                  <a:gd name="connsiteY2" fmla="*/ 224006 h 527910"/>
                  <a:gd name="connsiteX3" fmla="*/ 0 w 1339991"/>
                  <a:gd name="connsiteY3" fmla="*/ 527910 h 527910"/>
                  <a:gd name="connsiteX4" fmla="*/ 572638 w 1339991"/>
                  <a:gd name="connsiteY4" fmla="*/ 196871 h 527910"/>
                  <a:gd name="connsiteX0" fmla="*/ 233917 w 1339991"/>
                  <a:gd name="connsiteY0" fmla="*/ 268398 h 527910"/>
                  <a:gd name="connsiteX1" fmla="*/ 1339991 w 1339991"/>
                  <a:gd name="connsiteY1" fmla="*/ 0 h 527910"/>
                  <a:gd name="connsiteX2" fmla="*/ 1126638 w 1339991"/>
                  <a:gd name="connsiteY2" fmla="*/ 224006 h 527910"/>
                  <a:gd name="connsiteX3" fmla="*/ 0 w 1339991"/>
                  <a:gd name="connsiteY3" fmla="*/ 527910 h 527910"/>
                  <a:gd name="connsiteX4" fmla="*/ 233917 w 1339991"/>
                  <a:gd name="connsiteY4" fmla="*/ 268398 h 52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991" h="527910">
                    <a:moveTo>
                      <a:pt x="233917" y="268398"/>
                    </a:moveTo>
                    <a:lnTo>
                      <a:pt x="1339991" y="0"/>
                    </a:lnTo>
                    <a:lnTo>
                      <a:pt x="1126638" y="224006"/>
                    </a:lnTo>
                    <a:lnTo>
                      <a:pt x="0" y="527910"/>
                    </a:lnTo>
                    <a:lnTo>
                      <a:pt x="233917" y="26839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shade val="30000"/>
                      <a:satMod val="115000"/>
                      <a:lumMod val="97000"/>
                      <a:lumOff val="3000"/>
                    </a:schemeClr>
                  </a:gs>
                  <a:gs pos="50000">
                    <a:schemeClr val="bg1">
                      <a:shade val="67500"/>
                      <a:satMod val="115000"/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53000"/>
                      <a:lumOff val="47000"/>
                    </a:schemeClr>
                  </a:gs>
                </a:gsLst>
                <a:lin ang="135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4771985" y="1268625"/>
                <a:ext cx="1872742" cy="533665"/>
                <a:chOff x="4771985" y="1268625"/>
                <a:chExt cx="1872742" cy="533665"/>
              </a:xfrm>
            </p:grpSpPr>
            <p:sp>
              <p:nvSpPr>
                <p:cNvPr id="98" name="Trapezoid 82"/>
                <p:cNvSpPr/>
                <p:nvPr/>
              </p:nvSpPr>
              <p:spPr>
                <a:xfrm>
                  <a:off x="4771985" y="1305511"/>
                  <a:ext cx="1607887" cy="490008"/>
                </a:xfrm>
                <a:custGeom>
                  <a:avLst/>
                  <a:gdLst>
                    <a:gd name="connsiteX0" fmla="*/ 0 w 636337"/>
                    <a:gd name="connsiteY0" fmla="*/ 474133 h 474133"/>
                    <a:gd name="connsiteX1" fmla="*/ 118533 w 636337"/>
                    <a:gd name="connsiteY1" fmla="*/ 0 h 474133"/>
                    <a:gd name="connsiteX2" fmla="*/ 517804 w 636337"/>
                    <a:gd name="connsiteY2" fmla="*/ 0 h 474133"/>
                    <a:gd name="connsiteX3" fmla="*/ 636337 w 636337"/>
                    <a:gd name="connsiteY3" fmla="*/ 474133 h 474133"/>
                    <a:gd name="connsiteX4" fmla="*/ 0 w 636337"/>
                    <a:gd name="connsiteY4" fmla="*/ 474133 h 474133"/>
                    <a:gd name="connsiteX0" fmla="*/ 0 w 1305204"/>
                    <a:gd name="connsiteY0" fmla="*/ 763058 h 763058"/>
                    <a:gd name="connsiteX1" fmla="*/ 118533 w 1305204"/>
                    <a:gd name="connsiteY1" fmla="*/ 288925 h 763058"/>
                    <a:gd name="connsiteX2" fmla="*/ 1305204 w 1305204"/>
                    <a:gd name="connsiteY2" fmla="*/ 0 h 763058"/>
                    <a:gd name="connsiteX3" fmla="*/ 636337 w 1305204"/>
                    <a:gd name="connsiteY3" fmla="*/ 763058 h 763058"/>
                    <a:gd name="connsiteX4" fmla="*/ 0 w 1305204"/>
                    <a:gd name="connsiteY4" fmla="*/ 763058 h 763058"/>
                    <a:gd name="connsiteX0" fmla="*/ 0 w 1668212"/>
                    <a:gd name="connsiteY0" fmla="*/ 763058 h 763058"/>
                    <a:gd name="connsiteX1" fmla="*/ 118533 w 1668212"/>
                    <a:gd name="connsiteY1" fmla="*/ 288925 h 763058"/>
                    <a:gd name="connsiteX2" fmla="*/ 1305204 w 1668212"/>
                    <a:gd name="connsiteY2" fmla="*/ 0 h 763058"/>
                    <a:gd name="connsiteX3" fmla="*/ 1668212 w 1668212"/>
                    <a:gd name="connsiteY3" fmla="*/ 334433 h 763058"/>
                    <a:gd name="connsiteX4" fmla="*/ 0 w 1668212"/>
                    <a:gd name="connsiteY4" fmla="*/ 763058 h 763058"/>
                    <a:gd name="connsiteX0" fmla="*/ 0 w 1738062"/>
                    <a:gd name="connsiteY0" fmla="*/ 699558 h 699558"/>
                    <a:gd name="connsiteX1" fmla="*/ 188383 w 1738062"/>
                    <a:gd name="connsiteY1" fmla="*/ 288925 h 699558"/>
                    <a:gd name="connsiteX2" fmla="*/ 1375054 w 1738062"/>
                    <a:gd name="connsiteY2" fmla="*/ 0 h 699558"/>
                    <a:gd name="connsiteX3" fmla="*/ 1738062 w 1738062"/>
                    <a:gd name="connsiteY3" fmla="*/ 334433 h 699558"/>
                    <a:gd name="connsiteX4" fmla="*/ 0 w 1738062"/>
                    <a:gd name="connsiteY4" fmla="*/ 699558 h 699558"/>
                    <a:gd name="connsiteX0" fmla="*/ 0 w 1738062"/>
                    <a:gd name="connsiteY0" fmla="*/ 661458 h 661458"/>
                    <a:gd name="connsiteX1" fmla="*/ 188383 w 1738062"/>
                    <a:gd name="connsiteY1" fmla="*/ 250825 h 661458"/>
                    <a:gd name="connsiteX2" fmla="*/ 1140104 w 1738062"/>
                    <a:gd name="connsiteY2" fmla="*/ 0 h 661458"/>
                    <a:gd name="connsiteX3" fmla="*/ 1738062 w 1738062"/>
                    <a:gd name="connsiteY3" fmla="*/ 296333 h 661458"/>
                    <a:gd name="connsiteX4" fmla="*/ 0 w 1738062"/>
                    <a:gd name="connsiteY4" fmla="*/ 661458 h 661458"/>
                    <a:gd name="connsiteX0" fmla="*/ 0 w 1140104"/>
                    <a:gd name="connsiteY0" fmla="*/ 661458 h 661458"/>
                    <a:gd name="connsiteX1" fmla="*/ 188383 w 1140104"/>
                    <a:gd name="connsiteY1" fmla="*/ 250825 h 661458"/>
                    <a:gd name="connsiteX2" fmla="*/ 1140104 w 1140104"/>
                    <a:gd name="connsiteY2" fmla="*/ 0 h 661458"/>
                    <a:gd name="connsiteX3" fmla="*/ 988762 w 1140104"/>
                    <a:gd name="connsiteY3" fmla="*/ 296333 h 661458"/>
                    <a:gd name="connsiteX4" fmla="*/ 0 w 1140104"/>
                    <a:gd name="connsiteY4" fmla="*/ 661458 h 661458"/>
                    <a:gd name="connsiteX0" fmla="*/ 0 w 1331662"/>
                    <a:gd name="connsiteY0" fmla="*/ 661458 h 661458"/>
                    <a:gd name="connsiteX1" fmla="*/ 188383 w 1331662"/>
                    <a:gd name="connsiteY1" fmla="*/ 250825 h 661458"/>
                    <a:gd name="connsiteX2" fmla="*/ 1140104 w 1331662"/>
                    <a:gd name="connsiteY2" fmla="*/ 0 h 661458"/>
                    <a:gd name="connsiteX3" fmla="*/ 1331662 w 1331662"/>
                    <a:gd name="connsiteY3" fmla="*/ 328083 h 661458"/>
                    <a:gd name="connsiteX4" fmla="*/ 0 w 1331662"/>
                    <a:gd name="connsiteY4" fmla="*/ 661458 h 661458"/>
                    <a:gd name="connsiteX0" fmla="*/ 0 w 1391987"/>
                    <a:gd name="connsiteY0" fmla="*/ 661458 h 661458"/>
                    <a:gd name="connsiteX1" fmla="*/ 188383 w 1391987"/>
                    <a:gd name="connsiteY1" fmla="*/ 250825 h 661458"/>
                    <a:gd name="connsiteX2" fmla="*/ 1140104 w 1391987"/>
                    <a:gd name="connsiteY2" fmla="*/ 0 h 661458"/>
                    <a:gd name="connsiteX3" fmla="*/ 1391987 w 1391987"/>
                    <a:gd name="connsiteY3" fmla="*/ 337608 h 661458"/>
                    <a:gd name="connsiteX4" fmla="*/ 0 w 1391987"/>
                    <a:gd name="connsiteY4" fmla="*/ 661458 h 661458"/>
                    <a:gd name="connsiteX0" fmla="*/ 0 w 1391987"/>
                    <a:gd name="connsiteY0" fmla="*/ 712258 h 712258"/>
                    <a:gd name="connsiteX1" fmla="*/ 188383 w 1391987"/>
                    <a:gd name="connsiteY1" fmla="*/ 301625 h 712258"/>
                    <a:gd name="connsiteX2" fmla="*/ 1200429 w 1391987"/>
                    <a:gd name="connsiteY2" fmla="*/ 0 h 712258"/>
                    <a:gd name="connsiteX3" fmla="*/ 1391987 w 1391987"/>
                    <a:gd name="connsiteY3" fmla="*/ 388408 h 712258"/>
                    <a:gd name="connsiteX4" fmla="*/ 0 w 1391987"/>
                    <a:gd name="connsiteY4" fmla="*/ 712258 h 712258"/>
                    <a:gd name="connsiteX0" fmla="*/ 0 w 1391987"/>
                    <a:gd name="connsiteY0" fmla="*/ 782108 h 782108"/>
                    <a:gd name="connsiteX1" fmla="*/ 416983 w 1391987"/>
                    <a:gd name="connsiteY1" fmla="*/ 0 h 782108"/>
                    <a:gd name="connsiteX2" fmla="*/ 1200429 w 1391987"/>
                    <a:gd name="connsiteY2" fmla="*/ 69850 h 782108"/>
                    <a:gd name="connsiteX3" fmla="*/ 1391987 w 1391987"/>
                    <a:gd name="connsiteY3" fmla="*/ 458258 h 782108"/>
                    <a:gd name="connsiteX4" fmla="*/ 0 w 1391987"/>
                    <a:gd name="connsiteY4" fmla="*/ 782108 h 782108"/>
                    <a:gd name="connsiteX0" fmla="*/ 0 w 1176087"/>
                    <a:gd name="connsiteY0" fmla="*/ 378883 h 458258"/>
                    <a:gd name="connsiteX1" fmla="*/ 201083 w 1176087"/>
                    <a:gd name="connsiteY1" fmla="*/ 0 h 458258"/>
                    <a:gd name="connsiteX2" fmla="*/ 984529 w 1176087"/>
                    <a:gd name="connsiteY2" fmla="*/ 69850 h 458258"/>
                    <a:gd name="connsiteX3" fmla="*/ 1176087 w 1176087"/>
                    <a:gd name="connsiteY3" fmla="*/ 458258 h 458258"/>
                    <a:gd name="connsiteX4" fmla="*/ 0 w 1176087"/>
                    <a:gd name="connsiteY4" fmla="*/ 378883 h 458258"/>
                    <a:gd name="connsiteX0" fmla="*/ 0 w 1538037"/>
                    <a:gd name="connsiteY0" fmla="*/ 363008 h 458258"/>
                    <a:gd name="connsiteX1" fmla="*/ 563033 w 1538037"/>
                    <a:gd name="connsiteY1" fmla="*/ 0 h 458258"/>
                    <a:gd name="connsiteX2" fmla="*/ 1346479 w 1538037"/>
                    <a:gd name="connsiteY2" fmla="*/ 69850 h 458258"/>
                    <a:gd name="connsiteX3" fmla="*/ 1538037 w 1538037"/>
                    <a:gd name="connsiteY3" fmla="*/ 458258 h 458258"/>
                    <a:gd name="connsiteX4" fmla="*/ 0 w 1538037"/>
                    <a:gd name="connsiteY4" fmla="*/ 363008 h 458258"/>
                    <a:gd name="connsiteX0" fmla="*/ 0 w 1538037"/>
                    <a:gd name="connsiteY0" fmla="*/ 394758 h 490008"/>
                    <a:gd name="connsiteX1" fmla="*/ 182033 w 1538037"/>
                    <a:gd name="connsiteY1" fmla="*/ 0 h 490008"/>
                    <a:gd name="connsiteX2" fmla="*/ 1346479 w 1538037"/>
                    <a:gd name="connsiteY2" fmla="*/ 101600 h 490008"/>
                    <a:gd name="connsiteX3" fmla="*/ 1538037 w 1538037"/>
                    <a:gd name="connsiteY3" fmla="*/ 490008 h 490008"/>
                    <a:gd name="connsiteX4" fmla="*/ 0 w 1538037"/>
                    <a:gd name="connsiteY4" fmla="*/ 394758 h 490008"/>
                    <a:gd name="connsiteX0" fmla="*/ 0 w 1607887"/>
                    <a:gd name="connsiteY0" fmla="*/ 340783 h 490008"/>
                    <a:gd name="connsiteX1" fmla="*/ 251883 w 1607887"/>
                    <a:gd name="connsiteY1" fmla="*/ 0 h 490008"/>
                    <a:gd name="connsiteX2" fmla="*/ 1416329 w 1607887"/>
                    <a:gd name="connsiteY2" fmla="*/ 101600 h 490008"/>
                    <a:gd name="connsiteX3" fmla="*/ 1607887 w 1607887"/>
                    <a:gd name="connsiteY3" fmla="*/ 490008 h 490008"/>
                    <a:gd name="connsiteX4" fmla="*/ 0 w 1607887"/>
                    <a:gd name="connsiteY4" fmla="*/ 340783 h 49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7887" h="490008">
                      <a:moveTo>
                        <a:pt x="0" y="340783"/>
                      </a:moveTo>
                      <a:lnTo>
                        <a:pt x="251883" y="0"/>
                      </a:lnTo>
                      <a:lnTo>
                        <a:pt x="1416329" y="101600"/>
                      </a:lnTo>
                      <a:lnTo>
                        <a:pt x="1607887" y="490008"/>
                      </a:lnTo>
                      <a:lnTo>
                        <a:pt x="0" y="34078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lumMod val="82000"/>
                        <a:lumOff val="18000"/>
                      </a:schemeClr>
                    </a:gs>
                  </a:gsLst>
                  <a:lin ang="135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82"/>
                <p:cNvSpPr/>
                <p:nvPr/>
              </p:nvSpPr>
              <p:spPr>
                <a:xfrm flipH="1">
                  <a:off x="6188041" y="1268625"/>
                  <a:ext cx="456686" cy="533665"/>
                </a:xfrm>
                <a:custGeom>
                  <a:avLst/>
                  <a:gdLst>
                    <a:gd name="connsiteX0" fmla="*/ 0 w 636337"/>
                    <a:gd name="connsiteY0" fmla="*/ 474133 h 474133"/>
                    <a:gd name="connsiteX1" fmla="*/ 118533 w 636337"/>
                    <a:gd name="connsiteY1" fmla="*/ 0 h 474133"/>
                    <a:gd name="connsiteX2" fmla="*/ 517804 w 636337"/>
                    <a:gd name="connsiteY2" fmla="*/ 0 h 474133"/>
                    <a:gd name="connsiteX3" fmla="*/ 636337 w 636337"/>
                    <a:gd name="connsiteY3" fmla="*/ 474133 h 474133"/>
                    <a:gd name="connsiteX4" fmla="*/ 0 w 636337"/>
                    <a:gd name="connsiteY4" fmla="*/ 474133 h 474133"/>
                    <a:gd name="connsiteX0" fmla="*/ 0 w 1305204"/>
                    <a:gd name="connsiteY0" fmla="*/ 763058 h 763058"/>
                    <a:gd name="connsiteX1" fmla="*/ 118533 w 1305204"/>
                    <a:gd name="connsiteY1" fmla="*/ 288925 h 763058"/>
                    <a:gd name="connsiteX2" fmla="*/ 1305204 w 1305204"/>
                    <a:gd name="connsiteY2" fmla="*/ 0 h 763058"/>
                    <a:gd name="connsiteX3" fmla="*/ 636337 w 1305204"/>
                    <a:gd name="connsiteY3" fmla="*/ 763058 h 763058"/>
                    <a:gd name="connsiteX4" fmla="*/ 0 w 1305204"/>
                    <a:gd name="connsiteY4" fmla="*/ 763058 h 763058"/>
                    <a:gd name="connsiteX0" fmla="*/ 0 w 1668212"/>
                    <a:gd name="connsiteY0" fmla="*/ 763058 h 763058"/>
                    <a:gd name="connsiteX1" fmla="*/ 118533 w 1668212"/>
                    <a:gd name="connsiteY1" fmla="*/ 288925 h 763058"/>
                    <a:gd name="connsiteX2" fmla="*/ 1305204 w 1668212"/>
                    <a:gd name="connsiteY2" fmla="*/ 0 h 763058"/>
                    <a:gd name="connsiteX3" fmla="*/ 1668212 w 1668212"/>
                    <a:gd name="connsiteY3" fmla="*/ 334433 h 763058"/>
                    <a:gd name="connsiteX4" fmla="*/ 0 w 1668212"/>
                    <a:gd name="connsiteY4" fmla="*/ 763058 h 763058"/>
                    <a:gd name="connsiteX0" fmla="*/ 0 w 1738062"/>
                    <a:gd name="connsiteY0" fmla="*/ 699558 h 699558"/>
                    <a:gd name="connsiteX1" fmla="*/ 188383 w 1738062"/>
                    <a:gd name="connsiteY1" fmla="*/ 288925 h 699558"/>
                    <a:gd name="connsiteX2" fmla="*/ 1375054 w 1738062"/>
                    <a:gd name="connsiteY2" fmla="*/ 0 h 699558"/>
                    <a:gd name="connsiteX3" fmla="*/ 1738062 w 1738062"/>
                    <a:gd name="connsiteY3" fmla="*/ 334433 h 699558"/>
                    <a:gd name="connsiteX4" fmla="*/ 0 w 1738062"/>
                    <a:gd name="connsiteY4" fmla="*/ 699558 h 699558"/>
                    <a:gd name="connsiteX0" fmla="*/ 0 w 1738062"/>
                    <a:gd name="connsiteY0" fmla="*/ 661458 h 661458"/>
                    <a:gd name="connsiteX1" fmla="*/ 188383 w 1738062"/>
                    <a:gd name="connsiteY1" fmla="*/ 250825 h 661458"/>
                    <a:gd name="connsiteX2" fmla="*/ 1140104 w 1738062"/>
                    <a:gd name="connsiteY2" fmla="*/ 0 h 661458"/>
                    <a:gd name="connsiteX3" fmla="*/ 1738062 w 1738062"/>
                    <a:gd name="connsiteY3" fmla="*/ 296333 h 661458"/>
                    <a:gd name="connsiteX4" fmla="*/ 0 w 1738062"/>
                    <a:gd name="connsiteY4" fmla="*/ 661458 h 661458"/>
                    <a:gd name="connsiteX0" fmla="*/ 0 w 1140104"/>
                    <a:gd name="connsiteY0" fmla="*/ 661458 h 661458"/>
                    <a:gd name="connsiteX1" fmla="*/ 188383 w 1140104"/>
                    <a:gd name="connsiteY1" fmla="*/ 250825 h 661458"/>
                    <a:gd name="connsiteX2" fmla="*/ 1140104 w 1140104"/>
                    <a:gd name="connsiteY2" fmla="*/ 0 h 661458"/>
                    <a:gd name="connsiteX3" fmla="*/ 988762 w 1140104"/>
                    <a:gd name="connsiteY3" fmla="*/ 296333 h 661458"/>
                    <a:gd name="connsiteX4" fmla="*/ 0 w 1140104"/>
                    <a:gd name="connsiteY4" fmla="*/ 661458 h 661458"/>
                    <a:gd name="connsiteX0" fmla="*/ 0 w 1331662"/>
                    <a:gd name="connsiteY0" fmla="*/ 661458 h 661458"/>
                    <a:gd name="connsiteX1" fmla="*/ 188383 w 1331662"/>
                    <a:gd name="connsiteY1" fmla="*/ 250825 h 661458"/>
                    <a:gd name="connsiteX2" fmla="*/ 1140104 w 1331662"/>
                    <a:gd name="connsiteY2" fmla="*/ 0 h 661458"/>
                    <a:gd name="connsiteX3" fmla="*/ 1331662 w 1331662"/>
                    <a:gd name="connsiteY3" fmla="*/ 328083 h 661458"/>
                    <a:gd name="connsiteX4" fmla="*/ 0 w 1331662"/>
                    <a:gd name="connsiteY4" fmla="*/ 661458 h 661458"/>
                    <a:gd name="connsiteX0" fmla="*/ 0 w 1508404"/>
                    <a:gd name="connsiteY0" fmla="*/ 744008 h 744008"/>
                    <a:gd name="connsiteX1" fmla="*/ 188383 w 1508404"/>
                    <a:gd name="connsiteY1" fmla="*/ 333375 h 744008"/>
                    <a:gd name="connsiteX2" fmla="*/ 1508404 w 1508404"/>
                    <a:gd name="connsiteY2" fmla="*/ 0 h 744008"/>
                    <a:gd name="connsiteX3" fmla="*/ 1331662 w 1508404"/>
                    <a:gd name="connsiteY3" fmla="*/ 410633 h 744008"/>
                    <a:gd name="connsiteX4" fmla="*/ 0 w 1508404"/>
                    <a:gd name="connsiteY4" fmla="*/ 744008 h 744008"/>
                    <a:gd name="connsiteX0" fmla="*/ 0 w 1508404"/>
                    <a:gd name="connsiteY0" fmla="*/ 744008 h 744008"/>
                    <a:gd name="connsiteX1" fmla="*/ 1026583 w 1508404"/>
                    <a:gd name="connsiteY1" fmla="*/ 3175 h 744008"/>
                    <a:gd name="connsiteX2" fmla="*/ 1508404 w 1508404"/>
                    <a:gd name="connsiteY2" fmla="*/ 0 h 744008"/>
                    <a:gd name="connsiteX3" fmla="*/ 1331662 w 1508404"/>
                    <a:gd name="connsiteY3" fmla="*/ 410633 h 744008"/>
                    <a:gd name="connsiteX4" fmla="*/ 0 w 1508404"/>
                    <a:gd name="connsiteY4" fmla="*/ 744008 h 744008"/>
                    <a:gd name="connsiteX0" fmla="*/ 0 w 663854"/>
                    <a:gd name="connsiteY0" fmla="*/ 401108 h 410633"/>
                    <a:gd name="connsiteX1" fmla="*/ 182033 w 663854"/>
                    <a:gd name="connsiteY1" fmla="*/ 3175 h 410633"/>
                    <a:gd name="connsiteX2" fmla="*/ 663854 w 663854"/>
                    <a:gd name="connsiteY2" fmla="*/ 0 h 410633"/>
                    <a:gd name="connsiteX3" fmla="*/ 487112 w 663854"/>
                    <a:gd name="connsiteY3" fmla="*/ 410633 h 410633"/>
                    <a:gd name="connsiteX4" fmla="*/ 0 w 663854"/>
                    <a:gd name="connsiteY4" fmla="*/ 401108 h 410633"/>
                    <a:gd name="connsiteX0" fmla="*/ 0 w 663854"/>
                    <a:gd name="connsiteY0" fmla="*/ 401108 h 527315"/>
                    <a:gd name="connsiteX1" fmla="*/ 182033 w 663854"/>
                    <a:gd name="connsiteY1" fmla="*/ 3175 h 527315"/>
                    <a:gd name="connsiteX2" fmla="*/ 663854 w 663854"/>
                    <a:gd name="connsiteY2" fmla="*/ 0 h 527315"/>
                    <a:gd name="connsiteX3" fmla="*/ 260893 w 663854"/>
                    <a:gd name="connsiteY3" fmla="*/ 527315 h 527315"/>
                    <a:gd name="connsiteX4" fmla="*/ 0 w 663854"/>
                    <a:gd name="connsiteY4" fmla="*/ 401108 h 527315"/>
                    <a:gd name="connsiteX0" fmla="*/ 0 w 437636"/>
                    <a:gd name="connsiteY0" fmla="*/ 397933 h 524140"/>
                    <a:gd name="connsiteX1" fmla="*/ 182033 w 437636"/>
                    <a:gd name="connsiteY1" fmla="*/ 0 h 524140"/>
                    <a:gd name="connsiteX2" fmla="*/ 437636 w 437636"/>
                    <a:gd name="connsiteY2" fmla="*/ 84931 h 524140"/>
                    <a:gd name="connsiteX3" fmla="*/ 260893 w 437636"/>
                    <a:gd name="connsiteY3" fmla="*/ 524140 h 524140"/>
                    <a:gd name="connsiteX4" fmla="*/ 0 w 437636"/>
                    <a:gd name="connsiteY4" fmla="*/ 397933 h 524140"/>
                    <a:gd name="connsiteX0" fmla="*/ 0 w 437636"/>
                    <a:gd name="connsiteY0" fmla="*/ 397933 h 524140"/>
                    <a:gd name="connsiteX1" fmla="*/ 182033 w 437636"/>
                    <a:gd name="connsiteY1" fmla="*/ 0 h 524140"/>
                    <a:gd name="connsiteX2" fmla="*/ 437636 w 437636"/>
                    <a:gd name="connsiteY2" fmla="*/ 115888 h 524140"/>
                    <a:gd name="connsiteX3" fmla="*/ 260893 w 437636"/>
                    <a:gd name="connsiteY3" fmla="*/ 524140 h 524140"/>
                    <a:gd name="connsiteX4" fmla="*/ 0 w 437636"/>
                    <a:gd name="connsiteY4" fmla="*/ 397933 h 524140"/>
                    <a:gd name="connsiteX0" fmla="*/ 0 w 437636"/>
                    <a:gd name="connsiteY0" fmla="*/ 407458 h 533665"/>
                    <a:gd name="connsiteX1" fmla="*/ 184415 w 437636"/>
                    <a:gd name="connsiteY1" fmla="*/ 0 h 533665"/>
                    <a:gd name="connsiteX2" fmla="*/ 437636 w 437636"/>
                    <a:gd name="connsiteY2" fmla="*/ 125413 h 533665"/>
                    <a:gd name="connsiteX3" fmla="*/ 260893 w 437636"/>
                    <a:gd name="connsiteY3" fmla="*/ 533665 h 533665"/>
                    <a:gd name="connsiteX4" fmla="*/ 0 w 437636"/>
                    <a:gd name="connsiteY4" fmla="*/ 407458 h 533665"/>
                    <a:gd name="connsiteX0" fmla="*/ 0 w 456686"/>
                    <a:gd name="connsiteY0" fmla="*/ 407458 h 533665"/>
                    <a:gd name="connsiteX1" fmla="*/ 184415 w 456686"/>
                    <a:gd name="connsiteY1" fmla="*/ 0 h 533665"/>
                    <a:gd name="connsiteX2" fmla="*/ 456686 w 456686"/>
                    <a:gd name="connsiteY2" fmla="*/ 127795 h 533665"/>
                    <a:gd name="connsiteX3" fmla="*/ 260893 w 456686"/>
                    <a:gd name="connsiteY3" fmla="*/ 533665 h 533665"/>
                    <a:gd name="connsiteX4" fmla="*/ 0 w 456686"/>
                    <a:gd name="connsiteY4" fmla="*/ 407458 h 533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686" h="533665">
                      <a:moveTo>
                        <a:pt x="0" y="407458"/>
                      </a:moveTo>
                      <a:lnTo>
                        <a:pt x="184415" y="0"/>
                      </a:lnTo>
                      <a:lnTo>
                        <a:pt x="456686" y="127795"/>
                      </a:lnTo>
                      <a:lnTo>
                        <a:pt x="260893" y="533665"/>
                      </a:lnTo>
                      <a:lnTo>
                        <a:pt x="0" y="40745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rot="277183">
                  <a:off x="4858387" y="1300957"/>
                  <a:ext cx="1537071" cy="489144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cap="none" spc="0" dirty="0" smtClean="0">
                      <a:ln w="10541" cmpd="sng">
                        <a:solidFill>
                          <a:srgbClr val="7D7D7D">
                            <a:tint val="100000"/>
                            <a:shade val="100000"/>
                            <a:satMod val="110000"/>
                          </a:srgbClr>
                        </a:solidFill>
                        <a:prstDash val="solid"/>
                      </a:ln>
                      <a:gradFill>
                        <a:gsLst>
                          <a:gs pos="0">
                            <a:srgbClr val="FFFFFF">
                              <a:tint val="40000"/>
                              <a:satMod val="250000"/>
                            </a:srgbClr>
                          </a:gs>
                          <a:gs pos="9000">
                            <a:srgbClr val="FFFFFF">
                              <a:tint val="52000"/>
                              <a:satMod val="300000"/>
                            </a:srgbClr>
                          </a:gs>
                          <a:gs pos="50000">
                            <a:srgbClr val="FFFFFF">
                              <a:shade val="20000"/>
                              <a:satMod val="300000"/>
                            </a:srgbClr>
                          </a:gs>
                          <a:gs pos="79000">
                            <a:srgbClr val="FFFFFF">
                              <a:tint val="52000"/>
                              <a:satMod val="300000"/>
                            </a:srgbClr>
                          </a:gs>
                          <a:gs pos="100000">
                            <a:srgbClr val="FFFFFF">
                              <a:tint val="40000"/>
                              <a:satMod val="250000"/>
                            </a:srgbClr>
                          </a:gs>
                        </a:gsLst>
                        <a:lin ang="5400000"/>
                      </a:gradFill>
                      <a:effectLst/>
                    </a:rPr>
                    <a:t>Aluminum</a:t>
                  </a:r>
                  <a:endParaRPr lang="en-US" sz="1400" b="1" cap="none" spc="0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</p:grpSp>
      </p:grpSp>
      <p:grpSp>
        <p:nvGrpSpPr>
          <p:cNvPr id="117" name="Group 116"/>
          <p:cNvGrpSpPr/>
          <p:nvPr/>
        </p:nvGrpSpPr>
        <p:grpSpPr>
          <a:xfrm rot="551275">
            <a:off x="3559566" y="2031199"/>
            <a:ext cx="1117714" cy="622277"/>
            <a:chOff x="4103970" y="4264310"/>
            <a:chExt cx="1117714" cy="622277"/>
          </a:xfrm>
        </p:grpSpPr>
        <p:sp>
          <p:nvSpPr>
            <p:cNvPr id="108" name="Rectangle 107"/>
            <p:cNvSpPr/>
            <p:nvPr/>
          </p:nvSpPr>
          <p:spPr>
            <a:xfrm>
              <a:off x="4294266" y="4362538"/>
              <a:ext cx="857463" cy="524049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0 w 2102856"/>
                <a:gd name="connsiteY0" fmla="*/ 469900 h 684387"/>
                <a:gd name="connsiteX1" fmla="*/ 940806 w 2102856"/>
                <a:gd name="connsiteY1" fmla="*/ 0 h 684387"/>
                <a:gd name="connsiteX2" fmla="*/ 2102856 w 2102856"/>
                <a:gd name="connsiteY2" fmla="*/ 684387 h 684387"/>
                <a:gd name="connsiteX3" fmla="*/ 0 w 2102856"/>
                <a:gd name="connsiteY3" fmla="*/ 684387 h 684387"/>
                <a:gd name="connsiteX4" fmla="*/ 0 w 2102856"/>
                <a:gd name="connsiteY4" fmla="*/ 469900 h 684387"/>
                <a:gd name="connsiteX0" fmla="*/ 0 w 1112256"/>
                <a:gd name="connsiteY0" fmla="*/ 469900 h 684387"/>
                <a:gd name="connsiteX1" fmla="*/ 940806 w 1112256"/>
                <a:gd name="connsiteY1" fmla="*/ 0 h 684387"/>
                <a:gd name="connsiteX2" fmla="*/ 1112256 w 1112256"/>
                <a:gd name="connsiteY2" fmla="*/ 93837 h 684387"/>
                <a:gd name="connsiteX3" fmla="*/ 0 w 1112256"/>
                <a:gd name="connsiteY3" fmla="*/ 684387 h 684387"/>
                <a:gd name="connsiteX4" fmla="*/ 0 w 1112256"/>
                <a:gd name="connsiteY4" fmla="*/ 469900 h 684387"/>
                <a:gd name="connsiteX0" fmla="*/ 0 w 1112256"/>
                <a:gd name="connsiteY0" fmla="*/ 469900 h 576437"/>
                <a:gd name="connsiteX1" fmla="*/ 940806 w 1112256"/>
                <a:gd name="connsiteY1" fmla="*/ 0 h 576437"/>
                <a:gd name="connsiteX2" fmla="*/ 1112256 w 1112256"/>
                <a:gd name="connsiteY2" fmla="*/ 93837 h 576437"/>
                <a:gd name="connsiteX3" fmla="*/ 76200 w 1112256"/>
                <a:gd name="connsiteY3" fmla="*/ 576437 h 576437"/>
                <a:gd name="connsiteX4" fmla="*/ 0 w 1112256"/>
                <a:gd name="connsiteY4" fmla="*/ 469900 h 576437"/>
                <a:gd name="connsiteX0" fmla="*/ 0 w 1112256"/>
                <a:gd name="connsiteY0" fmla="*/ 446088 h 576437"/>
                <a:gd name="connsiteX1" fmla="*/ 940806 w 1112256"/>
                <a:gd name="connsiteY1" fmla="*/ 0 h 576437"/>
                <a:gd name="connsiteX2" fmla="*/ 1112256 w 1112256"/>
                <a:gd name="connsiteY2" fmla="*/ 93837 h 576437"/>
                <a:gd name="connsiteX3" fmla="*/ 76200 w 1112256"/>
                <a:gd name="connsiteY3" fmla="*/ 576437 h 576437"/>
                <a:gd name="connsiteX4" fmla="*/ 0 w 1112256"/>
                <a:gd name="connsiteY4" fmla="*/ 446088 h 576437"/>
                <a:gd name="connsiteX0" fmla="*/ 0 w 1112256"/>
                <a:gd name="connsiteY0" fmla="*/ 438944 h 569293"/>
                <a:gd name="connsiteX1" fmla="*/ 943188 w 1112256"/>
                <a:gd name="connsiteY1" fmla="*/ 0 h 569293"/>
                <a:gd name="connsiteX2" fmla="*/ 1112256 w 1112256"/>
                <a:gd name="connsiteY2" fmla="*/ 86693 h 569293"/>
                <a:gd name="connsiteX3" fmla="*/ 76200 w 1112256"/>
                <a:gd name="connsiteY3" fmla="*/ 569293 h 569293"/>
                <a:gd name="connsiteX4" fmla="*/ 0 w 1112256"/>
                <a:gd name="connsiteY4" fmla="*/ 438944 h 569293"/>
                <a:gd name="connsiteX0" fmla="*/ 0 w 1112256"/>
                <a:gd name="connsiteY0" fmla="*/ 438944 h 533574"/>
                <a:gd name="connsiteX1" fmla="*/ 943188 w 1112256"/>
                <a:gd name="connsiteY1" fmla="*/ 0 h 533574"/>
                <a:gd name="connsiteX2" fmla="*/ 1112256 w 1112256"/>
                <a:gd name="connsiteY2" fmla="*/ 86693 h 533574"/>
                <a:gd name="connsiteX3" fmla="*/ 150019 w 1112256"/>
                <a:gd name="connsiteY3" fmla="*/ 533574 h 533574"/>
                <a:gd name="connsiteX4" fmla="*/ 0 w 1112256"/>
                <a:gd name="connsiteY4" fmla="*/ 438944 h 533574"/>
                <a:gd name="connsiteX0" fmla="*/ 4763 w 1117019"/>
                <a:gd name="connsiteY0" fmla="*/ 438944 h 557387"/>
                <a:gd name="connsiteX1" fmla="*/ 947951 w 1117019"/>
                <a:gd name="connsiteY1" fmla="*/ 0 h 557387"/>
                <a:gd name="connsiteX2" fmla="*/ 1117019 w 1117019"/>
                <a:gd name="connsiteY2" fmla="*/ 86693 h 557387"/>
                <a:gd name="connsiteX3" fmla="*/ 0 w 1117019"/>
                <a:gd name="connsiteY3" fmla="*/ 557387 h 557387"/>
                <a:gd name="connsiteX4" fmla="*/ 4763 w 1117019"/>
                <a:gd name="connsiteY4" fmla="*/ 438944 h 557387"/>
                <a:gd name="connsiteX0" fmla="*/ 4763 w 947951"/>
                <a:gd name="connsiteY0" fmla="*/ 438944 h 557387"/>
                <a:gd name="connsiteX1" fmla="*/ 947951 w 947951"/>
                <a:gd name="connsiteY1" fmla="*/ 0 h 557387"/>
                <a:gd name="connsiteX2" fmla="*/ 943188 w 947951"/>
                <a:gd name="connsiteY2" fmla="*/ 115268 h 557387"/>
                <a:gd name="connsiteX3" fmla="*/ 0 w 947951"/>
                <a:gd name="connsiteY3" fmla="*/ 557387 h 557387"/>
                <a:gd name="connsiteX4" fmla="*/ 4763 w 947951"/>
                <a:gd name="connsiteY4" fmla="*/ 438944 h 557387"/>
                <a:gd name="connsiteX0" fmla="*/ 4763 w 964620"/>
                <a:gd name="connsiteY0" fmla="*/ 436563 h 555006"/>
                <a:gd name="connsiteX1" fmla="*/ 964620 w 964620"/>
                <a:gd name="connsiteY1" fmla="*/ 0 h 555006"/>
                <a:gd name="connsiteX2" fmla="*/ 943188 w 964620"/>
                <a:gd name="connsiteY2" fmla="*/ 112887 h 555006"/>
                <a:gd name="connsiteX3" fmla="*/ 0 w 964620"/>
                <a:gd name="connsiteY3" fmla="*/ 555006 h 555006"/>
                <a:gd name="connsiteX4" fmla="*/ 4763 w 964620"/>
                <a:gd name="connsiteY4" fmla="*/ 436563 h 555006"/>
                <a:gd name="connsiteX0" fmla="*/ 0 w 983670"/>
                <a:gd name="connsiteY0" fmla="*/ 436563 h 555006"/>
                <a:gd name="connsiteX1" fmla="*/ 983670 w 983670"/>
                <a:gd name="connsiteY1" fmla="*/ 0 h 555006"/>
                <a:gd name="connsiteX2" fmla="*/ 962238 w 983670"/>
                <a:gd name="connsiteY2" fmla="*/ 112887 h 555006"/>
                <a:gd name="connsiteX3" fmla="*/ 19050 w 983670"/>
                <a:gd name="connsiteY3" fmla="*/ 555006 h 555006"/>
                <a:gd name="connsiteX4" fmla="*/ 0 w 983670"/>
                <a:gd name="connsiteY4" fmla="*/ 436563 h 555006"/>
                <a:gd name="connsiteX0" fmla="*/ 4762 w 988432"/>
                <a:gd name="connsiteY0" fmla="*/ 436563 h 509762"/>
                <a:gd name="connsiteX1" fmla="*/ 988432 w 988432"/>
                <a:gd name="connsiteY1" fmla="*/ 0 h 509762"/>
                <a:gd name="connsiteX2" fmla="*/ 967000 w 988432"/>
                <a:gd name="connsiteY2" fmla="*/ 112887 h 509762"/>
                <a:gd name="connsiteX3" fmla="*/ 0 w 988432"/>
                <a:gd name="connsiteY3" fmla="*/ 509762 h 509762"/>
                <a:gd name="connsiteX4" fmla="*/ 4762 w 988432"/>
                <a:gd name="connsiteY4" fmla="*/ 436563 h 509762"/>
                <a:gd name="connsiteX0" fmla="*/ 4762 w 967000"/>
                <a:gd name="connsiteY0" fmla="*/ 450850 h 524049"/>
                <a:gd name="connsiteX1" fmla="*/ 845557 w 967000"/>
                <a:gd name="connsiteY1" fmla="*/ 0 h 524049"/>
                <a:gd name="connsiteX2" fmla="*/ 967000 w 967000"/>
                <a:gd name="connsiteY2" fmla="*/ 127174 h 524049"/>
                <a:gd name="connsiteX3" fmla="*/ 0 w 967000"/>
                <a:gd name="connsiteY3" fmla="*/ 524049 h 524049"/>
                <a:gd name="connsiteX4" fmla="*/ 4762 w 967000"/>
                <a:gd name="connsiteY4" fmla="*/ 450850 h 524049"/>
                <a:gd name="connsiteX0" fmla="*/ 4762 w 857463"/>
                <a:gd name="connsiteY0" fmla="*/ 450850 h 524049"/>
                <a:gd name="connsiteX1" fmla="*/ 845557 w 857463"/>
                <a:gd name="connsiteY1" fmla="*/ 0 h 524049"/>
                <a:gd name="connsiteX2" fmla="*/ 857463 w 857463"/>
                <a:gd name="connsiteY2" fmla="*/ 74786 h 524049"/>
                <a:gd name="connsiteX3" fmla="*/ 0 w 857463"/>
                <a:gd name="connsiteY3" fmla="*/ 524049 h 524049"/>
                <a:gd name="connsiteX4" fmla="*/ 4762 w 857463"/>
                <a:gd name="connsiteY4" fmla="*/ 450850 h 52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463" h="524049">
                  <a:moveTo>
                    <a:pt x="4762" y="450850"/>
                  </a:moveTo>
                  <a:lnTo>
                    <a:pt x="845557" y="0"/>
                  </a:lnTo>
                  <a:lnTo>
                    <a:pt x="857463" y="74786"/>
                  </a:lnTo>
                  <a:lnTo>
                    <a:pt x="0" y="524049"/>
                  </a:lnTo>
                  <a:lnTo>
                    <a:pt x="4762" y="45085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103970" y="4721143"/>
              <a:ext cx="188331" cy="164481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102856 w 2102856"/>
                <a:gd name="connsiteY2" fmla="*/ 240681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083806 w 2102856"/>
                <a:gd name="connsiteY2" fmla="*/ 147812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102856 w 2102856"/>
                <a:gd name="connsiteY2" fmla="*/ 131143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73819 w 1998081"/>
                <a:gd name="connsiteY0" fmla="*/ 0 h 131143"/>
                <a:gd name="connsiteX1" fmla="*/ 1998081 w 1998081"/>
                <a:gd name="connsiteY1" fmla="*/ 26194 h 131143"/>
                <a:gd name="connsiteX2" fmla="*/ 1998081 w 1998081"/>
                <a:gd name="connsiteY2" fmla="*/ 131143 h 131143"/>
                <a:gd name="connsiteX3" fmla="*/ 0 w 1998081"/>
                <a:gd name="connsiteY3" fmla="*/ 107331 h 131143"/>
                <a:gd name="connsiteX4" fmla="*/ 73819 w 1998081"/>
                <a:gd name="connsiteY4" fmla="*/ 0 h 131143"/>
                <a:gd name="connsiteX0" fmla="*/ 73819 w 1998081"/>
                <a:gd name="connsiteY0" fmla="*/ 0 h 131143"/>
                <a:gd name="connsiteX1" fmla="*/ 1998081 w 1998081"/>
                <a:gd name="connsiteY1" fmla="*/ 26194 h 131143"/>
                <a:gd name="connsiteX2" fmla="*/ 1998081 w 1998081"/>
                <a:gd name="connsiteY2" fmla="*/ 131143 h 131143"/>
                <a:gd name="connsiteX3" fmla="*/ 0 w 1998081"/>
                <a:gd name="connsiteY3" fmla="*/ 121618 h 131143"/>
                <a:gd name="connsiteX4" fmla="*/ 73819 w 1998081"/>
                <a:gd name="connsiteY4" fmla="*/ 0 h 131143"/>
                <a:gd name="connsiteX0" fmla="*/ 183357 w 1998081"/>
                <a:gd name="connsiteY0" fmla="*/ 0 h 257350"/>
                <a:gd name="connsiteX1" fmla="*/ 1998081 w 1998081"/>
                <a:gd name="connsiteY1" fmla="*/ 152401 h 257350"/>
                <a:gd name="connsiteX2" fmla="*/ 1998081 w 1998081"/>
                <a:gd name="connsiteY2" fmla="*/ 257350 h 257350"/>
                <a:gd name="connsiteX3" fmla="*/ 0 w 1998081"/>
                <a:gd name="connsiteY3" fmla="*/ 247825 h 257350"/>
                <a:gd name="connsiteX4" fmla="*/ 183357 w 1998081"/>
                <a:gd name="connsiteY4" fmla="*/ 0 h 257350"/>
                <a:gd name="connsiteX0" fmla="*/ 183357 w 1998081"/>
                <a:gd name="connsiteY0" fmla="*/ 0 h 257350"/>
                <a:gd name="connsiteX1" fmla="*/ 366925 w 1998081"/>
                <a:gd name="connsiteY1" fmla="*/ 90489 h 257350"/>
                <a:gd name="connsiteX2" fmla="*/ 1998081 w 1998081"/>
                <a:gd name="connsiteY2" fmla="*/ 257350 h 257350"/>
                <a:gd name="connsiteX3" fmla="*/ 0 w 1998081"/>
                <a:gd name="connsiteY3" fmla="*/ 247825 h 257350"/>
                <a:gd name="connsiteX4" fmla="*/ 183357 w 1998081"/>
                <a:gd name="connsiteY4" fmla="*/ 0 h 257350"/>
                <a:gd name="connsiteX0" fmla="*/ 183357 w 366925"/>
                <a:gd name="connsiteY0" fmla="*/ 0 h 247825"/>
                <a:gd name="connsiteX1" fmla="*/ 366925 w 366925"/>
                <a:gd name="connsiteY1" fmla="*/ 90489 h 247825"/>
                <a:gd name="connsiteX2" fmla="*/ 366925 w 366925"/>
                <a:gd name="connsiteY2" fmla="*/ 152575 h 247825"/>
                <a:gd name="connsiteX3" fmla="*/ 0 w 366925"/>
                <a:gd name="connsiteY3" fmla="*/ 247825 h 247825"/>
                <a:gd name="connsiteX4" fmla="*/ 183357 w 366925"/>
                <a:gd name="connsiteY4" fmla="*/ 0 h 247825"/>
                <a:gd name="connsiteX0" fmla="*/ 4763 w 188331"/>
                <a:gd name="connsiteY0" fmla="*/ 0 h 152575"/>
                <a:gd name="connsiteX1" fmla="*/ 188331 w 188331"/>
                <a:gd name="connsiteY1" fmla="*/ 90489 h 152575"/>
                <a:gd name="connsiteX2" fmla="*/ 188331 w 188331"/>
                <a:gd name="connsiteY2" fmla="*/ 152575 h 152575"/>
                <a:gd name="connsiteX3" fmla="*/ 0 w 188331"/>
                <a:gd name="connsiteY3" fmla="*/ 85900 h 152575"/>
                <a:gd name="connsiteX4" fmla="*/ 4763 w 188331"/>
                <a:gd name="connsiteY4" fmla="*/ 0 h 152575"/>
                <a:gd name="connsiteX0" fmla="*/ 4763 w 188331"/>
                <a:gd name="connsiteY0" fmla="*/ 0 h 164481"/>
                <a:gd name="connsiteX1" fmla="*/ 188331 w 188331"/>
                <a:gd name="connsiteY1" fmla="*/ 90489 h 164481"/>
                <a:gd name="connsiteX2" fmla="*/ 188331 w 188331"/>
                <a:gd name="connsiteY2" fmla="*/ 164481 h 164481"/>
                <a:gd name="connsiteX3" fmla="*/ 0 w 188331"/>
                <a:gd name="connsiteY3" fmla="*/ 85900 h 164481"/>
                <a:gd name="connsiteX4" fmla="*/ 4763 w 188331"/>
                <a:gd name="connsiteY4" fmla="*/ 0 h 16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331" h="164481">
                  <a:moveTo>
                    <a:pt x="4763" y="0"/>
                  </a:moveTo>
                  <a:lnTo>
                    <a:pt x="188331" y="90489"/>
                  </a:lnTo>
                  <a:lnTo>
                    <a:pt x="188331" y="164481"/>
                  </a:lnTo>
                  <a:lnTo>
                    <a:pt x="0" y="8590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4107676" y="4264310"/>
              <a:ext cx="1026531" cy="547862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0 w 2502906"/>
                <a:gd name="connsiteY0" fmla="*/ 304800 h 519287"/>
                <a:gd name="connsiteX1" fmla="*/ 2502906 w 2502906"/>
                <a:gd name="connsiteY1" fmla="*/ 0 h 519287"/>
                <a:gd name="connsiteX2" fmla="*/ 2102856 w 2502906"/>
                <a:gd name="connsiteY2" fmla="*/ 519287 h 519287"/>
                <a:gd name="connsiteX3" fmla="*/ 0 w 2502906"/>
                <a:gd name="connsiteY3" fmla="*/ 519287 h 519287"/>
                <a:gd name="connsiteX4" fmla="*/ 0 w 2502906"/>
                <a:gd name="connsiteY4" fmla="*/ 304800 h 519287"/>
                <a:gd name="connsiteX0" fmla="*/ 609600 w 2502906"/>
                <a:gd name="connsiteY0" fmla="*/ 50800 h 519287"/>
                <a:gd name="connsiteX1" fmla="*/ 2502906 w 2502906"/>
                <a:gd name="connsiteY1" fmla="*/ 0 h 519287"/>
                <a:gd name="connsiteX2" fmla="*/ 2102856 w 2502906"/>
                <a:gd name="connsiteY2" fmla="*/ 519287 h 519287"/>
                <a:gd name="connsiteX3" fmla="*/ 0 w 2502906"/>
                <a:gd name="connsiteY3" fmla="*/ 519287 h 519287"/>
                <a:gd name="connsiteX4" fmla="*/ 609600 w 2502906"/>
                <a:gd name="connsiteY4" fmla="*/ 50800 h 519287"/>
                <a:gd name="connsiteX0" fmla="*/ 609600 w 2502906"/>
                <a:gd name="connsiteY0" fmla="*/ 50800 h 519287"/>
                <a:gd name="connsiteX1" fmla="*/ 2502906 w 2502906"/>
                <a:gd name="connsiteY1" fmla="*/ 0 h 519287"/>
                <a:gd name="connsiteX2" fmla="*/ 1537706 w 2502906"/>
                <a:gd name="connsiteY2" fmla="*/ 436737 h 519287"/>
                <a:gd name="connsiteX3" fmla="*/ 0 w 2502906"/>
                <a:gd name="connsiteY3" fmla="*/ 519287 h 519287"/>
                <a:gd name="connsiteX4" fmla="*/ 609600 w 2502906"/>
                <a:gd name="connsiteY4" fmla="*/ 50800 h 519287"/>
                <a:gd name="connsiteX0" fmla="*/ 990600 w 2883906"/>
                <a:gd name="connsiteY0" fmla="*/ 50800 h 436737"/>
                <a:gd name="connsiteX1" fmla="*/ 2883906 w 2883906"/>
                <a:gd name="connsiteY1" fmla="*/ 0 h 436737"/>
                <a:gd name="connsiteX2" fmla="*/ 1918706 w 2883906"/>
                <a:gd name="connsiteY2" fmla="*/ 436737 h 436737"/>
                <a:gd name="connsiteX3" fmla="*/ 0 w 2883906"/>
                <a:gd name="connsiteY3" fmla="*/ 417687 h 436737"/>
                <a:gd name="connsiteX4" fmla="*/ 990600 w 2883906"/>
                <a:gd name="connsiteY4" fmla="*/ 50800 h 436737"/>
                <a:gd name="connsiteX0" fmla="*/ 819150 w 2712456"/>
                <a:gd name="connsiteY0" fmla="*/ 50800 h 443880"/>
                <a:gd name="connsiteX1" fmla="*/ 2712456 w 2712456"/>
                <a:gd name="connsiteY1" fmla="*/ 0 h 443880"/>
                <a:gd name="connsiteX2" fmla="*/ 1747256 w 2712456"/>
                <a:gd name="connsiteY2" fmla="*/ 436737 h 443880"/>
                <a:gd name="connsiteX3" fmla="*/ 0 w 2712456"/>
                <a:gd name="connsiteY3" fmla="*/ 443880 h 443880"/>
                <a:gd name="connsiteX4" fmla="*/ 819150 w 2712456"/>
                <a:gd name="connsiteY4" fmla="*/ 50800 h 443880"/>
                <a:gd name="connsiteX0" fmla="*/ 840581 w 2712456"/>
                <a:gd name="connsiteY0" fmla="*/ 0 h 454993"/>
                <a:gd name="connsiteX1" fmla="*/ 2712456 w 2712456"/>
                <a:gd name="connsiteY1" fmla="*/ 11113 h 454993"/>
                <a:gd name="connsiteX2" fmla="*/ 1747256 w 2712456"/>
                <a:gd name="connsiteY2" fmla="*/ 447850 h 454993"/>
                <a:gd name="connsiteX3" fmla="*/ 0 w 2712456"/>
                <a:gd name="connsiteY3" fmla="*/ 454993 h 454993"/>
                <a:gd name="connsiteX4" fmla="*/ 840581 w 2712456"/>
                <a:gd name="connsiteY4" fmla="*/ 0 h 454993"/>
                <a:gd name="connsiteX0" fmla="*/ 840581 w 1747256"/>
                <a:gd name="connsiteY0" fmla="*/ 0 h 454993"/>
                <a:gd name="connsiteX1" fmla="*/ 850318 w 1747256"/>
                <a:gd name="connsiteY1" fmla="*/ 170657 h 454993"/>
                <a:gd name="connsiteX2" fmla="*/ 1747256 w 1747256"/>
                <a:gd name="connsiteY2" fmla="*/ 447850 h 454993"/>
                <a:gd name="connsiteX3" fmla="*/ 0 w 1747256"/>
                <a:gd name="connsiteY3" fmla="*/ 454993 h 454993"/>
                <a:gd name="connsiteX4" fmla="*/ 840581 w 1747256"/>
                <a:gd name="connsiteY4" fmla="*/ 0 h 454993"/>
                <a:gd name="connsiteX0" fmla="*/ 840581 w 1747256"/>
                <a:gd name="connsiteY0" fmla="*/ 0 h 454993"/>
                <a:gd name="connsiteX1" fmla="*/ 1026531 w 1747256"/>
                <a:gd name="connsiteY1" fmla="*/ 94457 h 454993"/>
                <a:gd name="connsiteX2" fmla="*/ 1747256 w 1747256"/>
                <a:gd name="connsiteY2" fmla="*/ 447850 h 454993"/>
                <a:gd name="connsiteX3" fmla="*/ 0 w 1747256"/>
                <a:gd name="connsiteY3" fmla="*/ 454993 h 454993"/>
                <a:gd name="connsiteX4" fmla="*/ 840581 w 1747256"/>
                <a:gd name="connsiteY4" fmla="*/ 0 h 454993"/>
                <a:gd name="connsiteX0" fmla="*/ 840581 w 1026531"/>
                <a:gd name="connsiteY0" fmla="*/ 0 h 547862"/>
                <a:gd name="connsiteX1" fmla="*/ 1026531 w 1026531"/>
                <a:gd name="connsiteY1" fmla="*/ 94457 h 547862"/>
                <a:gd name="connsiteX2" fmla="*/ 187537 w 1026531"/>
                <a:gd name="connsiteY2" fmla="*/ 547862 h 547862"/>
                <a:gd name="connsiteX3" fmla="*/ 0 w 1026531"/>
                <a:gd name="connsiteY3" fmla="*/ 454993 h 547862"/>
                <a:gd name="connsiteX4" fmla="*/ 840581 w 1026531"/>
                <a:gd name="connsiteY4" fmla="*/ 0 h 54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31" h="547862">
                  <a:moveTo>
                    <a:pt x="840581" y="0"/>
                  </a:moveTo>
                  <a:lnTo>
                    <a:pt x="1026531" y="94457"/>
                  </a:lnTo>
                  <a:lnTo>
                    <a:pt x="187537" y="547862"/>
                  </a:lnTo>
                  <a:lnTo>
                    <a:pt x="0" y="454993"/>
                  </a:lnTo>
                  <a:lnTo>
                    <a:pt x="840581" y="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 rot="3192664">
              <a:off x="4364416" y="4442709"/>
              <a:ext cx="146535" cy="452156"/>
            </a:xfrm>
            <a:custGeom>
              <a:avLst/>
              <a:gdLst>
                <a:gd name="connsiteX0" fmla="*/ 0 w 220364"/>
                <a:gd name="connsiteY0" fmla="*/ 0 h 68922"/>
                <a:gd name="connsiteX1" fmla="*/ 220364 w 220364"/>
                <a:gd name="connsiteY1" fmla="*/ 0 h 68922"/>
                <a:gd name="connsiteX2" fmla="*/ 220364 w 220364"/>
                <a:gd name="connsiteY2" fmla="*/ 68922 h 68922"/>
                <a:gd name="connsiteX3" fmla="*/ 0 w 220364"/>
                <a:gd name="connsiteY3" fmla="*/ 68922 h 68922"/>
                <a:gd name="connsiteX4" fmla="*/ 0 w 220364"/>
                <a:gd name="connsiteY4" fmla="*/ 0 h 68922"/>
                <a:gd name="connsiteX0" fmla="*/ 0 w 220364"/>
                <a:gd name="connsiteY0" fmla="*/ 134 h 69056"/>
                <a:gd name="connsiteX1" fmla="*/ 103841 w 220364"/>
                <a:gd name="connsiteY1" fmla="*/ 0 h 69056"/>
                <a:gd name="connsiteX2" fmla="*/ 220364 w 220364"/>
                <a:gd name="connsiteY2" fmla="*/ 134 h 69056"/>
                <a:gd name="connsiteX3" fmla="*/ 220364 w 220364"/>
                <a:gd name="connsiteY3" fmla="*/ 69056 h 69056"/>
                <a:gd name="connsiteX4" fmla="*/ 0 w 220364"/>
                <a:gd name="connsiteY4" fmla="*/ 69056 h 69056"/>
                <a:gd name="connsiteX5" fmla="*/ 0 w 220364"/>
                <a:gd name="connsiteY5" fmla="*/ 134 h 69056"/>
                <a:gd name="connsiteX0" fmla="*/ 0 w 220364"/>
                <a:gd name="connsiteY0" fmla="*/ 134 h 69056"/>
                <a:gd name="connsiteX1" fmla="*/ 103841 w 220364"/>
                <a:gd name="connsiteY1" fmla="*/ 0 h 69056"/>
                <a:gd name="connsiteX2" fmla="*/ 220364 w 220364"/>
                <a:gd name="connsiteY2" fmla="*/ 134 h 69056"/>
                <a:gd name="connsiteX3" fmla="*/ 220364 w 220364"/>
                <a:gd name="connsiteY3" fmla="*/ 69056 h 69056"/>
                <a:gd name="connsiteX4" fmla="*/ 94316 w 220364"/>
                <a:gd name="connsiteY4" fmla="*/ 69056 h 69056"/>
                <a:gd name="connsiteX5" fmla="*/ 0 w 220364"/>
                <a:gd name="connsiteY5" fmla="*/ 69056 h 69056"/>
                <a:gd name="connsiteX6" fmla="*/ 0 w 220364"/>
                <a:gd name="connsiteY6" fmla="*/ 134 h 69056"/>
                <a:gd name="connsiteX0" fmla="*/ 0 w 220364"/>
                <a:gd name="connsiteY0" fmla="*/ 0 h 68922"/>
                <a:gd name="connsiteX1" fmla="*/ 149085 w 220364"/>
                <a:gd name="connsiteY1" fmla="*/ 2247 h 68922"/>
                <a:gd name="connsiteX2" fmla="*/ 220364 w 220364"/>
                <a:gd name="connsiteY2" fmla="*/ 0 h 68922"/>
                <a:gd name="connsiteX3" fmla="*/ 220364 w 220364"/>
                <a:gd name="connsiteY3" fmla="*/ 68922 h 68922"/>
                <a:gd name="connsiteX4" fmla="*/ 94316 w 220364"/>
                <a:gd name="connsiteY4" fmla="*/ 68922 h 68922"/>
                <a:gd name="connsiteX5" fmla="*/ 0 w 220364"/>
                <a:gd name="connsiteY5" fmla="*/ 68922 h 68922"/>
                <a:gd name="connsiteX6" fmla="*/ 0 w 220364"/>
                <a:gd name="connsiteY6" fmla="*/ 0 h 68922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220364 w 251320"/>
                <a:gd name="connsiteY3" fmla="*/ 445160 h 445160"/>
                <a:gd name="connsiteX4" fmla="*/ 94316 w 251320"/>
                <a:gd name="connsiteY4" fmla="*/ 445160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94316 w 251320"/>
                <a:gd name="connsiteY4" fmla="*/ 445160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87173 w 251320"/>
                <a:gd name="connsiteY4" fmla="*/ 409441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87173 w 251320"/>
                <a:gd name="connsiteY4" fmla="*/ 409441 h 445160"/>
                <a:gd name="connsiteX5" fmla="*/ 155389 w 251320"/>
                <a:gd name="connsiteY5" fmla="*/ 426557 h 445160"/>
                <a:gd name="connsiteX6" fmla="*/ 0 w 251320"/>
                <a:gd name="connsiteY6" fmla="*/ 445160 h 445160"/>
                <a:gd name="connsiteX7" fmla="*/ 0 w 251320"/>
                <a:gd name="connsiteY7" fmla="*/ 376238 h 445160"/>
                <a:gd name="connsiteX0" fmla="*/ 0 w 251320"/>
                <a:gd name="connsiteY0" fmla="*/ 376238 h 452156"/>
                <a:gd name="connsiteX1" fmla="*/ 149085 w 251320"/>
                <a:gd name="connsiteY1" fmla="*/ 378485 h 452156"/>
                <a:gd name="connsiteX2" fmla="*/ 251320 w 251320"/>
                <a:gd name="connsiteY2" fmla="*/ 0 h 452156"/>
                <a:gd name="connsiteX3" fmla="*/ 187026 w 251320"/>
                <a:gd name="connsiteY3" fmla="*/ 428491 h 452156"/>
                <a:gd name="connsiteX4" fmla="*/ 87173 w 251320"/>
                <a:gd name="connsiteY4" fmla="*/ 409441 h 452156"/>
                <a:gd name="connsiteX5" fmla="*/ 155389 w 251320"/>
                <a:gd name="connsiteY5" fmla="*/ 426557 h 452156"/>
                <a:gd name="connsiteX6" fmla="*/ 104785 w 251320"/>
                <a:gd name="connsiteY6" fmla="*/ 452156 h 452156"/>
                <a:gd name="connsiteX7" fmla="*/ 0 w 251320"/>
                <a:gd name="connsiteY7" fmla="*/ 376238 h 452156"/>
                <a:gd name="connsiteX0" fmla="*/ 39668 w 164264"/>
                <a:gd name="connsiteY0" fmla="*/ 405586 h 452156"/>
                <a:gd name="connsiteX1" fmla="*/ 62029 w 164264"/>
                <a:gd name="connsiteY1" fmla="*/ 378485 h 452156"/>
                <a:gd name="connsiteX2" fmla="*/ 164264 w 164264"/>
                <a:gd name="connsiteY2" fmla="*/ 0 h 452156"/>
                <a:gd name="connsiteX3" fmla="*/ 99970 w 164264"/>
                <a:gd name="connsiteY3" fmla="*/ 428491 h 452156"/>
                <a:gd name="connsiteX4" fmla="*/ 117 w 164264"/>
                <a:gd name="connsiteY4" fmla="*/ 409441 h 452156"/>
                <a:gd name="connsiteX5" fmla="*/ 68333 w 164264"/>
                <a:gd name="connsiteY5" fmla="*/ 426557 h 452156"/>
                <a:gd name="connsiteX6" fmla="*/ 17729 w 164264"/>
                <a:gd name="connsiteY6" fmla="*/ 452156 h 452156"/>
                <a:gd name="connsiteX7" fmla="*/ 39668 w 164264"/>
                <a:gd name="connsiteY7" fmla="*/ 405586 h 452156"/>
                <a:gd name="connsiteX0" fmla="*/ 39668 w 164264"/>
                <a:gd name="connsiteY0" fmla="*/ 405586 h 452156"/>
                <a:gd name="connsiteX1" fmla="*/ 85876 w 164264"/>
                <a:gd name="connsiteY1" fmla="*/ 402263 h 452156"/>
                <a:gd name="connsiteX2" fmla="*/ 164264 w 164264"/>
                <a:gd name="connsiteY2" fmla="*/ 0 h 452156"/>
                <a:gd name="connsiteX3" fmla="*/ 99970 w 164264"/>
                <a:gd name="connsiteY3" fmla="*/ 428491 h 452156"/>
                <a:gd name="connsiteX4" fmla="*/ 117 w 164264"/>
                <a:gd name="connsiteY4" fmla="*/ 409441 h 452156"/>
                <a:gd name="connsiteX5" fmla="*/ 68333 w 164264"/>
                <a:gd name="connsiteY5" fmla="*/ 426557 h 452156"/>
                <a:gd name="connsiteX6" fmla="*/ 17729 w 164264"/>
                <a:gd name="connsiteY6" fmla="*/ 452156 h 452156"/>
                <a:gd name="connsiteX7" fmla="*/ 39668 w 164264"/>
                <a:gd name="connsiteY7" fmla="*/ 405586 h 452156"/>
                <a:gd name="connsiteX0" fmla="*/ 21939 w 146535"/>
                <a:gd name="connsiteY0" fmla="*/ 405586 h 466003"/>
                <a:gd name="connsiteX1" fmla="*/ 68147 w 146535"/>
                <a:gd name="connsiteY1" fmla="*/ 402263 h 466003"/>
                <a:gd name="connsiteX2" fmla="*/ 146535 w 146535"/>
                <a:gd name="connsiteY2" fmla="*/ 0 h 466003"/>
                <a:gd name="connsiteX3" fmla="*/ 82241 w 146535"/>
                <a:gd name="connsiteY3" fmla="*/ 428491 h 466003"/>
                <a:gd name="connsiteX4" fmla="*/ 73907 w 146535"/>
                <a:gd name="connsiteY4" fmla="*/ 465986 h 466003"/>
                <a:gd name="connsiteX5" fmla="*/ 50604 w 146535"/>
                <a:gd name="connsiteY5" fmla="*/ 426557 h 466003"/>
                <a:gd name="connsiteX6" fmla="*/ 0 w 146535"/>
                <a:gd name="connsiteY6" fmla="*/ 452156 h 466003"/>
                <a:gd name="connsiteX7" fmla="*/ 21939 w 146535"/>
                <a:gd name="connsiteY7" fmla="*/ 405586 h 466003"/>
                <a:gd name="connsiteX0" fmla="*/ 21939 w 146535"/>
                <a:gd name="connsiteY0" fmla="*/ 405586 h 466003"/>
                <a:gd name="connsiteX1" fmla="*/ 68147 w 146535"/>
                <a:gd name="connsiteY1" fmla="*/ 402263 h 466003"/>
                <a:gd name="connsiteX2" fmla="*/ 146535 w 146535"/>
                <a:gd name="connsiteY2" fmla="*/ 0 h 466003"/>
                <a:gd name="connsiteX3" fmla="*/ 112703 w 146535"/>
                <a:gd name="connsiteY3" fmla="*/ 415590 h 466003"/>
                <a:gd name="connsiteX4" fmla="*/ 73907 w 146535"/>
                <a:gd name="connsiteY4" fmla="*/ 465986 h 466003"/>
                <a:gd name="connsiteX5" fmla="*/ 50604 w 146535"/>
                <a:gd name="connsiteY5" fmla="*/ 426557 h 466003"/>
                <a:gd name="connsiteX6" fmla="*/ 0 w 146535"/>
                <a:gd name="connsiteY6" fmla="*/ 452156 h 466003"/>
                <a:gd name="connsiteX7" fmla="*/ 21939 w 146535"/>
                <a:gd name="connsiteY7" fmla="*/ 405586 h 466003"/>
                <a:gd name="connsiteX0" fmla="*/ 21939 w 146535"/>
                <a:gd name="connsiteY0" fmla="*/ 405586 h 452156"/>
                <a:gd name="connsiteX1" fmla="*/ 68147 w 146535"/>
                <a:gd name="connsiteY1" fmla="*/ 402263 h 452156"/>
                <a:gd name="connsiteX2" fmla="*/ 146535 w 146535"/>
                <a:gd name="connsiteY2" fmla="*/ 0 h 452156"/>
                <a:gd name="connsiteX3" fmla="*/ 112703 w 146535"/>
                <a:gd name="connsiteY3" fmla="*/ 415590 h 452156"/>
                <a:gd name="connsiteX4" fmla="*/ 76228 w 146535"/>
                <a:gd name="connsiteY4" fmla="*/ 423119 h 452156"/>
                <a:gd name="connsiteX5" fmla="*/ 50604 w 146535"/>
                <a:gd name="connsiteY5" fmla="*/ 426557 h 452156"/>
                <a:gd name="connsiteX6" fmla="*/ 0 w 146535"/>
                <a:gd name="connsiteY6" fmla="*/ 452156 h 452156"/>
                <a:gd name="connsiteX7" fmla="*/ 21939 w 146535"/>
                <a:gd name="connsiteY7" fmla="*/ 405586 h 452156"/>
                <a:gd name="connsiteX0" fmla="*/ 21939 w 146535"/>
                <a:gd name="connsiteY0" fmla="*/ 405586 h 452156"/>
                <a:gd name="connsiteX1" fmla="*/ 68147 w 146535"/>
                <a:gd name="connsiteY1" fmla="*/ 402263 h 452156"/>
                <a:gd name="connsiteX2" fmla="*/ 146535 w 146535"/>
                <a:gd name="connsiteY2" fmla="*/ 0 h 452156"/>
                <a:gd name="connsiteX3" fmla="*/ 96948 w 146535"/>
                <a:gd name="connsiteY3" fmla="*/ 388942 h 452156"/>
                <a:gd name="connsiteX4" fmla="*/ 76228 w 146535"/>
                <a:gd name="connsiteY4" fmla="*/ 423119 h 452156"/>
                <a:gd name="connsiteX5" fmla="*/ 50604 w 146535"/>
                <a:gd name="connsiteY5" fmla="*/ 426557 h 452156"/>
                <a:gd name="connsiteX6" fmla="*/ 0 w 146535"/>
                <a:gd name="connsiteY6" fmla="*/ 452156 h 452156"/>
                <a:gd name="connsiteX7" fmla="*/ 21939 w 146535"/>
                <a:gd name="connsiteY7" fmla="*/ 405586 h 45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535" h="452156">
                  <a:moveTo>
                    <a:pt x="21939" y="405586"/>
                  </a:moveTo>
                  <a:lnTo>
                    <a:pt x="68147" y="402263"/>
                  </a:lnTo>
                  <a:lnTo>
                    <a:pt x="146535" y="0"/>
                  </a:lnTo>
                  <a:lnTo>
                    <a:pt x="96948" y="388942"/>
                  </a:lnTo>
                  <a:lnTo>
                    <a:pt x="76228" y="423119"/>
                  </a:lnTo>
                  <a:cubicBezTo>
                    <a:pt x="72766" y="424099"/>
                    <a:pt x="54066" y="425577"/>
                    <a:pt x="50604" y="426557"/>
                  </a:cubicBezTo>
                  <a:lnTo>
                    <a:pt x="0" y="452156"/>
                  </a:lnTo>
                  <a:lnTo>
                    <a:pt x="21939" y="405586"/>
                  </a:lnTo>
                  <a:close/>
                </a:path>
              </a:pathLst>
            </a:custGeom>
            <a:solidFill>
              <a:srgbClr val="F79F5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/>
            <p:cNvSpPr/>
            <p:nvPr/>
          </p:nvSpPr>
          <p:spPr>
            <a:xfrm rot="3377166">
              <a:off x="4680586" y="4112365"/>
              <a:ext cx="107746" cy="681430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1"/>
            <p:cNvSpPr/>
            <p:nvPr/>
          </p:nvSpPr>
          <p:spPr>
            <a:xfrm rot="13736719">
              <a:off x="4827096" y="4197526"/>
              <a:ext cx="107746" cy="681430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1"/>
            <p:cNvSpPr/>
            <p:nvPr/>
          </p:nvSpPr>
          <p:spPr>
            <a:xfrm rot="3377166">
              <a:off x="4589295" y="4274775"/>
              <a:ext cx="54223" cy="614087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3062 w 107746"/>
                <a:gd name="connsiteY2" fmla="*/ 168065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26856"/>
                <a:gd name="connsiteY0" fmla="*/ 577072 h 577072"/>
                <a:gd name="connsiteX1" fmla="*/ 126856 w 126856"/>
                <a:gd name="connsiteY1" fmla="*/ 0 h 577072"/>
                <a:gd name="connsiteX2" fmla="*/ 122172 w 126856"/>
                <a:gd name="connsiteY2" fmla="*/ 168065 h 577072"/>
                <a:gd name="connsiteX3" fmla="*/ 114414 w 126856"/>
                <a:gd name="connsiteY3" fmla="*/ 262929 h 577072"/>
                <a:gd name="connsiteX4" fmla="*/ 0 w 126856"/>
                <a:gd name="connsiteY4" fmla="*/ 577072 h 577072"/>
                <a:gd name="connsiteX0" fmla="*/ 0 w 54223"/>
                <a:gd name="connsiteY0" fmla="*/ 614087 h 614087"/>
                <a:gd name="connsiteX1" fmla="*/ 54223 w 54223"/>
                <a:gd name="connsiteY1" fmla="*/ 0 h 614087"/>
                <a:gd name="connsiteX2" fmla="*/ 49539 w 54223"/>
                <a:gd name="connsiteY2" fmla="*/ 168065 h 614087"/>
                <a:gd name="connsiteX3" fmla="*/ 41781 w 54223"/>
                <a:gd name="connsiteY3" fmla="*/ 262929 h 614087"/>
                <a:gd name="connsiteX4" fmla="*/ 0 w 54223"/>
                <a:gd name="connsiteY4" fmla="*/ 614087 h 61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3" h="614087">
                  <a:moveTo>
                    <a:pt x="0" y="614087"/>
                  </a:moveTo>
                  <a:lnTo>
                    <a:pt x="54223" y="0"/>
                  </a:lnTo>
                  <a:cubicBezTo>
                    <a:pt x="46494" y="65265"/>
                    <a:pt x="57268" y="102800"/>
                    <a:pt x="49539" y="168065"/>
                  </a:cubicBezTo>
                  <a:lnTo>
                    <a:pt x="41781" y="262929"/>
                  </a:lnTo>
                  <a:lnTo>
                    <a:pt x="0" y="6140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1"/>
            <p:cNvSpPr/>
            <p:nvPr/>
          </p:nvSpPr>
          <p:spPr>
            <a:xfrm rot="3377166">
              <a:off x="4417593" y="4266547"/>
              <a:ext cx="54223" cy="614087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3062 w 107746"/>
                <a:gd name="connsiteY2" fmla="*/ 168065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26856"/>
                <a:gd name="connsiteY0" fmla="*/ 577072 h 577072"/>
                <a:gd name="connsiteX1" fmla="*/ 126856 w 126856"/>
                <a:gd name="connsiteY1" fmla="*/ 0 h 577072"/>
                <a:gd name="connsiteX2" fmla="*/ 122172 w 126856"/>
                <a:gd name="connsiteY2" fmla="*/ 168065 h 577072"/>
                <a:gd name="connsiteX3" fmla="*/ 114414 w 126856"/>
                <a:gd name="connsiteY3" fmla="*/ 262929 h 577072"/>
                <a:gd name="connsiteX4" fmla="*/ 0 w 126856"/>
                <a:gd name="connsiteY4" fmla="*/ 577072 h 577072"/>
                <a:gd name="connsiteX0" fmla="*/ 0 w 54223"/>
                <a:gd name="connsiteY0" fmla="*/ 614087 h 614087"/>
                <a:gd name="connsiteX1" fmla="*/ 54223 w 54223"/>
                <a:gd name="connsiteY1" fmla="*/ 0 h 614087"/>
                <a:gd name="connsiteX2" fmla="*/ 49539 w 54223"/>
                <a:gd name="connsiteY2" fmla="*/ 168065 h 614087"/>
                <a:gd name="connsiteX3" fmla="*/ 41781 w 54223"/>
                <a:gd name="connsiteY3" fmla="*/ 262929 h 614087"/>
                <a:gd name="connsiteX4" fmla="*/ 0 w 54223"/>
                <a:gd name="connsiteY4" fmla="*/ 614087 h 61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3" h="614087">
                  <a:moveTo>
                    <a:pt x="0" y="614087"/>
                  </a:moveTo>
                  <a:lnTo>
                    <a:pt x="54223" y="0"/>
                  </a:lnTo>
                  <a:cubicBezTo>
                    <a:pt x="46494" y="65265"/>
                    <a:pt x="57268" y="102800"/>
                    <a:pt x="49539" y="168065"/>
                  </a:cubicBezTo>
                  <a:lnTo>
                    <a:pt x="41781" y="262929"/>
                  </a:lnTo>
                  <a:lnTo>
                    <a:pt x="0" y="6140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1"/>
            <p:cNvSpPr/>
            <p:nvPr/>
          </p:nvSpPr>
          <p:spPr>
            <a:xfrm rot="13018569">
              <a:off x="4908057" y="4296773"/>
              <a:ext cx="107746" cy="244593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 rot="11176851" flipH="1" flipV="1">
            <a:off x="3783599" y="2113736"/>
            <a:ext cx="1117714" cy="622277"/>
            <a:chOff x="4103970" y="4264310"/>
            <a:chExt cx="1117714" cy="622277"/>
          </a:xfrm>
        </p:grpSpPr>
        <p:sp>
          <p:nvSpPr>
            <p:cNvPr id="119" name="Rectangle 107"/>
            <p:cNvSpPr/>
            <p:nvPr/>
          </p:nvSpPr>
          <p:spPr>
            <a:xfrm>
              <a:off x="4294266" y="4362538"/>
              <a:ext cx="857463" cy="524049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0 w 2102856"/>
                <a:gd name="connsiteY0" fmla="*/ 469900 h 684387"/>
                <a:gd name="connsiteX1" fmla="*/ 940806 w 2102856"/>
                <a:gd name="connsiteY1" fmla="*/ 0 h 684387"/>
                <a:gd name="connsiteX2" fmla="*/ 2102856 w 2102856"/>
                <a:gd name="connsiteY2" fmla="*/ 684387 h 684387"/>
                <a:gd name="connsiteX3" fmla="*/ 0 w 2102856"/>
                <a:gd name="connsiteY3" fmla="*/ 684387 h 684387"/>
                <a:gd name="connsiteX4" fmla="*/ 0 w 2102856"/>
                <a:gd name="connsiteY4" fmla="*/ 469900 h 684387"/>
                <a:gd name="connsiteX0" fmla="*/ 0 w 1112256"/>
                <a:gd name="connsiteY0" fmla="*/ 469900 h 684387"/>
                <a:gd name="connsiteX1" fmla="*/ 940806 w 1112256"/>
                <a:gd name="connsiteY1" fmla="*/ 0 h 684387"/>
                <a:gd name="connsiteX2" fmla="*/ 1112256 w 1112256"/>
                <a:gd name="connsiteY2" fmla="*/ 93837 h 684387"/>
                <a:gd name="connsiteX3" fmla="*/ 0 w 1112256"/>
                <a:gd name="connsiteY3" fmla="*/ 684387 h 684387"/>
                <a:gd name="connsiteX4" fmla="*/ 0 w 1112256"/>
                <a:gd name="connsiteY4" fmla="*/ 469900 h 684387"/>
                <a:gd name="connsiteX0" fmla="*/ 0 w 1112256"/>
                <a:gd name="connsiteY0" fmla="*/ 469900 h 576437"/>
                <a:gd name="connsiteX1" fmla="*/ 940806 w 1112256"/>
                <a:gd name="connsiteY1" fmla="*/ 0 h 576437"/>
                <a:gd name="connsiteX2" fmla="*/ 1112256 w 1112256"/>
                <a:gd name="connsiteY2" fmla="*/ 93837 h 576437"/>
                <a:gd name="connsiteX3" fmla="*/ 76200 w 1112256"/>
                <a:gd name="connsiteY3" fmla="*/ 576437 h 576437"/>
                <a:gd name="connsiteX4" fmla="*/ 0 w 1112256"/>
                <a:gd name="connsiteY4" fmla="*/ 469900 h 576437"/>
                <a:gd name="connsiteX0" fmla="*/ 0 w 1112256"/>
                <a:gd name="connsiteY0" fmla="*/ 446088 h 576437"/>
                <a:gd name="connsiteX1" fmla="*/ 940806 w 1112256"/>
                <a:gd name="connsiteY1" fmla="*/ 0 h 576437"/>
                <a:gd name="connsiteX2" fmla="*/ 1112256 w 1112256"/>
                <a:gd name="connsiteY2" fmla="*/ 93837 h 576437"/>
                <a:gd name="connsiteX3" fmla="*/ 76200 w 1112256"/>
                <a:gd name="connsiteY3" fmla="*/ 576437 h 576437"/>
                <a:gd name="connsiteX4" fmla="*/ 0 w 1112256"/>
                <a:gd name="connsiteY4" fmla="*/ 446088 h 576437"/>
                <a:gd name="connsiteX0" fmla="*/ 0 w 1112256"/>
                <a:gd name="connsiteY0" fmla="*/ 438944 h 569293"/>
                <a:gd name="connsiteX1" fmla="*/ 943188 w 1112256"/>
                <a:gd name="connsiteY1" fmla="*/ 0 h 569293"/>
                <a:gd name="connsiteX2" fmla="*/ 1112256 w 1112256"/>
                <a:gd name="connsiteY2" fmla="*/ 86693 h 569293"/>
                <a:gd name="connsiteX3" fmla="*/ 76200 w 1112256"/>
                <a:gd name="connsiteY3" fmla="*/ 569293 h 569293"/>
                <a:gd name="connsiteX4" fmla="*/ 0 w 1112256"/>
                <a:gd name="connsiteY4" fmla="*/ 438944 h 569293"/>
                <a:gd name="connsiteX0" fmla="*/ 0 w 1112256"/>
                <a:gd name="connsiteY0" fmla="*/ 438944 h 533574"/>
                <a:gd name="connsiteX1" fmla="*/ 943188 w 1112256"/>
                <a:gd name="connsiteY1" fmla="*/ 0 h 533574"/>
                <a:gd name="connsiteX2" fmla="*/ 1112256 w 1112256"/>
                <a:gd name="connsiteY2" fmla="*/ 86693 h 533574"/>
                <a:gd name="connsiteX3" fmla="*/ 150019 w 1112256"/>
                <a:gd name="connsiteY3" fmla="*/ 533574 h 533574"/>
                <a:gd name="connsiteX4" fmla="*/ 0 w 1112256"/>
                <a:gd name="connsiteY4" fmla="*/ 438944 h 533574"/>
                <a:gd name="connsiteX0" fmla="*/ 4763 w 1117019"/>
                <a:gd name="connsiteY0" fmla="*/ 438944 h 557387"/>
                <a:gd name="connsiteX1" fmla="*/ 947951 w 1117019"/>
                <a:gd name="connsiteY1" fmla="*/ 0 h 557387"/>
                <a:gd name="connsiteX2" fmla="*/ 1117019 w 1117019"/>
                <a:gd name="connsiteY2" fmla="*/ 86693 h 557387"/>
                <a:gd name="connsiteX3" fmla="*/ 0 w 1117019"/>
                <a:gd name="connsiteY3" fmla="*/ 557387 h 557387"/>
                <a:gd name="connsiteX4" fmla="*/ 4763 w 1117019"/>
                <a:gd name="connsiteY4" fmla="*/ 438944 h 557387"/>
                <a:gd name="connsiteX0" fmla="*/ 4763 w 947951"/>
                <a:gd name="connsiteY0" fmla="*/ 438944 h 557387"/>
                <a:gd name="connsiteX1" fmla="*/ 947951 w 947951"/>
                <a:gd name="connsiteY1" fmla="*/ 0 h 557387"/>
                <a:gd name="connsiteX2" fmla="*/ 943188 w 947951"/>
                <a:gd name="connsiteY2" fmla="*/ 115268 h 557387"/>
                <a:gd name="connsiteX3" fmla="*/ 0 w 947951"/>
                <a:gd name="connsiteY3" fmla="*/ 557387 h 557387"/>
                <a:gd name="connsiteX4" fmla="*/ 4763 w 947951"/>
                <a:gd name="connsiteY4" fmla="*/ 438944 h 557387"/>
                <a:gd name="connsiteX0" fmla="*/ 4763 w 964620"/>
                <a:gd name="connsiteY0" fmla="*/ 436563 h 555006"/>
                <a:gd name="connsiteX1" fmla="*/ 964620 w 964620"/>
                <a:gd name="connsiteY1" fmla="*/ 0 h 555006"/>
                <a:gd name="connsiteX2" fmla="*/ 943188 w 964620"/>
                <a:gd name="connsiteY2" fmla="*/ 112887 h 555006"/>
                <a:gd name="connsiteX3" fmla="*/ 0 w 964620"/>
                <a:gd name="connsiteY3" fmla="*/ 555006 h 555006"/>
                <a:gd name="connsiteX4" fmla="*/ 4763 w 964620"/>
                <a:gd name="connsiteY4" fmla="*/ 436563 h 555006"/>
                <a:gd name="connsiteX0" fmla="*/ 0 w 983670"/>
                <a:gd name="connsiteY0" fmla="*/ 436563 h 555006"/>
                <a:gd name="connsiteX1" fmla="*/ 983670 w 983670"/>
                <a:gd name="connsiteY1" fmla="*/ 0 h 555006"/>
                <a:gd name="connsiteX2" fmla="*/ 962238 w 983670"/>
                <a:gd name="connsiteY2" fmla="*/ 112887 h 555006"/>
                <a:gd name="connsiteX3" fmla="*/ 19050 w 983670"/>
                <a:gd name="connsiteY3" fmla="*/ 555006 h 555006"/>
                <a:gd name="connsiteX4" fmla="*/ 0 w 983670"/>
                <a:gd name="connsiteY4" fmla="*/ 436563 h 555006"/>
                <a:gd name="connsiteX0" fmla="*/ 4762 w 988432"/>
                <a:gd name="connsiteY0" fmla="*/ 436563 h 509762"/>
                <a:gd name="connsiteX1" fmla="*/ 988432 w 988432"/>
                <a:gd name="connsiteY1" fmla="*/ 0 h 509762"/>
                <a:gd name="connsiteX2" fmla="*/ 967000 w 988432"/>
                <a:gd name="connsiteY2" fmla="*/ 112887 h 509762"/>
                <a:gd name="connsiteX3" fmla="*/ 0 w 988432"/>
                <a:gd name="connsiteY3" fmla="*/ 509762 h 509762"/>
                <a:gd name="connsiteX4" fmla="*/ 4762 w 988432"/>
                <a:gd name="connsiteY4" fmla="*/ 436563 h 509762"/>
                <a:gd name="connsiteX0" fmla="*/ 4762 w 967000"/>
                <a:gd name="connsiteY0" fmla="*/ 450850 h 524049"/>
                <a:gd name="connsiteX1" fmla="*/ 845557 w 967000"/>
                <a:gd name="connsiteY1" fmla="*/ 0 h 524049"/>
                <a:gd name="connsiteX2" fmla="*/ 967000 w 967000"/>
                <a:gd name="connsiteY2" fmla="*/ 127174 h 524049"/>
                <a:gd name="connsiteX3" fmla="*/ 0 w 967000"/>
                <a:gd name="connsiteY3" fmla="*/ 524049 h 524049"/>
                <a:gd name="connsiteX4" fmla="*/ 4762 w 967000"/>
                <a:gd name="connsiteY4" fmla="*/ 450850 h 524049"/>
                <a:gd name="connsiteX0" fmla="*/ 4762 w 857463"/>
                <a:gd name="connsiteY0" fmla="*/ 450850 h 524049"/>
                <a:gd name="connsiteX1" fmla="*/ 845557 w 857463"/>
                <a:gd name="connsiteY1" fmla="*/ 0 h 524049"/>
                <a:gd name="connsiteX2" fmla="*/ 857463 w 857463"/>
                <a:gd name="connsiteY2" fmla="*/ 74786 h 524049"/>
                <a:gd name="connsiteX3" fmla="*/ 0 w 857463"/>
                <a:gd name="connsiteY3" fmla="*/ 524049 h 524049"/>
                <a:gd name="connsiteX4" fmla="*/ 4762 w 857463"/>
                <a:gd name="connsiteY4" fmla="*/ 450850 h 52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463" h="524049">
                  <a:moveTo>
                    <a:pt x="4762" y="450850"/>
                  </a:moveTo>
                  <a:lnTo>
                    <a:pt x="845557" y="0"/>
                  </a:lnTo>
                  <a:lnTo>
                    <a:pt x="857463" y="74786"/>
                  </a:lnTo>
                  <a:lnTo>
                    <a:pt x="0" y="524049"/>
                  </a:lnTo>
                  <a:lnTo>
                    <a:pt x="4762" y="45085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08"/>
            <p:cNvSpPr/>
            <p:nvPr/>
          </p:nvSpPr>
          <p:spPr>
            <a:xfrm>
              <a:off x="4103970" y="4721143"/>
              <a:ext cx="188331" cy="164481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102856 w 2102856"/>
                <a:gd name="connsiteY2" fmla="*/ 240681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083806 w 2102856"/>
                <a:gd name="connsiteY2" fmla="*/ 147812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102856 w 2102856"/>
                <a:gd name="connsiteY2" fmla="*/ 131143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73819 w 1998081"/>
                <a:gd name="connsiteY0" fmla="*/ 0 h 131143"/>
                <a:gd name="connsiteX1" fmla="*/ 1998081 w 1998081"/>
                <a:gd name="connsiteY1" fmla="*/ 26194 h 131143"/>
                <a:gd name="connsiteX2" fmla="*/ 1998081 w 1998081"/>
                <a:gd name="connsiteY2" fmla="*/ 131143 h 131143"/>
                <a:gd name="connsiteX3" fmla="*/ 0 w 1998081"/>
                <a:gd name="connsiteY3" fmla="*/ 107331 h 131143"/>
                <a:gd name="connsiteX4" fmla="*/ 73819 w 1998081"/>
                <a:gd name="connsiteY4" fmla="*/ 0 h 131143"/>
                <a:gd name="connsiteX0" fmla="*/ 73819 w 1998081"/>
                <a:gd name="connsiteY0" fmla="*/ 0 h 131143"/>
                <a:gd name="connsiteX1" fmla="*/ 1998081 w 1998081"/>
                <a:gd name="connsiteY1" fmla="*/ 26194 h 131143"/>
                <a:gd name="connsiteX2" fmla="*/ 1998081 w 1998081"/>
                <a:gd name="connsiteY2" fmla="*/ 131143 h 131143"/>
                <a:gd name="connsiteX3" fmla="*/ 0 w 1998081"/>
                <a:gd name="connsiteY3" fmla="*/ 121618 h 131143"/>
                <a:gd name="connsiteX4" fmla="*/ 73819 w 1998081"/>
                <a:gd name="connsiteY4" fmla="*/ 0 h 131143"/>
                <a:gd name="connsiteX0" fmla="*/ 183357 w 1998081"/>
                <a:gd name="connsiteY0" fmla="*/ 0 h 257350"/>
                <a:gd name="connsiteX1" fmla="*/ 1998081 w 1998081"/>
                <a:gd name="connsiteY1" fmla="*/ 152401 h 257350"/>
                <a:gd name="connsiteX2" fmla="*/ 1998081 w 1998081"/>
                <a:gd name="connsiteY2" fmla="*/ 257350 h 257350"/>
                <a:gd name="connsiteX3" fmla="*/ 0 w 1998081"/>
                <a:gd name="connsiteY3" fmla="*/ 247825 h 257350"/>
                <a:gd name="connsiteX4" fmla="*/ 183357 w 1998081"/>
                <a:gd name="connsiteY4" fmla="*/ 0 h 257350"/>
                <a:gd name="connsiteX0" fmla="*/ 183357 w 1998081"/>
                <a:gd name="connsiteY0" fmla="*/ 0 h 257350"/>
                <a:gd name="connsiteX1" fmla="*/ 366925 w 1998081"/>
                <a:gd name="connsiteY1" fmla="*/ 90489 h 257350"/>
                <a:gd name="connsiteX2" fmla="*/ 1998081 w 1998081"/>
                <a:gd name="connsiteY2" fmla="*/ 257350 h 257350"/>
                <a:gd name="connsiteX3" fmla="*/ 0 w 1998081"/>
                <a:gd name="connsiteY3" fmla="*/ 247825 h 257350"/>
                <a:gd name="connsiteX4" fmla="*/ 183357 w 1998081"/>
                <a:gd name="connsiteY4" fmla="*/ 0 h 257350"/>
                <a:gd name="connsiteX0" fmla="*/ 183357 w 366925"/>
                <a:gd name="connsiteY0" fmla="*/ 0 h 247825"/>
                <a:gd name="connsiteX1" fmla="*/ 366925 w 366925"/>
                <a:gd name="connsiteY1" fmla="*/ 90489 h 247825"/>
                <a:gd name="connsiteX2" fmla="*/ 366925 w 366925"/>
                <a:gd name="connsiteY2" fmla="*/ 152575 h 247825"/>
                <a:gd name="connsiteX3" fmla="*/ 0 w 366925"/>
                <a:gd name="connsiteY3" fmla="*/ 247825 h 247825"/>
                <a:gd name="connsiteX4" fmla="*/ 183357 w 366925"/>
                <a:gd name="connsiteY4" fmla="*/ 0 h 247825"/>
                <a:gd name="connsiteX0" fmla="*/ 4763 w 188331"/>
                <a:gd name="connsiteY0" fmla="*/ 0 h 152575"/>
                <a:gd name="connsiteX1" fmla="*/ 188331 w 188331"/>
                <a:gd name="connsiteY1" fmla="*/ 90489 h 152575"/>
                <a:gd name="connsiteX2" fmla="*/ 188331 w 188331"/>
                <a:gd name="connsiteY2" fmla="*/ 152575 h 152575"/>
                <a:gd name="connsiteX3" fmla="*/ 0 w 188331"/>
                <a:gd name="connsiteY3" fmla="*/ 85900 h 152575"/>
                <a:gd name="connsiteX4" fmla="*/ 4763 w 188331"/>
                <a:gd name="connsiteY4" fmla="*/ 0 h 152575"/>
                <a:gd name="connsiteX0" fmla="*/ 4763 w 188331"/>
                <a:gd name="connsiteY0" fmla="*/ 0 h 164481"/>
                <a:gd name="connsiteX1" fmla="*/ 188331 w 188331"/>
                <a:gd name="connsiteY1" fmla="*/ 90489 h 164481"/>
                <a:gd name="connsiteX2" fmla="*/ 188331 w 188331"/>
                <a:gd name="connsiteY2" fmla="*/ 164481 h 164481"/>
                <a:gd name="connsiteX3" fmla="*/ 0 w 188331"/>
                <a:gd name="connsiteY3" fmla="*/ 85900 h 164481"/>
                <a:gd name="connsiteX4" fmla="*/ 4763 w 188331"/>
                <a:gd name="connsiteY4" fmla="*/ 0 h 16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331" h="164481">
                  <a:moveTo>
                    <a:pt x="4763" y="0"/>
                  </a:moveTo>
                  <a:lnTo>
                    <a:pt x="188331" y="90489"/>
                  </a:lnTo>
                  <a:lnTo>
                    <a:pt x="188331" y="164481"/>
                  </a:lnTo>
                  <a:lnTo>
                    <a:pt x="0" y="8590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06"/>
            <p:cNvSpPr/>
            <p:nvPr/>
          </p:nvSpPr>
          <p:spPr>
            <a:xfrm>
              <a:off x="4107676" y="4264310"/>
              <a:ext cx="1026531" cy="547862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0 w 2502906"/>
                <a:gd name="connsiteY0" fmla="*/ 304800 h 519287"/>
                <a:gd name="connsiteX1" fmla="*/ 2502906 w 2502906"/>
                <a:gd name="connsiteY1" fmla="*/ 0 h 519287"/>
                <a:gd name="connsiteX2" fmla="*/ 2102856 w 2502906"/>
                <a:gd name="connsiteY2" fmla="*/ 519287 h 519287"/>
                <a:gd name="connsiteX3" fmla="*/ 0 w 2502906"/>
                <a:gd name="connsiteY3" fmla="*/ 519287 h 519287"/>
                <a:gd name="connsiteX4" fmla="*/ 0 w 2502906"/>
                <a:gd name="connsiteY4" fmla="*/ 304800 h 519287"/>
                <a:gd name="connsiteX0" fmla="*/ 609600 w 2502906"/>
                <a:gd name="connsiteY0" fmla="*/ 50800 h 519287"/>
                <a:gd name="connsiteX1" fmla="*/ 2502906 w 2502906"/>
                <a:gd name="connsiteY1" fmla="*/ 0 h 519287"/>
                <a:gd name="connsiteX2" fmla="*/ 2102856 w 2502906"/>
                <a:gd name="connsiteY2" fmla="*/ 519287 h 519287"/>
                <a:gd name="connsiteX3" fmla="*/ 0 w 2502906"/>
                <a:gd name="connsiteY3" fmla="*/ 519287 h 519287"/>
                <a:gd name="connsiteX4" fmla="*/ 609600 w 2502906"/>
                <a:gd name="connsiteY4" fmla="*/ 50800 h 519287"/>
                <a:gd name="connsiteX0" fmla="*/ 609600 w 2502906"/>
                <a:gd name="connsiteY0" fmla="*/ 50800 h 519287"/>
                <a:gd name="connsiteX1" fmla="*/ 2502906 w 2502906"/>
                <a:gd name="connsiteY1" fmla="*/ 0 h 519287"/>
                <a:gd name="connsiteX2" fmla="*/ 1537706 w 2502906"/>
                <a:gd name="connsiteY2" fmla="*/ 436737 h 519287"/>
                <a:gd name="connsiteX3" fmla="*/ 0 w 2502906"/>
                <a:gd name="connsiteY3" fmla="*/ 519287 h 519287"/>
                <a:gd name="connsiteX4" fmla="*/ 609600 w 2502906"/>
                <a:gd name="connsiteY4" fmla="*/ 50800 h 519287"/>
                <a:gd name="connsiteX0" fmla="*/ 990600 w 2883906"/>
                <a:gd name="connsiteY0" fmla="*/ 50800 h 436737"/>
                <a:gd name="connsiteX1" fmla="*/ 2883906 w 2883906"/>
                <a:gd name="connsiteY1" fmla="*/ 0 h 436737"/>
                <a:gd name="connsiteX2" fmla="*/ 1918706 w 2883906"/>
                <a:gd name="connsiteY2" fmla="*/ 436737 h 436737"/>
                <a:gd name="connsiteX3" fmla="*/ 0 w 2883906"/>
                <a:gd name="connsiteY3" fmla="*/ 417687 h 436737"/>
                <a:gd name="connsiteX4" fmla="*/ 990600 w 2883906"/>
                <a:gd name="connsiteY4" fmla="*/ 50800 h 436737"/>
                <a:gd name="connsiteX0" fmla="*/ 819150 w 2712456"/>
                <a:gd name="connsiteY0" fmla="*/ 50800 h 443880"/>
                <a:gd name="connsiteX1" fmla="*/ 2712456 w 2712456"/>
                <a:gd name="connsiteY1" fmla="*/ 0 h 443880"/>
                <a:gd name="connsiteX2" fmla="*/ 1747256 w 2712456"/>
                <a:gd name="connsiteY2" fmla="*/ 436737 h 443880"/>
                <a:gd name="connsiteX3" fmla="*/ 0 w 2712456"/>
                <a:gd name="connsiteY3" fmla="*/ 443880 h 443880"/>
                <a:gd name="connsiteX4" fmla="*/ 819150 w 2712456"/>
                <a:gd name="connsiteY4" fmla="*/ 50800 h 443880"/>
                <a:gd name="connsiteX0" fmla="*/ 840581 w 2712456"/>
                <a:gd name="connsiteY0" fmla="*/ 0 h 454993"/>
                <a:gd name="connsiteX1" fmla="*/ 2712456 w 2712456"/>
                <a:gd name="connsiteY1" fmla="*/ 11113 h 454993"/>
                <a:gd name="connsiteX2" fmla="*/ 1747256 w 2712456"/>
                <a:gd name="connsiteY2" fmla="*/ 447850 h 454993"/>
                <a:gd name="connsiteX3" fmla="*/ 0 w 2712456"/>
                <a:gd name="connsiteY3" fmla="*/ 454993 h 454993"/>
                <a:gd name="connsiteX4" fmla="*/ 840581 w 2712456"/>
                <a:gd name="connsiteY4" fmla="*/ 0 h 454993"/>
                <a:gd name="connsiteX0" fmla="*/ 840581 w 1747256"/>
                <a:gd name="connsiteY0" fmla="*/ 0 h 454993"/>
                <a:gd name="connsiteX1" fmla="*/ 850318 w 1747256"/>
                <a:gd name="connsiteY1" fmla="*/ 170657 h 454993"/>
                <a:gd name="connsiteX2" fmla="*/ 1747256 w 1747256"/>
                <a:gd name="connsiteY2" fmla="*/ 447850 h 454993"/>
                <a:gd name="connsiteX3" fmla="*/ 0 w 1747256"/>
                <a:gd name="connsiteY3" fmla="*/ 454993 h 454993"/>
                <a:gd name="connsiteX4" fmla="*/ 840581 w 1747256"/>
                <a:gd name="connsiteY4" fmla="*/ 0 h 454993"/>
                <a:gd name="connsiteX0" fmla="*/ 840581 w 1747256"/>
                <a:gd name="connsiteY0" fmla="*/ 0 h 454993"/>
                <a:gd name="connsiteX1" fmla="*/ 1026531 w 1747256"/>
                <a:gd name="connsiteY1" fmla="*/ 94457 h 454993"/>
                <a:gd name="connsiteX2" fmla="*/ 1747256 w 1747256"/>
                <a:gd name="connsiteY2" fmla="*/ 447850 h 454993"/>
                <a:gd name="connsiteX3" fmla="*/ 0 w 1747256"/>
                <a:gd name="connsiteY3" fmla="*/ 454993 h 454993"/>
                <a:gd name="connsiteX4" fmla="*/ 840581 w 1747256"/>
                <a:gd name="connsiteY4" fmla="*/ 0 h 454993"/>
                <a:gd name="connsiteX0" fmla="*/ 840581 w 1026531"/>
                <a:gd name="connsiteY0" fmla="*/ 0 h 547862"/>
                <a:gd name="connsiteX1" fmla="*/ 1026531 w 1026531"/>
                <a:gd name="connsiteY1" fmla="*/ 94457 h 547862"/>
                <a:gd name="connsiteX2" fmla="*/ 187537 w 1026531"/>
                <a:gd name="connsiteY2" fmla="*/ 547862 h 547862"/>
                <a:gd name="connsiteX3" fmla="*/ 0 w 1026531"/>
                <a:gd name="connsiteY3" fmla="*/ 454993 h 547862"/>
                <a:gd name="connsiteX4" fmla="*/ 840581 w 1026531"/>
                <a:gd name="connsiteY4" fmla="*/ 0 h 54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31" h="547862">
                  <a:moveTo>
                    <a:pt x="840581" y="0"/>
                  </a:moveTo>
                  <a:lnTo>
                    <a:pt x="1026531" y="94457"/>
                  </a:lnTo>
                  <a:lnTo>
                    <a:pt x="187537" y="547862"/>
                  </a:lnTo>
                  <a:lnTo>
                    <a:pt x="0" y="454993"/>
                  </a:lnTo>
                  <a:lnTo>
                    <a:pt x="840581" y="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10"/>
            <p:cNvSpPr/>
            <p:nvPr/>
          </p:nvSpPr>
          <p:spPr>
            <a:xfrm rot="3192664">
              <a:off x="4364416" y="4442709"/>
              <a:ext cx="146535" cy="452156"/>
            </a:xfrm>
            <a:custGeom>
              <a:avLst/>
              <a:gdLst>
                <a:gd name="connsiteX0" fmla="*/ 0 w 220364"/>
                <a:gd name="connsiteY0" fmla="*/ 0 h 68922"/>
                <a:gd name="connsiteX1" fmla="*/ 220364 w 220364"/>
                <a:gd name="connsiteY1" fmla="*/ 0 h 68922"/>
                <a:gd name="connsiteX2" fmla="*/ 220364 w 220364"/>
                <a:gd name="connsiteY2" fmla="*/ 68922 h 68922"/>
                <a:gd name="connsiteX3" fmla="*/ 0 w 220364"/>
                <a:gd name="connsiteY3" fmla="*/ 68922 h 68922"/>
                <a:gd name="connsiteX4" fmla="*/ 0 w 220364"/>
                <a:gd name="connsiteY4" fmla="*/ 0 h 68922"/>
                <a:gd name="connsiteX0" fmla="*/ 0 w 220364"/>
                <a:gd name="connsiteY0" fmla="*/ 134 h 69056"/>
                <a:gd name="connsiteX1" fmla="*/ 103841 w 220364"/>
                <a:gd name="connsiteY1" fmla="*/ 0 h 69056"/>
                <a:gd name="connsiteX2" fmla="*/ 220364 w 220364"/>
                <a:gd name="connsiteY2" fmla="*/ 134 h 69056"/>
                <a:gd name="connsiteX3" fmla="*/ 220364 w 220364"/>
                <a:gd name="connsiteY3" fmla="*/ 69056 h 69056"/>
                <a:gd name="connsiteX4" fmla="*/ 0 w 220364"/>
                <a:gd name="connsiteY4" fmla="*/ 69056 h 69056"/>
                <a:gd name="connsiteX5" fmla="*/ 0 w 220364"/>
                <a:gd name="connsiteY5" fmla="*/ 134 h 69056"/>
                <a:gd name="connsiteX0" fmla="*/ 0 w 220364"/>
                <a:gd name="connsiteY0" fmla="*/ 134 h 69056"/>
                <a:gd name="connsiteX1" fmla="*/ 103841 w 220364"/>
                <a:gd name="connsiteY1" fmla="*/ 0 h 69056"/>
                <a:gd name="connsiteX2" fmla="*/ 220364 w 220364"/>
                <a:gd name="connsiteY2" fmla="*/ 134 h 69056"/>
                <a:gd name="connsiteX3" fmla="*/ 220364 w 220364"/>
                <a:gd name="connsiteY3" fmla="*/ 69056 h 69056"/>
                <a:gd name="connsiteX4" fmla="*/ 94316 w 220364"/>
                <a:gd name="connsiteY4" fmla="*/ 69056 h 69056"/>
                <a:gd name="connsiteX5" fmla="*/ 0 w 220364"/>
                <a:gd name="connsiteY5" fmla="*/ 69056 h 69056"/>
                <a:gd name="connsiteX6" fmla="*/ 0 w 220364"/>
                <a:gd name="connsiteY6" fmla="*/ 134 h 69056"/>
                <a:gd name="connsiteX0" fmla="*/ 0 w 220364"/>
                <a:gd name="connsiteY0" fmla="*/ 0 h 68922"/>
                <a:gd name="connsiteX1" fmla="*/ 149085 w 220364"/>
                <a:gd name="connsiteY1" fmla="*/ 2247 h 68922"/>
                <a:gd name="connsiteX2" fmla="*/ 220364 w 220364"/>
                <a:gd name="connsiteY2" fmla="*/ 0 h 68922"/>
                <a:gd name="connsiteX3" fmla="*/ 220364 w 220364"/>
                <a:gd name="connsiteY3" fmla="*/ 68922 h 68922"/>
                <a:gd name="connsiteX4" fmla="*/ 94316 w 220364"/>
                <a:gd name="connsiteY4" fmla="*/ 68922 h 68922"/>
                <a:gd name="connsiteX5" fmla="*/ 0 w 220364"/>
                <a:gd name="connsiteY5" fmla="*/ 68922 h 68922"/>
                <a:gd name="connsiteX6" fmla="*/ 0 w 220364"/>
                <a:gd name="connsiteY6" fmla="*/ 0 h 68922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220364 w 251320"/>
                <a:gd name="connsiteY3" fmla="*/ 445160 h 445160"/>
                <a:gd name="connsiteX4" fmla="*/ 94316 w 251320"/>
                <a:gd name="connsiteY4" fmla="*/ 445160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94316 w 251320"/>
                <a:gd name="connsiteY4" fmla="*/ 445160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87173 w 251320"/>
                <a:gd name="connsiteY4" fmla="*/ 409441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87173 w 251320"/>
                <a:gd name="connsiteY4" fmla="*/ 409441 h 445160"/>
                <a:gd name="connsiteX5" fmla="*/ 155389 w 251320"/>
                <a:gd name="connsiteY5" fmla="*/ 426557 h 445160"/>
                <a:gd name="connsiteX6" fmla="*/ 0 w 251320"/>
                <a:gd name="connsiteY6" fmla="*/ 445160 h 445160"/>
                <a:gd name="connsiteX7" fmla="*/ 0 w 251320"/>
                <a:gd name="connsiteY7" fmla="*/ 376238 h 445160"/>
                <a:gd name="connsiteX0" fmla="*/ 0 w 251320"/>
                <a:gd name="connsiteY0" fmla="*/ 376238 h 452156"/>
                <a:gd name="connsiteX1" fmla="*/ 149085 w 251320"/>
                <a:gd name="connsiteY1" fmla="*/ 378485 h 452156"/>
                <a:gd name="connsiteX2" fmla="*/ 251320 w 251320"/>
                <a:gd name="connsiteY2" fmla="*/ 0 h 452156"/>
                <a:gd name="connsiteX3" fmla="*/ 187026 w 251320"/>
                <a:gd name="connsiteY3" fmla="*/ 428491 h 452156"/>
                <a:gd name="connsiteX4" fmla="*/ 87173 w 251320"/>
                <a:gd name="connsiteY4" fmla="*/ 409441 h 452156"/>
                <a:gd name="connsiteX5" fmla="*/ 155389 w 251320"/>
                <a:gd name="connsiteY5" fmla="*/ 426557 h 452156"/>
                <a:gd name="connsiteX6" fmla="*/ 104785 w 251320"/>
                <a:gd name="connsiteY6" fmla="*/ 452156 h 452156"/>
                <a:gd name="connsiteX7" fmla="*/ 0 w 251320"/>
                <a:gd name="connsiteY7" fmla="*/ 376238 h 452156"/>
                <a:gd name="connsiteX0" fmla="*/ 39668 w 164264"/>
                <a:gd name="connsiteY0" fmla="*/ 405586 h 452156"/>
                <a:gd name="connsiteX1" fmla="*/ 62029 w 164264"/>
                <a:gd name="connsiteY1" fmla="*/ 378485 h 452156"/>
                <a:gd name="connsiteX2" fmla="*/ 164264 w 164264"/>
                <a:gd name="connsiteY2" fmla="*/ 0 h 452156"/>
                <a:gd name="connsiteX3" fmla="*/ 99970 w 164264"/>
                <a:gd name="connsiteY3" fmla="*/ 428491 h 452156"/>
                <a:gd name="connsiteX4" fmla="*/ 117 w 164264"/>
                <a:gd name="connsiteY4" fmla="*/ 409441 h 452156"/>
                <a:gd name="connsiteX5" fmla="*/ 68333 w 164264"/>
                <a:gd name="connsiteY5" fmla="*/ 426557 h 452156"/>
                <a:gd name="connsiteX6" fmla="*/ 17729 w 164264"/>
                <a:gd name="connsiteY6" fmla="*/ 452156 h 452156"/>
                <a:gd name="connsiteX7" fmla="*/ 39668 w 164264"/>
                <a:gd name="connsiteY7" fmla="*/ 405586 h 452156"/>
                <a:gd name="connsiteX0" fmla="*/ 39668 w 164264"/>
                <a:gd name="connsiteY0" fmla="*/ 405586 h 452156"/>
                <a:gd name="connsiteX1" fmla="*/ 85876 w 164264"/>
                <a:gd name="connsiteY1" fmla="*/ 402263 h 452156"/>
                <a:gd name="connsiteX2" fmla="*/ 164264 w 164264"/>
                <a:gd name="connsiteY2" fmla="*/ 0 h 452156"/>
                <a:gd name="connsiteX3" fmla="*/ 99970 w 164264"/>
                <a:gd name="connsiteY3" fmla="*/ 428491 h 452156"/>
                <a:gd name="connsiteX4" fmla="*/ 117 w 164264"/>
                <a:gd name="connsiteY4" fmla="*/ 409441 h 452156"/>
                <a:gd name="connsiteX5" fmla="*/ 68333 w 164264"/>
                <a:gd name="connsiteY5" fmla="*/ 426557 h 452156"/>
                <a:gd name="connsiteX6" fmla="*/ 17729 w 164264"/>
                <a:gd name="connsiteY6" fmla="*/ 452156 h 452156"/>
                <a:gd name="connsiteX7" fmla="*/ 39668 w 164264"/>
                <a:gd name="connsiteY7" fmla="*/ 405586 h 452156"/>
                <a:gd name="connsiteX0" fmla="*/ 21939 w 146535"/>
                <a:gd name="connsiteY0" fmla="*/ 405586 h 466003"/>
                <a:gd name="connsiteX1" fmla="*/ 68147 w 146535"/>
                <a:gd name="connsiteY1" fmla="*/ 402263 h 466003"/>
                <a:gd name="connsiteX2" fmla="*/ 146535 w 146535"/>
                <a:gd name="connsiteY2" fmla="*/ 0 h 466003"/>
                <a:gd name="connsiteX3" fmla="*/ 82241 w 146535"/>
                <a:gd name="connsiteY3" fmla="*/ 428491 h 466003"/>
                <a:gd name="connsiteX4" fmla="*/ 73907 w 146535"/>
                <a:gd name="connsiteY4" fmla="*/ 465986 h 466003"/>
                <a:gd name="connsiteX5" fmla="*/ 50604 w 146535"/>
                <a:gd name="connsiteY5" fmla="*/ 426557 h 466003"/>
                <a:gd name="connsiteX6" fmla="*/ 0 w 146535"/>
                <a:gd name="connsiteY6" fmla="*/ 452156 h 466003"/>
                <a:gd name="connsiteX7" fmla="*/ 21939 w 146535"/>
                <a:gd name="connsiteY7" fmla="*/ 405586 h 466003"/>
                <a:gd name="connsiteX0" fmla="*/ 21939 w 146535"/>
                <a:gd name="connsiteY0" fmla="*/ 405586 h 466003"/>
                <a:gd name="connsiteX1" fmla="*/ 68147 w 146535"/>
                <a:gd name="connsiteY1" fmla="*/ 402263 h 466003"/>
                <a:gd name="connsiteX2" fmla="*/ 146535 w 146535"/>
                <a:gd name="connsiteY2" fmla="*/ 0 h 466003"/>
                <a:gd name="connsiteX3" fmla="*/ 112703 w 146535"/>
                <a:gd name="connsiteY3" fmla="*/ 415590 h 466003"/>
                <a:gd name="connsiteX4" fmla="*/ 73907 w 146535"/>
                <a:gd name="connsiteY4" fmla="*/ 465986 h 466003"/>
                <a:gd name="connsiteX5" fmla="*/ 50604 w 146535"/>
                <a:gd name="connsiteY5" fmla="*/ 426557 h 466003"/>
                <a:gd name="connsiteX6" fmla="*/ 0 w 146535"/>
                <a:gd name="connsiteY6" fmla="*/ 452156 h 466003"/>
                <a:gd name="connsiteX7" fmla="*/ 21939 w 146535"/>
                <a:gd name="connsiteY7" fmla="*/ 405586 h 466003"/>
                <a:gd name="connsiteX0" fmla="*/ 21939 w 146535"/>
                <a:gd name="connsiteY0" fmla="*/ 405586 h 452156"/>
                <a:gd name="connsiteX1" fmla="*/ 68147 w 146535"/>
                <a:gd name="connsiteY1" fmla="*/ 402263 h 452156"/>
                <a:gd name="connsiteX2" fmla="*/ 146535 w 146535"/>
                <a:gd name="connsiteY2" fmla="*/ 0 h 452156"/>
                <a:gd name="connsiteX3" fmla="*/ 112703 w 146535"/>
                <a:gd name="connsiteY3" fmla="*/ 415590 h 452156"/>
                <a:gd name="connsiteX4" fmla="*/ 76228 w 146535"/>
                <a:gd name="connsiteY4" fmla="*/ 423119 h 452156"/>
                <a:gd name="connsiteX5" fmla="*/ 50604 w 146535"/>
                <a:gd name="connsiteY5" fmla="*/ 426557 h 452156"/>
                <a:gd name="connsiteX6" fmla="*/ 0 w 146535"/>
                <a:gd name="connsiteY6" fmla="*/ 452156 h 452156"/>
                <a:gd name="connsiteX7" fmla="*/ 21939 w 146535"/>
                <a:gd name="connsiteY7" fmla="*/ 405586 h 452156"/>
                <a:gd name="connsiteX0" fmla="*/ 21939 w 146535"/>
                <a:gd name="connsiteY0" fmla="*/ 405586 h 452156"/>
                <a:gd name="connsiteX1" fmla="*/ 68147 w 146535"/>
                <a:gd name="connsiteY1" fmla="*/ 402263 h 452156"/>
                <a:gd name="connsiteX2" fmla="*/ 146535 w 146535"/>
                <a:gd name="connsiteY2" fmla="*/ 0 h 452156"/>
                <a:gd name="connsiteX3" fmla="*/ 96948 w 146535"/>
                <a:gd name="connsiteY3" fmla="*/ 388942 h 452156"/>
                <a:gd name="connsiteX4" fmla="*/ 76228 w 146535"/>
                <a:gd name="connsiteY4" fmla="*/ 423119 h 452156"/>
                <a:gd name="connsiteX5" fmla="*/ 50604 w 146535"/>
                <a:gd name="connsiteY5" fmla="*/ 426557 h 452156"/>
                <a:gd name="connsiteX6" fmla="*/ 0 w 146535"/>
                <a:gd name="connsiteY6" fmla="*/ 452156 h 452156"/>
                <a:gd name="connsiteX7" fmla="*/ 21939 w 146535"/>
                <a:gd name="connsiteY7" fmla="*/ 405586 h 45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535" h="452156">
                  <a:moveTo>
                    <a:pt x="21939" y="405586"/>
                  </a:moveTo>
                  <a:lnTo>
                    <a:pt x="68147" y="402263"/>
                  </a:lnTo>
                  <a:lnTo>
                    <a:pt x="146535" y="0"/>
                  </a:lnTo>
                  <a:lnTo>
                    <a:pt x="96948" y="388942"/>
                  </a:lnTo>
                  <a:lnTo>
                    <a:pt x="76228" y="423119"/>
                  </a:lnTo>
                  <a:cubicBezTo>
                    <a:pt x="72766" y="424099"/>
                    <a:pt x="54066" y="425577"/>
                    <a:pt x="50604" y="426557"/>
                  </a:cubicBezTo>
                  <a:lnTo>
                    <a:pt x="0" y="452156"/>
                  </a:lnTo>
                  <a:lnTo>
                    <a:pt x="21939" y="405586"/>
                  </a:lnTo>
                  <a:close/>
                </a:path>
              </a:pathLst>
            </a:custGeom>
            <a:solidFill>
              <a:srgbClr val="F79F5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11"/>
            <p:cNvSpPr/>
            <p:nvPr/>
          </p:nvSpPr>
          <p:spPr>
            <a:xfrm rot="3377166">
              <a:off x="4680586" y="4112365"/>
              <a:ext cx="107746" cy="681430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Isosceles Triangle 111"/>
            <p:cNvSpPr/>
            <p:nvPr/>
          </p:nvSpPr>
          <p:spPr>
            <a:xfrm rot="13736719">
              <a:off x="4827096" y="4197526"/>
              <a:ext cx="107746" cy="681430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Isosceles Triangle 111"/>
            <p:cNvSpPr/>
            <p:nvPr/>
          </p:nvSpPr>
          <p:spPr>
            <a:xfrm rot="3377166">
              <a:off x="4589295" y="4274775"/>
              <a:ext cx="54223" cy="614087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3062 w 107746"/>
                <a:gd name="connsiteY2" fmla="*/ 168065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26856"/>
                <a:gd name="connsiteY0" fmla="*/ 577072 h 577072"/>
                <a:gd name="connsiteX1" fmla="*/ 126856 w 126856"/>
                <a:gd name="connsiteY1" fmla="*/ 0 h 577072"/>
                <a:gd name="connsiteX2" fmla="*/ 122172 w 126856"/>
                <a:gd name="connsiteY2" fmla="*/ 168065 h 577072"/>
                <a:gd name="connsiteX3" fmla="*/ 114414 w 126856"/>
                <a:gd name="connsiteY3" fmla="*/ 262929 h 577072"/>
                <a:gd name="connsiteX4" fmla="*/ 0 w 126856"/>
                <a:gd name="connsiteY4" fmla="*/ 577072 h 577072"/>
                <a:gd name="connsiteX0" fmla="*/ 0 w 54223"/>
                <a:gd name="connsiteY0" fmla="*/ 614087 h 614087"/>
                <a:gd name="connsiteX1" fmla="*/ 54223 w 54223"/>
                <a:gd name="connsiteY1" fmla="*/ 0 h 614087"/>
                <a:gd name="connsiteX2" fmla="*/ 49539 w 54223"/>
                <a:gd name="connsiteY2" fmla="*/ 168065 h 614087"/>
                <a:gd name="connsiteX3" fmla="*/ 41781 w 54223"/>
                <a:gd name="connsiteY3" fmla="*/ 262929 h 614087"/>
                <a:gd name="connsiteX4" fmla="*/ 0 w 54223"/>
                <a:gd name="connsiteY4" fmla="*/ 614087 h 61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3" h="614087">
                  <a:moveTo>
                    <a:pt x="0" y="614087"/>
                  </a:moveTo>
                  <a:lnTo>
                    <a:pt x="54223" y="0"/>
                  </a:lnTo>
                  <a:cubicBezTo>
                    <a:pt x="46494" y="65265"/>
                    <a:pt x="57268" y="102800"/>
                    <a:pt x="49539" y="168065"/>
                  </a:cubicBezTo>
                  <a:lnTo>
                    <a:pt x="41781" y="262929"/>
                  </a:lnTo>
                  <a:lnTo>
                    <a:pt x="0" y="6140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Isosceles Triangle 111"/>
            <p:cNvSpPr/>
            <p:nvPr/>
          </p:nvSpPr>
          <p:spPr>
            <a:xfrm rot="3377166">
              <a:off x="4417593" y="4266547"/>
              <a:ext cx="54223" cy="614087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3062 w 107746"/>
                <a:gd name="connsiteY2" fmla="*/ 168065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26856"/>
                <a:gd name="connsiteY0" fmla="*/ 577072 h 577072"/>
                <a:gd name="connsiteX1" fmla="*/ 126856 w 126856"/>
                <a:gd name="connsiteY1" fmla="*/ 0 h 577072"/>
                <a:gd name="connsiteX2" fmla="*/ 122172 w 126856"/>
                <a:gd name="connsiteY2" fmla="*/ 168065 h 577072"/>
                <a:gd name="connsiteX3" fmla="*/ 114414 w 126856"/>
                <a:gd name="connsiteY3" fmla="*/ 262929 h 577072"/>
                <a:gd name="connsiteX4" fmla="*/ 0 w 126856"/>
                <a:gd name="connsiteY4" fmla="*/ 577072 h 577072"/>
                <a:gd name="connsiteX0" fmla="*/ 0 w 54223"/>
                <a:gd name="connsiteY0" fmla="*/ 614087 h 614087"/>
                <a:gd name="connsiteX1" fmla="*/ 54223 w 54223"/>
                <a:gd name="connsiteY1" fmla="*/ 0 h 614087"/>
                <a:gd name="connsiteX2" fmla="*/ 49539 w 54223"/>
                <a:gd name="connsiteY2" fmla="*/ 168065 h 614087"/>
                <a:gd name="connsiteX3" fmla="*/ 41781 w 54223"/>
                <a:gd name="connsiteY3" fmla="*/ 262929 h 614087"/>
                <a:gd name="connsiteX4" fmla="*/ 0 w 54223"/>
                <a:gd name="connsiteY4" fmla="*/ 614087 h 61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3" h="614087">
                  <a:moveTo>
                    <a:pt x="0" y="614087"/>
                  </a:moveTo>
                  <a:lnTo>
                    <a:pt x="54223" y="0"/>
                  </a:lnTo>
                  <a:cubicBezTo>
                    <a:pt x="46494" y="65265"/>
                    <a:pt x="57268" y="102800"/>
                    <a:pt x="49539" y="168065"/>
                  </a:cubicBezTo>
                  <a:lnTo>
                    <a:pt x="41781" y="262929"/>
                  </a:lnTo>
                  <a:lnTo>
                    <a:pt x="0" y="6140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Isosceles Triangle 111"/>
            <p:cNvSpPr/>
            <p:nvPr/>
          </p:nvSpPr>
          <p:spPr>
            <a:xfrm rot="13018569">
              <a:off x="4908057" y="4296773"/>
              <a:ext cx="107746" cy="244593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 rot="10182433" flipV="1">
            <a:off x="3611896" y="2029340"/>
            <a:ext cx="1117714" cy="622277"/>
            <a:chOff x="4103970" y="4264310"/>
            <a:chExt cx="1117714" cy="622277"/>
          </a:xfrm>
        </p:grpSpPr>
        <p:sp>
          <p:nvSpPr>
            <p:cNvPr id="129" name="Rectangle 107"/>
            <p:cNvSpPr/>
            <p:nvPr/>
          </p:nvSpPr>
          <p:spPr>
            <a:xfrm>
              <a:off x="4294266" y="4362538"/>
              <a:ext cx="857463" cy="524049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0 w 2102856"/>
                <a:gd name="connsiteY0" fmla="*/ 469900 h 684387"/>
                <a:gd name="connsiteX1" fmla="*/ 940806 w 2102856"/>
                <a:gd name="connsiteY1" fmla="*/ 0 h 684387"/>
                <a:gd name="connsiteX2" fmla="*/ 2102856 w 2102856"/>
                <a:gd name="connsiteY2" fmla="*/ 684387 h 684387"/>
                <a:gd name="connsiteX3" fmla="*/ 0 w 2102856"/>
                <a:gd name="connsiteY3" fmla="*/ 684387 h 684387"/>
                <a:gd name="connsiteX4" fmla="*/ 0 w 2102856"/>
                <a:gd name="connsiteY4" fmla="*/ 469900 h 684387"/>
                <a:gd name="connsiteX0" fmla="*/ 0 w 1112256"/>
                <a:gd name="connsiteY0" fmla="*/ 469900 h 684387"/>
                <a:gd name="connsiteX1" fmla="*/ 940806 w 1112256"/>
                <a:gd name="connsiteY1" fmla="*/ 0 h 684387"/>
                <a:gd name="connsiteX2" fmla="*/ 1112256 w 1112256"/>
                <a:gd name="connsiteY2" fmla="*/ 93837 h 684387"/>
                <a:gd name="connsiteX3" fmla="*/ 0 w 1112256"/>
                <a:gd name="connsiteY3" fmla="*/ 684387 h 684387"/>
                <a:gd name="connsiteX4" fmla="*/ 0 w 1112256"/>
                <a:gd name="connsiteY4" fmla="*/ 469900 h 684387"/>
                <a:gd name="connsiteX0" fmla="*/ 0 w 1112256"/>
                <a:gd name="connsiteY0" fmla="*/ 469900 h 576437"/>
                <a:gd name="connsiteX1" fmla="*/ 940806 w 1112256"/>
                <a:gd name="connsiteY1" fmla="*/ 0 h 576437"/>
                <a:gd name="connsiteX2" fmla="*/ 1112256 w 1112256"/>
                <a:gd name="connsiteY2" fmla="*/ 93837 h 576437"/>
                <a:gd name="connsiteX3" fmla="*/ 76200 w 1112256"/>
                <a:gd name="connsiteY3" fmla="*/ 576437 h 576437"/>
                <a:gd name="connsiteX4" fmla="*/ 0 w 1112256"/>
                <a:gd name="connsiteY4" fmla="*/ 469900 h 576437"/>
                <a:gd name="connsiteX0" fmla="*/ 0 w 1112256"/>
                <a:gd name="connsiteY0" fmla="*/ 446088 h 576437"/>
                <a:gd name="connsiteX1" fmla="*/ 940806 w 1112256"/>
                <a:gd name="connsiteY1" fmla="*/ 0 h 576437"/>
                <a:gd name="connsiteX2" fmla="*/ 1112256 w 1112256"/>
                <a:gd name="connsiteY2" fmla="*/ 93837 h 576437"/>
                <a:gd name="connsiteX3" fmla="*/ 76200 w 1112256"/>
                <a:gd name="connsiteY3" fmla="*/ 576437 h 576437"/>
                <a:gd name="connsiteX4" fmla="*/ 0 w 1112256"/>
                <a:gd name="connsiteY4" fmla="*/ 446088 h 576437"/>
                <a:gd name="connsiteX0" fmla="*/ 0 w 1112256"/>
                <a:gd name="connsiteY0" fmla="*/ 438944 h 569293"/>
                <a:gd name="connsiteX1" fmla="*/ 943188 w 1112256"/>
                <a:gd name="connsiteY1" fmla="*/ 0 h 569293"/>
                <a:gd name="connsiteX2" fmla="*/ 1112256 w 1112256"/>
                <a:gd name="connsiteY2" fmla="*/ 86693 h 569293"/>
                <a:gd name="connsiteX3" fmla="*/ 76200 w 1112256"/>
                <a:gd name="connsiteY3" fmla="*/ 569293 h 569293"/>
                <a:gd name="connsiteX4" fmla="*/ 0 w 1112256"/>
                <a:gd name="connsiteY4" fmla="*/ 438944 h 569293"/>
                <a:gd name="connsiteX0" fmla="*/ 0 w 1112256"/>
                <a:gd name="connsiteY0" fmla="*/ 438944 h 533574"/>
                <a:gd name="connsiteX1" fmla="*/ 943188 w 1112256"/>
                <a:gd name="connsiteY1" fmla="*/ 0 h 533574"/>
                <a:gd name="connsiteX2" fmla="*/ 1112256 w 1112256"/>
                <a:gd name="connsiteY2" fmla="*/ 86693 h 533574"/>
                <a:gd name="connsiteX3" fmla="*/ 150019 w 1112256"/>
                <a:gd name="connsiteY3" fmla="*/ 533574 h 533574"/>
                <a:gd name="connsiteX4" fmla="*/ 0 w 1112256"/>
                <a:gd name="connsiteY4" fmla="*/ 438944 h 533574"/>
                <a:gd name="connsiteX0" fmla="*/ 4763 w 1117019"/>
                <a:gd name="connsiteY0" fmla="*/ 438944 h 557387"/>
                <a:gd name="connsiteX1" fmla="*/ 947951 w 1117019"/>
                <a:gd name="connsiteY1" fmla="*/ 0 h 557387"/>
                <a:gd name="connsiteX2" fmla="*/ 1117019 w 1117019"/>
                <a:gd name="connsiteY2" fmla="*/ 86693 h 557387"/>
                <a:gd name="connsiteX3" fmla="*/ 0 w 1117019"/>
                <a:gd name="connsiteY3" fmla="*/ 557387 h 557387"/>
                <a:gd name="connsiteX4" fmla="*/ 4763 w 1117019"/>
                <a:gd name="connsiteY4" fmla="*/ 438944 h 557387"/>
                <a:gd name="connsiteX0" fmla="*/ 4763 w 947951"/>
                <a:gd name="connsiteY0" fmla="*/ 438944 h 557387"/>
                <a:gd name="connsiteX1" fmla="*/ 947951 w 947951"/>
                <a:gd name="connsiteY1" fmla="*/ 0 h 557387"/>
                <a:gd name="connsiteX2" fmla="*/ 943188 w 947951"/>
                <a:gd name="connsiteY2" fmla="*/ 115268 h 557387"/>
                <a:gd name="connsiteX3" fmla="*/ 0 w 947951"/>
                <a:gd name="connsiteY3" fmla="*/ 557387 h 557387"/>
                <a:gd name="connsiteX4" fmla="*/ 4763 w 947951"/>
                <a:gd name="connsiteY4" fmla="*/ 438944 h 557387"/>
                <a:gd name="connsiteX0" fmla="*/ 4763 w 964620"/>
                <a:gd name="connsiteY0" fmla="*/ 436563 h 555006"/>
                <a:gd name="connsiteX1" fmla="*/ 964620 w 964620"/>
                <a:gd name="connsiteY1" fmla="*/ 0 h 555006"/>
                <a:gd name="connsiteX2" fmla="*/ 943188 w 964620"/>
                <a:gd name="connsiteY2" fmla="*/ 112887 h 555006"/>
                <a:gd name="connsiteX3" fmla="*/ 0 w 964620"/>
                <a:gd name="connsiteY3" fmla="*/ 555006 h 555006"/>
                <a:gd name="connsiteX4" fmla="*/ 4763 w 964620"/>
                <a:gd name="connsiteY4" fmla="*/ 436563 h 555006"/>
                <a:gd name="connsiteX0" fmla="*/ 0 w 983670"/>
                <a:gd name="connsiteY0" fmla="*/ 436563 h 555006"/>
                <a:gd name="connsiteX1" fmla="*/ 983670 w 983670"/>
                <a:gd name="connsiteY1" fmla="*/ 0 h 555006"/>
                <a:gd name="connsiteX2" fmla="*/ 962238 w 983670"/>
                <a:gd name="connsiteY2" fmla="*/ 112887 h 555006"/>
                <a:gd name="connsiteX3" fmla="*/ 19050 w 983670"/>
                <a:gd name="connsiteY3" fmla="*/ 555006 h 555006"/>
                <a:gd name="connsiteX4" fmla="*/ 0 w 983670"/>
                <a:gd name="connsiteY4" fmla="*/ 436563 h 555006"/>
                <a:gd name="connsiteX0" fmla="*/ 4762 w 988432"/>
                <a:gd name="connsiteY0" fmla="*/ 436563 h 509762"/>
                <a:gd name="connsiteX1" fmla="*/ 988432 w 988432"/>
                <a:gd name="connsiteY1" fmla="*/ 0 h 509762"/>
                <a:gd name="connsiteX2" fmla="*/ 967000 w 988432"/>
                <a:gd name="connsiteY2" fmla="*/ 112887 h 509762"/>
                <a:gd name="connsiteX3" fmla="*/ 0 w 988432"/>
                <a:gd name="connsiteY3" fmla="*/ 509762 h 509762"/>
                <a:gd name="connsiteX4" fmla="*/ 4762 w 988432"/>
                <a:gd name="connsiteY4" fmla="*/ 436563 h 509762"/>
                <a:gd name="connsiteX0" fmla="*/ 4762 w 967000"/>
                <a:gd name="connsiteY0" fmla="*/ 450850 h 524049"/>
                <a:gd name="connsiteX1" fmla="*/ 845557 w 967000"/>
                <a:gd name="connsiteY1" fmla="*/ 0 h 524049"/>
                <a:gd name="connsiteX2" fmla="*/ 967000 w 967000"/>
                <a:gd name="connsiteY2" fmla="*/ 127174 h 524049"/>
                <a:gd name="connsiteX3" fmla="*/ 0 w 967000"/>
                <a:gd name="connsiteY3" fmla="*/ 524049 h 524049"/>
                <a:gd name="connsiteX4" fmla="*/ 4762 w 967000"/>
                <a:gd name="connsiteY4" fmla="*/ 450850 h 524049"/>
                <a:gd name="connsiteX0" fmla="*/ 4762 w 857463"/>
                <a:gd name="connsiteY0" fmla="*/ 450850 h 524049"/>
                <a:gd name="connsiteX1" fmla="*/ 845557 w 857463"/>
                <a:gd name="connsiteY1" fmla="*/ 0 h 524049"/>
                <a:gd name="connsiteX2" fmla="*/ 857463 w 857463"/>
                <a:gd name="connsiteY2" fmla="*/ 74786 h 524049"/>
                <a:gd name="connsiteX3" fmla="*/ 0 w 857463"/>
                <a:gd name="connsiteY3" fmla="*/ 524049 h 524049"/>
                <a:gd name="connsiteX4" fmla="*/ 4762 w 857463"/>
                <a:gd name="connsiteY4" fmla="*/ 450850 h 52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463" h="524049">
                  <a:moveTo>
                    <a:pt x="4762" y="450850"/>
                  </a:moveTo>
                  <a:lnTo>
                    <a:pt x="845557" y="0"/>
                  </a:lnTo>
                  <a:lnTo>
                    <a:pt x="857463" y="74786"/>
                  </a:lnTo>
                  <a:lnTo>
                    <a:pt x="0" y="524049"/>
                  </a:lnTo>
                  <a:lnTo>
                    <a:pt x="4762" y="45085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08"/>
            <p:cNvSpPr/>
            <p:nvPr/>
          </p:nvSpPr>
          <p:spPr>
            <a:xfrm>
              <a:off x="4103970" y="4721143"/>
              <a:ext cx="188331" cy="164481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102856 w 2102856"/>
                <a:gd name="connsiteY2" fmla="*/ 240681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083806 w 2102856"/>
                <a:gd name="connsiteY2" fmla="*/ 147812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178594 w 2102856"/>
                <a:gd name="connsiteY0" fmla="*/ 0 h 240681"/>
                <a:gd name="connsiteX1" fmla="*/ 2102856 w 2102856"/>
                <a:gd name="connsiteY1" fmla="*/ 26194 h 240681"/>
                <a:gd name="connsiteX2" fmla="*/ 2102856 w 2102856"/>
                <a:gd name="connsiteY2" fmla="*/ 131143 h 240681"/>
                <a:gd name="connsiteX3" fmla="*/ 0 w 2102856"/>
                <a:gd name="connsiteY3" fmla="*/ 240681 h 240681"/>
                <a:gd name="connsiteX4" fmla="*/ 178594 w 2102856"/>
                <a:gd name="connsiteY4" fmla="*/ 0 h 240681"/>
                <a:gd name="connsiteX0" fmla="*/ 73819 w 1998081"/>
                <a:gd name="connsiteY0" fmla="*/ 0 h 131143"/>
                <a:gd name="connsiteX1" fmla="*/ 1998081 w 1998081"/>
                <a:gd name="connsiteY1" fmla="*/ 26194 h 131143"/>
                <a:gd name="connsiteX2" fmla="*/ 1998081 w 1998081"/>
                <a:gd name="connsiteY2" fmla="*/ 131143 h 131143"/>
                <a:gd name="connsiteX3" fmla="*/ 0 w 1998081"/>
                <a:gd name="connsiteY3" fmla="*/ 107331 h 131143"/>
                <a:gd name="connsiteX4" fmla="*/ 73819 w 1998081"/>
                <a:gd name="connsiteY4" fmla="*/ 0 h 131143"/>
                <a:gd name="connsiteX0" fmla="*/ 73819 w 1998081"/>
                <a:gd name="connsiteY0" fmla="*/ 0 h 131143"/>
                <a:gd name="connsiteX1" fmla="*/ 1998081 w 1998081"/>
                <a:gd name="connsiteY1" fmla="*/ 26194 h 131143"/>
                <a:gd name="connsiteX2" fmla="*/ 1998081 w 1998081"/>
                <a:gd name="connsiteY2" fmla="*/ 131143 h 131143"/>
                <a:gd name="connsiteX3" fmla="*/ 0 w 1998081"/>
                <a:gd name="connsiteY3" fmla="*/ 121618 h 131143"/>
                <a:gd name="connsiteX4" fmla="*/ 73819 w 1998081"/>
                <a:gd name="connsiteY4" fmla="*/ 0 h 131143"/>
                <a:gd name="connsiteX0" fmla="*/ 183357 w 1998081"/>
                <a:gd name="connsiteY0" fmla="*/ 0 h 257350"/>
                <a:gd name="connsiteX1" fmla="*/ 1998081 w 1998081"/>
                <a:gd name="connsiteY1" fmla="*/ 152401 h 257350"/>
                <a:gd name="connsiteX2" fmla="*/ 1998081 w 1998081"/>
                <a:gd name="connsiteY2" fmla="*/ 257350 h 257350"/>
                <a:gd name="connsiteX3" fmla="*/ 0 w 1998081"/>
                <a:gd name="connsiteY3" fmla="*/ 247825 h 257350"/>
                <a:gd name="connsiteX4" fmla="*/ 183357 w 1998081"/>
                <a:gd name="connsiteY4" fmla="*/ 0 h 257350"/>
                <a:gd name="connsiteX0" fmla="*/ 183357 w 1998081"/>
                <a:gd name="connsiteY0" fmla="*/ 0 h 257350"/>
                <a:gd name="connsiteX1" fmla="*/ 366925 w 1998081"/>
                <a:gd name="connsiteY1" fmla="*/ 90489 h 257350"/>
                <a:gd name="connsiteX2" fmla="*/ 1998081 w 1998081"/>
                <a:gd name="connsiteY2" fmla="*/ 257350 h 257350"/>
                <a:gd name="connsiteX3" fmla="*/ 0 w 1998081"/>
                <a:gd name="connsiteY3" fmla="*/ 247825 h 257350"/>
                <a:gd name="connsiteX4" fmla="*/ 183357 w 1998081"/>
                <a:gd name="connsiteY4" fmla="*/ 0 h 257350"/>
                <a:gd name="connsiteX0" fmla="*/ 183357 w 366925"/>
                <a:gd name="connsiteY0" fmla="*/ 0 h 247825"/>
                <a:gd name="connsiteX1" fmla="*/ 366925 w 366925"/>
                <a:gd name="connsiteY1" fmla="*/ 90489 h 247825"/>
                <a:gd name="connsiteX2" fmla="*/ 366925 w 366925"/>
                <a:gd name="connsiteY2" fmla="*/ 152575 h 247825"/>
                <a:gd name="connsiteX3" fmla="*/ 0 w 366925"/>
                <a:gd name="connsiteY3" fmla="*/ 247825 h 247825"/>
                <a:gd name="connsiteX4" fmla="*/ 183357 w 366925"/>
                <a:gd name="connsiteY4" fmla="*/ 0 h 247825"/>
                <a:gd name="connsiteX0" fmla="*/ 4763 w 188331"/>
                <a:gd name="connsiteY0" fmla="*/ 0 h 152575"/>
                <a:gd name="connsiteX1" fmla="*/ 188331 w 188331"/>
                <a:gd name="connsiteY1" fmla="*/ 90489 h 152575"/>
                <a:gd name="connsiteX2" fmla="*/ 188331 w 188331"/>
                <a:gd name="connsiteY2" fmla="*/ 152575 h 152575"/>
                <a:gd name="connsiteX3" fmla="*/ 0 w 188331"/>
                <a:gd name="connsiteY3" fmla="*/ 85900 h 152575"/>
                <a:gd name="connsiteX4" fmla="*/ 4763 w 188331"/>
                <a:gd name="connsiteY4" fmla="*/ 0 h 152575"/>
                <a:gd name="connsiteX0" fmla="*/ 4763 w 188331"/>
                <a:gd name="connsiteY0" fmla="*/ 0 h 164481"/>
                <a:gd name="connsiteX1" fmla="*/ 188331 w 188331"/>
                <a:gd name="connsiteY1" fmla="*/ 90489 h 164481"/>
                <a:gd name="connsiteX2" fmla="*/ 188331 w 188331"/>
                <a:gd name="connsiteY2" fmla="*/ 164481 h 164481"/>
                <a:gd name="connsiteX3" fmla="*/ 0 w 188331"/>
                <a:gd name="connsiteY3" fmla="*/ 85900 h 164481"/>
                <a:gd name="connsiteX4" fmla="*/ 4763 w 188331"/>
                <a:gd name="connsiteY4" fmla="*/ 0 h 16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331" h="164481">
                  <a:moveTo>
                    <a:pt x="4763" y="0"/>
                  </a:moveTo>
                  <a:lnTo>
                    <a:pt x="188331" y="90489"/>
                  </a:lnTo>
                  <a:lnTo>
                    <a:pt x="188331" y="164481"/>
                  </a:lnTo>
                  <a:lnTo>
                    <a:pt x="0" y="85900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06"/>
            <p:cNvSpPr/>
            <p:nvPr/>
          </p:nvSpPr>
          <p:spPr>
            <a:xfrm>
              <a:off x="4107676" y="4264310"/>
              <a:ext cx="1026531" cy="547862"/>
            </a:xfrm>
            <a:custGeom>
              <a:avLst/>
              <a:gdLst>
                <a:gd name="connsiteX0" fmla="*/ 0 w 2102856"/>
                <a:gd name="connsiteY0" fmla="*/ 0 h 214487"/>
                <a:gd name="connsiteX1" fmla="*/ 2102856 w 2102856"/>
                <a:gd name="connsiteY1" fmla="*/ 0 h 214487"/>
                <a:gd name="connsiteX2" fmla="*/ 2102856 w 2102856"/>
                <a:gd name="connsiteY2" fmla="*/ 214487 h 214487"/>
                <a:gd name="connsiteX3" fmla="*/ 0 w 2102856"/>
                <a:gd name="connsiteY3" fmla="*/ 214487 h 214487"/>
                <a:gd name="connsiteX4" fmla="*/ 0 w 2102856"/>
                <a:gd name="connsiteY4" fmla="*/ 0 h 214487"/>
                <a:gd name="connsiteX0" fmla="*/ 0 w 2502906"/>
                <a:gd name="connsiteY0" fmla="*/ 304800 h 519287"/>
                <a:gd name="connsiteX1" fmla="*/ 2502906 w 2502906"/>
                <a:gd name="connsiteY1" fmla="*/ 0 h 519287"/>
                <a:gd name="connsiteX2" fmla="*/ 2102856 w 2502906"/>
                <a:gd name="connsiteY2" fmla="*/ 519287 h 519287"/>
                <a:gd name="connsiteX3" fmla="*/ 0 w 2502906"/>
                <a:gd name="connsiteY3" fmla="*/ 519287 h 519287"/>
                <a:gd name="connsiteX4" fmla="*/ 0 w 2502906"/>
                <a:gd name="connsiteY4" fmla="*/ 304800 h 519287"/>
                <a:gd name="connsiteX0" fmla="*/ 609600 w 2502906"/>
                <a:gd name="connsiteY0" fmla="*/ 50800 h 519287"/>
                <a:gd name="connsiteX1" fmla="*/ 2502906 w 2502906"/>
                <a:gd name="connsiteY1" fmla="*/ 0 h 519287"/>
                <a:gd name="connsiteX2" fmla="*/ 2102856 w 2502906"/>
                <a:gd name="connsiteY2" fmla="*/ 519287 h 519287"/>
                <a:gd name="connsiteX3" fmla="*/ 0 w 2502906"/>
                <a:gd name="connsiteY3" fmla="*/ 519287 h 519287"/>
                <a:gd name="connsiteX4" fmla="*/ 609600 w 2502906"/>
                <a:gd name="connsiteY4" fmla="*/ 50800 h 519287"/>
                <a:gd name="connsiteX0" fmla="*/ 609600 w 2502906"/>
                <a:gd name="connsiteY0" fmla="*/ 50800 h 519287"/>
                <a:gd name="connsiteX1" fmla="*/ 2502906 w 2502906"/>
                <a:gd name="connsiteY1" fmla="*/ 0 h 519287"/>
                <a:gd name="connsiteX2" fmla="*/ 1537706 w 2502906"/>
                <a:gd name="connsiteY2" fmla="*/ 436737 h 519287"/>
                <a:gd name="connsiteX3" fmla="*/ 0 w 2502906"/>
                <a:gd name="connsiteY3" fmla="*/ 519287 h 519287"/>
                <a:gd name="connsiteX4" fmla="*/ 609600 w 2502906"/>
                <a:gd name="connsiteY4" fmla="*/ 50800 h 519287"/>
                <a:gd name="connsiteX0" fmla="*/ 990600 w 2883906"/>
                <a:gd name="connsiteY0" fmla="*/ 50800 h 436737"/>
                <a:gd name="connsiteX1" fmla="*/ 2883906 w 2883906"/>
                <a:gd name="connsiteY1" fmla="*/ 0 h 436737"/>
                <a:gd name="connsiteX2" fmla="*/ 1918706 w 2883906"/>
                <a:gd name="connsiteY2" fmla="*/ 436737 h 436737"/>
                <a:gd name="connsiteX3" fmla="*/ 0 w 2883906"/>
                <a:gd name="connsiteY3" fmla="*/ 417687 h 436737"/>
                <a:gd name="connsiteX4" fmla="*/ 990600 w 2883906"/>
                <a:gd name="connsiteY4" fmla="*/ 50800 h 436737"/>
                <a:gd name="connsiteX0" fmla="*/ 819150 w 2712456"/>
                <a:gd name="connsiteY0" fmla="*/ 50800 h 443880"/>
                <a:gd name="connsiteX1" fmla="*/ 2712456 w 2712456"/>
                <a:gd name="connsiteY1" fmla="*/ 0 h 443880"/>
                <a:gd name="connsiteX2" fmla="*/ 1747256 w 2712456"/>
                <a:gd name="connsiteY2" fmla="*/ 436737 h 443880"/>
                <a:gd name="connsiteX3" fmla="*/ 0 w 2712456"/>
                <a:gd name="connsiteY3" fmla="*/ 443880 h 443880"/>
                <a:gd name="connsiteX4" fmla="*/ 819150 w 2712456"/>
                <a:gd name="connsiteY4" fmla="*/ 50800 h 443880"/>
                <a:gd name="connsiteX0" fmla="*/ 840581 w 2712456"/>
                <a:gd name="connsiteY0" fmla="*/ 0 h 454993"/>
                <a:gd name="connsiteX1" fmla="*/ 2712456 w 2712456"/>
                <a:gd name="connsiteY1" fmla="*/ 11113 h 454993"/>
                <a:gd name="connsiteX2" fmla="*/ 1747256 w 2712456"/>
                <a:gd name="connsiteY2" fmla="*/ 447850 h 454993"/>
                <a:gd name="connsiteX3" fmla="*/ 0 w 2712456"/>
                <a:gd name="connsiteY3" fmla="*/ 454993 h 454993"/>
                <a:gd name="connsiteX4" fmla="*/ 840581 w 2712456"/>
                <a:gd name="connsiteY4" fmla="*/ 0 h 454993"/>
                <a:gd name="connsiteX0" fmla="*/ 840581 w 1747256"/>
                <a:gd name="connsiteY0" fmla="*/ 0 h 454993"/>
                <a:gd name="connsiteX1" fmla="*/ 850318 w 1747256"/>
                <a:gd name="connsiteY1" fmla="*/ 170657 h 454993"/>
                <a:gd name="connsiteX2" fmla="*/ 1747256 w 1747256"/>
                <a:gd name="connsiteY2" fmla="*/ 447850 h 454993"/>
                <a:gd name="connsiteX3" fmla="*/ 0 w 1747256"/>
                <a:gd name="connsiteY3" fmla="*/ 454993 h 454993"/>
                <a:gd name="connsiteX4" fmla="*/ 840581 w 1747256"/>
                <a:gd name="connsiteY4" fmla="*/ 0 h 454993"/>
                <a:gd name="connsiteX0" fmla="*/ 840581 w 1747256"/>
                <a:gd name="connsiteY0" fmla="*/ 0 h 454993"/>
                <a:gd name="connsiteX1" fmla="*/ 1026531 w 1747256"/>
                <a:gd name="connsiteY1" fmla="*/ 94457 h 454993"/>
                <a:gd name="connsiteX2" fmla="*/ 1747256 w 1747256"/>
                <a:gd name="connsiteY2" fmla="*/ 447850 h 454993"/>
                <a:gd name="connsiteX3" fmla="*/ 0 w 1747256"/>
                <a:gd name="connsiteY3" fmla="*/ 454993 h 454993"/>
                <a:gd name="connsiteX4" fmla="*/ 840581 w 1747256"/>
                <a:gd name="connsiteY4" fmla="*/ 0 h 454993"/>
                <a:gd name="connsiteX0" fmla="*/ 840581 w 1026531"/>
                <a:gd name="connsiteY0" fmla="*/ 0 h 547862"/>
                <a:gd name="connsiteX1" fmla="*/ 1026531 w 1026531"/>
                <a:gd name="connsiteY1" fmla="*/ 94457 h 547862"/>
                <a:gd name="connsiteX2" fmla="*/ 187537 w 1026531"/>
                <a:gd name="connsiteY2" fmla="*/ 547862 h 547862"/>
                <a:gd name="connsiteX3" fmla="*/ 0 w 1026531"/>
                <a:gd name="connsiteY3" fmla="*/ 454993 h 547862"/>
                <a:gd name="connsiteX4" fmla="*/ 840581 w 1026531"/>
                <a:gd name="connsiteY4" fmla="*/ 0 h 54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6531" h="547862">
                  <a:moveTo>
                    <a:pt x="840581" y="0"/>
                  </a:moveTo>
                  <a:lnTo>
                    <a:pt x="1026531" y="94457"/>
                  </a:lnTo>
                  <a:lnTo>
                    <a:pt x="187537" y="547862"/>
                  </a:lnTo>
                  <a:lnTo>
                    <a:pt x="0" y="454993"/>
                  </a:lnTo>
                  <a:lnTo>
                    <a:pt x="840581" y="0"/>
                  </a:lnTo>
                  <a:close/>
                </a:path>
              </a:pathLst>
            </a:custGeom>
            <a:solidFill>
              <a:srgbClr val="996633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10"/>
            <p:cNvSpPr/>
            <p:nvPr/>
          </p:nvSpPr>
          <p:spPr>
            <a:xfrm rot="3192664">
              <a:off x="4364416" y="4442709"/>
              <a:ext cx="146535" cy="452156"/>
            </a:xfrm>
            <a:custGeom>
              <a:avLst/>
              <a:gdLst>
                <a:gd name="connsiteX0" fmla="*/ 0 w 220364"/>
                <a:gd name="connsiteY0" fmla="*/ 0 h 68922"/>
                <a:gd name="connsiteX1" fmla="*/ 220364 w 220364"/>
                <a:gd name="connsiteY1" fmla="*/ 0 h 68922"/>
                <a:gd name="connsiteX2" fmla="*/ 220364 w 220364"/>
                <a:gd name="connsiteY2" fmla="*/ 68922 h 68922"/>
                <a:gd name="connsiteX3" fmla="*/ 0 w 220364"/>
                <a:gd name="connsiteY3" fmla="*/ 68922 h 68922"/>
                <a:gd name="connsiteX4" fmla="*/ 0 w 220364"/>
                <a:gd name="connsiteY4" fmla="*/ 0 h 68922"/>
                <a:gd name="connsiteX0" fmla="*/ 0 w 220364"/>
                <a:gd name="connsiteY0" fmla="*/ 134 h 69056"/>
                <a:gd name="connsiteX1" fmla="*/ 103841 w 220364"/>
                <a:gd name="connsiteY1" fmla="*/ 0 h 69056"/>
                <a:gd name="connsiteX2" fmla="*/ 220364 w 220364"/>
                <a:gd name="connsiteY2" fmla="*/ 134 h 69056"/>
                <a:gd name="connsiteX3" fmla="*/ 220364 w 220364"/>
                <a:gd name="connsiteY3" fmla="*/ 69056 h 69056"/>
                <a:gd name="connsiteX4" fmla="*/ 0 w 220364"/>
                <a:gd name="connsiteY4" fmla="*/ 69056 h 69056"/>
                <a:gd name="connsiteX5" fmla="*/ 0 w 220364"/>
                <a:gd name="connsiteY5" fmla="*/ 134 h 69056"/>
                <a:gd name="connsiteX0" fmla="*/ 0 w 220364"/>
                <a:gd name="connsiteY0" fmla="*/ 134 h 69056"/>
                <a:gd name="connsiteX1" fmla="*/ 103841 w 220364"/>
                <a:gd name="connsiteY1" fmla="*/ 0 h 69056"/>
                <a:gd name="connsiteX2" fmla="*/ 220364 w 220364"/>
                <a:gd name="connsiteY2" fmla="*/ 134 h 69056"/>
                <a:gd name="connsiteX3" fmla="*/ 220364 w 220364"/>
                <a:gd name="connsiteY3" fmla="*/ 69056 h 69056"/>
                <a:gd name="connsiteX4" fmla="*/ 94316 w 220364"/>
                <a:gd name="connsiteY4" fmla="*/ 69056 h 69056"/>
                <a:gd name="connsiteX5" fmla="*/ 0 w 220364"/>
                <a:gd name="connsiteY5" fmla="*/ 69056 h 69056"/>
                <a:gd name="connsiteX6" fmla="*/ 0 w 220364"/>
                <a:gd name="connsiteY6" fmla="*/ 134 h 69056"/>
                <a:gd name="connsiteX0" fmla="*/ 0 w 220364"/>
                <a:gd name="connsiteY0" fmla="*/ 0 h 68922"/>
                <a:gd name="connsiteX1" fmla="*/ 149085 w 220364"/>
                <a:gd name="connsiteY1" fmla="*/ 2247 h 68922"/>
                <a:gd name="connsiteX2" fmla="*/ 220364 w 220364"/>
                <a:gd name="connsiteY2" fmla="*/ 0 h 68922"/>
                <a:gd name="connsiteX3" fmla="*/ 220364 w 220364"/>
                <a:gd name="connsiteY3" fmla="*/ 68922 h 68922"/>
                <a:gd name="connsiteX4" fmla="*/ 94316 w 220364"/>
                <a:gd name="connsiteY4" fmla="*/ 68922 h 68922"/>
                <a:gd name="connsiteX5" fmla="*/ 0 w 220364"/>
                <a:gd name="connsiteY5" fmla="*/ 68922 h 68922"/>
                <a:gd name="connsiteX6" fmla="*/ 0 w 220364"/>
                <a:gd name="connsiteY6" fmla="*/ 0 h 68922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220364 w 251320"/>
                <a:gd name="connsiteY3" fmla="*/ 445160 h 445160"/>
                <a:gd name="connsiteX4" fmla="*/ 94316 w 251320"/>
                <a:gd name="connsiteY4" fmla="*/ 445160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94316 w 251320"/>
                <a:gd name="connsiteY4" fmla="*/ 445160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87173 w 251320"/>
                <a:gd name="connsiteY4" fmla="*/ 409441 h 445160"/>
                <a:gd name="connsiteX5" fmla="*/ 0 w 251320"/>
                <a:gd name="connsiteY5" fmla="*/ 445160 h 445160"/>
                <a:gd name="connsiteX6" fmla="*/ 0 w 251320"/>
                <a:gd name="connsiteY6" fmla="*/ 376238 h 445160"/>
                <a:gd name="connsiteX0" fmla="*/ 0 w 251320"/>
                <a:gd name="connsiteY0" fmla="*/ 376238 h 445160"/>
                <a:gd name="connsiteX1" fmla="*/ 149085 w 251320"/>
                <a:gd name="connsiteY1" fmla="*/ 378485 h 445160"/>
                <a:gd name="connsiteX2" fmla="*/ 251320 w 251320"/>
                <a:gd name="connsiteY2" fmla="*/ 0 h 445160"/>
                <a:gd name="connsiteX3" fmla="*/ 187026 w 251320"/>
                <a:gd name="connsiteY3" fmla="*/ 428491 h 445160"/>
                <a:gd name="connsiteX4" fmla="*/ 87173 w 251320"/>
                <a:gd name="connsiteY4" fmla="*/ 409441 h 445160"/>
                <a:gd name="connsiteX5" fmla="*/ 155389 w 251320"/>
                <a:gd name="connsiteY5" fmla="*/ 426557 h 445160"/>
                <a:gd name="connsiteX6" fmla="*/ 0 w 251320"/>
                <a:gd name="connsiteY6" fmla="*/ 445160 h 445160"/>
                <a:gd name="connsiteX7" fmla="*/ 0 w 251320"/>
                <a:gd name="connsiteY7" fmla="*/ 376238 h 445160"/>
                <a:gd name="connsiteX0" fmla="*/ 0 w 251320"/>
                <a:gd name="connsiteY0" fmla="*/ 376238 h 452156"/>
                <a:gd name="connsiteX1" fmla="*/ 149085 w 251320"/>
                <a:gd name="connsiteY1" fmla="*/ 378485 h 452156"/>
                <a:gd name="connsiteX2" fmla="*/ 251320 w 251320"/>
                <a:gd name="connsiteY2" fmla="*/ 0 h 452156"/>
                <a:gd name="connsiteX3" fmla="*/ 187026 w 251320"/>
                <a:gd name="connsiteY3" fmla="*/ 428491 h 452156"/>
                <a:gd name="connsiteX4" fmla="*/ 87173 w 251320"/>
                <a:gd name="connsiteY4" fmla="*/ 409441 h 452156"/>
                <a:gd name="connsiteX5" fmla="*/ 155389 w 251320"/>
                <a:gd name="connsiteY5" fmla="*/ 426557 h 452156"/>
                <a:gd name="connsiteX6" fmla="*/ 104785 w 251320"/>
                <a:gd name="connsiteY6" fmla="*/ 452156 h 452156"/>
                <a:gd name="connsiteX7" fmla="*/ 0 w 251320"/>
                <a:gd name="connsiteY7" fmla="*/ 376238 h 452156"/>
                <a:gd name="connsiteX0" fmla="*/ 39668 w 164264"/>
                <a:gd name="connsiteY0" fmla="*/ 405586 h 452156"/>
                <a:gd name="connsiteX1" fmla="*/ 62029 w 164264"/>
                <a:gd name="connsiteY1" fmla="*/ 378485 h 452156"/>
                <a:gd name="connsiteX2" fmla="*/ 164264 w 164264"/>
                <a:gd name="connsiteY2" fmla="*/ 0 h 452156"/>
                <a:gd name="connsiteX3" fmla="*/ 99970 w 164264"/>
                <a:gd name="connsiteY3" fmla="*/ 428491 h 452156"/>
                <a:gd name="connsiteX4" fmla="*/ 117 w 164264"/>
                <a:gd name="connsiteY4" fmla="*/ 409441 h 452156"/>
                <a:gd name="connsiteX5" fmla="*/ 68333 w 164264"/>
                <a:gd name="connsiteY5" fmla="*/ 426557 h 452156"/>
                <a:gd name="connsiteX6" fmla="*/ 17729 w 164264"/>
                <a:gd name="connsiteY6" fmla="*/ 452156 h 452156"/>
                <a:gd name="connsiteX7" fmla="*/ 39668 w 164264"/>
                <a:gd name="connsiteY7" fmla="*/ 405586 h 452156"/>
                <a:gd name="connsiteX0" fmla="*/ 39668 w 164264"/>
                <a:gd name="connsiteY0" fmla="*/ 405586 h 452156"/>
                <a:gd name="connsiteX1" fmla="*/ 85876 w 164264"/>
                <a:gd name="connsiteY1" fmla="*/ 402263 h 452156"/>
                <a:gd name="connsiteX2" fmla="*/ 164264 w 164264"/>
                <a:gd name="connsiteY2" fmla="*/ 0 h 452156"/>
                <a:gd name="connsiteX3" fmla="*/ 99970 w 164264"/>
                <a:gd name="connsiteY3" fmla="*/ 428491 h 452156"/>
                <a:gd name="connsiteX4" fmla="*/ 117 w 164264"/>
                <a:gd name="connsiteY4" fmla="*/ 409441 h 452156"/>
                <a:gd name="connsiteX5" fmla="*/ 68333 w 164264"/>
                <a:gd name="connsiteY5" fmla="*/ 426557 h 452156"/>
                <a:gd name="connsiteX6" fmla="*/ 17729 w 164264"/>
                <a:gd name="connsiteY6" fmla="*/ 452156 h 452156"/>
                <a:gd name="connsiteX7" fmla="*/ 39668 w 164264"/>
                <a:gd name="connsiteY7" fmla="*/ 405586 h 452156"/>
                <a:gd name="connsiteX0" fmla="*/ 21939 w 146535"/>
                <a:gd name="connsiteY0" fmla="*/ 405586 h 466003"/>
                <a:gd name="connsiteX1" fmla="*/ 68147 w 146535"/>
                <a:gd name="connsiteY1" fmla="*/ 402263 h 466003"/>
                <a:gd name="connsiteX2" fmla="*/ 146535 w 146535"/>
                <a:gd name="connsiteY2" fmla="*/ 0 h 466003"/>
                <a:gd name="connsiteX3" fmla="*/ 82241 w 146535"/>
                <a:gd name="connsiteY3" fmla="*/ 428491 h 466003"/>
                <a:gd name="connsiteX4" fmla="*/ 73907 w 146535"/>
                <a:gd name="connsiteY4" fmla="*/ 465986 h 466003"/>
                <a:gd name="connsiteX5" fmla="*/ 50604 w 146535"/>
                <a:gd name="connsiteY5" fmla="*/ 426557 h 466003"/>
                <a:gd name="connsiteX6" fmla="*/ 0 w 146535"/>
                <a:gd name="connsiteY6" fmla="*/ 452156 h 466003"/>
                <a:gd name="connsiteX7" fmla="*/ 21939 w 146535"/>
                <a:gd name="connsiteY7" fmla="*/ 405586 h 466003"/>
                <a:gd name="connsiteX0" fmla="*/ 21939 w 146535"/>
                <a:gd name="connsiteY0" fmla="*/ 405586 h 466003"/>
                <a:gd name="connsiteX1" fmla="*/ 68147 w 146535"/>
                <a:gd name="connsiteY1" fmla="*/ 402263 h 466003"/>
                <a:gd name="connsiteX2" fmla="*/ 146535 w 146535"/>
                <a:gd name="connsiteY2" fmla="*/ 0 h 466003"/>
                <a:gd name="connsiteX3" fmla="*/ 112703 w 146535"/>
                <a:gd name="connsiteY3" fmla="*/ 415590 h 466003"/>
                <a:gd name="connsiteX4" fmla="*/ 73907 w 146535"/>
                <a:gd name="connsiteY4" fmla="*/ 465986 h 466003"/>
                <a:gd name="connsiteX5" fmla="*/ 50604 w 146535"/>
                <a:gd name="connsiteY5" fmla="*/ 426557 h 466003"/>
                <a:gd name="connsiteX6" fmla="*/ 0 w 146535"/>
                <a:gd name="connsiteY6" fmla="*/ 452156 h 466003"/>
                <a:gd name="connsiteX7" fmla="*/ 21939 w 146535"/>
                <a:gd name="connsiteY7" fmla="*/ 405586 h 466003"/>
                <a:gd name="connsiteX0" fmla="*/ 21939 w 146535"/>
                <a:gd name="connsiteY0" fmla="*/ 405586 h 452156"/>
                <a:gd name="connsiteX1" fmla="*/ 68147 w 146535"/>
                <a:gd name="connsiteY1" fmla="*/ 402263 h 452156"/>
                <a:gd name="connsiteX2" fmla="*/ 146535 w 146535"/>
                <a:gd name="connsiteY2" fmla="*/ 0 h 452156"/>
                <a:gd name="connsiteX3" fmla="*/ 112703 w 146535"/>
                <a:gd name="connsiteY3" fmla="*/ 415590 h 452156"/>
                <a:gd name="connsiteX4" fmla="*/ 76228 w 146535"/>
                <a:gd name="connsiteY4" fmla="*/ 423119 h 452156"/>
                <a:gd name="connsiteX5" fmla="*/ 50604 w 146535"/>
                <a:gd name="connsiteY5" fmla="*/ 426557 h 452156"/>
                <a:gd name="connsiteX6" fmla="*/ 0 w 146535"/>
                <a:gd name="connsiteY6" fmla="*/ 452156 h 452156"/>
                <a:gd name="connsiteX7" fmla="*/ 21939 w 146535"/>
                <a:gd name="connsiteY7" fmla="*/ 405586 h 452156"/>
                <a:gd name="connsiteX0" fmla="*/ 21939 w 146535"/>
                <a:gd name="connsiteY0" fmla="*/ 405586 h 452156"/>
                <a:gd name="connsiteX1" fmla="*/ 68147 w 146535"/>
                <a:gd name="connsiteY1" fmla="*/ 402263 h 452156"/>
                <a:gd name="connsiteX2" fmla="*/ 146535 w 146535"/>
                <a:gd name="connsiteY2" fmla="*/ 0 h 452156"/>
                <a:gd name="connsiteX3" fmla="*/ 96948 w 146535"/>
                <a:gd name="connsiteY3" fmla="*/ 388942 h 452156"/>
                <a:gd name="connsiteX4" fmla="*/ 76228 w 146535"/>
                <a:gd name="connsiteY4" fmla="*/ 423119 h 452156"/>
                <a:gd name="connsiteX5" fmla="*/ 50604 w 146535"/>
                <a:gd name="connsiteY5" fmla="*/ 426557 h 452156"/>
                <a:gd name="connsiteX6" fmla="*/ 0 w 146535"/>
                <a:gd name="connsiteY6" fmla="*/ 452156 h 452156"/>
                <a:gd name="connsiteX7" fmla="*/ 21939 w 146535"/>
                <a:gd name="connsiteY7" fmla="*/ 405586 h 45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535" h="452156">
                  <a:moveTo>
                    <a:pt x="21939" y="405586"/>
                  </a:moveTo>
                  <a:lnTo>
                    <a:pt x="68147" y="402263"/>
                  </a:lnTo>
                  <a:lnTo>
                    <a:pt x="146535" y="0"/>
                  </a:lnTo>
                  <a:lnTo>
                    <a:pt x="96948" y="388942"/>
                  </a:lnTo>
                  <a:lnTo>
                    <a:pt x="76228" y="423119"/>
                  </a:lnTo>
                  <a:cubicBezTo>
                    <a:pt x="72766" y="424099"/>
                    <a:pt x="54066" y="425577"/>
                    <a:pt x="50604" y="426557"/>
                  </a:cubicBezTo>
                  <a:lnTo>
                    <a:pt x="0" y="452156"/>
                  </a:lnTo>
                  <a:lnTo>
                    <a:pt x="21939" y="405586"/>
                  </a:lnTo>
                  <a:close/>
                </a:path>
              </a:pathLst>
            </a:custGeom>
            <a:solidFill>
              <a:srgbClr val="F79F5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Isosceles Triangle 111"/>
            <p:cNvSpPr/>
            <p:nvPr/>
          </p:nvSpPr>
          <p:spPr>
            <a:xfrm rot="3377166">
              <a:off x="4680586" y="4112365"/>
              <a:ext cx="107746" cy="681430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11"/>
            <p:cNvSpPr/>
            <p:nvPr/>
          </p:nvSpPr>
          <p:spPr>
            <a:xfrm rot="13736719">
              <a:off x="4827096" y="4197526"/>
              <a:ext cx="107746" cy="681430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11"/>
            <p:cNvSpPr/>
            <p:nvPr/>
          </p:nvSpPr>
          <p:spPr>
            <a:xfrm rot="3377166">
              <a:off x="4589295" y="4274775"/>
              <a:ext cx="54223" cy="614087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3062 w 107746"/>
                <a:gd name="connsiteY2" fmla="*/ 168065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26856"/>
                <a:gd name="connsiteY0" fmla="*/ 577072 h 577072"/>
                <a:gd name="connsiteX1" fmla="*/ 126856 w 126856"/>
                <a:gd name="connsiteY1" fmla="*/ 0 h 577072"/>
                <a:gd name="connsiteX2" fmla="*/ 122172 w 126856"/>
                <a:gd name="connsiteY2" fmla="*/ 168065 h 577072"/>
                <a:gd name="connsiteX3" fmla="*/ 114414 w 126856"/>
                <a:gd name="connsiteY3" fmla="*/ 262929 h 577072"/>
                <a:gd name="connsiteX4" fmla="*/ 0 w 126856"/>
                <a:gd name="connsiteY4" fmla="*/ 577072 h 577072"/>
                <a:gd name="connsiteX0" fmla="*/ 0 w 54223"/>
                <a:gd name="connsiteY0" fmla="*/ 614087 h 614087"/>
                <a:gd name="connsiteX1" fmla="*/ 54223 w 54223"/>
                <a:gd name="connsiteY1" fmla="*/ 0 h 614087"/>
                <a:gd name="connsiteX2" fmla="*/ 49539 w 54223"/>
                <a:gd name="connsiteY2" fmla="*/ 168065 h 614087"/>
                <a:gd name="connsiteX3" fmla="*/ 41781 w 54223"/>
                <a:gd name="connsiteY3" fmla="*/ 262929 h 614087"/>
                <a:gd name="connsiteX4" fmla="*/ 0 w 54223"/>
                <a:gd name="connsiteY4" fmla="*/ 614087 h 61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3" h="614087">
                  <a:moveTo>
                    <a:pt x="0" y="614087"/>
                  </a:moveTo>
                  <a:lnTo>
                    <a:pt x="54223" y="0"/>
                  </a:lnTo>
                  <a:cubicBezTo>
                    <a:pt x="46494" y="65265"/>
                    <a:pt x="57268" y="102800"/>
                    <a:pt x="49539" y="168065"/>
                  </a:cubicBezTo>
                  <a:lnTo>
                    <a:pt x="41781" y="262929"/>
                  </a:lnTo>
                  <a:lnTo>
                    <a:pt x="0" y="6140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Isosceles Triangle 111"/>
            <p:cNvSpPr/>
            <p:nvPr/>
          </p:nvSpPr>
          <p:spPr>
            <a:xfrm rot="3377166">
              <a:off x="4417593" y="4266547"/>
              <a:ext cx="54223" cy="614087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3062 w 107746"/>
                <a:gd name="connsiteY2" fmla="*/ 168065 h 681430"/>
                <a:gd name="connsiteX3" fmla="*/ 95304 w 107746"/>
                <a:gd name="connsiteY3" fmla="*/ 262929 h 681430"/>
                <a:gd name="connsiteX4" fmla="*/ 0 w 107746"/>
                <a:gd name="connsiteY4" fmla="*/ 681430 h 681430"/>
                <a:gd name="connsiteX0" fmla="*/ 0 w 126856"/>
                <a:gd name="connsiteY0" fmla="*/ 577072 h 577072"/>
                <a:gd name="connsiteX1" fmla="*/ 126856 w 126856"/>
                <a:gd name="connsiteY1" fmla="*/ 0 h 577072"/>
                <a:gd name="connsiteX2" fmla="*/ 122172 w 126856"/>
                <a:gd name="connsiteY2" fmla="*/ 168065 h 577072"/>
                <a:gd name="connsiteX3" fmla="*/ 114414 w 126856"/>
                <a:gd name="connsiteY3" fmla="*/ 262929 h 577072"/>
                <a:gd name="connsiteX4" fmla="*/ 0 w 126856"/>
                <a:gd name="connsiteY4" fmla="*/ 577072 h 577072"/>
                <a:gd name="connsiteX0" fmla="*/ 0 w 54223"/>
                <a:gd name="connsiteY0" fmla="*/ 614087 h 614087"/>
                <a:gd name="connsiteX1" fmla="*/ 54223 w 54223"/>
                <a:gd name="connsiteY1" fmla="*/ 0 h 614087"/>
                <a:gd name="connsiteX2" fmla="*/ 49539 w 54223"/>
                <a:gd name="connsiteY2" fmla="*/ 168065 h 614087"/>
                <a:gd name="connsiteX3" fmla="*/ 41781 w 54223"/>
                <a:gd name="connsiteY3" fmla="*/ 262929 h 614087"/>
                <a:gd name="connsiteX4" fmla="*/ 0 w 54223"/>
                <a:gd name="connsiteY4" fmla="*/ 614087 h 61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3" h="614087">
                  <a:moveTo>
                    <a:pt x="0" y="614087"/>
                  </a:moveTo>
                  <a:lnTo>
                    <a:pt x="54223" y="0"/>
                  </a:lnTo>
                  <a:cubicBezTo>
                    <a:pt x="46494" y="65265"/>
                    <a:pt x="57268" y="102800"/>
                    <a:pt x="49539" y="168065"/>
                  </a:cubicBezTo>
                  <a:lnTo>
                    <a:pt x="41781" y="262929"/>
                  </a:lnTo>
                  <a:lnTo>
                    <a:pt x="0" y="61408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Isosceles Triangle 111"/>
            <p:cNvSpPr/>
            <p:nvPr/>
          </p:nvSpPr>
          <p:spPr>
            <a:xfrm rot="13018569">
              <a:off x="4908057" y="4296773"/>
              <a:ext cx="107746" cy="244593"/>
            </a:xfrm>
            <a:custGeom>
              <a:avLst/>
              <a:gdLst>
                <a:gd name="connsiteX0" fmla="*/ 0 w 215492"/>
                <a:gd name="connsiteY0" fmla="*/ 681430 h 681430"/>
                <a:gd name="connsiteX1" fmla="*/ 107746 w 215492"/>
                <a:gd name="connsiteY1" fmla="*/ 0 h 681430"/>
                <a:gd name="connsiteX2" fmla="*/ 215492 w 215492"/>
                <a:gd name="connsiteY2" fmla="*/ 681430 h 681430"/>
                <a:gd name="connsiteX3" fmla="*/ 0 w 215492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101192 w 107746"/>
                <a:gd name="connsiteY2" fmla="*/ 395680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74124 w 107746"/>
                <a:gd name="connsiteY2" fmla="*/ 371893 h 681430"/>
                <a:gd name="connsiteX3" fmla="*/ 0 w 107746"/>
                <a:gd name="connsiteY3" fmla="*/ 681430 h 681430"/>
                <a:gd name="connsiteX0" fmla="*/ 0 w 107746"/>
                <a:gd name="connsiteY0" fmla="*/ 681430 h 681430"/>
                <a:gd name="connsiteX1" fmla="*/ 107746 w 107746"/>
                <a:gd name="connsiteY1" fmla="*/ 0 h 681430"/>
                <a:gd name="connsiteX2" fmla="*/ 89187 w 107746"/>
                <a:gd name="connsiteY2" fmla="*/ 184571 h 681430"/>
                <a:gd name="connsiteX3" fmla="*/ 74124 w 107746"/>
                <a:gd name="connsiteY3" fmla="*/ 371893 h 681430"/>
                <a:gd name="connsiteX4" fmla="*/ 0 w 107746"/>
                <a:gd name="connsiteY4" fmla="*/ 681430 h 68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46" h="681430">
                  <a:moveTo>
                    <a:pt x="0" y="681430"/>
                  </a:moveTo>
                  <a:lnTo>
                    <a:pt x="107746" y="0"/>
                  </a:lnTo>
                  <a:cubicBezTo>
                    <a:pt x="100017" y="65265"/>
                    <a:pt x="96916" y="119306"/>
                    <a:pt x="89187" y="184571"/>
                  </a:cubicBezTo>
                  <a:lnTo>
                    <a:pt x="74124" y="371893"/>
                  </a:lnTo>
                  <a:lnTo>
                    <a:pt x="0" y="68143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3687439" y="3144054"/>
            <a:ext cx="1216356" cy="1513440"/>
            <a:chOff x="6213640" y="133350"/>
            <a:chExt cx="1216356" cy="1513440"/>
          </a:xfrm>
        </p:grpSpPr>
        <p:sp>
          <p:nvSpPr>
            <p:cNvPr id="154" name="Rectangle 153"/>
            <p:cNvSpPr/>
            <p:nvPr/>
          </p:nvSpPr>
          <p:spPr>
            <a:xfrm>
              <a:off x="6213640" y="1005336"/>
              <a:ext cx="942776" cy="641454"/>
            </a:xfrm>
            <a:custGeom>
              <a:avLst/>
              <a:gdLst>
                <a:gd name="connsiteX0" fmla="*/ 0 w 1764308"/>
                <a:gd name="connsiteY0" fmla="*/ 0 h 456900"/>
                <a:gd name="connsiteX1" fmla="*/ 1764308 w 1764308"/>
                <a:gd name="connsiteY1" fmla="*/ 0 h 456900"/>
                <a:gd name="connsiteX2" fmla="*/ 1764308 w 1764308"/>
                <a:gd name="connsiteY2" fmla="*/ 456900 h 456900"/>
                <a:gd name="connsiteX3" fmla="*/ 0 w 1764308"/>
                <a:gd name="connsiteY3" fmla="*/ 456900 h 456900"/>
                <a:gd name="connsiteX4" fmla="*/ 0 w 1764308"/>
                <a:gd name="connsiteY4" fmla="*/ 0 h 456900"/>
                <a:gd name="connsiteX0" fmla="*/ 0 w 1764308"/>
                <a:gd name="connsiteY0" fmla="*/ 11780 h 468680"/>
                <a:gd name="connsiteX1" fmla="*/ 364133 w 1764308"/>
                <a:gd name="connsiteY1" fmla="*/ 0 h 468680"/>
                <a:gd name="connsiteX2" fmla="*/ 1764308 w 1764308"/>
                <a:gd name="connsiteY2" fmla="*/ 11780 h 468680"/>
                <a:gd name="connsiteX3" fmla="*/ 1764308 w 1764308"/>
                <a:gd name="connsiteY3" fmla="*/ 468680 h 468680"/>
                <a:gd name="connsiteX4" fmla="*/ 0 w 1764308"/>
                <a:gd name="connsiteY4" fmla="*/ 468680 h 468680"/>
                <a:gd name="connsiteX5" fmla="*/ 0 w 1764308"/>
                <a:gd name="connsiteY5" fmla="*/ 11780 h 468680"/>
                <a:gd name="connsiteX0" fmla="*/ 0 w 1764308"/>
                <a:gd name="connsiteY0" fmla="*/ 21305 h 478205"/>
                <a:gd name="connsiteX1" fmla="*/ 364133 w 1764308"/>
                <a:gd name="connsiteY1" fmla="*/ 9525 h 478205"/>
                <a:gd name="connsiteX2" fmla="*/ 611783 w 1764308"/>
                <a:gd name="connsiteY2" fmla="*/ 0 h 478205"/>
                <a:gd name="connsiteX3" fmla="*/ 1764308 w 1764308"/>
                <a:gd name="connsiteY3" fmla="*/ 21305 h 478205"/>
                <a:gd name="connsiteX4" fmla="*/ 1764308 w 1764308"/>
                <a:gd name="connsiteY4" fmla="*/ 478205 h 478205"/>
                <a:gd name="connsiteX5" fmla="*/ 0 w 1764308"/>
                <a:gd name="connsiteY5" fmla="*/ 478205 h 478205"/>
                <a:gd name="connsiteX6" fmla="*/ 0 w 1764308"/>
                <a:gd name="connsiteY6" fmla="*/ 21305 h 478205"/>
                <a:gd name="connsiteX0" fmla="*/ 0 w 1764308"/>
                <a:gd name="connsiteY0" fmla="*/ 30829 h 487729"/>
                <a:gd name="connsiteX1" fmla="*/ 364133 w 1764308"/>
                <a:gd name="connsiteY1" fmla="*/ 19049 h 487729"/>
                <a:gd name="connsiteX2" fmla="*/ 611783 w 1764308"/>
                <a:gd name="connsiteY2" fmla="*/ 9524 h 487729"/>
                <a:gd name="connsiteX3" fmla="*/ 878483 w 1764308"/>
                <a:gd name="connsiteY3" fmla="*/ 0 h 487729"/>
                <a:gd name="connsiteX4" fmla="*/ 1764308 w 1764308"/>
                <a:gd name="connsiteY4" fmla="*/ 30829 h 487729"/>
                <a:gd name="connsiteX5" fmla="*/ 1764308 w 1764308"/>
                <a:gd name="connsiteY5" fmla="*/ 487729 h 487729"/>
                <a:gd name="connsiteX6" fmla="*/ 0 w 1764308"/>
                <a:gd name="connsiteY6" fmla="*/ 487729 h 487729"/>
                <a:gd name="connsiteX7" fmla="*/ 0 w 1764308"/>
                <a:gd name="connsiteY7" fmla="*/ 30829 h 487729"/>
                <a:gd name="connsiteX0" fmla="*/ 0 w 1764308"/>
                <a:gd name="connsiteY0" fmla="*/ 30829 h 487729"/>
                <a:gd name="connsiteX1" fmla="*/ 364133 w 1764308"/>
                <a:gd name="connsiteY1" fmla="*/ 19049 h 487729"/>
                <a:gd name="connsiteX2" fmla="*/ 611783 w 1764308"/>
                <a:gd name="connsiteY2" fmla="*/ 9524 h 487729"/>
                <a:gd name="connsiteX3" fmla="*/ 878483 w 1764308"/>
                <a:gd name="connsiteY3" fmla="*/ 0 h 487729"/>
                <a:gd name="connsiteX4" fmla="*/ 1097558 w 1764308"/>
                <a:gd name="connsiteY4" fmla="*/ 19050 h 487729"/>
                <a:gd name="connsiteX5" fmla="*/ 1764308 w 1764308"/>
                <a:gd name="connsiteY5" fmla="*/ 30829 h 487729"/>
                <a:gd name="connsiteX6" fmla="*/ 1764308 w 1764308"/>
                <a:gd name="connsiteY6" fmla="*/ 487729 h 487729"/>
                <a:gd name="connsiteX7" fmla="*/ 0 w 1764308"/>
                <a:gd name="connsiteY7" fmla="*/ 487729 h 487729"/>
                <a:gd name="connsiteX8" fmla="*/ 0 w 1764308"/>
                <a:gd name="connsiteY8" fmla="*/ 30829 h 487729"/>
                <a:gd name="connsiteX0" fmla="*/ 0 w 1764308"/>
                <a:gd name="connsiteY0" fmla="*/ 402305 h 859205"/>
                <a:gd name="connsiteX1" fmla="*/ 345083 w 1764308"/>
                <a:gd name="connsiteY1" fmla="*/ 0 h 859205"/>
                <a:gd name="connsiteX2" fmla="*/ 611783 w 1764308"/>
                <a:gd name="connsiteY2" fmla="*/ 381000 h 859205"/>
                <a:gd name="connsiteX3" fmla="*/ 878483 w 1764308"/>
                <a:gd name="connsiteY3" fmla="*/ 371476 h 859205"/>
                <a:gd name="connsiteX4" fmla="*/ 1097558 w 1764308"/>
                <a:gd name="connsiteY4" fmla="*/ 390526 h 859205"/>
                <a:gd name="connsiteX5" fmla="*/ 1764308 w 1764308"/>
                <a:gd name="connsiteY5" fmla="*/ 402305 h 859205"/>
                <a:gd name="connsiteX6" fmla="*/ 1764308 w 1764308"/>
                <a:gd name="connsiteY6" fmla="*/ 859205 h 859205"/>
                <a:gd name="connsiteX7" fmla="*/ 0 w 1764308"/>
                <a:gd name="connsiteY7" fmla="*/ 859205 h 859205"/>
                <a:gd name="connsiteX8" fmla="*/ 0 w 1764308"/>
                <a:gd name="connsiteY8" fmla="*/ 402305 h 859205"/>
                <a:gd name="connsiteX0" fmla="*/ 0 w 1764308"/>
                <a:gd name="connsiteY0" fmla="*/ 402305 h 859205"/>
                <a:gd name="connsiteX1" fmla="*/ 345083 w 1764308"/>
                <a:gd name="connsiteY1" fmla="*/ 0 h 859205"/>
                <a:gd name="connsiteX2" fmla="*/ 345083 w 1764308"/>
                <a:gd name="connsiteY2" fmla="*/ 371475 h 859205"/>
                <a:gd name="connsiteX3" fmla="*/ 878483 w 1764308"/>
                <a:gd name="connsiteY3" fmla="*/ 371476 h 859205"/>
                <a:gd name="connsiteX4" fmla="*/ 1097558 w 1764308"/>
                <a:gd name="connsiteY4" fmla="*/ 390526 h 859205"/>
                <a:gd name="connsiteX5" fmla="*/ 1764308 w 1764308"/>
                <a:gd name="connsiteY5" fmla="*/ 402305 h 859205"/>
                <a:gd name="connsiteX6" fmla="*/ 1764308 w 1764308"/>
                <a:gd name="connsiteY6" fmla="*/ 859205 h 859205"/>
                <a:gd name="connsiteX7" fmla="*/ 0 w 1764308"/>
                <a:gd name="connsiteY7" fmla="*/ 859205 h 859205"/>
                <a:gd name="connsiteX8" fmla="*/ 0 w 1764308"/>
                <a:gd name="connsiteY8" fmla="*/ 402305 h 859205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878483 w 1764308"/>
                <a:gd name="connsiteY3" fmla="*/ 373857 h 861586"/>
                <a:gd name="connsiteX4" fmla="*/ 1145183 w 1764308"/>
                <a:gd name="connsiteY4" fmla="*/ 0 h 861586"/>
                <a:gd name="connsiteX5" fmla="*/ 1764308 w 1764308"/>
                <a:gd name="connsiteY5" fmla="*/ 404686 h 861586"/>
                <a:gd name="connsiteX6" fmla="*/ 1764308 w 1764308"/>
                <a:gd name="connsiteY6" fmla="*/ 861586 h 861586"/>
                <a:gd name="connsiteX7" fmla="*/ 0 w 1764308"/>
                <a:gd name="connsiteY7" fmla="*/ 861586 h 861586"/>
                <a:gd name="connsiteX8" fmla="*/ 0 w 1764308"/>
                <a:gd name="connsiteY8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878483 w 1764308"/>
                <a:gd name="connsiteY3" fmla="*/ 373857 h 861586"/>
                <a:gd name="connsiteX4" fmla="*/ 1145183 w 1764308"/>
                <a:gd name="connsiteY4" fmla="*/ 0 h 861586"/>
                <a:gd name="connsiteX5" fmla="*/ 1409502 w 1764308"/>
                <a:gd name="connsiteY5" fmla="*/ 169070 h 861586"/>
                <a:gd name="connsiteX6" fmla="*/ 1764308 w 1764308"/>
                <a:gd name="connsiteY6" fmla="*/ 404686 h 861586"/>
                <a:gd name="connsiteX7" fmla="*/ 1764308 w 1764308"/>
                <a:gd name="connsiteY7" fmla="*/ 861586 h 861586"/>
                <a:gd name="connsiteX8" fmla="*/ 0 w 1764308"/>
                <a:gd name="connsiteY8" fmla="*/ 861586 h 861586"/>
                <a:gd name="connsiteX9" fmla="*/ 0 w 1764308"/>
                <a:gd name="connsiteY9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878483 w 1764308"/>
                <a:gd name="connsiteY3" fmla="*/ 373857 h 861586"/>
                <a:gd name="connsiteX4" fmla="*/ 1145183 w 1764308"/>
                <a:gd name="connsiteY4" fmla="*/ 0 h 861586"/>
                <a:gd name="connsiteX5" fmla="*/ 1159471 w 1764308"/>
                <a:gd name="connsiteY5" fmla="*/ 385764 h 861586"/>
                <a:gd name="connsiteX6" fmla="*/ 1764308 w 1764308"/>
                <a:gd name="connsiteY6" fmla="*/ 404686 h 861586"/>
                <a:gd name="connsiteX7" fmla="*/ 1764308 w 1764308"/>
                <a:gd name="connsiteY7" fmla="*/ 861586 h 861586"/>
                <a:gd name="connsiteX8" fmla="*/ 0 w 1764308"/>
                <a:gd name="connsiteY8" fmla="*/ 861586 h 861586"/>
                <a:gd name="connsiteX9" fmla="*/ 0 w 1764308"/>
                <a:gd name="connsiteY9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573683 w 1764308"/>
                <a:gd name="connsiteY3" fmla="*/ 371476 h 861586"/>
                <a:gd name="connsiteX4" fmla="*/ 878483 w 1764308"/>
                <a:gd name="connsiteY4" fmla="*/ 373857 h 861586"/>
                <a:gd name="connsiteX5" fmla="*/ 1145183 w 1764308"/>
                <a:gd name="connsiteY5" fmla="*/ 0 h 861586"/>
                <a:gd name="connsiteX6" fmla="*/ 1159471 w 1764308"/>
                <a:gd name="connsiteY6" fmla="*/ 385764 h 861586"/>
                <a:gd name="connsiteX7" fmla="*/ 1764308 w 1764308"/>
                <a:gd name="connsiteY7" fmla="*/ 404686 h 861586"/>
                <a:gd name="connsiteX8" fmla="*/ 1764308 w 1764308"/>
                <a:gd name="connsiteY8" fmla="*/ 861586 h 861586"/>
                <a:gd name="connsiteX9" fmla="*/ 0 w 1764308"/>
                <a:gd name="connsiteY9" fmla="*/ 861586 h 861586"/>
                <a:gd name="connsiteX10" fmla="*/ 0 w 1764308"/>
                <a:gd name="connsiteY10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573683 w 1764308"/>
                <a:gd name="connsiteY3" fmla="*/ 371476 h 861586"/>
                <a:gd name="connsiteX4" fmla="*/ 728464 w 1764308"/>
                <a:gd name="connsiteY4" fmla="*/ 373857 h 861586"/>
                <a:gd name="connsiteX5" fmla="*/ 878483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728464 w 1764308"/>
                <a:gd name="connsiteY4" fmla="*/ 373857 h 861586"/>
                <a:gd name="connsiteX5" fmla="*/ 878483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878483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761801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668932 w 1764308"/>
                <a:gd name="connsiteY5" fmla="*/ 376238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668932 w 1764308"/>
                <a:gd name="connsiteY5" fmla="*/ 376238 h 861586"/>
                <a:gd name="connsiteX6" fmla="*/ 1145183 w 1764308"/>
                <a:gd name="connsiteY6" fmla="*/ 0 h 861586"/>
                <a:gd name="connsiteX7" fmla="*/ 923727 w 1764308"/>
                <a:gd name="connsiteY7" fmla="*/ 40481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9449 h 866349"/>
                <a:gd name="connsiteX1" fmla="*/ 345083 w 1764308"/>
                <a:gd name="connsiteY1" fmla="*/ 7144 h 866349"/>
                <a:gd name="connsiteX2" fmla="*/ 345083 w 1764308"/>
                <a:gd name="connsiteY2" fmla="*/ 378619 h 866349"/>
                <a:gd name="connsiteX3" fmla="*/ 666552 w 1764308"/>
                <a:gd name="connsiteY3" fmla="*/ 7145 h 866349"/>
                <a:gd name="connsiteX4" fmla="*/ 671314 w 1764308"/>
                <a:gd name="connsiteY4" fmla="*/ 378620 h 866349"/>
                <a:gd name="connsiteX5" fmla="*/ 668932 w 1764308"/>
                <a:gd name="connsiteY5" fmla="*/ 381001 h 866349"/>
                <a:gd name="connsiteX6" fmla="*/ 942776 w 1764308"/>
                <a:gd name="connsiteY6" fmla="*/ 0 h 866349"/>
                <a:gd name="connsiteX7" fmla="*/ 923727 w 1764308"/>
                <a:gd name="connsiteY7" fmla="*/ 409577 h 866349"/>
                <a:gd name="connsiteX8" fmla="*/ 1764308 w 1764308"/>
                <a:gd name="connsiteY8" fmla="*/ 409449 h 866349"/>
                <a:gd name="connsiteX9" fmla="*/ 1764308 w 1764308"/>
                <a:gd name="connsiteY9" fmla="*/ 866349 h 866349"/>
                <a:gd name="connsiteX10" fmla="*/ 0 w 1764308"/>
                <a:gd name="connsiteY10" fmla="*/ 866349 h 866349"/>
                <a:gd name="connsiteX11" fmla="*/ 0 w 1764308"/>
                <a:gd name="connsiteY11" fmla="*/ 409449 h 866349"/>
                <a:gd name="connsiteX0" fmla="*/ 0 w 1764308"/>
                <a:gd name="connsiteY0" fmla="*/ 409449 h 866349"/>
                <a:gd name="connsiteX1" fmla="*/ 345083 w 1764308"/>
                <a:gd name="connsiteY1" fmla="*/ 7144 h 866349"/>
                <a:gd name="connsiteX2" fmla="*/ 345083 w 1764308"/>
                <a:gd name="connsiteY2" fmla="*/ 378619 h 866349"/>
                <a:gd name="connsiteX3" fmla="*/ 666552 w 1764308"/>
                <a:gd name="connsiteY3" fmla="*/ 7145 h 866349"/>
                <a:gd name="connsiteX4" fmla="*/ 671314 w 1764308"/>
                <a:gd name="connsiteY4" fmla="*/ 378620 h 866349"/>
                <a:gd name="connsiteX5" fmla="*/ 668932 w 1764308"/>
                <a:gd name="connsiteY5" fmla="*/ 381001 h 866349"/>
                <a:gd name="connsiteX6" fmla="*/ 942776 w 1764308"/>
                <a:gd name="connsiteY6" fmla="*/ 0 h 866349"/>
                <a:gd name="connsiteX7" fmla="*/ 923727 w 1764308"/>
                <a:gd name="connsiteY7" fmla="*/ 409577 h 866349"/>
                <a:gd name="connsiteX8" fmla="*/ 943042 w 1764308"/>
                <a:gd name="connsiteY8" fmla="*/ 417915 h 866349"/>
                <a:gd name="connsiteX9" fmla="*/ 1764308 w 1764308"/>
                <a:gd name="connsiteY9" fmla="*/ 866349 h 866349"/>
                <a:gd name="connsiteX10" fmla="*/ 0 w 1764308"/>
                <a:gd name="connsiteY10" fmla="*/ 866349 h 866349"/>
                <a:gd name="connsiteX11" fmla="*/ 0 w 1764308"/>
                <a:gd name="connsiteY11" fmla="*/ 409449 h 866349"/>
                <a:gd name="connsiteX0" fmla="*/ 0 w 943042"/>
                <a:gd name="connsiteY0" fmla="*/ 409449 h 874816"/>
                <a:gd name="connsiteX1" fmla="*/ 345083 w 943042"/>
                <a:gd name="connsiteY1" fmla="*/ 7144 h 874816"/>
                <a:gd name="connsiteX2" fmla="*/ 345083 w 943042"/>
                <a:gd name="connsiteY2" fmla="*/ 378619 h 874816"/>
                <a:gd name="connsiteX3" fmla="*/ 666552 w 943042"/>
                <a:gd name="connsiteY3" fmla="*/ 7145 h 874816"/>
                <a:gd name="connsiteX4" fmla="*/ 671314 w 943042"/>
                <a:gd name="connsiteY4" fmla="*/ 378620 h 874816"/>
                <a:gd name="connsiteX5" fmla="*/ 668932 w 943042"/>
                <a:gd name="connsiteY5" fmla="*/ 381001 h 874816"/>
                <a:gd name="connsiteX6" fmla="*/ 942776 w 943042"/>
                <a:gd name="connsiteY6" fmla="*/ 0 h 874816"/>
                <a:gd name="connsiteX7" fmla="*/ 923727 w 943042"/>
                <a:gd name="connsiteY7" fmla="*/ 409577 h 874816"/>
                <a:gd name="connsiteX8" fmla="*/ 943042 w 943042"/>
                <a:gd name="connsiteY8" fmla="*/ 417915 h 874816"/>
                <a:gd name="connsiteX9" fmla="*/ 943041 w 943042"/>
                <a:gd name="connsiteY9" fmla="*/ 874816 h 874816"/>
                <a:gd name="connsiteX10" fmla="*/ 0 w 943042"/>
                <a:gd name="connsiteY10" fmla="*/ 866349 h 874816"/>
                <a:gd name="connsiteX11" fmla="*/ 0 w 943042"/>
                <a:gd name="connsiteY11" fmla="*/ 409449 h 874816"/>
                <a:gd name="connsiteX0" fmla="*/ 0 w 943042"/>
                <a:gd name="connsiteY0" fmla="*/ 409449 h 874816"/>
                <a:gd name="connsiteX1" fmla="*/ 345083 w 943042"/>
                <a:gd name="connsiteY1" fmla="*/ 7144 h 874816"/>
                <a:gd name="connsiteX2" fmla="*/ 345083 w 943042"/>
                <a:gd name="connsiteY2" fmla="*/ 378619 h 874816"/>
                <a:gd name="connsiteX3" fmla="*/ 666552 w 943042"/>
                <a:gd name="connsiteY3" fmla="*/ 7145 h 874816"/>
                <a:gd name="connsiteX4" fmla="*/ 671314 w 943042"/>
                <a:gd name="connsiteY4" fmla="*/ 378620 h 874816"/>
                <a:gd name="connsiteX5" fmla="*/ 668932 w 943042"/>
                <a:gd name="connsiteY5" fmla="*/ 381001 h 874816"/>
                <a:gd name="connsiteX6" fmla="*/ 942776 w 943042"/>
                <a:gd name="connsiteY6" fmla="*/ 0 h 874816"/>
                <a:gd name="connsiteX7" fmla="*/ 923727 w 943042"/>
                <a:gd name="connsiteY7" fmla="*/ 409577 h 874816"/>
                <a:gd name="connsiteX8" fmla="*/ 943042 w 943042"/>
                <a:gd name="connsiteY8" fmla="*/ 417915 h 874816"/>
                <a:gd name="connsiteX9" fmla="*/ 943041 w 943042"/>
                <a:gd name="connsiteY9" fmla="*/ 874816 h 874816"/>
                <a:gd name="connsiteX10" fmla="*/ 3175 w 943042"/>
                <a:gd name="connsiteY10" fmla="*/ 558374 h 874816"/>
                <a:gd name="connsiteX11" fmla="*/ 0 w 943042"/>
                <a:gd name="connsiteY11" fmla="*/ 409449 h 874816"/>
                <a:gd name="connsiteX0" fmla="*/ 0 w 946216"/>
                <a:gd name="connsiteY0" fmla="*/ 409449 h 570016"/>
                <a:gd name="connsiteX1" fmla="*/ 345083 w 946216"/>
                <a:gd name="connsiteY1" fmla="*/ 7144 h 570016"/>
                <a:gd name="connsiteX2" fmla="*/ 345083 w 946216"/>
                <a:gd name="connsiteY2" fmla="*/ 378619 h 570016"/>
                <a:gd name="connsiteX3" fmla="*/ 666552 w 946216"/>
                <a:gd name="connsiteY3" fmla="*/ 7145 h 570016"/>
                <a:gd name="connsiteX4" fmla="*/ 671314 w 946216"/>
                <a:gd name="connsiteY4" fmla="*/ 378620 h 570016"/>
                <a:gd name="connsiteX5" fmla="*/ 668932 w 946216"/>
                <a:gd name="connsiteY5" fmla="*/ 381001 h 570016"/>
                <a:gd name="connsiteX6" fmla="*/ 942776 w 946216"/>
                <a:gd name="connsiteY6" fmla="*/ 0 h 570016"/>
                <a:gd name="connsiteX7" fmla="*/ 923727 w 946216"/>
                <a:gd name="connsiteY7" fmla="*/ 409577 h 570016"/>
                <a:gd name="connsiteX8" fmla="*/ 943042 w 946216"/>
                <a:gd name="connsiteY8" fmla="*/ 417915 h 570016"/>
                <a:gd name="connsiteX9" fmla="*/ 946216 w 946216"/>
                <a:gd name="connsiteY9" fmla="*/ 570016 h 570016"/>
                <a:gd name="connsiteX10" fmla="*/ 3175 w 946216"/>
                <a:gd name="connsiteY10" fmla="*/ 558374 h 570016"/>
                <a:gd name="connsiteX11" fmla="*/ 0 w 946216"/>
                <a:gd name="connsiteY11" fmla="*/ 409449 h 570016"/>
                <a:gd name="connsiteX0" fmla="*/ 0 w 946216"/>
                <a:gd name="connsiteY0" fmla="*/ 409449 h 570016"/>
                <a:gd name="connsiteX1" fmla="*/ 345083 w 946216"/>
                <a:gd name="connsiteY1" fmla="*/ 7144 h 570016"/>
                <a:gd name="connsiteX2" fmla="*/ 345083 w 946216"/>
                <a:gd name="connsiteY2" fmla="*/ 378619 h 570016"/>
                <a:gd name="connsiteX3" fmla="*/ 666552 w 946216"/>
                <a:gd name="connsiteY3" fmla="*/ 7145 h 570016"/>
                <a:gd name="connsiteX4" fmla="*/ 671314 w 946216"/>
                <a:gd name="connsiteY4" fmla="*/ 378620 h 570016"/>
                <a:gd name="connsiteX5" fmla="*/ 668932 w 946216"/>
                <a:gd name="connsiteY5" fmla="*/ 381001 h 570016"/>
                <a:gd name="connsiteX6" fmla="*/ 942776 w 946216"/>
                <a:gd name="connsiteY6" fmla="*/ 0 h 570016"/>
                <a:gd name="connsiteX7" fmla="*/ 923727 w 946216"/>
                <a:gd name="connsiteY7" fmla="*/ 409577 h 570016"/>
                <a:gd name="connsiteX8" fmla="*/ 946216 w 946216"/>
                <a:gd name="connsiteY8" fmla="*/ 570016 h 570016"/>
                <a:gd name="connsiteX9" fmla="*/ 3175 w 946216"/>
                <a:gd name="connsiteY9" fmla="*/ 558374 h 570016"/>
                <a:gd name="connsiteX10" fmla="*/ 0 w 946216"/>
                <a:gd name="connsiteY10" fmla="*/ 409449 h 570016"/>
                <a:gd name="connsiteX0" fmla="*/ 0 w 946216"/>
                <a:gd name="connsiteY0" fmla="*/ 409449 h 570016"/>
                <a:gd name="connsiteX1" fmla="*/ 345083 w 946216"/>
                <a:gd name="connsiteY1" fmla="*/ 7144 h 570016"/>
                <a:gd name="connsiteX2" fmla="*/ 345083 w 946216"/>
                <a:gd name="connsiteY2" fmla="*/ 378619 h 570016"/>
                <a:gd name="connsiteX3" fmla="*/ 666552 w 946216"/>
                <a:gd name="connsiteY3" fmla="*/ 7145 h 570016"/>
                <a:gd name="connsiteX4" fmla="*/ 671314 w 946216"/>
                <a:gd name="connsiteY4" fmla="*/ 378620 h 570016"/>
                <a:gd name="connsiteX5" fmla="*/ 668932 w 946216"/>
                <a:gd name="connsiteY5" fmla="*/ 381001 h 570016"/>
                <a:gd name="connsiteX6" fmla="*/ 942776 w 946216"/>
                <a:gd name="connsiteY6" fmla="*/ 0 h 570016"/>
                <a:gd name="connsiteX7" fmla="*/ 938014 w 946216"/>
                <a:gd name="connsiteY7" fmla="*/ 411958 h 570016"/>
                <a:gd name="connsiteX8" fmla="*/ 946216 w 946216"/>
                <a:gd name="connsiteY8" fmla="*/ 570016 h 570016"/>
                <a:gd name="connsiteX9" fmla="*/ 3175 w 946216"/>
                <a:gd name="connsiteY9" fmla="*/ 558374 h 570016"/>
                <a:gd name="connsiteX10" fmla="*/ 0 w 946216"/>
                <a:gd name="connsiteY10" fmla="*/ 409449 h 570016"/>
                <a:gd name="connsiteX0" fmla="*/ 0 w 946216"/>
                <a:gd name="connsiteY0" fmla="*/ 409449 h 627430"/>
                <a:gd name="connsiteX1" fmla="*/ 345083 w 946216"/>
                <a:gd name="connsiteY1" fmla="*/ 7144 h 627430"/>
                <a:gd name="connsiteX2" fmla="*/ 345083 w 946216"/>
                <a:gd name="connsiteY2" fmla="*/ 378619 h 627430"/>
                <a:gd name="connsiteX3" fmla="*/ 666552 w 946216"/>
                <a:gd name="connsiteY3" fmla="*/ 7145 h 627430"/>
                <a:gd name="connsiteX4" fmla="*/ 671314 w 946216"/>
                <a:gd name="connsiteY4" fmla="*/ 378620 h 627430"/>
                <a:gd name="connsiteX5" fmla="*/ 668932 w 946216"/>
                <a:gd name="connsiteY5" fmla="*/ 381001 h 627430"/>
                <a:gd name="connsiteX6" fmla="*/ 942776 w 946216"/>
                <a:gd name="connsiteY6" fmla="*/ 0 h 627430"/>
                <a:gd name="connsiteX7" fmla="*/ 938014 w 946216"/>
                <a:gd name="connsiteY7" fmla="*/ 411958 h 627430"/>
                <a:gd name="connsiteX8" fmla="*/ 946216 w 946216"/>
                <a:gd name="connsiteY8" fmla="*/ 570016 h 627430"/>
                <a:gd name="connsiteX9" fmla="*/ 794 w 946216"/>
                <a:gd name="connsiteY9" fmla="*/ 627430 h 627430"/>
                <a:gd name="connsiteX10" fmla="*/ 0 w 946216"/>
                <a:gd name="connsiteY10" fmla="*/ 409449 h 627430"/>
                <a:gd name="connsiteX0" fmla="*/ 0 w 942776"/>
                <a:gd name="connsiteY0" fmla="*/ 409449 h 641454"/>
                <a:gd name="connsiteX1" fmla="*/ 345083 w 942776"/>
                <a:gd name="connsiteY1" fmla="*/ 7144 h 641454"/>
                <a:gd name="connsiteX2" fmla="*/ 345083 w 942776"/>
                <a:gd name="connsiteY2" fmla="*/ 378619 h 641454"/>
                <a:gd name="connsiteX3" fmla="*/ 666552 w 942776"/>
                <a:gd name="connsiteY3" fmla="*/ 7145 h 641454"/>
                <a:gd name="connsiteX4" fmla="*/ 671314 w 942776"/>
                <a:gd name="connsiteY4" fmla="*/ 378620 h 641454"/>
                <a:gd name="connsiteX5" fmla="*/ 668932 w 942776"/>
                <a:gd name="connsiteY5" fmla="*/ 381001 h 641454"/>
                <a:gd name="connsiteX6" fmla="*/ 942776 w 942776"/>
                <a:gd name="connsiteY6" fmla="*/ 0 h 641454"/>
                <a:gd name="connsiteX7" fmla="*/ 938014 w 942776"/>
                <a:gd name="connsiteY7" fmla="*/ 411958 h 641454"/>
                <a:gd name="connsiteX8" fmla="*/ 941454 w 942776"/>
                <a:gd name="connsiteY8" fmla="*/ 641454 h 641454"/>
                <a:gd name="connsiteX9" fmla="*/ 794 w 942776"/>
                <a:gd name="connsiteY9" fmla="*/ 627430 h 641454"/>
                <a:gd name="connsiteX10" fmla="*/ 0 w 942776"/>
                <a:gd name="connsiteY10" fmla="*/ 409449 h 64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2776" h="641454">
                  <a:moveTo>
                    <a:pt x="0" y="409449"/>
                  </a:moveTo>
                  <a:lnTo>
                    <a:pt x="345083" y="7144"/>
                  </a:lnTo>
                  <a:lnTo>
                    <a:pt x="345083" y="378619"/>
                  </a:lnTo>
                  <a:lnTo>
                    <a:pt x="666552" y="7145"/>
                  </a:lnTo>
                  <a:cubicBezTo>
                    <a:pt x="668139" y="130970"/>
                    <a:pt x="669727" y="254795"/>
                    <a:pt x="671314" y="378620"/>
                  </a:cubicBezTo>
                  <a:lnTo>
                    <a:pt x="668932" y="381001"/>
                  </a:lnTo>
                  <a:lnTo>
                    <a:pt x="942776" y="0"/>
                  </a:lnTo>
                  <a:cubicBezTo>
                    <a:pt x="941189" y="137319"/>
                    <a:pt x="939601" y="274639"/>
                    <a:pt x="938014" y="411958"/>
                  </a:cubicBezTo>
                  <a:cubicBezTo>
                    <a:pt x="939161" y="488457"/>
                    <a:pt x="940307" y="564955"/>
                    <a:pt x="941454" y="641454"/>
                  </a:cubicBezTo>
                  <a:lnTo>
                    <a:pt x="794" y="627430"/>
                  </a:lnTo>
                  <a:cubicBezTo>
                    <a:pt x="-264" y="577788"/>
                    <a:pt x="1058" y="459091"/>
                    <a:pt x="0" y="409449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0040" rIns="0" bIns="0" rtlCol="0" anchor="ctr"/>
            <a:lstStyle/>
            <a:p>
              <a:pPr algn="ctr"/>
              <a:r>
                <a:rPr lang="en-US" sz="1100" dirty="0" smtClean="0"/>
                <a:t>Pencils ‘R Us</a:t>
              </a:r>
              <a:endParaRPr lang="en-US" sz="1100" dirty="0"/>
            </a:p>
          </p:txBody>
        </p:sp>
        <p:sp>
          <p:nvSpPr>
            <p:cNvPr id="158" name="Trapezoid 157"/>
            <p:cNvSpPr/>
            <p:nvPr/>
          </p:nvSpPr>
          <p:spPr>
            <a:xfrm>
              <a:off x="7242371" y="768006"/>
              <a:ext cx="187625" cy="8787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325199" y="133350"/>
              <a:ext cx="660787" cy="2813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88959" y="274038"/>
              <a:ext cx="567457" cy="220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872687" y="194388"/>
              <a:ext cx="377059" cy="1898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061217" y="305252"/>
              <a:ext cx="304334" cy="2629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213617" y="457652"/>
              <a:ext cx="213223" cy="2517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4" name="Oval 163"/>
          <p:cNvSpPr/>
          <p:nvPr/>
        </p:nvSpPr>
        <p:spPr>
          <a:xfrm>
            <a:off x="2336877" y="2311077"/>
            <a:ext cx="1128210" cy="857285"/>
          </a:xfrm>
          <a:custGeom>
            <a:avLst/>
            <a:gdLst>
              <a:gd name="connsiteX0" fmla="*/ 0 w 875607"/>
              <a:gd name="connsiteY0" fmla="*/ 428302 h 856603"/>
              <a:gd name="connsiteX1" fmla="*/ 437804 w 875607"/>
              <a:gd name="connsiteY1" fmla="*/ 0 h 856603"/>
              <a:gd name="connsiteX2" fmla="*/ 875608 w 875607"/>
              <a:gd name="connsiteY2" fmla="*/ 428302 h 856603"/>
              <a:gd name="connsiteX3" fmla="*/ 437804 w 875607"/>
              <a:gd name="connsiteY3" fmla="*/ 856604 h 856603"/>
              <a:gd name="connsiteX4" fmla="*/ 0 w 875607"/>
              <a:gd name="connsiteY4" fmla="*/ 428302 h 856603"/>
              <a:gd name="connsiteX0" fmla="*/ 0 w 754958"/>
              <a:gd name="connsiteY0" fmla="*/ 430034 h 859299"/>
              <a:gd name="connsiteX1" fmla="*/ 437804 w 754958"/>
              <a:gd name="connsiteY1" fmla="*/ 1732 h 859299"/>
              <a:gd name="connsiteX2" fmla="*/ 754958 w 754958"/>
              <a:gd name="connsiteY2" fmla="*/ 328434 h 859299"/>
              <a:gd name="connsiteX3" fmla="*/ 437804 w 754958"/>
              <a:gd name="connsiteY3" fmla="*/ 858336 h 859299"/>
              <a:gd name="connsiteX4" fmla="*/ 0 w 754958"/>
              <a:gd name="connsiteY4" fmla="*/ 430034 h 859299"/>
              <a:gd name="connsiteX0" fmla="*/ 0 w 847249"/>
              <a:gd name="connsiteY0" fmla="*/ 428984 h 858249"/>
              <a:gd name="connsiteX1" fmla="*/ 437804 w 847249"/>
              <a:gd name="connsiteY1" fmla="*/ 682 h 858249"/>
              <a:gd name="connsiteX2" fmla="*/ 754958 w 847249"/>
              <a:gd name="connsiteY2" fmla="*/ 327384 h 858249"/>
              <a:gd name="connsiteX3" fmla="*/ 437804 w 847249"/>
              <a:gd name="connsiteY3" fmla="*/ 857286 h 858249"/>
              <a:gd name="connsiteX4" fmla="*/ 0 w 847249"/>
              <a:gd name="connsiteY4" fmla="*/ 428984 h 858249"/>
              <a:gd name="connsiteX0" fmla="*/ 0 w 847249"/>
              <a:gd name="connsiteY0" fmla="*/ 428984 h 917553"/>
              <a:gd name="connsiteX1" fmla="*/ 437804 w 847249"/>
              <a:gd name="connsiteY1" fmla="*/ 682 h 917553"/>
              <a:gd name="connsiteX2" fmla="*/ 754958 w 847249"/>
              <a:gd name="connsiteY2" fmla="*/ 327384 h 917553"/>
              <a:gd name="connsiteX3" fmla="*/ 437804 w 847249"/>
              <a:gd name="connsiteY3" fmla="*/ 857286 h 917553"/>
              <a:gd name="connsiteX4" fmla="*/ 0 w 847249"/>
              <a:gd name="connsiteY4" fmla="*/ 428984 h 917553"/>
              <a:gd name="connsiteX0" fmla="*/ 20 w 847269"/>
              <a:gd name="connsiteY0" fmla="*/ 428984 h 741490"/>
              <a:gd name="connsiteX1" fmla="*/ 437824 w 847269"/>
              <a:gd name="connsiteY1" fmla="*/ 682 h 741490"/>
              <a:gd name="connsiteX2" fmla="*/ 754978 w 847269"/>
              <a:gd name="connsiteY2" fmla="*/ 327384 h 741490"/>
              <a:gd name="connsiteX3" fmla="*/ 425124 w 847269"/>
              <a:gd name="connsiteY3" fmla="*/ 673136 h 741490"/>
              <a:gd name="connsiteX4" fmla="*/ 20 w 847269"/>
              <a:gd name="connsiteY4" fmla="*/ 428984 h 7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269" h="741490">
                <a:moveTo>
                  <a:pt x="20" y="428984"/>
                </a:moveTo>
                <a:cubicBezTo>
                  <a:pt x="2137" y="316908"/>
                  <a:pt x="311998" y="17615"/>
                  <a:pt x="437824" y="682"/>
                </a:cubicBezTo>
                <a:cubicBezTo>
                  <a:pt x="563650" y="-16251"/>
                  <a:pt x="1047078" y="287689"/>
                  <a:pt x="754978" y="327384"/>
                </a:cubicBezTo>
                <a:cubicBezTo>
                  <a:pt x="754978" y="563929"/>
                  <a:pt x="690650" y="459353"/>
                  <a:pt x="425124" y="673136"/>
                </a:cubicBezTo>
                <a:cubicBezTo>
                  <a:pt x="159598" y="886919"/>
                  <a:pt x="-2097" y="541060"/>
                  <a:pt x="20" y="428984"/>
                </a:cubicBezTo>
                <a:close/>
              </a:path>
            </a:pathLst>
          </a:custGeom>
          <a:gradFill>
            <a:gsLst>
              <a:gs pos="100000">
                <a:srgbClr val="FF7575"/>
              </a:gs>
              <a:gs pos="48000">
                <a:srgbClr val="FF9999"/>
              </a:gs>
              <a:gs pos="0">
                <a:srgbClr val="FFFF00">
                  <a:lumMod val="5000"/>
                  <a:lumOff val="95000"/>
                  <a:alpha val="3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19847172">
            <a:off x="2365117" y="2515524"/>
            <a:ext cx="96372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Rubber</a:t>
            </a:r>
            <a:endParaRPr lang="en-US" sz="2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6708785" y="3011653"/>
            <a:ext cx="1631949" cy="434976"/>
            <a:chOff x="1545470" y="3507492"/>
            <a:chExt cx="1631949" cy="434976"/>
          </a:xfrm>
        </p:grpSpPr>
        <p:sp>
          <p:nvSpPr>
            <p:cNvPr id="167" name="Rectangle 3"/>
            <p:cNvSpPr/>
            <p:nvPr/>
          </p:nvSpPr>
          <p:spPr>
            <a:xfrm>
              <a:off x="1964569" y="3538449"/>
              <a:ext cx="1212850" cy="404019"/>
            </a:xfrm>
            <a:custGeom>
              <a:avLst/>
              <a:gdLst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0 w 1212850"/>
                <a:gd name="connsiteY3" fmla="*/ 298450 h 298450"/>
                <a:gd name="connsiteX4" fmla="*/ 0 w 1212850"/>
                <a:gd name="connsiteY4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114300 w 1212850"/>
                <a:gd name="connsiteY3" fmla="*/ 292100 h 298450"/>
                <a:gd name="connsiteX4" fmla="*/ 0 w 1212850"/>
                <a:gd name="connsiteY4" fmla="*/ 298450 h 298450"/>
                <a:gd name="connsiteX5" fmla="*/ 0 w 1212850"/>
                <a:gd name="connsiteY5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234950 w 1212850"/>
                <a:gd name="connsiteY3" fmla="*/ 285750 h 298450"/>
                <a:gd name="connsiteX4" fmla="*/ 114300 w 1212850"/>
                <a:gd name="connsiteY4" fmla="*/ 292100 h 298450"/>
                <a:gd name="connsiteX5" fmla="*/ 0 w 1212850"/>
                <a:gd name="connsiteY5" fmla="*/ 298450 h 298450"/>
                <a:gd name="connsiteX6" fmla="*/ 0 w 1212850"/>
                <a:gd name="connsiteY6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393700 w 1212850"/>
                <a:gd name="connsiteY3" fmla="*/ 285750 h 298450"/>
                <a:gd name="connsiteX4" fmla="*/ 234950 w 1212850"/>
                <a:gd name="connsiteY4" fmla="*/ 285750 h 298450"/>
                <a:gd name="connsiteX5" fmla="*/ 114300 w 1212850"/>
                <a:gd name="connsiteY5" fmla="*/ 292100 h 298450"/>
                <a:gd name="connsiteX6" fmla="*/ 0 w 1212850"/>
                <a:gd name="connsiteY6" fmla="*/ 298450 h 298450"/>
                <a:gd name="connsiteX7" fmla="*/ 0 w 1212850"/>
                <a:gd name="connsiteY7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533400 w 1212850"/>
                <a:gd name="connsiteY3" fmla="*/ 279400 h 298450"/>
                <a:gd name="connsiteX4" fmla="*/ 393700 w 1212850"/>
                <a:gd name="connsiteY4" fmla="*/ 285750 h 298450"/>
                <a:gd name="connsiteX5" fmla="*/ 234950 w 1212850"/>
                <a:gd name="connsiteY5" fmla="*/ 285750 h 298450"/>
                <a:gd name="connsiteX6" fmla="*/ 114300 w 1212850"/>
                <a:gd name="connsiteY6" fmla="*/ 292100 h 298450"/>
                <a:gd name="connsiteX7" fmla="*/ 0 w 1212850"/>
                <a:gd name="connsiteY7" fmla="*/ 298450 h 298450"/>
                <a:gd name="connsiteX8" fmla="*/ 0 w 1212850"/>
                <a:gd name="connsiteY8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647700 w 1212850"/>
                <a:gd name="connsiteY3" fmla="*/ 285750 h 298450"/>
                <a:gd name="connsiteX4" fmla="*/ 533400 w 1212850"/>
                <a:gd name="connsiteY4" fmla="*/ 279400 h 298450"/>
                <a:gd name="connsiteX5" fmla="*/ 393700 w 1212850"/>
                <a:gd name="connsiteY5" fmla="*/ 285750 h 298450"/>
                <a:gd name="connsiteX6" fmla="*/ 234950 w 1212850"/>
                <a:gd name="connsiteY6" fmla="*/ 285750 h 298450"/>
                <a:gd name="connsiteX7" fmla="*/ 114300 w 1212850"/>
                <a:gd name="connsiteY7" fmla="*/ 292100 h 298450"/>
                <a:gd name="connsiteX8" fmla="*/ 0 w 1212850"/>
                <a:gd name="connsiteY8" fmla="*/ 298450 h 298450"/>
                <a:gd name="connsiteX9" fmla="*/ 0 w 1212850"/>
                <a:gd name="connsiteY9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768350 w 1212850"/>
                <a:gd name="connsiteY3" fmla="*/ 285750 h 298450"/>
                <a:gd name="connsiteX4" fmla="*/ 647700 w 1212850"/>
                <a:gd name="connsiteY4" fmla="*/ 285750 h 298450"/>
                <a:gd name="connsiteX5" fmla="*/ 533400 w 1212850"/>
                <a:gd name="connsiteY5" fmla="*/ 279400 h 298450"/>
                <a:gd name="connsiteX6" fmla="*/ 393700 w 1212850"/>
                <a:gd name="connsiteY6" fmla="*/ 285750 h 298450"/>
                <a:gd name="connsiteX7" fmla="*/ 234950 w 1212850"/>
                <a:gd name="connsiteY7" fmla="*/ 285750 h 298450"/>
                <a:gd name="connsiteX8" fmla="*/ 114300 w 1212850"/>
                <a:gd name="connsiteY8" fmla="*/ 292100 h 298450"/>
                <a:gd name="connsiteX9" fmla="*/ 0 w 1212850"/>
                <a:gd name="connsiteY9" fmla="*/ 298450 h 298450"/>
                <a:gd name="connsiteX10" fmla="*/ 0 w 1212850"/>
                <a:gd name="connsiteY10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876300 w 1212850"/>
                <a:gd name="connsiteY3" fmla="*/ 285750 h 298450"/>
                <a:gd name="connsiteX4" fmla="*/ 768350 w 1212850"/>
                <a:gd name="connsiteY4" fmla="*/ 285750 h 298450"/>
                <a:gd name="connsiteX5" fmla="*/ 647700 w 1212850"/>
                <a:gd name="connsiteY5" fmla="*/ 285750 h 298450"/>
                <a:gd name="connsiteX6" fmla="*/ 533400 w 1212850"/>
                <a:gd name="connsiteY6" fmla="*/ 279400 h 298450"/>
                <a:gd name="connsiteX7" fmla="*/ 393700 w 1212850"/>
                <a:gd name="connsiteY7" fmla="*/ 285750 h 298450"/>
                <a:gd name="connsiteX8" fmla="*/ 234950 w 1212850"/>
                <a:gd name="connsiteY8" fmla="*/ 285750 h 298450"/>
                <a:gd name="connsiteX9" fmla="*/ 114300 w 1212850"/>
                <a:gd name="connsiteY9" fmla="*/ 292100 h 298450"/>
                <a:gd name="connsiteX10" fmla="*/ 0 w 1212850"/>
                <a:gd name="connsiteY10" fmla="*/ 298450 h 298450"/>
                <a:gd name="connsiteX11" fmla="*/ 0 w 1212850"/>
                <a:gd name="connsiteY11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876300 w 1212850"/>
                <a:gd name="connsiteY3" fmla="*/ 285750 h 298450"/>
                <a:gd name="connsiteX4" fmla="*/ 1009650 w 1212850"/>
                <a:gd name="connsiteY4" fmla="*/ 279400 h 298450"/>
                <a:gd name="connsiteX5" fmla="*/ 768350 w 1212850"/>
                <a:gd name="connsiteY5" fmla="*/ 285750 h 298450"/>
                <a:gd name="connsiteX6" fmla="*/ 647700 w 1212850"/>
                <a:gd name="connsiteY6" fmla="*/ 285750 h 298450"/>
                <a:gd name="connsiteX7" fmla="*/ 533400 w 1212850"/>
                <a:gd name="connsiteY7" fmla="*/ 279400 h 298450"/>
                <a:gd name="connsiteX8" fmla="*/ 393700 w 1212850"/>
                <a:gd name="connsiteY8" fmla="*/ 285750 h 298450"/>
                <a:gd name="connsiteX9" fmla="*/ 234950 w 1212850"/>
                <a:gd name="connsiteY9" fmla="*/ 285750 h 298450"/>
                <a:gd name="connsiteX10" fmla="*/ 114300 w 1212850"/>
                <a:gd name="connsiteY10" fmla="*/ 292100 h 298450"/>
                <a:gd name="connsiteX11" fmla="*/ 0 w 1212850"/>
                <a:gd name="connsiteY11" fmla="*/ 298450 h 298450"/>
                <a:gd name="connsiteX12" fmla="*/ 0 w 1212850"/>
                <a:gd name="connsiteY12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1098550 w 1212850"/>
                <a:gd name="connsiteY3" fmla="*/ 298450 h 298450"/>
                <a:gd name="connsiteX4" fmla="*/ 876300 w 1212850"/>
                <a:gd name="connsiteY4" fmla="*/ 285750 h 298450"/>
                <a:gd name="connsiteX5" fmla="*/ 1009650 w 1212850"/>
                <a:gd name="connsiteY5" fmla="*/ 279400 h 298450"/>
                <a:gd name="connsiteX6" fmla="*/ 768350 w 1212850"/>
                <a:gd name="connsiteY6" fmla="*/ 285750 h 298450"/>
                <a:gd name="connsiteX7" fmla="*/ 647700 w 1212850"/>
                <a:gd name="connsiteY7" fmla="*/ 285750 h 298450"/>
                <a:gd name="connsiteX8" fmla="*/ 533400 w 1212850"/>
                <a:gd name="connsiteY8" fmla="*/ 279400 h 298450"/>
                <a:gd name="connsiteX9" fmla="*/ 393700 w 1212850"/>
                <a:gd name="connsiteY9" fmla="*/ 285750 h 298450"/>
                <a:gd name="connsiteX10" fmla="*/ 234950 w 1212850"/>
                <a:gd name="connsiteY10" fmla="*/ 285750 h 298450"/>
                <a:gd name="connsiteX11" fmla="*/ 114300 w 1212850"/>
                <a:gd name="connsiteY11" fmla="*/ 292100 h 298450"/>
                <a:gd name="connsiteX12" fmla="*/ 0 w 1212850"/>
                <a:gd name="connsiteY12" fmla="*/ 298450 h 298450"/>
                <a:gd name="connsiteX13" fmla="*/ 0 w 1212850"/>
                <a:gd name="connsiteY13" fmla="*/ 0 h 298450"/>
                <a:gd name="connsiteX0" fmla="*/ 0 w 1212850"/>
                <a:gd name="connsiteY0" fmla="*/ 0 h 404019"/>
                <a:gd name="connsiteX1" fmla="*/ 1212850 w 1212850"/>
                <a:gd name="connsiteY1" fmla="*/ 0 h 404019"/>
                <a:gd name="connsiteX2" fmla="*/ 1212850 w 1212850"/>
                <a:gd name="connsiteY2" fmla="*/ 298450 h 404019"/>
                <a:gd name="connsiteX3" fmla="*/ 1098550 w 1212850"/>
                <a:gd name="connsiteY3" fmla="*/ 298450 h 404019"/>
                <a:gd name="connsiteX4" fmla="*/ 876300 w 1212850"/>
                <a:gd name="connsiteY4" fmla="*/ 285750 h 404019"/>
                <a:gd name="connsiteX5" fmla="*/ 1009650 w 1212850"/>
                <a:gd name="connsiteY5" fmla="*/ 279400 h 404019"/>
                <a:gd name="connsiteX6" fmla="*/ 768350 w 1212850"/>
                <a:gd name="connsiteY6" fmla="*/ 285750 h 404019"/>
                <a:gd name="connsiteX7" fmla="*/ 647700 w 1212850"/>
                <a:gd name="connsiteY7" fmla="*/ 285750 h 404019"/>
                <a:gd name="connsiteX8" fmla="*/ 533400 w 1212850"/>
                <a:gd name="connsiteY8" fmla="*/ 279400 h 404019"/>
                <a:gd name="connsiteX9" fmla="*/ 393700 w 1212850"/>
                <a:gd name="connsiteY9" fmla="*/ 285750 h 404019"/>
                <a:gd name="connsiteX10" fmla="*/ 234950 w 1212850"/>
                <a:gd name="connsiteY10" fmla="*/ 285750 h 404019"/>
                <a:gd name="connsiteX11" fmla="*/ 147638 w 1212850"/>
                <a:gd name="connsiteY11" fmla="*/ 404019 h 404019"/>
                <a:gd name="connsiteX12" fmla="*/ 0 w 1212850"/>
                <a:gd name="connsiteY12" fmla="*/ 298450 h 404019"/>
                <a:gd name="connsiteX13" fmla="*/ 0 w 1212850"/>
                <a:gd name="connsiteY13" fmla="*/ 0 h 404019"/>
                <a:gd name="connsiteX0" fmla="*/ 0 w 1212850"/>
                <a:gd name="connsiteY0" fmla="*/ 0 h 407194"/>
                <a:gd name="connsiteX1" fmla="*/ 1212850 w 1212850"/>
                <a:gd name="connsiteY1" fmla="*/ 0 h 407194"/>
                <a:gd name="connsiteX2" fmla="*/ 1212850 w 1212850"/>
                <a:gd name="connsiteY2" fmla="*/ 298450 h 407194"/>
                <a:gd name="connsiteX3" fmla="*/ 1098550 w 1212850"/>
                <a:gd name="connsiteY3" fmla="*/ 298450 h 407194"/>
                <a:gd name="connsiteX4" fmla="*/ 876300 w 1212850"/>
                <a:gd name="connsiteY4" fmla="*/ 285750 h 407194"/>
                <a:gd name="connsiteX5" fmla="*/ 1009650 w 1212850"/>
                <a:gd name="connsiteY5" fmla="*/ 279400 h 407194"/>
                <a:gd name="connsiteX6" fmla="*/ 768350 w 1212850"/>
                <a:gd name="connsiteY6" fmla="*/ 285750 h 407194"/>
                <a:gd name="connsiteX7" fmla="*/ 647700 w 1212850"/>
                <a:gd name="connsiteY7" fmla="*/ 285750 h 407194"/>
                <a:gd name="connsiteX8" fmla="*/ 533400 w 1212850"/>
                <a:gd name="connsiteY8" fmla="*/ 279400 h 407194"/>
                <a:gd name="connsiteX9" fmla="*/ 350838 w 1212850"/>
                <a:gd name="connsiteY9" fmla="*/ 407194 h 407194"/>
                <a:gd name="connsiteX10" fmla="*/ 234950 w 1212850"/>
                <a:gd name="connsiteY10" fmla="*/ 285750 h 407194"/>
                <a:gd name="connsiteX11" fmla="*/ 147638 w 1212850"/>
                <a:gd name="connsiteY11" fmla="*/ 404019 h 407194"/>
                <a:gd name="connsiteX12" fmla="*/ 0 w 1212850"/>
                <a:gd name="connsiteY12" fmla="*/ 298450 h 407194"/>
                <a:gd name="connsiteX13" fmla="*/ 0 w 1212850"/>
                <a:gd name="connsiteY13" fmla="*/ 0 h 407194"/>
                <a:gd name="connsiteX0" fmla="*/ 0 w 1212850"/>
                <a:gd name="connsiteY0" fmla="*/ 0 h 407194"/>
                <a:gd name="connsiteX1" fmla="*/ 1212850 w 1212850"/>
                <a:gd name="connsiteY1" fmla="*/ 0 h 407194"/>
                <a:gd name="connsiteX2" fmla="*/ 1212850 w 1212850"/>
                <a:gd name="connsiteY2" fmla="*/ 298450 h 407194"/>
                <a:gd name="connsiteX3" fmla="*/ 1098550 w 1212850"/>
                <a:gd name="connsiteY3" fmla="*/ 298450 h 407194"/>
                <a:gd name="connsiteX4" fmla="*/ 876300 w 1212850"/>
                <a:gd name="connsiteY4" fmla="*/ 285750 h 407194"/>
                <a:gd name="connsiteX5" fmla="*/ 1009650 w 1212850"/>
                <a:gd name="connsiteY5" fmla="*/ 279400 h 407194"/>
                <a:gd name="connsiteX6" fmla="*/ 768350 w 1212850"/>
                <a:gd name="connsiteY6" fmla="*/ 285750 h 407194"/>
                <a:gd name="connsiteX7" fmla="*/ 647700 w 1212850"/>
                <a:gd name="connsiteY7" fmla="*/ 285750 h 407194"/>
                <a:gd name="connsiteX8" fmla="*/ 447675 w 1212850"/>
                <a:gd name="connsiteY8" fmla="*/ 279400 h 407194"/>
                <a:gd name="connsiteX9" fmla="*/ 350838 w 1212850"/>
                <a:gd name="connsiteY9" fmla="*/ 407194 h 407194"/>
                <a:gd name="connsiteX10" fmla="*/ 234950 w 1212850"/>
                <a:gd name="connsiteY10" fmla="*/ 285750 h 407194"/>
                <a:gd name="connsiteX11" fmla="*/ 147638 w 1212850"/>
                <a:gd name="connsiteY11" fmla="*/ 404019 h 407194"/>
                <a:gd name="connsiteX12" fmla="*/ 0 w 1212850"/>
                <a:gd name="connsiteY12" fmla="*/ 298450 h 407194"/>
                <a:gd name="connsiteX13" fmla="*/ 0 w 1212850"/>
                <a:gd name="connsiteY13" fmla="*/ 0 h 407194"/>
                <a:gd name="connsiteX0" fmla="*/ 0 w 1212850"/>
                <a:gd name="connsiteY0" fmla="*/ 0 h 409575"/>
                <a:gd name="connsiteX1" fmla="*/ 1212850 w 1212850"/>
                <a:gd name="connsiteY1" fmla="*/ 0 h 409575"/>
                <a:gd name="connsiteX2" fmla="*/ 1212850 w 1212850"/>
                <a:gd name="connsiteY2" fmla="*/ 298450 h 409575"/>
                <a:gd name="connsiteX3" fmla="*/ 1098550 w 1212850"/>
                <a:gd name="connsiteY3" fmla="*/ 298450 h 409575"/>
                <a:gd name="connsiteX4" fmla="*/ 876300 w 1212850"/>
                <a:gd name="connsiteY4" fmla="*/ 285750 h 409575"/>
                <a:gd name="connsiteX5" fmla="*/ 1009650 w 1212850"/>
                <a:gd name="connsiteY5" fmla="*/ 279400 h 409575"/>
                <a:gd name="connsiteX6" fmla="*/ 768350 w 1212850"/>
                <a:gd name="connsiteY6" fmla="*/ 285750 h 409575"/>
                <a:gd name="connsiteX7" fmla="*/ 573882 w 1212850"/>
                <a:gd name="connsiteY7" fmla="*/ 409575 h 409575"/>
                <a:gd name="connsiteX8" fmla="*/ 447675 w 1212850"/>
                <a:gd name="connsiteY8" fmla="*/ 279400 h 409575"/>
                <a:gd name="connsiteX9" fmla="*/ 350838 w 1212850"/>
                <a:gd name="connsiteY9" fmla="*/ 407194 h 409575"/>
                <a:gd name="connsiteX10" fmla="*/ 234950 w 1212850"/>
                <a:gd name="connsiteY10" fmla="*/ 285750 h 409575"/>
                <a:gd name="connsiteX11" fmla="*/ 147638 w 1212850"/>
                <a:gd name="connsiteY11" fmla="*/ 404019 h 409575"/>
                <a:gd name="connsiteX12" fmla="*/ 0 w 1212850"/>
                <a:gd name="connsiteY12" fmla="*/ 298450 h 409575"/>
                <a:gd name="connsiteX13" fmla="*/ 0 w 1212850"/>
                <a:gd name="connsiteY13" fmla="*/ 0 h 409575"/>
                <a:gd name="connsiteX0" fmla="*/ 0 w 1212850"/>
                <a:gd name="connsiteY0" fmla="*/ 0 h 409575"/>
                <a:gd name="connsiteX1" fmla="*/ 1212850 w 1212850"/>
                <a:gd name="connsiteY1" fmla="*/ 0 h 409575"/>
                <a:gd name="connsiteX2" fmla="*/ 1212850 w 1212850"/>
                <a:gd name="connsiteY2" fmla="*/ 298450 h 409575"/>
                <a:gd name="connsiteX3" fmla="*/ 1098550 w 1212850"/>
                <a:gd name="connsiteY3" fmla="*/ 298450 h 409575"/>
                <a:gd name="connsiteX4" fmla="*/ 876300 w 1212850"/>
                <a:gd name="connsiteY4" fmla="*/ 285750 h 409575"/>
                <a:gd name="connsiteX5" fmla="*/ 1009650 w 1212850"/>
                <a:gd name="connsiteY5" fmla="*/ 279400 h 409575"/>
                <a:gd name="connsiteX6" fmla="*/ 661194 w 1212850"/>
                <a:gd name="connsiteY6" fmla="*/ 278606 h 409575"/>
                <a:gd name="connsiteX7" fmla="*/ 573882 w 1212850"/>
                <a:gd name="connsiteY7" fmla="*/ 409575 h 409575"/>
                <a:gd name="connsiteX8" fmla="*/ 447675 w 1212850"/>
                <a:gd name="connsiteY8" fmla="*/ 279400 h 409575"/>
                <a:gd name="connsiteX9" fmla="*/ 350838 w 1212850"/>
                <a:gd name="connsiteY9" fmla="*/ 407194 h 409575"/>
                <a:gd name="connsiteX10" fmla="*/ 234950 w 1212850"/>
                <a:gd name="connsiteY10" fmla="*/ 285750 h 409575"/>
                <a:gd name="connsiteX11" fmla="*/ 147638 w 1212850"/>
                <a:gd name="connsiteY11" fmla="*/ 404019 h 409575"/>
                <a:gd name="connsiteX12" fmla="*/ 0 w 1212850"/>
                <a:gd name="connsiteY12" fmla="*/ 298450 h 409575"/>
                <a:gd name="connsiteX13" fmla="*/ 0 w 1212850"/>
                <a:gd name="connsiteY13" fmla="*/ 0 h 409575"/>
                <a:gd name="connsiteX0" fmla="*/ 0 w 1212850"/>
                <a:gd name="connsiteY0" fmla="*/ 0 h 409575"/>
                <a:gd name="connsiteX1" fmla="*/ 1212850 w 1212850"/>
                <a:gd name="connsiteY1" fmla="*/ 0 h 409575"/>
                <a:gd name="connsiteX2" fmla="*/ 1212850 w 1212850"/>
                <a:gd name="connsiteY2" fmla="*/ 298450 h 409575"/>
                <a:gd name="connsiteX3" fmla="*/ 1098550 w 1212850"/>
                <a:gd name="connsiteY3" fmla="*/ 298450 h 409575"/>
                <a:gd name="connsiteX4" fmla="*/ 876300 w 1212850"/>
                <a:gd name="connsiteY4" fmla="*/ 285750 h 409575"/>
                <a:gd name="connsiteX5" fmla="*/ 800100 w 1212850"/>
                <a:gd name="connsiteY5" fmla="*/ 400843 h 409575"/>
                <a:gd name="connsiteX6" fmla="*/ 661194 w 1212850"/>
                <a:gd name="connsiteY6" fmla="*/ 278606 h 409575"/>
                <a:gd name="connsiteX7" fmla="*/ 573882 w 1212850"/>
                <a:gd name="connsiteY7" fmla="*/ 409575 h 409575"/>
                <a:gd name="connsiteX8" fmla="*/ 447675 w 1212850"/>
                <a:gd name="connsiteY8" fmla="*/ 279400 h 409575"/>
                <a:gd name="connsiteX9" fmla="*/ 350838 w 1212850"/>
                <a:gd name="connsiteY9" fmla="*/ 407194 h 409575"/>
                <a:gd name="connsiteX10" fmla="*/ 234950 w 1212850"/>
                <a:gd name="connsiteY10" fmla="*/ 285750 h 409575"/>
                <a:gd name="connsiteX11" fmla="*/ 147638 w 1212850"/>
                <a:gd name="connsiteY11" fmla="*/ 404019 h 409575"/>
                <a:gd name="connsiteX12" fmla="*/ 0 w 1212850"/>
                <a:gd name="connsiteY12" fmla="*/ 298450 h 409575"/>
                <a:gd name="connsiteX13" fmla="*/ 0 w 1212850"/>
                <a:gd name="connsiteY13" fmla="*/ 0 h 4095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212850 w 1212850"/>
                <a:gd name="connsiteY2" fmla="*/ 2984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407194 h 422275"/>
                <a:gd name="connsiteX10" fmla="*/ 234950 w 1212850"/>
                <a:gd name="connsiteY10" fmla="*/ 285750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407194 h 422275"/>
                <a:gd name="connsiteX10" fmla="*/ 234950 w 1212850"/>
                <a:gd name="connsiteY10" fmla="*/ 285750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407194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54050 w 1212850"/>
                <a:gd name="connsiteY6" fmla="*/ 22145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781050 w 1212850"/>
                <a:gd name="connsiteY5" fmla="*/ 293687 h 422275"/>
                <a:gd name="connsiteX6" fmla="*/ 654050 w 1212850"/>
                <a:gd name="connsiteY6" fmla="*/ 22145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3918 w 1212850"/>
                <a:gd name="connsiteY4" fmla="*/ 202407 h 422275"/>
                <a:gd name="connsiteX5" fmla="*/ 781050 w 1212850"/>
                <a:gd name="connsiteY5" fmla="*/ 293687 h 422275"/>
                <a:gd name="connsiteX6" fmla="*/ 654050 w 1212850"/>
                <a:gd name="connsiteY6" fmla="*/ 22145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04019"/>
                <a:gd name="connsiteX1" fmla="*/ 1212850 w 1212850"/>
                <a:gd name="connsiteY1" fmla="*/ 0 h 404019"/>
                <a:gd name="connsiteX2" fmla="*/ 1153319 w 1212850"/>
                <a:gd name="connsiteY2" fmla="*/ 260350 h 404019"/>
                <a:gd name="connsiteX3" fmla="*/ 1029494 w 1212850"/>
                <a:gd name="connsiteY3" fmla="*/ 296069 h 404019"/>
                <a:gd name="connsiteX4" fmla="*/ 873918 w 1212850"/>
                <a:gd name="connsiteY4" fmla="*/ 202407 h 404019"/>
                <a:gd name="connsiteX5" fmla="*/ 781050 w 1212850"/>
                <a:gd name="connsiteY5" fmla="*/ 293687 h 404019"/>
                <a:gd name="connsiteX6" fmla="*/ 654050 w 1212850"/>
                <a:gd name="connsiteY6" fmla="*/ 221456 h 404019"/>
                <a:gd name="connsiteX7" fmla="*/ 569119 w 1212850"/>
                <a:gd name="connsiteY7" fmla="*/ 319088 h 404019"/>
                <a:gd name="connsiteX8" fmla="*/ 447675 w 1212850"/>
                <a:gd name="connsiteY8" fmla="*/ 219869 h 404019"/>
                <a:gd name="connsiteX9" fmla="*/ 350838 w 1212850"/>
                <a:gd name="connsiteY9" fmla="*/ 376237 h 404019"/>
                <a:gd name="connsiteX10" fmla="*/ 234950 w 1212850"/>
                <a:gd name="connsiteY10" fmla="*/ 252412 h 404019"/>
                <a:gd name="connsiteX11" fmla="*/ 147638 w 1212850"/>
                <a:gd name="connsiteY11" fmla="*/ 404019 h 404019"/>
                <a:gd name="connsiteX12" fmla="*/ 0 w 1212850"/>
                <a:gd name="connsiteY12" fmla="*/ 298450 h 404019"/>
                <a:gd name="connsiteX13" fmla="*/ 0 w 1212850"/>
                <a:gd name="connsiteY13" fmla="*/ 0 h 404019"/>
                <a:gd name="connsiteX0" fmla="*/ 0 w 1212850"/>
                <a:gd name="connsiteY0" fmla="*/ 0 h 404019"/>
                <a:gd name="connsiteX1" fmla="*/ 1212850 w 1212850"/>
                <a:gd name="connsiteY1" fmla="*/ 0 h 404019"/>
                <a:gd name="connsiteX2" fmla="*/ 1112838 w 1212850"/>
                <a:gd name="connsiteY2" fmla="*/ 191294 h 404019"/>
                <a:gd name="connsiteX3" fmla="*/ 1029494 w 1212850"/>
                <a:gd name="connsiteY3" fmla="*/ 296069 h 404019"/>
                <a:gd name="connsiteX4" fmla="*/ 873918 w 1212850"/>
                <a:gd name="connsiteY4" fmla="*/ 202407 h 404019"/>
                <a:gd name="connsiteX5" fmla="*/ 781050 w 1212850"/>
                <a:gd name="connsiteY5" fmla="*/ 293687 h 404019"/>
                <a:gd name="connsiteX6" fmla="*/ 654050 w 1212850"/>
                <a:gd name="connsiteY6" fmla="*/ 221456 h 404019"/>
                <a:gd name="connsiteX7" fmla="*/ 569119 w 1212850"/>
                <a:gd name="connsiteY7" fmla="*/ 319088 h 404019"/>
                <a:gd name="connsiteX8" fmla="*/ 447675 w 1212850"/>
                <a:gd name="connsiteY8" fmla="*/ 219869 h 404019"/>
                <a:gd name="connsiteX9" fmla="*/ 350838 w 1212850"/>
                <a:gd name="connsiteY9" fmla="*/ 376237 h 404019"/>
                <a:gd name="connsiteX10" fmla="*/ 234950 w 1212850"/>
                <a:gd name="connsiteY10" fmla="*/ 252412 h 404019"/>
                <a:gd name="connsiteX11" fmla="*/ 147638 w 1212850"/>
                <a:gd name="connsiteY11" fmla="*/ 404019 h 404019"/>
                <a:gd name="connsiteX12" fmla="*/ 0 w 1212850"/>
                <a:gd name="connsiteY12" fmla="*/ 298450 h 404019"/>
                <a:gd name="connsiteX13" fmla="*/ 0 w 1212850"/>
                <a:gd name="connsiteY13" fmla="*/ 0 h 40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2850" h="404019">
                  <a:moveTo>
                    <a:pt x="0" y="0"/>
                  </a:moveTo>
                  <a:lnTo>
                    <a:pt x="1212850" y="0"/>
                  </a:lnTo>
                  <a:lnTo>
                    <a:pt x="1112838" y="191294"/>
                  </a:lnTo>
                  <a:lnTo>
                    <a:pt x="1029494" y="296069"/>
                  </a:lnTo>
                  <a:lnTo>
                    <a:pt x="873918" y="202407"/>
                  </a:lnTo>
                  <a:lnTo>
                    <a:pt x="781050" y="293687"/>
                  </a:lnTo>
                  <a:lnTo>
                    <a:pt x="654050" y="221456"/>
                  </a:lnTo>
                  <a:lnTo>
                    <a:pt x="569119" y="319088"/>
                  </a:lnTo>
                  <a:lnTo>
                    <a:pt x="447675" y="219869"/>
                  </a:lnTo>
                  <a:lnTo>
                    <a:pt x="350838" y="376237"/>
                  </a:lnTo>
                  <a:lnTo>
                    <a:pt x="234950" y="252412"/>
                  </a:lnTo>
                  <a:lnTo>
                    <a:pt x="147638" y="404019"/>
                  </a:lnTo>
                  <a:lnTo>
                    <a:pt x="0" y="298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1545470" y="3507492"/>
              <a:ext cx="419100" cy="4167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1662151" y="3592026"/>
              <a:ext cx="185738" cy="247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772627" y="2266814"/>
            <a:ext cx="1631949" cy="434976"/>
            <a:chOff x="6772627" y="2266814"/>
            <a:chExt cx="1631949" cy="434976"/>
          </a:xfrm>
        </p:grpSpPr>
        <p:sp>
          <p:nvSpPr>
            <p:cNvPr id="171" name="Rectangle 3"/>
            <p:cNvSpPr/>
            <p:nvPr/>
          </p:nvSpPr>
          <p:spPr>
            <a:xfrm>
              <a:off x="7191726" y="2297771"/>
              <a:ext cx="1212850" cy="404019"/>
            </a:xfrm>
            <a:custGeom>
              <a:avLst/>
              <a:gdLst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0 w 1212850"/>
                <a:gd name="connsiteY3" fmla="*/ 298450 h 298450"/>
                <a:gd name="connsiteX4" fmla="*/ 0 w 1212850"/>
                <a:gd name="connsiteY4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114300 w 1212850"/>
                <a:gd name="connsiteY3" fmla="*/ 292100 h 298450"/>
                <a:gd name="connsiteX4" fmla="*/ 0 w 1212850"/>
                <a:gd name="connsiteY4" fmla="*/ 298450 h 298450"/>
                <a:gd name="connsiteX5" fmla="*/ 0 w 1212850"/>
                <a:gd name="connsiteY5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234950 w 1212850"/>
                <a:gd name="connsiteY3" fmla="*/ 285750 h 298450"/>
                <a:gd name="connsiteX4" fmla="*/ 114300 w 1212850"/>
                <a:gd name="connsiteY4" fmla="*/ 292100 h 298450"/>
                <a:gd name="connsiteX5" fmla="*/ 0 w 1212850"/>
                <a:gd name="connsiteY5" fmla="*/ 298450 h 298450"/>
                <a:gd name="connsiteX6" fmla="*/ 0 w 1212850"/>
                <a:gd name="connsiteY6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393700 w 1212850"/>
                <a:gd name="connsiteY3" fmla="*/ 285750 h 298450"/>
                <a:gd name="connsiteX4" fmla="*/ 234950 w 1212850"/>
                <a:gd name="connsiteY4" fmla="*/ 285750 h 298450"/>
                <a:gd name="connsiteX5" fmla="*/ 114300 w 1212850"/>
                <a:gd name="connsiteY5" fmla="*/ 292100 h 298450"/>
                <a:gd name="connsiteX6" fmla="*/ 0 w 1212850"/>
                <a:gd name="connsiteY6" fmla="*/ 298450 h 298450"/>
                <a:gd name="connsiteX7" fmla="*/ 0 w 1212850"/>
                <a:gd name="connsiteY7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533400 w 1212850"/>
                <a:gd name="connsiteY3" fmla="*/ 279400 h 298450"/>
                <a:gd name="connsiteX4" fmla="*/ 393700 w 1212850"/>
                <a:gd name="connsiteY4" fmla="*/ 285750 h 298450"/>
                <a:gd name="connsiteX5" fmla="*/ 234950 w 1212850"/>
                <a:gd name="connsiteY5" fmla="*/ 285750 h 298450"/>
                <a:gd name="connsiteX6" fmla="*/ 114300 w 1212850"/>
                <a:gd name="connsiteY6" fmla="*/ 292100 h 298450"/>
                <a:gd name="connsiteX7" fmla="*/ 0 w 1212850"/>
                <a:gd name="connsiteY7" fmla="*/ 298450 h 298450"/>
                <a:gd name="connsiteX8" fmla="*/ 0 w 1212850"/>
                <a:gd name="connsiteY8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647700 w 1212850"/>
                <a:gd name="connsiteY3" fmla="*/ 285750 h 298450"/>
                <a:gd name="connsiteX4" fmla="*/ 533400 w 1212850"/>
                <a:gd name="connsiteY4" fmla="*/ 279400 h 298450"/>
                <a:gd name="connsiteX5" fmla="*/ 393700 w 1212850"/>
                <a:gd name="connsiteY5" fmla="*/ 285750 h 298450"/>
                <a:gd name="connsiteX6" fmla="*/ 234950 w 1212850"/>
                <a:gd name="connsiteY6" fmla="*/ 285750 h 298450"/>
                <a:gd name="connsiteX7" fmla="*/ 114300 w 1212850"/>
                <a:gd name="connsiteY7" fmla="*/ 292100 h 298450"/>
                <a:gd name="connsiteX8" fmla="*/ 0 w 1212850"/>
                <a:gd name="connsiteY8" fmla="*/ 298450 h 298450"/>
                <a:gd name="connsiteX9" fmla="*/ 0 w 1212850"/>
                <a:gd name="connsiteY9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768350 w 1212850"/>
                <a:gd name="connsiteY3" fmla="*/ 285750 h 298450"/>
                <a:gd name="connsiteX4" fmla="*/ 647700 w 1212850"/>
                <a:gd name="connsiteY4" fmla="*/ 285750 h 298450"/>
                <a:gd name="connsiteX5" fmla="*/ 533400 w 1212850"/>
                <a:gd name="connsiteY5" fmla="*/ 279400 h 298450"/>
                <a:gd name="connsiteX6" fmla="*/ 393700 w 1212850"/>
                <a:gd name="connsiteY6" fmla="*/ 285750 h 298450"/>
                <a:gd name="connsiteX7" fmla="*/ 234950 w 1212850"/>
                <a:gd name="connsiteY7" fmla="*/ 285750 h 298450"/>
                <a:gd name="connsiteX8" fmla="*/ 114300 w 1212850"/>
                <a:gd name="connsiteY8" fmla="*/ 292100 h 298450"/>
                <a:gd name="connsiteX9" fmla="*/ 0 w 1212850"/>
                <a:gd name="connsiteY9" fmla="*/ 298450 h 298450"/>
                <a:gd name="connsiteX10" fmla="*/ 0 w 1212850"/>
                <a:gd name="connsiteY10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876300 w 1212850"/>
                <a:gd name="connsiteY3" fmla="*/ 285750 h 298450"/>
                <a:gd name="connsiteX4" fmla="*/ 768350 w 1212850"/>
                <a:gd name="connsiteY4" fmla="*/ 285750 h 298450"/>
                <a:gd name="connsiteX5" fmla="*/ 647700 w 1212850"/>
                <a:gd name="connsiteY5" fmla="*/ 285750 h 298450"/>
                <a:gd name="connsiteX6" fmla="*/ 533400 w 1212850"/>
                <a:gd name="connsiteY6" fmla="*/ 279400 h 298450"/>
                <a:gd name="connsiteX7" fmla="*/ 393700 w 1212850"/>
                <a:gd name="connsiteY7" fmla="*/ 285750 h 298450"/>
                <a:gd name="connsiteX8" fmla="*/ 234950 w 1212850"/>
                <a:gd name="connsiteY8" fmla="*/ 285750 h 298450"/>
                <a:gd name="connsiteX9" fmla="*/ 114300 w 1212850"/>
                <a:gd name="connsiteY9" fmla="*/ 292100 h 298450"/>
                <a:gd name="connsiteX10" fmla="*/ 0 w 1212850"/>
                <a:gd name="connsiteY10" fmla="*/ 298450 h 298450"/>
                <a:gd name="connsiteX11" fmla="*/ 0 w 1212850"/>
                <a:gd name="connsiteY11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876300 w 1212850"/>
                <a:gd name="connsiteY3" fmla="*/ 285750 h 298450"/>
                <a:gd name="connsiteX4" fmla="*/ 1009650 w 1212850"/>
                <a:gd name="connsiteY4" fmla="*/ 279400 h 298450"/>
                <a:gd name="connsiteX5" fmla="*/ 768350 w 1212850"/>
                <a:gd name="connsiteY5" fmla="*/ 285750 h 298450"/>
                <a:gd name="connsiteX6" fmla="*/ 647700 w 1212850"/>
                <a:gd name="connsiteY6" fmla="*/ 285750 h 298450"/>
                <a:gd name="connsiteX7" fmla="*/ 533400 w 1212850"/>
                <a:gd name="connsiteY7" fmla="*/ 279400 h 298450"/>
                <a:gd name="connsiteX8" fmla="*/ 393700 w 1212850"/>
                <a:gd name="connsiteY8" fmla="*/ 285750 h 298450"/>
                <a:gd name="connsiteX9" fmla="*/ 234950 w 1212850"/>
                <a:gd name="connsiteY9" fmla="*/ 285750 h 298450"/>
                <a:gd name="connsiteX10" fmla="*/ 114300 w 1212850"/>
                <a:gd name="connsiteY10" fmla="*/ 292100 h 298450"/>
                <a:gd name="connsiteX11" fmla="*/ 0 w 1212850"/>
                <a:gd name="connsiteY11" fmla="*/ 298450 h 298450"/>
                <a:gd name="connsiteX12" fmla="*/ 0 w 1212850"/>
                <a:gd name="connsiteY12" fmla="*/ 0 h 298450"/>
                <a:gd name="connsiteX0" fmla="*/ 0 w 1212850"/>
                <a:gd name="connsiteY0" fmla="*/ 0 h 298450"/>
                <a:gd name="connsiteX1" fmla="*/ 1212850 w 1212850"/>
                <a:gd name="connsiteY1" fmla="*/ 0 h 298450"/>
                <a:gd name="connsiteX2" fmla="*/ 1212850 w 1212850"/>
                <a:gd name="connsiteY2" fmla="*/ 298450 h 298450"/>
                <a:gd name="connsiteX3" fmla="*/ 1098550 w 1212850"/>
                <a:gd name="connsiteY3" fmla="*/ 298450 h 298450"/>
                <a:gd name="connsiteX4" fmla="*/ 876300 w 1212850"/>
                <a:gd name="connsiteY4" fmla="*/ 285750 h 298450"/>
                <a:gd name="connsiteX5" fmla="*/ 1009650 w 1212850"/>
                <a:gd name="connsiteY5" fmla="*/ 279400 h 298450"/>
                <a:gd name="connsiteX6" fmla="*/ 768350 w 1212850"/>
                <a:gd name="connsiteY6" fmla="*/ 285750 h 298450"/>
                <a:gd name="connsiteX7" fmla="*/ 647700 w 1212850"/>
                <a:gd name="connsiteY7" fmla="*/ 285750 h 298450"/>
                <a:gd name="connsiteX8" fmla="*/ 533400 w 1212850"/>
                <a:gd name="connsiteY8" fmla="*/ 279400 h 298450"/>
                <a:gd name="connsiteX9" fmla="*/ 393700 w 1212850"/>
                <a:gd name="connsiteY9" fmla="*/ 285750 h 298450"/>
                <a:gd name="connsiteX10" fmla="*/ 234950 w 1212850"/>
                <a:gd name="connsiteY10" fmla="*/ 285750 h 298450"/>
                <a:gd name="connsiteX11" fmla="*/ 114300 w 1212850"/>
                <a:gd name="connsiteY11" fmla="*/ 292100 h 298450"/>
                <a:gd name="connsiteX12" fmla="*/ 0 w 1212850"/>
                <a:gd name="connsiteY12" fmla="*/ 298450 h 298450"/>
                <a:gd name="connsiteX13" fmla="*/ 0 w 1212850"/>
                <a:gd name="connsiteY13" fmla="*/ 0 h 298450"/>
                <a:gd name="connsiteX0" fmla="*/ 0 w 1212850"/>
                <a:gd name="connsiteY0" fmla="*/ 0 h 404019"/>
                <a:gd name="connsiteX1" fmla="*/ 1212850 w 1212850"/>
                <a:gd name="connsiteY1" fmla="*/ 0 h 404019"/>
                <a:gd name="connsiteX2" fmla="*/ 1212850 w 1212850"/>
                <a:gd name="connsiteY2" fmla="*/ 298450 h 404019"/>
                <a:gd name="connsiteX3" fmla="*/ 1098550 w 1212850"/>
                <a:gd name="connsiteY3" fmla="*/ 298450 h 404019"/>
                <a:gd name="connsiteX4" fmla="*/ 876300 w 1212850"/>
                <a:gd name="connsiteY4" fmla="*/ 285750 h 404019"/>
                <a:gd name="connsiteX5" fmla="*/ 1009650 w 1212850"/>
                <a:gd name="connsiteY5" fmla="*/ 279400 h 404019"/>
                <a:gd name="connsiteX6" fmla="*/ 768350 w 1212850"/>
                <a:gd name="connsiteY6" fmla="*/ 285750 h 404019"/>
                <a:gd name="connsiteX7" fmla="*/ 647700 w 1212850"/>
                <a:gd name="connsiteY7" fmla="*/ 285750 h 404019"/>
                <a:gd name="connsiteX8" fmla="*/ 533400 w 1212850"/>
                <a:gd name="connsiteY8" fmla="*/ 279400 h 404019"/>
                <a:gd name="connsiteX9" fmla="*/ 393700 w 1212850"/>
                <a:gd name="connsiteY9" fmla="*/ 285750 h 404019"/>
                <a:gd name="connsiteX10" fmla="*/ 234950 w 1212850"/>
                <a:gd name="connsiteY10" fmla="*/ 285750 h 404019"/>
                <a:gd name="connsiteX11" fmla="*/ 147638 w 1212850"/>
                <a:gd name="connsiteY11" fmla="*/ 404019 h 404019"/>
                <a:gd name="connsiteX12" fmla="*/ 0 w 1212850"/>
                <a:gd name="connsiteY12" fmla="*/ 298450 h 404019"/>
                <a:gd name="connsiteX13" fmla="*/ 0 w 1212850"/>
                <a:gd name="connsiteY13" fmla="*/ 0 h 404019"/>
                <a:gd name="connsiteX0" fmla="*/ 0 w 1212850"/>
                <a:gd name="connsiteY0" fmla="*/ 0 h 407194"/>
                <a:gd name="connsiteX1" fmla="*/ 1212850 w 1212850"/>
                <a:gd name="connsiteY1" fmla="*/ 0 h 407194"/>
                <a:gd name="connsiteX2" fmla="*/ 1212850 w 1212850"/>
                <a:gd name="connsiteY2" fmla="*/ 298450 h 407194"/>
                <a:gd name="connsiteX3" fmla="*/ 1098550 w 1212850"/>
                <a:gd name="connsiteY3" fmla="*/ 298450 h 407194"/>
                <a:gd name="connsiteX4" fmla="*/ 876300 w 1212850"/>
                <a:gd name="connsiteY4" fmla="*/ 285750 h 407194"/>
                <a:gd name="connsiteX5" fmla="*/ 1009650 w 1212850"/>
                <a:gd name="connsiteY5" fmla="*/ 279400 h 407194"/>
                <a:gd name="connsiteX6" fmla="*/ 768350 w 1212850"/>
                <a:gd name="connsiteY6" fmla="*/ 285750 h 407194"/>
                <a:gd name="connsiteX7" fmla="*/ 647700 w 1212850"/>
                <a:gd name="connsiteY7" fmla="*/ 285750 h 407194"/>
                <a:gd name="connsiteX8" fmla="*/ 533400 w 1212850"/>
                <a:gd name="connsiteY8" fmla="*/ 279400 h 407194"/>
                <a:gd name="connsiteX9" fmla="*/ 350838 w 1212850"/>
                <a:gd name="connsiteY9" fmla="*/ 407194 h 407194"/>
                <a:gd name="connsiteX10" fmla="*/ 234950 w 1212850"/>
                <a:gd name="connsiteY10" fmla="*/ 285750 h 407194"/>
                <a:gd name="connsiteX11" fmla="*/ 147638 w 1212850"/>
                <a:gd name="connsiteY11" fmla="*/ 404019 h 407194"/>
                <a:gd name="connsiteX12" fmla="*/ 0 w 1212850"/>
                <a:gd name="connsiteY12" fmla="*/ 298450 h 407194"/>
                <a:gd name="connsiteX13" fmla="*/ 0 w 1212850"/>
                <a:gd name="connsiteY13" fmla="*/ 0 h 407194"/>
                <a:gd name="connsiteX0" fmla="*/ 0 w 1212850"/>
                <a:gd name="connsiteY0" fmla="*/ 0 h 407194"/>
                <a:gd name="connsiteX1" fmla="*/ 1212850 w 1212850"/>
                <a:gd name="connsiteY1" fmla="*/ 0 h 407194"/>
                <a:gd name="connsiteX2" fmla="*/ 1212850 w 1212850"/>
                <a:gd name="connsiteY2" fmla="*/ 298450 h 407194"/>
                <a:gd name="connsiteX3" fmla="*/ 1098550 w 1212850"/>
                <a:gd name="connsiteY3" fmla="*/ 298450 h 407194"/>
                <a:gd name="connsiteX4" fmla="*/ 876300 w 1212850"/>
                <a:gd name="connsiteY4" fmla="*/ 285750 h 407194"/>
                <a:gd name="connsiteX5" fmla="*/ 1009650 w 1212850"/>
                <a:gd name="connsiteY5" fmla="*/ 279400 h 407194"/>
                <a:gd name="connsiteX6" fmla="*/ 768350 w 1212850"/>
                <a:gd name="connsiteY6" fmla="*/ 285750 h 407194"/>
                <a:gd name="connsiteX7" fmla="*/ 647700 w 1212850"/>
                <a:gd name="connsiteY7" fmla="*/ 285750 h 407194"/>
                <a:gd name="connsiteX8" fmla="*/ 447675 w 1212850"/>
                <a:gd name="connsiteY8" fmla="*/ 279400 h 407194"/>
                <a:gd name="connsiteX9" fmla="*/ 350838 w 1212850"/>
                <a:gd name="connsiteY9" fmla="*/ 407194 h 407194"/>
                <a:gd name="connsiteX10" fmla="*/ 234950 w 1212850"/>
                <a:gd name="connsiteY10" fmla="*/ 285750 h 407194"/>
                <a:gd name="connsiteX11" fmla="*/ 147638 w 1212850"/>
                <a:gd name="connsiteY11" fmla="*/ 404019 h 407194"/>
                <a:gd name="connsiteX12" fmla="*/ 0 w 1212850"/>
                <a:gd name="connsiteY12" fmla="*/ 298450 h 407194"/>
                <a:gd name="connsiteX13" fmla="*/ 0 w 1212850"/>
                <a:gd name="connsiteY13" fmla="*/ 0 h 407194"/>
                <a:gd name="connsiteX0" fmla="*/ 0 w 1212850"/>
                <a:gd name="connsiteY0" fmla="*/ 0 h 409575"/>
                <a:gd name="connsiteX1" fmla="*/ 1212850 w 1212850"/>
                <a:gd name="connsiteY1" fmla="*/ 0 h 409575"/>
                <a:gd name="connsiteX2" fmla="*/ 1212850 w 1212850"/>
                <a:gd name="connsiteY2" fmla="*/ 298450 h 409575"/>
                <a:gd name="connsiteX3" fmla="*/ 1098550 w 1212850"/>
                <a:gd name="connsiteY3" fmla="*/ 298450 h 409575"/>
                <a:gd name="connsiteX4" fmla="*/ 876300 w 1212850"/>
                <a:gd name="connsiteY4" fmla="*/ 285750 h 409575"/>
                <a:gd name="connsiteX5" fmla="*/ 1009650 w 1212850"/>
                <a:gd name="connsiteY5" fmla="*/ 279400 h 409575"/>
                <a:gd name="connsiteX6" fmla="*/ 768350 w 1212850"/>
                <a:gd name="connsiteY6" fmla="*/ 285750 h 409575"/>
                <a:gd name="connsiteX7" fmla="*/ 573882 w 1212850"/>
                <a:gd name="connsiteY7" fmla="*/ 409575 h 409575"/>
                <a:gd name="connsiteX8" fmla="*/ 447675 w 1212850"/>
                <a:gd name="connsiteY8" fmla="*/ 279400 h 409575"/>
                <a:gd name="connsiteX9" fmla="*/ 350838 w 1212850"/>
                <a:gd name="connsiteY9" fmla="*/ 407194 h 409575"/>
                <a:gd name="connsiteX10" fmla="*/ 234950 w 1212850"/>
                <a:gd name="connsiteY10" fmla="*/ 285750 h 409575"/>
                <a:gd name="connsiteX11" fmla="*/ 147638 w 1212850"/>
                <a:gd name="connsiteY11" fmla="*/ 404019 h 409575"/>
                <a:gd name="connsiteX12" fmla="*/ 0 w 1212850"/>
                <a:gd name="connsiteY12" fmla="*/ 298450 h 409575"/>
                <a:gd name="connsiteX13" fmla="*/ 0 w 1212850"/>
                <a:gd name="connsiteY13" fmla="*/ 0 h 409575"/>
                <a:gd name="connsiteX0" fmla="*/ 0 w 1212850"/>
                <a:gd name="connsiteY0" fmla="*/ 0 h 409575"/>
                <a:gd name="connsiteX1" fmla="*/ 1212850 w 1212850"/>
                <a:gd name="connsiteY1" fmla="*/ 0 h 409575"/>
                <a:gd name="connsiteX2" fmla="*/ 1212850 w 1212850"/>
                <a:gd name="connsiteY2" fmla="*/ 298450 h 409575"/>
                <a:gd name="connsiteX3" fmla="*/ 1098550 w 1212850"/>
                <a:gd name="connsiteY3" fmla="*/ 298450 h 409575"/>
                <a:gd name="connsiteX4" fmla="*/ 876300 w 1212850"/>
                <a:gd name="connsiteY4" fmla="*/ 285750 h 409575"/>
                <a:gd name="connsiteX5" fmla="*/ 1009650 w 1212850"/>
                <a:gd name="connsiteY5" fmla="*/ 279400 h 409575"/>
                <a:gd name="connsiteX6" fmla="*/ 661194 w 1212850"/>
                <a:gd name="connsiteY6" fmla="*/ 278606 h 409575"/>
                <a:gd name="connsiteX7" fmla="*/ 573882 w 1212850"/>
                <a:gd name="connsiteY7" fmla="*/ 409575 h 409575"/>
                <a:gd name="connsiteX8" fmla="*/ 447675 w 1212850"/>
                <a:gd name="connsiteY8" fmla="*/ 279400 h 409575"/>
                <a:gd name="connsiteX9" fmla="*/ 350838 w 1212850"/>
                <a:gd name="connsiteY9" fmla="*/ 407194 h 409575"/>
                <a:gd name="connsiteX10" fmla="*/ 234950 w 1212850"/>
                <a:gd name="connsiteY10" fmla="*/ 285750 h 409575"/>
                <a:gd name="connsiteX11" fmla="*/ 147638 w 1212850"/>
                <a:gd name="connsiteY11" fmla="*/ 404019 h 409575"/>
                <a:gd name="connsiteX12" fmla="*/ 0 w 1212850"/>
                <a:gd name="connsiteY12" fmla="*/ 298450 h 409575"/>
                <a:gd name="connsiteX13" fmla="*/ 0 w 1212850"/>
                <a:gd name="connsiteY13" fmla="*/ 0 h 409575"/>
                <a:gd name="connsiteX0" fmla="*/ 0 w 1212850"/>
                <a:gd name="connsiteY0" fmla="*/ 0 h 409575"/>
                <a:gd name="connsiteX1" fmla="*/ 1212850 w 1212850"/>
                <a:gd name="connsiteY1" fmla="*/ 0 h 409575"/>
                <a:gd name="connsiteX2" fmla="*/ 1212850 w 1212850"/>
                <a:gd name="connsiteY2" fmla="*/ 298450 h 409575"/>
                <a:gd name="connsiteX3" fmla="*/ 1098550 w 1212850"/>
                <a:gd name="connsiteY3" fmla="*/ 298450 h 409575"/>
                <a:gd name="connsiteX4" fmla="*/ 876300 w 1212850"/>
                <a:gd name="connsiteY4" fmla="*/ 285750 h 409575"/>
                <a:gd name="connsiteX5" fmla="*/ 800100 w 1212850"/>
                <a:gd name="connsiteY5" fmla="*/ 400843 h 409575"/>
                <a:gd name="connsiteX6" fmla="*/ 661194 w 1212850"/>
                <a:gd name="connsiteY6" fmla="*/ 278606 h 409575"/>
                <a:gd name="connsiteX7" fmla="*/ 573882 w 1212850"/>
                <a:gd name="connsiteY7" fmla="*/ 409575 h 409575"/>
                <a:gd name="connsiteX8" fmla="*/ 447675 w 1212850"/>
                <a:gd name="connsiteY8" fmla="*/ 279400 h 409575"/>
                <a:gd name="connsiteX9" fmla="*/ 350838 w 1212850"/>
                <a:gd name="connsiteY9" fmla="*/ 407194 h 409575"/>
                <a:gd name="connsiteX10" fmla="*/ 234950 w 1212850"/>
                <a:gd name="connsiteY10" fmla="*/ 285750 h 409575"/>
                <a:gd name="connsiteX11" fmla="*/ 147638 w 1212850"/>
                <a:gd name="connsiteY11" fmla="*/ 404019 h 409575"/>
                <a:gd name="connsiteX12" fmla="*/ 0 w 1212850"/>
                <a:gd name="connsiteY12" fmla="*/ 298450 h 409575"/>
                <a:gd name="connsiteX13" fmla="*/ 0 w 1212850"/>
                <a:gd name="connsiteY13" fmla="*/ 0 h 4095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212850 w 1212850"/>
                <a:gd name="connsiteY2" fmla="*/ 2984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407194 h 422275"/>
                <a:gd name="connsiteX10" fmla="*/ 234950 w 1212850"/>
                <a:gd name="connsiteY10" fmla="*/ 285750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407194 h 422275"/>
                <a:gd name="connsiteX10" fmla="*/ 234950 w 1212850"/>
                <a:gd name="connsiteY10" fmla="*/ 285750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407194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79400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73882 w 1212850"/>
                <a:gd name="connsiteY7" fmla="*/ 409575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61194 w 1212850"/>
                <a:gd name="connsiteY6" fmla="*/ 27860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800100 w 1212850"/>
                <a:gd name="connsiteY5" fmla="*/ 400843 h 422275"/>
                <a:gd name="connsiteX6" fmla="*/ 654050 w 1212850"/>
                <a:gd name="connsiteY6" fmla="*/ 22145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6300 w 1212850"/>
                <a:gd name="connsiteY4" fmla="*/ 285750 h 422275"/>
                <a:gd name="connsiteX5" fmla="*/ 781050 w 1212850"/>
                <a:gd name="connsiteY5" fmla="*/ 293687 h 422275"/>
                <a:gd name="connsiteX6" fmla="*/ 654050 w 1212850"/>
                <a:gd name="connsiteY6" fmla="*/ 22145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22275"/>
                <a:gd name="connsiteX1" fmla="*/ 1212850 w 1212850"/>
                <a:gd name="connsiteY1" fmla="*/ 0 h 422275"/>
                <a:gd name="connsiteX2" fmla="*/ 1153319 w 1212850"/>
                <a:gd name="connsiteY2" fmla="*/ 260350 h 422275"/>
                <a:gd name="connsiteX3" fmla="*/ 1031875 w 1212850"/>
                <a:gd name="connsiteY3" fmla="*/ 422275 h 422275"/>
                <a:gd name="connsiteX4" fmla="*/ 873918 w 1212850"/>
                <a:gd name="connsiteY4" fmla="*/ 202407 h 422275"/>
                <a:gd name="connsiteX5" fmla="*/ 781050 w 1212850"/>
                <a:gd name="connsiteY5" fmla="*/ 293687 h 422275"/>
                <a:gd name="connsiteX6" fmla="*/ 654050 w 1212850"/>
                <a:gd name="connsiteY6" fmla="*/ 221456 h 422275"/>
                <a:gd name="connsiteX7" fmla="*/ 569119 w 1212850"/>
                <a:gd name="connsiteY7" fmla="*/ 319088 h 422275"/>
                <a:gd name="connsiteX8" fmla="*/ 447675 w 1212850"/>
                <a:gd name="connsiteY8" fmla="*/ 219869 h 422275"/>
                <a:gd name="connsiteX9" fmla="*/ 350838 w 1212850"/>
                <a:gd name="connsiteY9" fmla="*/ 376237 h 422275"/>
                <a:gd name="connsiteX10" fmla="*/ 234950 w 1212850"/>
                <a:gd name="connsiteY10" fmla="*/ 252412 h 422275"/>
                <a:gd name="connsiteX11" fmla="*/ 147638 w 1212850"/>
                <a:gd name="connsiteY11" fmla="*/ 404019 h 422275"/>
                <a:gd name="connsiteX12" fmla="*/ 0 w 1212850"/>
                <a:gd name="connsiteY12" fmla="*/ 298450 h 422275"/>
                <a:gd name="connsiteX13" fmla="*/ 0 w 1212850"/>
                <a:gd name="connsiteY13" fmla="*/ 0 h 422275"/>
                <a:gd name="connsiteX0" fmla="*/ 0 w 1212850"/>
                <a:gd name="connsiteY0" fmla="*/ 0 h 404019"/>
                <a:gd name="connsiteX1" fmla="*/ 1212850 w 1212850"/>
                <a:gd name="connsiteY1" fmla="*/ 0 h 404019"/>
                <a:gd name="connsiteX2" fmla="*/ 1153319 w 1212850"/>
                <a:gd name="connsiteY2" fmla="*/ 260350 h 404019"/>
                <a:gd name="connsiteX3" fmla="*/ 1029494 w 1212850"/>
                <a:gd name="connsiteY3" fmla="*/ 296069 h 404019"/>
                <a:gd name="connsiteX4" fmla="*/ 873918 w 1212850"/>
                <a:gd name="connsiteY4" fmla="*/ 202407 h 404019"/>
                <a:gd name="connsiteX5" fmla="*/ 781050 w 1212850"/>
                <a:gd name="connsiteY5" fmla="*/ 293687 h 404019"/>
                <a:gd name="connsiteX6" fmla="*/ 654050 w 1212850"/>
                <a:gd name="connsiteY6" fmla="*/ 221456 h 404019"/>
                <a:gd name="connsiteX7" fmla="*/ 569119 w 1212850"/>
                <a:gd name="connsiteY7" fmla="*/ 319088 h 404019"/>
                <a:gd name="connsiteX8" fmla="*/ 447675 w 1212850"/>
                <a:gd name="connsiteY8" fmla="*/ 219869 h 404019"/>
                <a:gd name="connsiteX9" fmla="*/ 350838 w 1212850"/>
                <a:gd name="connsiteY9" fmla="*/ 376237 h 404019"/>
                <a:gd name="connsiteX10" fmla="*/ 234950 w 1212850"/>
                <a:gd name="connsiteY10" fmla="*/ 252412 h 404019"/>
                <a:gd name="connsiteX11" fmla="*/ 147638 w 1212850"/>
                <a:gd name="connsiteY11" fmla="*/ 404019 h 404019"/>
                <a:gd name="connsiteX12" fmla="*/ 0 w 1212850"/>
                <a:gd name="connsiteY12" fmla="*/ 298450 h 404019"/>
                <a:gd name="connsiteX13" fmla="*/ 0 w 1212850"/>
                <a:gd name="connsiteY13" fmla="*/ 0 h 404019"/>
                <a:gd name="connsiteX0" fmla="*/ 0 w 1212850"/>
                <a:gd name="connsiteY0" fmla="*/ 0 h 404019"/>
                <a:gd name="connsiteX1" fmla="*/ 1212850 w 1212850"/>
                <a:gd name="connsiteY1" fmla="*/ 0 h 404019"/>
                <a:gd name="connsiteX2" fmla="*/ 1112838 w 1212850"/>
                <a:gd name="connsiteY2" fmla="*/ 191294 h 404019"/>
                <a:gd name="connsiteX3" fmla="*/ 1029494 w 1212850"/>
                <a:gd name="connsiteY3" fmla="*/ 296069 h 404019"/>
                <a:gd name="connsiteX4" fmla="*/ 873918 w 1212850"/>
                <a:gd name="connsiteY4" fmla="*/ 202407 h 404019"/>
                <a:gd name="connsiteX5" fmla="*/ 781050 w 1212850"/>
                <a:gd name="connsiteY5" fmla="*/ 293687 h 404019"/>
                <a:gd name="connsiteX6" fmla="*/ 654050 w 1212850"/>
                <a:gd name="connsiteY6" fmla="*/ 221456 h 404019"/>
                <a:gd name="connsiteX7" fmla="*/ 569119 w 1212850"/>
                <a:gd name="connsiteY7" fmla="*/ 319088 h 404019"/>
                <a:gd name="connsiteX8" fmla="*/ 447675 w 1212850"/>
                <a:gd name="connsiteY8" fmla="*/ 219869 h 404019"/>
                <a:gd name="connsiteX9" fmla="*/ 350838 w 1212850"/>
                <a:gd name="connsiteY9" fmla="*/ 376237 h 404019"/>
                <a:gd name="connsiteX10" fmla="*/ 234950 w 1212850"/>
                <a:gd name="connsiteY10" fmla="*/ 252412 h 404019"/>
                <a:gd name="connsiteX11" fmla="*/ 147638 w 1212850"/>
                <a:gd name="connsiteY11" fmla="*/ 404019 h 404019"/>
                <a:gd name="connsiteX12" fmla="*/ 0 w 1212850"/>
                <a:gd name="connsiteY12" fmla="*/ 298450 h 404019"/>
                <a:gd name="connsiteX13" fmla="*/ 0 w 1212850"/>
                <a:gd name="connsiteY13" fmla="*/ 0 h 40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2850" h="404019">
                  <a:moveTo>
                    <a:pt x="0" y="0"/>
                  </a:moveTo>
                  <a:lnTo>
                    <a:pt x="1212850" y="0"/>
                  </a:lnTo>
                  <a:lnTo>
                    <a:pt x="1112838" y="191294"/>
                  </a:lnTo>
                  <a:lnTo>
                    <a:pt x="1029494" y="296069"/>
                  </a:lnTo>
                  <a:lnTo>
                    <a:pt x="873918" y="202407"/>
                  </a:lnTo>
                  <a:lnTo>
                    <a:pt x="781050" y="293687"/>
                  </a:lnTo>
                  <a:lnTo>
                    <a:pt x="654050" y="221456"/>
                  </a:lnTo>
                  <a:lnTo>
                    <a:pt x="569119" y="319088"/>
                  </a:lnTo>
                  <a:lnTo>
                    <a:pt x="447675" y="219869"/>
                  </a:lnTo>
                  <a:lnTo>
                    <a:pt x="350838" y="376237"/>
                  </a:lnTo>
                  <a:lnTo>
                    <a:pt x="234950" y="252412"/>
                  </a:lnTo>
                  <a:lnTo>
                    <a:pt x="147638" y="404019"/>
                  </a:lnTo>
                  <a:lnTo>
                    <a:pt x="0" y="298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6772627" y="2266814"/>
              <a:ext cx="419100" cy="4167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6889308" y="2351348"/>
              <a:ext cx="185738" cy="2476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Freeform 183"/>
          <p:cNvSpPr/>
          <p:nvPr/>
        </p:nvSpPr>
        <p:spPr>
          <a:xfrm rot="315523">
            <a:off x="545753" y="1158985"/>
            <a:ext cx="1255198" cy="1004498"/>
          </a:xfrm>
          <a:custGeom>
            <a:avLst/>
            <a:gdLst>
              <a:gd name="connsiteX0" fmla="*/ 360703 w 772183"/>
              <a:gd name="connsiteY0" fmla="*/ 84087 h 865395"/>
              <a:gd name="connsiteX1" fmla="*/ 231163 w 772183"/>
              <a:gd name="connsiteY1" fmla="*/ 122187 h 865395"/>
              <a:gd name="connsiteX2" fmla="*/ 170203 w 772183"/>
              <a:gd name="connsiteY2" fmla="*/ 137427 h 865395"/>
              <a:gd name="connsiteX3" fmla="*/ 139723 w 772183"/>
              <a:gd name="connsiteY3" fmla="*/ 152667 h 865395"/>
              <a:gd name="connsiteX4" fmla="*/ 116863 w 772183"/>
              <a:gd name="connsiteY4" fmla="*/ 160287 h 865395"/>
              <a:gd name="connsiteX5" fmla="*/ 94003 w 772183"/>
              <a:gd name="connsiteY5" fmla="*/ 228867 h 865395"/>
              <a:gd name="connsiteX6" fmla="*/ 101623 w 772183"/>
              <a:gd name="connsiteY6" fmla="*/ 266967 h 865395"/>
              <a:gd name="connsiteX7" fmla="*/ 78763 w 772183"/>
              <a:gd name="connsiteY7" fmla="*/ 472707 h 865395"/>
              <a:gd name="connsiteX8" fmla="*/ 33043 w 772183"/>
              <a:gd name="connsiteY8" fmla="*/ 518427 h 865395"/>
              <a:gd name="connsiteX9" fmla="*/ 10183 w 772183"/>
              <a:gd name="connsiteY9" fmla="*/ 541287 h 865395"/>
              <a:gd name="connsiteX10" fmla="*/ 10183 w 772183"/>
              <a:gd name="connsiteY10" fmla="*/ 609867 h 865395"/>
              <a:gd name="connsiteX11" fmla="*/ 48283 w 772183"/>
              <a:gd name="connsiteY11" fmla="*/ 625107 h 865395"/>
              <a:gd name="connsiteX12" fmla="*/ 124483 w 772183"/>
              <a:gd name="connsiteY12" fmla="*/ 670827 h 865395"/>
              <a:gd name="connsiteX13" fmla="*/ 170203 w 772183"/>
              <a:gd name="connsiteY13" fmla="*/ 678447 h 865395"/>
              <a:gd name="connsiteX14" fmla="*/ 276883 w 772183"/>
              <a:gd name="connsiteY14" fmla="*/ 693687 h 865395"/>
              <a:gd name="connsiteX15" fmla="*/ 208303 w 772183"/>
              <a:gd name="connsiteY15" fmla="*/ 739407 h 865395"/>
              <a:gd name="connsiteX16" fmla="*/ 185443 w 772183"/>
              <a:gd name="connsiteY16" fmla="*/ 762267 h 865395"/>
              <a:gd name="connsiteX17" fmla="*/ 177823 w 772183"/>
              <a:gd name="connsiteY17" fmla="*/ 785127 h 865395"/>
              <a:gd name="connsiteX18" fmla="*/ 185443 w 772183"/>
              <a:gd name="connsiteY18" fmla="*/ 823227 h 865395"/>
              <a:gd name="connsiteX19" fmla="*/ 215923 w 772183"/>
              <a:gd name="connsiteY19" fmla="*/ 838467 h 865395"/>
              <a:gd name="connsiteX20" fmla="*/ 269263 w 772183"/>
              <a:gd name="connsiteY20" fmla="*/ 853707 h 865395"/>
              <a:gd name="connsiteX21" fmla="*/ 497863 w 772183"/>
              <a:gd name="connsiteY21" fmla="*/ 815607 h 865395"/>
              <a:gd name="connsiteX22" fmla="*/ 505483 w 772183"/>
              <a:gd name="connsiteY22" fmla="*/ 777507 h 865395"/>
              <a:gd name="connsiteX23" fmla="*/ 513103 w 772183"/>
              <a:gd name="connsiteY23" fmla="*/ 678447 h 865395"/>
              <a:gd name="connsiteX24" fmla="*/ 535963 w 772183"/>
              <a:gd name="connsiteY24" fmla="*/ 655587 h 865395"/>
              <a:gd name="connsiteX25" fmla="*/ 574063 w 772183"/>
              <a:gd name="connsiteY25" fmla="*/ 647967 h 865395"/>
              <a:gd name="connsiteX26" fmla="*/ 650263 w 772183"/>
              <a:gd name="connsiteY26" fmla="*/ 640347 h 865395"/>
              <a:gd name="connsiteX27" fmla="*/ 673123 w 772183"/>
              <a:gd name="connsiteY27" fmla="*/ 617487 h 865395"/>
              <a:gd name="connsiteX28" fmla="*/ 688363 w 772183"/>
              <a:gd name="connsiteY28" fmla="*/ 564147 h 865395"/>
              <a:gd name="connsiteX29" fmla="*/ 680743 w 772183"/>
              <a:gd name="connsiteY29" fmla="*/ 472707 h 865395"/>
              <a:gd name="connsiteX30" fmla="*/ 665503 w 772183"/>
              <a:gd name="connsiteY30" fmla="*/ 426987 h 865395"/>
              <a:gd name="connsiteX31" fmla="*/ 657883 w 772183"/>
              <a:gd name="connsiteY31" fmla="*/ 396507 h 865395"/>
              <a:gd name="connsiteX32" fmla="*/ 665503 w 772183"/>
              <a:gd name="connsiteY32" fmla="*/ 312687 h 865395"/>
              <a:gd name="connsiteX33" fmla="*/ 673123 w 772183"/>
              <a:gd name="connsiteY33" fmla="*/ 289827 h 865395"/>
              <a:gd name="connsiteX34" fmla="*/ 695983 w 772183"/>
              <a:gd name="connsiteY34" fmla="*/ 266967 h 865395"/>
              <a:gd name="connsiteX35" fmla="*/ 741703 w 772183"/>
              <a:gd name="connsiteY35" fmla="*/ 236487 h 865395"/>
              <a:gd name="connsiteX36" fmla="*/ 764563 w 772183"/>
              <a:gd name="connsiteY36" fmla="*/ 221247 h 865395"/>
              <a:gd name="connsiteX37" fmla="*/ 772183 w 772183"/>
              <a:gd name="connsiteY37" fmla="*/ 198387 h 865395"/>
              <a:gd name="connsiteX38" fmla="*/ 749323 w 772183"/>
              <a:gd name="connsiteY38" fmla="*/ 122187 h 865395"/>
              <a:gd name="connsiteX39" fmla="*/ 734083 w 772183"/>
              <a:gd name="connsiteY39" fmla="*/ 99327 h 865395"/>
              <a:gd name="connsiteX40" fmla="*/ 680743 w 772183"/>
              <a:gd name="connsiteY40" fmla="*/ 61227 h 865395"/>
              <a:gd name="connsiteX41" fmla="*/ 612163 w 772183"/>
              <a:gd name="connsiteY41" fmla="*/ 23127 h 865395"/>
              <a:gd name="connsiteX42" fmla="*/ 574063 w 772183"/>
              <a:gd name="connsiteY42" fmla="*/ 15507 h 865395"/>
              <a:gd name="connsiteX43" fmla="*/ 551203 w 772183"/>
              <a:gd name="connsiteY43" fmla="*/ 267 h 865395"/>
              <a:gd name="connsiteX44" fmla="*/ 520723 w 772183"/>
              <a:gd name="connsiteY44" fmla="*/ 7887 h 865395"/>
              <a:gd name="connsiteX45" fmla="*/ 467383 w 772183"/>
              <a:gd name="connsiteY45" fmla="*/ 45987 h 865395"/>
              <a:gd name="connsiteX46" fmla="*/ 436903 w 772183"/>
              <a:gd name="connsiteY46" fmla="*/ 61227 h 865395"/>
              <a:gd name="connsiteX47" fmla="*/ 414043 w 772183"/>
              <a:gd name="connsiteY47" fmla="*/ 68847 h 865395"/>
              <a:gd name="connsiteX48" fmla="*/ 368323 w 772183"/>
              <a:gd name="connsiteY48" fmla="*/ 99327 h 865395"/>
              <a:gd name="connsiteX49" fmla="*/ 360703 w 772183"/>
              <a:gd name="connsiteY49" fmla="*/ 84087 h 8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72183" h="865395">
                <a:moveTo>
                  <a:pt x="360703" y="84087"/>
                </a:moveTo>
                <a:cubicBezTo>
                  <a:pt x="208025" y="122257"/>
                  <a:pt x="398236" y="73048"/>
                  <a:pt x="231163" y="122187"/>
                </a:cubicBezTo>
                <a:cubicBezTo>
                  <a:pt x="211069" y="128097"/>
                  <a:pt x="190074" y="130803"/>
                  <a:pt x="170203" y="137427"/>
                </a:cubicBezTo>
                <a:cubicBezTo>
                  <a:pt x="159427" y="141019"/>
                  <a:pt x="150164" y="148192"/>
                  <a:pt x="139723" y="152667"/>
                </a:cubicBezTo>
                <a:cubicBezTo>
                  <a:pt x="132340" y="155831"/>
                  <a:pt x="124483" y="157747"/>
                  <a:pt x="116863" y="160287"/>
                </a:cubicBezTo>
                <a:cubicBezTo>
                  <a:pt x="76367" y="221031"/>
                  <a:pt x="83029" y="184973"/>
                  <a:pt x="94003" y="228867"/>
                </a:cubicBezTo>
                <a:cubicBezTo>
                  <a:pt x="97144" y="241432"/>
                  <a:pt x="99083" y="254267"/>
                  <a:pt x="101623" y="266967"/>
                </a:cubicBezTo>
                <a:cubicBezTo>
                  <a:pt x="98442" y="317855"/>
                  <a:pt x="96956" y="418129"/>
                  <a:pt x="78763" y="472707"/>
                </a:cubicBezTo>
                <a:cubicBezTo>
                  <a:pt x="68654" y="503035"/>
                  <a:pt x="53313" y="501535"/>
                  <a:pt x="33043" y="518427"/>
                </a:cubicBezTo>
                <a:cubicBezTo>
                  <a:pt x="24764" y="525326"/>
                  <a:pt x="17803" y="533667"/>
                  <a:pt x="10183" y="541287"/>
                </a:cubicBezTo>
                <a:cubicBezTo>
                  <a:pt x="2683" y="563788"/>
                  <a:pt x="-8386" y="585109"/>
                  <a:pt x="10183" y="609867"/>
                </a:cubicBezTo>
                <a:cubicBezTo>
                  <a:pt x="18390" y="620810"/>
                  <a:pt x="36326" y="618464"/>
                  <a:pt x="48283" y="625107"/>
                </a:cubicBezTo>
                <a:cubicBezTo>
                  <a:pt x="99083" y="653329"/>
                  <a:pt x="58430" y="648809"/>
                  <a:pt x="124483" y="670827"/>
                </a:cubicBezTo>
                <a:cubicBezTo>
                  <a:pt x="139140" y="675713"/>
                  <a:pt x="154888" y="676405"/>
                  <a:pt x="170203" y="678447"/>
                </a:cubicBezTo>
                <a:cubicBezTo>
                  <a:pt x="278806" y="692927"/>
                  <a:pt x="200941" y="678499"/>
                  <a:pt x="276883" y="693687"/>
                </a:cubicBezTo>
                <a:cubicBezTo>
                  <a:pt x="248461" y="710740"/>
                  <a:pt x="232995" y="718243"/>
                  <a:pt x="208303" y="739407"/>
                </a:cubicBezTo>
                <a:cubicBezTo>
                  <a:pt x="200121" y="746420"/>
                  <a:pt x="193063" y="754647"/>
                  <a:pt x="185443" y="762267"/>
                </a:cubicBezTo>
                <a:cubicBezTo>
                  <a:pt x="182903" y="769887"/>
                  <a:pt x="177823" y="777095"/>
                  <a:pt x="177823" y="785127"/>
                </a:cubicBezTo>
                <a:cubicBezTo>
                  <a:pt x="177823" y="798079"/>
                  <a:pt x="177915" y="812688"/>
                  <a:pt x="185443" y="823227"/>
                </a:cubicBezTo>
                <a:cubicBezTo>
                  <a:pt x="192045" y="832470"/>
                  <a:pt x="205482" y="833992"/>
                  <a:pt x="215923" y="838467"/>
                </a:cubicBezTo>
                <a:cubicBezTo>
                  <a:pt x="231227" y="845026"/>
                  <a:pt x="253796" y="849840"/>
                  <a:pt x="269263" y="853707"/>
                </a:cubicBezTo>
                <a:cubicBezTo>
                  <a:pt x="344359" y="850926"/>
                  <a:pt x="460352" y="900006"/>
                  <a:pt x="497863" y="815607"/>
                </a:cubicBezTo>
                <a:cubicBezTo>
                  <a:pt x="503123" y="803772"/>
                  <a:pt x="502943" y="790207"/>
                  <a:pt x="505483" y="777507"/>
                </a:cubicBezTo>
                <a:cubicBezTo>
                  <a:pt x="508023" y="744487"/>
                  <a:pt x="505071" y="710576"/>
                  <a:pt x="513103" y="678447"/>
                </a:cubicBezTo>
                <a:cubicBezTo>
                  <a:pt x="515717" y="667992"/>
                  <a:pt x="526324" y="660406"/>
                  <a:pt x="535963" y="655587"/>
                </a:cubicBezTo>
                <a:cubicBezTo>
                  <a:pt x="547547" y="649795"/>
                  <a:pt x="561225" y="649679"/>
                  <a:pt x="574063" y="647967"/>
                </a:cubicBezTo>
                <a:cubicBezTo>
                  <a:pt x="599366" y="644593"/>
                  <a:pt x="624863" y="642887"/>
                  <a:pt x="650263" y="640347"/>
                </a:cubicBezTo>
                <a:cubicBezTo>
                  <a:pt x="657883" y="632727"/>
                  <a:pt x="667145" y="626453"/>
                  <a:pt x="673123" y="617487"/>
                </a:cubicBezTo>
                <a:cubicBezTo>
                  <a:pt x="677496" y="610928"/>
                  <a:pt x="687347" y="568212"/>
                  <a:pt x="688363" y="564147"/>
                </a:cubicBezTo>
                <a:cubicBezTo>
                  <a:pt x="685823" y="533667"/>
                  <a:pt x="685771" y="502876"/>
                  <a:pt x="680743" y="472707"/>
                </a:cubicBezTo>
                <a:cubicBezTo>
                  <a:pt x="678102" y="456861"/>
                  <a:pt x="669399" y="442572"/>
                  <a:pt x="665503" y="426987"/>
                </a:cubicBezTo>
                <a:lnTo>
                  <a:pt x="657883" y="396507"/>
                </a:lnTo>
                <a:cubicBezTo>
                  <a:pt x="660423" y="368567"/>
                  <a:pt x="661535" y="340460"/>
                  <a:pt x="665503" y="312687"/>
                </a:cubicBezTo>
                <a:cubicBezTo>
                  <a:pt x="666639" y="304736"/>
                  <a:pt x="668668" y="296510"/>
                  <a:pt x="673123" y="289827"/>
                </a:cubicBezTo>
                <a:cubicBezTo>
                  <a:pt x="679101" y="280861"/>
                  <a:pt x="687477" y="273583"/>
                  <a:pt x="695983" y="266967"/>
                </a:cubicBezTo>
                <a:cubicBezTo>
                  <a:pt x="710441" y="255722"/>
                  <a:pt x="726463" y="246647"/>
                  <a:pt x="741703" y="236487"/>
                </a:cubicBezTo>
                <a:lnTo>
                  <a:pt x="764563" y="221247"/>
                </a:lnTo>
                <a:cubicBezTo>
                  <a:pt x="767103" y="213627"/>
                  <a:pt x="772183" y="206419"/>
                  <a:pt x="772183" y="198387"/>
                </a:cubicBezTo>
                <a:cubicBezTo>
                  <a:pt x="772183" y="165597"/>
                  <a:pt x="764497" y="148742"/>
                  <a:pt x="749323" y="122187"/>
                </a:cubicBezTo>
                <a:cubicBezTo>
                  <a:pt x="744779" y="114236"/>
                  <a:pt x="740559" y="105803"/>
                  <a:pt x="734083" y="99327"/>
                </a:cubicBezTo>
                <a:cubicBezTo>
                  <a:pt x="721631" y="86875"/>
                  <a:pt x="695886" y="72044"/>
                  <a:pt x="680743" y="61227"/>
                </a:cubicBezTo>
                <a:cubicBezTo>
                  <a:pt x="646931" y="37075"/>
                  <a:pt x="653858" y="35635"/>
                  <a:pt x="612163" y="23127"/>
                </a:cubicBezTo>
                <a:cubicBezTo>
                  <a:pt x="599758" y="19405"/>
                  <a:pt x="586763" y="18047"/>
                  <a:pt x="574063" y="15507"/>
                </a:cubicBezTo>
                <a:cubicBezTo>
                  <a:pt x="566443" y="10427"/>
                  <a:pt x="560269" y="1562"/>
                  <a:pt x="551203" y="267"/>
                </a:cubicBezTo>
                <a:cubicBezTo>
                  <a:pt x="540836" y="-1214"/>
                  <a:pt x="530349" y="3762"/>
                  <a:pt x="520723" y="7887"/>
                </a:cubicBezTo>
                <a:cubicBezTo>
                  <a:pt x="510465" y="12283"/>
                  <a:pt x="473060" y="42439"/>
                  <a:pt x="467383" y="45987"/>
                </a:cubicBezTo>
                <a:cubicBezTo>
                  <a:pt x="457750" y="52007"/>
                  <a:pt x="447344" y="56752"/>
                  <a:pt x="436903" y="61227"/>
                </a:cubicBezTo>
                <a:cubicBezTo>
                  <a:pt x="429520" y="64391"/>
                  <a:pt x="421064" y="64946"/>
                  <a:pt x="414043" y="68847"/>
                </a:cubicBezTo>
                <a:cubicBezTo>
                  <a:pt x="398032" y="77742"/>
                  <a:pt x="385699" y="93535"/>
                  <a:pt x="368323" y="99327"/>
                </a:cubicBezTo>
                <a:lnTo>
                  <a:pt x="360703" y="84087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48000">
                <a:schemeClr val="tx1">
                  <a:lumMod val="65000"/>
                  <a:lumOff val="35000"/>
                </a:schemeClr>
              </a:gs>
              <a:gs pos="0">
                <a:srgbClr val="FFFF00">
                  <a:lumMod val="5000"/>
                  <a:lumOff val="95000"/>
                  <a:alpha val="3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Graphite</a:t>
            </a:r>
            <a:endParaRPr lang="en-US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1216150" y="2212559"/>
            <a:ext cx="849585" cy="975935"/>
            <a:chOff x="1216150" y="2212559"/>
            <a:chExt cx="849585" cy="975935"/>
          </a:xfrm>
        </p:grpSpPr>
        <p:sp>
          <p:nvSpPr>
            <p:cNvPr id="139" name="Can 138"/>
            <p:cNvSpPr/>
            <p:nvPr/>
          </p:nvSpPr>
          <p:spPr>
            <a:xfrm>
              <a:off x="1216150" y="2212559"/>
              <a:ext cx="849585" cy="975935"/>
            </a:xfrm>
            <a:prstGeom prst="can">
              <a:avLst>
                <a:gd name="adj" fmla="val 2912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347117" y="2232581"/>
              <a:ext cx="572728" cy="198621"/>
            </a:xfrm>
            <a:prstGeom prst="ellipse">
              <a:avLst/>
            </a:prstGeom>
            <a:solidFill>
              <a:srgbClr val="EAE5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480164" y="2258513"/>
              <a:ext cx="578123" cy="614096"/>
            </a:xfrm>
            <a:custGeom>
              <a:avLst/>
              <a:gdLst>
                <a:gd name="connsiteX0" fmla="*/ 0 w 572728"/>
                <a:gd name="connsiteY0" fmla="*/ 99311 h 198621"/>
                <a:gd name="connsiteX1" fmla="*/ 286364 w 572728"/>
                <a:gd name="connsiteY1" fmla="*/ 0 h 198621"/>
                <a:gd name="connsiteX2" fmla="*/ 572728 w 572728"/>
                <a:gd name="connsiteY2" fmla="*/ 99311 h 198621"/>
                <a:gd name="connsiteX3" fmla="*/ 286364 w 572728"/>
                <a:gd name="connsiteY3" fmla="*/ 198622 h 198621"/>
                <a:gd name="connsiteX4" fmla="*/ 0 w 572728"/>
                <a:gd name="connsiteY4" fmla="*/ 99311 h 198621"/>
                <a:gd name="connsiteX0" fmla="*/ 0 w 577091"/>
                <a:gd name="connsiteY0" fmla="*/ 99311 h 205742"/>
                <a:gd name="connsiteX1" fmla="*/ 286364 w 577091"/>
                <a:gd name="connsiteY1" fmla="*/ 0 h 205742"/>
                <a:gd name="connsiteX2" fmla="*/ 572728 w 577091"/>
                <a:gd name="connsiteY2" fmla="*/ 99311 h 205742"/>
                <a:gd name="connsiteX3" fmla="*/ 447666 w 577091"/>
                <a:gd name="connsiteY3" fmla="*/ 186868 h 205742"/>
                <a:gd name="connsiteX4" fmla="*/ 286364 w 577091"/>
                <a:gd name="connsiteY4" fmla="*/ 198622 h 205742"/>
                <a:gd name="connsiteX5" fmla="*/ 0 w 577091"/>
                <a:gd name="connsiteY5" fmla="*/ 99311 h 205742"/>
                <a:gd name="connsiteX0" fmla="*/ 0 w 572792"/>
                <a:gd name="connsiteY0" fmla="*/ 106264 h 212695"/>
                <a:gd name="connsiteX1" fmla="*/ 286364 w 572792"/>
                <a:gd name="connsiteY1" fmla="*/ 6953 h 212695"/>
                <a:gd name="connsiteX2" fmla="*/ 431791 w 572792"/>
                <a:gd name="connsiteY2" fmla="*/ 19195 h 212695"/>
                <a:gd name="connsiteX3" fmla="*/ 572728 w 572792"/>
                <a:gd name="connsiteY3" fmla="*/ 106264 h 212695"/>
                <a:gd name="connsiteX4" fmla="*/ 447666 w 572792"/>
                <a:gd name="connsiteY4" fmla="*/ 193821 h 212695"/>
                <a:gd name="connsiteX5" fmla="*/ 286364 w 572792"/>
                <a:gd name="connsiteY5" fmla="*/ 205575 h 212695"/>
                <a:gd name="connsiteX6" fmla="*/ 0 w 572792"/>
                <a:gd name="connsiteY6" fmla="*/ 106264 h 212695"/>
                <a:gd name="connsiteX0" fmla="*/ 2609 w 575401"/>
                <a:gd name="connsiteY0" fmla="*/ 106264 h 212695"/>
                <a:gd name="connsiteX1" fmla="*/ 155000 w 575401"/>
                <a:gd name="connsiteY1" fmla="*/ 19196 h 212695"/>
                <a:gd name="connsiteX2" fmla="*/ 288973 w 575401"/>
                <a:gd name="connsiteY2" fmla="*/ 6953 h 212695"/>
                <a:gd name="connsiteX3" fmla="*/ 434400 w 575401"/>
                <a:gd name="connsiteY3" fmla="*/ 19195 h 212695"/>
                <a:gd name="connsiteX4" fmla="*/ 575337 w 575401"/>
                <a:gd name="connsiteY4" fmla="*/ 106264 h 212695"/>
                <a:gd name="connsiteX5" fmla="*/ 450275 w 575401"/>
                <a:gd name="connsiteY5" fmla="*/ 193821 h 212695"/>
                <a:gd name="connsiteX6" fmla="*/ 288973 w 575401"/>
                <a:gd name="connsiteY6" fmla="*/ 205575 h 212695"/>
                <a:gd name="connsiteX7" fmla="*/ 2609 w 575401"/>
                <a:gd name="connsiteY7" fmla="*/ 106264 h 212695"/>
                <a:gd name="connsiteX0" fmla="*/ 5305 w 578097"/>
                <a:gd name="connsiteY0" fmla="*/ 106264 h 208095"/>
                <a:gd name="connsiteX1" fmla="*/ 157696 w 578097"/>
                <a:gd name="connsiteY1" fmla="*/ 19196 h 208095"/>
                <a:gd name="connsiteX2" fmla="*/ 291669 w 578097"/>
                <a:gd name="connsiteY2" fmla="*/ 6953 h 208095"/>
                <a:gd name="connsiteX3" fmla="*/ 437096 w 578097"/>
                <a:gd name="connsiteY3" fmla="*/ 19195 h 208095"/>
                <a:gd name="connsiteX4" fmla="*/ 578033 w 578097"/>
                <a:gd name="connsiteY4" fmla="*/ 106264 h 208095"/>
                <a:gd name="connsiteX5" fmla="*/ 452971 w 578097"/>
                <a:gd name="connsiteY5" fmla="*/ 193821 h 208095"/>
                <a:gd name="connsiteX6" fmla="*/ 291669 w 578097"/>
                <a:gd name="connsiteY6" fmla="*/ 205575 h 208095"/>
                <a:gd name="connsiteX7" fmla="*/ 59272 w 578097"/>
                <a:gd name="connsiteY7" fmla="*/ 168421 h 208095"/>
                <a:gd name="connsiteX8" fmla="*/ 5305 w 578097"/>
                <a:gd name="connsiteY8" fmla="*/ 106264 h 208095"/>
                <a:gd name="connsiteX0" fmla="*/ 5305 w 578086"/>
                <a:gd name="connsiteY0" fmla="*/ 106264 h 572274"/>
                <a:gd name="connsiteX1" fmla="*/ 157696 w 578086"/>
                <a:gd name="connsiteY1" fmla="*/ 19196 h 572274"/>
                <a:gd name="connsiteX2" fmla="*/ 291669 w 578086"/>
                <a:gd name="connsiteY2" fmla="*/ 6953 h 572274"/>
                <a:gd name="connsiteX3" fmla="*/ 437096 w 578086"/>
                <a:gd name="connsiteY3" fmla="*/ 19195 h 572274"/>
                <a:gd name="connsiteX4" fmla="*/ 578033 w 578086"/>
                <a:gd name="connsiteY4" fmla="*/ 106264 h 572274"/>
                <a:gd name="connsiteX5" fmla="*/ 437096 w 578086"/>
                <a:gd name="connsiteY5" fmla="*/ 571646 h 572274"/>
                <a:gd name="connsiteX6" fmla="*/ 291669 w 578086"/>
                <a:gd name="connsiteY6" fmla="*/ 205575 h 572274"/>
                <a:gd name="connsiteX7" fmla="*/ 59272 w 578086"/>
                <a:gd name="connsiteY7" fmla="*/ 168421 h 572274"/>
                <a:gd name="connsiteX8" fmla="*/ 5305 w 578086"/>
                <a:gd name="connsiteY8" fmla="*/ 106264 h 572274"/>
                <a:gd name="connsiteX0" fmla="*/ 5305 w 578081"/>
                <a:gd name="connsiteY0" fmla="*/ 106264 h 576873"/>
                <a:gd name="connsiteX1" fmla="*/ 157696 w 578081"/>
                <a:gd name="connsiteY1" fmla="*/ 19196 h 576873"/>
                <a:gd name="connsiteX2" fmla="*/ 291669 w 578081"/>
                <a:gd name="connsiteY2" fmla="*/ 6953 h 576873"/>
                <a:gd name="connsiteX3" fmla="*/ 437096 w 578081"/>
                <a:gd name="connsiteY3" fmla="*/ 19195 h 576873"/>
                <a:gd name="connsiteX4" fmla="*/ 578033 w 578081"/>
                <a:gd name="connsiteY4" fmla="*/ 106264 h 576873"/>
                <a:gd name="connsiteX5" fmla="*/ 437096 w 578081"/>
                <a:gd name="connsiteY5" fmla="*/ 571646 h 576873"/>
                <a:gd name="connsiteX6" fmla="*/ 351837 w 578081"/>
                <a:gd name="connsiteY6" fmla="*/ 347623 h 576873"/>
                <a:gd name="connsiteX7" fmla="*/ 291669 w 578081"/>
                <a:gd name="connsiteY7" fmla="*/ 205575 h 576873"/>
                <a:gd name="connsiteX8" fmla="*/ 59272 w 578081"/>
                <a:gd name="connsiteY8" fmla="*/ 168421 h 576873"/>
                <a:gd name="connsiteX9" fmla="*/ 5305 w 578081"/>
                <a:gd name="connsiteY9" fmla="*/ 106264 h 576873"/>
                <a:gd name="connsiteX0" fmla="*/ 5305 w 578081"/>
                <a:gd name="connsiteY0" fmla="*/ 106264 h 576606"/>
                <a:gd name="connsiteX1" fmla="*/ 157696 w 578081"/>
                <a:gd name="connsiteY1" fmla="*/ 19196 h 576606"/>
                <a:gd name="connsiteX2" fmla="*/ 291669 w 578081"/>
                <a:gd name="connsiteY2" fmla="*/ 6953 h 576606"/>
                <a:gd name="connsiteX3" fmla="*/ 437096 w 578081"/>
                <a:gd name="connsiteY3" fmla="*/ 19195 h 576606"/>
                <a:gd name="connsiteX4" fmla="*/ 578033 w 578081"/>
                <a:gd name="connsiteY4" fmla="*/ 106264 h 576606"/>
                <a:gd name="connsiteX5" fmla="*/ 437096 w 578081"/>
                <a:gd name="connsiteY5" fmla="*/ 571646 h 576606"/>
                <a:gd name="connsiteX6" fmla="*/ 351837 w 578081"/>
                <a:gd name="connsiteY6" fmla="*/ 347623 h 576606"/>
                <a:gd name="connsiteX7" fmla="*/ 358982 w 578081"/>
                <a:gd name="connsiteY7" fmla="*/ 280948 h 576606"/>
                <a:gd name="connsiteX8" fmla="*/ 291669 w 578081"/>
                <a:gd name="connsiteY8" fmla="*/ 205575 h 576606"/>
                <a:gd name="connsiteX9" fmla="*/ 59272 w 578081"/>
                <a:gd name="connsiteY9" fmla="*/ 168421 h 576606"/>
                <a:gd name="connsiteX10" fmla="*/ 5305 w 578081"/>
                <a:gd name="connsiteY10" fmla="*/ 106264 h 576606"/>
                <a:gd name="connsiteX0" fmla="*/ 5305 w 578081"/>
                <a:gd name="connsiteY0" fmla="*/ 106264 h 578265"/>
                <a:gd name="connsiteX1" fmla="*/ 157696 w 578081"/>
                <a:gd name="connsiteY1" fmla="*/ 19196 h 578265"/>
                <a:gd name="connsiteX2" fmla="*/ 291669 w 578081"/>
                <a:gd name="connsiteY2" fmla="*/ 6953 h 578265"/>
                <a:gd name="connsiteX3" fmla="*/ 437096 w 578081"/>
                <a:gd name="connsiteY3" fmla="*/ 19195 h 578265"/>
                <a:gd name="connsiteX4" fmla="*/ 578033 w 578081"/>
                <a:gd name="connsiteY4" fmla="*/ 106264 h 578265"/>
                <a:gd name="connsiteX5" fmla="*/ 437096 w 578081"/>
                <a:gd name="connsiteY5" fmla="*/ 571646 h 578265"/>
                <a:gd name="connsiteX6" fmla="*/ 339930 w 578081"/>
                <a:gd name="connsiteY6" fmla="*/ 409535 h 578265"/>
                <a:gd name="connsiteX7" fmla="*/ 358982 w 578081"/>
                <a:gd name="connsiteY7" fmla="*/ 280948 h 578265"/>
                <a:gd name="connsiteX8" fmla="*/ 291669 w 578081"/>
                <a:gd name="connsiteY8" fmla="*/ 205575 h 578265"/>
                <a:gd name="connsiteX9" fmla="*/ 59272 w 578081"/>
                <a:gd name="connsiteY9" fmla="*/ 168421 h 578265"/>
                <a:gd name="connsiteX10" fmla="*/ 5305 w 578081"/>
                <a:gd name="connsiteY10" fmla="*/ 106264 h 578265"/>
                <a:gd name="connsiteX0" fmla="*/ 5305 w 578081"/>
                <a:gd name="connsiteY0" fmla="*/ 106264 h 579978"/>
                <a:gd name="connsiteX1" fmla="*/ 157696 w 578081"/>
                <a:gd name="connsiteY1" fmla="*/ 19196 h 579978"/>
                <a:gd name="connsiteX2" fmla="*/ 291669 w 578081"/>
                <a:gd name="connsiteY2" fmla="*/ 6953 h 579978"/>
                <a:gd name="connsiteX3" fmla="*/ 437096 w 578081"/>
                <a:gd name="connsiteY3" fmla="*/ 19195 h 579978"/>
                <a:gd name="connsiteX4" fmla="*/ 578033 w 578081"/>
                <a:gd name="connsiteY4" fmla="*/ 106264 h 579978"/>
                <a:gd name="connsiteX5" fmla="*/ 437096 w 578081"/>
                <a:gd name="connsiteY5" fmla="*/ 571646 h 579978"/>
                <a:gd name="connsiteX6" fmla="*/ 339930 w 578081"/>
                <a:gd name="connsiteY6" fmla="*/ 409535 h 579978"/>
                <a:gd name="connsiteX7" fmla="*/ 358982 w 578081"/>
                <a:gd name="connsiteY7" fmla="*/ 280948 h 579978"/>
                <a:gd name="connsiteX8" fmla="*/ 291669 w 578081"/>
                <a:gd name="connsiteY8" fmla="*/ 205575 h 579978"/>
                <a:gd name="connsiteX9" fmla="*/ 59272 w 578081"/>
                <a:gd name="connsiteY9" fmla="*/ 168421 h 579978"/>
                <a:gd name="connsiteX10" fmla="*/ 5305 w 578081"/>
                <a:gd name="connsiteY10" fmla="*/ 106264 h 579978"/>
                <a:gd name="connsiteX0" fmla="*/ 5305 w 578123"/>
                <a:gd name="connsiteY0" fmla="*/ 106264 h 614096"/>
                <a:gd name="connsiteX1" fmla="*/ 157696 w 578123"/>
                <a:gd name="connsiteY1" fmla="*/ 19196 h 614096"/>
                <a:gd name="connsiteX2" fmla="*/ 291669 w 578123"/>
                <a:gd name="connsiteY2" fmla="*/ 6953 h 614096"/>
                <a:gd name="connsiteX3" fmla="*/ 437096 w 578123"/>
                <a:gd name="connsiteY3" fmla="*/ 19195 h 614096"/>
                <a:gd name="connsiteX4" fmla="*/ 578033 w 578123"/>
                <a:gd name="connsiteY4" fmla="*/ 106264 h 614096"/>
                <a:gd name="connsiteX5" fmla="*/ 487102 w 578123"/>
                <a:gd name="connsiteY5" fmla="*/ 607365 h 614096"/>
                <a:gd name="connsiteX6" fmla="*/ 339930 w 578123"/>
                <a:gd name="connsiteY6" fmla="*/ 409535 h 614096"/>
                <a:gd name="connsiteX7" fmla="*/ 358982 w 578123"/>
                <a:gd name="connsiteY7" fmla="*/ 280948 h 614096"/>
                <a:gd name="connsiteX8" fmla="*/ 291669 w 578123"/>
                <a:gd name="connsiteY8" fmla="*/ 205575 h 614096"/>
                <a:gd name="connsiteX9" fmla="*/ 59272 w 578123"/>
                <a:gd name="connsiteY9" fmla="*/ 168421 h 614096"/>
                <a:gd name="connsiteX10" fmla="*/ 5305 w 578123"/>
                <a:gd name="connsiteY10" fmla="*/ 106264 h 6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123" h="614096">
                  <a:moveTo>
                    <a:pt x="5305" y="106264"/>
                  </a:moveTo>
                  <a:cubicBezTo>
                    <a:pt x="-17024" y="75201"/>
                    <a:pt x="109969" y="35748"/>
                    <a:pt x="157696" y="19196"/>
                  </a:cubicBezTo>
                  <a:cubicBezTo>
                    <a:pt x="205423" y="2644"/>
                    <a:pt x="245102" y="6953"/>
                    <a:pt x="291669" y="6953"/>
                  </a:cubicBezTo>
                  <a:cubicBezTo>
                    <a:pt x="363634" y="-7558"/>
                    <a:pt x="389369" y="2643"/>
                    <a:pt x="437096" y="19195"/>
                  </a:cubicBezTo>
                  <a:cubicBezTo>
                    <a:pt x="484823" y="35747"/>
                    <a:pt x="575387" y="77160"/>
                    <a:pt x="578033" y="106264"/>
                  </a:cubicBezTo>
                  <a:cubicBezTo>
                    <a:pt x="580679" y="135368"/>
                    <a:pt x="524801" y="567138"/>
                    <a:pt x="487102" y="607365"/>
                  </a:cubicBezTo>
                  <a:cubicBezTo>
                    <a:pt x="449403" y="647592"/>
                    <a:pt x="475583" y="498069"/>
                    <a:pt x="339930" y="409535"/>
                  </a:cubicBezTo>
                  <a:cubicBezTo>
                    <a:pt x="323339" y="361482"/>
                    <a:pt x="369010" y="304623"/>
                    <a:pt x="358982" y="280948"/>
                  </a:cubicBezTo>
                  <a:cubicBezTo>
                    <a:pt x="348954" y="257273"/>
                    <a:pt x="341621" y="224329"/>
                    <a:pt x="291669" y="205575"/>
                  </a:cubicBezTo>
                  <a:cubicBezTo>
                    <a:pt x="241717" y="186821"/>
                    <a:pt x="106999" y="184973"/>
                    <a:pt x="59272" y="168421"/>
                  </a:cubicBezTo>
                  <a:cubicBezTo>
                    <a:pt x="11545" y="151869"/>
                    <a:pt x="-11099" y="131135"/>
                    <a:pt x="5305" y="106264"/>
                  </a:cubicBezTo>
                  <a:close/>
                </a:path>
              </a:pathLst>
            </a:custGeom>
            <a:gradFill>
              <a:gsLst>
                <a:gs pos="100000">
                  <a:srgbClr val="EAE50D"/>
                </a:gs>
                <a:gs pos="48000">
                  <a:srgbClr val="EAE50D">
                    <a:alpha val="95000"/>
                  </a:srgbClr>
                </a:gs>
                <a:gs pos="0">
                  <a:srgbClr val="FFFF00">
                    <a:lumMod val="5000"/>
                    <a:lumOff val="95000"/>
                    <a:alpha val="35000"/>
                  </a:srgb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314115" y="2591649"/>
              <a:ext cx="658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87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89140" y="4269100"/>
            <a:ext cx="1415814" cy="827682"/>
            <a:chOff x="5068817" y="1646004"/>
            <a:chExt cx="2258118" cy="1315419"/>
          </a:xfrm>
        </p:grpSpPr>
        <p:grpSp>
          <p:nvGrpSpPr>
            <p:cNvPr id="5" name="Group 4"/>
            <p:cNvGrpSpPr/>
            <p:nvPr/>
          </p:nvGrpSpPr>
          <p:grpSpPr>
            <a:xfrm>
              <a:off x="5068817" y="1997124"/>
              <a:ext cx="1644050" cy="806959"/>
              <a:chOff x="5068817" y="1997124"/>
              <a:chExt cx="1644050" cy="806959"/>
            </a:xfrm>
          </p:grpSpPr>
          <p:sp>
            <p:nvSpPr>
              <p:cNvPr id="17" name="Trapezoid 82"/>
              <p:cNvSpPr/>
              <p:nvPr/>
            </p:nvSpPr>
            <p:spPr>
              <a:xfrm>
                <a:off x="5348760" y="2142625"/>
                <a:ext cx="1331662" cy="661458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662" h="661458">
                    <a:moveTo>
                      <a:pt x="0" y="661458"/>
                    </a:moveTo>
                    <a:lnTo>
                      <a:pt x="188383" y="250825"/>
                    </a:lnTo>
                    <a:lnTo>
                      <a:pt x="1140104" y="0"/>
                    </a:lnTo>
                    <a:lnTo>
                      <a:pt x="1331662" y="328083"/>
                    </a:lnTo>
                    <a:lnTo>
                      <a:pt x="0" y="661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82000"/>
                      <a:lumOff val="18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apezoid 82"/>
              <p:cNvSpPr/>
              <p:nvPr/>
            </p:nvSpPr>
            <p:spPr>
              <a:xfrm>
                <a:off x="5068817" y="2266333"/>
                <a:ext cx="456686" cy="533665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686" h="533665">
                    <a:moveTo>
                      <a:pt x="0" y="407458"/>
                    </a:moveTo>
                    <a:lnTo>
                      <a:pt x="184415" y="0"/>
                    </a:lnTo>
                    <a:lnTo>
                      <a:pt x="456686" y="127795"/>
                    </a:lnTo>
                    <a:lnTo>
                      <a:pt x="260893" y="533665"/>
                    </a:lnTo>
                    <a:lnTo>
                      <a:pt x="0" y="407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82"/>
              <p:cNvSpPr/>
              <p:nvPr/>
            </p:nvSpPr>
            <p:spPr>
              <a:xfrm>
                <a:off x="5252806" y="1997124"/>
                <a:ext cx="1228211" cy="386027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  <a:gd name="connsiteX0" fmla="*/ 0 w 456686"/>
                  <a:gd name="connsiteY0" fmla="*/ 407458 h 619390"/>
                  <a:gd name="connsiteX1" fmla="*/ 184415 w 456686"/>
                  <a:gd name="connsiteY1" fmla="*/ 0 h 619390"/>
                  <a:gd name="connsiteX2" fmla="*/ 456686 w 456686"/>
                  <a:gd name="connsiteY2" fmla="*/ 127795 h 619390"/>
                  <a:gd name="connsiteX3" fmla="*/ 110874 w 456686"/>
                  <a:gd name="connsiteY3" fmla="*/ 619390 h 619390"/>
                  <a:gd name="connsiteX4" fmla="*/ 0 w 456686"/>
                  <a:gd name="connsiteY4" fmla="*/ 407458 h 619390"/>
                  <a:gd name="connsiteX0" fmla="*/ 0 w 625755"/>
                  <a:gd name="connsiteY0" fmla="*/ 497945 h 619390"/>
                  <a:gd name="connsiteX1" fmla="*/ 353484 w 625755"/>
                  <a:gd name="connsiteY1" fmla="*/ 0 h 619390"/>
                  <a:gd name="connsiteX2" fmla="*/ 625755 w 625755"/>
                  <a:gd name="connsiteY2" fmla="*/ 127795 h 619390"/>
                  <a:gd name="connsiteX3" fmla="*/ 279943 w 625755"/>
                  <a:gd name="connsiteY3" fmla="*/ 619390 h 619390"/>
                  <a:gd name="connsiteX4" fmla="*/ 0 w 625755"/>
                  <a:gd name="connsiteY4" fmla="*/ 497945 h 619390"/>
                  <a:gd name="connsiteX0" fmla="*/ 0 w 1228211"/>
                  <a:gd name="connsiteY0" fmla="*/ 497945 h 619390"/>
                  <a:gd name="connsiteX1" fmla="*/ 353484 w 1228211"/>
                  <a:gd name="connsiteY1" fmla="*/ 0 h 619390"/>
                  <a:gd name="connsiteX2" fmla="*/ 1228211 w 1228211"/>
                  <a:gd name="connsiteY2" fmla="*/ 373064 h 619390"/>
                  <a:gd name="connsiteX3" fmla="*/ 279943 w 1228211"/>
                  <a:gd name="connsiteY3" fmla="*/ 619390 h 619390"/>
                  <a:gd name="connsiteX4" fmla="*/ 0 w 1228211"/>
                  <a:gd name="connsiteY4" fmla="*/ 497945 h 619390"/>
                  <a:gd name="connsiteX0" fmla="*/ 0 w 1228211"/>
                  <a:gd name="connsiteY0" fmla="*/ 264582 h 386027"/>
                  <a:gd name="connsiteX1" fmla="*/ 908316 w 1228211"/>
                  <a:gd name="connsiteY1" fmla="*/ 0 h 386027"/>
                  <a:gd name="connsiteX2" fmla="*/ 1228211 w 1228211"/>
                  <a:gd name="connsiteY2" fmla="*/ 139701 h 386027"/>
                  <a:gd name="connsiteX3" fmla="*/ 279943 w 1228211"/>
                  <a:gd name="connsiteY3" fmla="*/ 386027 h 386027"/>
                  <a:gd name="connsiteX4" fmla="*/ 0 w 1228211"/>
                  <a:gd name="connsiteY4" fmla="*/ 264582 h 38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1" h="386027">
                    <a:moveTo>
                      <a:pt x="0" y="264582"/>
                    </a:moveTo>
                    <a:lnTo>
                      <a:pt x="908316" y="0"/>
                    </a:lnTo>
                    <a:lnTo>
                      <a:pt x="1228211" y="139701"/>
                    </a:lnTo>
                    <a:lnTo>
                      <a:pt x="279943" y="386027"/>
                    </a:lnTo>
                    <a:lnTo>
                      <a:pt x="0" y="26458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shade val="30000"/>
                      <a:satMod val="115000"/>
                      <a:lumMod val="97000"/>
                      <a:lumOff val="3000"/>
                    </a:schemeClr>
                  </a:gs>
                  <a:gs pos="50000">
                    <a:schemeClr val="bg1">
                      <a:shade val="67500"/>
                      <a:satMod val="115000"/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53000"/>
                      <a:lumOff val="47000"/>
                    </a:schemeClr>
                  </a:gs>
                </a:gsLst>
                <a:lin ang="135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20740979">
                <a:off x="5349651" y="2243715"/>
                <a:ext cx="1363216" cy="44022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0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Aluminum</a:t>
                </a:r>
                <a:endParaRPr lang="en-US" sz="12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638141" y="2154464"/>
              <a:ext cx="1688794" cy="806959"/>
              <a:chOff x="5068817" y="1997124"/>
              <a:chExt cx="1688794" cy="806959"/>
            </a:xfrm>
          </p:grpSpPr>
          <p:sp>
            <p:nvSpPr>
              <p:cNvPr id="13" name="Trapezoid 82"/>
              <p:cNvSpPr/>
              <p:nvPr/>
            </p:nvSpPr>
            <p:spPr>
              <a:xfrm>
                <a:off x="5348760" y="2142625"/>
                <a:ext cx="1331662" cy="661458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662" h="661458">
                    <a:moveTo>
                      <a:pt x="0" y="661458"/>
                    </a:moveTo>
                    <a:lnTo>
                      <a:pt x="188383" y="250825"/>
                    </a:lnTo>
                    <a:lnTo>
                      <a:pt x="1140104" y="0"/>
                    </a:lnTo>
                    <a:lnTo>
                      <a:pt x="1331662" y="328083"/>
                    </a:lnTo>
                    <a:lnTo>
                      <a:pt x="0" y="661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82000"/>
                      <a:lumOff val="18000"/>
                    </a:schemeClr>
                  </a:gs>
                </a:gsLst>
                <a:lin ang="135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82"/>
              <p:cNvSpPr/>
              <p:nvPr/>
            </p:nvSpPr>
            <p:spPr>
              <a:xfrm>
                <a:off x="5068817" y="2266333"/>
                <a:ext cx="456686" cy="533665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6686" h="533665">
                    <a:moveTo>
                      <a:pt x="0" y="407458"/>
                    </a:moveTo>
                    <a:lnTo>
                      <a:pt x="184415" y="0"/>
                    </a:lnTo>
                    <a:lnTo>
                      <a:pt x="456686" y="127795"/>
                    </a:lnTo>
                    <a:lnTo>
                      <a:pt x="260893" y="533665"/>
                    </a:lnTo>
                    <a:lnTo>
                      <a:pt x="0" y="40745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apezoid 82"/>
              <p:cNvSpPr/>
              <p:nvPr/>
            </p:nvSpPr>
            <p:spPr>
              <a:xfrm>
                <a:off x="5252806" y="1997124"/>
                <a:ext cx="1228211" cy="386027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  <a:gd name="connsiteX0" fmla="*/ 0 w 456686"/>
                  <a:gd name="connsiteY0" fmla="*/ 407458 h 619390"/>
                  <a:gd name="connsiteX1" fmla="*/ 184415 w 456686"/>
                  <a:gd name="connsiteY1" fmla="*/ 0 h 619390"/>
                  <a:gd name="connsiteX2" fmla="*/ 456686 w 456686"/>
                  <a:gd name="connsiteY2" fmla="*/ 127795 h 619390"/>
                  <a:gd name="connsiteX3" fmla="*/ 110874 w 456686"/>
                  <a:gd name="connsiteY3" fmla="*/ 619390 h 619390"/>
                  <a:gd name="connsiteX4" fmla="*/ 0 w 456686"/>
                  <a:gd name="connsiteY4" fmla="*/ 407458 h 619390"/>
                  <a:gd name="connsiteX0" fmla="*/ 0 w 625755"/>
                  <a:gd name="connsiteY0" fmla="*/ 497945 h 619390"/>
                  <a:gd name="connsiteX1" fmla="*/ 353484 w 625755"/>
                  <a:gd name="connsiteY1" fmla="*/ 0 h 619390"/>
                  <a:gd name="connsiteX2" fmla="*/ 625755 w 625755"/>
                  <a:gd name="connsiteY2" fmla="*/ 127795 h 619390"/>
                  <a:gd name="connsiteX3" fmla="*/ 279943 w 625755"/>
                  <a:gd name="connsiteY3" fmla="*/ 619390 h 619390"/>
                  <a:gd name="connsiteX4" fmla="*/ 0 w 625755"/>
                  <a:gd name="connsiteY4" fmla="*/ 497945 h 619390"/>
                  <a:gd name="connsiteX0" fmla="*/ 0 w 1228211"/>
                  <a:gd name="connsiteY0" fmla="*/ 497945 h 619390"/>
                  <a:gd name="connsiteX1" fmla="*/ 353484 w 1228211"/>
                  <a:gd name="connsiteY1" fmla="*/ 0 h 619390"/>
                  <a:gd name="connsiteX2" fmla="*/ 1228211 w 1228211"/>
                  <a:gd name="connsiteY2" fmla="*/ 373064 h 619390"/>
                  <a:gd name="connsiteX3" fmla="*/ 279943 w 1228211"/>
                  <a:gd name="connsiteY3" fmla="*/ 619390 h 619390"/>
                  <a:gd name="connsiteX4" fmla="*/ 0 w 1228211"/>
                  <a:gd name="connsiteY4" fmla="*/ 497945 h 619390"/>
                  <a:gd name="connsiteX0" fmla="*/ 0 w 1228211"/>
                  <a:gd name="connsiteY0" fmla="*/ 264582 h 386027"/>
                  <a:gd name="connsiteX1" fmla="*/ 908316 w 1228211"/>
                  <a:gd name="connsiteY1" fmla="*/ 0 h 386027"/>
                  <a:gd name="connsiteX2" fmla="*/ 1228211 w 1228211"/>
                  <a:gd name="connsiteY2" fmla="*/ 139701 h 386027"/>
                  <a:gd name="connsiteX3" fmla="*/ 279943 w 1228211"/>
                  <a:gd name="connsiteY3" fmla="*/ 386027 h 386027"/>
                  <a:gd name="connsiteX4" fmla="*/ 0 w 1228211"/>
                  <a:gd name="connsiteY4" fmla="*/ 264582 h 38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8211" h="386027">
                    <a:moveTo>
                      <a:pt x="0" y="264582"/>
                    </a:moveTo>
                    <a:lnTo>
                      <a:pt x="908316" y="0"/>
                    </a:lnTo>
                    <a:lnTo>
                      <a:pt x="1228211" y="139701"/>
                    </a:lnTo>
                    <a:lnTo>
                      <a:pt x="279943" y="386027"/>
                    </a:lnTo>
                    <a:lnTo>
                      <a:pt x="0" y="26458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shade val="30000"/>
                      <a:satMod val="115000"/>
                      <a:lumMod val="97000"/>
                      <a:lumOff val="3000"/>
                    </a:schemeClr>
                  </a:gs>
                  <a:gs pos="50000">
                    <a:schemeClr val="bg1">
                      <a:shade val="67500"/>
                      <a:satMod val="115000"/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53000"/>
                      <a:lumOff val="47000"/>
                    </a:schemeClr>
                  </a:gs>
                </a:gsLst>
                <a:lin ang="135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rot="20740979">
                <a:off x="5304911" y="2231486"/>
                <a:ext cx="1452700" cy="464687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300" b="1" cap="none" spc="0" dirty="0" smtClean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rPr>
                  <a:t>Aluminum</a:t>
                </a:r>
                <a:endParaRPr lang="en-US" sz="1300" b="1" cap="none" spc="0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  <a:effectLst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99910" y="1646004"/>
              <a:ext cx="1872742" cy="784553"/>
              <a:chOff x="4771985" y="1017737"/>
              <a:chExt cx="1872742" cy="784553"/>
            </a:xfrm>
          </p:grpSpPr>
          <p:sp>
            <p:nvSpPr>
              <p:cNvPr id="8" name="Trapezoid 82"/>
              <p:cNvSpPr/>
              <p:nvPr/>
            </p:nvSpPr>
            <p:spPr>
              <a:xfrm rot="1189874">
                <a:off x="5076676" y="1017737"/>
                <a:ext cx="1339991" cy="527910"/>
              </a:xfrm>
              <a:custGeom>
                <a:avLst/>
                <a:gdLst>
                  <a:gd name="connsiteX0" fmla="*/ 0 w 636337"/>
                  <a:gd name="connsiteY0" fmla="*/ 474133 h 474133"/>
                  <a:gd name="connsiteX1" fmla="*/ 118533 w 636337"/>
                  <a:gd name="connsiteY1" fmla="*/ 0 h 474133"/>
                  <a:gd name="connsiteX2" fmla="*/ 517804 w 636337"/>
                  <a:gd name="connsiteY2" fmla="*/ 0 h 474133"/>
                  <a:gd name="connsiteX3" fmla="*/ 636337 w 636337"/>
                  <a:gd name="connsiteY3" fmla="*/ 474133 h 474133"/>
                  <a:gd name="connsiteX4" fmla="*/ 0 w 636337"/>
                  <a:gd name="connsiteY4" fmla="*/ 474133 h 474133"/>
                  <a:gd name="connsiteX0" fmla="*/ 0 w 1305204"/>
                  <a:gd name="connsiteY0" fmla="*/ 763058 h 763058"/>
                  <a:gd name="connsiteX1" fmla="*/ 118533 w 1305204"/>
                  <a:gd name="connsiteY1" fmla="*/ 288925 h 763058"/>
                  <a:gd name="connsiteX2" fmla="*/ 1305204 w 1305204"/>
                  <a:gd name="connsiteY2" fmla="*/ 0 h 763058"/>
                  <a:gd name="connsiteX3" fmla="*/ 636337 w 1305204"/>
                  <a:gd name="connsiteY3" fmla="*/ 763058 h 763058"/>
                  <a:gd name="connsiteX4" fmla="*/ 0 w 1305204"/>
                  <a:gd name="connsiteY4" fmla="*/ 763058 h 763058"/>
                  <a:gd name="connsiteX0" fmla="*/ 0 w 1668212"/>
                  <a:gd name="connsiteY0" fmla="*/ 763058 h 763058"/>
                  <a:gd name="connsiteX1" fmla="*/ 118533 w 1668212"/>
                  <a:gd name="connsiteY1" fmla="*/ 288925 h 763058"/>
                  <a:gd name="connsiteX2" fmla="*/ 1305204 w 1668212"/>
                  <a:gd name="connsiteY2" fmla="*/ 0 h 763058"/>
                  <a:gd name="connsiteX3" fmla="*/ 1668212 w 1668212"/>
                  <a:gd name="connsiteY3" fmla="*/ 334433 h 763058"/>
                  <a:gd name="connsiteX4" fmla="*/ 0 w 1668212"/>
                  <a:gd name="connsiteY4" fmla="*/ 763058 h 763058"/>
                  <a:gd name="connsiteX0" fmla="*/ 0 w 1738062"/>
                  <a:gd name="connsiteY0" fmla="*/ 699558 h 699558"/>
                  <a:gd name="connsiteX1" fmla="*/ 188383 w 1738062"/>
                  <a:gd name="connsiteY1" fmla="*/ 288925 h 699558"/>
                  <a:gd name="connsiteX2" fmla="*/ 1375054 w 1738062"/>
                  <a:gd name="connsiteY2" fmla="*/ 0 h 699558"/>
                  <a:gd name="connsiteX3" fmla="*/ 1738062 w 1738062"/>
                  <a:gd name="connsiteY3" fmla="*/ 334433 h 699558"/>
                  <a:gd name="connsiteX4" fmla="*/ 0 w 1738062"/>
                  <a:gd name="connsiteY4" fmla="*/ 699558 h 699558"/>
                  <a:gd name="connsiteX0" fmla="*/ 0 w 1738062"/>
                  <a:gd name="connsiteY0" fmla="*/ 661458 h 661458"/>
                  <a:gd name="connsiteX1" fmla="*/ 188383 w 1738062"/>
                  <a:gd name="connsiteY1" fmla="*/ 250825 h 661458"/>
                  <a:gd name="connsiteX2" fmla="*/ 1140104 w 1738062"/>
                  <a:gd name="connsiteY2" fmla="*/ 0 h 661458"/>
                  <a:gd name="connsiteX3" fmla="*/ 1738062 w 1738062"/>
                  <a:gd name="connsiteY3" fmla="*/ 296333 h 661458"/>
                  <a:gd name="connsiteX4" fmla="*/ 0 w 1738062"/>
                  <a:gd name="connsiteY4" fmla="*/ 661458 h 661458"/>
                  <a:gd name="connsiteX0" fmla="*/ 0 w 1140104"/>
                  <a:gd name="connsiteY0" fmla="*/ 661458 h 661458"/>
                  <a:gd name="connsiteX1" fmla="*/ 188383 w 1140104"/>
                  <a:gd name="connsiteY1" fmla="*/ 250825 h 661458"/>
                  <a:gd name="connsiteX2" fmla="*/ 1140104 w 1140104"/>
                  <a:gd name="connsiteY2" fmla="*/ 0 h 661458"/>
                  <a:gd name="connsiteX3" fmla="*/ 988762 w 1140104"/>
                  <a:gd name="connsiteY3" fmla="*/ 296333 h 661458"/>
                  <a:gd name="connsiteX4" fmla="*/ 0 w 1140104"/>
                  <a:gd name="connsiteY4" fmla="*/ 661458 h 661458"/>
                  <a:gd name="connsiteX0" fmla="*/ 0 w 1331662"/>
                  <a:gd name="connsiteY0" fmla="*/ 661458 h 661458"/>
                  <a:gd name="connsiteX1" fmla="*/ 188383 w 1331662"/>
                  <a:gd name="connsiteY1" fmla="*/ 250825 h 661458"/>
                  <a:gd name="connsiteX2" fmla="*/ 1140104 w 1331662"/>
                  <a:gd name="connsiteY2" fmla="*/ 0 h 661458"/>
                  <a:gd name="connsiteX3" fmla="*/ 1331662 w 1331662"/>
                  <a:gd name="connsiteY3" fmla="*/ 328083 h 661458"/>
                  <a:gd name="connsiteX4" fmla="*/ 0 w 1331662"/>
                  <a:gd name="connsiteY4" fmla="*/ 661458 h 661458"/>
                  <a:gd name="connsiteX0" fmla="*/ 0 w 1508404"/>
                  <a:gd name="connsiteY0" fmla="*/ 744008 h 744008"/>
                  <a:gd name="connsiteX1" fmla="*/ 188383 w 1508404"/>
                  <a:gd name="connsiteY1" fmla="*/ 3333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1508404"/>
                  <a:gd name="connsiteY0" fmla="*/ 744008 h 744008"/>
                  <a:gd name="connsiteX1" fmla="*/ 1026583 w 1508404"/>
                  <a:gd name="connsiteY1" fmla="*/ 3175 h 744008"/>
                  <a:gd name="connsiteX2" fmla="*/ 1508404 w 1508404"/>
                  <a:gd name="connsiteY2" fmla="*/ 0 h 744008"/>
                  <a:gd name="connsiteX3" fmla="*/ 1331662 w 1508404"/>
                  <a:gd name="connsiteY3" fmla="*/ 410633 h 744008"/>
                  <a:gd name="connsiteX4" fmla="*/ 0 w 1508404"/>
                  <a:gd name="connsiteY4" fmla="*/ 744008 h 744008"/>
                  <a:gd name="connsiteX0" fmla="*/ 0 w 663854"/>
                  <a:gd name="connsiteY0" fmla="*/ 401108 h 410633"/>
                  <a:gd name="connsiteX1" fmla="*/ 182033 w 663854"/>
                  <a:gd name="connsiteY1" fmla="*/ 3175 h 410633"/>
                  <a:gd name="connsiteX2" fmla="*/ 663854 w 663854"/>
                  <a:gd name="connsiteY2" fmla="*/ 0 h 410633"/>
                  <a:gd name="connsiteX3" fmla="*/ 487112 w 663854"/>
                  <a:gd name="connsiteY3" fmla="*/ 410633 h 410633"/>
                  <a:gd name="connsiteX4" fmla="*/ 0 w 663854"/>
                  <a:gd name="connsiteY4" fmla="*/ 401108 h 410633"/>
                  <a:gd name="connsiteX0" fmla="*/ 0 w 663854"/>
                  <a:gd name="connsiteY0" fmla="*/ 401108 h 527315"/>
                  <a:gd name="connsiteX1" fmla="*/ 182033 w 663854"/>
                  <a:gd name="connsiteY1" fmla="*/ 3175 h 527315"/>
                  <a:gd name="connsiteX2" fmla="*/ 663854 w 663854"/>
                  <a:gd name="connsiteY2" fmla="*/ 0 h 527315"/>
                  <a:gd name="connsiteX3" fmla="*/ 260893 w 663854"/>
                  <a:gd name="connsiteY3" fmla="*/ 527315 h 527315"/>
                  <a:gd name="connsiteX4" fmla="*/ 0 w 663854"/>
                  <a:gd name="connsiteY4" fmla="*/ 401108 h 527315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84931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397933 h 524140"/>
                  <a:gd name="connsiteX1" fmla="*/ 182033 w 437636"/>
                  <a:gd name="connsiteY1" fmla="*/ 0 h 524140"/>
                  <a:gd name="connsiteX2" fmla="*/ 437636 w 437636"/>
                  <a:gd name="connsiteY2" fmla="*/ 115888 h 524140"/>
                  <a:gd name="connsiteX3" fmla="*/ 260893 w 437636"/>
                  <a:gd name="connsiteY3" fmla="*/ 524140 h 524140"/>
                  <a:gd name="connsiteX4" fmla="*/ 0 w 437636"/>
                  <a:gd name="connsiteY4" fmla="*/ 397933 h 524140"/>
                  <a:gd name="connsiteX0" fmla="*/ 0 w 437636"/>
                  <a:gd name="connsiteY0" fmla="*/ 407458 h 533665"/>
                  <a:gd name="connsiteX1" fmla="*/ 184415 w 437636"/>
                  <a:gd name="connsiteY1" fmla="*/ 0 h 533665"/>
                  <a:gd name="connsiteX2" fmla="*/ 437636 w 437636"/>
                  <a:gd name="connsiteY2" fmla="*/ 125413 h 533665"/>
                  <a:gd name="connsiteX3" fmla="*/ 260893 w 437636"/>
                  <a:gd name="connsiteY3" fmla="*/ 533665 h 533665"/>
                  <a:gd name="connsiteX4" fmla="*/ 0 w 437636"/>
                  <a:gd name="connsiteY4" fmla="*/ 407458 h 533665"/>
                  <a:gd name="connsiteX0" fmla="*/ 0 w 456686"/>
                  <a:gd name="connsiteY0" fmla="*/ 407458 h 533665"/>
                  <a:gd name="connsiteX1" fmla="*/ 184415 w 456686"/>
                  <a:gd name="connsiteY1" fmla="*/ 0 h 533665"/>
                  <a:gd name="connsiteX2" fmla="*/ 456686 w 456686"/>
                  <a:gd name="connsiteY2" fmla="*/ 127795 h 533665"/>
                  <a:gd name="connsiteX3" fmla="*/ 260893 w 456686"/>
                  <a:gd name="connsiteY3" fmla="*/ 533665 h 533665"/>
                  <a:gd name="connsiteX4" fmla="*/ 0 w 456686"/>
                  <a:gd name="connsiteY4" fmla="*/ 407458 h 533665"/>
                  <a:gd name="connsiteX0" fmla="*/ 0 w 456686"/>
                  <a:gd name="connsiteY0" fmla="*/ 407458 h 619390"/>
                  <a:gd name="connsiteX1" fmla="*/ 184415 w 456686"/>
                  <a:gd name="connsiteY1" fmla="*/ 0 h 619390"/>
                  <a:gd name="connsiteX2" fmla="*/ 456686 w 456686"/>
                  <a:gd name="connsiteY2" fmla="*/ 127795 h 619390"/>
                  <a:gd name="connsiteX3" fmla="*/ 110874 w 456686"/>
                  <a:gd name="connsiteY3" fmla="*/ 619390 h 619390"/>
                  <a:gd name="connsiteX4" fmla="*/ 0 w 456686"/>
                  <a:gd name="connsiteY4" fmla="*/ 407458 h 619390"/>
                  <a:gd name="connsiteX0" fmla="*/ 0 w 625755"/>
                  <a:gd name="connsiteY0" fmla="*/ 497945 h 619390"/>
                  <a:gd name="connsiteX1" fmla="*/ 353484 w 625755"/>
                  <a:gd name="connsiteY1" fmla="*/ 0 h 619390"/>
                  <a:gd name="connsiteX2" fmla="*/ 625755 w 625755"/>
                  <a:gd name="connsiteY2" fmla="*/ 127795 h 619390"/>
                  <a:gd name="connsiteX3" fmla="*/ 279943 w 625755"/>
                  <a:gd name="connsiteY3" fmla="*/ 619390 h 619390"/>
                  <a:gd name="connsiteX4" fmla="*/ 0 w 625755"/>
                  <a:gd name="connsiteY4" fmla="*/ 497945 h 619390"/>
                  <a:gd name="connsiteX0" fmla="*/ 0 w 1228211"/>
                  <a:gd name="connsiteY0" fmla="*/ 497945 h 619390"/>
                  <a:gd name="connsiteX1" fmla="*/ 353484 w 1228211"/>
                  <a:gd name="connsiteY1" fmla="*/ 0 h 619390"/>
                  <a:gd name="connsiteX2" fmla="*/ 1228211 w 1228211"/>
                  <a:gd name="connsiteY2" fmla="*/ 373064 h 619390"/>
                  <a:gd name="connsiteX3" fmla="*/ 279943 w 1228211"/>
                  <a:gd name="connsiteY3" fmla="*/ 619390 h 619390"/>
                  <a:gd name="connsiteX4" fmla="*/ 0 w 1228211"/>
                  <a:gd name="connsiteY4" fmla="*/ 497945 h 619390"/>
                  <a:gd name="connsiteX0" fmla="*/ 0 w 1228211"/>
                  <a:gd name="connsiteY0" fmla="*/ 264582 h 386027"/>
                  <a:gd name="connsiteX1" fmla="*/ 908316 w 1228211"/>
                  <a:gd name="connsiteY1" fmla="*/ 0 h 386027"/>
                  <a:gd name="connsiteX2" fmla="*/ 1228211 w 1228211"/>
                  <a:gd name="connsiteY2" fmla="*/ 139701 h 386027"/>
                  <a:gd name="connsiteX3" fmla="*/ 279943 w 1228211"/>
                  <a:gd name="connsiteY3" fmla="*/ 386027 h 386027"/>
                  <a:gd name="connsiteX4" fmla="*/ 0 w 1228211"/>
                  <a:gd name="connsiteY4" fmla="*/ 264582 h 386027"/>
                  <a:gd name="connsiteX0" fmla="*/ 0 w 1211664"/>
                  <a:gd name="connsiteY0" fmla="*/ 264582 h 386027"/>
                  <a:gd name="connsiteX1" fmla="*/ 908316 w 1211664"/>
                  <a:gd name="connsiteY1" fmla="*/ 0 h 386027"/>
                  <a:gd name="connsiteX2" fmla="*/ 1211664 w 1211664"/>
                  <a:gd name="connsiteY2" fmla="*/ 37663 h 386027"/>
                  <a:gd name="connsiteX3" fmla="*/ 279943 w 1211664"/>
                  <a:gd name="connsiteY3" fmla="*/ 386027 h 386027"/>
                  <a:gd name="connsiteX4" fmla="*/ 0 w 1211664"/>
                  <a:gd name="connsiteY4" fmla="*/ 264582 h 386027"/>
                  <a:gd name="connsiteX0" fmla="*/ 0 w 1425017"/>
                  <a:gd name="connsiteY0" fmla="*/ 450925 h 572370"/>
                  <a:gd name="connsiteX1" fmla="*/ 1425017 w 1425017"/>
                  <a:gd name="connsiteY1" fmla="*/ 0 h 572370"/>
                  <a:gd name="connsiteX2" fmla="*/ 1211664 w 1425017"/>
                  <a:gd name="connsiteY2" fmla="*/ 224006 h 572370"/>
                  <a:gd name="connsiteX3" fmla="*/ 279943 w 1425017"/>
                  <a:gd name="connsiteY3" fmla="*/ 572370 h 572370"/>
                  <a:gd name="connsiteX4" fmla="*/ 0 w 1425017"/>
                  <a:gd name="connsiteY4" fmla="*/ 450925 h 572370"/>
                  <a:gd name="connsiteX0" fmla="*/ 377721 w 1145074"/>
                  <a:gd name="connsiteY0" fmla="*/ 196871 h 572370"/>
                  <a:gd name="connsiteX1" fmla="*/ 1145074 w 1145074"/>
                  <a:gd name="connsiteY1" fmla="*/ 0 h 572370"/>
                  <a:gd name="connsiteX2" fmla="*/ 931721 w 1145074"/>
                  <a:gd name="connsiteY2" fmla="*/ 224006 h 572370"/>
                  <a:gd name="connsiteX3" fmla="*/ 0 w 1145074"/>
                  <a:gd name="connsiteY3" fmla="*/ 572370 h 572370"/>
                  <a:gd name="connsiteX4" fmla="*/ 377721 w 1145074"/>
                  <a:gd name="connsiteY4" fmla="*/ 196871 h 572370"/>
                  <a:gd name="connsiteX0" fmla="*/ 213499 w 980852"/>
                  <a:gd name="connsiteY0" fmla="*/ 196871 h 428767"/>
                  <a:gd name="connsiteX1" fmla="*/ 980852 w 980852"/>
                  <a:gd name="connsiteY1" fmla="*/ 0 h 428767"/>
                  <a:gd name="connsiteX2" fmla="*/ 767499 w 980852"/>
                  <a:gd name="connsiteY2" fmla="*/ 224006 h 428767"/>
                  <a:gd name="connsiteX3" fmla="*/ 0 w 980852"/>
                  <a:gd name="connsiteY3" fmla="*/ 428767 h 428767"/>
                  <a:gd name="connsiteX4" fmla="*/ 213499 w 980852"/>
                  <a:gd name="connsiteY4" fmla="*/ 196871 h 428767"/>
                  <a:gd name="connsiteX0" fmla="*/ 572638 w 1339991"/>
                  <a:gd name="connsiteY0" fmla="*/ 196871 h 527910"/>
                  <a:gd name="connsiteX1" fmla="*/ 1339991 w 1339991"/>
                  <a:gd name="connsiteY1" fmla="*/ 0 h 527910"/>
                  <a:gd name="connsiteX2" fmla="*/ 1126638 w 1339991"/>
                  <a:gd name="connsiteY2" fmla="*/ 224006 h 527910"/>
                  <a:gd name="connsiteX3" fmla="*/ 0 w 1339991"/>
                  <a:gd name="connsiteY3" fmla="*/ 527910 h 527910"/>
                  <a:gd name="connsiteX4" fmla="*/ 572638 w 1339991"/>
                  <a:gd name="connsiteY4" fmla="*/ 196871 h 527910"/>
                  <a:gd name="connsiteX0" fmla="*/ 233917 w 1339991"/>
                  <a:gd name="connsiteY0" fmla="*/ 268398 h 527910"/>
                  <a:gd name="connsiteX1" fmla="*/ 1339991 w 1339991"/>
                  <a:gd name="connsiteY1" fmla="*/ 0 h 527910"/>
                  <a:gd name="connsiteX2" fmla="*/ 1126638 w 1339991"/>
                  <a:gd name="connsiteY2" fmla="*/ 224006 h 527910"/>
                  <a:gd name="connsiteX3" fmla="*/ 0 w 1339991"/>
                  <a:gd name="connsiteY3" fmla="*/ 527910 h 527910"/>
                  <a:gd name="connsiteX4" fmla="*/ 233917 w 1339991"/>
                  <a:gd name="connsiteY4" fmla="*/ 268398 h 52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991" h="527910">
                    <a:moveTo>
                      <a:pt x="233917" y="268398"/>
                    </a:moveTo>
                    <a:lnTo>
                      <a:pt x="1339991" y="0"/>
                    </a:lnTo>
                    <a:lnTo>
                      <a:pt x="1126638" y="224006"/>
                    </a:lnTo>
                    <a:lnTo>
                      <a:pt x="0" y="527910"/>
                    </a:lnTo>
                    <a:lnTo>
                      <a:pt x="233917" y="26839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shade val="30000"/>
                      <a:satMod val="115000"/>
                      <a:lumMod val="97000"/>
                      <a:lumOff val="3000"/>
                    </a:schemeClr>
                  </a:gs>
                  <a:gs pos="50000">
                    <a:schemeClr val="bg1">
                      <a:shade val="67500"/>
                      <a:satMod val="115000"/>
                      <a:lumMod val="75000"/>
                      <a:lumOff val="25000"/>
                    </a:schemeClr>
                  </a:gs>
                  <a:gs pos="100000">
                    <a:schemeClr val="bg1">
                      <a:shade val="100000"/>
                      <a:satMod val="115000"/>
                      <a:lumMod val="53000"/>
                      <a:lumOff val="47000"/>
                    </a:schemeClr>
                  </a:gs>
                </a:gsLst>
                <a:lin ang="135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771985" y="1268625"/>
                <a:ext cx="1872742" cy="533665"/>
                <a:chOff x="4771985" y="1268625"/>
                <a:chExt cx="1872742" cy="533665"/>
              </a:xfrm>
            </p:grpSpPr>
            <p:sp>
              <p:nvSpPr>
                <p:cNvPr id="10" name="Trapezoid 82"/>
                <p:cNvSpPr/>
                <p:nvPr/>
              </p:nvSpPr>
              <p:spPr>
                <a:xfrm>
                  <a:off x="4771985" y="1305511"/>
                  <a:ext cx="1607887" cy="490008"/>
                </a:xfrm>
                <a:custGeom>
                  <a:avLst/>
                  <a:gdLst>
                    <a:gd name="connsiteX0" fmla="*/ 0 w 636337"/>
                    <a:gd name="connsiteY0" fmla="*/ 474133 h 474133"/>
                    <a:gd name="connsiteX1" fmla="*/ 118533 w 636337"/>
                    <a:gd name="connsiteY1" fmla="*/ 0 h 474133"/>
                    <a:gd name="connsiteX2" fmla="*/ 517804 w 636337"/>
                    <a:gd name="connsiteY2" fmla="*/ 0 h 474133"/>
                    <a:gd name="connsiteX3" fmla="*/ 636337 w 636337"/>
                    <a:gd name="connsiteY3" fmla="*/ 474133 h 474133"/>
                    <a:gd name="connsiteX4" fmla="*/ 0 w 636337"/>
                    <a:gd name="connsiteY4" fmla="*/ 474133 h 474133"/>
                    <a:gd name="connsiteX0" fmla="*/ 0 w 1305204"/>
                    <a:gd name="connsiteY0" fmla="*/ 763058 h 763058"/>
                    <a:gd name="connsiteX1" fmla="*/ 118533 w 1305204"/>
                    <a:gd name="connsiteY1" fmla="*/ 288925 h 763058"/>
                    <a:gd name="connsiteX2" fmla="*/ 1305204 w 1305204"/>
                    <a:gd name="connsiteY2" fmla="*/ 0 h 763058"/>
                    <a:gd name="connsiteX3" fmla="*/ 636337 w 1305204"/>
                    <a:gd name="connsiteY3" fmla="*/ 763058 h 763058"/>
                    <a:gd name="connsiteX4" fmla="*/ 0 w 1305204"/>
                    <a:gd name="connsiteY4" fmla="*/ 763058 h 763058"/>
                    <a:gd name="connsiteX0" fmla="*/ 0 w 1668212"/>
                    <a:gd name="connsiteY0" fmla="*/ 763058 h 763058"/>
                    <a:gd name="connsiteX1" fmla="*/ 118533 w 1668212"/>
                    <a:gd name="connsiteY1" fmla="*/ 288925 h 763058"/>
                    <a:gd name="connsiteX2" fmla="*/ 1305204 w 1668212"/>
                    <a:gd name="connsiteY2" fmla="*/ 0 h 763058"/>
                    <a:gd name="connsiteX3" fmla="*/ 1668212 w 1668212"/>
                    <a:gd name="connsiteY3" fmla="*/ 334433 h 763058"/>
                    <a:gd name="connsiteX4" fmla="*/ 0 w 1668212"/>
                    <a:gd name="connsiteY4" fmla="*/ 763058 h 763058"/>
                    <a:gd name="connsiteX0" fmla="*/ 0 w 1738062"/>
                    <a:gd name="connsiteY0" fmla="*/ 699558 h 699558"/>
                    <a:gd name="connsiteX1" fmla="*/ 188383 w 1738062"/>
                    <a:gd name="connsiteY1" fmla="*/ 288925 h 699558"/>
                    <a:gd name="connsiteX2" fmla="*/ 1375054 w 1738062"/>
                    <a:gd name="connsiteY2" fmla="*/ 0 h 699558"/>
                    <a:gd name="connsiteX3" fmla="*/ 1738062 w 1738062"/>
                    <a:gd name="connsiteY3" fmla="*/ 334433 h 699558"/>
                    <a:gd name="connsiteX4" fmla="*/ 0 w 1738062"/>
                    <a:gd name="connsiteY4" fmla="*/ 699558 h 699558"/>
                    <a:gd name="connsiteX0" fmla="*/ 0 w 1738062"/>
                    <a:gd name="connsiteY0" fmla="*/ 661458 h 661458"/>
                    <a:gd name="connsiteX1" fmla="*/ 188383 w 1738062"/>
                    <a:gd name="connsiteY1" fmla="*/ 250825 h 661458"/>
                    <a:gd name="connsiteX2" fmla="*/ 1140104 w 1738062"/>
                    <a:gd name="connsiteY2" fmla="*/ 0 h 661458"/>
                    <a:gd name="connsiteX3" fmla="*/ 1738062 w 1738062"/>
                    <a:gd name="connsiteY3" fmla="*/ 296333 h 661458"/>
                    <a:gd name="connsiteX4" fmla="*/ 0 w 1738062"/>
                    <a:gd name="connsiteY4" fmla="*/ 661458 h 661458"/>
                    <a:gd name="connsiteX0" fmla="*/ 0 w 1140104"/>
                    <a:gd name="connsiteY0" fmla="*/ 661458 h 661458"/>
                    <a:gd name="connsiteX1" fmla="*/ 188383 w 1140104"/>
                    <a:gd name="connsiteY1" fmla="*/ 250825 h 661458"/>
                    <a:gd name="connsiteX2" fmla="*/ 1140104 w 1140104"/>
                    <a:gd name="connsiteY2" fmla="*/ 0 h 661458"/>
                    <a:gd name="connsiteX3" fmla="*/ 988762 w 1140104"/>
                    <a:gd name="connsiteY3" fmla="*/ 296333 h 661458"/>
                    <a:gd name="connsiteX4" fmla="*/ 0 w 1140104"/>
                    <a:gd name="connsiteY4" fmla="*/ 661458 h 661458"/>
                    <a:gd name="connsiteX0" fmla="*/ 0 w 1331662"/>
                    <a:gd name="connsiteY0" fmla="*/ 661458 h 661458"/>
                    <a:gd name="connsiteX1" fmla="*/ 188383 w 1331662"/>
                    <a:gd name="connsiteY1" fmla="*/ 250825 h 661458"/>
                    <a:gd name="connsiteX2" fmla="*/ 1140104 w 1331662"/>
                    <a:gd name="connsiteY2" fmla="*/ 0 h 661458"/>
                    <a:gd name="connsiteX3" fmla="*/ 1331662 w 1331662"/>
                    <a:gd name="connsiteY3" fmla="*/ 328083 h 661458"/>
                    <a:gd name="connsiteX4" fmla="*/ 0 w 1331662"/>
                    <a:gd name="connsiteY4" fmla="*/ 661458 h 661458"/>
                    <a:gd name="connsiteX0" fmla="*/ 0 w 1391987"/>
                    <a:gd name="connsiteY0" fmla="*/ 661458 h 661458"/>
                    <a:gd name="connsiteX1" fmla="*/ 188383 w 1391987"/>
                    <a:gd name="connsiteY1" fmla="*/ 250825 h 661458"/>
                    <a:gd name="connsiteX2" fmla="*/ 1140104 w 1391987"/>
                    <a:gd name="connsiteY2" fmla="*/ 0 h 661458"/>
                    <a:gd name="connsiteX3" fmla="*/ 1391987 w 1391987"/>
                    <a:gd name="connsiteY3" fmla="*/ 337608 h 661458"/>
                    <a:gd name="connsiteX4" fmla="*/ 0 w 1391987"/>
                    <a:gd name="connsiteY4" fmla="*/ 661458 h 661458"/>
                    <a:gd name="connsiteX0" fmla="*/ 0 w 1391987"/>
                    <a:gd name="connsiteY0" fmla="*/ 712258 h 712258"/>
                    <a:gd name="connsiteX1" fmla="*/ 188383 w 1391987"/>
                    <a:gd name="connsiteY1" fmla="*/ 301625 h 712258"/>
                    <a:gd name="connsiteX2" fmla="*/ 1200429 w 1391987"/>
                    <a:gd name="connsiteY2" fmla="*/ 0 h 712258"/>
                    <a:gd name="connsiteX3" fmla="*/ 1391987 w 1391987"/>
                    <a:gd name="connsiteY3" fmla="*/ 388408 h 712258"/>
                    <a:gd name="connsiteX4" fmla="*/ 0 w 1391987"/>
                    <a:gd name="connsiteY4" fmla="*/ 712258 h 712258"/>
                    <a:gd name="connsiteX0" fmla="*/ 0 w 1391987"/>
                    <a:gd name="connsiteY0" fmla="*/ 782108 h 782108"/>
                    <a:gd name="connsiteX1" fmla="*/ 416983 w 1391987"/>
                    <a:gd name="connsiteY1" fmla="*/ 0 h 782108"/>
                    <a:gd name="connsiteX2" fmla="*/ 1200429 w 1391987"/>
                    <a:gd name="connsiteY2" fmla="*/ 69850 h 782108"/>
                    <a:gd name="connsiteX3" fmla="*/ 1391987 w 1391987"/>
                    <a:gd name="connsiteY3" fmla="*/ 458258 h 782108"/>
                    <a:gd name="connsiteX4" fmla="*/ 0 w 1391987"/>
                    <a:gd name="connsiteY4" fmla="*/ 782108 h 782108"/>
                    <a:gd name="connsiteX0" fmla="*/ 0 w 1176087"/>
                    <a:gd name="connsiteY0" fmla="*/ 378883 h 458258"/>
                    <a:gd name="connsiteX1" fmla="*/ 201083 w 1176087"/>
                    <a:gd name="connsiteY1" fmla="*/ 0 h 458258"/>
                    <a:gd name="connsiteX2" fmla="*/ 984529 w 1176087"/>
                    <a:gd name="connsiteY2" fmla="*/ 69850 h 458258"/>
                    <a:gd name="connsiteX3" fmla="*/ 1176087 w 1176087"/>
                    <a:gd name="connsiteY3" fmla="*/ 458258 h 458258"/>
                    <a:gd name="connsiteX4" fmla="*/ 0 w 1176087"/>
                    <a:gd name="connsiteY4" fmla="*/ 378883 h 458258"/>
                    <a:gd name="connsiteX0" fmla="*/ 0 w 1538037"/>
                    <a:gd name="connsiteY0" fmla="*/ 363008 h 458258"/>
                    <a:gd name="connsiteX1" fmla="*/ 563033 w 1538037"/>
                    <a:gd name="connsiteY1" fmla="*/ 0 h 458258"/>
                    <a:gd name="connsiteX2" fmla="*/ 1346479 w 1538037"/>
                    <a:gd name="connsiteY2" fmla="*/ 69850 h 458258"/>
                    <a:gd name="connsiteX3" fmla="*/ 1538037 w 1538037"/>
                    <a:gd name="connsiteY3" fmla="*/ 458258 h 458258"/>
                    <a:gd name="connsiteX4" fmla="*/ 0 w 1538037"/>
                    <a:gd name="connsiteY4" fmla="*/ 363008 h 458258"/>
                    <a:gd name="connsiteX0" fmla="*/ 0 w 1538037"/>
                    <a:gd name="connsiteY0" fmla="*/ 394758 h 490008"/>
                    <a:gd name="connsiteX1" fmla="*/ 182033 w 1538037"/>
                    <a:gd name="connsiteY1" fmla="*/ 0 h 490008"/>
                    <a:gd name="connsiteX2" fmla="*/ 1346479 w 1538037"/>
                    <a:gd name="connsiteY2" fmla="*/ 101600 h 490008"/>
                    <a:gd name="connsiteX3" fmla="*/ 1538037 w 1538037"/>
                    <a:gd name="connsiteY3" fmla="*/ 490008 h 490008"/>
                    <a:gd name="connsiteX4" fmla="*/ 0 w 1538037"/>
                    <a:gd name="connsiteY4" fmla="*/ 394758 h 490008"/>
                    <a:gd name="connsiteX0" fmla="*/ 0 w 1607887"/>
                    <a:gd name="connsiteY0" fmla="*/ 340783 h 490008"/>
                    <a:gd name="connsiteX1" fmla="*/ 251883 w 1607887"/>
                    <a:gd name="connsiteY1" fmla="*/ 0 h 490008"/>
                    <a:gd name="connsiteX2" fmla="*/ 1416329 w 1607887"/>
                    <a:gd name="connsiteY2" fmla="*/ 101600 h 490008"/>
                    <a:gd name="connsiteX3" fmla="*/ 1607887 w 1607887"/>
                    <a:gd name="connsiteY3" fmla="*/ 490008 h 490008"/>
                    <a:gd name="connsiteX4" fmla="*/ 0 w 1607887"/>
                    <a:gd name="connsiteY4" fmla="*/ 340783 h 490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07887" h="490008">
                      <a:moveTo>
                        <a:pt x="0" y="340783"/>
                      </a:moveTo>
                      <a:lnTo>
                        <a:pt x="251883" y="0"/>
                      </a:lnTo>
                      <a:lnTo>
                        <a:pt x="1416329" y="101600"/>
                      </a:lnTo>
                      <a:lnTo>
                        <a:pt x="1607887" y="490008"/>
                      </a:lnTo>
                      <a:lnTo>
                        <a:pt x="0" y="34078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lumMod val="82000"/>
                        <a:lumOff val="18000"/>
                      </a:schemeClr>
                    </a:gs>
                  </a:gsLst>
                  <a:lin ang="135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rapezoid 82"/>
                <p:cNvSpPr/>
                <p:nvPr/>
              </p:nvSpPr>
              <p:spPr>
                <a:xfrm flipH="1">
                  <a:off x="6188041" y="1268625"/>
                  <a:ext cx="456686" cy="533665"/>
                </a:xfrm>
                <a:custGeom>
                  <a:avLst/>
                  <a:gdLst>
                    <a:gd name="connsiteX0" fmla="*/ 0 w 636337"/>
                    <a:gd name="connsiteY0" fmla="*/ 474133 h 474133"/>
                    <a:gd name="connsiteX1" fmla="*/ 118533 w 636337"/>
                    <a:gd name="connsiteY1" fmla="*/ 0 h 474133"/>
                    <a:gd name="connsiteX2" fmla="*/ 517804 w 636337"/>
                    <a:gd name="connsiteY2" fmla="*/ 0 h 474133"/>
                    <a:gd name="connsiteX3" fmla="*/ 636337 w 636337"/>
                    <a:gd name="connsiteY3" fmla="*/ 474133 h 474133"/>
                    <a:gd name="connsiteX4" fmla="*/ 0 w 636337"/>
                    <a:gd name="connsiteY4" fmla="*/ 474133 h 474133"/>
                    <a:gd name="connsiteX0" fmla="*/ 0 w 1305204"/>
                    <a:gd name="connsiteY0" fmla="*/ 763058 h 763058"/>
                    <a:gd name="connsiteX1" fmla="*/ 118533 w 1305204"/>
                    <a:gd name="connsiteY1" fmla="*/ 288925 h 763058"/>
                    <a:gd name="connsiteX2" fmla="*/ 1305204 w 1305204"/>
                    <a:gd name="connsiteY2" fmla="*/ 0 h 763058"/>
                    <a:gd name="connsiteX3" fmla="*/ 636337 w 1305204"/>
                    <a:gd name="connsiteY3" fmla="*/ 763058 h 763058"/>
                    <a:gd name="connsiteX4" fmla="*/ 0 w 1305204"/>
                    <a:gd name="connsiteY4" fmla="*/ 763058 h 763058"/>
                    <a:gd name="connsiteX0" fmla="*/ 0 w 1668212"/>
                    <a:gd name="connsiteY0" fmla="*/ 763058 h 763058"/>
                    <a:gd name="connsiteX1" fmla="*/ 118533 w 1668212"/>
                    <a:gd name="connsiteY1" fmla="*/ 288925 h 763058"/>
                    <a:gd name="connsiteX2" fmla="*/ 1305204 w 1668212"/>
                    <a:gd name="connsiteY2" fmla="*/ 0 h 763058"/>
                    <a:gd name="connsiteX3" fmla="*/ 1668212 w 1668212"/>
                    <a:gd name="connsiteY3" fmla="*/ 334433 h 763058"/>
                    <a:gd name="connsiteX4" fmla="*/ 0 w 1668212"/>
                    <a:gd name="connsiteY4" fmla="*/ 763058 h 763058"/>
                    <a:gd name="connsiteX0" fmla="*/ 0 w 1738062"/>
                    <a:gd name="connsiteY0" fmla="*/ 699558 h 699558"/>
                    <a:gd name="connsiteX1" fmla="*/ 188383 w 1738062"/>
                    <a:gd name="connsiteY1" fmla="*/ 288925 h 699558"/>
                    <a:gd name="connsiteX2" fmla="*/ 1375054 w 1738062"/>
                    <a:gd name="connsiteY2" fmla="*/ 0 h 699558"/>
                    <a:gd name="connsiteX3" fmla="*/ 1738062 w 1738062"/>
                    <a:gd name="connsiteY3" fmla="*/ 334433 h 699558"/>
                    <a:gd name="connsiteX4" fmla="*/ 0 w 1738062"/>
                    <a:gd name="connsiteY4" fmla="*/ 699558 h 699558"/>
                    <a:gd name="connsiteX0" fmla="*/ 0 w 1738062"/>
                    <a:gd name="connsiteY0" fmla="*/ 661458 h 661458"/>
                    <a:gd name="connsiteX1" fmla="*/ 188383 w 1738062"/>
                    <a:gd name="connsiteY1" fmla="*/ 250825 h 661458"/>
                    <a:gd name="connsiteX2" fmla="*/ 1140104 w 1738062"/>
                    <a:gd name="connsiteY2" fmla="*/ 0 h 661458"/>
                    <a:gd name="connsiteX3" fmla="*/ 1738062 w 1738062"/>
                    <a:gd name="connsiteY3" fmla="*/ 296333 h 661458"/>
                    <a:gd name="connsiteX4" fmla="*/ 0 w 1738062"/>
                    <a:gd name="connsiteY4" fmla="*/ 661458 h 661458"/>
                    <a:gd name="connsiteX0" fmla="*/ 0 w 1140104"/>
                    <a:gd name="connsiteY0" fmla="*/ 661458 h 661458"/>
                    <a:gd name="connsiteX1" fmla="*/ 188383 w 1140104"/>
                    <a:gd name="connsiteY1" fmla="*/ 250825 h 661458"/>
                    <a:gd name="connsiteX2" fmla="*/ 1140104 w 1140104"/>
                    <a:gd name="connsiteY2" fmla="*/ 0 h 661458"/>
                    <a:gd name="connsiteX3" fmla="*/ 988762 w 1140104"/>
                    <a:gd name="connsiteY3" fmla="*/ 296333 h 661458"/>
                    <a:gd name="connsiteX4" fmla="*/ 0 w 1140104"/>
                    <a:gd name="connsiteY4" fmla="*/ 661458 h 661458"/>
                    <a:gd name="connsiteX0" fmla="*/ 0 w 1331662"/>
                    <a:gd name="connsiteY0" fmla="*/ 661458 h 661458"/>
                    <a:gd name="connsiteX1" fmla="*/ 188383 w 1331662"/>
                    <a:gd name="connsiteY1" fmla="*/ 250825 h 661458"/>
                    <a:gd name="connsiteX2" fmla="*/ 1140104 w 1331662"/>
                    <a:gd name="connsiteY2" fmla="*/ 0 h 661458"/>
                    <a:gd name="connsiteX3" fmla="*/ 1331662 w 1331662"/>
                    <a:gd name="connsiteY3" fmla="*/ 328083 h 661458"/>
                    <a:gd name="connsiteX4" fmla="*/ 0 w 1331662"/>
                    <a:gd name="connsiteY4" fmla="*/ 661458 h 661458"/>
                    <a:gd name="connsiteX0" fmla="*/ 0 w 1508404"/>
                    <a:gd name="connsiteY0" fmla="*/ 744008 h 744008"/>
                    <a:gd name="connsiteX1" fmla="*/ 188383 w 1508404"/>
                    <a:gd name="connsiteY1" fmla="*/ 333375 h 744008"/>
                    <a:gd name="connsiteX2" fmla="*/ 1508404 w 1508404"/>
                    <a:gd name="connsiteY2" fmla="*/ 0 h 744008"/>
                    <a:gd name="connsiteX3" fmla="*/ 1331662 w 1508404"/>
                    <a:gd name="connsiteY3" fmla="*/ 410633 h 744008"/>
                    <a:gd name="connsiteX4" fmla="*/ 0 w 1508404"/>
                    <a:gd name="connsiteY4" fmla="*/ 744008 h 744008"/>
                    <a:gd name="connsiteX0" fmla="*/ 0 w 1508404"/>
                    <a:gd name="connsiteY0" fmla="*/ 744008 h 744008"/>
                    <a:gd name="connsiteX1" fmla="*/ 1026583 w 1508404"/>
                    <a:gd name="connsiteY1" fmla="*/ 3175 h 744008"/>
                    <a:gd name="connsiteX2" fmla="*/ 1508404 w 1508404"/>
                    <a:gd name="connsiteY2" fmla="*/ 0 h 744008"/>
                    <a:gd name="connsiteX3" fmla="*/ 1331662 w 1508404"/>
                    <a:gd name="connsiteY3" fmla="*/ 410633 h 744008"/>
                    <a:gd name="connsiteX4" fmla="*/ 0 w 1508404"/>
                    <a:gd name="connsiteY4" fmla="*/ 744008 h 744008"/>
                    <a:gd name="connsiteX0" fmla="*/ 0 w 663854"/>
                    <a:gd name="connsiteY0" fmla="*/ 401108 h 410633"/>
                    <a:gd name="connsiteX1" fmla="*/ 182033 w 663854"/>
                    <a:gd name="connsiteY1" fmla="*/ 3175 h 410633"/>
                    <a:gd name="connsiteX2" fmla="*/ 663854 w 663854"/>
                    <a:gd name="connsiteY2" fmla="*/ 0 h 410633"/>
                    <a:gd name="connsiteX3" fmla="*/ 487112 w 663854"/>
                    <a:gd name="connsiteY3" fmla="*/ 410633 h 410633"/>
                    <a:gd name="connsiteX4" fmla="*/ 0 w 663854"/>
                    <a:gd name="connsiteY4" fmla="*/ 401108 h 410633"/>
                    <a:gd name="connsiteX0" fmla="*/ 0 w 663854"/>
                    <a:gd name="connsiteY0" fmla="*/ 401108 h 527315"/>
                    <a:gd name="connsiteX1" fmla="*/ 182033 w 663854"/>
                    <a:gd name="connsiteY1" fmla="*/ 3175 h 527315"/>
                    <a:gd name="connsiteX2" fmla="*/ 663854 w 663854"/>
                    <a:gd name="connsiteY2" fmla="*/ 0 h 527315"/>
                    <a:gd name="connsiteX3" fmla="*/ 260893 w 663854"/>
                    <a:gd name="connsiteY3" fmla="*/ 527315 h 527315"/>
                    <a:gd name="connsiteX4" fmla="*/ 0 w 663854"/>
                    <a:gd name="connsiteY4" fmla="*/ 401108 h 527315"/>
                    <a:gd name="connsiteX0" fmla="*/ 0 w 437636"/>
                    <a:gd name="connsiteY0" fmla="*/ 397933 h 524140"/>
                    <a:gd name="connsiteX1" fmla="*/ 182033 w 437636"/>
                    <a:gd name="connsiteY1" fmla="*/ 0 h 524140"/>
                    <a:gd name="connsiteX2" fmla="*/ 437636 w 437636"/>
                    <a:gd name="connsiteY2" fmla="*/ 84931 h 524140"/>
                    <a:gd name="connsiteX3" fmla="*/ 260893 w 437636"/>
                    <a:gd name="connsiteY3" fmla="*/ 524140 h 524140"/>
                    <a:gd name="connsiteX4" fmla="*/ 0 w 437636"/>
                    <a:gd name="connsiteY4" fmla="*/ 397933 h 524140"/>
                    <a:gd name="connsiteX0" fmla="*/ 0 w 437636"/>
                    <a:gd name="connsiteY0" fmla="*/ 397933 h 524140"/>
                    <a:gd name="connsiteX1" fmla="*/ 182033 w 437636"/>
                    <a:gd name="connsiteY1" fmla="*/ 0 h 524140"/>
                    <a:gd name="connsiteX2" fmla="*/ 437636 w 437636"/>
                    <a:gd name="connsiteY2" fmla="*/ 115888 h 524140"/>
                    <a:gd name="connsiteX3" fmla="*/ 260893 w 437636"/>
                    <a:gd name="connsiteY3" fmla="*/ 524140 h 524140"/>
                    <a:gd name="connsiteX4" fmla="*/ 0 w 437636"/>
                    <a:gd name="connsiteY4" fmla="*/ 397933 h 524140"/>
                    <a:gd name="connsiteX0" fmla="*/ 0 w 437636"/>
                    <a:gd name="connsiteY0" fmla="*/ 407458 h 533665"/>
                    <a:gd name="connsiteX1" fmla="*/ 184415 w 437636"/>
                    <a:gd name="connsiteY1" fmla="*/ 0 h 533665"/>
                    <a:gd name="connsiteX2" fmla="*/ 437636 w 437636"/>
                    <a:gd name="connsiteY2" fmla="*/ 125413 h 533665"/>
                    <a:gd name="connsiteX3" fmla="*/ 260893 w 437636"/>
                    <a:gd name="connsiteY3" fmla="*/ 533665 h 533665"/>
                    <a:gd name="connsiteX4" fmla="*/ 0 w 437636"/>
                    <a:gd name="connsiteY4" fmla="*/ 407458 h 533665"/>
                    <a:gd name="connsiteX0" fmla="*/ 0 w 456686"/>
                    <a:gd name="connsiteY0" fmla="*/ 407458 h 533665"/>
                    <a:gd name="connsiteX1" fmla="*/ 184415 w 456686"/>
                    <a:gd name="connsiteY1" fmla="*/ 0 h 533665"/>
                    <a:gd name="connsiteX2" fmla="*/ 456686 w 456686"/>
                    <a:gd name="connsiteY2" fmla="*/ 127795 h 533665"/>
                    <a:gd name="connsiteX3" fmla="*/ 260893 w 456686"/>
                    <a:gd name="connsiteY3" fmla="*/ 533665 h 533665"/>
                    <a:gd name="connsiteX4" fmla="*/ 0 w 456686"/>
                    <a:gd name="connsiteY4" fmla="*/ 407458 h 533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686" h="533665">
                      <a:moveTo>
                        <a:pt x="0" y="407458"/>
                      </a:moveTo>
                      <a:lnTo>
                        <a:pt x="184415" y="0"/>
                      </a:lnTo>
                      <a:lnTo>
                        <a:pt x="456686" y="127795"/>
                      </a:lnTo>
                      <a:lnTo>
                        <a:pt x="260893" y="533665"/>
                      </a:lnTo>
                      <a:lnTo>
                        <a:pt x="0" y="40745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  <a:shade val="30000"/>
                        <a:satMod val="115000"/>
                      </a:schemeClr>
                    </a:gs>
                    <a:gs pos="50000">
                      <a:schemeClr val="bg1">
                        <a:lumMod val="85000"/>
                        <a:shade val="67500"/>
                        <a:satMod val="115000"/>
                      </a:schemeClr>
                    </a:gs>
                    <a:gs pos="100000">
                      <a:schemeClr val="bg1">
                        <a:lumMod val="8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277183">
                  <a:off x="4858387" y="1300957"/>
                  <a:ext cx="1537071" cy="489144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400" b="1" cap="none" spc="0" dirty="0" smtClean="0">
                      <a:ln w="10541" cmpd="sng">
                        <a:solidFill>
                          <a:srgbClr val="7D7D7D">
                            <a:tint val="100000"/>
                            <a:shade val="100000"/>
                            <a:satMod val="110000"/>
                          </a:srgbClr>
                        </a:solidFill>
                        <a:prstDash val="solid"/>
                      </a:ln>
                      <a:gradFill>
                        <a:gsLst>
                          <a:gs pos="0">
                            <a:srgbClr val="FFFFFF">
                              <a:tint val="40000"/>
                              <a:satMod val="250000"/>
                            </a:srgbClr>
                          </a:gs>
                          <a:gs pos="9000">
                            <a:srgbClr val="FFFFFF">
                              <a:tint val="52000"/>
                              <a:satMod val="300000"/>
                            </a:srgbClr>
                          </a:gs>
                          <a:gs pos="50000">
                            <a:srgbClr val="FFFFFF">
                              <a:shade val="20000"/>
                              <a:satMod val="300000"/>
                            </a:srgbClr>
                          </a:gs>
                          <a:gs pos="79000">
                            <a:srgbClr val="FFFFFF">
                              <a:tint val="52000"/>
                              <a:satMod val="300000"/>
                            </a:srgbClr>
                          </a:gs>
                          <a:gs pos="100000">
                            <a:srgbClr val="FFFFFF">
                              <a:tint val="40000"/>
                              <a:satMod val="250000"/>
                            </a:srgbClr>
                          </a:gs>
                        </a:gsLst>
                        <a:lin ang="5400000"/>
                      </a:gradFill>
                      <a:effectLst/>
                    </a:rPr>
                    <a:t>Aluminum</a:t>
                  </a:r>
                  <a:endParaRPr lang="en-US" sz="1400" b="1" cap="none" spc="0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  <a:effectLst/>
                  </a:endParaRPr>
                </a:p>
              </p:txBody>
            </p:sp>
          </p:grpSp>
        </p:grpSp>
      </p:grpSp>
      <p:grpSp>
        <p:nvGrpSpPr>
          <p:cNvPr id="78" name="Group 77"/>
          <p:cNvGrpSpPr/>
          <p:nvPr/>
        </p:nvGrpSpPr>
        <p:grpSpPr>
          <a:xfrm>
            <a:off x="2314960" y="3166662"/>
            <a:ext cx="1341747" cy="706673"/>
            <a:chOff x="3559566" y="2029340"/>
            <a:chExt cx="1341747" cy="706673"/>
          </a:xfrm>
        </p:grpSpPr>
        <p:grpSp>
          <p:nvGrpSpPr>
            <p:cNvPr id="21" name="Group 20"/>
            <p:cNvGrpSpPr/>
            <p:nvPr/>
          </p:nvGrpSpPr>
          <p:grpSpPr>
            <a:xfrm rot="551275">
              <a:off x="3559566" y="2031199"/>
              <a:ext cx="1117714" cy="622277"/>
              <a:chOff x="4103970" y="4264310"/>
              <a:chExt cx="1117714" cy="622277"/>
            </a:xfrm>
          </p:grpSpPr>
          <p:sp>
            <p:nvSpPr>
              <p:cNvPr id="22" name="Rectangle 107"/>
              <p:cNvSpPr/>
              <p:nvPr/>
            </p:nvSpPr>
            <p:spPr>
              <a:xfrm>
                <a:off x="4294266" y="4362538"/>
                <a:ext cx="857463" cy="524049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0 w 2102856"/>
                  <a:gd name="connsiteY0" fmla="*/ 469900 h 684387"/>
                  <a:gd name="connsiteX1" fmla="*/ 940806 w 2102856"/>
                  <a:gd name="connsiteY1" fmla="*/ 0 h 684387"/>
                  <a:gd name="connsiteX2" fmla="*/ 2102856 w 2102856"/>
                  <a:gd name="connsiteY2" fmla="*/ 684387 h 684387"/>
                  <a:gd name="connsiteX3" fmla="*/ 0 w 2102856"/>
                  <a:gd name="connsiteY3" fmla="*/ 684387 h 684387"/>
                  <a:gd name="connsiteX4" fmla="*/ 0 w 2102856"/>
                  <a:gd name="connsiteY4" fmla="*/ 469900 h 684387"/>
                  <a:gd name="connsiteX0" fmla="*/ 0 w 1112256"/>
                  <a:gd name="connsiteY0" fmla="*/ 469900 h 684387"/>
                  <a:gd name="connsiteX1" fmla="*/ 940806 w 1112256"/>
                  <a:gd name="connsiteY1" fmla="*/ 0 h 684387"/>
                  <a:gd name="connsiteX2" fmla="*/ 1112256 w 1112256"/>
                  <a:gd name="connsiteY2" fmla="*/ 93837 h 684387"/>
                  <a:gd name="connsiteX3" fmla="*/ 0 w 1112256"/>
                  <a:gd name="connsiteY3" fmla="*/ 684387 h 684387"/>
                  <a:gd name="connsiteX4" fmla="*/ 0 w 1112256"/>
                  <a:gd name="connsiteY4" fmla="*/ 469900 h 684387"/>
                  <a:gd name="connsiteX0" fmla="*/ 0 w 1112256"/>
                  <a:gd name="connsiteY0" fmla="*/ 469900 h 576437"/>
                  <a:gd name="connsiteX1" fmla="*/ 940806 w 1112256"/>
                  <a:gd name="connsiteY1" fmla="*/ 0 h 576437"/>
                  <a:gd name="connsiteX2" fmla="*/ 1112256 w 1112256"/>
                  <a:gd name="connsiteY2" fmla="*/ 93837 h 576437"/>
                  <a:gd name="connsiteX3" fmla="*/ 76200 w 1112256"/>
                  <a:gd name="connsiteY3" fmla="*/ 576437 h 576437"/>
                  <a:gd name="connsiteX4" fmla="*/ 0 w 1112256"/>
                  <a:gd name="connsiteY4" fmla="*/ 469900 h 576437"/>
                  <a:gd name="connsiteX0" fmla="*/ 0 w 1112256"/>
                  <a:gd name="connsiteY0" fmla="*/ 446088 h 576437"/>
                  <a:gd name="connsiteX1" fmla="*/ 940806 w 1112256"/>
                  <a:gd name="connsiteY1" fmla="*/ 0 h 576437"/>
                  <a:gd name="connsiteX2" fmla="*/ 1112256 w 1112256"/>
                  <a:gd name="connsiteY2" fmla="*/ 93837 h 576437"/>
                  <a:gd name="connsiteX3" fmla="*/ 76200 w 1112256"/>
                  <a:gd name="connsiteY3" fmla="*/ 576437 h 576437"/>
                  <a:gd name="connsiteX4" fmla="*/ 0 w 1112256"/>
                  <a:gd name="connsiteY4" fmla="*/ 446088 h 576437"/>
                  <a:gd name="connsiteX0" fmla="*/ 0 w 1112256"/>
                  <a:gd name="connsiteY0" fmla="*/ 438944 h 569293"/>
                  <a:gd name="connsiteX1" fmla="*/ 943188 w 1112256"/>
                  <a:gd name="connsiteY1" fmla="*/ 0 h 569293"/>
                  <a:gd name="connsiteX2" fmla="*/ 1112256 w 1112256"/>
                  <a:gd name="connsiteY2" fmla="*/ 86693 h 569293"/>
                  <a:gd name="connsiteX3" fmla="*/ 76200 w 1112256"/>
                  <a:gd name="connsiteY3" fmla="*/ 569293 h 569293"/>
                  <a:gd name="connsiteX4" fmla="*/ 0 w 1112256"/>
                  <a:gd name="connsiteY4" fmla="*/ 438944 h 569293"/>
                  <a:gd name="connsiteX0" fmla="*/ 0 w 1112256"/>
                  <a:gd name="connsiteY0" fmla="*/ 438944 h 533574"/>
                  <a:gd name="connsiteX1" fmla="*/ 943188 w 1112256"/>
                  <a:gd name="connsiteY1" fmla="*/ 0 h 533574"/>
                  <a:gd name="connsiteX2" fmla="*/ 1112256 w 1112256"/>
                  <a:gd name="connsiteY2" fmla="*/ 86693 h 533574"/>
                  <a:gd name="connsiteX3" fmla="*/ 150019 w 1112256"/>
                  <a:gd name="connsiteY3" fmla="*/ 533574 h 533574"/>
                  <a:gd name="connsiteX4" fmla="*/ 0 w 1112256"/>
                  <a:gd name="connsiteY4" fmla="*/ 438944 h 533574"/>
                  <a:gd name="connsiteX0" fmla="*/ 4763 w 1117019"/>
                  <a:gd name="connsiteY0" fmla="*/ 438944 h 557387"/>
                  <a:gd name="connsiteX1" fmla="*/ 947951 w 1117019"/>
                  <a:gd name="connsiteY1" fmla="*/ 0 h 557387"/>
                  <a:gd name="connsiteX2" fmla="*/ 1117019 w 1117019"/>
                  <a:gd name="connsiteY2" fmla="*/ 86693 h 557387"/>
                  <a:gd name="connsiteX3" fmla="*/ 0 w 1117019"/>
                  <a:gd name="connsiteY3" fmla="*/ 557387 h 557387"/>
                  <a:gd name="connsiteX4" fmla="*/ 4763 w 1117019"/>
                  <a:gd name="connsiteY4" fmla="*/ 438944 h 557387"/>
                  <a:gd name="connsiteX0" fmla="*/ 4763 w 947951"/>
                  <a:gd name="connsiteY0" fmla="*/ 438944 h 557387"/>
                  <a:gd name="connsiteX1" fmla="*/ 947951 w 947951"/>
                  <a:gd name="connsiteY1" fmla="*/ 0 h 557387"/>
                  <a:gd name="connsiteX2" fmla="*/ 943188 w 947951"/>
                  <a:gd name="connsiteY2" fmla="*/ 115268 h 557387"/>
                  <a:gd name="connsiteX3" fmla="*/ 0 w 947951"/>
                  <a:gd name="connsiteY3" fmla="*/ 557387 h 557387"/>
                  <a:gd name="connsiteX4" fmla="*/ 4763 w 947951"/>
                  <a:gd name="connsiteY4" fmla="*/ 438944 h 557387"/>
                  <a:gd name="connsiteX0" fmla="*/ 4763 w 964620"/>
                  <a:gd name="connsiteY0" fmla="*/ 436563 h 555006"/>
                  <a:gd name="connsiteX1" fmla="*/ 964620 w 964620"/>
                  <a:gd name="connsiteY1" fmla="*/ 0 h 555006"/>
                  <a:gd name="connsiteX2" fmla="*/ 943188 w 964620"/>
                  <a:gd name="connsiteY2" fmla="*/ 112887 h 555006"/>
                  <a:gd name="connsiteX3" fmla="*/ 0 w 964620"/>
                  <a:gd name="connsiteY3" fmla="*/ 555006 h 555006"/>
                  <a:gd name="connsiteX4" fmla="*/ 4763 w 964620"/>
                  <a:gd name="connsiteY4" fmla="*/ 436563 h 555006"/>
                  <a:gd name="connsiteX0" fmla="*/ 0 w 983670"/>
                  <a:gd name="connsiteY0" fmla="*/ 436563 h 555006"/>
                  <a:gd name="connsiteX1" fmla="*/ 983670 w 983670"/>
                  <a:gd name="connsiteY1" fmla="*/ 0 h 555006"/>
                  <a:gd name="connsiteX2" fmla="*/ 962238 w 983670"/>
                  <a:gd name="connsiteY2" fmla="*/ 112887 h 555006"/>
                  <a:gd name="connsiteX3" fmla="*/ 19050 w 983670"/>
                  <a:gd name="connsiteY3" fmla="*/ 555006 h 555006"/>
                  <a:gd name="connsiteX4" fmla="*/ 0 w 983670"/>
                  <a:gd name="connsiteY4" fmla="*/ 436563 h 555006"/>
                  <a:gd name="connsiteX0" fmla="*/ 4762 w 988432"/>
                  <a:gd name="connsiteY0" fmla="*/ 436563 h 509762"/>
                  <a:gd name="connsiteX1" fmla="*/ 988432 w 988432"/>
                  <a:gd name="connsiteY1" fmla="*/ 0 h 509762"/>
                  <a:gd name="connsiteX2" fmla="*/ 967000 w 988432"/>
                  <a:gd name="connsiteY2" fmla="*/ 112887 h 509762"/>
                  <a:gd name="connsiteX3" fmla="*/ 0 w 988432"/>
                  <a:gd name="connsiteY3" fmla="*/ 509762 h 509762"/>
                  <a:gd name="connsiteX4" fmla="*/ 4762 w 988432"/>
                  <a:gd name="connsiteY4" fmla="*/ 436563 h 509762"/>
                  <a:gd name="connsiteX0" fmla="*/ 4762 w 967000"/>
                  <a:gd name="connsiteY0" fmla="*/ 450850 h 524049"/>
                  <a:gd name="connsiteX1" fmla="*/ 845557 w 967000"/>
                  <a:gd name="connsiteY1" fmla="*/ 0 h 524049"/>
                  <a:gd name="connsiteX2" fmla="*/ 967000 w 967000"/>
                  <a:gd name="connsiteY2" fmla="*/ 127174 h 524049"/>
                  <a:gd name="connsiteX3" fmla="*/ 0 w 967000"/>
                  <a:gd name="connsiteY3" fmla="*/ 524049 h 524049"/>
                  <a:gd name="connsiteX4" fmla="*/ 4762 w 967000"/>
                  <a:gd name="connsiteY4" fmla="*/ 450850 h 524049"/>
                  <a:gd name="connsiteX0" fmla="*/ 4762 w 857463"/>
                  <a:gd name="connsiteY0" fmla="*/ 450850 h 524049"/>
                  <a:gd name="connsiteX1" fmla="*/ 845557 w 857463"/>
                  <a:gd name="connsiteY1" fmla="*/ 0 h 524049"/>
                  <a:gd name="connsiteX2" fmla="*/ 857463 w 857463"/>
                  <a:gd name="connsiteY2" fmla="*/ 74786 h 524049"/>
                  <a:gd name="connsiteX3" fmla="*/ 0 w 857463"/>
                  <a:gd name="connsiteY3" fmla="*/ 524049 h 524049"/>
                  <a:gd name="connsiteX4" fmla="*/ 4762 w 857463"/>
                  <a:gd name="connsiteY4" fmla="*/ 450850 h 52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463" h="524049">
                    <a:moveTo>
                      <a:pt x="4762" y="450850"/>
                    </a:moveTo>
                    <a:lnTo>
                      <a:pt x="845557" y="0"/>
                    </a:lnTo>
                    <a:lnTo>
                      <a:pt x="857463" y="74786"/>
                    </a:lnTo>
                    <a:lnTo>
                      <a:pt x="0" y="524049"/>
                    </a:lnTo>
                    <a:lnTo>
                      <a:pt x="4762" y="45085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08"/>
              <p:cNvSpPr/>
              <p:nvPr/>
            </p:nvSpPr>
            <p:spPr>
              <a:xfrm>
                <a:off x="4103970" y="4721143"/>
                <a:ext cx="188331" cy="164481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102856 w 2102856"/>
                  <a:gd name="connsiteY2" fmla="*/ 240681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083806 w 2102856"/>
                  <a:gd name="connsiteY2" fmla="*/ 147812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102856 w 2102856"/>
                  <a:gd name="connsiteY2" fmla="*/ 131143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73819 w 1998081"/>
                  <a:gd name="connsiteY0" fmla="*/ 0 h 131143"/>
                  <a:gd name="connsiteX1" fmla="*/ 1998081 w 1998081"/>
                  <a:gd name="connsiteY1" fmla="*/ 26194 h 131143"/>
                  <a:gd name="connsiteX2" fmla="*/ 1998081 w 1998081"/>
                  <a:gd name="connsiteY2" fmla="*/ 131143 h 131143"/>
                  <a:gd name="connsiteX3" fmla="*/ 0 w 1998081"/>
                  <a:gd name="connsiteY3" fmla="*/ 107331 h 131143"/>
                  <a:gd name="connsiteX4" fmla="*/ 73819 w 1998081"/>
                  <a:gd name="connsiteY4" fmla="*/ 0 h 131143"/>
                  <a:gd name="connsiteX0" fmla="*/ 73819 w 1998081"/>
                  <a:gd name="connsiteY0" fmla="*/ 0 h 131143"/>
                  <a:gd name="connsiteX1" fmla="*/ 1998081 w 1998081"/>
                  <a:gd name="connsiteY1" fmla="*/ 26194 h 131143"/>
                  <a:gd name="connsiteX2" fmla="*/ 1998081 w 1998081"/>
                  <a:gd name="connsiteY2" fmla="*/ 131143 h 131143"/>
                  <a:gd name="connsiteX3" fmla="*/ 0 w 1998081"/>
                  <a:gd name="connsiteY3" fmla="*/ 121618 h 131143"/>
                  <a:gd name="connsiteX4" fmla="*/ 73819 w 1998081"/>
                  <a:gd name="connsiteY4" fmla="*/ 0 h 131143"/>
                  <a:gd name="connsiteX0" fmla="*/ 183357 w 1998081"/>
                  <a:gd name="connsiteY0" fmla="*/ 0 h 257350"/>
                  <a:gd name="connsiteX1" fmla="*/ 1998081 w 1998081"/>
                  <a:gd name="connsiteY1" fmla="*/ 152401 h 257350"/>
                  <a:gd name="connsiteX2" fmla="*/ 1998081 w 1998081"/>
                  <a:gd name="connsiteY2" fmla="*/ 257350 h 257350"/>
                  <a:gd name="connsiteX3" fmla="*/ 0 w 1998081"/>
                  <a:gd name="connsiteY3" fmla="*/ 247825 h 257350"/>
                  <a:gd name="connsiteX4" fmla="*/ 183357 w 1998081"/>
                  <a:gd name="connsiteY4" fmla="*/ 0 h 257350"/>
                  <a:gd name="connsiteX0" fmla="*/ 183357 w 1998081"/>
                  <a:gd name="connsiteY0" fmla="*/ 0 h 257350"/>
                  <a:gd name="connsiteX1" fmla="*/ 366925 w 1998081"/>
                  <a:gd name="connsiteY1" fmla="*/ 90489 h 257350"/>
                  <a:gd name="connsiteX2" fmla="*/ 1998081 w 1998081"/>
                  <a:gd name="connsiteY2" fmla="*/ 257350 h 257350"/>
                  <a:gd name="connsiteX3" fmla="*/ 0 w 1998081"/>
                  <a:gd name="connsiteY3" fmla="*/ 247825 h 257350"/>
                  <a:gd name="connsiteX4" fmla="*/ 183357 w 1998081"/>
                  <a:gd name="connsiteY4" fmla="*/ 0 h 257350"/>
                  <a:gd name="connsiteX0" fmla="*/ 183357 w 366925"/>
                  <a:gd name="connsiteY0" fmla="*/ 0 h 247825"/>
                  <a:gd name="connsiteX1" fmla="*/ 366925 w 366925"/>
                  <a:gd name="connsiteY1" fmla="*/ 90489 h 247825"/>
                  <a:gd name="connsiteX2" fmla="*/ 366925 w 366925"/>
                  <a:gd name="connsiteY2" fmla="*/ 152575 h 247825"/>
                  <a:gd name="connsiteX3" fmla="*/ 0 w 366925"/>
                  <a:gd name="connsiteY3" fmla="*/ 247825 h 247825"/>
                  <a:gd name="connsiteX4" fmla="*/ 183357 w 366925"/>
                  <a:gd name="connsiteY4" fmla="*/ 0 h 247825"/>
                  <a:gd name="connsiteX0" fmla="*/ 4763 w 188331"/>
                  <a:gd name="connsiteY0" fmla="*/ 0 h 152575"/>
                  <a:gd name="connsiteX1" fmla="*/ 188331 w 188331"/>
                  <a:gd name="connsiteY1" fmla="*/ 90489 h 152575"/>
                  <a:gd name="connsiteX2" fmla="*/ 188331 w 188331"/>
                  <a:gd name="connsiteY2" fmla="*/ 152575 h 152575"/>
                  <a:gd name="connsiteX3" fmla="*/ 0 w 188331"/>
                  <a:gd name="connsiteY3" fmla="*/ 85900 h 152575"/>
                  <a:gd name="connsiteX4" fmla="*/ 4763 w 188331"/>
                  <a:gd name="connsiteY4" fmla="*/ 0 h 152575"/>
                  <a:gd name="connsiteX0" fmla="*/ 4763 w 188331"/>
                  <a:gd name="connsiteY0" fmla="*/ 0 h 164481"/>
                  <a:gd name="connsiteX1" fmla="*/ 188331 w 188331"/>
                  <a:gd name="connsiteY1" fmla="*/ 90489 h 164481"/>
                  <a:gd name="connsiteX2" fmla="*/ 188331 w 188331"/>
                  <a:gd name="connsiteY2" fmla="*/ 164481 h 164481"/>
                  <a:gd name="connsiteX3" fmla="*/ 0 w 188331"/>
                  <a:gd name="connsiteY3" fmla="*/ 85900 h 164481"/>
                  <a:gd name="connsiteX4" fmla="*/ 4763 w 188331"/>
                  <a:gd name="connsiteY4" fmla="*/ 0 h 16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331" h="164481">
                    <a:moveTo>
                      <a:pt x="4763" y="0"/>
                    </a:moveTo>
                    <a:lnTo>
                      <a:pt x="188331" y="90489"/>
                    </a:lnTo>
                    <a:lnTo>
                      <a:pt x="188331" y="164481"/>
                    </a:lnTo>
                    <a:lnTo>
                      <a:pt x="0" y="85900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06"/>
              <p:cNvSpPr/>
              <p:nvPr/>
            </p:nvSpPr>
            <p:spPr>
              <a:xfrm>
                <a:off x="4107676" y="4264310"/>
                <a:ext cx="1026531" cy="547862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0 w 2502906"/>
                  <a:gd name="connsiteY0" fmla="*/ 304800 h 519287"/>
                  <a:gd name="connsiteX1" fmla="*/ 2502906 w 2502906"/>
                  <a:gd name="connsiteY1" fmla="*/ 0 h 519287"/>
                  <a:gd name="connsiteX2" fmla="*/ 2102856 w 2502906"/>
                  <a:gd name="connsiteY2" fmla="*/ 519287 h 519287"/>
                  <a:gd name="connsiteX3" fmla="*/ 0 w 2502906"/>
                  <a:gd name="connsiteY3" fmla="*/ 519287 h 519287"/>
                  <a:gd name="connsiteX4" fmla="*/ 0 w 2502906"/>
                  <a:gd name="connsiteY4" fmla="*/ 304800 h 519287"/>
                  <a:gd name="connsiteX0" fmla="*/ 609600 w 2502906"/>
                  <a:gd name="connsiteY0" fmla="*/ 50800 h 519287"/>
                  <a:gd name="connsiteX1" fmla="*/ 2502906 w 2502906"/>
                  <a:gd name="connsiteY1" fmla="*/ 0 h 519287"/>
                  <a:gd name="connsiteX2" fmla="*/ 2102856 w 2502906"/>
                  <a:gd name="connsiteY2" fmla="*/ 519287 h 519287"/>
                  <a:gd name="connsiteX3" fmla="*/ 0 w 2502906"/>
                  <a:gd name="connsiteY3" fmla="*/ 519287 h 519287"/>
                  <a:gd name="connsiteX4" fmla="*/ 609600 w 2502906"/>
                  <a:gd name="connsiteY4" fmla="*/ 50800 h 519287"/>
                  <a:gd name="connsiteX0" fmla="*/ 609600 w 2502906"/>
                  <a:gd name="connsiteY0" fmla="*/ 50800 h 519287"/>
                  <a:gd name="connsiteX1" fmla="*/ 2502906 w 2502906"/>
                  <a:gd name="connsiteY1" fmla="*/ 0 h 519287"/>
                  <a:gd name="connsiteX2" fmla="*/ 1537706 w 2502906"/>
                  <a:gd name="connsiteY2" fmla="*/ 436737 h 519287"/>
                  <a:gd name="connsiteX3" fmla="*/ 0 w 2502906"/>
                  <a:gd name="connsiteY3" fmla="*/ 519287 h 519287"/>
                  <a:gd name="connsiteX4" fmla="*/ 609600 w 2502906"/>
                  <a:gd name="connsiteY4" fmla="*/ 50800 h 519287"/>
                  <a:gd name="connsiteX0" fmla="*/ 990600 w 2883906"/>
                  <a:gd name="connsiteY0" fmla="*/ 50800 h 436737"/>
                  <a:gd name="connsiteX1" fmla="*/ 2883906 w 2883906"/>
                  <a:gd name="connsiteY1" fmla="*/ 0 h 436737"/>
                  <a:gd name="connsiteX2" fmla="*/ 1918706 w 2883906"/>
                  <a:gd name="connsiteY2" fmla="*/ 436737 h 436737"/>
                  <a:gd name="connsiteX3" fmla="*/ 0 w 2883906"/>
                  <a:gd name="connsiteY3" fmla="*/ 417687 h 436737"/>
                  <a:gd name="connsiteX4" fmla="*/ 990600 w 2883906"/>
                  <a:gd name="connsiteY4" fmla="*/ 50800 h 436737"/>
                  <a:gd name="connsiteX0" fmla="*/ 819150 w 2712456"/>
                  <a:gd name="connsiteY0" fmla="*/ 50800 h 443880"/>
                  <a:gd name="connsiteX1" fmla="*/ 2712456 w 2712456"/>
                  <a:gd name="connsiteY1" fmla="*/ 0 h 443880"/>
                  <a:gd name="connsiteX2" fmla="*/ 1747256 w 2712456"/>
                  <a:gd name="connsiteY2" fmla="*/ 436737 h 443880"/>
                  <a:gd name="connsiteX3" fmla="*/ 0 w 2712456"/>
                  <a:gd name="connsiteY3" fmla="*/ 443880 h 443880"/>
                  <a:gd name="connsiteX4" fmla="*/ 819150 w 2712456"/>
                  <a:gd name="connsiteY4" fmla="*/ 50800 h 443880"/>
                  <a:gd name="connsiteX0" fmla="*/ 840581 w 2712456"/>
                  <a:gd name="connsiteY0" fmla="*/ 0 h 454993"/>
                  <a:gd name="connsiteX1" fmla="*/ 2712456 w 2712456"/>
                  <a:gd name="connsiteY1" fmla="*/ 11113 h 454993"/>
                  <a:gd name="connsiteX2" fmla="*/ 1747256 w 2712456"/>
                  <a:gd name="connsiteY2" fmla="*/ 447850 h 454993"/>
                  <a:gd name="connsiteX3" fmla="*/ 0 w 2712456"/>
                  <a:gd name="connsiteY3" fmla="*/ 454993 h 454993"/>
                  <a:gd name="connsiteX4" fmla="*/ 840581 w 2712456"/>
                  <a:gd name="connsiteY4" fmla="*/ 0 h 454993"/>
                  <a:gd name="connsiteX0" fmla="*/ 840581 w 1747256"/>
                  <a:gd name="connsiteY0" fmla="*/ 0 h 454993"/>
                  <a:gd name="connsiteX1" fmla="*/ 850318 w 1747256"/>
                  <a:gd name="connsiteY1" fmla="*/ 170657 h 454993"/>
                  <a:gd name="connsiteX2" fmla="*/ 1747256 w 1747256"/>
                  <a:gd name="connsiteY2" fmla="*/ 447850 h 454993"/>
                  <a:gd name="connsiteX3" fmla="*/ 0 w 1747256"/>
                  <a:gd name="connsiteY3" fmla="*/ 454993 h 454993"/>
                  <a:gd name="connsiteX4" fmla="*/ 840581 w 1747256"/>
                  <a:gd name="connsiteY4" fmla="*/ 0 h 454993"/>
                  <a:gd name="connsiteX0" fmla="*/ 840581 w 1747256"/>
                  <a:gd name="connsiteY0" fmla="*/ 0 h 454993"/>
                  <a:gd name="connsiteX1" fmla="*/ 1026531 w 1747256"/>
                  <a:gd name="connsiteY1" fmla="*/ 94457 h 454993"/>
                  <a:gd name="connsiteX2" fmla="*/ 1747256 w 1747256"/>
                  <a:gd name="connsiteY2" fmla="*/ 447850 h 454993"/>
                  <a:gd name="connsiteX3" fmla="*/ 0 w 1747256"/>
                  <a:gd name="connsiteY3" fmla="*/ 454993 h 454993"/>
                  <a:gd name="connsiteX4" fmla="*/ 840581 w 1747256"/>
                  <a:gd name="connsiteY4" fmla="*/ 0 h 454993"/>
                  <a:gd name="connsiteX0" fmla="*/ 840581 w 1026531"/>
                  <a:gd name="connsiteY0" fmla="*/ 0 h 547862"/>
                  <a:gd name="connsiteX1" fmla="*/ 1026531 w 1026531"/>
                  <a:gd name="connsiteY1" fmla="*/ 94457 h 547862"/>
                  <a:gd name="connsiteX2" fmla="*/ 187537 w 1026531"/>
                  <a:gd name="connsiteY2" fmla="*/ 547862 h 547862"/>
                  <a:gd name="connsiteX3" fmla="*/ 0 w 1026531"/>
                  <a:gd name="connsiteY3" fmla="*/ 454993 h 547862"/>
                  <a:gd name="connsiteX4" fmla="*/ 840581 w 1026531"/>
                  <a:gd name="connsiteY4" fmla="*/ 0 h 54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531" h="547862">
                    <a:moveTo>
                      <a:pt x="840581" y="0"/>
                    </a:moveTo>
                    <a:lnTo>
                      <a:pt x="1026531" y="94457"/>
                    </a:lnTo>
                    <a:lnTo>
                      <a:pt x="187537" y="547862"/>
                    </a:lnTo>
                    <a:lnTo>
                      <a:pt x="0" y="454993"/>
                    </a:lnTo>
                    <a:lnTo>
                      <a:pt x="840581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10"/>
              <p:cNvSpPr/>
              <p:nvPr/>
            </p:nvSpPr>
            <p:spPr>
              <a:xfrm rot="3192664">
                <a:off x="4364416" y="4442709"/>
                <a:ext cx="146535" cy="452156"/>
              </a:xfrm>
              <a:custGeom>
                <a:avLst/>
                <a:gdLst>
                  <a:gd name="connsiteX0" fmla="*/ 0 w 220364"/>
                  <a:gd name="connsiteY0" fmla="*/ 0 h 68922"/>
                  <a:gd name="connsiteX1" fmla="*/ 220364 w 220364"/>
                  <a:gd name="connsiteY1" fmla="*/ 0 h 68922"/>
                  <a:gd name="connsiteX2" fmla="*/ 220364 w 220364"/>
                  <a:gd name="connsiteY2" fmla="*/ 68922 h 68922"/>
                  <a:gd name="connsiteX3" fmla="*/ 0 w 220364"/>
                  <a:gd name="connsiteY3" fmla="*/ 68922 h 68922"/>
                  <a:gd name="connsiteX4" fmla="*/ 0 w 220364"/>
                  <a:gd name="connsiteY4" fmla="*/ 0 h 68922"/>
                  <a:gd name="connsiteX0" fmla="*/ 0 w 220364"/>
                  <a:gd name="connsiteY0" fmla="*/ 134 h 69056"/>
                  <a:gd name="connsiteX1" fmla="*/ 103841 w 220364"/>
                  <a:gd name="connsiteY1" fmla="*/ 0 h 69056"/>
                  <a:gd name="connsiteX2" fmla="*/ 220364 w 220364"/>
                  <a:gd name="connsiteY2" fmla="*/ 134 h 69056"/>
                  <a:gd name="connsiteX3" fmla="*/ 220364 w 220364"/>
                  <a:gd name="connsiteY3" fmla="*/ 69056 h 69056"/>
                  <a:gd name="connsiteX4" fmla="*/ 0 w 220364"/>
                  <a:gd name="connsiteY4" fmla="*/ 69056 h 69056"/>
                  <a:gd name="connsiteX5" fmla="*/ 0 w 220364"/>
                  <a:gd name="connsiteY5" fmla="*/ 134 h 69056"/>
                  <a:gd name="connsiteX0" fmla="*/ 0 w 220364"/>
                  <a:gd name="connsiteY0" fmla="*/ 134 h 69056"/>
                  <a:gd name="connsiteX1" fmla="*/ 103841 w 220364"/>
                  <a:gd name="connsiteY1" fmla="*/ 0 h 69056"/>
                  <a:gd name="connsiteX2" fmla="*/ 220364 w 220364"/>
                  <a:gd name="connsiteY2" fmla="*/ 134 h 69056"/>
                  <a:gd name="connsiteX3" fmla="*/ 220364 w 220364"/>
                  <a:gd name="connsiteY3" fmla="*/ 69056 h 69056"/>
                  <a:gd name="connsiteX4" fmla="*/ 94316 w 220364"/>
                  <a:gd name="connsiteY4" fmla="*/ 69056 h 69056"/>
                  <a:gd name="connsiteX5" fmla="*/ 0 w 220364"/>
                  <a:gd name="connsiteY5" fmla="*/ 69056 h 69056"/>
                  <a:gd name="connsiteX6" fmla="*/ 0 w 220364"/>
                  <a:gd name="connsiteY6" fmla="*/ 134 h 69056"/>
                  <a:gd name="connsiteX0" fmla="*/ 0 w 220364"/>
                  <a:gd name="connsiteY0" fmla="*/ 0 h 68922"/>
                  <a:gd name="connsiteX1" fmla="*/ 149085 w 220364"/>
                  <a:gd name="connsiteY1" fmla="*/ 2247 h 68922"/>
                  <a:gd name="connsiteX2" fmla="*/ 220364 w 220364"/>
                  <a:gd name="connsiteY2" fmla="*/ 0 h 68922"/>
                  <a:gd name="connsiteX3" fmla="*/ 220364 w 220364"/>
                  <a:gd name="connsiteY3" fmla="*/ 68922 h 68922"/>
                  <a:gd name="connsiteX4" fmla="*/ 94316 w 220364"/>
                  <a:gd name="connsiteY4" fmla="*/ 68922 h 68922"/>
                  <a:gd name="connsiteX5" fmla="*/ 0 w 220364"/>
                  <a:gd name="connsiteY5" fmla="*/ 68922 h 68922"/>
                  <a:gd name="connsiteX6" fmla="*/ 0 w 220364"/>
                  <a:gd name="connsiteY6" fmla="*/ 0 h 68922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220364 w 251320"/>
                  <a:gd name="connsiteY3" fmla="*/ 445160 h 445160"/>
                  <a:gd name="connsiteX4" fmla="*/ 94316 w 251320"/>
                  <a:gd name="connsiteY4" fmla="*/ 445160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94316 w 251320"/>
                  <a:gd name="connsiteY4" fmla="*/ 445160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87173 w 251320"/>
                  <a:gd name="connsiteY4" fmla="*/ 409441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87173 w 251320"/>
                  <a:gd name="connsiteY4" fmla="*/ 409441 h 445160"/>
                  <a:gd name="connsiteX5" fmla="*/ 155389 w 251320"/>
                  <a:gd name="connsiteY5" fmla="*/ 426557 h 445160"/>
                  <a:gd name="connsiteX6" fmla="*/ 0 w 251320"/>
                  <a:gd name="connsiteY6" fmla="*/ 445160 h 445160"/>
                  <a:gd name="connsiteX7" fmla="*/ 0 w 251320"/>
                  <a:gd name="connsiteY7" fmla="*/ 376238 h 445160"/>
                  <a:gd name="connsiteX0" fmla="*/ 0 w 251320"/>
                  <a:gd name="connsiteY0" fmla="*/ 376238 h 452156"/>
                  <a:gd name="connsiteX1" fmla="*/ 149085 w 251320"/>
                  <a:gd name="connsiteY1" fmla="*/ 378485 h 452156"/>
                  <a:gd name="connsiteX2" fmla="*/ 251320 w 251320"/>
                  <a:gd name="connsiteY2" fmla="*/ 0 h 452156"/>
                  <a:gd name="connsiteX3" fmla="*/ 187026 w 251320"/>
                  <a:gd name="connsiteY3" fmla="*/ 428491 h 452156"/>
                  <a:gd name="connsiteX4" fmla="*/ 87173 w 251320"/>
                  <a:gd name="connsiteY4" fmla="*/ 409441 h 452156"/>
                  <a:gd name="connsiteX5" fmla="*/ 155389 w 251320"/>
                  <a:gd name="connsiteY5" fmla="*/ 426557 h 452156"/>
                  <a:gd name="connsiteX6" fmla="*/ 104785 w 251320"/>
                  <a:gd name="connsiteY6" fmla="*/ 452156 h 452156"/>
                  <a:gd name="connsiteX7" fmla="*/ 0 w 251320"/>
                  <a:gd name="connsiteY7" fmla="*/ 376238 h 452156"/>
                  <a:gd name="connsiteX0" fmla="*/ 39668 w 164264"/>
                  <a:gd name="connsiteY0" fmla="*/ 405586 h 452156"/>
                  <a:gd name="connsiteX1" fmla="*/ 62029 w 164264"/>
                  <a:gd name="connsiteY1" fmla="*/ 378485 h 452156"/>
                  <a:gd name="connsiteX2" fmla="*/ 164264 w 164264"/>
                  <a:gd name="connsiteY2" fmla="*/ 0 h 452156"/>
                  <a:gd name="connsiteX3" fmla="*/ 99970 w 164264"/>
                  <a:gd name="connsiteY3" fmla="*/ 428491 h 452156"/>
                  <a:gd name="connsiteX4" fmla="*/ 117 w 164264"/>
                  <a:gd name="connsiteY4" fmla="*/ 409441 h 452156"/>
                  <a:gd name="connsiteX5" fmla="*/ 68333 w 164264"/>
                  <a:gd name="connsiteY5" fmla="*/ 426557 h 452156"/>
                  <a:gd name="connsiteX6" fmla="*/ 17729 w 164264"/>
                  <a:gd name="connsiteY6" fmla="*/ 452156 h 452156"/>
                  <a:gd name="connsiteX7" fmla="*/ 39668 w 164264"/>
                  <a:gd name="connsiteY7" fmla="*/ 405586 h 452156"/>
                  <a:gd name="connsiteX0" fmla="*/ 39668 w 164264"/>
                  <a:gd name="connsiteY0" fmla="*/ 405586 h 452156"/>
                  <a:gd name="connsiteX1" fmla="*/ 85876 w 164264"/>
                  <a:gd name="connsiteY1" fmla="*/ 402263 h 452156"/>
                  <a:gd name="connsiteX2" fmla="*/ 164264 w 164264"/>
                  <a:gd name="connsiteY2" fmla="*/ 0 h 452156"/>
                  <a:gd name="connsiteX3" fmla="*/ 99970 w 164264"/>
                  <a:gd name="connsiteY3" fmla="*/ 428491 h 452156"/>
                  <a:gd name="connsiteX4" fmla="*/ 117 w 164264"/>
                  <a:gd name="connsiteY4" fmla="*/ 409441 h 452156"/>
                  <a:gd name="connsiteX5" fmla="*/ 68333 w 164264"/>
                  <a:gd name="connsiteY5" fmla="*/ 426557 h 452156"/>
                  <a:gd name="connsiteX6" fmla="*/ 17729 w 164264"/>
                  <a:gd name="connsiteY6" fmla="*/ 452156 h 452156"/>
                  <a:gd name="connsiteX7" fmla="*/ 39668 w 164264"/>
                  <a:gd name="connsiteY7" fmla="*/ 405586 h 452156"/>
                  <a:gd name="connsiteX0" fmla="*/ 21939 w 146535"/>
                  <a:gd name="connsiteY0" fmla="*/ 405586 h 466003"/>
                  <a:gd name="connsiteX1" fmla="*/ 68147 w 146535"/>
                  <a:gd name="connsiteY1" fmla="*/ 402263 h 466003"/>
                  <a:gd name="connsiteX2" fmla="*/ 146535 w 146535"/>
                  <a:gd name="connsiteY2" fmla="*/ 0 h 466003"/>
                  <a:gd name="connsiteX3" fmla="*/ 82241 w 146535"/>
                  <a:gd name="connsiteY3" fmla="*/ 428491 h 466003"/>
                  <a:gd name="connsiteX4" fmla="*/ 73907 w 146535"/>
                  <a:gd name="connsiteY4" fmla="*/ 465986 h 466003"/>
                  <a:gd name="connsiteX5" fmla="*/ 50604 w 146535"/>
                  <a:gd name="connsiteY5" fmla="*/ 426557 h 466003"/>
                  <a:gd name="connsiteX6" fmla="*/ 0 w 146535"/>
                  <a:gd name="connsiteY6" fmla="*/ 452156 h 466003"/>
                  <a:gd name="connsiteX7" fmla="*/ 21939 w 146535"/>
                  <a:gd name="connsiteY7" fmla="*/ 405586 h 466003"/>
                  <a:gd name="connsiteX0" fmla="*/ 21939 w 146535"/>
                  <a:gd name="connsiteY0" fmla="*/ 405586 h 466003"/>
                  <a:gd name="connsiteX1" fmla="*/ 68147 w 146535"/>
                  <a:gd name="connsiteY1" fmla="*/ 402263 h 466003"/>
                  <a:gd name="connsiteX2" fmla="*/ 146535 w 146535"/>
                  <a:gd name="connsiteY2" fmla="*/ 0 h 466003"/>
                  <a:gd name="connsiteX3" fmla="*/ 112703 w 146535"/>
                  <a:gd name="connsiteY3" fmla="*/ 415590 h 466003"/>
                  <a:gd name="connsiteX4" fmla="*/ 73907 w 146535"/>
                  <a:gd name="connsiteY4" fmla="*/ 465986 h 466003"/>
                  <a:gd name="connsiteX5" fmla="*/ 50604 w 146535"/>
                  <a:gd name="connsiteY5" fmla="*/ 426557 h 466003"/>
                  <a:gd name="connsiteX6" fmla="*/ 0 w 146535"/>
                  <a:gd name="connsiteY6" fmla="*/ 452156 h 466003"/>
                  <a:gd name="connsiteX7" fmla="*/ 21939 w 146535"/>
                  <a:gd name="connsiteY7" fmla="*/ 405586 h 466003"/>
                  <a:gd name="connsiteX0" fmla="*/ 21939 w 146535"/>
                  <a:gd name="connsiteY0" fmla="*/ 405586 h 452156"/>
                  <a:gd name="connsiteX1" fmla="*/ 68147 w 146535"/>
                  <a:gd name="connsiteY1" fmla="*/ 402263 h 452156"/>
                  <a:gd name="connsiteX2" fmla="*/ 146535 w 146535"/>
                  <a:gd name="connsiteY2" fmla="*/ 0 h 452156"/>
                  <a:gd name="connsiteX3" fmla="*/ 112703 w 146535"/>
                  <a:gd name="connsiteY3" fmla="*/ 415590 h 452156"/>
                  <a:gd name="connsiteX4" fmla="*/ 76228 w 146535"/>
                  <a:gd name="connsiteY4" fmla="*/ 423119 h 452156"/>
                  <a:gd name="connsiteX5" fmla="*/ 50604 w 146535"/>
                  <a:gd name="connsiteY5" fmla="*/ 426557 h 452156"/>
                  <a:gd name="connsiteX6" fmla="*/ 0 w 146535"/>
                  <a:gd name="connsiteY6" fmla="*/ 452156 h 452156"/>
                  <a:gd name="connsiteX7" fmla="*/ 21939 w 146535"/>
                  <a:gd name="connsiteY7" fmla="*/ 405586 h 452156"/>
                  <a:gd name="connsiteX0" fmla="*/ 21939 w 146535"/>
                  <a:gd name="connsiteY0" fmla="*/ 405586 h 452156"/>
                  <a:gd name="connsiteX1" fmla="*/ 68147 w 146535"/>
                  <a:gd name="connsiteY1" fmla="*/ 402263 h 452156"/>
                  <a:gd name="connsiteX2" fmla="*/ 146535 w 146535"/>
                  <a:gd name="connsiteY2" fmla="*/ 0 h 452156"/>
                  <a:gd name="connsiteX3" fmla="*/ 96948 w 146535"/>
                  <a:gd name="connsiteY3" fmla="*/ 388942 h 452156"/>
                  <a:gd name="connsiteX4" fmla="*/ 76228 w 146535"/>
                  <a:gd name="connsiteY4" fmla="*/ 423119 h 452156"/>
                  <a:gd name="connsiteX5" fmla="*/ 50604 w 146535"/>
                  <a:gd name="connsiteY5" fmla="*/ 426557 h 452156"/>
                  <a:gd name="connsiteX6" fmla="*/ 0 w 146535"/>
                  <a:gd name="connsiteY6" fmla="*/ 452156 h 452156"/>
                  <a:gd name="connsiteX7" fmla="*/ 21939 w 146535"/>
                  <a:gd name="connsiteY7" fmla="*/ 405586 h 45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535" h="452156">
                    <a:moveTo>
                      <a:pt x="21939" y="405586"/>
                    </a:moveTo>
                    <a:lnTo>
                      <a:pt x="68147" y="402263"/>
                    </a:lnTo>
                    <a:lnTo>
                      <a:pt x="146535" y="0"/>
                    </a:lnTo>
                    <a:lnTo>
                      <a:pt x="96948" y="388942"/>
                    </a:lnTo>
                    <a:lnTo>
                      <a:pt x="76228" y="423119"/>
                    </a:lnTo>
                    <a:cubicBezTo>
                      <a:pt x="72766" y="424099"/>
                      <a:pt x="54066" y="425577"/>
                      <a:pt x="50604" y="426557"/>
                    </a:cubicBezTo>
                    <a:lnTo>
                      <a:pt x="0" y="452156"/>
                    </a:lnTo>
                    <a:lnTo>
                      <a:pt x="21939" y="405586"/>
                    </a:lnTo>
                    <a:close/>
                  </a:path>
                </a:pathLst>
              </a:custGeom>
              <a:solidFill>
                <a:srgbClr val="F79F5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111"/>
              <p:cNvSpPr/>
              <p:nvPr/>
            </p:nvSpPr>
            <p:spPr>
              <a:xfrm rot="3377166">
                <a:off x="4680586" y="4112365"/>
                <a:ext cx="107746" cy="681430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111"/>
              <p:cNvSpPr/>
              <p:nvPr/>
            </p:nvSpPr>
            <p:spPr>
              <a:xfrm rot="13736719">
                <a:off x="4827096" y="4197526"/>
                <a:ext cx="107746" cy="681430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Isosceles Triangle 111"/>
              <p:cNvSpPr/>
              <p:nvPr/>
            </p:nvSpPr>
            <p:spPr>
              <a:xfrm rot="3377166">
                <a:off x="4589295" y="4274775"/>
                <a:ext cx="54223" cy="614087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3062 w 107746"/>
                  <a:gd name="connsiteY2" fmla="*/ 168065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26856"/>
                  <a:gd name="connsiteY0" fmla="*/ 577072 h 577072"/>
                  <a:gd name="connsiteX1" fmla="*/ 126856 w 126856"/>
                  <a:gd name="connsiteY1" fmla="*/ 0 h 577072"/>
                  <a:gd name="connsiteX2" fmla="*/ 122172 w 126856"/>
                  <a:gd name="connsiteY2" fmla="*/ 168065 h 577072"/>
                  <a:gd name="connsiteX3" fmla="*/ 114414 w 126856"/>
                  <a:gd name="connsiteY3" fmla="*/ 262929 h 577072"/>
                  <a:gd name="connsiteX4" fmla="*/ 0 w 126856"/>
                  <a:gd name="connsiteY4" fmla="*/ 577072 h 577072"/>
                  <a:gd name="connsiteX0" fmla="*/ 0 w 54223"/>
                  <a:gd name="connsiteY0" fmla="*/ 614087 h 614087"/>
                  <a:gd name="connsiteX1" fmla="*/ 54223 w 54223"/>
                  <a:gd name="connsiteY1" fmla="*/ 0 h 614087"/>
                  <a:gd name="connsiteX2" fmla="*/ 49539 w 54223"/>
                  <a:gd name="connsiteY2" fmla="*/ 168065 h 614087"/>
                  <a:gd name="connsiteX3" fmla="*/ 41781 w 54223"/>
                  <a:gd name="connsiteY3" fmla="*/ 262929 h 614087"/>
                  <a:gd name="connsiteX4" fmla="*/ 0 w 54223"/>
                  <a:gd name="connsiteY4" fmla="*/ 614087 h 61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23" h="614087">
                    <a:moveTo>
                      <a:pt x="0" y="614087"/>
                    </a:moveTo>
                    <a:lnTo>
                      <a:pt x="54223" y="0"/>
                    </a:lnTo>
                    <a:cubicBezTo>
                      <a:pt x="46494" y="65265"/>
                      <a:pt x="57268" y="102800"/>
                      <a:pt x="49539" y="168065"/>
                    </a:cubicBezTo>
                    <a:lnTo>
                      <a:pt x="41781" y="262929"/>
                    </a:lnTo>
                    <a:lnTo>
                      <a:pt x="0" y="61408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Isosceles Triangle 111"/>
              <p:cNvSpPr/>
              <p:nvPr/>
            </p:nvSpPr>
            <p:spPr>
              <a:xfrm rot="3377166">
                <a:off x="4417593" y="4266547"/>
                <a:ext cx="54223" cy="614087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3062 w 107746"/>
                  <a:gd name="connsiteY2" fmla="*/ 168065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26856"/>
                  <a:gd name="connsiteY0" fmla="*/ 577072 h 577072"/>
                  <a:gd name="connsiteX1" fmla="*/ 126856 w 126856"/>
                  <a:gd name="connsiteY1" fmla="*/ 0 h 577072"/>
                  <a:gd name="connsiteX2" fmla="*/ 122172 w 126856"/>
                  <a:gd name="connsiteY2" fmla="*/ 168065 h 577072"/>
                  <a:gd name="connsiteX3" fmla="*/ 114414 w 126856"/>
                  <a:gd name="connsiteY3" fmla="*/ 262929 h 577072"/>
                  <a:gd name="connsiteX4" fmla="*/ 0 w 126856"/>
                  <a:gd name="connsiteY4" fmla="*/ 577072 h 577072"/>
                  <a:gd name="connsiteX0" fmla="*/ 0 w 54223"/>
                  <a:gd name="connsiteY0" fmla="*/ 614087 h 614087"/>
                  <a:gd name="connsiteX1" fmla="*/ 54223 w 54223"/>
                  <a:gd name="connsiteY1" fmla="*/ 0 h 614087"/>
                  <a:gd name="connsiteX2" fmla="*/ 49539 w 54223"/>
                  <a:gd name="connsiteY2" fmla="*/ 168065 h 614087"/>
                  <a:gd name="connsiteX3" fmla="*/ 41781 w 54223"/>
                  <a:gd name="connsiteY3" fmla="*/ 262929 h 614087"/>
                  <a:gd name="connsiteX4" fmla="*/ 0 w 54223"/>
                  <a:gd name="connsiteY4" fmla="*/ 614087 h 61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23" h="614087">
                    <a:moveTo>
                      <a:pt x="0" y="614087"/>
                    </a:moveTo>
                    <a:lnTo>
                      <a:pt x="54223" y="0"/>
                    </a:lnTo>
                    <a:cubicBezTo>
                      <a:pt x="46494" y="65265"/>
                      <a:pt x="57268" y="102800"/>
                      <a:pt x="49539" y="168065"/>
                    </a:cubicBezTo>
                    <a:lnTo>
                      <a:pt x="41781" y="262929"/>
                    </a:lnTo>
                    <a:lnTo>
                      <a:pt x="0" y="61408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111"/>
              <p:cNvSpPr/>
              <p:nvPr/>
            </p:nvSpPr>
            <p:spPr>
              <a:xfrm rot="13018569">
                <a:off x="4908057" y="4296773"/>
                <a:ext cx="107746" cy="244593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1176851" flipH="1" flipV="1">
              <a:off x="3783599" y="2113736"/>
              <a:ext cx="1117714" cy="622277"/>
              <a:chOff x="4103970" y="4264310"/>
              <a:chExt cx="1117714" cy="622277"/>
            </a:xfrm>
          </p:grpSpPr>
          <p:sp>
            <p:nvSpPr>
              <p:cNvPr id="32" name="Rectangle 107"/>
              <p:cNvSpPr/>
              <p:nvPr/>
            </p:nvSpPr>
            <p:spPr>
              <a:xfrm>
                <a:off x="4294266" y="4362538"/>
                <a:ext cx="857463" cy="524049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0 w 2102856"/>
                  <a:gd name="connsiteY0" fmla="*/ 469900 h 684387"/>
                  <a:gd name="connsiteX1" fmla="*/ 940806 w 2102856"/>
                  <a:gd name="connsiteY1" fmla="*/ 0 h 684387"/>
                  <a:gd name="connsiteX2" fmla="*/ 2102856 w 2102856"/>
                  <a:gd name="connsiteY2" fmla="*/ 684387 h 684387"/>
                  <a:gd name="connsiteX3" fmla="*/ 0 w 2102856"/>
                  <a:gd name="connsiteY3" fmla="*/ 684387 h 684387"/>
                  <a:gd name="connsiteX4" fmla="*/ 0 w 2102856"/>
                  <a:gd name="connsiteY4" fmla="*/ 469900 h 684387"/>
                  <a:gd name="connsiteX0" fmla="*/ 0 w 1112256"/>
                  <a:gd name="connsiteY0" fmla="*/ 469900 h 684387"/>
                  <a:gd name="connsiteX1" fmla="*/ 940806 w 1112256"/>
                  <a:gd name="connsiteY1" fmla="*/ 0 h 684387"/>
                  <a:gd name="connsiteX2" fmla="*/ 1112256 w 1112256"/>
                  <a:gd name="connsiteY2" fmla="*/ 93837 h 684387"/>
                  <a:gd name="connsiteX3" fmla="*/ 0 w 1112256"/>
                  <a:gd name="connsiteY3" fmla="*/ 684387 h 684387"/>
                  <a:gd name="connsiteX4" fmla="*/ 0 w 1112256"/>
                  <a:gd name="connsiteY4" fmla="*/ 469900 h 684387"/>
                  <a:gd name="connsiteX0" fmla="*/ 0 w 1112256"/>
                  <a:gd name="connsiteY0" fmla="*/ 469900 h 576437"/>
                  <a:gd name="connsiteX1" fmla="*/ 940806 w 1112256"/>
                  <a:gd name="connsiteY1" fmla="*/ 0 h 576437"/>
                  <a:gd name="connsiteX2" fmla="*/ 1112256 w 1112256"/>
                  <a:gd name="connsiteY2" fmla="*/ 93837 h 576437"/>
                  <a:gd name="connsiteX3" fmla="*/ 76200 w 1112256"/>
                  <a:gd name="connsiteY3" fmla="*/ 576437 h 576437"/>
                  <a:gd name="connsiteX4" fmla="*/ 0 w 1112256"/>
                  <a:gd name="connsiteY4" fmla="*/ 469900 h 576437"/>
                  <a:gd name="connsiteX0" fmla="*/ 0 w 1112256"/>
                  <a:gd name="connsiteY0" fmla="*/ 446088 h 576437"/>
                  <a:gd name="connsiteX1" fmla="*/ 940806 w 1112256"/>
                  <a:gd name="connsiteY1" fmla="*/ 0 h 576437"/>
                  <a:gd name="connsiteX2" fmla="*/ 1112256 w 1112256"/>
                  <a:gd name="connsiteY2" fmla="*/ 93837 h 576437"/>
                  <a:gd name="connsiteX3" fmla="*/ 76200 w 1112256"/>
                  <a:gd name="connsiteY3" fmla="*/ 576437 h 576437"/>
                  <a:gd name="connsiteX4" fmla="*/ 0 w 1112256"/>
                  <a:gd name="connsiteY4" fmla="*/ 446088 h 576437"/>
                  <a:gd name="connsiteX0" fmla="*/ 0 w 1112256"/>
                  <a:gd name="connsiteY0" fmla="*/ 438944 h 569293"/>
                  <a:gd name="connsiteX1" fmla="*/ 943188 w 1112256"/>
                  <a:gd name="connsiteY1" fmla="*/ 0 h 569293"/>
                  <a:gd name="connsiteX2" fmla="*/ 1112256 w 1112256"/>
                  <a:gd name="connsiteY2" fmla="*/ 86693 h 569293"/>
                  <a:gd name="connsiteX3" fmla="*/ 76200 w 1112256"/>
                  <a:gd name="connsiteY3" fmla="*/ 569293 h 569293"/>
                  <a:gd name="connsiteX4" fmla="*/ 0 w 1112256"/>
                  <a:gd name="connsiteY4" fmla="*/ 438944 h 569293"/>
                  <a:gd name="connsiteX0" fmla="*/ 0 w 1112256"/>
                  <a:gd name="connsiteY0" fmla="*/ 438944 h 533574"/>
                  <a:gd name="connsiteX1" fmla="*/ 943188 w 1112256"/>
                  <a:gd name="connsiteY1" fmla="*/ 0 h 533574"/>
                  <a:gd name="connsiteX2" fmla="*/ 1112256 w 1112256"/>
                  <a:gd name="connsiteY2" fmla="*/ 86693 h 533574"/>
                  <a:gd name="connsiteX3" fmla="*/ 150019 w 1112256"/>
                  <a:gd name="connsiteY3" fmla="*/ 533574 h 533574"/>
                  <a:gd name="connsiteX4" fmla="*/ 0 w 1112256"/>
                  <a:gd name="connsiteY4" fmla="*/ 438944 h 533574"/>
                  <a:gd name="connsiteX0" fmla="*/ 4763 w 1117019"/>
                  <a:gd name="connsiteY0" fmla="*/ 438944 h 557387"/>
                  <a:gd name="connsiteX1" fmla="*/ 947951 w 1117019"/>
                  <a:gd name="connsiteY1" fmla="*/ 0 h 557387"/>
                  <a:gd name="connsiteX2" fmla="*/ 1117019 w 1117019"/>
                  <a:gd name="connsiteY2" fmla="*/ 86693 h 557387"/>
                  <a:gd name="connsiteX3" fmla="*/ 0 w 1117019"/>
                  <a:gd name="connsiteY3" fmla="*/ 557387 h 557387"/>
                  <a:gd name="connsiteX4" fmla="*/ 4763 w 1117019"/>
                  <a:gd name="connsiteY4" fmla="*/ 438944 h 557387"/>
                  <a:gd name="connsiteX0" fmla="*/ 4763 w 947951"/>
                  <a:gd name="connsiteY0" fmla="*/ 438944 h 557387"/>
                  <a:gd name="connsiteX1" fmla="*/ 947951 w 947951"/>
                  <a:gd name="connsiteY1" fmla="*/ 0 h 557387"/>
                  <a:gd name="connsiteX2" fmla="*/ 943188 w 947951"/>
                  <a:gd name="connsiteY2" fmla="*/ 115268 h 557387"/>
                  <a:gd name="connsiteX3" fmla="*/ 0 w 947951"/>
                  <a:gd name="connsiteY3" fmla="*/ 557387 h 557387"/>
                  <a:gd name="connsiteX4" fmla="*/ 4763 w 947951"/>
                  <a:gd name="connsiteY4" fmla="*/ 438944 h 557387"/>
                  <a:gd name="connsiteX0" fmla="*/ 4763 w 964620"/>
                  <a:gd name="connsiteY0" fmla="*/ 436563 h 555006"/>
                  <a:gd name="connsiteX1" fmla="*/ 964620 w 964620"/>
                  <a:gd name="connsiteY1" fmla="*/ 0 h 555006"/>
                  <a:gd name="connsiteX2" fmla="*/ 943188 w 964620"/>
                  <a:gd name="connsiteY2" fmla="*/ 112887 h 555006"/>
                  <a:gd name="connsiteX3" fmla="*/ 0 w 964620"/>
                  <a:gd name="connsiteY3" fmla="*/ 555006 h 555006"/>
                  <a:gd name="connsiteX4" fmla="*/ 4763 w 964620"/>
                  <a:gd name="connsiteY4" fmla="*/ 436563 h 555006"/>
                  <a:gd name="connsiteX0" fmla="*/ 0 w 983670"/>
                  <a:gd name="connsiteY0" fmla="*/ 436563 h 555006"/>
                  <a:gd name="connsiteX1" fmla="*/ 983670 w 983670"/>
                  <a:gd name="connsiteY1" fmla="*/ 0 h 555006"/>
                  <a:gd name="connsiteX2" fmla="*/ 962238 w 983670"/>
                  <a:gd name="connsiteY2" fmla="*/ 112887 h 555006"/>
                  <a:gd name="connsiteX3" fmla="*/ 19050 w 983670"/>
                  <a:gd name="connsiteY3" fmla="*/ 555006 h 555006"/>
                  <a:gd name="connsiteX4" fmla="*/ 0 w 983670"/>
                  <a:gd name="connsiteY4" fmla="*/ 436563 h 555006"/>
                  <a:gd name="connsiteX0" fmla="*/ 4762 w 988432"/>
                  <a:gd name="connsiteY0" fmla="*/ 436563 h 509762"/>
                  <a:gd name="connsiteX1" fmla="*/ 988432 w 988432"/>
                  <a:gd name="connsiteY1" fmla="*/ 0 h 509762"/>
                  <a:gd name="connsiteX2" fmla="*/ 967000 w 988432"/>
                  <a:gd name="connsiteY2" fmla="*/ 112887 h 509762"/>
                  <a:gd name="connsiteX3" fmla="*/ 0 w 988432"/>
                  <a:gd name="connsiteY3" fmla="*/ 509762 h 509762"/>
                  <a:gd name="connsiteX4" fmla="*/ 4762 w 988432"/>
                  <a:gd name="connsiteY4" fmla="*/ 436563 h 509762"/>
                  <a:gd name="connsiteX0" fmla="*/ 4762 w 967000"/>
                  <a:gd name="connsiteY0" fmla="*/ 450850 h 524049"/>
                  <a:gd name="connsiteX1" fmla="*/ 845557 w 967000"/>
                  <a:gd name="connsiteY1" fmla="*/ 0 h 524049"/>
                  <a:gd name="connsiteX2" fmla="*/ 967000 w 967000"/>
                  <a:gd name="connsiteY2" fmla="*/ 127174 h 524049"/>
                  <a:gd name="connsiteX3" fmla="*/ 0 w 967000"/>
                  <a:gd name="connsiteY3" fmla="*/ 524049 h 524049"/>
                  <a:gd name="connsiteX4" fmla="*/ 4762 w 967000"/>
                  <a:gd name="connsiteY4" fmla="*/ 450850 h 524049"/>
                  <a:gd name="connsiteX0" fmla="*/ 4762 w 857463"/>
                  <a:gd name="connsiteY0" fmla="*/ 450850 h 524049"/>
                  <a:gd name="connsiteX1" fmla="*/ 845557 w 857463"/>
                  <a:gd name="connsiteY1" fmla="*/ 0 h 524049"/>
                  <a:gd name="connsiteX2" fmla="*/ 857463 w 857463"/>
                  <a:gd name="connsiteY2" fmla="*/ 74786 h 524049"/>
                  <a:gd name="connsiteX3" fmla="*/ 0 w 857463"/>
                  <a:gd name="connsiteY3" fmla="*/ 524049 h 524049"/>
                  <a:gd name="connsiteX4" fmla="*/ 4762 w 857463"/>
                  <a:gd name="connsiteY4" fmla="*/ 450850 h 52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463" h="524049">
                    <a:moveTo>
                      <a:pt x="4762" y="450850"/>
                    </a:moveTo>
                    <a:lnTo>
                      <a:pt x="845557" y="0"/>
                    </a:lnTo>
                    <a:lnTo>
                      <a:pt x="857463" y="74786"/>
                    </a:lnTo>
                    <a:lnTo>
                      <a:pt x="0" y="524049"/>
                    </a:lnTo>
                    <a:lnTo>
                      <a:pt x="4762" y="45085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08"/>
              <p:cNvSpPr/>
              <p:nvPr/>
            </p:nvSpPr>
            <p:spPr>
              <a:xfrm>
                <a:off x="4103970" y="4721143"/>
                <a:ext cx="188331" cy="164481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102856 w 2102856"/>
                  <a:gd name="connsiteY2" fmla="*/ 240681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083806 w 2102856"/>
                  <a:gd name="connsiteY2" fmla="*/ 147812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102856 w 2102856"/>
                  <a:gd name="connsiteY2" fmla="*/ 131143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73819 w 1998081"/>
                  <a:gd name="connsiteY0" fmla="*/ 0 h 131143"/>
                  <a:gd name="connsiteX1" fmla="*/ 1998081 w 1998081"/>
                  <a:gd name="connsiteY1" fmla="*/ 26194 h 131143"/>
                  <a:gd name="connsiteX2" fmla="*/ 1998081 w 1998081"/>
                  <a:gd name="connsiteY2" fmla="*/ 131143 h 131143"/>
                  <a:gd name="connsiteX3" fmla="*/ 0 w 1998081"/>
                  <a:gd name="connsiteY3" fmla="*/ 107331 h 131143"/>
                  <a:gd name="connsiteX4" fmla="*/ 73819 w 1998081"/>
                  <a:gd name="connsiteY4" fmla="*/ 0 h 131143"/>
                  <a:gd name="connsiteX0" fmla="*/ 73819 w 1998081"/>
                  <a:gd name="connsiteY0" fmla="*/ 0 h 131143"/>
                  <a:gd name="connsiteX1" fmla="*/ 1998081 w 1998081"/>
                  <a:gd name="connsiteY1" fmla="*/ 26194 h 131143"/>
                  <a:gd name="connsiteX2" fmla="*/ 1998081 w 1998081"/>
                  <a:gd name="connsiteY2" fmla="*/ 131143 h 131143"/>
                  <a:gd name="connsiteX3" fmla="*/ 0 w 1998081"/>
                  <a:gd name="connsiteY3" fmla="*/ 121618 h 131143"/>
                  <a:gd name="connsiteX4" fmla="*/ 73819 w 1998081"/>
                  <a:gd name="connsiteY4" fmla="*/ 0 h 131143"/>
                  <a:gd name="connsiteX0" fmla="*/ 183357 w 1998081"/>
                  <a:gd name="connsiteY0" fmla="*/ 0 h 257350"/>
                  <a:gd name="connsiteX1" fmla="*/ 1998081 w 1998081"/>
                  <a:gd name="connsiteY1" fmla="*/ 152401 h 257350"/>
                  <a:gd name="connsiteX2" fmla="*/ 1998081 w 1998081"/>
                  <a:gd name="connsiteY2" fmla="*/ 257350 h 257350"/>
                  <a:gd name="connsiteX3" fmla="*/ 0 w 1998081"/>
                  <a:gd name="connsiteY3" fmla="*/ 247825 h 257350"/>
                  <a:gd name="connsiteX4" fmla="*/ 183357 w 1998081"/>
                  <a:gd name="connsiteY4" fmla="*/ 0 h 257350"/>
                  <a:gd name="connsiteX0" fmla="*/ 183357 w 1998081"/>
                  <a:gd name="connsiteY0" fmla="*/ 0 h 257350"/>
                  <a:gd name="connsiteX1" fmla="*/ 366925 w 1998081"/>
                  <a:gd name="connsiteY1" fmla="*/ 90489 h 257350"/>
                  <a:gd name="connsiteX2" fmla="*/ 1998081 w 1998081"/>
                  <a:gd name="connsiteY2" fmla="*/ 257350 h 257350"/>
                  <a:gd name="connsiteX3" fmla="*/ 0 w 1998081"/>
                  <a:gd name="connsiteY3" fmla="*/ 247825 h 257350"/>
                  <a:gd name="connsiteX4" fmla="*/ 183357 w 1998081"/>
                  <a:gd name="connsiteY4" fmla="*/ 0 h 257350"/>
                  <a:gd name="connsiteX0" fmla="*/ 183357 w 366925"/>
                  <a:gd name="connsiteY0" fmla="*/ 0 h 247825"/>
                  <a:gd name="connsiteX1" fmla="*/ 366925 w 366925"/>
                  <a:gd name="connsiteY1" fmla="*/ 90489 h 247825"/>
                  <a:gd name="connsiteX2" fmla="*/ 366925 w 366925"/>
                  <a:gd name="connsiteY2" fmla="*/ 152575 h 247825"/>
                  <a:gd name="connsiteX3" fmla="*/ 0 w 366925"/>
                  <a:gd name="connsiteY3" fmla="*/ 247825 h 247825"/>
                  <a:gd name="connsiteX4" fmla="*/ 183357 w 366925"/>
                  <a:gd name="connsiteY4" fmla="*/ 0 h 247825"/>
                  <a:gd name="connsiteX0" fmla="*/ 4763 w 188331"/>
                  <a:gd name="connsiteY0" fmla="*/ 0 h 152575"/>
                  <a:gd name="connsiteX1" fmla="*/ 188331 w 188331"/>
                  <a:gd name="connsiteY1" fmla="*/ 90489 h 152575"/>
                  <a:gd name="connsiteX2" fmla="*/ 188331 w 188331"/>
                  <a:gd name="connsiteY2" fmla="*/ 152575 h 152575"/>
                  <a:gd name="connsiteX3" fmla="*/ 0 w 188331"/>
                  <a:gd name="connsiteY3" fmla="*/ 85900 h 152575"/>
                  <a:gd name="connsiteX4" fmla="*/ 4763 w 188331"/>
                  <a:gd name="connsiteY4" fmla="*/ 0 h 152575"/>
                  <a:gd name="connsiteX0" fmla="*/ 4763 w 188331"/>
                  <a:gd name="connsiteY0" fmla="*/ 0 h 164481"/>
                  <a:gd name="connsiteX1" fmla="*/ 188331 w 188331"/>
                  <a:gd name="connsiteY1" fmla="*/ 90489 h 164481"/>
                  <a:gd name="connsiteX2" fmla="*/ 188331 w 188331"/>
                  <a:gd name="connsiteY2" fmla="*/ 164481 h 164481"/>
                  <a:gd name="connsiteX3" fmla="*/ 0 w 188331"/>
                  <a:gd name="connsiteY3" fmla="*/ 85900 h 164481"/>
                  <a:gd name="connsiteX4" fmla="*/ 4763 w 188331"/>
                  <a:gd name="connsiteY4" fmla="*/ 0 h 16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331" h="164481">
                    <a:moveTo>
                      <a:pt x="4763" y="0"/>
                    </a:moveTo>
                    <a:lnTo>
                      <a:pt x="188331" y="90489"/>
                    </a:lnTo>
                    <a:lnTo>
                      <a:pt x="188331" y="164481"/>
                    </a:lnTo>
                    <a:lnTo>
                      <a:pt x="0" y="85900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06"/>
              <p:cNvSpPr/>
              <p:nvPr/>
            </p:nvSpPr>
            <p:spPr>
              <a:xfrm>
                <a:off x="4107676" y="4264310"/>
                <a:ext cx="1026531" cy="547862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0 w 2502906"/>
                  <a:gd name="connsiteY0" fmla="*/ 304800 h 519287"/>
                  <a:gd name="connsiteX1" fmla="*/ 2502906 w 2502906"/>
                  <a:gd name="connsiteY1" fmla="*/ 0 h 519287"/>
                  <a:gd name="connsiteX2" fmla="*/ 2102856 w 2502906"/>
                  <a:gd name="connsiteY2" fmla="*/ 519287 h 519287"/>
                  <a:gd name="connsiteX3" fmla="*/ 0 w 2502906"/>
                  <a:gd name="connsiteY3" fmla="*/ 519287 h 519287"/>
                  <a:gd name="connsiteX4" fmla="*/ 0 w 2502906"/>
                  <a:gd name="connsiteY4" fmla="*/ 304800 h 519287"/>
                  <a:gd name="connsiteX0" fmla="*/ 609600 w 2502906"/>
                  <a:gd name="connsiteY0" fmla="*/ 50800 h 519287"/>
                  <a:gd name="connsiteX1" fmla="*/ 2502906 w 2502906"/>
                  <a:gd name="connsiteY1" fmla="*/ 0 h 519287"/>
                  <a:gd name="connsiteX2" fmla="*/ 2102856 w 2502906"/>
                  <a:gd name="connsiteY2" fmla="*/ 519287 h 519287"/>
                  <a:gd name="connsiteX3" fmla="*/ 0 w 2502906"/>
                  <a:gd name="connsiteY3" fmla="*/ 519287 h 519287"/>
                  <a:gd name="connsiteX4" fmla="*/ 609600 w 2502906"/>
                  <a:gd name="connsiteY4" fmla="*/ 50800 h 519287"/>
                  <a:gd name="connsiteX0" fmla="*/ 609600 w 2502906"/>
                  <a:gd name="connsiteY0" fmla="*/ 50800 h 519287"/>
                  <a:gd name="connsiteX1" fmla="*/ 2502906 w 2502906"/>
                  <a:gd name="connsiteY1" fmla="*/ 0 h 519287"/>
                  <a:gd name="connsiteX2" fmla="*/ 1537706 w 2502906"/>
                  <a:gd name="connsiteY2" fmla="*/ 436737 h 519287"/>
                  <a:gd name="connsiteX3" fmla="*/ 0 w 2502906"/>
                  <a:gd name="connsiteY3" fmla="*/ 519287 h 519287"/>
                  <a:gd name="connsiteX4" fmla="*/ 609600 w 2502906"/>
                  <a:gd name="connsiteY4" fmla="*/ 50800 h 519287"/>
                  <a:gd name="connsiteX0" fmla="*/ 990600 w 2883906"/>
                  <a:gd name="connsiteY0" fmla="*/ 50800 h 436737"/>
                  <a:gd name="connsiteX1" fmla="*/ 2883906 w 2883906"/>
                  <a:gd name="connsiteY1" fmla="*/ 0 h 436737"/>
                  <a:gd name="connsiteX2" fmla="*/ 1918706 w 2883906"/>
                  <a:gd name="connsiteY2" fmla="*/ 436737 h 436737"/>
                  <a:gd name="connsiteX3" fmla="*/ 0 w 2883906"/>
                  <a:gd name="connsiteY3" fmla="*/ 417687 h 436737"/>
                  <a:gd name="connsiteX4" fmla="*/ 990600 w 2883906"/>
                  <a:gd name="connsiteY4" fmla="*/ 50800 h 436737"/>
                  <a:gd name="connsiteX0" fmla="*/ 819150 w 2712456"/>
                  <a:gd name="connsiteY0" fmla="*/ 50800 h 443880"/>
                  <a:gd name="connsiteX1" fmla="*/ 2712456 w 2712456"/>
                  <a:gd name="connsiteY1" fmla="*/ 0 h 443880"/>
                  <a:gd name="connsiteX2" fmla="*/ 1747256 w 2712456"/>
                  <a:gd name="connsiteY2" fmla="*/ 436737 h 443880"/>
                  <a:gd name="connsiteX3" fmla="*/ 0 w 2712456"/>
                  <a:gd name="connsiteY3" fmla="*/ 443880 h 443880"/>
                  <a:gd name="connsiteX4" fmla="*/ 819150 w 2712456"/>
                  <a:gd name="connsiteY4" fmla="*/ 50800 h 443880"/>
                  <a:gd name="connsiteX0" fmla="*/ 840581 w 2712456"/>
                  <a:gd name="connsiteY0" fmla="*/ 0 h 454993"/>
                  <a:gd name="connsiteX1" fmla="*/ 2712456 w 2712456"/>
                  <a:gd name="connsiteY1" fmla="*/ 11113 h 454993"/>
                  <a:gd name="connsiteX2" fmla="*/ 1747256 w 2712456"/>
                  <a:gd name="connsiteY2" fmla="*/ 447850 h 454993"/>
                  <a:gd name="connsiteX3" fmla="*/ 0 w 2712456"/>
                  <a:gd name="connsiteY3" fmla="*/ 454993 h 454993"/>
                  <a:gd name="connsiteX4" fmla="*/ 840581 w 2712456"/>
                  <a:gd name="connsiteY4" fmla="*/ 0 h 454993"/>
                  <a:gd name="connsiteX0" fmla="*/ 840581 w 1747256"/>
                  <a:gd name="connsiteY0" fmla="*/ 0 h 454993"/>
                  <a:gd name="connsiteX1" fmla="*/ 850318 w 1747256"/>
                  <a:gd name="connsiteY1" fmla="*/ 170657 h 454993"/>
                  <a:gd name="connsiteX2" fmla="*/ 1747256 w 1747256"/>
                  <a:gd name="connsiteY2" fmla="*/ 447850 h 454993"/>
                  <a:gd name="connsiteX3" fmla="*/ 0 w 1747256"/>
                  <a:gd name="connsiteY3" fmla="*/ 454993 h 454993"/>
                  <a:gd name="connsiteX4" fmla="*/ 840581 w 1747256"/>
                  <a:gd name="connsiteY4" fmla="*/ 0 h 454993"/>
                  <a:gd name="connsiteX0" fmla="*/ 840581 w 1747256"/>
                  <a:gd name="connsiteY0" fmla="*/ 0 h 454993"/>
                  <a:gd name="connsiteX1" fmla="*/ 1026531 w 1747256"/>
                  <a:gd name="connsiteY1" fmla="*/ 94457 h 454993"/>
                  <a:gd name="connsiteX2" fmla="*/ 1747256 w 1747256"/>
                  <a:gd name="connsiteY2" fmla="*/ 447850 h 454993"/>
                  <a:gd name="connsiteX3" fmla="*/ 0 w 1747256"/>
                  <a:gd name="connsiteY3" fmla="*/ 454993 h 454993"/>
                  <a:gd name="connsiteX4" fmla="*/ 840581 w 1747256"/>
                  <a:gd name="connsiteY4" fmla="*/ 0 h 454993"/>
                  <a:gd name="connsiteX0" fmla="*/ 840581 w 1026531"/>
                  <a:gd name="connsiteY0" fmla="*/ 0 h 547862"/>
                  <a:gd name="connsiteX1" fmla="*/ 1026531 w 1026531"/>
                  <a:gd name="connsiteY1" fmla="*/ 94457 h 547862"/>
                  <a:gd name="connsiteX2" fmla="*/ 187537 w 1026531"/>
                  <a:gd name="connsiteY2" fmla="*/ 547862 h 547862"/>
                  <a:gd name="connsiteX3" fmla="*/ 0 w 1026531"/>
                  <a:gd name="connsiteY3" fmla="*/ 454993 h 547862"/>
                  <a:gd name="connsiteX4" fmla="*/ 840581 w 1026531"/>
                  <a:gd name="connsiteY4" fmla="*/ 0 h 54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531" h="547862">
                    <a:moveTo>
                      <a:pt x="840581" y="0"/>
                    </a:moveTo>
                    <a:lnTo>
                      <a:pt x="1026531" y="94457"/>
                    </a:lnTo>
                    <a:lnTo>
                      <a:pt x="187537" y="547862"/>
                    </a:lnTo>
                    <a:lnTo>
                      <a:pt x="0" y="454993"/>
                    </a:lnTo>
                    <a:lnTo>
                      <a:pt x="840581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0"/>
              <p:cNvSpPr/>
              <p:nvPr/>
            </p:nvSpPr>
            <p:spPr>
              <a:xfrm rot="3192664">
                <a:off x="4364416" y="4442709"/>
                <a:ext cx="146535" cy="452156"/>
              </a:xfrm>
              <a:custGeom>
                <a:avLst/>
                <a:gdLst>
                  <a:gd name="connsiteX0" fmla="*/ 0 w 220364"/>
                  <a:gd name="connsiteY0" fmla="*/ 0 h 68922"/>
                  <a:gd name="connsiteX1" fmla="*/ 220364 w 220364"/>
                  <a:gd name="connsiteY1" fmla="*/ 0 h 68922"/>
                  <a:gd name="connsiteX2" fmla="*/ 220364 w 220364"/>
                  <a:gd name="connsiteY2" fmla="*/ 68922 h 68922"/>
                  <a:gd name="connsiteX3" fmla="*/ 0 w 220364"/>
                  <a:gd name="connsiteY3" fmla="*/ 68922 h 68922"/>
                  <a:gd name="connsiteX4" fmla="*/ 0 w 220364"/>
                  <a:gd name="connsiteY4" fmla="*/ 0 h 68922"/>
                  <a:gd name="connsiteX0" fmla="*/ 0 w 220364"/>
                  <a:gd name="connsiteY0" fmla="*/ 134 h 69056"/>
                  <a:gd name="connsiteX1" fmla="*/ 103841 w 220364"/>
                  <a:gd name="connsiteY1" fmla="*/ 0 h 69056"/>
                  <a:gd name="connsiteX2" fmla="*/ 220364 w 220364"/>
                  <a:gd name="connsiteY2" fmla="*/ 134 h 69056"/>
                  <a:gd name="connsiteX3" fmla="*/ 220364 w 220364"/>
                  <a:gd name="connsiteY3" fmla="*/ 69056 h 69056"/>
                  <a:gd name="connsiteX4" fmla="*/ 0 w 220364"/>
                  <a:gd name="connsiteY4" fmla="*/ 69056 h 69056"/>
                  <a:gd name="connsiteX5" fmla="*/ 0 w 220364"/>
                  <a:gd name="connsiteY5" fmla="*/ 134 h 69056"/>
                  <a:gd name="connsiteX0" fmla="*/ 0 w 220364"/>
                  <a:gd name="connsiteY0" fmla="*/ 134 h 69056"/>
                  <a:gd name="connsiteX1" fmla="*/ 103841 w 220364"/>
                  <a:gd name="connsiteY1" fmla="*/ 0 h 69056"/>
                  <a:gd name="connsiteX2" fmla="*/ 220364 w 220364"/>
                  <a:gd name="connsiteY2" fmla="*/ 134 h 69056"/>
                  <a:gd name="connsiteX3" fmla="*/ 220364 w 220364"/>
                  <a:gd name="connsiteY3" fmla="*/ 69056 h 69056"/>
                  <a:gd name="connsiteX4" fmla="*/ 94316 w 220364"/>
                  <a:gd name="connsiteY4" fmla="*/ 69056 h 69056"/>
                  <a:gd name="connsiteX5" fmla="*/ 0 w 220364"/>
                  <a:gd name="connsiteY5" fmla="*/ 69056 h 69056"/>
                  <a:gd name="connsiteX6" fmla="*/ 0 w 220364"/>
                  <a:gd name="connsiteY6" fmla="*/ 134 h 69056"/>
                  <a:gd name="connsiteX0" fmla="*/ 0 w 220364"/>
                  <a:gd name="connsiteY0" fmla="*/ 0 h 68922"/>
                  <a:gd name="connsiteX1" fmla="*/ 149085 w 220364"/>
                  <a:gd name="connsiteY1" fmla="*/ 2247 h 68922"/>
                  <a:gd name="connsiteX2" fmla="*/ 220364 w 220364"/>
                  <a:gd name="connsiteY2" fmla="*/ 0 h 68922"/>
                  <a:gd name="connsiteX3" fmla="*/ 220364 w 220364"/>
                  <a:gd name="connsiteY3" fmla="*/ 68922 h 68922"/>
                  <a:gd name="connsiteX4" fmla="*/ 94316 w 220364"/>
                  <a:gd name="connsiteY4" fmla="*/ 68922 h 68922"/>
                  <a:gd name="connsiteX5" fmla="*/ 0 w 220364"/>
                  <a:gd name="connsiteY5" fmla="*/ 68922 h 68922"/>
                  <a:gd name="connsiteX6" fmla="*/ 0 w 220364"/>
                  <a:gd name="connsiteY6" fmla="*/ 0 h 68922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220364 w 251320"/>
                  <a:gd name="connsiteY3" fmla="*/ 445160 h 445160"/>
                  <a:gd name="connsiteX4" fmla="*/ 94316 w 251320"/>
                  <a:gd name="connsiteY4" fmla="*/ 445160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94316 w 251320"/>
                  <a:gd name="connsiteY4" fmla="*/ 445160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87173 w 251320"/>
                  <a:gd name="connsiteY4" fmla="*/ 409441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87173 w 251320"/>
                  <a:gd name="connsiteY4" fmla="*/ 409441 h 445160"/>
                  <a:gd name="connsiteX5" fmla="*/ 155389 w 251320"/>
                  <a:gd name="connsiteY5" fmla="*/ 426557 h 445160"/>
                  <a:gd name="connsiteX6" fmla="*/ 0 w 251320"/>
                  <a:gd name="connsiteY6" fmla="*/ 445160 h 445160"/>
                  <a:gd name="connsiteX7" fmla="*/ 0 w 251320"/>
                  <a:gd name="connsiteY7" fmla="*/ 376238 h 445160"/>
                  <a:gd name="connsiteX0" fmla="*/ 0 w 251320"/>
                  <a:gd name="connsiteY0" fmla="*/ 376238 h 452156"/>
                  <a:gd name="connsiteX1" fmla="*/ 149085 w 251320"/>
                  <a:gd name="connsiteY1" fmla="*/ 378485 h 452156"/>
                  <a:gd name="connsiteX2" fmla="*/ 251320 w 251320"/>
                  <a:gd name="connsiteY2" fmla="*/ 0 h 452156"/>
                  <a:gd name="connsiteX3" fmla="*/ 187026 w 251320"/>
                  <a:gd name="connsiteY3" fmla="*/ 428491 h 452156"/>
                  <a:gd name="connsiteX4" fmla="*/ 87173 w 251320"/>
                  <a:gd name="connsiteY4" fmla="*/ 409441 h 452156"/>
                  <a:gd name="connsiteX5" fmla="*/ 155389 w 251320"/>
                  <a:gd name="connsiteY5" fmla="*/ 426557 h 452156"/>
                  <a:gd name="connsiteX6" fmla="*/ 104785 w 251320"/>
                  <a:gd name="connsiteY6" fmla="*/ 452156 h 452156"/>
                  <a:gd name="connsiteX7" fmla="*/ 0 w 251320"/>
                  <a:gd name="connsiteY7" fmla="*/ 376238 h 452156"/>
                  <a:gd name="connsiteX0" fmla="*/ 39668 w 164264"/>
                  <a:gd name="connsiteY0" fmla="*/ 405586 h 452156"/>
                  <a:gd name="connsiteX1" fmla="*/ 62029 w 164264"/>
                  <a:gd name="connsiteY1" fmla="*/ 378485 h 452156"/>
                  <a:gd name="connsiteX2" fmla="*/ 164264 w 164264"/>
                  <a:gd name="connsiteY2" fmla="*/ 0 h 452156"/>
                  <a:gd name="connsiteX3" fmla="*/ 99970 w 164264"/>
                  <a:gd name="connsiteY3" fmla="*/ 428491 h 452156"/>
                  <a:gd name="connsiteX4" fmla="*/ 117 w 164264"/>
                  <a:gd name="connsiteY4" fmla="*/ 409441 h 452156"/>
                  <a:gd name="connsiteX5" fmla="*/ 68333 w 164264"/>
                  <a:gd name="connsiteY5" fmla="*/ 426557 h 452156"/>
                  <a:gd name="connsiteX6" fmla="*/ 17729 w 164264"/>
                  <a:gd name="connsiteY6" fmla="*/ 452156 h 452156"/>
                  <a:gd name="connsiteX7" fmla="*/ 39668 w 164264"/>
                  <a:gd name="connsiteY7" fmla="*/ 405586 h 452156"/>
                  <a:gd name="connsiteX0" fmla="*/ 39668 w 164264"/>
                  <a:gd name="connsiteY0" fmla="*/ 405586 h 452156"/>
                  <a:gd name="connsiteX1" fmla="*/ 85876 w 164264"/>
                  <a:gd name="connsiteY1" fmla="*/ 402263 h 452156"/>
                  <a:gd name="connsiteX2" fmla="*/ 164264 w 164264"/>
                  <a:gd name="connsiteY2" fmla="*/ 0 h 452156"/>
                  <a:gd name="connsiteX3" fmla="*/ 99970 w 164264"/>
                  <a:gd name="connsiteY3" fmla="*/ 428491 h 452156"/>
                  <a:gd name="connsiteX4" fmla="*/ 117 w 164264"/>
                  <a:gd name="connsiteY4" fmla="*/ 409441 h 452156"/>
                  <a:gd name="connsiteX5" fmla="*/ 68333 w 164264"/>
                  <a:gd name="connsiteY5" fmla="*/ 426557 h 452156"/>
                  <a:gd name="connsiteX6" fmla="*/ 17729 w 164264"/>
                  <a:gd name="connsiteY6" fmla="*/ 452156 h 452156"/>
                  <a:gd name="connsiteX7" fmla="*/ 39668 w 164264"/>
                  <a:gd name="connsiteY7" fmla="*/ 405586 h 452156"/>
                  <a:gd name="connsiteX0" fmla="*/ 21939 w 146535"/>
                  <a:gd name="connsiteY0" fmla="*/ 405586 h 466003"/>
                  <a:gd name="connsiteX1" fmla="*/ 68147 w 146535"/>
                  <a:gd name="connsiteY1" fmla="*/ 402263 h 466003"/>
                  <a:gd name="connsiteX2" fmla="*/ 146535 w 146535"/>
                  <a:gd name="connsiteY2" fmla="*/ 0 h 466003"/>
                  <a:gd name="connsiteX3" fmla="*/ 82241 w 146535"/>
                  <a:gd name="connsiteY3" fmla="*/ 428491 h 466003"/>
                  <a:gd name="connsiteX4" fmla="*/ 73907 w 146535"/>
                  <a:gd name="connsiteY4" fmla="*/ 465986 h 466003"/>
                  <a:gd name="connsiteX5" fmla="*/ 50604 w 146535"/>
                  <a:gd name="connsiteY5" fmla="*/ 426557 h 466003"/>
                  <a:gd name="connsiteX6" fmla="*/ 0 w 146535"/>
                  <a:gd name="connsiteY6" fmla="*/ 452156 h 466003"/>
                  <a:gd name="connsiteX7" fmla="*/ 21939 w 146535"/>
                  <a:gd name="connsiteY7" fmla="*/ 405586 h 466003"/>
                  <a:gd name="connsiteX0" fmla="*/ 21939 w 146535"/>
                  <a:gd name="connsiteY0" fmla="*/ 405586 h 466003"/>
                  <a:gd name="connsiteX1" fmla="*/ 68147 w 146535"/>
                  <a:gd name="connsiteY1" fmla="*/ 402263 h 466003"/>
                  <a:gd name="connsiteX2" fmla="*/ 146535 w 146535"/>
                  <a:gd name="connsiteY2" fmla="*/ 0 h 466003"/>
                  <a:gd name="connsiteX3" fmla="*/ 112703 w 146535"/>
                  <a:gd name="connsiteY3" fmla="*/ 415590 h 466003"/>
                  <a:gd name="connsiteX4" fmla="*/ 73907 w 146535"/>
                  <a:gd name="connsiteY4" fmla="*/ 465986 h 466003"/>
                  <a:gd name="connsiteX5" fmla="*/ 50604 w 146535"/>
                  <a:gd name="connsiteY5" fmla="*/ 426557 h 466003"/>
                  <a:gd name="connsiteX6" fmla="*/ 0 w 146535"/>
                  <a:gd name="connsiteY6" fmla="*/ 452156 h 466003"/>
                  <a:gd name="connsiteX7" fmla="*/ 21939 w 146535"/>
                  <a:gd name="connsiteY7" fmla="*/ 405586 h 466003"/>
                  <a:gd name="connsiteX0" fmla="*/ 21939 w 146535"/>
                  <a:gd name="connsiteY0" fmla="*/ 405586 h 452156"/>
                  <a:gd name="connsiteX1" fmla="*/ 68147 w 146535"/>
                  <a:gd name="connsiteY1" fmla="*/ 402263 h 452156"/>
                  <a:gd name="connsiteX2" fmla="*/ 146535 w 146535"/>
                  <a:gd name="connsiteY2" fmla="*/ 0 h 452156"/>
                  <a:gd name="connsiteX3" fmla="*/ 112703 w 146535"/>
                  <a:gd name="connsiteY3" fmla="*/ 415590 h 452156"/>
                  <a:gd name="connsiteX4" fmla="*/ 76228 w 146535"/>
                  <a:gd name="connsiteY4" fmla="*/ 423119 h 452156"/>
                  <a:gd name="connsiteX5" fmla="*/ 50604 w 146535"/>
                  <a:gd name="connsiteY5" fmla="*/ 426557 h 452156"/>
                  <a:gd name="connsiteX6" fmla="*/ 0 w 146535"/>
                  <a:gd name="connsiteY6" fmla="*/ 452156 h 452156"/>
                  <a:gd name="connsiteX7" fmla="*/ 21939 w 146535"/>
                  <a:gd name="connsiteY7" fmla="*/ 405586 h 452156"/>
                  <a:gd name="connsiteX0" fmla="*/ 21939 w 146535"/>
                  <a:gd name="connsiteY0" fmla="*/ 405586 h 452156"/>
                  <a:gd name="connsiteX1" fmla="*/ 68147 w 146535"/>
                  <a:gd name="connsiteY1" fmla="*/ 402263 h 452156"/>
                  <a:gd name="connsiteX2" fmla="*/ 146535 w 146535"/>
                  <a:gd name="connsiteY2" fmla="*/ 0 h 452156"/>
                  <a:gd name="connsiteX3" fmla="*/ 96948 w 146535"/>
                  <a:gd name="connsiteY3" fmla="*/ 388942 h 452156"/>
                  <a:gd name="connsiteX4" fmla="*/ 76228 w 146535"/>
                  <a:gd name="connsiteY4" fmla="*/ 423119 h 452156"/>
                  <a:gd name="connsiteX5" fmla="*/ 50604 w 146535"/>
                  <a:gd name="connsiteY5" fmla="*/ 426557 h 452156"/>
                  <a:gd name="connsiteX6" fmla="*/ 0 w 146535"/>
                  <a:gd name="connsiteY6" fmla="*/ 452156 h 452156"/>
                  <a:gd name="connsiteX7" fmla="*/ 21939 w 146535"/>
                  <a:gd name="connsiteY7" fmla="*/ 405586 h 45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535" h="452156">
                    <a:moveTo>
                      <a:pt x="21939" y="405586"/>
                    </a:moveTo>
                    <a:lnTo>
                      <a:pt x="68147" y="402263"/>
                    </a:lnTo>
                    <a:lnTo>
                      <a:pt x="146535" y="0"/>
                    </a:lnTo>
                    <a:lnTo>
                      <a:pt x="96948" y="388942"/>
                    </a:lnTo>
                    <a:lnTo>
                      <a:pt x="76228" y="423119"/>
                    </a:lnTo>
                    <a:cubicBezTo>
                      <a:pt x="72766" y="424099"/>
                      <a:pt x="54066" y="425577"/>
                      <a:pt x="50604" y="426557"/>
                    </a:cubicBezTo>
                    <a:lnTo>
                      <a:pt x="0" y="452156"/>
                    </a:lnTo>
                    <a:lnTo>
                      <a:pt x="21939" y="405586"/>
                    </a:lnTo>
                    <a:close/>
                  </a:path>
                </a:pathLst>
              </a:custGeom>
              <a:solidFill>
                <a:srgbClr val="F79F5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111"/>
              <p:cNvSpPr/>
              <p:nvPr/>
            </p:nvSpPr>
            <p:spPr>
              <a:xfrm rot="3377166">
                <a:off x="4680586" y="4112365"/>
                <a:ext cx="107746" cy="681430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111"/>
              <p:cNvSpPr/>
              <p:nvPr/>
            </p:nvSpPr>
            <p:spPr>
              <a:xfrm rot="13736719">
                <a:off x="4827096" y="4197526"/>
                <a:ext cx="107746" cy="681430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111"/>
              <p:cNvSpPr/>
              <p:nvPr/>
            </p:nvSpPr>
            <p:spPr>
              <a:xfrm rot="3377166">
                <a:off x="4589295" y="4274775"/>
                <a:ext cx="54223" cy="614087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3062 w 107746"/>
                  <a:gd name="connsiteY2" fmla="*/ 168065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26856"/>
                  <a:gd name="connsiteY0" fmla="*/ 577072 h 577072"/>
                  <a:gd name="connsiteX1" fmla="*/ 126856 w 126856"/>
                  <a:gd name="connsiteY1" fmla="*/ 0 h 577072"/>
                  <a:gd name="connsiteX2" fmla="*/ 122172 w 126856"/>
                  <a:gd name="connsiteY2" fmla="*/ 168065 h 577072"/>
                  <a:gd name="connsiteX3" fmla="*/ 114414 w 126856"/>
                  <a:gd name="connsiteY3" fmla="*/ 262929 h 577072"/>
                  <a:gd name="connsiteX4" fmla="*/ 0 w 126856"/>
                  <a:gd name="connsiteY4" fmla="*/ 577072 h 577072"/>
                  <a:gd name="connsiteX0" fmla="*/ 0 w 54223"/>
                  <a:gd name="connsiteY0" fmla="*/ 614087 h 614087"/>
                  <a:gd name="connsiteX1" fmla="*/ 54223 w 54223"/>
                  <a:gd name="connsiteY1" fmla="*/ 0 h 614087"/>
                  <a:gd name="connsiteX2" fmla="*/ 49539 w 54223"/>
                  <a:gd name="connsiteY2" fmla="*/ 168065 h 614087"/>
                  <a:gd name="connsiteX3" fmla="*/ 41781 w 54223"/>
                  <a:gd name="connsiteY3" fmla="*/ 262929 h 614087"/>
                  <a:gd name="connsiteX4" fmla="*/ 0 w 54223"/>
                  <a:gd name="connsiteY4" fmla="*/ 614087 h 61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23" h="614087">
                    <a:moveTo>
                      <a:pt x="0" y="614087"/>
                    </a:moveTo>
                    <a:lnTo>
                      <a:pt x="54223" y="0"/>
                    </a:lnTo>
                    <a:cubicBezTo>
                      <a:pt x="46494" y="65265"/>
                      <a:pt x="57268" y="102800"/>
                      <a:pt x="49539" y="168065"/>
                    </a:cubicBezTo>
                    <a:lnTo>
                      <a:pt x="41781" y="262929"/>
                    </a:lnTo>
                    <a:lnTo>
                      <a:pt x="0" y="61408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111"/>
              <p:cNvSpPr/>
              <p:nvPr/>
            </p:nvSpPr>
            <p:spPr>
              <a:xfrm rot="3377166">
                <a:off x="4417593" y="4266547"/>
                <a:ext cx="54223" cy="614087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3062 w 107746"/>
                  <a:gd name="connsiteY2" fmla="*/ 168065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26856"/>
                  <a:gd name="connsiteY0" fmla="*/ 577072 h 577072"/>
                  <a:gd name="connsiteX1" fmla="*/ 126856 w 126856"/>
                  <a:gd name="connsiteY1" fmla="*/ 0 h 577072"/>
                  <a:gd name="connsiteX2" fmla="*/ 122172 w 126856"/>
                  <a:gd name="connsiteY2" fmla="*/ 168065 h 577072"/>
                  <a:gd name="connsiteX3" fmla="*/ 114414 w 126856"/>
                  <a:gd name="connsiteY3" fmla="*/ 262929 h 577072"/>
                  <a:gd name="connsiteX4" fmla="*/ 0 w 126856"/>
                  <a:gd name="connsiteY4" fmla="*/ 577072 h 577072"/>
                  <a:gd name="connsiteX0" fmla="*/ 0 w 54223"/>
                  <a:gd name="connsiteY0" fmla="*/ 614087 h 614087"/>
                  <a:gd name="connsiteX1" fmla="*/ 54223 w 54223"/>
                  <a:gd name="connsiteY1" fmla="*/ 0 h 614087"/>
                  <a:gd name="connsiteX2" fmla="*/ 49539 w 54223"/>
                  <a:gd name="connsiteY2" fmla="*/ 168065 h 614087"/>
                  <a:gd name="connsiteX3" fmla="*/ 41781 w 54223"/>
                  <a:gd name="connsiteY3" fmla="*/ 262929 h 614087"/>
                  <a:gd name="connsiteX4" fmla="*/ 0 w 54223"/>
                  <a:gd name="connsiteY4" fmla="*/ 614087 h 61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23" h="614087">
                    <a:moveTo>
                      <a:pt x="0" y="614087"/>
                    </a:moveTo>
                    <a:lnTo>
                      <a:pt x="54223" y="0"/>
                    </a:lnTo>
                    <a:cubicBezTo>
                      <a:pt x="46494" y="65265"/>
                      <a:pt x="57268" y="102800"/>
                      <a:pt x="49539" y="168065"/>
                    </a:cubicBezTo>
                    <a:lnTo>
                      <a:pt x="41781" y="262929"/>
                    </a:lnTo>
                    <a:lnTo>
                      <a:pt x="0" y="61408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111"/>
              <p:cNvSpPr/>
              <p:nvPr/>
            </p:nvSpPr>
            <p:spPr>
              <a:xfrm rot="13018569">
                <a:off x="4908057" y="4296773"/>
                <a:ext cx="107746" cy="244593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 rot="10182433" flipV="1">
              <a:off x="3611896" y="2029340"/>
              <a:ext cx="1117714" cy="622277"/>
              <a:chOff x="4103970" y="4264310"/>
              <a:chExt cx="1117714" cy="622277"/>
            </a:xfrm>
          </p:grpSpPr>
          <p:sp>
            <p:nvSpPr>
              <p:cNvPr id="42" name="Rectangle 107"/>
              <p:cNvSpPr/>
              <p:nvPr/>
            </p:nvSpPr>
            <p:spPr>
              <a:xfrm>
                <a:off x="4294266" y="4362538"/>
                <a:ext cx="857463" cy="524049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0 w 2102856"/>
                  <a:gd name="connsiteY0" fmla="*/ 469900 h 684387"/>
                  <a:gd name="connsiteX1" fmla="*/ 940806 w 2102856"/>
                  <a:gd name="connsiteY1" fmla="*/ 0 h 684387"/>
                  <a:gd name="connsiteX2" fmla="*/ 2102856 w 2102856"/>
                  <a:gd name="connsiteY2" fmla="*/ 684387 h 684387"/>
                  <a:gd name="connsiteX3" fmla="*/ 0 w 2102856"/>
                  <a:gd name="connsiteY3" fmla="*/ 684387 h 684387"/>
                  <a:gd name="connsiteX4" fmla="*/ 0 w 2102856"/>
                  <a:gd name="connsiteY4" fmla="*/ 469900 h 684387"/>
                  <a:gd name="connsiteX0" fmla="*/ 0 w 1112256"/>
                  <a:gd name="connsiteY0" fmla="*/ 469900 h 684387"/>
                  <a:gd name="connsiteX1" fmla="*/ 940806 w 1112256"/>
                  <a:gd name="connsiteY1" fmla="*/ 0 h 684387"/>
                  <a:gd name="connsiteX2" fmla="*/ 1112256 w 1112256"/>
                  <a:gd name="connsiteY2" fmla="*/ 93837 h 684387"/>
                  <a:gd name="connsiteX3" fmla="*/ 0 w 1112256"/>
                  <a:gd name="connsiteY3" fmla="*/ 684387 h 684387"/>
                  <a:gd name="connsiteX4" fmla="*/ 0 w 1112256"/>
                  <a:gd name="connsiteY4" fmla="*/ 469900 h 684387"/>
                  <a:gd name="connsiteX0" fmla="*/ 0 w 1112256"/>
                  <a:gd name="connsiteY0" fmla="*/ 469900 h 576437"/>
                  <a:gd name="connsiteX1" fmla="*/ 940806 w 1112256"/>
                  <a:gd name="connsiteY1" fmla="*/ 0 h 576437"/>
                  <a:gd name="connsiteX2" fmla="*/ 1112256 w 1112256"/>
                  <a:gd name="connsiteY2" fmla="*/ 93837 h 576437"/>
                  <a:gd name="connsiteX3" fmla="*/ 76200 w 1112256"/>
                  <a:gd name="connsiteY3" fmla="*/ 576437 h 576437"/>
                  <a:gd name="connsiteX4" fmla="*/ 0 w 1112256"/>
                  <a:gd name="connsiteY4" fmla="*/ 469900 h 576437"/>
                  <a:gd name="connsiteX0" fmla="*/ 0 w 1112256"/>
                  <a:gd name="connsiteY0" fmla="*/ 446088 h 576437"/>
                  <a:gd name="connsiteX1" fmla="*/ 940806 w 1112256"/>
                  <a:gd name="connsiteY1" fmla="*/ 0 h 576437"/>
                  <a:gd name="connsiteX2" fmla="*/ 1112256 w 1112256"/>
                  <a:gd name="connsiteY2" fmla="*/ 93837 h 576437"/>
                  <a:gd name="connsiteX3" fmla="*/ 76200 w 1112256"/>
                  <a:gd name="connsiteY3" fmla="*/ 576437 h 576437"/>
                  <a:gd name="connsiteX4" fmla="*/ 0 w 1112256"/>
                  <a:gd name="connsiteY4" fmla="*/ 446088 h 576437"/>
                  <a:gd name="connsiteX0" fmla="*/ 0 w 1112256"/>
                  <a:gd name="connsiteY0" fmla="*/ 438944 h 569293"/>
                  <a:gd name="connsiteX1" fmla="*/ 943188 w 1112256"/>
                  <a:gd name="connsiteY1" fmla="*/ 0 h 569293"/>
                  <a:gd name="connsiteX2" fmla="*/ 1112256 w 1112256"/>
                  <a:gd name="connsiteY2" fmla="*/ 86693 h 569293"/>
                  <a:gd name="connsiteX3" fmla="*/ 76200 w 1112256"/>
                  <a:gd name="connsiteY3" fmla="*/ 569293 h 569293"/>
                  <a:gd name="connsiteX4" fmla="*/ 0 w 1112256"/>
                  <a:gd name="connsiteY4" fmla="*/ 438944 h 569293"/>
                  <a:gd name="connsiteX0" fmla="*/ 0 w 1112256"/>
                  <a:gd name="connsiteY0" fmla="*/ 438944 h 533574"/>
                  <a:gd name="connsiteX1" fmla="*/ 943188 w 1112256"/>
                  <a:gd name="connsiteY1" fmla="*/ 0 h 533574"/>
                  <a:gd name="connsiteX2" fmla="*/ 1112256 w 1112256"/>
                  <a:gd name="connsiteY2" fmla="*/ 86693 h 533574"/>
                  <a:gd name="connsiteX3" fmla="*/ 150019 w 1112256"/>
                  <a:gd name="connsiteY3" fmla="*/ 533574 h 533574"/>
                  <a:gd name="connsiteX4" fmla="*/ 0 w 1112256"/>
                  <a:gd name="connsiteY4" fmla="*/ 438944 h 533574"/>
                  <a:gd name="connsiteX0" fmla="*/ 4763 w 1117019"/>
                  <a:gd name="connsiteY0" fmla="*/ 438944 h 557387"/>
                  <a:gd name="connsiteX1" fmla="*/ 947951 w 1117019"/>
                  <a:gd name="connsiteY1" fmla="*/ 0 h 557387"/>
                  <a:gd name="connsiteX2" fmla="*/ 1117019 w 1117019"/>
                  <a:gd name="connsiteY2" fmla="*/ 86693 h 557387"/>
                  <a:gd name="connsiteX3" fmla="*/ 0 w 1117019"/>
                  <a:gd name="connsiteY3" fmla="*/ 557387 h 557387"/>
                  <a:gd name="connsiteX4" fmla="*/ 4763 w 1117019"/>
                  <a:gd name="connsiteY4" fmla="*/ 438944 h 557387"/>
                  <a:gd name="connsiteX0" fmla="*/ 4763 w 947951"/>
                  <a:gd name="connsiteY0" fmla="*/ 438944 h 557387"/>
                  <a:gd name="connsiteX1" fmla="*/ 947951 w 947951"/>
                  <a:gd name="connsiteY1" fmla="*/ 0 h 557387"/>
                  <a:gd name="connsiteX2" fmla="*/ 943188 w 947951"/>
                  <a:gd name="connsiteY2" fmla="*/ 115268 h 557387"/>
                  <a:gd name="connsiteX3" fmla="*/ 0 w 947951"/>
                  <a:gd name="connsiteY3" fmla="*/ 557387 h 557387"/>
                  <a:gd name="connsiteX4" fmla="*/ 4763 w 947951"/>
                  <a:gd name="connsiteY4" fmla="*/ 438944 h 557387"/>
                  <a:gd name="connsiteX0" fmla="*/ 4763 w 964620"/>
                  <a:gd name="connsiteY0" fmla="*/ 436563 h 555006"/>
                  <a:gd name="connsiteX1" fmla="*/ 964620 w 964620"/>
                  <a:gd name="connsiteY1" fmla="*/ 0 h 555006"/>
                  <a:gd name="connsiteX2" fmla="*/ 943188 w 964620"/>
                  <a:gd name="connsiteY2" fmla="*/ 112887 h 555006"/>
                  <a:gd name="connsiteX3" fmla="*/ 0 w 964620"/>
                  <a:gd name="connsiteY3" fmla="*/ 555006 h 555006"/>
                  <a:gd name="connsiteX4" fmla="*/ 4763 w 964620"/>
                  <a:gd name="connsiteY4" fmla="*/ 436563 h 555006"/>
                  <a:gd name="connsiteX0" fmla="*/ 0 w 983670"/>
                  <a:gd name="connsiteY0" fmla="*/ 436563 h 555006"/>
                  <a:gd name="connsiteX1" fmla="*/ 983670 w 983670"/>
                  <a:gd name="connsiteY1" fmla="*/ 0 h 555006"/>
                  <a:gd name="connsiteX2" fmla="*/ 962238 w 983670"/>
                  <a:gd name="connsiteY2" fmla="*/ 112887 h 555006"/>
                  <a:gd name="connsiteX3" fmla="*/ 19050 w 983670"/>
                  <a:gd name="connsiteY3" fmla="*/ 555006 h 555006"/>
                  <a:gd name="connsiteX4" fmla="*/ 0 w 983670"/>
                  <a:gd name="connsiteY4" fmla="*/ 436563 h 555006"/>
                  <a:gd name="connsiteX0" fmla="*/ 4762 w 988432"/>
                  <a:gd name="connsiteY0" fmla="*/ 436563 h 509762"/>
                  <a:gd name="connsiteX1" fmla="*/ 988432 w 988432"/>
                  <a:gd name="connsiteY1" fmla="*/ 0 h 509762"/>
                  <a:gd name="connsiteX2" fmla="*/ 967000 w 988432"/>
                  <a:gd name="connsiteY2" fmla="*/ 112887 h 509762"/>
                  <a:gd name="connsiteX3" fmla="*/ 0 w 988432"/>
                  <a:gd name="connsiteY3" fmla="*/ 509762 h 509762"/>
                  <a:gd name="connsiteX4" fmla="*/ 4762 w 988432"/>
                  <a:gd name="connsiteY4" fmla="*/ 436563 h 509762"/>
                  <a:gd name="connsiteX0" fmla="*/ 4762 w 967000"/>
                  <a:gd name="connsiteY0" fmla="*/ 450850 h 524049"/>
                  <a:gd name="connsiteX1" fmla="*/ 845557 w 967000"/>
                  <a:gd name="connsiteY1" fmla="*/ 0 h 524049"/>
                  <a:gd name="connsiteX2" fmla="*/ 967000 w 967000"/>
                  <a:gd name="connsiteY2" fmla="*/ 127174 h 524049"/>
                  <a:gd name="connsiteX3" fmla="*/ 0 w 967000"/>
                  <a:gd name="connsiteY3" fmla="*/ 524049 h 524049"/>
                  <a:gd name="connsiteX4" fmla="*/ 4762 w 967000"/>
                  <a:gd name="connsiteY4" fmla="*/ 450850 h 524049"/>
                  <a:gd name="connsiteX0" fmla="*/ 4762 w 857463"/>
                  <a:gd name="connsiteY0" fmla="*/ 450850 h 524049"/>
                  <a:gd name="connsiteX1" fmla="*/ 845557 w 857463"/>
                  <a:gd name="connsiteY1" fmla="*/ 0 h 524049"/>
                  <a:gd name="connsiteX2" fmla="*/ 857463 w 857463"/>
                  <a:gd name="connsiteY2" fmla="*/ 74786 h 524049"/>
                  <a:gd name="connsiteX3" fmla="*/ 0 w 857463"/>
                  <a:gd name="connsiteY3" fmla="*/ 524049 h 524049"/>
                  <a:gd name="connsiteX4" fmla="*/ 4762 w 857463"/>
                  <a:gd name="connsiteY4" fmla="*/ 450850 h 52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463" h="524049">
                    <a:moveTo>
                      <a:pt x="4762" y="450850"/>
                    </a:moveTo>
                    <a:lnTo>
                      <a:pt x="845557" y="0"/>
                    </a:lnTo>
                    <a:lnTo>
                      <a:pt x="857463" y="74786"/>
                    </a:lnTo>
                    <a:lnTo>
                      <a:pt x="0" y="524049"/>
                    </a:lnTo>
                    <a:lnTo>
                      <a:pt x="4762" y="45085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108"/>
              <p:cNvSpPr/>
              <p:nvPr/>
            </p:nvSpPr>
            <p:spPr>
              <a:xfrm>
                <a:off x="4103970" y="4721143"/>
                <a:ext cx="188331" cy="164481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102856 w 2102856"/>
                  <a:gd name="connsiteY2" fmla="*/ 240681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083806 w 2102856"/>
                  <a:gd name="connsiteY2" fmla="*/ 147812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178594 w 2102856"/>
                  <a:gd name="connsiteY0" fmla="*/ 0 h 240681"/>
                  <a:gd name="connsiteX1" fmla="*/ 2102856 w 2102856"/>
                  <a:gd name="connsiteY1" fmla="*/ 26194 h 240681"/>
                  <a:gd name="connsiteX2" fmla="*/ 2102856 w 2102856"/>
                  <a:gd name="connsiteY2" fmla="*/ 131143 h 240681"/>
                  <a:gd name="connsiteX3" fmla="*/ 0 w 2102856"/>
                  <a:gd name="connsiteY3" fmla="*/ 240681 h 240681"/>
                  <a:gd name="connsiteX4" fmla="*/ 178594 w 2102856"/>
                  <a:gd name="connsiteY4" fmla="*/ 0 h 240681"/>
                  <a:gd name="connsiteX0" fmla="*/ 73819 w 1998081"/>
                  <a:gd name="connsiteY0" fmla="*/ 0 h 131143"/>
                  <a:gd name="connsiteX1" fmla="*/ 1998081 w 1998081"/>
                  <a:gd name="connsiteY1" fmla="*/ 26194 h 131143"/>
                  <a:gd name="connsiteX2" fmla="*/ 1998081 w 1998081"/>
                  <a:gd name="connsiteY2" fmla="*/ 131143 h 131143"/>
                  <a:gd name="connsiteX3" fmla="*/ 0 w 1998081"/>
                  <a:gd name="connsiteY3" fmla="*/ 107331 h 131143"/>
                  <a:gd name="connsiteX4" fmla="*/ 73819 w 1998081"/>
                  <a:gd name="connsiteY4" fmla="*/ 0 h 131143"/>
                  <a:gd name="connsiteX0" fmla="*/ 73819 w 1998081"/>
                  <a:gd name="connsiteY0" fmla="*/ 0 h 131143"/>
                  <a:gd name="connsiteX1" fmla="*/ 1998081 w 1998081"/>
                  <a:gd name="connsiteY1" fmla="*/ 26194 h 131143"/>
                  <a:gd name="connsiteX2" fmla="*/ 1998081 w 1998081"/>
                  <a:gd name="connsiteY2" fmla="*/ 131143 h 131143"/>
                  <a:gd name="connsiteX3" fmla="*/ 0 w 1998081"/>
                  <a:gd name="connsiteY3" fmla="*/ 121618 h 131143"/>
                  <a:gd name="connsiteX4" fmla="*/ 73819 w 1998081"/>
                  <a:gd name="connsiteY4" fmla="*/ 0 h 131143"/>
                  <a:gd name="connsiteX0" fmla="*/ 183357 w 1998081"/>
                  <a:gd name="connsiteY0" fmla="*/ 0 h 257350"/>
                  <a:gd name="connsiteX1" fmla="*/ 1998081 w 1998081"/>
                  <a:gd name="connsiteY1" fmla="*/ 152401 h 257350"/>
                  <a:gd name="connsiteX2" fmla="*/ 1998081 w 1998081"/>
                  <a:gd name="connsiteY2" fmla="*/ 257350 h 257350"/>
                  <a:gd name="connsiteX3" fmla="*/ 0 w 1998081"/>
                  <a:gd name="connsiteY3" fmla="*/ 247825 h 257350"/>
                  <a:gd name="connsiteX4" fmla="*/ 183357 w 1998081"/>
                  <a:gd name="connsiteY4" fmla="*/ 0 h 257350"/>
                  <a:gd name="connsiteX0" fmla="*/ 183357 w 1998081"/>
                  <a:gd name="connsiteY0" fmla="*/ 0 h 257350"/>
                  <a:gd name="connsiteX1" fmla="*/ 366925 w 1998081"/>
                  <a:gd name="connsiteY1" fmla="*/ 90489 h 257350"/>
                  <a:gd name="connsiteX2" fmla="*/ 1998081 w 1998081"/>
                  <a:gd name="connsiteY2" fmla="*/ 257350 h 257350"/>
                  <a:gd name="connsiteX3" fmla="*/ 0 w 1998081"/>
                  <a:gd name="connsiteY3" fmla="*/ 247825 h 257350"/>
                  <a:gd name="connsiteX4" fmla="*/ 183357 w 1998081"/>
                  <a:gd name="connsiteY4" fmla="*/ 0 h 257350"/>
                  <a:gd name="connsiteX0" fmla="*/ 183357 w 366925"/>
                  <a:gd name="connsiteY0" fmla="*/ 0 h 247825"/>
                  <a:gd name="connsiteX1" fmla="*/ 366925 w 366925"/>
                  <a:gd name="connsiteY1" fmla="*/ 90489 h 247825"/>
                  <a:gd name="connsiteX2" fmla="*/ 366925 w 366925"/>
                  <a:gd name="connsiteY2" fmla="*/ 152575 h 247825"/>
                  <a:gd name="connsiteX3" fmla="*/ 0 w 366925"/>
                  <a:gd name="connsiteY3" fmla="*/ 247825 h 247825"/>
                  <a:gd name="connsiteX4" fmla="*/ 183357 w 366925"/>
                  <a:gd name="connsiteY4" fmla="*/ 0 h 247825"/>
                  <a:gd name="connsiteX0" fmla="*/ 4763 w 188331"/>
                  <a:gd name="connsiteY0" fmla="*/ 0 h 152575"/>
                  <a:gd name="connsiteX1" fmla="*/ 188331 w 188331"/>
                  <a:gd name="connsiteY1" fmla="*/ 90489 h 152575"/>
                  <a:gd name="connsiteX2" fmla="*/ 188331 w 188331"/>
                  <a:gd name="connsiteY2" fmla="*/ 152575 h 152575"/>
                  <a:gd name="connsiteX3" fmla="*/ 0 w 188331"/>
                  <a:gd name="connsiteY3" fmla="*/ 85900 h 152575"/>
                  <a:gd name="connsiteX4" fmla="*/ 4763 w 188331"/>
                  <a:gd name="connsiteY4" fmla="*/ 0 h 152575"/>
                  <a:gd name="connsiteX0" fmla="*/ 4763 w 188331"/>
                  <a:gd name="connsiteY0" fmla="*/ 0 h 164481"/>
                  <a:gd name="connsiteX1" fmla="*/ 188331 w 188331"/>
                  <a:gd name="connsiteY1" fmla="*/ 90489 h 164481"/>
                  <a:gd name="connsiteX2" fmla="*/ 188331 w 188331"/>
                  <a:gd name="connsiteY2" fmla="*/ 164481 h 164481"/>
                  <a:gd name="connsiteX3" fmla="*/ 0 w 188331"/>
                  <a:gd name="connsiteY3" fmla="*/ 85900 h 164481"/>
                  <a:gd name="connsiteX4" fmla="*/ 4763 w 188331"/>
                  <a:gd name="connsiteY4" fmla="*/ 0 h 16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331" h="164481">
                    <a:moveTo>
                      <a:pt x="4763" y="0"/>
                    </a:moveTo>
                    <a:lnTo>
                      <a:pt x="188331" y="90489"/>
                    </a:lnTo>
                    <a:lnTo>
                      <a:pt x="188331" y="164481"/>
                    </a:lnTo>
                    <a:lnTo>
                      <a:pt x="0" y="85900"/>
                    </a:lnTo>
                    <a:lnTo>
                      <a:pt x="4763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106"/>
              <p:cNvSpPr/>
              <p:nvPr/>
            </p:nvSpPr>
            <p:spPr>
              <a:xfrm>
                <a:off x="4107676" y="4264310"/>
                <a:ext cx="1026531" cy="547862"/>
              </a:xfrm>
              <a:custGeom>
                <a:avLst/>
                <a:gdLst>
                  <a:gd name="connsiteX0" fmla="*/ 0 w 2102856"/>
                  <a:gd name="connsiteY0" fmla="*/ 0 h 214487"/>
                  <a:gd name="connsiteX1" fmla="*/ 2102856 w 2102856"/>
                  <a:gd name="connsiteY1" fmla="*/ 0 h 214487"/>
                  <a:gd name="connsiteX2" fmla="*/ 2102856 w 2102856"/>
                  <a:gd name="connsiteY2" fmla="*/ 214487 h 214487"/>
                  <a:gd name="connsiteX3" fmla="*/ 0 w 2102856"/>
                  <a:gd name="connsiteY3" fmla="*/ 214487 h 214487"/>
                  <a:gd name="connsiteX4" fmla="*/ 0 w 2102856"/>
                  <a:gd name="connsiteY4" fmla="*/ 0 h 214487"/>
                  <a:gd name="connsiteX0" fmla="*/ 0 w 2502906"/>
                  <a:gd name="connsiteY0" fmla="*/ 304800 h 519287"/>
                  <a:gd name="connsiteX1" fmla="*/ 2502906 w 2502906"/>
                  <a:gd name="connsiteY1" fmla="*/ 0 h 519287"/>
                  <a:gd name="connsiteX2" fmla="*/ 2102856 w 2502906"/>
                  <a:gd name="connsiteY2" fmla="*/ 519287 h 519287"/>
                  <a:gd name="connsiteX3" fmla="*/ 0 w 2502906"/>
                  <a:gd name="connsiteY3" fmla="*/ 519287 h 519287"/>
                  <a:gd name="connsiteX4" fmla="*/ 0 w 2502906"/>
                  <a:gd name="connsiteY4" fmla="*/ 304800 h 519287"/>
                  <a:gd name="connsiteX0" fmla="*/ 609600 w 2502906"/>
                  <a:gd name="connsiteY0" fmla="*/ 50800 h 519287"/>
                  <a:gd name="connsiteX1" fmla="*/ 2502906 w 2502906"/>
                  <a:gd name="connsiteY1" fmla="*/ 0 h 519287"/>
                  <a:gd name="connsiteX2" fmla="*/ 2102856 w 2502906"/>
                  <a:gd name="connsiteY2" fmla="*/ 519287 h 519287"/>
                  <a:gd name="connsiteX3" fmla="*/ 0 w 2502906"/>
                  <a:gd name="connsiteY3" fmla="*/ 519287 h 519287"/>
                  <a:gd name="connsiteX4" fmla="*/ 609600 w 2502906"/>
                  <a:gd name="connsiteY4" fmla="*/ 50800 h 519287"/>
                  <a:gd name="connsiteX0" fmla="*/ 609600 w 2502906"/>
                  <a:gd name="connsiteY0" fmla="*/ 50800 h 519287"/>
                  <a:gd name="connsiteX1" fmla="*/ 2502906 w 2502906"/>
                  <a:gd name="connsiteY1" fmla="*/ 0 h 519287"/>
                  <a:gd name="connsiteX2" fmla="*/ 1537706 w 2502906"/>
                  <a:gd name="connsiteY2" fmla="*/ 436737 h 519287"/>
                  <a:gd name="connsiteX3" fmla="*/ 0 w 2502906"/>
                  <a:gd name="connsiteY3" fmla="*/ 519287 h 519287"/>
                  <a:gd name="connsiteX4" fmla="*/ 609600 w 2502906"/>
                  <a:gd name="connsiteY4" fmla="*/ 50800 h 519287"/>
                  <a:gd name="connsiteX0" fmla="*/ 990600 w 2883906"/>
                  <a:gd name="connsiteY0" fmla="*/ 50800 h 436737"/>
                  <a:gd name="connsiteX1" fmla="*/ 2883906 w 2883906"/>
                  <a:gd name="connsiteY1" fmla="*/ 0 h 436737"/>
                  <a:gd name="connsiteX2" fmla="*/ 1918706 w 2883906"/>
                  <a:gd name="connsiteY2" fmla="*/ 436737 h 436737"/>
                  <a:gd name="connsiteX3" fmla="*/ 0 w 2883906"/>
                  <a:gd name="connsiteY3" fmla="*/ 417687 h 436737"/>
                  <a:gd name="connsiteX4" fmla="*/ 990600 w 2883906"/>
                  <a:gd name="connsiteY4" fmla="*/ 50800 h 436737"/>
                  <a:gd name="connsiteX0" fmla="*/ 819150 w 2712456"/>
                  <a:gd name="connsiteY0" fmla="*/ 50800 h 443880"/>
                  <a:gd name="connsiteX1" fmla="*/ 2712456 w 2712456"/>
                  <a:gd name="connsiteY1" fmla="*/ 0 h 443880"/>
                  <a:gd name="connsiteX2" fmla="*/ 1747256 w 2712456"/>
                  <a:gd name="connsiteY2" fmla="*/ 436737 h 443880"/>
                  <a:gd name="connsiteX3" fmla="*/ 0 w 2712456"/>
                  <a:gd name="connsiteY3" fmla="*/ 443880 h 443880"/>
                  <a:gd name="connsiteX4" fmla="*/ 819150 w 2712456"/>
                  <a:gd name="connsiteY4" fmla="*/ 50800 h 443880"/>
                  <a:gd name="connsiteX0" fmla="*/ 840581 w 2712456"/>
                  <a:gd name="connsiteY0" fmla="*/ 0 h 454993"/>
                  <a:gd name="connsiteX1" fmla="*/ 2712456 w 2712456"/>
                  <a:gd name="connsiteY1" fmla="*/ 11113 h 454993"/>
                  <a:gd name="connsiteX2" fmla="*/ 1747256 w 2712456"/>
                  <a:gd name="connsiteY2" fmla="*/ 447850 h 454993"/>
                  <a:gd name="connsiteX3" fmla="*/ 0 w 2712456"/>
                  <a:gd name="connsiteY3" fmla="*/ 454993 h 454993"/>
                  <a:gd name="connsiteX4" fmla="*/ 840581 w 2712456"/>
                  <a:gd name="connsiteY4" fmla="*/ 0 h 454993"/>
                  <a:gd name="connsiteX0" fmla="*/ 840581 w 1747256"/>
                  <a:gd name="connsiteY0" fmla="*/ 0 h 454993"/>
                  <a:gd name="connsiteX1" fmla="*/ 850318 w 1747256"/>
                  <a:gd name="connsiteY1" fmla="*/ 170657 h 454993"/>
                  <a:gd name="connsiteX2" fmla="*/ 1747256 w 1747256"/>
                  <a:gd name="connsiteY2" fmla="*/ 447850 h 454993"/>
                  <a:gd name="connsiteX3" fmla="*/ 0 w 1747256"/>
                  <a:gd name="connsiteY3" fmla="*/ 454993 h 454993"/>
                  <a:gd name="connsiteX4" fmla="*/ 840581 w 1747256"/>
                  <a:gd name="connsiteY4" fmla="*/ 0 h 454993"/>
                  <a:gd name="connsiteX0" fmla="*/ 840581 w 1747256"/>
                  <a:gd name="connsiteY0" fmla="*/ 0 h 454993"/>
                  <a:gd name="connsiteX1" fmla="*/ 1026531 w 1747256"/>
                  <a:gd name="connsiteY1" fmla="*/ 94457 h 454993"/>
                  <a:gd name="connsiteX2" fmla="*/ 1747256 w 1747256"/>
                  <a:gd name="connsiteY2" fmla="*/ 447850 h 454993"/>
                  <a:gd name="connsiteX3" fmla="*/ 0 w 1747256"/>
                  <a:gd name="connsiteY3" fmla="*/ 454993 h 454993"/>
                  <a:gd name="connsiteX4" fmla="*/ 840581 w 1747256"/>
                  <a:gd name="connsiteY4" fmla="*/ 0 h 454993"/>
                  <a:gd name="connsiteX0" fmla="*/ 840581 w 1026531"/>
                  <a:gd name="connsiteY0" fmla="*/ 0 h 547862"/>
                  <a:gd name="connsiteX1" fmla="*/ 1026531 w 1026531"/>
                  <a:gd name="connsiteY1" fmla="*/ 94457 h 547862"/>
                  <a:gd name="connsiteX2" fmla="*/ 187537 w 1026531"/>
                  <a:gd name="connsiteY2" fmla="*/ 547862 h 547862"/>
                  <a:gd name="connsiteX3" fmla="*/ 0 w 1026531"/>
                  <a:gd name="connsiteY3" fmla="*/ 454993 h 547862"/>
                  <a:gd name="connsiteX4" fmla="*/ 840581 w 1026531"/>
                  <a:gd name="connsiteY4" fmla="*/ 0 h 54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6531" h="547862">
                    <a:moveTo>
                      <a:pt x="840581" y="0"/>
                    </a:moveTo>
                    <a:lnTo>
                      <a:pt x="1026531" y="94457"/>
                    </a:lnTo>
                    <a:lnTo>
                      <a:pt x="187537" y="547862"/>
                    </a:lnTo>
                    <a:lnTo>
                      <a:pt x="0" y="454993"/>
                    </a:lnTo>
                    <a:lnTo>
                      <a:pt x="840581" y="0"/>
                    </a:lnTo>
                    <a:close/>
                  </a:path>
                </a:pathLst>
              </a:custGeom>
              <a:solidFill>
                <a:srgbClr val="996633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110"/>
              <p:cNvSpPr/>
              <p:nvPr/>
            </p:nvSpPr>
            <p:spPr>
              <a:xfrm rot="3192664">
                <a:off x="4364416" y="4442709"/>
                <a:ext cx="146535" cy="452156"/>
              </a:xfrm>
              <a:custGeom>
                <a:avLst/>
                <a:gdLst>
                  <a:gd name="connsiteX0" fmla="*/ 0 w 220364"/>
                  <a:gd name="connsiteY0" fmla="*/ 0 h 68922"/>
                  <a:gd name="connsiteX1" fmla="*/ 220364 w 220364"/>
                  <a:gd name="connsiteY1" fmla="*/ 0 h 68922"/>
                  <a:gd name="connsiteX2" fmla="*/ 220364 w 220364"/>
                  <a:gd name="connsiteY2" fmla="*/ 68922 h 68922"/>
                  <a:gd name="connsiteX3" fmla="*/ 0 w 220364"/>
                  <a:gd name="connsiteY3" fmla="*/ 68922 h 68922"/>
                  <a:gd name="connsiteX4" fmla="*/ 0 w 220364"/>
                  <a:gd name="connsiteY4" fmla="*/ 0 h 68922"/>
                  <a:gd name="connsiteX0" fmla="*/ 0 w 220364"/>
                  <a:gd name="connsiteY0" fmla="*/ 134 h 69056"/>
                  <a:gd name="connsiteX1" fmla="*/ 103841 w 220364"/>
                  <a:gd name="connsiteY1" fmla="*/ 0 h 69056"/>
                  <a:gd name="connsiteX2" fmla="*/ 220364 w 220364"/>
                  <a:gd name="connsiteY2" fmla="*/ 134 h 69056"/>
                  <a:gd name="connsiteX3" fmla="*/ 220364 w 220364"/>
                  <a:gd name="connsiteY3" fmla="*/ 69056 h 69056"/>
                  <a:gd name="connsiteX4" fmla="*/ 0 w 220364"/>
                  <a:gd name="connsiteY4" fmla="*/ 69056 h 69056"/>
                  <a:gd name="connsiteX5" fmla="*/ 0 w 220364"/>
                  <a:gd name="connsiteY5" fmla="*/ 134 h 69056"/>
                  <a:gd name="connsiteX0" fmla="*/ 0 w 220364"/>
                  <a:gd name="connsiteY0" fmla="*/ 134 h 69056"/>
                  <a:gd name="connsiteX1" fmla="*/ 103841 w 220364"/>
                  <a:gd name="connsiteY1" fmla="*/ 0 h 69056"/>
                  <a:gd name="connsiteX2" fmla="*/ 220364 w 220364"/>
                  <a:gd name="connsiteY2" fmla="*/ 134 h 69056"/>
                  <a:gd name="connsiteX3" fmla="*/ 220364 w 220364"/>
                  <a:gd name="connsiteY3" fmla="*/ 69056 h 69056"/>
                  <a:gd name="connsiteX4" fmla="*/ 94316 w 220364"/>
                  <a:gd name="connsiteY4" fmla="*/ 69056 h 69056"/>
                  <a:gd name="connsiteX5" fmla="*/ 0 w 220364"/>
                  <a:gd name="connsiteY5" fmla="*/ 69056 h 69056"/>
                  <a:gd name="connsiteX6" fmla="*/ 0 w 220364"/>
                  <a:gd name="connsiteY6" fmla="*/ 134 h 69056"/>
                  <a:gd name="connsiteX0" fmla="*/ 0 w 220364"/>
                  <a:gd name="connsiteY0" fmla="*/ 0 h 68922"/>
                  <a:gd name="connsiteX1" fmla="*/ 149085 w 220364"/>
                  <a:gd name="connsiteY1" fmla="*/ 2247 h 68922"/>
                  <a:gd name="connsiteX2" fmla="*/ 220364 w 220364"/>
                  <a:gd name="connsiteY2" fmla="*/ 0 h 68922"/>
                  <a:gd name="connsiteX3" fmla="*/ 220364 w 220364"/>
                  <a:gd name="connsiteY3" fmla="*/ 68922 h 68922"/>
                  <a:gd name="connsiteX4" fmla="*/ 94316 w 220364"/>
                  <a:gd name="connsiteY4" fmla="*/ 68922 h 68922"/>
                  <a:gd name="connsiteX5" fmla="*/ 0 w 220364"/>
                  <a:gd name="connsiteY5" fmla="*/ 68922 h 68922"/>
                  <a:gd name="connsiteX6" fmla="*/ 0 w 220364"/>
                  <a:gd name="connsiteY6" fmla="*/ 0 h 68922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220364 w 251320"/>
                  <a:gd name="connsiteY3" fmla="*/ 445160 h 445160"/>
                  <a:gd name="connsiteX4" fmla="*/ 94316 w 251320"/>
                  <a:gd name="connsiteY4" fmla="*/ 445160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94316 w 251320"/>
                  <a:gd name="connsiteY4" fmla="*/ 445160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87173 w 251320"/>
                  <a:gd name="connsiteY4" fmla="*/ 409441 h 445160"/>
                  <a:gd name="connsiteX5" fmla="*/ 0 w 251320"/>
                  <a:gd name="connsiteY5" fmla="*/ 445160 h 445160"/>
                  <a:gd name="connsiteX6" fmla="*/ 0 w 251320"/>
                  <a:gd name="connsiteY6" fmla="*/ 376238 h 445160"/>
                  <a:gd name="connsiteX0" fmla="*/ 0 w 251320"/>
                  <a:gd name="connsiteY0" fmla="*/ 376238 h 445160"/>
                  <a:gd name="connsiteX1" fmla="*/ 149085 w 251320"/>
                  <a:gd name="connsiteY1" fmla="*/ 378485 h 445160"/>
                  <a:gd name="connsiteX2" fmla="*/ 251320 w 251320"/>
                  <a:gd name="connsiteY2" fmla="*/ 0 h 445160"/>
                  <a:gd name="connsiteX3" fmla="*/ 187026 w 251320"/>
                  <a:gd name="connsiteY3" fmla="*/ 428491 h 445160"/>
                  <a:gd name="connsiteX4" fmla="*/ 87173 w 251320"/>
                  <a:gd name="connsiteY4" fmla="*/ 409441 h 445160"/>
                  <a:gd name="connsiteX5" fmla="*/ 155389 w 251320"/>
                  <a:gd name="connsiteY5" fmla="*/ 426557 h 445160"/>
                  <a:gd name="connsiteX6" fmla="*/ 0 w 251320"/>
                  <a:gd name="connsiteY6" fmla="*/ 445160 h 445160"/>
                  <a:gd name="connsiteX7" fmla="*/ 0 w 251320"/>
                  <a:gd name="connsiteY7" fmla="*/ 376238 h 445160"/>
                  <a:gd name="connsiteX0" fmla="*/ 0 w 251320"/>
                  <a:gd name="connsiteY0" fmla="*/ 376238 h 452156"/>
                  <a:gd name="connsiteX1" fmla="*/ 149085 w 251320"/>
                  <a:gd name="connsiteY1" fmla="*/ 378485 h 452156"/>
                  <a:gd name="connsiteX2" fmla="*/ 251320 w 251320"/>
                  <a:gd name="connsiteY2" fmla="*/ 0 h 452156"/>
                  <a:gd name="connsiteX3" fmla="*/ 187026 w 251320"/>
                  <a:gd name="connsiteY3" fmla="*/ 428491 h 452156"/>
                  <a:gd name="connsiteX4" fmla="*/ 87173 w 251320"/>
                  <a:gd name="connsiteY4" fmla="*/ 409441 h 452156"/>
                  <a:gd name="connsiteX5" fmla="*/ 155389 w 251320"/>
                  <a:gd name="connsiteY5" fmla="*/ 426557 h 452156"/>
                  <a:gd name="connsiteX6" fmla="*/ 104785 w 251320"/>
                  <a:gd name="connsiteY6" fmla="*/ 452156 h 452156"/>
                  <a:gd name="connsiteX7" fmla="*/ 0 w 251320"/>
                  <a:gd name="connsiteY7" fmla="*/ 376238 h 452156"/>
                  <a:gd name="connsiteX0" fmla="*/ 39668 w 164264"/>
                  <a:gd name="connsiteY0" fmla="*/ 405586 h 452156"/>
                  <a:gd name="connsiteX1" fmla="*/ 62029 w 164264"/>
                  <a:gd name="connsiteY1" fmla="*/ 378485 h 452156"/>
                  <a:gd name="connsiteX2" fmla="*/ 164264 w 164264"/>
                  <a:gd name="connsiteY2" fmla="*/ 0 h 452156"/>
                  <a:gd name="connsiteX3" fmla="*/ 99970 w 164264"/>
                  <a:gd name="connsiteY3" fmla="*/ 428491 h 452156"/>
                  <a:gd name="connsiteX4" fmla="*/ 117 w 164264"/>
                  <a:gd name="connsiteY4" fmla="*/ 409441 h 452156"/>
                  <a:gd name="connsiteX5" fmla="*/ 68333 w 164264"/>
                  <a:gd name="connsiteY5" fmla="*/ 426557 h 452156"/>
                  <a:gd name="connsiteX6" fmla="*/ 17729 w 164264"/>
                  <a:gd name="connsiteY6" fmla="*/ 452156 h 452156"/>
                  <a:gd name="connsiteX7" fmla="*/ 39668 w 164264"/>
                  <a:gd name="connsiteY7" fmla="*/ 405586 h 452156"/>
                  <a:gd name="connsiteX0" fmla="*/ 39668 w 164264"/>
                  <a:gd name="connsiteY0" fmla="*/ 405586 h 452156"/>
                  <a:gd name="connsiteX1" fmla="*/ 85876 w 164264"/>
                  <a:gd name="connsiteY1" fmla="*/ 402263 h 452156"/>
                  <a:gd name="connsiteX2" fmla="*/ 164264 w 164264"/>
                  <a:gd name="connsiteY2" fmla="*/ 0 h 452156"/>
                  <a:gd name="connsiteX3" fmla="*/ 99970 w 164264"/>
                  <a:gd name="connsiteY3" fmla="*/ 428491 h 452156"/>
                  <a:gd name="connsiteX4" fmla="*/ 117 w 164264"/>
                  <a:gd name="connsiteY4" fmla="*/ 409441 h 452156"/>
                  <a:gd name="connsiteX5" fmla="*/ 68333 w 164264"/>
                  <a:gd name="connsiteY5" fmla="*/ 426557 h 452156"/>
                  <a:gd name="connsiteX6" fmla="*/ 17729 w 164264"/>
                  <a:gd name="connsiteY6" fmla="*/ 452156 h 452156"/>
                  <a:gd name="connsiteX7" fmla="*/ 39668 w 164264"/>
                  <a:gd name="connsiteY7" fmla="*/ 405586 h 452156"/>
                  <a:gd name="connsiteX0" fmla="*/ 21939 w 146535"/>
                  <a:gd name="connsiteY0" fmla="*/ 405586 h 466003"/>
                  <a:gd name="connsiteX1" fmla="*/ 68147 w 146535"/>
                  <a:gd name="connsiteY1" fmla="*/ 402263 h 466003"/>
                  <a:gd name="connsiteX2" fmla="*/ 146535 w 146535"/>
                  <a:gd name="connsiteY2" fmla="*/ 0 h 466003"/>
                  <a:gd name="connsiteX3" fmla="*/ 82241 w 146535"/>
                  <a:gd name="connsiteY3" fmla="*/ 428491 h 466003"/>
                  <a:gd name="connsiteX4" fmla="*/ 73907 w 146535"/>
                  <a:gd name="connsiteY4" fmla="*/ 465986 h 466003"/>
                  <a:gd name="connsiteX5" fmla="*/ 50604 w 146535"/>
                  <a:gd name="connsiteY5" fmla="*/ 426557 h 466003"/>
                  <a:gd name="connsiteX6" fmla="*/ 0 w 146535"/>
                  <a:gd name="connsiteY6" fmla="*/ 452156 h 466003"/>
                  <a:gd name="connsiteX7" fmla="*/ 21939 w 146535"/>
                  <a:gd name="connsiteY7" fmla="*/ 405586 h 466003"/>
                  <a:gd name="connsiteX0" fmla="*/ 21939 w 146535"/>
                  <a:gd name="connsiteY0" fmla="*/ 405586 h 466003"/>
                  <a:gd name="connsiteX1" fmla="*/ 68147 w 146535"/>
                  <a:gd name="connsiteY1" fmla="*/ 402263 h 466003"/>
                  <a:gd name="connsiteX2" fmla="*/ 146535 w 146535"/>
                  <a:gd name="connsiteY2" fmla="*/ 0 h 466003"/>
                  <a:gd name="connsiteX3" fmla="*/ 112703 w 146535"/>
                  <a:gd name="connsiteY3" fmla="*/ 415590 h 466003"/>
                  <a:gd name="connsiteX4" fmla="*/ 73907 w 146535"/>
                  <a:gd name="connsiteY4" fmla="*/ 465986 h 466003"/>
                  <a:gd name="connsiteX5" fmla="*/ 50604 w 146535"/>
                  <a:gd name="connsiteY5" fmla="*/ 426557 h 466003"/>
                  <a:gd name="connsiteX6" fmla="*/ 0 w 146535"/>
                  <a:gd name="connsiteY6" fmla="*/ 452156 h 466003"/>
                  <a:gd name="connsiteX7" fmla="*/ 21939 w 146535"/>
                  <a:gd name="connsiteY7" fmla="*/ 405586 h 466003"/>
                  <a:gd name="connsiteX0" fmla="*/ 21939 w 146535"/>
                  <a:gd name="connsiteY0" fmla="*/ 405586 h 452156"/>
                  <a:gd name="connsiteX1" fmla="*/ 68147 w 146535"/>
                  <a:gd name="connsiteY1" fmla="*/ 402263 h 452156"/>
                  <a:gd name="connsiteX2" fmla="*/ 146535 w 146535"/>
                  <a:gd name="connsiteY2" fmla="*/ 0 h 452156"/>
                  <a:gd name="connsiteX3" fmla="*/ 112703 w 146535"/>
                  <a:gd name="connsiteY3" fmla="*/ 415590 h 452156"/>
                  <a:gd name="connsiteX4" fmla="*/ 76228 w 146535"/>
                  <a:gd name="connsiteY4" fmla="*/ 423119 h 452156"/>
                  <a:gd name="connsiteX5" fmla="*/ 50604 w 146535"/>
                  <a:gd name="connsiteY5" fmla="*/ 426557 h 452156"/>
                  <a:gd name="connsiteX6" fmla="*/ 0 w 146535"/>
                  <a:gd name="connsiteY6" fmla="*/ 452156 h 452156"/>
                  <a:gd name="connsiteX7" fmla="*/ 21939 w 146535"/>
                  <a:gd name="connsiteY7" fmla="*/ 405586 h 452156"/>
                  <a:gd name="connsiteX0" fmla="*/ 21939 w 146535"/>
                  <a:gd name="connsiteY0" fmla="*/ 405586 h 452156"/>
                  <a:gd name="connsiteX1" fmla="*/ 68147 w 146535"/>
                  <a:gd name="connsiteY1" fmla="*/ 402263 h 452156"/>
                  <a:gd name="connsiteX2" fmla="*/ 146535 w 146535"/>
                  <a:gd name="connsiteY2" fmla="*/ 0 h 452156"/>
                  <a:gd name="connsiteX3" fmla="*/ 96948 w 146535"/>
                  <a:gd name="connsiteY3" fmla="*/ 388942 h 452156"/>
                  <a:gd name="connsiteX4" fmla="*/ 76228 w 146535"/>
                  <a:gd name="connsiteY4" fmla="*/ 423119 h 452156"/>
                  <a:gd name="connsiteX5" fmla="*/ 50604 w 146535"/>
                  <a:gd name="connsiteY5" fmla="*/ 426557 h 452156"/>
                  <a:gd name="connsiteX6" fmla="*/ 0 w 146535"/>
                  <a:gd name="connsiteY6" fmla="*/ 452156 h 452156"/>
                  <a:gd name="connsiteX7" fmla="*/ 21939 w 146535"/>
                  <a:gd name="connsiteY7" fmla="*/ 405586 h 45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535" h="452156">
                    <a:moveTo>
                      <a:pt x="21939" y="405586"/>
                    </a:moveTo>
                    <a:lnTo>
                      <a:pt x="68147" y="402263"/>
                    </a:lnTo>
                    <a:lnTo>
                      <a:pt x="146535" y="0"/>
                    </a:lnTo>
                    <a:lnTo>
                      <a:pt x="96948" y="388942"/>
                    </a:lnTo>
                    <a:lnTo>
                      <a:pt x="76228" y="423119"/>
                    </a:lnTo>
                    <a:cubicBezTo>
                      <a:pt x="72766" y="424099"/>
                      <a:pt x="54066" y="425577"/>
                      <a:pt x="50604" y="426557"/>
                    </a:cubicBezTo>
                    <a:lnTo>
                      <a:pt x="0" y="452156"/>
                    </a:lnTo>
                    <a:lnTo>
                      <a:pt x="21939" y="405586"/>
                    </a:lnTo>
                    <a:close/>
                  </a:path>
                </a:pathLst>
              </a:custGeom>
              <a:solidFill>
                <a:srgbClr val="F79F57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111"/>
              <p:cNvSpPr/>
              <p:nvPr/>
            </p:nvSpPr>
            <p:spPr>
              <a:xfrm rot="3377166">
                <a:off x="4680586" y="4112365"/>
                <a:ext cx="107746" cy="681430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Isosceles Triangle 111"/>
              <p:cNvSpPr/>
              <p:nvPr/>
            </p:nvSpPr>
            <p:spPr>
              <a:xfrm rot="13736719">
                <a:off x="4827096" y="4197526"/>
                <a:ext cx="107746" cy="681430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111"/>
              <p:cNvSpPr/>
              <p:nvPr/>
            </p:nvSpPr>
            <p:spPr>
              <a:xfrm rot="3377166">
                <a:off x="4589295" y="4274775"/>
                <a:ext cx="54223" cy="614087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3062 w 107746"/>
                  <a:gd name="connsiteY2" fmla="*/ 168065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26856"/>
                  <a:gd name="connsiteY0" fmla="*/ 577072 h 577072"/>
                  <a:gd name="connsiteX1" fmla="*/ 126856 w 126856"/>
                  <a:gd name="connsiteY1" fmla="*/ 0 h 577072"/>
                  <a:gd name="connsiteX2" fmla="*/ 122172 w 126856"/>
                  <a:gd name="connsiteY2" fmla="*/ 168065 h 577072"/>
                  <a:gd name="connsiteX3" fmla="*/ 114414 w 126856"/>
                  <a:gd name="connsiteY3" fmla="*/ 262929 h 577072"/>
                  <a:gd name="connsiteX4" fmla="*/ 0 w 126856"/>
                  <a:gd name="connsiteY4" fmla="*/ 577072 h 577072"/>
                  <a:gd name="connsiteX0" fmla="*/ 0 w 54223"/>
                  <a:gd name="connsiteY0" fmla="*/ 614087 h 614087"/>
                  <a:gd name="connsiteX1" fmla="*/ 54223 w 54223"/>
                  <a:gd name="connsiteY1" fmla="*/ 0 h 614087"/>
                  <a:gd name="connsiteX2" fmla="*/ 49539 w 54223"/>
                  <a:gd name="connsiteY2" fmla="*/ 168065 h 614087"/>
                  <a:gd name="connsiteX3" fmla="*/ 41781 w 54223"/>
                  <a:gd name="connsiteY3" fmla="*/ 262929 h 614087"/>
                  <a:gd name="connsiteX4" fmla="*/ 0 w 54223"/>
                  <a:gd name="connsiteY4" fmla="*/ 614087 h 61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23" h="614087">
                    <a:moveTo>
                      <a:pt x="0" y="614087"/>
                    </a:moveTo>
                    <a:lnTo>
                      <a:pt x="54223" y="0"/>
                    </a:lnTo>
                    <a:cubicBezTo>
                      <a:pt x="46494" y="65265"/>
                      <a:pt x="57268" y="102800"/>
                      <a:pt x="49539" y="168065"/>
                    </a:cubicBezTo>
                    <a:lnTo>
                      <a:pt x="41781" y="262929"/>
                    </a:lnTo>
                    <a:lnTo>
                      <a:pt x="0" y="61408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111"/>
              <p:cNvSpPr/>
              <p:nvPr/>
            </p:nvSpPr>
            <p:spPr>
              <a:xfrm rot="3377166">
                <a:off x="4417593" y="4266547"/>
                <a:ext cx="54223" cy="614087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3062 w 107746"/>
                  <a:gd name="connsiteY2" fmla="*/ 168065 h 681430"/>
                  <a:gd name="connsiteX3" fmla="*/ 95304 w 107746"/>
                  <a:gd name="connsiteY3" fmla="*/ 262929 h 681430"/>
                  <a:gd name="connsiteX4" fmla="*/ 0 w 107746"/>
                  <a:gd name="connsiteY4" fmla="*/ 681430 h 681430"/>
                  <a:gd name="connsiteX0" fmla="*/ 0 w 126856"/>
                  <a:gd name="connsiteY0" fmla="*/ 577072 h 577072"/>
                  <a:gd name="connsiteX1" fmla="*/ 126856 w 126856"/>
                  <a:gd name="connsiteY1" fmla="*/ 0 h 577072"/>
                  <a:gd name="connsiteX2" fmla="*/ 122172 w 126856"/>
                  <a:gd name="connsiteY2" fmla="*/ 168065 h 577072"/>
                  <a:gd name="connsiteX3" fmla="*/ 114414 w 126856"/>
                  <a:gd name="connsiteY3" fmla="*/ 262929 h 577072"/>
                  <a:gd name="connsiteX4" fmla="*/ 0 w 126856"/>
                  <a:gd name="connsiteY4" fmla="*/ 577072 h 577072"/>
                  <a:gd name="connsiteX0" fmla="*/ 0 w 54223"/>
                  <a:gd name="connsiteY0" fmla="*/ 614087 h 614087"/>
                  <a:gd name="connsiteX1" fmla="*/ 54223 w 54223"/>
                  <a:gd name="connsiteY1" fmla="*/ 0 h 614087"/>
                  <a:gd name="connsiteX2" fmla="*/ 49539 w 54223"/>
                  <a:gd name="connsiteY2" fmla="*/ 168065 h 614087"/>
                  <a:gd name="connsiteX3" fmla="*/ 41781 w 54223"/>
                  <a:gd name="connsiteY3" fmla="*/ 262929 h 614087"/>
                  <a:gd name="connsiteX4" fmla="*/ 0 w 54223"/>
                  <a:gd name="connsiteY4" fmla="*/ 614087 h 614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23" h="614087">
                    <a:moveTo>
                      <a:pt x="0" y="614087"/>
                    </a:moveTo>
                    <a:lnTo>
                      <a:pt x="54223" y="0"/>
                    </a:lnTo>
                    <a:cubicBezTo>
                      <a:pt x="46494" y="65265"/>
                      <a:pt x="57268" y="102800"/>
                      <a:pt x="49539" y="168065"/>
                    </a:cubicBezTo>
                    <a:lnTo>
                      <a:pt x="41781" y="262929"/>
                    </a:lnTo>
                    <a:lnTo>
                      <a:pt x="0" y="614087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111"/>
              <p:cNvSpPr/>
              <p:nvPr/>
            </p:nvSpPr>
            <p:spPr>
              <a:xfrm rot="13018569">
                <a:off x="4908057" y="4296773"/>
                <a:ext cx="107746" cy="244593"/>
              </a:xfrm>
              <a:custGeom>
                <a:avLst/>
                <a:gdLst>
                  <a:gd name="connsiteX0" fmla="*/ 0 w 215492"/>
                  <a:gd name="connsiteY0" fmla="*/ 681430 h 681430"/>
                  <a:gd name="connsiteX1" fmla="*/ 107746 w 215492"/>
                  <a:gd name="connsiteY1" fmla="*/ 0 h 681430"/>
                  <a:gd name="connsiteX2" fmla="*/ 215492 w 215492"/>
                  <a:gd name="connsiteY2" fmla="*/ 681430 h 681430"/>
                  <a:gd name="connsiteX3" fmla="*/ 0 w 215492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101192 w 107746"/>
                  <a:gd name="connsiteY2" fmla="*/ 395680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74124 w 107746"/>
                  <a:gd name="connsiteY2" fmla="*/ 371893 h 681430"/>
                  <a:gd name="connsiteX3" fmla="*/ 0 w 107746"/>
                  <a:gd name="connsiteY3" fmla="*/ 681430 h 681430"/>
                  <a:gd name="connsiteX0" fmla="*/ 0 w 107746"/>
                  <a:gd name="connsiteY0" fmla="*/ 681430 h 681430"/>
                  <a:gd name="connsiteX1" fmla="*/ 107746 w 107746"/>
                  <a:gd name="connsiteY1" fmla="*/ 0 h 681430"/>
                  <a:gd name="connsiteX2" fmla="*/ 89187 w 107746"/>
                  <a:gd name="connsiteY2" fmla="*/ 184571 h 681430"/>
                  <a:gd name="connsiteX3" fmla="*/ 74124 w 107746"/>
                  <a:gd name="connsiteY3" fmla="*/ 371893 h 681430"/>
                  <a:gd name="connsiteX4" fmla="*/ 0 w 107746"/>
                  <a:gd name="connsiteY4" fmla="*/ 681430 h 68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46" h="681430">
                    <a:moveTo>
                      <a:pt x="0" y="681430"/>
                    </a:moveTo>
                    <a:lnTo>
                      <a:pt x="107746" y="0"/>
                    </a:lnTo>
                    <a:cubicBezTo>
                      <a:pt x="100017" y="65265"/>
                      <a:pt x="96916" y="119306"/>
                      <a:pt x="89187" y="184571"/>
                    </a:cubicBezTo>
                    <a:lnTo>
                      <a:pt x="74124" y="371893"/>
                    </a:lnTo>
                    <a:lnTo>
                      <a:pt x="0" y="68143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576657" y="3871208"/>
            <a:ext cx="1128210" cy="857285"/>
            <a:chOff x="2336877" y="2311077"/>
            <a:chExt cx="1128210" cy="857285"/>
          </a:xfrm>
        </p:grpSpPr>
        <p:sp>
          <p:nvSpPr>
            <p:cNvPr id="51" name="Oval 163"/>
            <p:cNvSpPr/>
            <p:nvPr/>
          </p:nvSpPr>
          <p:spPr>
            <a:xfrm>
              <a:off x="2336877" y="2311077"/>
              <a:ext cx="1128210" cy="857285"/>
            </a:xfrm>
            <a:custGeom>
              <a:avLst/>
              <a:gdLst>
                <a:gd name="connsiteX0" fmla="*/ 0 w 875607"/>
                <a:gd name="connsiteY0" fmla="*/ 428302 h 856603"/>
                <a:gd name="connsiteX1" fmla="*/ 437804 w 875607"/>
                <a:gd name="connsiteY1" fmla="*/ 0 h 856603"/>
                <a:gd name="connsiteX2" fmla="*/ 875608 w 875607"/>
                <a:gd name="connsiteY2" fmla="*/ 428302 h 856603"/>
                <a:gd name="connsiteX3" fmla="*/ 437804 w 875607"/>
                <a:gd name="connsiteY3" fmla="*/ 856604 h 856603"/>
                <a:gd name="connsiteX4" fmla="*/ 0 w 875607"/>
                <a:gd name="connsiteY4" fmla="*/ 428302 h 856603"/>
                <a:gd name="connsiteX0" fmla="*/ 0 w 754958"/>
                <a:gd name="connsiteY0" fmla="*/ 430034 h 859299"/>
                <a:gd name="connsiteX1" fmla="*/ 437804 w 754958"/>
                <a:gd name="connsiteY1" fmla="*/ 1732 h 859299"/>
                <a:gd name="connsiteX2" fmla="*/ 754958 w 754958"/>
                <a:gd name="connsiteY2" fmla="*/ 328434 h 859299"/>
                <a:gd name="connsiteX3" fmla="*/ 437804 w 754958"/>
                <a:gd name="connsiteY3" fmla="*/ 858336 h 859299"/>
                <a:gd name="connsiteX4" fmla="*/ 0 w 754958"/>
                <a:gd name="connsiteY4" fmla="*/ 430034 h 859299"/>
                <a:gd name="connsiteX0" fmla="*/ 0 w 847249"/>
                <a:gd name="connsiteY0" fmla="*/ 428984 h 858249"/>
                <a:gd name="connsiteX1" fmla="*/ 437804 w 847249"/>
                <a:gd name="connsiteY1" fmla="*/ 682 h 858249"/>
                <a:gd name="connsiteX2" fmla="*/ 754958 w 847249"/>
                <a:gd name="connsiteY2" fmla="*/ 327384 h 858249"/>
                <a:gd name="connsiteX3" fmla="*/ 437804 w 847249"/>
                <a:gd name="connsiteY3" fmla="*/ 857286 h 858249"/>
                <a:gd name="connsiteX4" fmla="*/ 0 w 847249"/>
                <a:gd name="connsiteY4" fmla="*/ 428984 h 858249"/>
                <a:gd name="connsiteX0" fmla="*/ 0 w 847249"/>
                <a:gd name="connsiteY0" fmla="*/ 428984 h 917553"/>
                <a:gd name="connsiteX1" fmla="*/ 437804 w 847249"/>
                <a:gd name="connsiteY1" fmla="*/ 682 h 917553"/>
                <a:gd name="connsiteX2" fmla="*/ 754958 w 847249"/>
                <a:gd name="connsiteY2" fmla="*/ 327384 h 917553"/>
                <a:gd name="connsiteX3" fmla="*/ 437804 w 847249"/>
                <a:gd name="connsiteY3" fmla="*/ 857286 h 917553"/>
                <a:gd name="connsiteX4" fmla="*/ 0 w 847249"/>
                <a:gd name="connsiteY4" fmla="*/ 428984 h 917553"/>
                <a:gd name="connsiteX0" fmla="*/ 20 w 847269"/>
                <a:gd name="connsiteY0" fmla="*/ 428984 h 741490"/>
                <a:gd name="connsiteX1" fmla="*/ 437824 w 847269"/>
                <a:gd name="connsiteY1" fmla="*/ 682 h 741490"/>
                <a:gd name="connsiteX2" fmla="*/ 754978 w 847269"/>
                <a:gd name="connsiteY2" fmla="*/ 327384 h 741490"/>
                <a:gd name="connsiteX3" fmla="*/ 425124 w 847269"/>
                <a:gd name="connsiteY3" fmla="*/ 673136 h 741490"/>
                <a:gd name="connsiteX4" fmla="*/ 20 w 847269"/>
                <a:gd name="connsiteY4" fmla="*/ 428984 h 74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69" h="741490">
                  <a:moveTo>
                    <a:pt x="20" y="428984"/>
                  </a:moveTo>
                  <a:cubicBezTo>
                    <a:pt x="2137" y="316908"/>
                    <a:pt x="311998" y="17615"/>
                    <a:pt x="437824" y="682"/>
                  </a:cubicBezTo>
                  <a:cubicBezTo>
                    <a:pt x="563650" y="-16251"/>
                    <a:pt x="1047078" y="287689"/>
                    <a:pt x="754978" y="327384"/>
                  </a:cubicBezTo>
                  <a:cubicBezTo>
                    <a:pt x="754978" y="563929"/>
                    <a:pt x="690650" y="459353"/>
                    <a:pt x="425124" y="673136"/>
                  </a:cubicBezTo>
                  <a:cubicBezTo>
                    <a:pt x="159598" y="886919"/>
                    <a:pt x="-2097" y="541060"/>
                    <a:pt x="20" y="428984"/>
                  </a:cubicBezTo>
                  <a:close/>
                </a:path>
              </a:pathLst>
            </a:custGeom>
            <a:gradFill>
              <a:gsLst>
                <a:gs pos="100000">
                  <a:srgbClr val="FF7575"/>
                </a:gs>
                <a:gs pos="48000">
                  <a:srgbClr val="FF9999"/>
                </a:gs>
                <a:gs pos="0">
                  <a:srgbClr val="FFFF00">
                    <a:lumMod val="5000"/>
                    <a:lumOff val="95000"/>
                    <a:alpha val="35000"/>
                  </a:srgb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19847172">
              <a:off x="2365117" y="2515524"/>
              <a:ext cx="9637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2000" b="1" cap="none" spc="0" dirty="0" smtClean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Rubber</a:t>
              </a:r>
              <a:endParaRPr lang="en-US" sz="2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 rot="315523">
            <a:off x="3859293" y="5392070"/>
            <a:ext cx="1255198" cy="1004498"/>
          </a:xfrm>
          <a:custGeom>
            <a:avLst/>
            <a:gdLst>
              <a:gd name="connsiteX0" fmla="*/ 360703 w 772183"/>
              <a:gd name="connsiteY0" fmla="*/ 84087 h 865395"/>
              <a:gd name="connsiteX1" fmla="*/ 231163 w 772183"/>
              <a:gd name="connsiteY1" fmla="*/ 122187 h 865395"/>
              <a:gd name="connsiteX2" fmla="*/ 170203 w 772183"/>
              <a:gd name="connsiteY2" fmla="*/ 137427 h 865395"/>
              <a:gd name="connsiteX3" fmla="*/ 139723 w 772183"/>
              <a:gd name="connsiteY3" fmla="*/ 152667 h 865395"/>
              <a:gd name="connsiteX4" fmla="*/ 116863 w 772183"/>
              <a:gd name="connsiteY4" fmla="*/ 160287 h 865395"/>
              <a:gd name="connsiteX5" fmla="*/ 94003 w 772183"/>
              <a:gd name="connsiteY5" fmla="*/ 228867 h 865395"/>
              <a:gd name="connsiteX6" fmla="*/ 101623 w 772183"/>
              <a:gd name="connsiteY6" fmla="*/ 266967 h 865395"/>
              <a:gd name="connsiteX7" fmla="*/ 78763 w 772183"/>
              <a:gd name="connsiteY7" fmla="*/ 472707 h 865395"/>
              <a:gd name="connsiteX8" fmla="*/ 33043 w 772183"/>
              <a:gd name="connsiteY8" fmla="*/ 518427 h 865395"/>
              <a:gd name="connsiteX9" fmla="*/ 10183 w 772183"/>
              <a:gd name="connsiteY9" fmla="*/ 541287 h 865395"/>
              <a:gd name="connsiteX10" fmla="*/ 10183 w 772183"/>
              <a:gd name="connsiteY10" fmla="*/ 609867 h 865395"/>
              <a:gd name="connsiteX11" fmla="*/ 48283 w 772183"/>
              <a:gd name="connsiteY11" fmla="*/ 625107 h 865395"/>
              <a:gd name="connsiteX12" fmla="*/ 124483 w 772183"/>
              <a:gd name="connsiteY12" fmla="*/ 670827 h 865395"/>
              <a:gd name="connsiteX13" fmla="*/ 170203 w 772183"/>
              <a:gd name="connsiteY13" fmla="*/ 678447 h 865395"/>
              <a:gd name="connsiteX14" fmla="*/ 276883 w 772183"/>
              <a:gd name="connsiteY14" fmla="*/ 693687 h 865395"/>
              <a:gd name="connsiteX15" fmla="*/ 208303 w 772183"/>
              <a:gd name="connsiteY15" fmla="*/ 739407 h 865395"/>
              <a:gd name="connsiteX16" fmla="*/ 185443 w 772183"/>
              <a:gd name="connsiteY16" fmla="*/ 762267 h 865395"/>
              <a:gd name="connsiteX17" fmla="*/ 177823 w 772183"/>
              <a:gd name="connsiteY17" fmla="*/ 785127 h 865395"/>
              <a:gd name="connsiteX18" fmla="*/ 185443 w 772183"/>
              <a:gd name="connsiteY18" fmla="*/ 823227 h 865395"/>
              <a:gd name="connsiteX19" fmla="*/ 215923 w 772183"/>
              <a:gd name="connsiteY19" fmla="*/ 838467 h 865395"/>
              <a:gd name="connsiteX20" fmla="*/ 269263 w 772183"/>
              <a:gd name="connsiteY20" fmla="*/ 853707 h 865395"/>
              <a:gd name="connsiteX21" fmla="*/ 497863 w 772183"/>
              <a:gd name="connsiteY21" fmla="*/ 815607 h 865395"/>
              <a:gd name="connsiteX22" fmla="*/ 505483 w 772183"/>
              <a:gd name="connsiteY22" fmla="*/ 777507 h 865395"/>
              <a:gd name="connsiteX23" fmla="*/ 513103 w 772183"/>
              <a:gd name="connsiteY23" fmla="*/ 678447 h 865395"/>
              <a:gd name="connsiteX24" fmla="*/ 535963 w 772183"/>
              <a:gd name="connsiteY24" fmla="*/ 655587 h 865395"/>
              <a:gd name="connsiteX25" fmla="*/ 574063 w 772183"/>
              <a:gd name="connsiteY25" fmla="*/ 647967 h 865395"/>
              <a:gd name="connsiteX26" fmla="*/ 650263 w 772183"/>
              <a:gd name="connsiteY26" fmla="*/ 640347 h 865395"/>
              <a:gd name="connsiteX27" fmla="*/ 673123 w 772183"/>
              <a:gd name="connsiteY27" fmla="*/ 617487 h 865395"/>
              <a:gd name="connsiteX28" fmla="*/ 688363 w 772183"/>
              <a:gd name="connsiteY28" fmla="*/ 564147 h 865395"/>
              <a:gd name="connsiteX29" fmla="*/ 680743 w 772183"/>
              <a:gd name="connsiteY29" fmla="*/ 472707 h 865395"/>
              <a:gd name="connsiteX30" fmla="*/ 665503 w 772183"/>
              <a:gd name="connsiteY30" fmla="*/ 426987 h 865395"/>
              <a:gd name="connsiteX31" fmla="*/ 657883 w 772183"/>
              <a:gd name="connsiteY31" fmla="*/ 396507 h 865395"/>
              <a:gd name="connsiteX32" fmla="*/ 665503 w 772183"/>
              <a:gd name="connsiteY32" fmla="*/ 312687 h 865395"/>
              <a:gd name="connsiteX33" fmla="*/ 673123 w 772183"/>
              <a:gd name="connsiteY33" fmla="*/ 289827 h 865395"/>
              <a:gd name="connsiteX34" fmla="*/ 695983 w 772183"/>
              <a:gd name="connsiteY34" fmla="*/ 266967 h 865395"/>
              <a:gd name="connsiteX35" fmla="*/ 741703 w 772183"/>
              <a:gd name="connsiteY35" fmla="*/ 236487 h 865395"/>
              <a:gd name="connsiteX36" fmla="*/ 764563 w 772183"/>
              <a:gd name="connsiteY36" fmla="*/ 221247 h 865395"/>
              <a:gd name="connsiteX37" fmla="*/ 772183 w 772183"/>
              <a:gd name="connsiteY37" fmla="*/ 198387 h 865395"/>
              <a:gd name="connsiteX38" fmla="*/ 749323 w 772183"/>
              <a:gd name="connsiteY38" fmla="*/ 122187 h 865395"/>
              <a:gd name="connsiteX39" fmla="*/ 734083 w 772183"/>
              <a:gd name="connsiteY39" fmla="*/ 99327 h 865395"/>
              <a:gd name="connsiteX40" fmla="*/ 680743 w 772183"/>
              <a:gd name="connsiteY40" fmla="*/ 61227 h 865395"/>
              <a:gd name="connsiteX41" fmla="*/ 612163 w 772183"/>
              <a:gd name="connsiteY41" fmla="*/ 23127 h 865395"/>
              <a:gd name="connsiteX42" fmla="*/ 574063 w 772183"/>
              <a:gd name="connsiteY42" fmla="*/ 15507 h 865395"/>
              <a:gd name="connsiteX43" fmla="*/ 551203 w 772183"/>
              <a:gd name="connsiteY43" fmla="*/ 267 h 865395"/>
              <a:gd name="connsiteX44" fmla="*/ 520723 w 772183"/>
              <a:gd name="connsiteY44" fmla="*/ 7887 h 865395"/>
              <a:gd name="connsiteX45" fmla="*/ 467383 w 772183"/>
              <a:gd name="connsiteY45" fmla="*/ 45987 h 865395"/>
              <a:gd name="connsiteX46" fmla="*/ 436903 w 772183"/>
              <a:gd name="connsiteY46" fmla="*/ 61227 h 865395"/>
              <a:gd name="connsiteX47" fmla="*/ 414043 w 772183"/>
              <a:gd name="connsiteY47" fmla="*/ 68847 h 865395"/>
              <a:gd name="connsiteX48" fmla="*/ 368323 w 772183"/>
              <a:gd name="connsiteY48" fmla="*/ 99327 h 865395"/>
              <a:gd name="connsiteX49" fmla="*/ 360703 w 772183"/>
              <a:gd name="connsiteY49" fmla="*/ 84087 h 86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772183" h="865395">
                <a:moveTo>
                  <a:pt x="360703" y="84087"/>
                </a:moveTo>
                <a:cubicBezTo>
                  <a:pt x="208025" y="122257"/>
                  <a:pt x="398236" y="73048"/>
                  <a:pt x="231163" y="122187"/>
                </a:cubicBezTo>
                <a:cubicBezTo>
                  <a:pt x="211069" y="128097"/>
                  <a:pt x="190074" y="130803"/>
                  <a:pt x="170203" y="137427"/>
                </a:cubicBezTo>
                <a:cubicBezTo>
                  <a:pt x="159427" y="141019"/>
                  <a:pt x="150164" y="148192"/>
                  <a:pt x="139723" y="152667"/>
                </a:cubicBezTo>
                <a:cubicBezTo>
                  <a:pt x="132340" y="155831"/>
                  <a:pt x="124483" y="157747"/>
                  <a:pt x="116863" y="160287"/>
                </a:cubicBezTo>
                <a:cubicBezTo>
                  <a:pt x="76367" y="221031"/>
                  <a:pt x="83029" y="184973"/>
                  <a:pt x="94003" y="228867"/>
                </a:cubicBezTo>
                <a:cubicBezTo>
                  <a:pt x="97144" y="241432"/>
                  <a:pt x="99083" y="254267"/>
                  <a:pt x="101623" y="266967"/>
                </a:cubicBezTo>
                <a:cubicBezTo>
                  <a:pt x="98442" y="317855"/>
                  <a:pt x="96956" y="418129"/>
                  <a:pt x="78763" y="472707"/>
                </a:cubicBezTo>
                <a:cubicBezTo>
                  <a:pt x="68654" y="503035"/>
                  <a:pt x="53313" y="501535"/>
                  <a:pt x="33043" y="518427"/>
                </a:cubicBezTo>
                <a:cubicBezTo>
                  <a:pt x="24764" y="525326"/>
                  <a:pt x="17803" y="533667"/>
                  <a:pt x="10183" y="541287"/>
                </a:cubicBezTo>
                <a:cubicBezTo>
                  <a:pt x="2683" y="563788"/>
                  <a:pt x="-8386" y="585109"/>
                  <a:pt x="10183" y="609867"/>
                </a:cubicBezTo>
                <a:cubicBezTo>
                  <a:pt x="18390" y="620810"/>
                  <a:pt x="36326" y="618464"/>
                  <a:pt x="48283" y="625107"/>
                </a:cubicBezTo>
                <a:cubicBezTo>
                  <a:pt x="99083" y="653329"/>
                  <a:pt x="58430" y="648809"/>
                  <a:pt x="124483" y="670827"/>
                </a:cubicBezTo>
                <a:cubicBezTo>
                  <a:pt x="139140" y="675713"/>
                  <a:pt x="154888" y="676405"/>
                  <a:pt x="170203" y="678447"/>
                </a:cubicBezTo>
                <a:cubicBezTo>
                  <a:pt x="278806" y="692927"/>
                  <a:pt x="200941" y="678499"/>
                  <a:pt x="276883" y="693687"/>
                </a:cubicBezTo>
                <a:cubicBezTo>
                  <a:pt x="248461" y="710740"/>
                  <a:pt x="232995" y="718243"/>
                  <a:pt x="208303" y="739407"/>
                </a:cubicBezTo>
                <a:cubicBezTo>
                  <a:pt x="200121" y="746420"/>
                  <a:pt x="193063" y="754647"/>
                  <a:pt x="185443" y="762267"/>
                </a:cubicBezTo>
                <a:cubicBezTo>
                  <a:pt x="182903" y="769887"/>
                  <a:pt x="177823" y="777095"/>
                  <a:pt x="177823" y="785127"/>
                </a:cubicBezTo>
                <a:cubicBezTo>
                  <a:pt x="177823" y="798079"/>
                  <a:pt x="177915" y="812688"/>
                  <a:pt x="185443" y="823227"/>
                </a:cubicBezTo>
                <a:cubicBezTo>
                  <a:pt x="192045" y="832470"/>
                  <a:pt x="205482" y="833992"/>
                  <a:pt x="215923" y="838467"/>
                </a:cubicBezTo>
                <a:cubicBezTo>
                  <a:pt x="231227" y="845026"/>
                  <a:pt x="253796" y="849840"/>
                  <a:pt x="269263" y="853707"/>
                </a:cubicBezTo>
                <a:cubicBezTo>
                  <a:pt x="344359" y="850926"/>
                  <a:pt x="460352" y="900006"/>
                  <a:pt x="497863" y="815607"/>
                </a:cubicBezTo>
                <a:cubicBezTo>
                  <a:pt x="503123" y="803772"/>
                  <a:pt x="502943" y="790207"/>
                  <a:pt x="505483" y="777507"/>
                </a:cubicBezTo>
                <a:cubicBezTo>
                  <a:pt x="508023" y="744487"/>
                  <a:pt x="505071" y="710576"/>
                  <a:pt x="513103" y="678447"/>
                </a:cubicBezTo>
                <a:cubicBezTo>
                  <a:pt x="515717" y="667992"/>
                  <a:pt x="526324" y="660406"/>
                  <a:pt x="535963" y="655587"/>
                </a:cubicBezTo>
                <a:cubicBezTo>
                  <a:pt x="547547" y="649795"/>
                  <a:pt x="561225" y="649679"/>
                  <a:pt x="574063" y="647967"/>
                </a:cubicBezTo>
                <a:cubicBezTo>
                  <a:pt x="599366" y="644593"/>
                  <a:pt x="624863" y="642887"/>
                  <a:pt x="650263" y="640347"/>
                </a:cubicBezTo>
                <a:cubicBezTo>
                  <a:pt x="657883" y="632727"/>
                  <a:pt x="667145" y="626453"/>
                  <a:pt x="673123" y="617487"/>
                </a:cubicBezTo>
                <a:cubicBezTo>
                  <a:pt x="677496" y="610928"/>
                  <a:pt x="687347" y="568212"/>
                  <a:pt x="688363" y="564147"/>
                </a:cubicBezTo>
                <a:cubicBezTo>
                  <a:pt x="685823" y="533667"/>
                  <a:pt x="685771" y="502876"/>
                  <a:pt x="680743" y="472707"/>
                </a:cubicBezTo>
                <a:cubicBezTo>
                  <a:pt x="678102" y="456861"/>
                  <a:pt x="669399" y="442572"/>
                  <a:pt x="665503" y="426987"/>
                </a:cubicBezTo>
                <a:lnTo>
                  <a:pt x="657883" y="396507"/>
                </a:lnTo>
                <a:cubicBezTo>
                  <a:pt x="660423" y="368567"/>
                  <a:pt x="661535" y="340460"/>
                  <a:pt x="665503" y="312687"/>
                </a:cubicBezTo>
                <a:cubicBezTo>
                  <a:pt x="666639" y="304736"/>
                  <a:pt x="668668" y="296510"/>
                  <a:pt x="673123" y="289827"/>
                </a:cubicBezTo>
                <a:cubicBezTo>
                  <a:pt x="679101" y="280861"/>
                  <a:pt x="687477" y="273583"/>
                  <a:pt x="695983" y="266967"/>
                </a:cubicBezTo>
                <a:cubicBezTo>
                  <a:pt x="710441" y="255722"/>
                  <a:pt x="726463" y="246647"/>
                  <a:pt x="741703" y="236487"/>
                </a:cubicBezTo>
                <a:lnTo>
                  <a:pt x="764563" y="221247"/>
                </a:lnTo>
                <a:cubicBezTo>
                  <a:pt x="767103" y="213627"/>
                  <a:pt x="772183" y="206419"/>
                  <a:pt x="772183" y="198387"/>
                </a:cubicBezTo>
                <a:cubicBezTo>
                  <a:pt x="772183" y="165597"/>
                  <a:pt x="764497" y="148742"/>
                  <a:pt x="749323" y="122187"/>
                </a:cubicBezTo>
                <a:cubicBezTo>
                  <a:pt x="744779" y="114236"/>
                  <a:pt x="740559" y="105803"/>
                  <a:pt x="734083" y="99327"/>
                </a:cubicBezTo>
                <a:cubicBezTo>
                  <a:pt x="721631" y="86875"/>
                  <a:pt x="695886" y="72044"/>
                  <a:pt x="680743" y="61227"/>
                </a:cubicBezTo>
                <a:cubicBezTo>
                  <a:pt x="646931" y="37075"/>
                  <a:pt x="653858" y="35635"/>
                  <a:pt x="612163" y="23127"/>
                </a:cubicBezTo>
                <a:cubicBezTo>
                  <a:pt x="599758" y="19405"/>
                  <a:pt x="586763" y="18047"/>
                  <a:pt x="574063" y="15507"/>
                </a:cubicBezTo>
                <a:cubicBezTo>
                  <a:pt x="566443" y="10427"/>
                  <a:pt x="560269" y="1562"/>
                  <a:pt x="551203" y="267"/>
                </a:cubicBezTo>
                <a:cubicBezTo>
                  <a:pt x="540836" y="-1214"/>
                  <a:pt x="530349" y="3762"/>
                  <a:pt x="520723" y="7887"/>
                </a:cubicBezTo>
                <a:cubicBezTo>
                  <a:pt x="510465" y="12283"/>
                  <a:pt x="473060" y="42439"/>
                  <a:pt x="467383" y="45987"/>
                </a:cubicBezTo>
                <a:cubicBezTo>
                  <a:pt x="457750" y="52007"/>
                  <a:pt x="447344" y="56752"/>
                  <a:pt x="436903" y="61227"/>
                </a:cubicBezTo>
                <a:cubicBezTo>
                  <a:pt x="429520" y="64391"/>
                  <a:pt x="421064" y="64946"/>
                  <a:pt x="414043" y="68847"/>
                </a:cubicBezTo>
                <a:cubicBezTo>
                  <a:pt x="398032" y="77742"/>
                  <a:pt x="385699" y="93535"/>
                  <a:pt x="368323" y="99327"/>
                </a:cubicBezTo>
                <a:lnTo>
                  <a:pt x="360703" y="84087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</a:schemeClr>
              </a:gs>
              <a:gs pos="48000">
                <a:schemeClr val="tx1">
                  <a:lumMod val="65000"/>
                  <a:lumOff val="35000"/>
                </a:schemeClr>
              </a:gs>
              <a:gs pos="0">
                <a:srgbClr val="FFFF00">
                  <a:lumMod val="5000"/>
                  <a:lumOff val="95000"/>
                  <a:alpha val="35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Graphite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267984" y="5012483"/>
            <a:ext cx="849585" cy="975935"/>
            <a:chOff x="1216150" y="2212559"/>
            <a:chExt cx="849585" cy="975935"/>
          </a:xfrm>
        </p:grpSpPr>
        <p:sp>
          <p:nvSpPr>
            <p:cNvPr id="55" name="Can 54"/>
            <p:cNvSpPr/>
            <p:nvPr/>
          </p:nvSpPr>
          <p:spPr>
            <a:xfrm>
              <a:off x="1216150" y="2212559"/>
              <a:ext cx="849585" cy="975935"/>
            </a:xfrm>
            <a:prstGeom prst="can">
              <a:avLst>
                <a:gd name="adj" fmla="val 2912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347117" y="2232581"/>
              <a:ext cx="572728" cy="198621"/>
            </a:xfrm>
            <a:prstGeom prst="ellipse">
              <a:avLst/>
            </a:prstGeom>
            <a:solidFill>
              <a:srgbClr val="EAE50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140"/>
            <p:cNvSpPr/>
            <p:nvPr/>
          </p:nvSpPr>
          <p:spPr>
            <a:xfrm>
              <a:off x="1480164" y="2258513"/>
              <a:ext cx="578123" cy="614096"/>
            </a:xfrm>
            <a:custGeom>
              <a:avLst/>
              <a:gdLst>
                <a:gd name="connsiteX0" fmla="*/ 0 w 572728"/>
                <a:gd name="connsiteY0" fmla="*/ 99311 h 198621"/>
                <a:gd name="connsiteX1" fmla="*/ 286364 w 572728"/>
                <a:gd name="connsiteY1" fmla="*/ 0 h 198621"/>
                <a:gd name="connsiteX2" fmla="*/ 572728 w 572728"/>
                <a:gd name="connsiteY2" fmla="*/ 99311 h 198621"/>
                <a:gd name="connsiteX3" fmla="*/ 286364 w 572728"/>
                <a:gd name="connsiteY3" fmla="*/ 198622 h 198621"/>
                <a:gd name="connsiteX4" fmla="*/ 0 w 572728"/>
                <a:gd name="connsiteY4" fmla="*/ 99311 h 198621"/>
                <a:gd name="connsiteX0" fmla="*/ 0 w 577091"/>
                <a:gd name="connsiteY0" fmla="*/ 99311 h 205742"/>
                <a:gd name="connsiteX1" fmla="*/ 286364 w 577091"/>
                <a:gd name="connsiteY1" fmla="*/ 0 h 205742"/>
                <a:gd name="connsiteX2" fmla="*/ 572728 w 577091"/>
                <a:gd name="connsiteY2" fmla="*/ 99311 h 205742"/>
                <a:gd name="connsiteX3" fmla="*/ 447666 w 577091"/>
                <a:gd name="connsiteY3" fmla="*/ 186868 h 205742"/>
                <a:gd name="connsiteX4" fmla="*/ 286364 w 577091"/>
                <a:gd name="connsiteY4" fmla="*/ 198622 h 205742"/>
                <a:gd name="connsiteX5" fmla="*/ 0 w 577091"/>
                <a:gd name="connsiteY5" fmla="*/ 99311 h 205742"/>
                <a:gd name="connsiteX0" fmla="*/ 0 w 572792"/>
                <a:gd name="connsiteY0" fmla="*/ 106264 h 212695"/>
                <a:gd name="connsiteX1" fmla="*/ 286364 w 572792"/>
                <a:gd name="connsiteY1" fmla="*/ 6953 h 212695"/>
                <a:gd name="connsiteX2" fmla="*/ 431791 w 572792"/>
                <a:gd name="connsiteY2" fmla="*/ 19195 h 212695"/>
                <a:gd name="connsiteX3" fmla="*/ 572728 w 572792"/>
                <a:gd name="connsiteY3" fmla="*/ 106264 h 212695"/>
                <a:gd name="connsiteX4" fmla="*/ 447666 w 572792"/>
                <a:gd name="connsiteY4" fmla="*/ 193821 h 212695"/>
                <a:gd name="connsiteX5" fmla="*/ 286364 w 572792"/>
                <a:gd name="connsiteY5" fmla="*/ 205575 h 212695"/>
                <a:gd name="connsiteX6" fmla="*/ 0 w 572792"/>
                <a:gd name="connsiteY6" fmla="*/ 106264 h 212695"/>
                <a:gd name="connsiteX0" fmla="*/ 2609 w 575401"/>
                <a:gd name="connsiteY0" fmla="*/ 106264 h 212695"/>
                <a:gd name="connsiteX1" fmla="*/ 155000 w 575401"/>
                <a:gd name="connsiteY1" fmla="*/ 19196 h 212695"/>
                <a:gd name="connsiteX2" fmla="*/ 288973 w 575401"/>
                <a:gd name="connsiteY2" fmla="*/ 6953 h 212695"/>
                <a:gd name="connsiteX3" fmla="*/ 434400 w 575401"/>
                <a:gd name="connsiteY3" fmla="*/ 19195 h 212695"/>
                <a:gd name="connsiteX4" fmla="*/ 575337 w 575401"/>
                <a:gd name="connsiteY4" fmla="*/ 106264 h 212695"/>
                <a:gd name="connsiteX5" fmla="*/ 450275 w 575401"/>
                <a:gd name="connsiteY5" fmla="*/ 193821 h 212695"/>
                <a:gd name="connsiteX6" fmla="*/ 288973 w 575401"/>
                <a:gd name="connsiteY6" fmla="*/ 205575 h 212695"/>
                <a:gd name="connsiteX7" fmla="*/ 2609 w 575401"/>
                <a:gd name="connsiteY7" fmla="*/ 106264 h 212695"/>
                <a:gd name="connsiteX0" fmla="*/ 5305 w 578097"/>
                <a:gd name="connsiteY0" fmla="*/ 106264 h 208095"/>
                <a:gd name="connsiteX1" fmla="*/ 157696 w 578097"/>
                <a:gd name="connsiteY1" fmla="*/ 19196 h 208095"/>
                <a:gd name="connsiteX2" fmla="*/ 291669 w 578097"/>
                <a:gd name="connsiteY2" fmla="*/ 6953 h 208095"/>
                <a:gd name="connsiteX3" fmla="*/ 437096 w 578097"/>
                <a:gd name="connsiteY3" fmla="*/ 19195 h 208095"/>
                <a:gd name="connsiteX4" fmla="*/ 578033 w 578097"/>
                <a:gd name="connsiteY4" fmla="*/ 106264 h 208095"/>
                <a:gd name="connsiteX5" fmla="*/ 452971 w 578097"/>
                <a:gd name="connsiteY5" fmla="*/ 193821 h 208095"/>
                <a:gd name="connsiteX6" fmla="*/ 291669 w 578097"/>
                <a:gd name="connsiteY6" fmla="*/ 205575 h 208095"/>
                <a:gd name="connsiteX7" fmla="*/ 59272 w 578097"/>
                <a:gd name="connsiteY7" fmla="*/ 168421 h 208095"/>
                <a:gd name="connsiteX8" fmla="*/ 5305 w 578097"/>
                <a:gd name="connsiteY8" fmla="*/ 106264 h 208095"/>
                <a:gd name="connsiteX0" fmla="*/ 5305 w 578086"/>
                <a:gd name="connsiteY0" fmla="*/ 106264 h 572274"/>
                <a:gd name="connsiteX1" fmla="*/ 157696 w 578086"/>
                <a:gd name="connsiteY1" fmla="*/ 19196 h 572274"/>
                <a:gd name="connsiteX2" fmla="*/ 291669 w 578086"/>
                <a:gd name="connsiteY2" fmla="*/ 6953 h 572274"/>
                <a:gd name="connsiteX3" fmla="*/ 437096 w 578086"/>
                <a:gd name="connsiteY3" fmla="*/ 19195 h 572274"/>
                <a:gd name="connsiteX4" fmla="*/ 578033 w 578086"/>
                <a:gd name="connsiteY4" fmla="*/ 106264 h 572274"/>
                <a:gd name="connsiteX5" fmla="*/ 437096 w 578086"/>
                <a:gd name="connsiteY5" fmla="*/ 571646 h 572274"/>
                <a:gd name="connsiteX6" fmla="*/ 291669 w 578086"/>
                <a:gd name="connsiteY6" fmla="*/ 205575 h 572274"/>
                <a:gd name="connsiteX7" fmla="*/ 59272 w 578086"/>
                <a:gd name="connsiteY7" fmla="*/ 168421 h 572274"/>
                <a:gd name="connsiteX8" fmla="*/ 5305 w 578086"/>
                <a:gd name="connsiteY8" fmla="*/ 106264 h 572274"/>
                <a:gd name="connsiteX0" fmla="*/ 5305 w 578081"/>
                <a:gd name="connsiteY0" fmla="*/ 106264 h 576873"/>
                <a:gd name="connsiteX1" fmla="*/ 157696 w 578081"/>
                <a:gd name="connsiteY1" fmla="*/ 19196 h 576873"/>
                <a:gd name="connsiteX2" fmla="*/ 291669 w 578081"/>
                <a:gd name="connsiteY2" fmla="*/ 6953 h 576873"/>
                <a:gd name="connsiteX3" fmla="*/ 437096 w 578081"/>
                <a:gd name="connsiteY3" fmla="*/ 19195 h 576873"/>
                <a:gd name="connsiteX4" fmla="*/ 578033 w 578081"/>
                <a:gd name="connsiteY4" fmla="*/ 106264 h 576873"/>
                <a:gd name="connsiteX5" fmla="*/ 437096 w 578081"/>
                <a:gd name="connsiteY5" fmla="*/ 571646 h 576873"/>
                <a:gd name="connsiteX6" fmla="*/ 351837 w 578081"/>
                <a:gd name="connsiteY6" fmla="*/ 347623 h 576873"/>
                <a:gd name="connsiteX7" fmla="*/ 291669 w 578081"/>
                <a:gd name="connsiteY7" fmla="*/ 205575 h 576873"/>
                <a:gd name="connsiteX8" fmla="*/ 59272 w 578081"/>
                <a:gd name="connsiteY8" fmla="*/ 168421 h 576873"/>
                <a:gd name="connsiteX9" fmla="*/ 5305 w 578081"/>
                <a:gd name="connsiteY9" fmla="*/ 106264 h 576873"/>
                <a:gd name="connsiteX0" fmla="*/ 5305 w 578081"/>
                <a:gd name="connsiteY0" fmla="*/ 106264 h 576606"/>
                <a:gd name="connsiteX1" fmla="*/ 157696 w 578081"/>
                <a:gd name="connsiteY1" fmla="*/ 19196 h 576606"/>
                <a:gd name="connsiteX2" fmla="*/ 291669 w 578081"/>
                <a:gd name="connsiteY2" fmla="*/ 6953 h 576606"/>
                <a:gd name="connsiteX3" fmla="*/ 437096 w 578081"/>
                <a:gd name="connsiteY3" fmla="*/ 19195 h 576606"/>
                <a:gd name="connsiteX4" fmla="*/ 578033 w 578081"/>
                <a:gd name="connsiteY4" fmla="*/ 106264 h 576606"/>
                <a:gd name="connsiteX5" fmla="*/ 437096 w 578081"/>
                <a:gd name="connsiteY5" fmla="*/ 571646 h 576606"/>
                <a:gd name="connsiteX6" fmla="*/ 351837 w 578081"/>
                <a:gd name="connsiteY6" fmla="*/ 347623 h 576606"/>
                <a:gd name="connsiteX7" fmla="*/ 358982 w 578081"/>
                <a:gd name="connsiteY7" fmla="*/ 280948 h 576606"/>
                <a:gd name="connsiteX8" fmla="*/ 291669 w 578081"/>
                <a:gd name="connsiteY8" fmla="*/ 205575 h 576606"/>
                <a:gd name="connsiteX9" fmla="*/ 59272 w 578081"/>
                <a:gd name="connsiteY9" fmla="*/ 168421 h 576606"/>
                <a:gd name="connsiteX10" fmla="*/ 5305 w 578081"/>
                <a:gd name="connsiteY10" fmla="*/ 106264 h 576606"/>
                <a:gd name="connsiteX0" fmla="*/ 5305 w 578081"/>
                <a:gd name="connsiteY0" fmla="*/ 106264 h 578265"/>
                <a:gd name="connsiteX1" fmla="*/ 157696 w 578081"/>
                <a:gd name="connsiteY1" fmla="*/ 19196 h 578265"/>
                <a:gd name="connsiteX2" fmla="*/ 291669 w 578081"/>
                <a:gd name="connsiteY2" fmla="*/ 6953 h 578265"/>
                <a:gd name="connsiteX3" fmla="*/ 437096 w 578081"/>
                <a:gd name="connsiteY3" fmla="*/ 19195 h 578265"/>
                <a:gd name="connsiteX4" fmla="*/ 578033 w 578081"/>
                <a:gd name="connsiteY4" fmla="*/ 106264 h 578265"/>
                <a:gd name="connsiteX5" fmla="*/ 437096 w 578081"/>
                <a:gd name="connsiteY5" fmla="*/ 571646 h 578265"/>
                <a:gd name="connsiteX6" fmla="*/ 339930 w 578081"/>
                <a:gd name="connsiteY6" fmla="*/ 409535 h 578265"/>
                <a:gd name="connsiteX7" fmla="*/ 358982 w 578081"/>
                <a:gd name="connsiteY7" fmla="*/ 280948 h 578265"/>
                <a:gd name="connsiteX8" fmla="*/ 291669 w 578081"/>
                <a:gd name="connsiteY8" fmla="*/ 205575 h 578265"/>
                <a:gd name="connsiteX9" fmla="*/ 59272 w 578081"/>
                <a:gd name="connsiteY9" fmla="*/ 168421 h 578265"/>
                <a:gd name="connsiteX10" fmla="*/ 5305 w 578081"/>
                <a:gd name="connsiteY10" fmla="*/ 106264 h 578265"/>
                <a:gd name="connsiteX0" fmla="*/ 5305 w 578081"/>
                <a:gd name="connsiteY0" fmla="*/ 106264 h 579978"/>
                <a:gd name="connsiteX1" fmla="*/ 157696 w 578081"/>
                <a:gd name="connsiteY1" fmla="*/ 19196 h 579978"/>
                <a:gd name="connsiteX2" fmla="*/ 291669 w 578081"/>
                <a:gd name="connsiteY2" fmla="*/ 6953 h 579978"/>
                <a:gd name="connsiteX3" fmla="*/ 437096 w 578081"/>
                <a:gd name="connsiteY3" fmla="*/ 19195 h 579978"/>
                <a:gd name="connsiteX4" fmla="*/ 578033 w 578081"/>
                <a:gd name="connsiteY4" fmla="*/ 106264 h 579978"/>
                <a:gd name="connsiteX5" fmla="*/ 437096 w 578081"/>
                <a:gd name="connsiteY5" fmla="*/ 571646 h 579978"/>
                <a:gd name="connsiteX6" fmla="*/ 339930 w 578081"/>
                <a:gd name="connsiteY6" fmla="*/ 409535 h 579978"/>
                <a:gd name="connsiteX7" fmla="*/ 358982 w 578081"/>
                <a:gd name="connsiteY7" fmla="*/ 280948 h 579978"/>
                <a:gd name="connsiteX8" fmla="*/ 291669 w 578081"/>
                <a:gd name="connsiteY8" fmla="*/ 205575 h 579978"/>
                <a:gd name="connsiteX9" fmla="*/ 59272 w 578081"/>
                <a:gd name="connsiteY9" fmla="*/ 168421 h 579978"/>
                <a:gd name="connsiteX10" fmla="*/ 5305 w 578081"/>
                <a:gd name="connsiteY10" fmla="*/ 106264 h 579978"/>
                <a:gd name="connsiteX0" fmla="*/ 5305 w 578123"/>
                <a:gd name="connsiteY0" fmla="*/ 106264 h 614096"/>
                <a:gd name="connsiteX1" fmla="*/ 157696 w 578123"/>
                <a:gd name="connsiteY1" fmla="*/ 19196 h 614096"/>
                <a:gd name="connsiteX2" fmla="*/ 291669 w 578123"/>
                <a:gd name="connsiteY2" fmla="*/ 6953 h 614096"/>
                <a:gd name="connsiteX3" fmla="*/ 437096 w 578123"/>
                <a:gd name="connsiteY3" fmla="*/ 19195 h 614096"/>
                <a:gd name="connsiteX4" fmla="*/ 578033 w 578123"/>
                <a:gd name="connsiteY4" fmla="*/ 106264 h 614096"/>
                <a:gd name="connsiteX5" fmla="*/ 487102 w 578123"/>
                <a:gd name="connsiteY5" fmla="*/ 607365 h 614096"/>
                <a:gd name="connsiteX6" fmla="*/ 339930 w 578123"/>
                <a:gd name="connsiteY6" fmla="*/ 409535 h 614096"/>
                <a:gd name="connsiteX7" fmla="*/ 358982 w 578123"/>
                <a:gd name="connsiteY7" fmla="*/ 280948 h 614096"/>
                <a:gd name="connsiteX8" fmla="*/ 291669 w 578123"/>
                <a:gd name="connsiteY8" fmla="*/ 205575 h 614096"/>
                <a:gd name="connsiteX9" fmla="*/ 59272 w 578123"/>
                <a:gd name="connsiteY9" fmla="*/ 168421 h 614096"/>
                <a:gd name="connsiteX10" fmla="*/ 5305 w 578123"/>
                <a:gd name="connsiteY10" fmla="*/ 106264 h 6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123" h="614096">
                  <a:moveTo>
                    <a:pt x="5305" y="106264"/>
                  </a:moveTo>
                  <a:cubicBezTo>
                    <a:pt x="-17024" y="75201"/>
                    <a:pt x="109969" y="35748"/>
                    <a:pt x="157696" y="19196"/>
                  </a:cubicBezTo>
                  <a:cubicBezTo>
                    <a:pt x="205423" y="2644"/>
                    <a:pt x="245102" y="6953"/>
                    <a:pt x="291669" y="6953"/>
                  </a:cubicBezTo>
                  <a:cubicBezTo>
                    <a:pt x="363634" y="-7558"/>
                    <a:pt x="389369" y="2643"/>
                    <a:pt x="437096" y="19195"/>
                  </a:cubicBezTo>
                  <a:cubicBezTo>
                    <a:pt x="484823" y="35747"/>
                    <a:pt x="575387" y="77160"/>
                    <a:pt x="578033" y="106264"/>
                  </a:cubicBezTo>
                  <a:cubicBezTo>
                    <a:pt x="580679" y="135368"/>
                    <a:pt x="524801" y="567138"/>
                    <a:pt x="487102" y="607365"/>
                  </a:cubicBezTo>
                  <a:cubicBezTo>
                    <a:pt x="449403" y="647592"/>
                    <a:pt x="475583" y="498069"/>
                    <a:pt x="339930" y="409535"/>
                  </a:cubicBezTo>
                  <a:cubicBezTo>
                    <a:pt x="323339" y="361482"/>
                    <a:pt x="369010" y="304623"/>
                    <a:pt x="358982" y="280948"/>
                  </a:cubicBezTo>
                  <a:cubicBezTo>
                    <a:pt x="348954" y="257273"/>
                    <a:pt x="341621" y="224329"/>
                    <a:pt x="291669" y="205575"/>
                  </a:cubicBezTo>
                  <a:cubicBezTo>
                    <a:pt x="241717" y="186821"/>
                    <a:pt x="106999" y="184973"/>
                    <a:pt x="59272" y="168421"/>
                  </a:cubicBezTo>
                  <a:cubicBezTo>
                    <a:pt x="11545" y="151869"/>
                    <a:pt x="-11099" y="131135"/>
                    <a:pt x="5305" y="106264"/>
                  </a:cubicBezTo>
                  <a:close/>
                </a:path>
              </a:pathLst>
            </a:custGeom>
            <a:gradFill>
              <a:gsLst>
                <a:gs pos="100000">
                  <a:srgbClr val="EAE50D"/>
                </a:gs>
                <a:gs pos="48000">
                  <a:srgbClr val="EAE50D">
                    <a:alpha val="95000"/>
                  </a:srgbClr>
                </a:gs>
                <a:gs pos="0">
                  <a:srgbClr val="FFFF00">
                    <a:lumMod val="5000"/>
                    <a:lumOff val="95000"/>
                    <a:alpha val="35000"/>
                  </a:srgb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14115" y="2591649"/>
              <a:ext cx="658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Paint</a:t>
              </a:r>
              <a:endParaRPr lang="en-US" dirty="0"/>
            </a:p>
          </p:txBody>
        </p: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 rot="2206094">
            <a:off x="4917600" y="961259"/>
            <a:ext cx="2800338" cy="1684821"/>
            <a:chOff x="2064398" y="428307"/>
            <a:chExt cx="5600676" cy="3369642"/>
          </a:xfrm>
        </p:grpSpPr>
        <p:grpSp>
          <p:nvGrpSpPr>
            <p:cNvPr id="60" name="Group 59"/>
            <p:cNvGrpSpPr/>
            <p:nvPr/>
          </p:nvGrpSpPr>
          <p:grpSpPr>
            <a:xfrm>
              <a:off x="2064398" y="428307"/>
              <a:ext cx="5600083" cy="3369642"/>
              <a:chOff x="2209995" y="2264570"/>
              <a:chExt cx="5114980" cy="3077746"/>
            </a:xfrm>
          </p:grpSpPr>
          <p:sp>
            <p:nvSpPr>
              <p:cNvPr id="66" name="Isosceles Triangle 3"/>
              <p:cNvSpPr/>
              <p:nvPr/>
            </p:nvSpPr>
            <p:spPr>
              <a:xfrm rot="14602985">
                <a:off x="2488529" y="4625345"/>
                <a:ext cx="438437" cy="995505"/>
              </a:xfrm>
              <a:custGeom>
                <a:avLst/>
                <a:gdLst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0 w 228600"/>
                  <a:gd name="connsiteY3" fmla="*/ 457200 h 457200"/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118880 w 228600"/>
                  <a:gd name="connsiteY3" fmla="*/ 456869 h 457200"/>
                  <a:gd name="connsiteX4" fmla="*/ 0 w 228600"/>
                  <a:gd name="connsiteY4" fmla="*/ 457200 h 457200"/>
                  <a:gd name="connsiteX0" fmla="*/ 0 w 228600"/>
                  <a:gd name="connsiteY0" fmla="*/ 457200 h 512836"/>
                  <a:gd name="connsiteX1" fmla="*/ 114300 w 228600"/>
                  <a:gd name="connsiteY1" fmla="*/ 0 h 512836"/>
                  <a:gd name="connsiteX2" fmla="*/ 228600 w 228600"/>
                  <a:gd name="connsiteY2" fmla="*/ 457200 h 512836"/>
                  <a:gd name="connsiteX3" fmla="*/ 113793 w 228600"/>
                  <a:gd name="connsiteY3" fmla="*/ 512836 h 512836"/>
                  <a:gd name="connsiteX4" fmla="*/ 0 w 228600"/>
                  <a:gd name="connsiteY4" fmla="*/ 457200 h 512836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7695 w 236295"/>
                  <a:gd name="connsiteY0" fmla="*/ 457200 h 543121"/>
                  <a:gd name="connsiteX1" fmla="*/ 121995 w 236295"/>
                  <a:gd name="connsiteY1" fmla="*/ 0 h 543121"/>
                  <a:gd name="connsiteX2" fmla="*/ 236295 w 236295"/>
                  <a:gd name="connsiteY2" fmla="*/ 457200 h 543121"/>
                  <a:gd name="connsiteX3" fmla="*/ 121488 w 236295"/>
                  <a:gd name="connsiteY3" fmla="*/ 512836 h 543121"/>
                  <a:gd name="connsiteX4" fmla="*/ 7695 w 236295"/>
                  <a:gd name="connsiteY4" fmla="*/ 457200 h 543121"/>
                  <a:gd name="connsiteX0" fmla="*/ 6939 w 235539"/>
                  <a:gd name="connsiteY0" fmla="*/ 457200 h 544810"/>
                  <a:gd name="connsiteX1" fmla="*/ 121239 w 235539"/>
                  <a:gd name="connsiteY1" fmla="*/ 0 h 544810"/>
                  <a:gd name="connsiteX2" fmla="*/ 235539 w 235539"/>
                  <a:gd name="connsiteY2" fmla="*/ 457200 h 544810"/>
                  <a:gd name="connsiteX3" fmla="*/ 120732 w 235539"/>
                  <a:gd name="connsiteY3" fmla="*/ 512836 h 544810"/>
                  <a:gd name="connsiteX4" fmla="*/ 6939 w 235539"/>
                  <a:gd name="connsiteY4" fmla="*/ 457200 h 544810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0 w 228737"/>
                  <a:gd name="connsiteY0" fmla="*/ 457200 h 547756"/>
                  <a:gd name="connsiteX1" fmla="*/ 114300 w 228737"/>
                  <a:gd name="connsiteY1" fmla="*/ 0 h 547756"/>
                  <a:gd name="connsiteX2" fmla="*/ 228600 w 228737"/>
                  <a:gd name="connsiteY2" fmla="*/ 457200 h 547756"/>
                  <a:gd name="connsiteX3" fmla="*/ 113793 w 228737"/>
                  <a:gd name="connsiteY3" fmla="*/ 512836 h 547756"/>
                  <a:gd name="connsiteX4" fmla="*/ 0 w 228737"/>
                  <a:gd name="connsiteY4" fmla="*/ 457200 h 547756"/>
                  <a:gd name="connsiteX0" fmla="*/ 14293 w 243030"/>
                  <a:gd name="connsiteY0" fmla="*/ 457200 h 546392"/>
                  <a:gd name="connsiteX1" fmla="*/ 128593 w 243030"/>
                  <a:gd name="connsiteY1" fmla="*/ 0 h 546392"/>
                  <a:gd name="connsiteX2" fmla="*/ 242893 w 243030"/>
                  <a:gd name="connsiteY2" fmla="*/ 457200 h 546392"/>
                  <a:gd name="connsiteX3" fmla="*/ 128086 w 243030"/>
                  <a:gd name="connsiteY3" fmla="*/ 512836 h 546392"/>
                  <a:gd name="connsiteX4" fmla="*/ 14293 w 243030"/>
                  <a:gd name="connsiteY4" fmla="*/ 457200 h 546392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44"/>
                  <a:gd name="connsiteY0" fmla="*/ 444174 h 533366"/>
                  <a:gd name="connsiteX1" fmla="*/ 139263 w 242944"/>
                  <a:gd name="connsiteY1" fmla="*/ 0 h 533366"/>
                  <a:gd name="connsiteX2" fmla="*/ 242893 w 242944"/>
                  <a:gd name="connsiteY2" fmla="*/ 444174 h 533366"/>
                  <a:gd name="connsiteX3" fmla="*/ 128086 w 242944"/>
                  <a:gd name="connsiteY3" fmla="*/ 499810 h 533366"/>
                  <a:gd name="connsiteX4" fmla="*/ 14293 w 242944"/>
                  <a:gd name="connsiteY4" fmla="*/ 444174 h 533366"/>
                  <a:gd name="connsiteX0" fmla="*/ 14293 w 242944"/>
                  <a:gd name="connsiteY0" fmla="*/ 444174 h 533366"/>
                  <a:gd name="connsiteX1" fmla="*/ 139263 w 242944"/>
                  <a:gd name="connsiteY1" fmla="*/ 0 h 533366"/>
                  <a:gd name="connsiteX2" fmla="*/ 242893 w 242944"/>
                  <a:gd name="connsiteY2" fmla="*/ 444174 h 533366"/>
                  <a:gd name="connsiteX3" fmla="*/ 128086 w 242944"/>
                  <a:gd name="connsiteY3" fmla="*/ 499810 h 533366"/>
                  <a:gd name="connsiteX4" fmla="*/ 14293 w 242944"/>
                  <a:gd name="connsiteY4" fmla="*/ 444174 h 533366"/>
                  <a:gd name="connsiteX0" fmla="*/ 14293 w 242942"/>
                  <a:gd name="connsiteY0" fmla="*/ 444174 h 533366"/>
                  <a:gd name="connsiteX1" fmla="*/ 139263 w 242942"/>
                  <a:gd name="connsiteY1" fmla="*/ 0 h 533366"/>
                  <a:gd name="connsiteX2" fmla="*/ 242893 w 242942"/>
                  <a:gd name="connsiteY2" fmla="*/ 444174 h 533366"/>
                  <a:gd name="connsiteX3" fmla="*/ 128086 w 242942"/>
                  <a:gd name="connsiteY3" fmla="*/ 499810 h 533366"/>
                  <a:gd name="connsiteX4" fmla="*/ 14293 w 242942"/>
                  <a:gd name="connsiteY4" fmla="*/ 444174 h 5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42" h="533366">
                    <a:moveTo>
                      <a:pt x="14293" y="444174"/>
                    </a:moveTo>
                    <a:cubicBezTo>
                      <a:pt x="49927" y="287700"/>
                      <a:pt x="56514" y="245653"/>
                      <a:pt x="139263" y="0"/>
                    </a:cubicBezTo>
                    <a:cubicBezTo>
                      <a:pt x="194266" y="193218"/>
                      <a:pt x="244756" y="360872"/>
                      <a:pt x="242893" y="444174"/>
                    </a:cubicBezTo>
                    <a:cubicBezTo>
                      <a:pt x="241030" y="527476"/>
                      <a:pt x="252281" y="481091"/>
                      <a:pt x="128086" y="499810"/>
                    </a:cubicBezTo>
                    <a:cubicBezTo>
                      <a:pt x="3891" y="518529"/>
                      <a:pt x="-20162" y="588799"/>
                      <a:pt x="14293" y="44417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36"/>
              <p:cNvSpPr/>
              <p:nvPr/>
            </p:nvSpPr>
            <p:spPr>
              <a:xfrm rot="3721325">
                <a:off x="4615926" y="2060815"/>
                <a:ext cx="625498" cy="3742460"/>
              </a:xfrm>
              <a:custGeom>
                <a:avLst/>
                <a:gdLst>
                  <a:gd name="connsiteX0" fmla="*/ 0 w 684821"/>
                  <a:gd name="connsiteY0" fmla="*/ 0 h 4097394"/>
                  <a:gd name="connsiteX1" fmla="*/ 684821 w 684821"/>
                  <a:gd name="connsiteY1" fmla="*/ 0 h 4097394"/>
                  <a:gd name="connsiteX2" fmla="*/ 684821 w 684821"/>
                  <a:gd name="connsiteY2" fmla="*/ 4097394 h 4097394"/>
                  <a:gd name="connsiteX3" fmla="*/ 0 w 684821"/>
                  <a:gd name="connsiteY3" fmla="*/ 4097394 h 4097394"/>
                  <a:gd name="connsiteX4" fmla="*/ 0 w 684821"/>
                  <a:gd name="connsiteY4" fmla="*/ 0 h 4097394"/>
                  <a:gd name="connsiteX0" fmla="*/ 0 w 684821"/>
                  <a:gd name="connsiteY0" fmla="*/ 0 h 4097394"/>
                  <a:gd name="connsiteX1" fmla="*/ 684821 w 684821"/>
                  <a:gd name="connsiteY1" fmla="*/ 0 h 4097394"/>
                  <a:gd name="connsiteX2" fmla="*/ 644404 w 684821"/>
                  <a:gd name="connsiteY2" fmla="*/ 4051657 h 4097394"/>
                  <a:gd name="connsiteX3" fmla="*/ 0 w 684821"/>
                  <a:gd name="connsiteY3" fmla="*/ 4097394 h 4097394"/>
                  <a:gd name="connsiteX4" fmla="*/ 0 w 684821"/>
                  <a:gd name="connsiteY4" fmla="*/ 0 h 409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821" h="4097394">
                    <a:moveTo>
                      <a:pt x="0" y="0"/>
                    </a:moveTo>
                    <a:lnTo>
                      <a:pt x="684821" y="0"/>
                    </a:lnTo>
                    <a:lnTo>
                      <a:pt x="644404" y="4051657"/>
                    </a:lnTo>
                    <a:lnTo>
                      <a:pt x="0" y="40973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7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25"/>
              <p:cNvSpPr/>
              <p:nvPr/>
            </p:nvSpPr>
            <p:spPr>
              <a:xfrm rot="3775226">
                <a:off x="6733142" y="2585793"/>
                <a:ext cx="698478" cy="405392"/>
              </a:xfrm>
              <a:custGeom>
                <a:avLst/>
                <a:gdLst>
                  <a:gd name="connsiteX0" fmla="*/ 0 w 694653"/>
                  <a:gd name="connsiteY0" fmla="*/ 0 h 533400"/>
                  <a:gd name="connsiteX1" fmla="*/ 694653 w 694653"/>
                  <a:gd name="connsiteY1" fmla="*/ 0 h 533400"/>
                  <a:gd name="connsiteX2" fmla="*/ 694653 w 694653"/>
                  <a:gd name="connsiteY2" fmla="*/ 533400 h 533400"/>
                  <a:gd name="connsiteX3" fmla="*/ 0 w 694653"/>
                  <a:gd name="connsiteY3" fmla="*/ 533400 h 533400"/>
                  <a:gd name="connsiteX4" fmla="*/ 0 w 694653"/>
                  <a:gd name="connsiteY4" fmla="*/ 0 h 533400"/>
                  <a:gd name="connsiteX0" fmla="*/ 0 w 694653"/>
                  <a:gd name="connsiteY0" fmla="*/ 2381 h 535781"/>
                  <a:gd name="connsiteX1" fmla="*/ 319088 w 694653"/>
                  <a:gd name="connsiteY1" fmla="*/ 0 h 535781"/>
                  <a:gd name="connsiteX2" fmla="*/ 694653 w 694653"/>
                  <a:gd name="connsiteY2" fmla="*/ 2381 h 535781"/>
                  <a:gd name="connsiteX3" fmla="*/ 694653 w 694653"/>
                  <a:gd name="connsiteY3" fmla="*/ 535781 h 535781"/>
                  <a:gd name="connsiteX4" fmla="*/ 0 w 694653"/>
                  <a:gd name="connsiteY4" fmla="*/ 535781 h 535781"/>
                  <a:gd name="connsiteX5" fmla="*/ 0 w 694653"/>
                  <a:gd name="connsiteY5" fmla="*/ 2381 h 535781"/>
                  <a:gd name="connsiteX0" fmla="*/ 0 w 694653"/>
                  <a:gd name="connsiteY0" fmla="*/ 78581 h 611981"/>
                  <a:gd name="connsiteX1" fmla="*/ 323851 w 694653"/>
                  <a:gd name="connsiteY1" fmla="*/ 0 h 611981"/>
                  <a:gd name="connsiteX2" fmla="*/ 694653 w 694653"/>
                  <a:gd name="connsiteY2" fmla="*/ 78581 h 611981"/>
                  <a:gd name="connsiteX3" fmla="*/ 694653 w 694653"/>
                  <a:gd name="connsiteY3" fmla="*/ 611981 h 611981"/>
                  <a:gd name="connsiteX4" fmla="*/ 0 w 694653"/>
                  <a:gd name="connsiteY4" fmla="*/ 611981 h 611981"/>
                  <a:gd name="connsiteX5" fmla="*/ 0 w 694653"/>
                  <a:gd name="connsiteY5" fmla="*/ 78581 h 611981"/>
                  <a:gd name="connsiteX0" fmla="*/ 0 w 694653"/>
                  <a:gd name="connsiteY0" fmla="*/ 80899 h 614299"/>
                  <a:gd name="connsiteX1" fmla="*/ 323851 w 694653"/>
                  <a:gd name="connsiteY1" fmla="*/ 2318 h 614299"/>
                  <a:gd name="connsiteX2" fmla="*/ 694653 w 694653"/>
                  <a:gd name="connsiteY2" fmla="*/ 80899 h 614299"/>
                  <a:gd name="connsiteX3" fmla="*/ 694653 w 694653"/>
                  <a:gd name="connsiteY3" fmla="*/ 614299 h 614299"/>
                  <a:gd name="connsiteX4" fmla="*/ 0 w 694653"/>
                  <a:gd name="connsiteY4" fmla="*/ 614299 h 614299"/>
                  <a:gd name="connsiteX5" fmla="*/ 0 w 694653"/>
                  <a:gd name="connsiteY5" fmla="*/ 80899 h 614299"/>
                  <a:gd name="connsiteX0" fmla="*/ 65643 w 760296"/>
                  <a:gd name="connsiteY0" fmla="*/ 80899 h 614299"/>
                  <a:gd name="connsiteX1" fmla="*/ 389494 w 760296"/>
                  <a:gd name="connsiteY1" fmla="*/ 2318 h 614299"/>
                  <a:gd name="connsiteX2" fmla="*/ 760296 w 760296"/>
                  <a:gd name="connsiteY2" fmla="*/ 80899 h 614299"/>
                  <a:gd name="connsiteX3" fmla="*/ 760296 w 760296"/>
                  <a:gd name="connsiteY3" fmla="*/ 614299 h 614299"/>
                  <a:gd name="connsiteX4" fmla="*/ 65643 w 760296"/>
                  <a:gd name="connsiteY4" fmla="*/ 614299 h 614299"/>
                  <a:gd name="connsiteX5" fmla="*/ 65643 w 760296"/>
                  <a:gd name="connsiteY5" fmla="*/ 80899 h 614299"/>
                  <a:gd name="connsiteX0" fmla="*/ 62818 w 757471"/>
                  <a:gd name="connsiteY0" fmla="*/ 80899 h 614299"/>
                  <a:gd name="connsiteX1" fmla="*/ 386669 w 757471"/>
                  <a:gd name="connsiteY1" fmla="*/ 2318 h 614299"/>
                  <a:gd name="connsiteX2" fmla="*/ 757471 w 757471"/>
                  <a:gd name="connsiteY2" fmla="*/ 80899 h 614299"/>
                  <a:gd name="connsiteX3" fmla="*/ 757471 w 757471"/>
                  <a:gd name="connsiteY3" fmla="*/ 614299 h 614299"/>
                  <a:gd name="connsiteX4" fmla="*/ 62818 w 757471"/>
                  <a:gd name="connsiteY4" fmla="*/ 614299 h 614299"/>
                  <a:gd name="connsiteX5" fmla="*/ 62818 w 757471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95391 w 790044"/>
                  <a:gd name="connsiteY0" fmla="*/ 80899 h 614299"/>
                  <a:gd name="connsiteX1" fmla="*/ 419242 w 790044"/>
                  <a:gd name="connsiteY1" fmla="*/ 2318 h 614299"/>
                  <a:gd name="connsiteX2" fmla="*/ 790044 w 790044"/>
                  <a:gd name="connsiteY2" fmla="*/ 80899 h 614299"/>
                  <a:gd name="connsiteX3" fmla="*/ 790044 w 790044"/>
                  <a:gd name="connsiteY3" fmla="*/ 614299 h 614299"/>
                  <a:gd name="connsiteX4" fmla="*/ 95391 w 790044"/>
                  <a:gd name="connsiteY4" fmla="*/ 614299 h 614299"/>
                  <a:gd name="connsiteX5" fmla="*/ 95391 w 790044"/>
                  <a:gd name="connsiteY5" fmla="*/ 80899 h 614299"/>
                  <a:gd name="connsiteX0" fmla="*/ 62793 w 757446"/>
                  <a:gd name="connsiteY0" fmla="*/ 80899 h 614299"/>
                  <a:gd name="connsiteX1" fmla="*/ 386644 w 757446"/>
                  <a:gd name="connsiteY1" fmla="*/ 2318 h 614299"/>
                  <a:gd name="connsiteX2" fmla="*/ 757446 w 757446"/>
                  <a:gd name="connsiteY2" fmla="*/ 80899 h 614299"/>
                  <a:gd name="connsiteX3" fmla="*/ 757446 w 757446"/>
                  <a:gd name="connsiteY3" fmla="*/ 614299 h 614299"/>
                  <a:gd name="connsiteX4" fmla="*/ 62793 w 757446"/>
                  <a:gd name="connsiteY4" fmla="*/ 614299 h 614299"/>
                  <a:gd name="connsiteX5" fmla="*/ 62793 w 757446"/>
                  <a:gd name="connsiteY5" fmla="*/ 80899 h 614299"/>
                  <a:gd name="connsiteX0" fmla="*/ 4144 w 698797"/>
                  <a:gd name="connsiteY0" fmla="*/ 80899 h 614299"/>
                  <a:gd name="connsiteX1" fmla="*/ 327995 w 698797"/>
                  <a:gd name="connsiteY1" fmla="*/ 2318 h 614299"/>
                  <a:gd name="connsiteX2" fmla="*/ 698797 w 698797"/>
                  <a:gd name="connsiteY2" fmla="*/ 80899 h 614299"/>
                  <a:gd name="connsiteX3" fmla="*/ 698797 w 698797"/>
                  <a:gd name="connsiteY3" fmla="*/ 614299 h 614299"/>
                  <a:gd name="connsiteX4" fmla="*/ 4144 w 698797"/>
                  <a:gd name="connsiteY4" fmla="*/ 614299 h 614299"/>
                  <a:gd name="connsiteX5" fmla="*/ 4144 w 698797"/>
                  <a:gd name="connsiteY5" fmla="*/ 80899 h 614299"/>
                  <a:gd name="connsiteX0" fmla="*/ 4144 w 698797"/>
                  <a:gd name="connsiteY0" fmla="*/ 86524 h 619924"/>
                  <a:gd name="connsiteX1" fmla="*/ 327995 w 698797"/>
                  <a:gd name="connsiteY1" fmla="*/ 7943 h 619924"/>
                  <a:gd name="connsiteX2" fmla="*/ 698797 w 698797"/>
                  <a:gd name="connsiteY2" fmla="*/ 86524 h 619924"/>
                  <a:gd name="connsiteX3" fmla="*/ 698797 w 698797"/>
                  <a:gd name="connsiteY3" fmla="*/ 619924 h 619924"/>
                  <a:gd name="connsiteX4" fmla="*/ 4144 w 698797"/>
                  <a:gd name="connsiteY4" fmla="*/ 619924 h 619924"/>
                  <a:gd name="connsiteX5" fmla="*/ 4144 w 698797"/>
                  <a:gd name="connsiteY5" fmla="*/ 86524 h 619924"/>
                  <a:gd name="connsiteX0" fmla="*/ 4144 w 698797"/>
                  <a:gd name="connsiteY0" fmla="*/ 80900 h 614300"/>
                  <a:gd name="connsiteX1" fmla="*/ 327995 w 698797"/>
                  <a:gd name="connsiteY1" fmla="*/ 2319 h 614300"/>
                  <a:gd name="connsiteX2" fmla="*/ 698797 w 698797"/>
                  <a:gd name="connsiteY2" fmla="*/ 80900 h 614300"/>
                  <a:gd name="connsiteX3" fmla="*/ 698797 w 698797"/>
                  <a:gd name="connsiteY3" fmla="*/ 614300 h 614300"/>
                  <a:gd name="connsiteX4" fmla="*/ 4144 w 698797"/>
                  <a:gd name="connsiteY4" fmla="*/ 614300 h 614300"/>
                  <a:gd name="connsiteX5" fmla="*/ 4144 w 698797"/>
                  <a:gd name="connsiteY5" fmla="*/ 80900 h 614300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4144 w 698797"/>
                  <a:gd name="connsiteY4" fmla="*/ 638174 h 638174"/>
                  <a:gd name="connsiteX5" fmla="*/ 4144 w 698797"/>
                  <a:gd name="connsiteY5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635794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545306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5817 w 695226"/>
                  <a:gd name="connsiteY0" fmla="*/ 90436 h 639790"/>
                  <a:gd name="connsiteX1" fmla="*/ 341093 w 695226"/>
                  <a:gd name="connsiteY1" fmla="*/ 1616 h 639790"/>
                  <a:gd name="connsiteX2" fmla="*/ 695226 w 695226"/>
                  <a:gd name="connsiteY2" fmla="*/ 106390 h 639790"/>
                  <a:gd name="connsiteX3" fmla="*/ 695226 w 695226"/>
                  <a:gd name="connsiteY3" fmla="*/ 639790 h 639790"/>
                  <a:gd name="connsiteX4" fmla="*/ 352998 w 695226"/>
                  <a:gd name="connsiteY4" fmla="*/ 546922 h 639790"/>
                  <a:gd name="connsiteX5" fmla="*/ 573 w 695226"/>
                  <a:gd name="connsiteY5" fmla="*/ 639790 h 639790"/>
                  <a:gd name="connsiteX6" fmla="*/ 45817 w 695226"/>
                  <a:gd name="connsiteY6" fmla="*/ 90436 h 639790"/>
                  <a:gd name="connsiteX0" fmla="*/ 48186 w 697595"/>
                  <a:gd name="connsiteY0" fmla="*/ 90438 h 639792"/>
                  <a:gd name="connsiteX1" fmla="*/ 343462 w 697595"/>
                  <a:gd name="connsiteY1" fmla="*/ 1618 h 639792"/>
                  <a:gd name="connsiteX2" fmla="*/ 697595 w 697595"/>
                  <a:gd name="connsiteY2" fmla="*/ 106392 h 639792"/>
                  <a:gd name="connsiteX3" fmla="*/ 697595 w 697595"/>
                  <a:gd name="connsiteY3" fmla="*/ 639792 h 639792"/>
                  <a:gd name="connsiteX4" fmla="*/ 355367 w 697595"/>
                  <a:gd name="connsiteY4" fmla="*/ 546924 h 639792"/>
                  <a:gd name="connsiteX5" fmla="*/ 2942 w 697595"/>
                  <a:gd name="connsiteY5" fmla="*/ 639792 h 639792"/>
                  <a:gd name="connsiteX6" fmla="*/ 48186 w 697595"/>
                  <a:gd name="connsiteY6" fmla="*/ 90438 h 639792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96888 w 695180"/>
                  <a:gd name="connsiteY0" fmla="*/ 71126 h 648174"/>
                  <a:gd name="connsiteX1" fmla="*/ 341047 w 695180"/>
                  <a:gd name="connsiteY1" fmla="*/ 10000 h 648174"/>
                  <a:gd name="connsiteX2" fmla="*/ 595167 w 695180"/>
                  <a:gd name="connsiteY2" fmla="*/ 98820 h 648174"/>
                  <a:gd name="connsiteX3" fmla="*/ 695180 w 695180"/>
                  <a:gd name="connsiteY3" fmla="*/ 648174 h 648174"/>
                  <a:gd name="connsiteX4" fmla="*/ 352952 w 695180"/>
                  <a:gd name="connsiteY4" fmla="*/ 555306 h 648174"/>
                  <a:gd name="connsiteX5" fmla="*/ 527 w 695180"/>
                  <a:gd name="connsiteY5" fmla="*/ 648174 h 648174"/>
                  <a:gd name="connsiteX6" fmla="*/ 96888 w 695180"/>
                  <a:gd name="connsiteY6" fmla="*/ 71126 h 648174"/>
                  <a:gd name="connsiteX0" fmla="*/ 100186 w 698478"/>
                  <a:gd name="connsiteY0" fmla="*/ 71126 h 648174"/>
                  <a:gd name="connsiteX1" fmla="*/ 344345 w 698478"/>
                  <a:gd name="connsiteY1" fmla="*/ 10000 h 648174"/>
                  <a:gd name="connsiteX2" fmla="*/ 598465 w 698478"/>
                  <a:gd name="connsiteY2" fmla="*/ 98820 h 648174"/>
                  <a:gd name="connsiteX3" fmla="*/ 698478 w 698478"/>
                  <a:gd name="connsiteY3" fmla="*/ 648174 h 648174"/>
                  <a:gd name="connsiteX4" fmla="*/ 356250 w 698478"/>
                  <a:gd name="connsiteY4" fmla="*/ 555306 h 648174"/>
                  <a:gd name="connsiteX5" fmla="*/ 3825 w 698478"/>
                  <a:gd name="connsiteY5" fmla="*/ 648174 h 648174"/>
                  <a:gd name="connsiteX6" fmla="*/ 100186 w 698478"/>
                  <a:gd name="connsiteY6" fmla="*/ 71126 h 648174"/>
                  <a:gd name="connsiteX0" fmla="*/ 100186 w 698478"/>
                  <a:gd name="connsiteY0" fmla="*/ 70267 h 647315"/>
                  <a:gd name="connsiteX1" fmla="*/ 344345 w 698478"/>
                  <a:gd name="connsiteY1" fmla="*/ 9141 h 647315"/>
                  <a:gd name="connsiteX2" fmla="*/ 582978 w 698478"/>
                  <a:gd name="connsiteY2" fmla="*/ 85542 h 647315"/>
                  <a:gd name="connsiteX3" fmla="*/ 698478 w 698478"/>
                  <a:gd name="connsiteY3" fmla="*/ 647315 h 647315"/>
                  <a:gd name="connsiteX4" fmla="*/ 356250 w 698478"/>
                  <a:gd name="connsiteY4" fmla="*/ 554447 h 647315"/>
                  <a:gd name="connsiteX5" fmla="*/ 3825 w 698478"/>
                  <a:gd name="connsiteY5" fmla="*/ 647315 h 647315"/>
                  <a:gd name="connsiteX6" fmla="*/ 100186 w 698478"/>
                  <a:gd name="connsiteY6" fmla="*/ 70267 h 647315"/>
                  <a:gd name="connsiteX0" fmla="*/ 100186 w 698478"/>
                  <a:gd name="connsiteY0" fmla="*/ 70265 h 647313"/>
                  <a:gd name="connsiteX1" fmla="*/ 344345 w 698478"/>
                  <a:gd name="connsiteY1" fmla="*/ 9139 h 647313"/>
                  <a:gd name="connsiteX2" fmla="*/ 582978 w 698478"/>
                  <a:gd name="connsiteY2" fmla="*/ 85540 h 647313"/>
                  <a:gd name="connsiteX3" fmla="*/ 698478 w 698478"/>
                  <a:gd name="connsiteY3" fmla="*/ 647313 h 647313"/>
                  <a:gd name="connsiteX4" fmla="*/ 356250 w 698478"/>
                  <a:gd name="connsiteY4" fmla="*/ 554445 h 647313"/>
                  <a:gd name="connsiteX5" fmla="*/ 3825 w 698478"/>
                  <a:gd name="connsiteY5" fmla="*/ 647313 h 647313"/>
                  <a:gd name="connsiteX6" fmla="*/ 100186 w 698478"/>
                  <a:gd name="connsiteY6" fmla="*/ 70265 h 647313"/>
                  <a:gd name="connsiteX0" fmla="*/ 100186 w 698478"/>
                  <a:gd name="connsiteY0" fmla="*/ 101985 h 679033"/>
                  <a:gd name="connsiteX1" fmla="*/ 352203 w 698478"/>
                  <a:gd name="connsiteY1" fmla="*/ 557 h 679033"/>
                  <a:gd name="connsiteX2" fmla="*/ 582978 w 698478"/>
                  <a:gd name="connsiteY2" fmla="*/ 117260 h 679033"/>
                  <a:gd name="connsiteX3" fmla="*/ 698478 w 698478"/>
                  <a:gd name="connsiteY3" fmla="*/ 679033 h 679033"/>
                  <a:gd name="connsiteX4" fmla="*/ 356250 w 698478"/>
                  <a:gd name="connsiteY4" fmla="*/ 586165 h 679033"/>
                  <a:gd name="connsiteX5" fmla="*/ 3825 w 698478"/>
                  <a:gd name="connsiteY5" fmla="*/ 679033 h 679033"/>
                  <a:gd name="connsiteX6" fmla="*/ 100186 w 698478"/>
                  <a:gd name="connsiteY6" fmla="*/ 101985 h 6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8478" h="679033">
                    <a:moveTo>
                      <a:pt x="100186" y="101985"/>
                    </a:moveTo>
                    <a:cubicBezTo>
                      <a:pt x="275604" y="-11"/>
                      <a:pt x="271738" y="-1989"/>
                      <a:pt x="352203" y="557"/>
                    </a:cubicBezTo>
                    <a:cubicBezTo>
                      <a:pt x="432668" y="3103"/>
                      <a:pt x="411734" y="26901"/>
                      <a:pt x="582978" y="117260"/>
                    </a:cubicBezTo>
                    <a:cubicBezTo>
                      <a:pt x="656796" y="465795"/>
                      <a:pt x="698478" y="501233"/>
                      <a:pt x="698478" y="679033"/>
                    </a:cubicBezTo>
                    <a:cubicBezTo>
                      <a:pt x="583608" y="656015"/>
                      <a:pt x="606851" y="590133"/>
                      <a:pt x="356250" y="586165"/>
                    </a:cubicBezTo>
                    <a:cubicBezTo>
                      <a:pt x="89551" y="582989"/>
                      <a:pt x="120506" y="656015"/>
                      <a:pt x="3825" y="679033"/>
                    </a:cubicBezTo>
                    <a:cubicBezTo>
                      <a:pt x="-2412" y="540127"/>
                      <a:pt x="-15156" y="581711"/>
                      <a:pt x="100186" y="101985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25"/>
              <p:cNvSpPr/>
              <p:nvPr/>
            </p:nvSpPr>
            <p:spPr>
              <a:xfrm rot="3654180">
                <a:off x="6396780" y="2651994"/>
                <a:ext cx="698797" cy="638174"/>
              </a:xfrm>
              <a:custGeom>
                <a:avLst/>
                <a:gdLst>
                  <a:gd name="connsiteX0" fmla="*/ 0 w 694653"/>
                  <a:gd name="connsiteY0" fmla="*/ 0 h 533400"/>
                  <a:gd name="connsiteX1" fmla="*/ 694653 w 694653"/>
                  <a:gd name="connsiteY1" fmla="*/ 0 h 533400"/>
                  <a:gd name="connsiteX2" fmla="*/ 694653 w 694653"/>
                  <a:gd name="connsiteY2" fmla="*/ 533400 h 533400"/>
                  <a:gd name="connsiteX3" fmla="*/ 0 w 694653"/>
                  <a:gd name="connsiteY3" fmla="*/ 533400 h 533400"/>
                  <a:gd name="connsiteX4" fmla="*/ 0 w 694653"/>
                  <a:gd name="connsiteY4" fmla="*/ 0 h 533400"/>
                  <a:gd name="connsiteX0" fmla="*/ 0 w 694653"/>
                  <a:gd name="connsiteY0" fmla="*/ 2381 h 535781"/>
                  <a:gd name="connsiteX1" fmla="*/ 319088 w 694653"/>
                  <a:gd name="connsiteY1" fmla="*/ 0 h 535781"/>
                  <a:gd name="connsiteX2" fmla="*/ 694653 w 694653"/>
                  <a:gd name="connsiteY2" fmla="*/ 2381 h 535781"/>
                  <a:gd name="connsiteX3" fmla="*/ 694653 w 694653"/>
                  <a:gd name="connsiteY3" fmla="*/ 535781 h 535781"/>
                  <a:gd name="connsiteX4" fmla="*/ 0 w 694653"/>
                  <a:gd name="connsiteY4" fmla="*/ 535781 h 535781"/>
                  <a:gd name="connsiteX5" fmla="*/ 0 w 694653"/>
                  <a:gd name="connsiteY5" fmla="*/ 2381 h 535781"/>
                  <a:gd name="connsiteX0" fmla="*/ 0 w 694653"/>
                  <a:gd name="connsiteY0" fmla="*/ 78581 h 611981"/>
                  <a:gd name="connsiteX1" fmla="*/ 323851 w 694653"/>
                  <a:gd name="connsiteY1" fmla="*/ 0 h 611981"/>
                  <a:gd name="connsiteX2" fmla="*/ 694653 w 694653"/>
                  <a:gd name="connsiteY2" fmla="*/ 78581 h 611981"/>
                  <a:gd name="connsiteX3" fmla="*/ 694653 w 694653"/>
                  <a:gd name="connsiteY3" fmla="*/ 611981 h 611981"/>
                  <a:gd name="connsiteX4" fmla="*/ 0 w 694653"/>
                  <a:gd name="connsiteY4" fmla="*/ 611981 h 611981"/>
                  <a:gd name="connsiteX5" fmla="*/ 0 w 694653"/>
                  <a:gd name="connsiteY5" fmla="*/ 78581 h 611981"/>
                  <a:gd name="connsiteX0" fmla="*/ 0 w 694653"/>
                  <a:gd name="connsiteY0" fmla="*/ 80899 h 614299"/>
                  <a:gd name="connsiteX1" fmla="*/ 323851 w 694653"/>
                  <a:gd name="connsiteY1" fmla="*/ 2318 h 614299"/>
                  <a:gd name="connsiteX2" fmla="*/ 694653 w 694653"/>
                  <a:gd name="connsiteY2" fmla="*/ 80899 h 614299"/>
                  <a:gd name="connsiteX3" fmla="*/ 694653 w 694653"/>
                  <a:gd name="connsiteY3" fmla="*/ 614299 h 614299"/>
                  <a:gd name="connsiteX4" fmla="*/ 0 w 694653"/>
                  <a:gd name="connsiteY4" fmla="*/ 614299 h 614299"/>
                  <a:gd name="connsiteX5" fmla="*/ 0 w 694653"/>
                  <a:gd name="connsiteY5" fmla="*/ 80899 h 614299"/>
                  <a:gd name="connsiteX0" fmla="*/ 65643 w 760296"/>
                  <a:gd name="connsiteY0" fmla="*/ 80899 h 614299"/>
                  <a:gd name="connsiteX1" fmla="*/ 389494 w 760296"/>
                  <a:gd name="connsiteY1" fmla="*/ 2318 h 614299"/>
                  <a:gd name="connsiteX2" fmla="*/ 760296 w 760296"/>
                  <a:gd name="connsiteY2" fmla="*/ 80899 h 614299"/>
                  <a:gd name="connsiteX3" fmla="*/ 760296 w 760296"/>
                  <a:gd name="connsiteY3" fmla="*/ 614299 h 614299"/>
                  <a:gd name="connsiteX4" fmla="*/ 65643 w 760296"/>
                  <a:gd name="connsiteY4" fmla="*/ 614299 h 614299"/>
                  <a:gd name="connsiteX5" fmla="*/ 65643 w 760296"/>
                  <a:gd name="connsiteY5" fmla="*/ 80899 h 614299"/>
                  <a:gd name="connsiteX0" fmla="*/ 62818 w 757471"/>
                  <a:gd name="connsiteY0" fmla="*/ 80899 h 614299"/>
                  <a:gd name="connsiteX1" fmla="*/ 386669 w 757471"/>
                  <a:gd name="connsiteY1" fmla="*/ 2318 h 614299"/>
                  <a:gd name="connsiteX2" fmla="*/ 757471 w 757471"/>
                  <a:gd name="connsiteY2" fmla="*/ 80899 h 614299"/>
                  <a:gd name="connsiteX3" fmla="*/ 757471 w 757471"/>
                  <a:gd name="connsiteY3" fmla="*/ 614299 h 614299"/>
                  <a:gd name="connsiteX4" fmla="*/ 62818 w 757471"/>
                  <a:gd name="connsiteY4" fmla="*/ 614299 h 614299"/>
                  <a:gd name="connsiteX5" fmla="*/ 62818 w 757471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95391 w 790044"/>
                  <a:gd name="connsiteY0" fmla="*/ 80899 h 614299"/>
                  <a:gd name="connsiteX1" fmla="*/ 419242 w 790044"/>
                  <a:gd name="connsiteY1" fmla="*/ 2318 h 614299"/>
                  <a:gd name="connsiteX2" fmla="*/ 790044 w 790044"/>
                  <a:gd name="connsiteY2" fmla="*/ 80899 h 614299"/>
                  <a:gd name="connsiteX3" fmla="*/ 790044 w 790044"/>
                  <a:gd name="connsiteY3" fmla="*/ 614299 h 614299"/>
                  <a:gd name="connsiteX4" fmla="*/ 95391 w 790044"/>
                  <a:gd name="connsiteY4" fmla="*/ 614299 h 614299"/>
                  <a:gd name="connsiteX5" fmla="*/ 95391 w 790044"/>
                  <a:gd name="connsiteY5" fmla="*/ 80899 h 614299"/>
                  <a:gd name="connsiteX0" fmla="*/ 62793 w 757446"/>
                  <a:gd name="connsiteY0" fmla="*/ 80899 h 614299"/>
                  <a:gd name="connsiteX1" fmla="*/ 386644 w 757446"/>
                  <a:gd name="connsiteY1" fmla="*/ 2318 h 614299"/>
                  <a:gd name="connsiteX2" fmla="*/ 757446 w 757446"/>
                  <a:gd name="connsiteY2" fmla="*/ 80899 h 614299"/>
                  <a:gd name="connsiteX3" fmla="*/ 757446 w 757446"/>
                  <a:gd name="connsiteY3" fmla="*/ 614299 h 614299"/>
                  <a:gd name="connsiteX4" fmla="*/ 62793 w 757446"/>
                  <a:gd name="connsiteY4" fmla="*/ 614299 h 614299"/>
                  <a:gd name="connsiteX5" fmla="*/ 62793 w 757446"/>
                  <a:gd name="connsiteY5" fmla="*/ 80899 h 614299"/>
                  <a:gd name="connsiteX0" fmla="*/ 4144 w 698797"/>
                  <a:gd name="connsiteY0" fmla="*/ 80899 h 614299"/>
                  <a:gd name="connsiteX1" fmla="*/ 327995 w 698797"/>
                  <a:gd name="connsiteY1" fmla="*/ 2318 h 614299"/>
                  <a:gd name="connsiteX2" fmla="*/ 698797 w 698797"/>
                  <a:gd name="connsiteY2" fmla="*/ 80899 h 614299"/>
                  <a:gd name="connsiteX3" fmla="*/ 698797 w 698797"/>
                  <a:gd name="connsiteY3" fmla="*/ 614299 h 614299"/>
                  <a:gd name="connsiteX4" fmla="*/ 4144 w 698797"/>
                  <a:gd name="connsiteY4" fmla="*/ 614299 h 614299"/>
                  <a:gd name="connsiteX5" fmla="*/ 4144 w 698797"/>
                  <a:gd name="connsiteY5" fmla="*/ 80899 h 614299"/>
                  <a:gd name="connsiteX0" fmla="*/ 4144 w 698797"/>
                  <a:gd name="connsiteY0" fmla="*/ 86524 h 619924"/>
                  <a:gd name="connsiteX1" fmla="*/ 327995 w 698797"/>
                  <a:gd name="connsiteY1" fmla="*/ 7943 h 619924"/>
                  <a:gd name="connsiteX2" fmla="*/ 698797 w 698797"/>
                  <a:gd name="connsiteY2" fmla="*/ 86524 h 619924"/>
                  <a:gd name="connsiteX3" fmla="*/ 698797 w 698797"/>
                  <a:gd name="connsiteY3" fmla="*/ 619924 h 619924"/>
                  <a:gd name="connsiteX4" fmla="*/ 4144 w 698797"/>
                  <a:gd name="connsiteY4" fmla="*/ 619924 h 619924"/>
                  <a:gd name="connsiteX5" fmla="*/ 4144 w 698797"/>
                  <a:gd name="connsiteY5" fmla="*/ 86524 h 619924"/>
                  <a:gd name="connsiteX0" fmla="*/ 4144 w 698797"/>
                  <a:gd name="connsiteY0" fmla="*/ 80900 h 614300"/>
                  <a:gd name="connsiteX1" fmla="*/ 327995 w 698797"/>
                  <a:gd name="connsiteY1" fmla="*/ 2319 h 614300"/>
                  <a:gd name="connsiteX2" fmla="*/ 698797 w 698797"/>
                  <a:gd name="connsiteY2" fmla="*/ 80900 h 614300"/>
                  <a:gd name="connsiteX3" fmla="*/ 698797 w 698797"/>
                  <a:gd name="connsiteY3" fmla="*/ 614300 h 614300"/>
                  <a:gd name="connsiteX4" fmla="*/ 4144 w 698797"/>
                  <a:gd name="connsiteY4" fmla="*/ 614300 h 614300"/>
                  <a:gd name="connsiteX5" fmla="*/ 4144 w 698797"/>
                  <a:gd name="connsiteY5" fmla="*/ 80900 h 614300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4144 w 698797"/>
                  <a:gd name="connsiteY4" fmla="*/ 638174 h 638174"/>
                  <a:gd name="connsiteX5" fmla="*/ 4144 w 698797"/>
                  <a:gd name="connsiteY5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635794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545306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8797" h="638174">
                    <a:moveTo>
                      <a:pt x="4144" y="104774"/>
                    </a:moveTo>
                    <a:cubicBezTo>
                      <a:pt x="179562" y="2778"/>
                      <a:pt x="228889" y="0"/>
                      <a:pt x="344664" y="0"/>
                    </a:cubicBezTo>
                    <a:cubicBezTo>
                      <a:pt x="460439" y="0"/>
                      <a:pt x="510791" y="21827"/>
                      <a:pt x="698797" y="104774"/>
                    </a:cubicBezTo>
                    <a:cubicBezTo>
                      <a:pt x="694034" y="437355"/>
                      <a:pt x="698797" y="460374"/>
                      <a:pt x="698797" y="638174"/>
                    </a:cubicBezTo>
                    <a:cubicBezTo>
                      <a:pt x="583927" y="615156"/>
                      <a:pt x="607170" y="549274"/>
                      <a:pt x="356569" y="545306"/>
                    </a:cubicBezTo>
                    <a:cubicBezTo>
                      <a:pt x="89870" y="542130"/>
                      <a:pt x="120825" y="615156"/>
                      <a:pt x="4144" y="638174"/>
                    </a:cubicBezTo>
                    <a:cubicBezTo>
                      <a:pt x="-2093" y="499268"/>
                      <a:pt x="-618" y="531018"/>
                      <a:pt x="4144" y="104774"/>
                    </a:cubicBezTo>
                    <a:close/>
                  </a:path>
                </a:pathLst>
              </a:custGeom>
              <a:solidFill>
                <a:srgbClr val="C0C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/>
            </p:nvSpPr>
            <p:spPr>
              <a:xfrm rot="2378913">
                <a:off x="5622399" y="2818736"/>
                <a:ext cx="1122986" cy="518116"/>
              </a:xfrm>
              <a:prstGeom prst="arc">
                <a:avLst>
                  <a:gd name="adj1" fmla="val 15347402"/>
                  <a:gd name="adj2" fmla="val 21059022"/>
                </a:avLst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2801912">
                <a:off x="6100203" y="2567005"/>
                <a:ext cx="1122986" cy="518116"/>
              </a:xfrm>
              <a:prstGeom prst="arc">
                <a:avLst>
                  <a:gd name="adj1" fmla="val 15347402"/>
                  <a:gd name="adj2" fmla="val 21059022"/>
                </a:avLst>
              </a:prstGeom>
              <a:ln w="762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25"/>
              <p:cNvSpPr/>
              <p:nvPr/>
            </p:nvSpPr>
            <p:spPr>
              <a:xfrm rot="3775226">
                <a:off x="6773040" y="2587061"/>
                <a:ext cx="698478" cy="405392"/>
              </a:xfrm>
              <a:custGeom>
                <a:avLst/>
                <a:gdLst>
                  <a:gd name="connsiteX0" fmla="*/ 0 w 694653"/>
                  <a:gd name="connsiteY0" fmla="*/ 0 h 533400"/>
                  <a:gd name="connsiteX1" fmla="*/ 694653 w 694653"/>
                  <a:gd name="connsiteY1" fmla="*/ 0 h 533400"/>
                  <a:gd name="connsiteX2" fmla="*/ 694653 w 694653"/>
                  <a:gd name="connsiteY2" fmla="*/ 533400 h 533400"/>
                  <a:gd name="connsiteX3" fmla="*/ 0 w 694653"/>
                  <a:gd name="connsiteY3" fmla="*/ 533400 h 533400"/>
                  <a:gd name="connsiteX4" fmla="*/ 0 w 694653"/>
                  <a:gd name="connsiteY4" fmla="*/ 0 h 533400"/>
                  <a:gd name="connsiteX0" fmla="*/ 0 w 694653"/>
                  <a:gd name="connsiteY0" fmla="*/ 2381 h 535781"/>
                  <a:gd name="connsiteX1" fmla="*/ 319088 w 694653"/>
                  <a:gd name="connsiteY1" fmla="*/ 0 h 535781"/>
                  <a:gd name="connsiteX2" fmla="*/ 694653 w 694653"/>
                  <a:gd name="connsiteY2" fmla="*/ 2381 h 535781"/>
                  <a:gd name="connsiteX3" fmla="*/ 694653 w 694653"/>
                  <a:gd name="connsiteY3" fmla="*/ 535781 h 535781"/>
                  <a:gd name="connsiteX4" fmla="*/ 0 w 694653"/>
                  <a:gd name="connsiteY4" fmla="*/ 535781 h 535781"/>
                  <a:gd name="connsiteX5" fmla="*/ 0 w 694653"/>
                  <a:gd name="connsiteY5" fmla="*/ 2381 h 535781"/>
                  <a:gd name="connsiteX0" fmla="*/ 0 w 694653"/>
                  <a:gd name="connsiteY0" fmla="*/ 78581 h 611981"/>
                  <a:gd name="connsiteX1" fmla="*/ 323851 w 694653"/>
                  <a:gd name="connsiteY1" fmla="*/ 0 h 611981"/>
                  <a:gd name="connsiteX2" fmla="*/ 694653 w 694653"/>
                  <a:gd name="connsiteY2" fmla="*/ 78581 h 611981"/>
                  <a:gd name="connsiteX3" fmla="*/ 694653 w 694653"/>
                  <a:gd name="connsiteY3" fmla="*/ 611981 h 611981"/>
                  <a:gd name="connsiteX4" fmla="*/ 0 w 694653"/>
                  <a:gd name="connsiteY4" fmla="*/ 611981 h 611981"/>
                  <a:gd name="connsiteX5" fmla="*/ 0 w 694653"/>
                  <a:gd name="connsiteY5" fmla="*/ 78581 h 611981"/>
                  <a:gd name="connsiteX0" fmla="*/ 0 w 694653"/>
                  <a:gd name="connsiteY0" fmla="*/ 80899 h 614299"/>
                  <a:gd name="connsiteX1" fmla="*/ 323851 w 694653"/>
                  <a:gd name="connsiteY1" fmla="*/ 2318 h 614299"/>
                  <a:gd name="connsiteX2" fmla="*/ 694653 w 694653"/>
                  <a:gd name="connsiteY2" fmla="*/ 80899 h 614299"/>
                  <a:gd name="connsiteX3" fmla="*/ 694653 w 694653"/>
                  <a:gd name="connsiteY3" fmla="*/ 614299 h 614299"/>
                  <a:gd name="connsiteX4" fmla="*/ 0 w 694653"/>
                  <a:gd name="connsiteY4" fmla="*/ 614299 h 614299"/>
                  <a:gd name="connsiteX5" fmla="*/ 0 w 694653"/>
                  <a:gd name="connsiteY5" fmla="*/ 80899 h 614299"/>
                  <a:gd name="connsiteX0" fmla="*/ 65643 w 760296"/>
                  <a:gd name="connsiteY0" fmla="*/ 80899 h 614299"/>
                  <a:gd name="connsiteX1" fmla="*/ 389494 w 760296"/>
                  <a:gd name="connsiteY1" fmla="*/ 2318 h 614299"/>
                  <a:gd name="connsiteX2" fmla="*/ 760296 w 760296"/>
                  <a:gd name="connsiteY2" fmla="*/ 80899 h 614299"/>
                  <a:gd name="connsiteX3" fmla="*/ 760296 w 760296"/>
                  <a:gd name="connsiteY3" fmla="*/ 614299 h 614299"/>
                  <a:gd name="connsiteX4" fmla="*/ 65643 w 760296"/>
                  <a:gd name="connsiteY4" fmla="*/ 614299 h 614299"/>
                  <a:gd name="connsiteX5" fmla="*/ 65643 w 760296"/>
                  <a:gd name="connsiteY5" fmla="*/ 80899 h 614299"/>
                  <a:gd name="connsiteX0" fmla="*/ 62818 w 757471"/>
                  <a:gd name="connsiteY0" fmla="*/ 80899 h 614299"/>
                  <a:gd name="connsiteX1" fmla="*/ 386669 w 757471"/>
                  <a:gd name="connsiteY1" fmla="*/ 2318 h 614299"/>
                  <a:gd name="connsiteX2" fmla="*/ 757471 w 757471"/>
                  <a:gd name="connsiteY2" fmla="*/ 80899 h 614299"/>
                  <a:gd name="connsiteX3" fmla="*/ 757471 w 757471"/>
                  <a:gd name="connsiteY3" fmla="*/ 614299 h 614299"/>
                  <a:gd name="connsiteX4" fmla="*/ 62818 w 757471"/>
                  <a:gd name="connsiteY4" fmla="*/ 614299 h 614299"/>
                  <a:gd name="connsiteX5" fmla="*/ 62818 w 757471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51456 w 746109"/>
                  <a:gd name="connsiteY0" fmla="*/ 80899 h 614299"/>
                  <a:gd name="connsiteX1" fmla="*/ 375307 w 746109"/>
                  <a:gd name="connsiteY1" fmla="*/ 2318 h 614299"/>
                  <a:gd name="connsiteX2" fmla="*/ 746109 w 746109"/>
                  <a:gd name="connsiteY2" fmla="*/ 80899 h 614299"/>
                  <a:gd name="connsiteX3" fmla="*/ 746109 w 746109"/>
                  <a:gd name="connsiteY3" fmla="*/ 614299 h 614299"/>
                  <a:gd name="connsiteX4" fmla="*/ 51456 w 746109"/>
                  <a:gd name="connsiteY4" fmla="*/ 614299 h 614299"/>
                  <a:gd name="connsiteX5" fmla="*/ 51456 w 746109"/>
                  <a:gd name="connsiteY5" fmla="*/ 80899 h 614299"/>
                  <a:gd name="connsiteX0" fmla="*/ 95391 w 790044"/>
                  <a:gd name="connsiteY0" fmla="*/ 80899 h 614299"/>
                  <a:gd name="connsiteX1" fmla="*/ 419242 w 790044"/>
                  <a:gd name="connsiteY1" fmla="*/ 2318 h 614299"/>
                  <a:gd name="connsiteX2" fmla="*/ 790044 w 790044"/>
                  <a:gd name="connsiteY2" fmla="*/ 80899 h 614299"/>
                  <a:gd name="connsiteX3" fmla="*/ 790044 w 790044"/>
                  <a:gd name="connsiteY3" fmla="*/ 614299 h 614299"/>
                  <a:gd name="connsiteX4" fmla="*/ 95391 w 790044"/>
                  <a:gd name="connsiteY4" fmla="*/ 614299 h 614299"/>
                  <a:gd name="connsiteX5" fmla="*/ 95391 w 790044"/>
                  <a:gd name="connsiteY5" fmla="*/ 80899 h 614299"/>
                  <a:gd name="connsiteX0" fmla="*/ 62793 w 757446"/>
                  <a:gd name="connsiteY0" fmla="*/ 80899 h 614299"/>
                  <a:gd name="connsiteX1" fmla="*/ 386644 w 757446"/>
                  <a:gd name="connsiteY1" fmla="*/ 2318 h 614299"/>
                  <a:gd name="connsiteX2" fmla="*/ 757446 w 757446"/>
                  <a:gd name="connsiteY2" fmla="*/ 80899 h 614299"/>
                  <a:gd name="connsiteX3" fmla="*/ 757446 w 757446"/>
                  <a:gd name="connsiteY3" fmla="*/ 614299 h 614299"/>
                  <a:gd name="connsiteX4" fmla="*/ 62793 w 757446"/>
                  <a:gd name="connsiteY4" fmla="*/ 614299 h 614299"/>
                  <a:gd name="connsiteX5" fmla="*/ 62793 w 757446"/>
                  <a:gd name="connsiteY5" fmla="*/ 80899 h 614299"/>
                  <a:gd name="connsiteX0" fmla="*/ 4144 w 698797"/>
                  <a:gd name="connsiteY0" fmla="*/ 80899 h 614299"/>
                  <a:gd name="connsiteX1" fmla="*/ 327995 w 698797"/>
                  <a:gd name="connsiteY1" fmla="*/ 2318 h 614299"/>
                  <a:gd name="connsiteX2" fmla="*/ 698797 w 698797"/>
                  <a:gd name="connsiteY2" fmla="*/ 80899 h 614299"/>
                  <a:gd name="connsiteX3" fmla="*/ 698797 w 698797"/>
                  <a:gd name="connsiteY3" fmla="*/ 614299 h 614299"/>
                  <a:gd name="connsiteX4" fmla="*/ 4144 w 698797"/>
                  <a:gd name="connsiteY4" fmla="*/ 614299 h 614299"/>
                  <a:gd name="connsiteX5" fmla="*/ 4144 w 698797"/>
                  <a:gd name="connsiteY5" fmla="*/ 80899 h 614299"/>
                  <a:gd name="connsiteX0" fmla="*/ 4144 w 698797"/>
                  <a:gd name="connsiteY0" fmla="*/ 86524 h 619924"/>
                  <a:gd name="connsiteX1" fmla="*/ 327995 w 698797"/>
                  <a:gd name="connsiteY1" fmla="*/ 7943 h 619924"/>
                  <a:gd name="connsiteX2" fmla="*/ 698797 w 698797"/>
                  <a:gd name="connsiteY2" fmla="*/ 86524 h 619924"/>
                  <a:gd name="connsiteX3" fmla="*/ 698797 w 698797"/>
                  <a:gd name="connsiteY3" fmla="*/ 619924 h 619924"/>
                  <a:gd name="connsiteX4" fmla="*/ 4144 w 698797"/>
                  <a:gd name="connsiteY4" fmla="*/ 619924 h 619924"/>
                  <a:gd name="connsiteX5" fmla="*/ 4144 w 698797"/>
                  <a:gd name="connsiteY5" fmla="*/ 86524 h 619924"/>
                  <a:gd name="connsiteX0" fmla="*/ 4144 w 698797"/>
                  <a:gd name="connsiteY0" fmla="*/ 80900 h 614300"/>
                  <a:gd name="connsiteX1" fmla="*/ 327995 w 698797"/>
                  <a:gd name="connsiteY1" fmla="*/ 2319 h 614300"/>
                  <a:gd name="connsiteX2" fmla="*/ 698797 w 698797"/>
                  <a:gd name="connsiteY2" fmla="*/ 80900 h 614300"/>
                  <a:gd name="connsiteX3" fmla="*/ 698797 w 698797"/>
                  <a:gd name="connsiteY3" fmla="*/ 614300 h 614300"/>
                  <a:gd name="connsiteX4" fmla="*/ 4144 w 698797"/>
                  <a:gd name="connsiteY4" fmla="*/ 614300 h 614300"/>
                  <a:gd name="connsiteX5" fmla="*/ 4144 w 698797"/>
                  <a:gd name="connsiteY5" fmla="*/ 80900 h 614300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4144 w 698797"/>
                  <a:gd name="connsiteY4" fmla="*/ 638174 h 638174"/>
                  <a:gd name="connsiteX5" fmla="*/ 4144 w 698797"/>
                  <a:gd name="connsiteY5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635794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4188 w 698797"/>
                  <a:gd name="connsiteY4" fmla="*/ 569119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144 w 698797"/>
                  <a:gd name="connsiteY0" fmla="*/ 104774 h 638174"/>
                  <a:gd name="connsiteX1" fmla="*/ 344664 w 698797"/>
                  <a:gd name="connsiteY1" fmla="*/ 0 h 638174"/>
                  <a:gd name="connsiteX2" fmla="*/ 698797 w 698797"/>
                  <a:gd name="connsiteY2" fmla="*/ 104774 h 638174"/>
                  <a:gd name="connsiteX3" fmla="*/ 698797 w 698797"/>
                  <a:gd name="connsiteY3" fmla="*/ 638174 h 638174"/>
                  <a:gd name="connsiteX4" fmla="*/ 356569 w 698797"/>
                  <a:gd name="connsiteY4" fmla="*/ 545306 h 638174"/>
                  <a:gd name="connsiteX5" fmla="*/ 4144 w 698797"/>
                  <a:gd name="connsiteY5" fmla="*/ 638174 h 638174"/>
                  <a:gd name="connsiteX6" fmla="*/ 4144 w 698797"/>
                  <a:gd name="connsiteY6" fmla="*/ 104774 h 638174"/>
                  <a:gd name="connsiteX0" fmla="*/ 45817 w 695226"/>
                  <a:gd name="connsiteY0" fmla="*/ 90436 h 639790"/>
                  <a:gd name="connsiteX1" fmla="*/ 341093 w 695226"/>
                  <a:gd name="connsiteY1" fmla="*/ 1616 h 639790"/>
                  <a:gd name="connsiteX2" fmla="*/ 695226 w 695226"/>
                  <a:gd name="connsiteY2" fmla="*/ 106390 h 639790"/>
                  <a:gd name="connsiteX3" fmla="*/ 695226 w 695226"/>
                  <a:gd name="connsiteY3" fmla="*/ 639790 h 639790"/>
                  <a:gd name="connsiteX4" fmla="*/ 352998 w 695226"/>
                  <a:gd name="connsiteY4" fmla="*/ 546922 h 639790"/>
                  <a:gd name="connsiteX5" fmla="*/ 573 w 695226"/>
                  <a:gd name="connsiteY5" fmla="*/ 639790 h 639790"/>
                  <a:gd name="connsiteX6" fmla="*/ 45817 w 695226"/>
                  <a:gd name="connsiteY6" fmla="*/ 90436 h 639790"/>
                  <a:gd name="connsiteX0" fmla="*/ 48186 w 697595"/>
                  <a:gd name="connsiteY0" fmla="*/ 90438 h 639792"/>
                  <a:gd name="connsiteX1" fmla="*/ 343462 w 697595"/>
                  <a:gd name="connsiteY1" fmla="*/ 1618 h 639792"/>
                  <a:gd name="connsiteX2" fmla="*/ 697595 w 697595"/>
                  <a:gd name="connsiteY2" fmla="*/ 106392 h 639792"/>
                  <a:gd name="connsiteX3" fmla="*/ 697595 w 697595"/>
                  <a:gd name="connsiteY3" fmla="*/ 639792 h 639792"/>
                  <a:gd name="connsiteX4" fmla="*/ 355367 w 697595"/>
                  <a:gd name="connsiteY4" fmla="*/ 546924 h 639792"/>
                  <a:gd name="connsiteX5" fmla="*/ 2942 w 697595"/>
                  <a:gd name="connsiteY5" fmla="*/ 639792 h 639792"/>
                  <a:gd name="connsiteX6" fmla="*/ 48186 w 697595"/>
                  <a:gd name="connsiteY6" fmla="*/ 90438 h 639792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48186 w 697595"/>
                  <a:gd name="connsiteY0" fmla="*/ 89376 h 638730"/>
                  <a:gd name="connsiteX1" fmla="*/ 343462 w 697595"/>
                  <a:gd name="connsiteY1" fmla="*/ 556 h 638730"/>
                  <a:gd name="connsiteX2" fmla="*/ 597582 w 697595"/>
                  <a:gd name="connsiteY2" fmla="*/ 89376 h 638730"/>
                  <a:gd name="connsiteX3" fmla="*/ 697595 w 697595"/>
                  <a:gd name="connsiteY3" fmla="*/ 638730 h 638730"/>
                  <a:gd name="connsiteX4" fmla="*/ 355367 w 697595"/>
                  <a:gd name="connsiteY4" fmla="*/ 545862 h 638730"/>
                  <a:gd name="connsiteX5" fmla="*/ 2942 w 697595"/>
                  <a:gd name="connsiteY5" fmla="*/ 638730 h 638730"/>
                  <a:gd name="connsiteX6" fmla="*/ 48186 w 697595"/>
                  <a:gd name="connsiteY6" fmla="*/ 89376 h 638730"/>
                  <a:gd name="connsiteX0" fmla="*/ 96888 w 695180"/>
                  <a:gd name="connsiteY0" fmla="*/ 71126 h 648174"/>
                  <a:gd name="connsiteX1" fmla="*/ 341047 w 695180"/>
                  <a:gd name="connsiteY1" fmla="*/ 10000 h 648174"/>
                  <a:gd name="connsiteX2" fmla="*/ 595167 w 695180"/>
                  <a:gd name="connsiteY2" fmla="*/ 98820 h 648174"/>
                  <a:gd name="connsiteX3" fmla="*/ 695180 w 695180"/>
                  <a:gd name="connsiteY3" fmla="*/ 648174 h 648174"/>
                  <a:gd name="connsiteX4" fmla="*/ 352952 w 695180"/>
                  <a:gd name="connsiteY4" fmla="*/ 555306 h 648174"/>
                  <a:gd name="connsiteX5" fmla="*/ 527 w 695180"/>
                  <a:gd name="connsiteY5" fmla="*/ 648174 h 648174"/>
                  <a:gd name="connsiteX6" fmla="*/ 96888 w 695180"/>
                  <a:gd name="connsiteY6" fmla="*/ 71126 h 648174"/>
                  <a:gd name="connsiteX0" fmla="*/ 100186 w 698478"/>
                  <a:gd name="connsiteY0" fmla="*/ 71126 h 648174"/>
                  <a:gd name="connsiteX1" fmla="*/ 344345 w 698478"/>
                  <a:gd name="connsiteY1" fmla="*/ 10000 h 648174"/>
                  <a:gd name="connsiteX2" fmla="*/ 598465 w 698478"/>
                  <a:gd name="connsiteY2" fmla="*/ 98820 h 648174"/>
                  <a:gd name="connsiteX3" fmla="*/ 698478 w 698478"/>
                  <a:gd name="connsiteY3" fmla="*/ 648174 h 648174"/>
                  <a:gd name="connsiteX4" fmla="*/ 356250 w 698478"/>
                  <a:gd name="connsiteY4" fmla="*/ 555306 h 648174"/>
                  <a:gd name="connsiteX5" fmla="*/ 3825 w 698478"/>
                  <a:gd name="connsiteY5" fmla="*/ 648174 h 648174"/>
                  <a:gd name="connsiteX6" fmla="*/ 100186 w 698478"/>
                  <a:gd name="connsiteY6" fmla="*/ 71126 h 648174"/>
                  <a:gd name="connsiteX0" fmla="*/ 100186 w 698478"/>
                  <a:gd name="connsiteY0" fmla="*/ 70267 h 647315"/>
                  <a:gd name="connsiteX1" fmla="*/ 344345 w 698478"/>
                  <a:gd name="connsiteY1" fmla="*/ 9141 h 647315"/>
                  <a:gd name="connsiteX2" fmla="*/ 582978 w 698478"/>
                  <a:gd name="connsiteY2" fmla="*/ 85542 h 647315"/>
                  <a:gd name="connsiteX3" fmla="*/ 698478 w 698478"/>
                  <a:gd name="connsiteY3" fmla="*/ 647315 h 647315"/>
                  <a:gd name="connsiteX4" fmla="*/ 356250 w 698478"/>
                  <a:gd name="connsiteY4" fmla="*/ 554447 h 647315"/>
                  <a:gd name="connsiteX5" fmla="*/ 3825 w 698478"/>
                  <a:gd name="connsiteY5" fmla="*/ 647315 h 647315"/>
                  <a:gd name="connsiteX6" fmla="*/ 100186 w 698478"/>
                  <a:gd name="connsiteY6" fmla="*/ 70267 h 647315"/>
                  <a:gd name="connsiteX0" fmla="*/ 100186 w 698478"/>
                  <a:gd name="connsiteY0" fmla="*/ 70265 h 647313"/>
                  <a:gd name="connsiteX1" fmla="*/ 344345 w 698478"/>
                  <a:gd name="connsiteY1" fmla="*/ 9139 h 647313"/>
                  <a:gd name="connsiteX2" fmla="*/ 582978 w 698478"/>
                  <a:gd name="connsiteY2" fmla="*/ 85540 h 647313"/>
                  <a:gd name="connsiteX3" fmla="*/ 698478 w 698478"/>
                  <a:gd name="connsiteY3" fmla="*/ 647313 h 647313"/>
                  <a:gd name="connsiteX4" fmla="*/ 356250 w 698478"/>
                  <a:gd name="connsiteY4" fmla="*/ 554445 h 647313"/>
                  <a:gd name="connsiteX5" fmla="*/ 3825 w 698478"/>
                  <a:gd name="connsiteY5" fmla="*/ 647313 h 647313"/>
                  <a:gd name="connsiteX6" fmla="*/ 100186 w 698478"/>
                  <a:gd name="connsiteY6" fmla="*/ 70265 h 647313"/>
                  <a:gd name="connsiteX0" fmla="*/ 100186 w 698478"/>
                  <a:gd name="connsiteY0" fmla="*/ 101985 h 679033"/>
                  <a:gd name="connsiteX1" fmla="*/ 352203 w 698478"/>
                  <a:gd name="connsiteY1" fmla="*/ 557 h 679033"/>
                  <a:gd name="connsiteX2" fmla="*/ 582978 w 698478"/>
                  <a:gd name="connsiteY2" fmla="*/ 117260 h 679033"/>
                  <a:gd name="connsiteX3" fmla="*/ 698478 w 698478"/>
                  <a:gd name="connsiteY3" fmla="*/ 679033 h 679033"/>
                  <a:gd name="connsiteX4" fmla="*/ 356250 w 698478"/>
                  <a:gd name="connsiteY4" fmla="*/ 586165 h 679033"/>
                  <a:gd name="connsiteX5" fmla="*/ 3825 w 698478"/>
                  <a:gd name="connsiteY5" fmla="*/ 679033 h 679033"/>
                  <a:gd name="connsiteX6" fmla="*/ 100186 w 698478"/>
                  <a:gd name="connsiteY6" fmla="*/ 101985 h 6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8478" h="679033">
                    <a:moveTo>
                      <a:pt x="100186" y="101985"/>
                    </a:moveTo>
                    <a:cubicBezTo>
                      <a:pt x="275604" y="-11"/>
                      <a:pt x="271738" y="-1989"/>
                      <a:pt x="352203" y="557"/>
                    </a:cubicBezTo>
                    <a:cubicBezTo>
                      <a:pt x="432668" y="3103"/>
                      <a:pt x="411734" y="26901"/>
                      <a:pt x="582978" y="117260"/>
                    </a:cubicBezTo>
                    <a:cubicBezTo>
                      <a:pt x="656796" y="465795"/>
                      <a:pt x="698478" y="501233"/>
                      <a:pt x="698478" y="679033"/>
                    </a:cubicBezTo>
                    <a:cubicBezTo>
                      <a:pt x="583608" y="656015"/>
                      <a:pt x="606851" y="590133"/>
                      <a:pt x="356250" y="586165"/>
                    </a:cubicBezTo>
                    <a:cubicBezTo>
                      <a:pt x="89551" y="582989"/>
                      <a:pt x="120506" y="656015"/>
                      <a:pt x="3825" y="679033"/>
                    </a:cubicBezTo>
                    <a:cubicBezTo>
                      <a:pt x="-2412" y="540127"/>
                      <a:pt x="-15156" y="581711"/>
                      <a:pt x="100186" y="101985"/>
                    </a:cubicBezTo>
                    <a:close/>
                  </a:path>
                </a:pathLst>
              </a:custGeom>
              <a:solidFill>
                <a:srgbClr val="FF999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885399">
                <a:off x="4633038" y="3809721"/>
                <a:ext cx="658864" cy="140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 smtClean="0">
                    <a:solidFill>
                      <a:srgbClr val="48E040"/>
                    </a:solidFill>
                    <a:latin typeface="Adventure" panose="04020700000000000000" pitchFamily="82" charset="0"/>
                  </a:rPr>
                  <a:t>Blog </a:t>
                </a:r>
                <a:r>
                  <a:rPr lang="en-US" sz="1000" dirty="0" err="1" smtClean="0">
                    <a:solidFill>
                      <a:srgbClr val="48E040"/>
                    </a:solidFill>
                    <a:latin typeface="Adventure" panose="04020700000000000000" pitchFamily="82" charset="0"/>
                  </a:rPr>
                  <a:t>Wyrm</a:t>
                </a:r>
                <a:endParaRPr lang="en-US" sz="1000" dirty="0">
                  <a:solidFill>
                    <a:srgbClr val="48E040"/>
                  </a:solidFill>
                  <a:latin typeface="Adventure" panose="04020700000000000000" pitchFamily="82" charset="0"/>
                </a:endParaRPr>
              </a:p>
            </p:txBody>
          </p:sp>
          <p:sp>
            <p:nvSpPr>
              <p:cNvPr id="74" name="Oval 30"/>
              <p:cNvSpPr/>
              <p:nvPr/>
            </p:nvSpPr>
            <p:spPr>
              <a:xfrm rot="3522244">
                <a:off x="4931167" y="1668993"/>
                <a:ext cx="412148" cy="3962208"/>
              </a:xfrm>
              <a:custGeom>
                <a:avLst/>
                <a:gdLst>
                  <a:gd name="connsiteX0" fmla="*/ 0 w 228600"/>
                  <a:gd name="connsiteY0" fmla="*/ 1421312 h 2842624"/>
                  <a:gd name="connsiteX1" fmla="*/ 114300 w 228600"/>
                  <a:gd name="connsiteY1" fmla="*/ 0 h 2842624"/>
                  <a:gd name="connsiteX2" fmla="*/ 228600 w 228600"/>
                  <a:gd name="connsiteY2" fmla="*/ 1421312 h 2842624"/>
                  <a:gd name="connsiteX3" fmla="*/ 114300 w 228600"/>
                  <a:gd name="connsiteY3" fmla="*/ 2842624 h 2842624"/>
                  <a:gd name="connsiteX4" fmla="*/ 0 w 228600"/>
                  <a:gd name="connsiteY4" fmla="*/ 1421312 h 2842624"/>
                  <a:gd name="connsiteX0" fmla="*/ 162828 w 391428"/>
                  <a:gd name="connsiteY0" fmla="*/ 1421312 h 4005652"/>
                  <a:gd name="connsiteX1" fmla="*/ 277128 w 391428"/>
                  <a:gd name="connsiteY1" fmla="*/ 0 h 4005652"/>
                  <a:gd name="connsiteX2" fmla="*/ 391428 w 391428"/>
                  <a:gd name="connsiteY2" fmla="*/ 1421312 h 4005652"/>
                  <a:gd name="connsiteX3" fmla="*/ 14012 w 391428"/>
                  <a:gd name="connsiteY3" fmla="*/ 4005652 h 4005652"/>
                  <a:gd name="connsiteX4" fmla="*/ 162828 w 391428"/>
                  <a:gd name="connsiteY4" fmla="*/ 1421312 h 4005652"/>
                  <a:gd name="connsiteX0" fmla="*/ 68419 w 400255"/>
                  <a:gd name="connsiteY0" fmla="*/ 1433131 h 4005657"/>
                  <a:gd name="connsiteX1" fmla="*/ 285955 w 400255"/>
                  <a:gd name="connsiteY1" fmla="*/ 4 h 4005657"/>
                  <a:gd name="connsiteX2" fmla="*/ 400255 w 400255"/>
                  <a:gd name="connsiteY2" fmla="*/ 1421316 h 4005657"/>
                  <a:gd name="connsiteX3" fmla="*/ 22839 w 400255"/>
                  <a:gd name="connsiteY3" fmla="*/ 4005656 h 4005657"/>
                  <a:gd name="connsiteX4" fmla="*/ 68419 w 400255"/>
                  <a:gd name="connsiteY4" fmla="*/ 1433131 h 4005657"/>
                  <a:gd name="connsiteX0" fmla="*/ 58888 w 288008"/>
                  <a:gd name="connsiteY0" fmla="*/ 1440371 h 4014338"/>
                  <a:gd name="connsiteX1" fmla="*/ 276424 w 288008"/>
                  <a:gd name="connsiteY1" fmla="*/ 7244 h 4014338"/>
                  <a:gd name="connsiteX2" fmla="*/ 260043 w 288008"/>
                  <a:gd name="connsiteY2" fmla="*/ 1067145 h 4014338"/>
                  <a:gd name="connsiteX3" fmla="*/ 13308 w 288008"/>
                  <a:gd name="connsiteY3" fmla="*/ 4012896 h 4014338"/>
                  <a:gd name="connsiteX4" fmla="*/ 58888 w 288008"/>
                  <a:gd name="connsiteY4" fmla="*/ 1440371 h 4014338"/>
                  <a:gd name="connsiteX0" fmla="*/ 58888 w 349272"/>
                  <a:gd name="connsiteY0" fmla="*/ 1442336 h 4016303"/>
                  <a:gd name="connsiteX1" fmla="*/ 276424 w 349272"/>
                  <a:gd name="connsiteY1" fmla="*/ 9209 h 4016303"/>
                  <a:gd name="connsiteX2" fmla="*/ 260043 w 349272"/>
                  <a:gd name="connsiteY2" fmla="*/ 1069110 h 4016303"/>
                  <a:gd name="connsiteX3" fmla="*/ 13308 w 349272"/>
                  <a:gd name="connsiteY3" fmla="*/ 4014861 h 4016303"/>
                  <a:gd name="connsiteX4" fmla="*/ 58888 w 349272"/>
                  <a:gd name="connsiteY4" fmla="*/ 1442336 h 4016303"/>
                  <a:gd name="connsiteX0" fmla="*/ 62912 w 394791"/>
                  <a:gd name="connsiteY0" fmla="*/ 1442762 h 4016777"/>
                  <a:gd name="connsiteX1" fmla="*/ 280448 w 394791"/>
                  <a:gd name="connsiteY1" fmla="*/ 9635 h 4016777"/>
                  <a:gd name="connsiteX2" fmla="*/ 319448 w 394791"/>
                  <a:gd name="connsiteY2" fmla="*/ 1063198 h 4016777"/>
                  <a:gd name="connsiteX3" fmla="*/ 17332 w 394791"/>
                  <a:gd name="connsiteY3" fmla="*/ 4015287 h 4016777"/>
                  <a:gd name="connsiteX4" fmla="*/ 62912 w 394791"/>
                  <a:gd name="connsiteY4" fmla="*/ 1442762 h 4016777"/>
                  <a:gd name="connsiteX0" fmla="*/ 62912 w 325458"/>
                  <a:gd name="connsiteY0" fmla="*/ 1444182 h 4018197"/>
                  <a:gd name="connsiteX1" fmla="*/ 280448 w 325458"/>
                  <a:gd name="connsiteY1" fmla="*/ 11055 h 4018197"/>
                  <a:gd name="connsiteX2" fmla="*/ 319448 w 325458"/>
                  <a:gd name="connsiteY2" fmla="*/ 1064618 h 4018197"/>
                  <a:gd name="connsiteX3" fmla="*/ 17332 w 325458"/>
                  <a:gd name="connsiteY3" fmla="*/ 4016707 h 4018197"/>
                  <a:gd name="connsiteX4" fmla="*/ 62912 w 325458"/>
                  <a:gd name="connsiteY4" fmla="*/ 1444182 h 4018197"/>
                  <a:gd name="connsiteX0" fmla="*/ 69379 w 415921"/>
                  <a:gd name="connsiteY0" fmla="*/ 1444959 h 4019047"/>
                  <a:gd name="connsiteX1" fmla="*/ 286915 w 415921"/>
                  <a:gd name="connsiteY1" fmla="*/ 11832 h 4019047"/>
                  <a:gd name="connsiteX2" fmla="*/ 414312 w 415921"/>
                  <a:gd name="connsiteY2" fmla="*/ 1055893 h 4019047"/>
                  <a:gd name="connsiteX3" fmla="*/ 23799 w 415921"/>
                  <a:gd name="connsiteY3" fmla="*/ 4017484 h 4019047"/>
                  <a:gd name="connsiteX4" fmla="*/ 69379 w 415921"/>
                  <a:gd name="connsiteY4" fmla="*/ 1444959 h 4019047"/>
                  <a:gd name="connsiteX0" fmla="*/ 69379 w 415921"/>
                  <a:gd name="connsiteY0" fmla="*/ 1444959 h 4019047"/>
                  <a:gd name="connsiteX1" fmla="*/ 286915 w 415921"/>
                  <a:gd name="connsiteY1" fmla="*/ 11832 h 4019047"/>
                  <a:gd name="connsiteX2" fmla="*/ 414312 w 415921"/>
                  <a:gd name="connsiteY2" fmla="*/ 1055893 h 4019047"/>
                  <a:gd name="connsiteX3" fmla="*/ 23799 w 415921"/>
                  <a:gd name="connsiteY3" fmla="*/ 4017484 h 4019047"/>
                  <a:gd name="connsiteX4" fmla="*/ 69379 w 415921"/>
                  <a:gd name="connsiteY4" fmla="*/ 1444959 h 4019047"/>
                  <a:gd name="connsiteX0" fmla="*/ 66446 w 412148"/>
                  <a:gd name="connsiteY0" fmla="*/ 1388127 h 3962208"/>
                  <a:gd name="connsiteX1" fmla="*/ 178854 w 412148"/>
                  <a:gd name="connsiteY1" fmla="*/ 14538 h 3962208"/>
                  <a:gd name="connsiteX2" fmla="*/ 411379 w 412148"/>
                  <a:gd name="connsiteY2" fmla="*/ 999061 h 3962208"/>
                  <a:gd name="connsiteX3" fmla="*/ 20866 w 412148"/>
                  <a:gd name="connsiteY3" fmla="*/ 3960652 h 3962208"/>
                  <a:gd name="connsiteX4" fmla="*/ 66446 w 412148"/>
                  <a:gd name="connsiteY4" fmla="*/ 1388127 h 396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148" h="3962208">
                    <a:moveTo>
                      <a:pt x="66446" y="1388127"/>
                    </a:moveTo>
                    <a:cubicBezTo>
                      <a:pt x="92777" y="730441"/>
                      <a:pt x="121365" y="79382"/>
                      <a:pt x="178854" y="14538"/>
                    </a:cubicBezTo>
                    <a:cubicBezTo>
                      <a:pt x="236343" y="-50306"/>
                      <a:pt x="425686" y="71962"/>
                      <a:pt x="411379" y="999061"/>
                    </a:cubicBezTo>
                    <a:cubicBezTo>
                      <a:pt x="246296" y="1805176"/>
                      <a:pt x="78355" y="3895808"/>
                      <a:pt x="20866" y="3960652"/>
                    </a:cubicBezTo>
                    <a:cubicBezTo>
                      <a:pt x="-36623" y="4025496"/>
                      <a:pt x="40115" y="2045813"/>
                      <a:pt x="66446" y="1388127"/>
                    </a:cubicBezTo>
                    <a:close/>
                  </a:path>
                </a:pathLst>
              </a:cu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Isosceles Triangle 3"/>
              <p:cNvSpPr/>
              <p:nvPr/>
            </p:nvSpPr>
            <p:spPr>
              <a:xfrm rot="14512382">
                <a:off x="2746235" y="4515027"/>
                <a:ext cx="587603" cy="823468"/>
              </a:xfrm>
              <a:custGeom>
                <a:avLst/>
                <a:gdLst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0 w 228600"/>
                  <a:gd name="connsiteY3" fmla="*/ 457200 h 457200"/>
                  <a:gd name="connsiteX0" fmla="*/ 0 w 228600"/>
                  <a:gd name="connsiteY0" fmla="*/ 457200 h 457200"/>
                  <a:gd name="connsiteX1" fmla="*/ 114300 w 228600"/>
                  <a:gd name="connsiteY1" fmla="*/ 0 h 457200"/>
                  <a:gd name="connsiteX2" fmla="*/ 228600 w 228600"/>
                  <a:gd name="connsiteY2" fmla="*/ 457200 h 457200"/>
                  <a:gd name="connsiteX3" fmla="*/ 118880 w 228600"/>
                  <a:gd name="connsiteY3" fmla="*/ 456869 h 457200"/>
                  <a:gd name="connsiteX4" fmla="*/ 0 w 228600"/>
                  <a:gd name="connsiteY4" fmla="*/ 457200 h 457200"/>
                  <a:gd name="connsiteX0" fmla="*/ 0 w 228600"/>
                  <a:gd name="connsiteY0" fmla="*/ 457200 h 512836"/>
                  <a:gd name="connsiteX1" fmla="*/ 114300 w 228600"/>
                  <a:gd name="connsiteY1" fmla="*/ 0 h 512836"/>
                  <a:gd name="connsiteX2" fmla="*/ 228600 w 228600"/>
                  <a:gd name="connsiteY2" fmla="*/ 457200 h 512836"/>
                  <a:gd name="connsiteX3" fmla="*/ 113793 w 228600"/>
                  <a:gd name="connsiteY3" fmla="*/ 512836 h 512836"/>
                  <a:gd name="connsiteX4" fmla="*/ 0 w 228600"/>
                  <a:gd name="connsiteY4" fmla="*/ 457200 h 512836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0 w 228600"/>
                  <a:gd name="connsiteY0" fmla="*/ 457200 h 517879"/>
                  <a:gd name="connsiteX1" fmla="*/ 114300 w 228600"/>
                  <a:gd name="connsiteY1" fmla="*/ 0 h 517879"/>
                  <a:gd name="connsiteX2" fmla="*/ 228600 w 228600"/>
                  <a:gd name="connsiteY2" fmla="*/ 457200 h 517879"/>
                  <a:gd name="connsiteX3" fmla="*/ 113793 w 228600"/>
                  <a:gd name="connsiteY3" fmla="*/ 512836 h 517879"/>
                  <a:gd name="connsiteX4" fmla="*/ 0 w 228600"/>
                  <a:gd name="connsiteY4" fmla="*/ 457200 h 517879"/>
                  <a:gd name="connsiteX0" fmla="*/ 7695 w 236295"/>
                  <a:gd name="connsiteY0" fmla="*/ 457200 h 543121"/>
                  <a:gd name="connsiteX1" fmla="*/ 121995 w 236295"/>
                  <a:gd name="connsiteY1" fmla="*/ 0 h 543121"/>
                  <a:gd name="connsiteX2" fmla="*/ 236295 w 236295"/>
                  <a:gd name="connsiteY2" fmla="*/ 457200 h 543121"/>
                  <a:gd name="connsiteX3" fmla="*/ 121488 w 236295"/>
                  <a:gd name="connsiteY3" fmla="*/ 512836 h 543121"/>
                  <a:gd name="connsiteX4" fmla="*/ 7695 w 236295"/>
                  <a:gd name="connsiteY4" fmla="*/ 457200 h 543121"/>
                  <a:gd name="connsiteX0" fmla="*/ 6939 w 235539"/>
                  <a:gd name="connsiteY0" fmla="*/ 457200 h 544810"/>
                  <a:gd name="connsiteX1" fmla="*/ 121239 w 235539"/>
                  <a:gd name="connsiteY1" fmla="*/ 0 h 544810"/>
                  <a:gd name="connsiteX2" fmla="*/ 235539 w 235539"/>
                  <a:gd name="connsiteY2" fmla="*/ 457200 h 544810"/>
                  <a:gd name="connsiteX3" fmla="*/ 120732 w 235539"/>
                  <a:gd name="connsiteY3" fmla="*/ 512836 h 544810"/>
                  <a:gd name="connsiteX4" fmla="*/ 6939 w 235539"/>
                  <a:gd name="connsiteY4" fmla="*/ 457200 h 544810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14802 w 243539"/>
                  <a:gd name="connsiteY0" fmla="*/ 457200 h 551075"/>
                  <a:gd name="connsiteX1" fmla="*/ 129102 w 243539"/>
                  <a:gd name="connsiteY1" fmla="*/ 0 h 551075"/>
                  <a:gd name="connsiteX2" fmla="*/ 243402 w 243539"/>
                  <a:gd name="connsiteY2" fmla="*/ 457200 h 551075"/>
                  <a:gd name="connsiteX3" fmla="*/ 128595 w 243539"/>
                  <a:gd name="connsiteY3" fmla="*/ 512836 h 551075"/>
                  <a:gd name="connsiteX4" fmla="*/ 14802 w 243539"/>
                  <a:gd name="connsiteY4" fmla="*/ 457200 h 551075"/>
                  <a:gd name="connsiteX0" fmla="*/ 0 w 228737"/>
                  <a:gd name="connsiteY0" fmla="*/ 457200 h 547756"/>
                  <a:gd name="connsiteX1" fmla="*/ 114300 w 228737"/>
                  <a:gd name="connsiteY1" fmla="*/ 0 h 547756"/>
                  <a:gd name="connsiteX2" fmla="*/ 228600 w 228737"/>
                  <a:gd name="connsiteY2" fmla="*/ 457200 h 547756"/>
                  <a:gd name="connsiteX3" fmla="*/ 113793 w 228737"/>
                  <a:gd name="connsiteY3" fmla="*/ 512836 h 547756"/>
                  <a:gd name="connsiteX4" fmla="*/ 0 w 228737"/>
                  <a:gd name="connsiteY4" fmla="*/ 457200 h 547756"/>
                  <a:gd name="connsiteX0" fmla="*/ 14293 w 243030"/>
                  <a:gd name="connsiteY0" fmla="*/ 457200 h 546392"/>
                  <a:gd name="connsiteX1" fmla="*/ 128593 w 243030"/>
                  <a:gd name="connsiteY1" fmla="*/ 0 h 546392"/>
                  <a:gd name="connsiteX2" fmla="*/ 242893 w 243030"/>
                  <a:gd name="connsiteY2" fmla="*/ 457200 h 546392"/>
                  <a:gd name="connsiteX3" fmla="*/ 128086 w 243030"/>
                  <a:gd name="connsiteY3" fmla="*/ 512836 h 546392"/>
                  <a:gd name="connsiteX4" fmla="*/ 14293 w 243030"/>
                  <a:gd name="connsiteY4" fmla="*/ 457200 h 546392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2930"/>
                  <a:gd name="connsiteY0" fmla="*/ 444174 h 533366"/>
                  <a:gd name="connsiteX1" fmla="*/ 139263 w 242930"/>
                  <a:gd name="connsiteY1" fmla="*/ 0 h 533366"/>
                  <a:gd name="connsiteX2" fmla="*/ 242893 w 242930"/>
                  <a:gd name="connsiteY2" fmla="*/ 444174 h 533366"/>
                  <a:gd name="connsiteX3" fmla="*/ 128086 w 242930"/>
                  <a:gd name="connsiteY3" fmla="*/ 499810 h 533366"/>
                  <a:gd name="connsiteX4" fmla="*/ 14293 w 242930"/>
                  <a:gd name="connsiteY4" fmla="*/ 444174 h 533366"/>
                  <a:gd name="connsiteX0" fmla="*/ 14293 w 244399"/>
                  <a:gd name="connsiteY0" fmla="*/ 459772 h 548964"/>
                  <a:gd name="connsiteX1" fmla="*/ 139263 w 244399"/>
                  <a:gd name="connsiteY1" fmla="*/ 15598 h 548964"/>
                  <a:gd name="connsiteX2" fmla="*/ 190200 w 244399"/>
                  <a:gd name="connsiteY2" fmla="*/ 134259 h 548964"/>
                  <a:gd name="connsiteX3" fmla="*/ 242893 w 244399"/>
                  <a:gd name="connsiteY3" fmla="*/ 459772 h 548964"/>
                  <a:gd name="connsiteX4" fmla="*/ 128086 w 244399"/>
                  <a:gd name="connsiteY4" fmla="*/ 515408 h 548964"/>
                  <a:gd name="connsiteX5" fmla="*/ 14293 w 244399"/>
                  <a:gd name="connsiteY5" fmla="*/ 459772 h 548964"/>
                  <a:gd name="connsiteX0" fmla="*/ 14293 w 244399"/>
                  <a:gd name="connsiteY0" fmla="*/ 370610 h 459802"/>
                  <a:gd name="connsiteX1" fmla="*/ 86136 w 244399"/>
                  <a:gd name="connsiteY1" fmla="*/ 52899 h 459802"/>
                  <a:gd name="connsiteX2" fmla="*/ 190200 w 244399"/>
                  <a:gd name="connsiteY2" fmla="*/ 45097 h 459802"/>
                  <a:gd name="connsiteX3" fmla="*/ 242893 w 244399"/>
                  <a:gd name="connsiteY3" fmla="*/ 370610 h 459802"/>
                  <a:gd name="connsiteX4" fmla="*/ 128086 w 244399"/>
                  <a:gd name="connsiteY4" fmla="*/ 426246 h 459802"/>
                  <a:gd name="connsiteX5" fmla="*/ 14293 w 244399"/>
                  <a:gd name="connsiteY5" fmla="*/ 370610 h 459802"/>
                  <a:gd name="connsiteX0" fmla="*/ 14293 w 244399"/>
                  <a:gd name="connsiteY0" fmla="*/ 370610 h 459802"/>
                  <a:gd name="connsiteX1" fmla="*/ 86136 w 244399"/>
                  <a:gd name="connsiteY1" fmla="*/ 52899 h 459802"/>
                  <a:gd name="connsiteX2" fmla="*/ 190200 w 244399"/>
                  <a:gd name="connsiteY2" fmla="*/ 45097 h 459802"/>
                  <a:gd name="connsiteX3" fmla="*/ 242893 w 244399"/>
                  <a:gd name="connsiteY3" fmla="*/ 370610 h 459802"/>
                  <a:gd name="connsiteX4" fmla="*/ 128086 w 244399"/>
                  <a:gd name="connsiteY4" fmla="*/ 426246 h 459802"/>
                  <a:gd name="connsiteX5" fmla="*/ 14293 w 244399"/>
                  <a:gd name="connsiteY5" fmla="*/ 370610 h 459802"/>
                  <a:gd name="connsiteX0" fmla="*/ 14293 w 246036"/>
                  <a:gd name="connsiteY0" fmla="*/ 370610 h 459802"/>
                  <a:gd name="connsiteX1" fmla="*/ 86136 w 246036"/>
                  <a:gd name="connsiteY1" fmla="*/ 52899 h 459802"/>
                  <a:gd name="connsiteX2" fmla="*/ 190200 w 246036"/>
                  <a:gd name="connsiteY2" fmla="*/ 45097 h 459802"/>
                  <a:gd name="connsiteX3" fmla="*/ 242893 w 246036"/>
                  <a:gd name="connsiteY3" fmla="*/ 370610 h 459802"/>
                  <a:gd name="connsiteX4" fmla="*/ 128086 w 246036"/>
                  <a:gd name="connsiteY4" fmla="*/ 426246 h 459802"/>
                  <a:gd name="connsiteX5" fmla="*/ 14293 w 246036"/>
                  <a:gd name="connsiteY5" fmla="*/ 370610 h 459802"/>
                  <a:gd name="connsiteX0" fmla="*/ 14293 w 246036"/>
                  <a:gd name="connsiteY0" fmla="*/ 437386 h 526578"/>
                  <a:gd name="connsiteX1" fmla="*/ 86136 w 246036"/>
                  <a:gd name="connsiteY1" fmla="*/ 119675 h 526578"/>
                  <a:gd name="connsiteX2" fmla="*/ 190200 w 246036"/>
                  <a:gd name="connsiteY2" fmla="*/ 111873 h 526578"/>
                  <a:gd name="connsiteX3" fmla="*/ 242893 w 246036"/>
                  <a:gd name="connsiteY3" fmla="*/ 437386 h 526578"/>
                  <a:gd name="connsiteX4" fmla="*/ 128086 w 246036"/>
                  <a:gd name="connsiteY4" fmla="*/ 493022 h 526578"/>
                  <a:gd name="connsiteX5" fmla="*/ 14293 w 246036"/>
                  <a:gd name="connsiteY5" fmla="*/ 437386 h 526578"/>
                  <a:gd name="connsiteX0" fmla="*/ 14293 w 250395"/>
                  <a:gd name="connsiteY0" fmla="*/ 437386 h 526578"/>
                  <a:gd name="connsiteX1" fmla="*/ 86136 w 250395"/>
                  <a:gd name="connsiteY1" fmla="*/ 119675 h 526578"/>
                  <a:gd name="connsiteX2" fmla="*/ 190200 w 250395"/>
                  <a:gd name="connsiteY2" fmla="*/ 111873 h 526578"/>
                  <a:gd name="connsiteX3" fmla="*/ 242893 w 250395"/>
                  <a:gd name="connsiteY3" fmla="*/ 437386 h 526578"/>
                  <a:gd name="connsiteX4" fmla="*/ 128086 w 250395"/>
                  <a:gd name="connsiteY4" fmla="*/ 493022 h 526578"/>
                  <a:gd name="connsiteX5" fmla="*/ 14293 w 250395"/>
                  <a:gd name="connsiteY5" fmla="*/ 437386 h 526578"/>
                  <a:gd name="connsiteX0" fmla="*/ 14293 w 245484"/>
                  <a:gd name="connsiteY0" fmla="*/ 437386 h 526578"/>
                  <a:gd name="connsiteX1" fmla="*/ 86136 w 245484"/>
                  <a:gd name="connsiteY1" fmla="*/ 119675 h 526578"/>
                  <a:gd name="connsiteX2" fmla="*/ 190200 w 245484"/>
                  <a:gd name="connsiteY2" fmla="*/ 111873 h 526578"/>
                  <a:gd name="connsiteX3" fmla="*/ 242893 w 245484"/>
                  <a:gd name="connsiteY3" fmla="*/ 437386 h 526578"/>
                  <a:gd name="connsiteX4" fmla="*/ 128086 w 245484"/>
                  <a:gd name="connsiteY4" fmla="*/ 493022 h 526578"/>
                  <a:gd name="connsiteX5" fmla="*/ 14293 w 245484"/>
                  <a:gd name="connsiteY5" fmla="*/ 437386 h 526578"/>
                  <a:gd name="connsiteX0" fmla="*/ 14293 w 246344"/>
                  <a:gd name="connsiteY0" fmla="*/ 437386 h 526578"/>
                  <a:gd name="connsiteX1" fmla="*/ 86136 w 246344"/>
                  <a:gd name="connsiteY1" fmla="*/ 119675 h 526578"/>
                  <a:gd name="connsiteX2" fmla="*/ 190200 w 246344"/>
                  <a:gd name="connsiteY2" fmla="*/ 111873 h 526578"/>
                  <a:gd name="connsiteX3" fmla="*/ 242893 w 246344"/>
                  <a:gd name="connsiteY3" fmla="*/ 437386 h 526578"/>
                  <a:gd name="connsiteX4" fmla="*/ 128086 w 246344"/>
                  <a:gd name="connsiteY4" fmla="*/ 493022 h 526578"/>
                  <a:gd name="connsiteX5" fmla="*/ 14293 w 246344"/>
                  <a:gd name="connsiteY5" fmla="*/ 437386 h 526578"/>
                  <a:gd name="connsiteX0" fmla="*/ 14293 w 247637"/>
                  <a:gd name="connsiteY0" fmla="*/ 437386 h 526578"/>
                  <a:gd name="connsiteX1" fmla="*/ 86136 w 247637"/>
                  <a:gd name="connsiteY1" fmla="*/ 119675 h 526578"/>
                  <a:gd name="connsiteX2" fmla="*/ 190200 w 247637"/>
                  <a:gd name="connsiteY2" fmla="*/ 111873 h 526578"/>
                  <a:gd name="connsiteX3" fmla="*/ 242893 w 247637"/>
                  <a:gd name="connsiteY3" fmla="*/ 437386 h 526578"/>
                  <a:gd name="connsiteX4" fmla="*/ 128086 w 247637"/>
                  <a:gd name="connsiteY4" fmla="*/ 493022 h 526578"/>
                  <a:gd name="connsiteX5" fmla="*/ 14293 w 247637"/>
                  <a:gd name="connsiteY5" fmla="*/ 437386 h 526578"/>
                  <a:gd name="connsiteX0" fmla="*/ 14392 w 245615"/>
                  <a:gd name="connsiteY0" fmla="*/ 437386 h 533183"/>
                  <a:gd name="connsiteX1" fmla="*/ 86235 w 245615"/>
                  <a:gd name="connsiteY1" fmla="*/ 119675 h 533183"/>
                  <a:gd name="connsiteX2" fmla="*/ 190299 w 245615"/>
                  <a:gd name="connsiteY2" fmla="*/ 111873 h 533183"/>
                  <a:gd name="connsiteX3" fmla="*/ 242992 w 245615"/>
                  <a:gd name="connsiteY3" fmla="*/ 437386 h 533183"/>
                  <a:gd name="connsiteX4" fmla="*/ 127633 w 245615"/>
                  <a:gd name="connsiteY4" fmla="*/ 506306 h 533183"/>
                  <a:gd name="connsiteX5" fmla="*/ 14392 w 245615"/>
                  <a:gd name="connsiteY5" fmla="*/ 437386 h 533183"/>
                  <a:gd name="connsiteX0" fmla="*/ 14392 w 248394"/>
                  <a:gd name="connsiteY0" fmla="*/ 437386 h 533183"/>
                  <a:gd name="connsiteX1" fmla="*/ 86235 w 248394"/>
                  <a:gd name="connsiteY1" fmla="*/ 119675 h 533183"/>
                  <a:gd name="connsiteX2" fmla="*/ 190299 w 248394"/>
                  <a:gd name="connsiteY2" fmla="*/ 111873 h 533183"/>
                  <a:gd name="connsiteX3" fmla="*/ 242992 w 248394"/>
                  <a:gd name="connsiteY3" fmla="*/ 437386 h 533183"/>
                  <a:gd name="connsiteX4" fmla="*/ 127633 w 248394"/>
                  <a:gd name="connsiteY4" fmla="*/ 506306 h 533183"/>
                  <a:gd name="connsiteX5" fmla="*/ 14392 w 248394"/>
                  <a:gd name="connsiteY5" fmla="*/ 437386 h 533183"/>
                  <a:gd name="connsiteX0" fmla="*/ 18346 w 252348"/>
                  <a:gd name="connsiteY0" fmla="*/ 437386 h 536220"/>
                  <a:gd name="connsiteX1" fmla="*/ 90189 w 252348"/>
                  <a:gd name="connsiteY1" fmla="*/ 119675 h 536220"/>
                  <a:gd name="connsiteX2" fmla="*/ 194253 w 252348"/>
                  <a:gd name="connsiteY2" fmla="*/ 111873 h 536220"/>
                  <a:gd name="connsiteX3" fmla="*/ 246946 w 252348"/>
                  <a:gd name="connsiteY3" fmla="*/ 437386 h 536220"/>
                  <a:gd name="connsiteX4" fmla="*/ 131587 w 252348"/>
                  <a:gd name="connsiteY4" fmla="*/ 506306 h 536220"/>
                  <a:gd name="connsiteX5" fmla="*/ 18346 w 252348"/>
                  <a:gd name="connsiteY5" fmla="*/ 437386 h 536220"/>
                  <a:gd name="connsiteX0" fmla="*/ 18346 w 252348"/>
                  <a:gd name="connsiteY0" fmla="*/ 437250 h 536084"/>
                  <a:gd name="connsiteX1" fmla="*/ 101218 w 252348"/>
                  <a:gd name="connsiteY1" fmla="*/ 119990 h 536084"/>
                  <a:gd name="connsiteX2" fmla="*/ 194253 w 252348"/>
                  <a:gd name="connsiteY2" fmla="*/ 111737 h 536084"/>
                  <a:gd name="connsiteX3" fmla="*/ 246946 w 252348"/>
                  <a:gd name="connsiteY3" fmla="*/ 437250 h 536084"/>
                  <a:gd name="connsiteX4" fmla="*/ 131587 w 252348"/>
                  <a:gd name="connsiteY4" fmla="*/ 506170 h 536084"/>
                  <a:gd name="connsiteX5" fmla="*/ 18346 w 252348"/>
                  <a:gd name="connsiteY5" fmla="*/ 437250 h 536084"/>
                  <a:gd name="connsiteX0" fmla="*/ 18346 w 252348"/>
                  <a:gd name="connsiteY0" fmla="*/ 437250 h 536084"/>
                  <a:gd name="connsiteX1" fmla="*/ 101218 w 252348"/>
                  <a:gd name="connsiteY1" fmla="*/ 119990 h 536084"/>
                  <a:gd name="connsiteX2" fmla="*/ 194253 w 252348"/>
                  <a:gd name="connsiteY2" fmla="*/ 111737 h 536084"/>
                  <a:gd name="connsiteX3" fmla="*/ 246946 w 252348"/>
                  <a:gd name="connsiteY3" fmla="*/ 437250 h 536084"/>
                  <a:gd name="connsiteX4" fmla="*/ 131587 w 252348"/>
                  <a:gd name="connsiteY4" fmla="*/ 506170 h 536084"/>
                  <a:gd name="connsiteX5" fmla="*/ 18346 w 252348"/>
                  <a:gd name="connsiteY5" fmla="*/ 437250 h 536084"/>
                  <a:gd name="connsiteX0" fmla="*/ 17858 w 248928"/>
                  <a:gd name="connsiteY0" fmla="*/ 437250 h 568532"/>
                  <a:gd name="connsiteX1" fmla="*/ 100730 w 248928"/>
                  <a:gd name="connsiteY1" fmla="*/ 119990 h 568532"/>
                  <a:gd name="connsiteX2" fmla="*/ 193765 w 248928"/>
                  <a:gd name="connsiteY2" fmla="*/ 111737 h 568532"/>
                  <a:gd name="connsiteX3" fmla="*/ 246458 w 248928"/>
                  <a:gd name="connsiteY3" fmla="*/ 437250 h 568532"/>
                  <a:gd name="connsiteX4" fmla="*/ 133743 w 248928"/>
                  <a:gd name="connsiteY4" fmla="*/ 557273 h 568532"/>
                  <a:gd name="connsiteX5" fmla="*/ 17858 w 248928"/>
                  <a:gd name="connsiteY5" fmla="*/ 437250 h 568532"/>
                  <a:gd name="connsiteX0" fmla="*/ 17724 w 248794"/>
                  <a:gd name="connsiteY0" fmla="*/ 437250 h 579268"/>
                  <a:gd name="connsiteX1" fmla="*/ 100596 w 248794"/>
                  <a:gd name="connsiteY1" fmla="*/ 119990 h 579268"/>
                  <a:gd name="connsiteX2" fmla="*/ 193631 w 248794"/>
                  <a:gd name="connsiteY2" fmla="*/ 111737 h 579268"/>
                  <a:gd name="connsiteX3" fmla="*/ 246324 w 248794"/>
                  <a:gd name="connsiteY3" fmla="*/ 437250 h 579268"/>
                  <a:gd name="connsiteX4" fmla="*/ 133609 w 248794"/>
                  <a:gd name="connsiteY4" fmla="*/ 557273 h 579268"/>
                  <a:gd name="connsiteX5" fmla="*/ 17724 w 248794"/>
                  <a:gd name="connsiteY5" fmla="*/ 437250 h 579268"/>
                  <a:gd name="connsiteX0" fmla="*/ 17724 w 248794"/>
                  <a:gd name="connsiteY0" fmla="*/ 437250 h 579268"/>
                  <a:gd name="connsiteX1" fmla="*/ 100596 w 248794"/>
                  <a:gd name="connsiteY1" fmla="*/ 119990 h 579268"/>
                  <a:gd name="connsiteX2" fmla="*/ 193631 w 248794"/>
                  <a:gd name="connsiteY2" fmla="*/ 111737 h 579268"/>
                  <a:gd name="connsiteX3" fmla="*/ 246324 w 248794"/>
                  <a:gd name="connsiteY3" fmla="*/ 437250 h 579268"/>
                  <a:gd name="connsiteX4" fmla="*/ 133609 w 248794"/>
                  <a:gd name="connsiteY4" fmla="*/ 557273 h 579268"/>
                  <a:gd name="connsiteX5" fmla="*/ 17724 w 248794"/>
                  <a:gd name="connsiteY5" fmla="*/ 437250 h 579268"/>
                  <a:gd name="connsiteX0" fmla="*/ 14606 w 245676"/>
                  <a:gd name="connsiteY0" fmla="*/ 437250 h 571956"/>
                  <a:gd name="connsiteX1" fmla="*/ 97478 w 245676"/>
                  <a:gd name="connsiteY1" fmla="*/ 119990 h 571956"/>
                  <a:gd name="connsiteX2" fmla="*/ 190513 w 245676"/>
                  <a:gd name="connsiteY2" fmla="*/ 111737 h 571956"/>
                  <a:gd name="connsiteX3" fmla="*/ 243206 w 245676"/>
                  <a:gd name="connsiteY3" fmla="*/ 437250 h 571956"/>
                  <a:gd name="connsiteX4" fmla="*/ 130491 w 245676"/>
                  <a:gd name="connsiteY4" fmla="*/ 557273 h 571956"/>
                  <a:gd name="connsiteX5" fmla="*/ 14606 w 245676"/>
                  <a:gd name="connsiteY5" fmla="*/ 437250 h 571956"/>
                  <a:gd name="connsiteX0" fmla="*/ 14606 w 245676"/>
                  <a:gd name="connsiteY0" fmla="*/ 437250 h 571956"/>
                  <a:gd name="connsiteX1" fmla="*/ 97478 w 245676"/>
                  <a:gd name="connsiteY1" fmla="*/ 119990 h 571956"/>
                  <a:gd name="connsiteX2" fmla="*/ 190513 w 245676"/>
                  <a:gd name="connsiteY2" fmla="*/ 111737 h 571956"/>
                  <a:gd name="connsiteX3" fmla="*/ 243206 w 245676"/>
                  <a:gd name="connsiteY3" fmla="*/ 437250 h 571956"/>
                  <a:gd name="connsiteX4" fmla="*/ 130491 w 245676"/>
                  <a:gd name="connsiteY4" fmla="*/ 557273 h 571956"/>
                  <a:gd name="connsiteX5" fmla="*/ 14606 w 245676"/>
                  <a:gd name="connsiteY5" fmla="*/ 437250 h 571956"/>
                  <a:gd name="connsiteX0" fmla="*/ 14606 w 245676"/>
                  <a:gd name="connsiteY0" fmla="*/ 436224 h 570930"/>
                  <a:gd name="connsiteX1" fmla="*/ 97478 w 245676"/>
                  <a:gd name="connsiteY1" fmla="*/ 118964 h 570930"/>
                  <a:gd name="connsiteX2" fmla="*/ 149719 w 245676"/>
                  <a:gd name="connsiteY2" fmla="*/ 35 h 570930"/>
                  <a:gd name="connsiteX3" fmla="*/ 190513 w 245676"/>
                  <a:gd name="connsiteY3" fmla="*/ 110711 h 570930"/>
                  <a:gd name="connsiteX4" fmla="*/ 243206 w 245676"/>
                  <a:gd name="connsiteY4" fmla="*/ 436224 h 570930"/>
                  <a:gd name="connsiteX5" fmla="*/ 130491 w 245676"/>
                  <a:gd name="connsiteY5" fmla="*/ 556247 h 570930"/>
                  <a:gd name="connsiteX6" fmla="*/ 14606 w 245676"/>
                  <a:gd name="connsiteY6" fmla="*/ 436224 h 570930"/>
                  <a:gd name="connsiteX0" fmla="*/ 14606 w 245676"/>
                  <a:gd name="connsiteY0" fmla="*/ 357576 h 492282"/>
                  <a:gd name="connsiteX1" fmla="*/ 97478 w 245676"/>
                  <a:gd name="connsiteY1" fmla="*/ 40316 h 492282"/>
                  <a:gd name="connsiteX2" fmla="*/ 138936 w 245676"/>
                  <a:gd name="connsiteY2" fmla="*/ 34207 h 492282"/>
                  <a:gd name="connsiteX3" fmla="*/ 190513 w 245676"/>
                  <a:gd name="connsiteY3" fmla="*/ 32063 h 492282"/>
                  <a:gd name="connsiteX4" fmla="*/ 243206 w 245676"/>
                  <a:gd name="connsiteY4" fmla="*/ 357576 h 492282"/>
                  <a:gd name="connsiteX5" fmla="*/ 130491 w 245676"/>
                  <a:gd name="connsiteY5" fmla="*/ 477599 h 492282"/>
                  <a:gd name="connsiteX6" fmla="*/ 14606 w 245676"/>
                  <a:gd name="connsiteY6" fmla="*/ 357576 h 492282"/>
                  <a:gd name="connsiteX0" fmla="*/ 14606 w 248636"/>
                  <a:gd name="connsiteY0" fmla="*/ 367271 h 501977"/>
                  <a:gd name="connsiteX1" fmla="*/ 97478 w 248636"/>
                  <a:gd name="connsiteY1" fmla="*/ 50011 h 501977"/>
                  <a:gd name="connsiteX2" fmla="*/ 138936 w 248636"/>
                  <a:gd name="connsiteY2" fmla="*/ 43902 h 501977"/>
                  <a:gd name="connsiteX3" fmla="*/ 205987 w 248636"/>
                  <a:gd name="connsiteY3" fmla="*/ 29133 h 501977"/>
                  <a:gd name="connsiteX4" fmla="*/ 243206 w 248636"/>
                  <a:gd name="connsiteY4" fmla="*/ 367271 h 501977"/>
                  <a:gd name="connsiteX5" fmla="*/ 130491 w 248636"/>
                  <a:gd name="connsiteY5" fmla="*/ 487294 h 501977"/>
                  <a:gd name="connsiteX6" fmla="*/ 14606 w 248636"/>
                  <a:gd name="connsiteY6" fmla="*/ 367271 h 501977"/>
                  <a:gd name="connsiteX0" fmla="*/ 14606 w 248636"/>
                  <a:gd name="connsiteY0" fmla="*/ 367271 h 501977"/>
                  <a:gd name="connsiteX1" fmla="*/ 66327 w 248636"/>
                  <a:gd name="connsiteY1" fmla="*/ 63860 h 501977"/>
                  <a:gd name="connsiteX2" fmla="*/ 138936 w 248636"/>
                  <a:gd name="connsiteY2" fmla="*/ 43902 h 501977"/>
                  <a:gd name="connsiteX3" fmla="*/ 205987 w 248636"/>
                  <a:gd name="connsiteY3" fmla="*/ 29133 h 501977"/>
                  <a:gd name="connsiteX4" fmla="*/ 243206 w 248636"/>
                  <a:gd name="connsiteY4" fmla="*/ 367271 h 501977"/>
                  <a:gd name="connsiteX5" fmla="*/ 130491 w 248636"/>
                  <a:gd name="connsiteY5" fmla="*/ 487294 h 501977"/>
                  <a:gd name="connsiteX6" fmla="*/ 14606 w 248636"/>
                  <a:gd name="connsiteY6" fmla="*/ 367271 h 501977"/>
                  <a:gd name="connsiteX0" fmla="*/ 14606 w 248636"/>
                  <a:gd name="connsiteY0" fmla="*/ 367271 h 501977"/>
                  <a:gd name="connsiteX1" fmla="*/ 66327 w 248636"/>
                  <a:gd name="connsiteY1" fmla="*/ 63860 h 501977"/>
                  <a:gd name="connsiteX2" fmla="*/ 138936 w 248636"/>
                  <a:gd name="connsiteY2" fmla="*/ 43902 h 501977"/>
                  <a:gd name="connsiteX3" fmla="*/ 205987 w 248636"/>
                  <a:gd name="connsiteY3" fmla="*/ 29133 h 501977"/>
                  <a:gd name="connsiteX4" fmla="*/ 243206 w 248636"/>
                  <a:gd name="connsiteY4" fmla="*/ 367271 h 501977"/>
                  <a:gd name="connsiteX5" fmla="*/ 130491 w 248636"/>
                  <a:gd name="connsiteY5" fmla="*/ 487294 h 501977"/>
                  <a:gd name="connsiteX6" fmla="*/ 14606 w 248636"/>
                  <a:gd name="connsiteY6" fmla="*/ 367271 h 501977"/>
                  <a:gd name="connsiteX0" fmla="*/ 14606 w 248636"/>
                  <a:gd name="connsiteY0" fmla="*/ 375047 h 509753"/>
                  <a:gd name="connsiteX1" fmla="*/ 66327 w 248636"/>
                  <a:gd name="connsiteY1" fmla="*/ 71636 h 509753"/>
                  <a:gd name="connsiteX2" fmla="*/ 136631 w 248636"/>
                  <a:gd name="connsiteY2" fmla="*/ 22468 h 509753"/>
                  <a:gd name="connsiteX3" fmla="*/ 205987 w 248636"/>
                  <a:gd name="connsiteY3" fmla="*/ 36909 h 509753"/>
                  <a:gd name="connsiteX4" fmla="*/ 243206 w 248636"/>
                  <a:gd name="connsiteY4" fmla="*/ 375047 h 509753"/>
                  <a:gd name="connsiteX5" fmla="*/ 130491 w 248636"/>
                  <a:gd name="connsiteY5" fmla="*/ 495070 h 509753"/>
                  <a:gd name="connsiteX6" fmla="*/ 14606 w 248636"/>
                  <a:gd name="connsiteY6" fmla="*/ 375047 h 509753"/>
                  <a:gd name="connsiteX0" fmla="*/ 14606 w 248636"/>
                  <a:gd name="connsiteY0" fmla="*/ 379805 h 514511"/>
                  <a:gd name="connsiteX1" fmla="*/ 66327 w 248636"/>
                  <a:gd name="connsiteY1" fmla="*/ 76394 h 514511"/>
                  <a:gd name="connsiteX2" fmla="*/ 136850 w 248636"/>
                  <a:gd name="connsiteY2" fmla="*/ 14578 h 514511"/>
                  <a:gd name="connsiteX3" fmla="*/ 205987 w 248636"/>
                  <a:gd name="connsiteY3" fmla="*/ 41667 h 514511"/>
                  <a:gd name="connsiteX4" fmla="*/ 243206 w 248636"/>
                  <a:gd name="connsiteY4" fmla="*/ 379805 h 514511"/>
                  <a:gd name="connsiteX5" fmla="*/ 130491 w 248636"/>
                  <a:gd name="connsiteY5" fmla="*/ 499828 h 514511"/>
                  <a:gd name="connsiteX6" fmla="*/ 14606 w 248636"/>
                  <a:gd name="connsiteY6" fmla="*/ 379805 h 514511"/>
                  <a:gd name="connsiteX0" fmla="*/ 14606 w 248636"/>
                  <a:gd name="connsiteY0" fmla="*/ 384504 h 519210"/>
                  <a:gd name="connsiteX1" fmla="*/ 66327 w 248636"/>
                  <a:gd name="connsiteY1" fmla="*/ 81093 h 519210"/>
                  <a:gd name="connsiteX2" fmla="*/ 138229 w 248636"/>
                  <a:gd name="connsiteY2" fmla="*/ 9211 h 519210"/>
                  <a:gd name="connsiteX3" fmla="*/ 205987 w 248636"/>
                  <a:gd name="connsiteY3" fmla="*/ 46366 h 519210"/>
                  <a:gd name="connsiteX4" fmla="*/ 243206 w 248636"/>
                  <a:gd name="connsiteY4" fmla="*/ 384504 h 519210"/>
                  <a:gd name="connsiteX5" fmla="*/ 130491 w 248636"/>
                  <a:gd name="connsiteY5" fmla="*/ 504527 h 519210"/>
                  <a:gd name="connsiteX6" fmla="*/ 14606 w 248636"/>
                  <a:gd name="connsiteY6" fmla="*/ 384504 h 519210"/>
                  <a:gd name="connsiteX0" fmla="*/ 15890 w 240956"/>
                  <a:gd name="connsiteY0" fmla="*/ 400079 h 523430"/>
                  <a:gd name="connsiteX1" fmla="*/ 58647 w 240956"/>
                  <a:gd name="connsiteY1" fmla="*/ 81093 h 523430"/>
                  <a:gd name="connsiteX2" fmla="*/ 130549 w 240956"/>
                  <a:gd name="connsiteY2" fmla="*/ 9211 h 523430"/>
                  <a:gd name="connsiteX3" fmla="*/ 198307 w 240956"/>
                  <a:gd name="connsiteY3" fmla="*/ 46366 h 523430"/>
                  <a:gd name="connsiteX4" fmla="*/ 235526 w 240956"/>
                  <a:gd name="connsiteY4" fmla="*/ 384504 h 523430"/>
                  <a:gd name="connsiteX5" fmla="*/ 122811 w 240956"/>
                  <a:gd name="connsiteY5" fmla="*/ 504527 h 523430"/>
                  <a:gd name="connsiteX6" fmla="*/ 15890 w 240956"/>
                  <a:gd name="connsiteY6" fmla="*/ 400079 h 523430"/>
                  <a:gd name="connsiteX0" fmla="*/ 8563 w 233629"/>
                  <a:gd name="connsiteY0" fmla="*/ 400079 h 535583"/>
                  <a:gd name="connsiteX1" fmla="*/ 51320 w 233629"/>
                  <a:gd name="connsiteY1" fmla="*/ 81093 h 535583"/>
                  <a:gd name="connsiteX2" fmla="*/ 123222 w 233629"/>
                  <a:gd name="connsiteY2" fmla="*/ 9211 h 535583"/>
                  <a:gd name="connsiteX3" fmla="*/ 190980 w 233629"/>
                  <a:gd name="connsiteY3" fmla="*/ 46366 h 535583"/>
                  <a:gd name="connsiteX4" fmla="*/ 228199 w 233629"/>
                  <a:gd name="connsiteY4" fmla="*/ 384504 h 535583"/>
                  <a:gd name="connsiteX5" fmla="*/ 115484 w 233629"/>
                  <a:gd name="connsiteY5" fmla="*/ 504527 h 535583"/>
                  <a:gd name="connsiteX6" fmla="*/ 8563 w 233629"/>
                  <a:gd name="connsiteY6" fmla="*/ 400079 h 535583"/>
                  <a:gd name="connsiteX0" fmla="*/ 8563 w 233629"/>
                  <a:gd name="connsiteY0" fmla="*/ 400079 h 535583"/>
                  <a:gd name="connsiteX1" fmla="*/ 51320 w 233629"/>
                  <a:gd name="connsiteY1" fmla="*/ 81093 h 535583"/>
                  <a:gd name="connsiteX2" fmla="*/ 123222 w 233629"/>
                  <a:gd name="connsiteY2" fmla="*/ 9211 h 535583"/>
                  <a:gd name="connsiteX3" fmla="*/ 190980 w 233629"/>
                  <a:gd name="connsiteY3" fmla="*/ 46366 h 535583"/>
                  <a:gd name="connsiteX4" fmla="*/ 228199 w 233629"/>
                  <a:gd name="connsiteY4" fmla="*/ 384504 h 535583"/>
                  <a:gd name="connsiteX5" fmla="*/ 115484 w 233629"/>
                  <a:gd name="connsiteY5" fmla="*/ 504527 h 535583"/>
                  <a:gd name="connsiteX6" fmla="*/ 8563 w 233629"/>
                  <a:gd name="connsiteY6" fmla="*/ 400079 h 535583"/>
                  <a:gd name="connsiteX0" fmla="*/ 8563 w 242428"/>
                  <a:gd name="connsiteY0" fmla="*/ 400079 h 535583"/>
                  <a:gd name="connsiteX1" fmla="*/ 51320 w 242428"/>
                  <a:gd name="connsiteY1" fmla="*/ 81093 h 535583"/>
                  <a:gd name="connsiteX2" fmla="*/ 123222 w 242428"/>
                  <a:gd name="connsiteY2" fmla="*/ 9211 h 535583"/>
                  <a:gd name="connsiteX3" fmla="*/ 190980 w 242428"/>
                  <a:gd name="connsiteY3" fmla="*/ 46366 h 535583"/>
                  <a:gd name="connsiteX4" fmla="*/ 238527 w 242428"/>
                  <a:gd name="connsiteY4" fmla="*/ 414060 h 535583"/>
                  <a:gd name="connsiteX5" fmla="*/ 115484 w 242428"/>
                  <a:gd name="connsiteY5" fmla="*/ 504527 h 535583"/>
                  <a:gd name="connsiteX6" fmla="*/ 8563 w 242428"/>
                  <a:gd name="connsiteY6" fmla="*/ 400079 h 53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428" h="535583">
                    <a:moveTo>
                      <a:pt x="8563" y="400079"/>
                    </a:moveTo>
                    <a:cubicBezTo>
                      <a:pt x="28261" y="236591"/>
                      <a:pt x="-20958" y="502375"/>
                      <a:pt x="51320" y="81093"/>
                    </a:cubicBezTo>
                    <a:cubicBezTo>
                      <a:pt x="73839" y="8395"/>
                      <a:pt x="107716" y="10586"/>
                      <a:pt x="123222" y="9211"/>
                    </a:cubicBezTo>
                    <a:cubicBezTo>
                      <a:pt x="138728" y="7836"/>
                      <a:pt x="175399" y="-26332"/>
                      <a:pt x="190980" y="46366"/>
                    </a:cubicBezTo>
                    <a:cubicBezTo>
                      <a:pt x="232735" y="325005"/>
                      <a:pt x="251110" y="337700"/>
                      <a:pt x="238527" y="414060"/>
                    </a:cubicBezTo>
                    <a:cubicBezTo>
                      <a:pt x="225944" y="490420"/>
                      <a:pt x="227885" y="450057"/>
                      <a:pt x="115484" y="504527"/>
                    </a:cubicBezTo>
                    <a:cubicBezTo>
                      <a:pt x="14435" y="530971"/>
                      <a:pt x="-17252" y="593639"/>
                      <a:pt x="8563" y="400079"/>
                    </a:cubicBezTo>
                    <a:close/>
                  </a:path>
                </a:pathLst>
              </a:custGeom>
              <a:solidFill>
                <a:srgbClr val="E6D1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Isosceles Triangle 34"/>
              <p:cNvSpPr/>
              <p:nvPr/>
            </p:nvSpPr>
            <p:spPr>
              <a:xfrm rot="15142730">
                <a:off x="2788830" y="4383696"/>
                <a:ext cx="310504" cy="810695"/>
              </a:xfrm>
              <a:custGeom>
                <a:avLst/>
                <a:gdLst>
                  <a:gd name="connsiteX0" fmla="*/ 0 w 1060704"/>
                  <a:gd name="connsiteY0" fmla="*/ 914400 h 914400"/>
                  <a:gd name="connsiteX1" fmla="*/ 530352 w 1060704"/>
                  <a:gd name="connsiteY1" fmla="*/ 0 h 914400"/>
                  <a:gd name="connsiteX2" fmla="*/ 1060704 w 1060704"/>
                  <a:gd name="connsiteY2" fmla="*/ 914400 h 914400"/>
                  <a:gd name="connsiteX3" fmla="*/ 0 w 1060704"/>
                  <a:gd name="connsiteY3" fmla="*/ 914400 h 914400"/>
                  <a:gd name="connsiteX0" fmla="*/ 0 w 1060704"/>
                  <a:gd name="connsiteY0" fmla="*/ 914400 h 914400"/>
                  <a:gd name="connsiteX1" fmla="*/ 266202 w 1060704"/>
                  <a:gd name="connsiteY1" fmla="*/ 452269 h 914400"/>
                  <a:gd name="connsiteX2" fmla="*/ 530352 w 1060704"/>
                  <a:gd name="connsiteY2" fmla="*/ 0 h 914400"/>
                  <a:gd name="connsiteX3" fmla="*/ 1060704 w 1060704"/>
                  <a:gd name="connsiteY3" fmla="*/ 914400 h 914400"/>
                  <a:gd name="connsiteX4" fmla="*/ 0 w 1060704"/>
                  <a:gd name="connsiteY4" fmla="*/ 914400 h 914400"/>
                  <a:gd name="connsiteX0" fmla="*/ 0 w 1060704"/>
                  <a:gd name="connsiteY0" fmla="*/ 914400 h 914400"/>
                  <a:gd name="connsiteX1" fmla="*/ 778285 w 1060704"/>
                  <a:gd name="connsiteY1" fmla="*/ 752234 h 914400"/>
                  <a:gd name="connsiteX2" fmla="*/ 530352 w 1060704"/>
                  <a:gd name="connsiteY2" fmla="*/ 0 h 914400"/>
                  <a:gd name="connsiteX3" fmla="*/ 1060704 w 1060704"/>
                  <a:gd name="connsiteY3" fmla="*/ 914400 h 914400"/>
                  <a:gd name="connsiteX4" fmla="*/ 0 w 1060704"/>
                  <a:gd name="connsiteY4" fmla="*/ 914400 h 914400"/>
                  <a:gd name="connsiteX0" fmla="*/ 0 w 1060704"/>
                  <a:gd name="connsiteY0" fmla="*/ 663516 h 663516"/>
                  <a:gd name="connsiteX1" fmla="*/ 778285 w 1060704"/>
                  <a:gd name="connsiteY1" fmla="*/ 501350 h 663516"/>
                  <a:gd name="connsiteX2" fmla="*/ 720444 w 1060704"/>
                  <a:gd name="connsiteY2" fmla="*/ 0 h 663516"/>
                  <a:gd name="connsiteX3" fmla="*/ 1060704 w 1060704"/>
                  <a:gd name="connsiteY3" fmla="*/ 663516 h 663516"/>
                  <a:gd name="connsiteX4" fmla="*/ 0 w 1060704"/>
                  <a:gd name="connsiteY4" fmla="*/ 663516 h 663516"/>
                  <a:gd name="connsiteX0" fmla="*/ 14389 w 340260"/>
                  <a:gd name="connsiteY0" fmla="*/ 806504 h 806504"/>
                  <a:gd name="connsiteX1" fmla="*/ 57841 w 340260"/>
                  <a:gd name="connsiteY1" fmla="*/ 501350 h 806504"/>
                  <a:gd name="connsiteX2" fmla="*/ 0 w 340260"/>
                  <a:gd name="connsiteY2" fmla="*/ 0 h 806504"/>
                  <a:gd name="connsiteX3" fmla="*/ 340260 w 340260"/>
                  <a:gd name="connsiteY3" fmla="*/ 663516 h 806504"/>
                  <a:gd name="connsiteX4" fmla="*/ 14389 w 340260"/>
                  <a:gd name="connsiteY4" fmla="*/ 806504 h 806504"/>
                  <a:gd name="connsiteX0" fmla="*/ 14389 w 340275"/>
                  <a:gd name="connsiteY0" fmla="*/ 806504 h 814919"/>
                  <a:gd name="connsiteX1" fmla="*/ 57841 w 340275"/>
                  <a:gd name="connsiteY1" fmla="*/ 501350 h 814919"/>
                  <a:gd name="connsiteX2" fmla="*/ 0 w 340275"/>
                  <a:gd name="connsiteY2" fmla="*/ 0 h 814919"/>
                  <a:gd name="connsiteX3" fmla="*/ 340260 w 340275"/>
                  <a:gd name="connsiteY3" fmla="*/ 663516 h 814919"/>
                  <a:gd name="connsiteX4" fmla="*/ 14389 w 340275"/>
                  <a:gd name="connsiteY4" fmla="*/ 806504 h 814919"/>
                  <a:gd name="connsiteX0" fmla="*/ 14389 w 310518"/>
                  <a:gd name="connsiteY0" fmla="*/ 806504 h 812626"/>
                  <a:gd name="connsiteX1" fmla="*/ 57841 w 310518"/>
                  <a:gd name="connsiteY1" fmla="*/ 501350 h 812626"/>
                  <a:gd name="connsiteX2" fmla="*/ 0 w 310518"/>
                  <a:gd name="connsiteY2" fmla="*/ 0 h 812626"/>
                  <a:gd name="connsiteX3" fmla="*/ 310501 w 310518"/>
                  <a:gd name="connsiteY3" fmla="*/ 635664 h 812626"/>
                  <a:gd name="connsiteX4" fmla="*/ 14389 w 310518"/>
                  <a:gd name="connsiteY4" fmla="*/ 806504 h 812626"/>
                  <a:gd name="connsiteX0" fmla="*/ 14389 w 312685"/>
                  <a:gd name="connsiteY0" fmla="*/ 806504 h 810474"/>
                  <a:gd name="connsiteX1" fmla="*/ 57841 w 312685"/>
                  <a:gd name="connsiteY1" fmla="*/ 501350 h 810474"/>
                  <a:gd name="connsiteX2" fmla="*/ 0 w 312685"/>
                  <a:gd name="connsiteY2" fmla="*/ 0 h 810474"/>
                  <a:gd name="connsiteX3" fmla="*/ 310501 w 312685"/>
                  <a:gd name="connsiteY3" fmla="*/ 635664 h 810474"/>
                  <a:gd name="connsiteX4" fmla="*/ 14389 w 312685"/>
                  <a:gd name="connsiteY4" fmla="*/ 806504 h 810474"/>
                  <a:gd name="connsiteX0" fmla="*/ 14389 w 310505"/>
                  <a:gd name="connsiteY0" fmla="*/ 806504 h 810694"/>
                  <a:gd name="connsiteX1" fmla="*/ 57841 w 310505"/>
                  <a:gd name="connsiteY1" fmla="*/ 501350 h 810694"/>
                  <a:gd name="connsiteX2" fmla="*/ 0 w 310505"/>
                  <a:gd name="connsiteY2" fmla="*/ 0 h 810694"/>
                  <a:gd name="connsiteX3" fmla="*/ 310501 w 310505"/>
                  <a:gd name="connsiteY3" fmla="*/ 635664 h 810694"/>
                  <a:gd name="connsiteX4" fmla="*/ 14389 w 310505"/>
                  <a:gd name="connsiteY4" fmla="*/ 806504 h 81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505" h="810694">
                    <a:moveTo>
                      <a:pt x="14389" y="806504"/>
                    </a:moveTo>
                    <a:lnTo>
                      <a:pt x="57841" y="501350"/>
                    </a:lnTo>
                    <a:lnTo>
                      <a:pt x="0" y="0"/>
                    </a:lnTo>
                    <a:cubicBezTo>
                      <a:pt x="47070" y="27028"/>
                      <a:pt x="309321" y="546974"/>
                      <a:pt x="310501" y="635664"/>
                    </a:cubicBezTo>
                    <a:cubicBezTo>
                      <a:pt x="311681" y="724354"/>
                      <a:pt x="61459" y="833532"/>
                      <a:pt x="14389" y="806504"/>
                    </a:cubicBezTo>
                    <a:close/>
                  </a:path>
                </a:pathLst>
              </a:cu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ounded Rectangle 60"/>
            <p:cNvSpPr/>
            <p:nvPr/>
          </p:nvSpPr>
          <p:spPr>
            <a:xfrm rot="19988895">
              <a:off x="3240819" y="2398235"/>
              <a:ext cx="4424255" cy="68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rot="19900196">
              <a:off x="2764323" y="1829056"/>
              <a:ext cx="4546546" cy="68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77"/>
            <p:cNvSpPr/>
            <p:nvPr/>
          </p:nvSpPr>
          <p:spPr>
            <a:xfrm rot="2717193">
              <a:off x="2976080" y="3074595"/>
              <a:ext cx="655594" cy="148752"/>
            </a:xfrm>
            <a:custGeom>
              <a:avLst/>
              <a:gdLst>
                <a:gd name="connsiteX0" fmla="*/ 0 w 533400"/>
                <a:gd name="connsiteY0" fmla="*/ 18839 h 113033"/>
                <a:gd name="connsiteX1" fmla="*/ 18839 w 533400"/>
                <a:gd name="connsiteY1" fmla="*/ 0 h 113033"/>
                <a:gd name="connsiteX2" fmla="*/ 514561 w 533400"/>
                <a:gd name="connsiteY2" fmla="*/ 0 h 113033"/>
                <a:gd name="connsiteX3" fmla="*/ 533400 w 533400"/>
                <a:gd name="connsiteY3" fmla="*/ 18839 h 113033"/>
                <a:gd name="connsiteX4" fmla="*/ 533400 w 533400"/>
                <a:gd name="connsiteY4" fmla="*/ 94194 h 113033"/>
                <a:gd name="connsiteX5" fmla="*/ 514561 w 533400"/>
                <a:gd name="connsiteY5" fmla="*/ 113033 h 113033"/>
                <a:gd name="connsiteX6" fmla="*/ 18839 w 533400"/>
                <a:gd name="connsiteY6" fmla="*/ 113033 h 113033"/>
                <a:gd name="connsiteX7" fmla="*/ 0 w 533400"/>
                <a:gd name="connsiteY7" fmla="*/ 94194 h 113033"/>
                <a:gd name="connsiteX8" fmla="*/ 0 w 533400"/>
                <a:gd name="connsiteY8" fmla="*/ 18839 h 113033"/>
                <a:gd name="connsiteX0" fmla="*/ 0 w 533400"/>
                <a:gd name="connsiteY0" fmla="*/ 18839 h 113033"/>
                <a:gd name="connsiteX1" fmla="*/ 18839 w 533400"/>
                <a:gd name="connsiteY1" fmla="*/ 0 h 113033"/>
                <a:gd name="connsiteX2" fmla="*/ 259556 w 533400"/>
                <a:gd name="connsiteY2" fmla="*/ 0 h 113033"/>
                <a:gd name="connsiteX3" fmla="*/ 514561 w 533400"/>
                <a:gd name="connsiteY3" fmla="*/ 0 h 113033"/>
                <a:gd name="connsiteX4" fmla="*/ 533400 w 533400"/>
                <a:gd name="connsiteY4" fmla="*/ 18839 h 113033"/>
                <a:gd name="connsiteX5" fmla="*/ 533400 w 533400"/>
                <a:gd name="connsiteY5" fmla="*/ 94194 h 113033"/>
                <a:gd name="connsiteX6" fmla="*/ 514561 w 533400"/>
                <a:gd name="connsiteY6" fmla="*/ 113033 h 113033"/>
                <a:gd name="connsiteX7" fmla="*/ 18839 w 533400"/>
                <a:gd name="connsiteY7" fmla="*/ 113033 h 113033"/>
                <a:gd name="connsiteX8" fmla="*/ 0 w 533400"/>
                <a:gd name="connsiteY8" fmla="*/ 94194 h 113033"/>
                <a:gd name="connsiteX9" fmla="*/ 0 w 533400"/>
                <a:gd name="connsiteY9" fmla="*/ 18839 h 113033"/>
                <a:gd name="connsiteX0" fmla="*/ 0 w 533400"/>
                <a:gd name="connsiteY0" fmla="*/ 18839 h 113033"/>
                <a:gd name="connsiteX1" fmla="*/ 18839 w 533400"/>
                <a:gd name="connsiteY1" fmla="*/ 0 h 113033"/>
                <a:gd name="connsiteX2" fmla="*/ 259556 w 533400"/>
                <a:gd name="connsiteY2" fmla="*/ 0 h 113033"/>
                <a:gd name="connsiteX3" fmla="*/ 514561 w 533400"/>
                <a:gd name="connsiteY3" fmla="*/ 0 h 113033"/>
                <a:gd name="connsiteX4" fmla="*/ 533400 w 533400"/>
                <a:gd name="connsiteY4" fmla="*/ 18839 h 113033"/>
                <a:gd name="connsiteX5" fmla="*/ 533400 w 533400"/>
                <a:gd name="connsiteY5" fmla="*/ 94194 h 113033"/>
                <a:gd name="connsiteX6" fmla="*/ 514561 w 533400"/>
                <a:gd name="connsiteY6" fmla="*/ 113033 h 113033"/>
                <a:gd name="connsiteX7" fmla="*/ 259556 w 533400"/>
                <a:gd name="connsiteY7" fmla="*/ 109537 h 113033"/>
                <a:gd name="connsiteX8" fmla="*/ 18839 w 533400"/>
                <a:gd name="connsiteY8" fmla="*/ 113033 h 113033"/>
                <a:gd name="connsiteX9" fmla="*/ 0 w 533400"/>
                <a:gd name="connsiteY9" fmla="*/ 94194 h 113033"/>
                <a:gd name="connsiteX10" fmla="*/ 0 w 533400"/>
                <a:gd name="connsiteY10" fmla="*/ 18839 h 113033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59556 w 533400"/>
                <a:gd name="connsiteY7" fmla="*/ 145256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78606 w 533400"/>
                <a:gd name="connsiteY7" fmla="*/ 71437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8839 w 533400"/>
                <a:gd name="connsiteY8" fmla="*/ 148752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  <a:gd name="connsiteX0" fmla="*/ 0 w 533400"/>
                <a:gd name="connsiteY0" fmla="*/ 54558 h 148752"/>
                <a:gd name="connsiteX1" fmla="*/ 18839 w 533400"/>
                <a:gd name="connsiteY1" fmla="*/ 35719 h 148752"/>
                <a:gd name="connsiteX2" fmla="*/ 300038 w 533400"/>
                <a:gd name="connsiteY2" fmla="*/ 0 h 148752"/>
                <a:gd name="connsiteX3" fmla="*/ 514561 w 533400"/>
                <a:gd name="connsiteY3" fmla="*/ 35719 h 148752"/>
                <a:gd name="connsiteX4" fmla="*/ 533400 w 533400"/>
                <a:gd name="connsiteY4" fmla="*/ 54558 h 148752"/>
                <a:gd name="connsiteX5" fmla="*/ 533400 w 533400"/>
                <a:gd name="connsiteY5" fmla="*/ 129913 h 148752"/>
                <a:gd name="connsiteX6" fmla="*/ 514561 w 533400"/>
                <a:gd name="connsiteY6" fmla="*/ 148752 h 148752"/>
                <a:gd name="connsiteX7" fmla="*/ 280987 w 533400"/>
                <a:gd name="connsiteY7" fmla="*/ 88105 h 148752"/>
                <a:gd name="connsiteX8" fmla="*/ 11424 w 533400"/>
                <a:gd name="connsiteY8" fmla="*/ 121856 h 148752"/>
                <a:gd name="connsiteX9" fmla="*/ 0 w 533400"/>
                <a:gd name="connsiteY9" fmla="*/ 129913 h 148752"/>
                <a:gd name="connsiteX10" fmla="*/ 0 w 533400"/>
                <a:gd name="connsiteY10" fmla="*/ 54558 h 14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3400" h="148752">
                  <a:moveTo>
                    <a:pt x="0" y="54558"/>
                  </a:moveTo>
                  <a:cubicBezTo>
                    <a:pt x="0" y="44154"/>
                    <a:pt x="8435" y="35719"/>
                    <a:pt x="18839" y="35719"/>
                  </a:cubicBezTo>
                  <a:lnTo>
                    <a:pt x="300038" y="0"/>
                  </a:lnTo>
                  <a:lnTo>
                    <a:pt x="514561" y="35719"/>
                  </a:lnTo>
                  <a:cubicBezTo>
                    <a:pt x="524965" y="35719"/>
                    <a:pt x="533400" y="44154"/>
                    <a:pt x="533400" y="54558"/>
                  </a:cubicBezTo>
                  <a:lnTo>
                    <a:pt x="533400" y="129913"/>
                  </a:lnTo>
                  <a:cubicBezTo>
                    <a:pt x="533400" y="140317"/>
                    <a:pt x="524965" y="148752"/>
                    <a:pt x="514561" y="148752"/>
                  </a:cubicBezTo>
                  <a:cubicBezTo>
                    <a:pt x="436703" y="128536"/>
                    <a:pt x="396945" y="98796"/>
                    <a:pt x="280987" y="88105"/>
                  </a:cubicBezTo>
                  <a:cubicBezTo>
                    <a:pt x="131691" y="113083"/>
                    <a:pt x="98807" y="101640"/>
                    <a:pt x="11424" y="121856"/>
                  </a:cubicBezTo>
                  <a:cubicBezTo>
                    <a:pt x="1020" y="121856"/>
                    <a:pt x="0" y="140317"/>
                    <a:pt x="0" y="129913"/>
                  </a:cubicBezTo>
                  <a:lnTo>
                    <a:pt x="0" y="545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78"/>
            <p:cNvSpPr/>
            <p:nvPr/>
          </p:nvSpPr>
          <p:spPr>
            <a:xfrm rot="20570327">
              <a:off x="2689755" y="3500632"/>
              <a:ext cx="828263" cy="78144"/>
            </a:xfrm>
            <a:custGeom>
              <a:avLst/>
              <a:gdLst>
                <a:gd name="connsiteX0" fmla="*/ 0 w 812002"/>
                <a:gd name="connsiteY0" fmla="*/ 14737 h 88418"/>
                <a:gd name="connsiteX1" fmla="*/ 14737 w 812002"/>
                <a:gd name="connsiteY1" fmla="*/ 0 h 88418"/>
                <a:gd name="connsiteX2" fmla="*/ 797265 w 812002"/>
                <a:gd name="connsiteY2" fmla="*/ 0 h 88418"/>
                <a:gd name="connsiteX3" fmla="*/ 812002 w 812002"/>
                <a:gd name="connsiteY3" fmla="*/ 14737 h 88418"/>
                <a:gd name="connsiteX4" fmla="*/ 812002 w 812002"/>
                <a:gd name="connsiteY4" fmla="*/ 73681 h 88418"/>
                <a:gd name="connsiteX5" fmla="*/ 797265 w 812002"/>
                <a:gd name="connsiteY5" fmla="*/ 88418 h 88418"/>
                <a:gd name="connsiteX6" fmla="*/ 14737 w 812002"/>
                <a:gd name="connsiteY6" fmla="*/ 88418 h 88418"/>
                <a:gd name="connsiteX7" fmla="*/ 0 w 812002"/>
                <a:gd name="connsiteY7" fmla="*/ 73681 h 88418"/>
                <a:gd name="connsiteX8" fmla="*/ 0 w 812002"/>
                <a:gd name="connsiteY8" fmla="*/ 14737 h 88418"/>
                <a:gd name="connsiteX0" fmla="*/ 29 w 812031"/>
                <a:gd name="connsiteY0" fmla="*/ 14737 h 88418"/>
                <a:gd name="connsiteX1" fmla="*/ 14766 w 812031"/>
                <a:gd name="connsiteY1" fmla="*/ 0 h 88418"/>
                <a:gd name="connsiteX2" fmla="*/ 797294 w 812031"/>
                <a:gd name="connsiteY2" fmla="*/ 0 h 88418"/>
                <a:gd name="connsiteX3" fmla="*/ 812031 w 812031"/>
                <a:gd name="connsiteY3" fmla="*/ 14737 h 88418"/>
                <a:gd name="connsiteX4" fmla="*/ 812031 w 812031"/>
                <a:gd name="connsiteY4" fmla="*/ 73681 h 88418"/>
                <a:gd name="connsiteX5" fmla="*/ 797294 w 812031"/>
                <a:gd name="connsiteY5" fmla="*/ 88418 h 88418"/>
                <a:gd name="connsiteX6" fmla="*/ 7270 w 812031"/>
                <a:gd name="connsiteY6" fmla="*/ 56197 h 88418"/>
                <a:gd name="connsiteX7" fmla="*/ 29 w 812031"/>
                <a:gd name="connsiteY7" fmla="*/ 73681 h 88418"/>
                <a:gd name="connsiteX8" fmla="*/ 29 w 812031"/>
                <a:gd name="connsiteY8" fmla="*/ 14737 h 88418"/>
                <a:gd name="connsiteX0" fmla="*/ 10337 w 822339"/>
                <a:gd name="connsiteY0" fmla="*/ 14737 h 88418"/>
                <a:gd name="connsiteX1" fmla="*/ 2288 w 822339"/>
                <a:gd name="connsiteY1" fmla="*/ 25363 h 88418"/>
                <a:gd name="connsiteX2" fmla="*/ 807602 w 822339"/>
                <a:gd name="connsiteY2" fmla="*/ 0 h 88418"/>
                <a:gd name="connsiteX3" fmla="*/ 822339 w 822339"/>
                <a:gd name="connsiteY3" fmla="*/ 14737 h 88418"/>
                <a:gd name="connsiteX4" fmla="*/ 822339 w 822339"/>
                <a:gd name="connsiteY4" fmla="*/ 73681 h 88418"/>
                <a:gd name="connsiteX5" fmla="*/ 807602 w 822339"/>
                <a:gd name="connsiteY5" fmla="*/ 88418 h 88418"/>
                <a:gd name="connsiteX6" fmla="*/ 17578 w 822339"/>
                <a:gd name="connsiteY6" fmla="*/ 56197 h 88418"/>
                <a:gd name="connsiteX7" fmla="*/ 10337 w 822339"/>
                <a:gd name="connsiteY7" fmla="*/ 73681 h 88418"/>
                <a:gd name="connsiteX8" fmla="*/ 10337 w 822339"/>
                <a:gd name="connsiteY8" fmla="*/ 14737 h 88418"/>
                <a:gd name="connsiteX0" fmla="*/ 10337 w 822415"/>
                <a:gd name="connsiteY0" fmla="*/ 14737 h 76698"/>
                <a:gd name="connsiteX1" fmla="*/ 2288 w 822415"/>
                <a:gd name="connsiteY1" fmla="*/ 25363 h 76698"/>
                <a:gd name="connsiteX2" fmla="*/ 807602 w 822415"/>
                <a:gd name="connsiteY2" fmla="*/ 0 h 76698"/>
                <a:gd name="connsiteX3" fmla="*/ 822339 w 822415"/>
                <a:gd name="connsiteY3" fmla="*/ 14737 h 76698"/>
                <a:gd name="connsiteX4" fmla="*/ 822339 w 822415"/>
                <a:gd name="connsiteY4" fmla="*/ 73681 h 76698"/>
                <a:gd name="connsiteX5" fmla="*/ 815499 w 822415"/>
                <a:gd name="connsiteY5" fmla="*/ 70919 h 76698"/>
                <a:gd name="connsiteX6" fmla="*/ 17578 w 822415"/>
                <a:gd name="connsiteY6" fmla="*/ 56197 h 76698"/>
                <a:gd name="connsiteX7" fmla="*/ 10337 w 822415"/>
                <a:gd name="connsiteY7" fmla="*/ 73681 h 76698"/>
                <a:gd name="connsiteX8" fmla="*/ 10337 w 822415"/>
                <a:gd name="connsiteY8" fmla="*/ 14737 h 76698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17578 w 822339"/>
                <a:gd name="connsiteY6" fmla="*/ 56197 h 78144"/>
                <a:gd name="connsiteX7" fmla="*/ 10337 w 822339"/>
                <a:gd name="connsiteY7" fmla="*/ 73681 h 78144"/>
                <a:gd name="connsiteX8" fmla="*/ 10337 w 822339"/>
                <a:gd name="connsiteY8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19362 w 822339"/>
                <a:gd name="connsiteY6" fmla="*/ 63726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9227"/>
                <a:gd name="connsiteX1" fmla="*/ 2288 w 822339"/>
                <a:gd name="connsiteY1" fmla="*/ 25363 h 79227"/>
                <a:gd name="connsiteX2" fmla="*/ 807602 w 822339"/>
                <a:gd name="connsiteY2" fmla="*/ 0 h 79227"/>
                <a:gd name="connsiteX3" fmla="*/ 822339 w 822339"/>
                <a:gd name="connsiteY3" fmla="*/ 14737 h 79227"/>
                <a:gd name="connsiteX4" fmla="*/ 822339 w 822339"/>
                <a:gd name="connsiteY4" fmla="*/ 73681 h 79227"/>
                <a:gd name="connsiteX5" fmla="*/ 808840 w 822339"/>
                <a:gd name="connsiteY5" fmla="*/ 76339 h 79227"/>
                <a:gd name="connsiteX6" fmla="*/ 430202 w 822339"/>
                <a:gd name="connsiteY6" fmla="*/ 77043 h 79227"/>
                <a:gd name="connsiteX7" fmla="*/ 10337 w 822339"/>
                <a:gd name="connsiteY7" fmla="*/ 73681 h 79227"/>
                <a:gd name="connsiteX8" fmla="*/ 10337 w 822339"/>
                <a:gd name="connsiteY8" fmla="*/ 14737 h 79227"/>
                <a:gd name="connsiteX0" fmla="*/ 8049 w 820051"/>
                <a:gd name="connsiteY0" fmla="*/ 73681 h 79227"/>
                <a:gd name="connsiteX1" fmla="*/ 0 w 820051"/>
                <a:gd name="connsiteY1" fmla="*/ 25363 h 79227"/>
                <a:gd name="connsiteX2" fmla="*/ 805314 w 820051"/>
                <a:gd name="connsiteY2" fmla="*/ 0 h 79227"/>
                <a:gd name="connsiteX3" fmla="*/ 820051 w 820051"/>
                <a:gd name="connsiteY3" fmla="*/ 14737 h 79227"/>
                <a:gd name="connsiteX4" fmla="*/ 820051 w 820051"/>
                <a:gd name="connsiteY4" fmla="*/ 73681 h 79227"/>
                <a:gd name="connsiteX5" fmla="*/ 806552 w 820051"/>
                <a:gd name="connsiteY5" fmla="*/ 76339 h 79227"/>
                <a:gd name="connsiteX6" fmla="*/ 427914 w 820051"/>
                <a:gd name="connsiteY6" fmla="*/ 77043 h 79227"/>
                <a:gd name="connsiteX7" fmla="*/ 8049 w 820051"/>
                <a:gd name="connsiteY7" fmla="*/ 73681 h 79227"/>
                <a:gd name="connsiteX0" fmla="*/ 0 w 828263"/>
                <a:gd name="connsiteY0" fmla="*/ 53706 h 78144"/>
                <a:gd name="connsiteX1" fmla="*/ 8212 w 828263"/>
                <a:gd name="connsiteY1" fmla="*/ 25363 h 78144"/>
                <a:gd name="connsiteX2" fmla="*/ 813526 w 828263"/>
                <a:gd name="connsiteY2" fmla="*/ 0 h 78144"/>
                <a:gd name="connsiteX3" fmla="*/ 828263 w 828263"/>
                <a:gd name="connsiteY3" fmla="*/ 14737 h 78144"/>
                <a:gd name="connsiteX4" fmla="*/ 828263 w 828263"/>
                <a:gd name="connsiteY4" fmla="*/ 73681 h 78144"/>
                <a:gd name="connsiteX5" fmla="*/ 814764 w 828263"/>
                <a:gd name="connsiteY5" fmla="*/ 76339 h 78144"/>
                <a:gd name="connsiteX6" fmla="*/ 436126 w 828263"/>
                <a:gd name="connsiteY6" fmla="*/ 77043 h 78144"/>
                <a:gd name="connsiteX7" fmla="*/ 0 w 828263"/>
                <a:gd name="connsiteY7" fmla="*/ 53706 h 7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8263" h="78144">
                  <a:moveTo>
                    <a:pt x="0" y="53706"/>
                  </a:moveTo>
                  <a:lnTo>
                    <a:pt x="8212" y="25363"/>
                  </a:lnTo>
                  <a:lnTo>
                    <a:pt x="813526" y="0"/>
                  </a:lnTo>
                  <a:cubicBezTo>
                    <a:pt x="821665" y="0"/>
                    <a:pt x="828263" y="6598"/>
                    <a:pt x="828263" y="14737"/>
                  </a:cubicBezTo>
                  <a:lnTo>
                    <a:pt x="828263" y="73681"/>
                  </a:lnTo>
                  <a:cubicBezTo>
                    <a:pt x="828263" y="81820"/>
                    <a:pt x="822903" y="76339"/>
                    <a:pt x="814764" y="76339"/>
                  </a:cubicBezTo>
                  <a:lnTo>
                    <a:pt x="436126" y="77043"/>
                  </a:lnTo>
                  <a:cubicBezTo>
                    <a:pt x="303042" y="76600"/>
                    <a:pt x="69977" y="64090"/>
                    <a:pt x="0" y="537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78"/>
            <p:cNvSpPr/>
            <p:nvPr/>
          </p:nvSpPr>
          <p:spPr>
            <a:xfrm rot="19100235">
              <a:off x="2337572" y="3161268"/>
              <a:ext cx="828263" cy="78144"/>
            </a:xfrm>
            <a:custGeom>
              <a:avLst/>
              <a:gdLst>
                <a:gd name="connsiteX0" fmla="*/ 0 w 812002"/>
                <a:gd name="connsiteY0" fmla="*/ 14737 h 88418"/>
                <a:gd name="connsiteX1" fmla="*/ 14737 w 812002"/>
                <a:gd name="connsiteY1" fmla="*/ 0 h 88418"/>
                <a:gd name="connsiteX2" fmla="*/ 797265 w 812002"/>
                <a:gd name="connsiteY2" fmla="*/ 0 h 88418"/>
                <a:gd name="connsiteX3" fmla="*/ 812002 w 812002"/>
                <a:gd name="connsiteY3" fmla="*/ 14737 h 88418"/>
                <a:gd name="connsiteX4" fmla="*/ 812002 w 812002"/>
                <a:gd name="connsiteY4" fmla="*/ 73681 h 88418"/>
                <a:gd name="connsiteX5" fmla="*/ 797265 w 812002"/>
                <a:gd name="connsiteY5" fmla="*/ 88418 h 88418"/>
                <a:gd name="connsiteX6" fmla="*/ 14737 w 812002"/>
                <a:gd name="connsiteY6" fmla="*/ 88418 h 88418"/>
                <a:gd name="connsiteX7" fmla="*/ 0 w 812002"/>
                <a:gd name="connsiteY7" fmla="*/ 73681 h 88418"/>
                <a:gd name="connsiteX8" fmla="*/ 0 w 812002"/>
                <a:gd name="connsiteY8" fmla="*/ 14737 h 88418"/>
                <a:gd name="connsiteX0" fmla="*/ 29 w 812031"/>
                <a:gd name="connsiteY0" fmla="*/ 14737 h 88418"/>
                <a:gd name="connsiteX1" fmla="*/ 14766 w 812031"/>
                <a:gd name="connsiteY1" fmla="*/ 0 h 88418"/>
                <a:gd name="connsiteX2" fmla="*/ 797294 w 812031"/>
                <a:gd name="connsiteY2" fmla="*/ 0 h 88418"/>
                <a:gd name="connsiteX3" fmla="*/ 812031 w 812031"/>
                <a:gd name="connsiteY3" fmla="*/ 14737 h 88418"/>
                <a:gd name="connsiteX4" fmla="*/ 812031 w 812031"/>
                <a:gd name="connsiteY4" fmla="*/ 73681 h 88418"/>
                <a:gd name="connsiteX5" fmla="*/ 797294 w 812031"/>
                <a:gd name="connsiteY5" fmla="*/ 88418 h 88418"/>
                <a:gd name="connsiteX6" fmla="*/ 7270 w 812031"/>
                <a:gd name="connsiteY6" fmla="*/ 56197 h 88418"/>
                <a:gd name="connsiteX7" fmla="*/ 29 w 812031"/>
                <a:gd name="connsiteY7" fmla="*/ 73681 h 88418"/>
                <a:gd name="connsiteX8" fmla="*/ 29 w 812031"/>
                <a:gd name="connsiteY8" fmla="*/ 14737 h 88418"/>
                <a:gd name="connsiteX0" fmla="*/ 10337 w 822339"/>
                <a:gd name="connsiteY0" fmla="*/ 14737 h 88418"/>
                <a:gd name="connsiteX1" fmla="*/ 2288 w 822339"/>
                <a:gd name="connsiteY1" fmla="*/ 25363 h 88418"/>
                <a:gd name="connsiteX2" fmla="*/ 807602 w 822339"/>
                <a:gd name="connsiteY2" fmla="*/ 0 h 88418"/>
                <a:gd name="connsiteX3" fmla="*/ 822339 w 822339"/>
                <a:gd name="connsiteY3" fmla="*/ 14737 h 88418"/>
                <a:gd name="connsiteX4" fmla="*/ 822339 w 822339"/>
                <a:gd name="connsiteY4" fmla="*/ 73681 h 88418"/>
                <a:gd name="connsiteX5" fmla="*/ 807602 w 822339"/>
                <a:gd name="connsiteY5" fmla="*/ 88418 h 88418"/>
                <a:gd name="connsiteX6" fmla="*/ 17578 w 822339"/>
                <a:gd name="connsiteY6" fmla="*/ 56197 h 88418"/>
                <a:gd name="connsiteX7" fmla="*/ 10337 w 822339"/>
                <a:gd name="connsiteY7" fmla="*/ 73681 h 88418"/>
                <a:gd name="connsiteX8" fmla="*/ 10337 w 822339"/>
                <a:gd name="connsiteY8" fmla="*/ 14737 h 88418"/>
                <a:gd name="connsiteX0" fmla="*/ 10337 w 822415"/>
                <a:gd name="connsiteY0" fmla="*/ 14737 h 76698"/>
                <a:gd name="connsiteX1" fmla="*/ 2288 w 822415"/>
                <a:gd name="connsiteY1" fmla="*/ 25363 h 76698"/>
                <a:gd name="connsiteX2" fmla="*/ 807602 w 822415"/>
                <a:gd name="connsiteY2" fmla="*/ 0 h 76698"/>
                <a:gd name="connsiteX3" fmla="*/ 822339 w 822415"/>
                <a:gd name="connsiteY3" fmla="*/ 14737 h 76698"/>
                <a:gd name="connsiteX4" fmla="*/ 822339 w 822415"/>
                <a:gd name="connsiteY4" fmla="*/ 73681 h 76698"/>
                <a:gd name="connsiteX5" fmla="*/ 815499 w 822415"/>
                <a:gd name="connsiteY5" fmla="*/ 70919 h 76698"/>
                <a:gd name="connsiteX6" fmla="*/ 17578 w 822415"/>
                <a:gd name="connsiteY6" fmla="*/ 56197 h 76698"/>
                <a:gd name="connsiteX7" fmla="*/ 10337 w 822415"/>
                <a:gd name="connsiteY7" fmla="*/ 73681 h 76698"/>
                <a:gd name="connsiteX8" fmla="*/ 10337 w 822415"/>
                <a:gd name="connsiteY8" fmla="*/ 14737 h 76698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17578 w 822339"/>
                <a:gd name="connsiteY6" fmla="*/ 56197 h 78144"/>
                <a:gd name="connsiteX7" fmla="*/ 10337 w 822339"/>
                <a:gd name="connsiteY7" fmla="*/ 73681 h 78144"/>
                <a:gd name="connsiteX8" fmla="*/ 10337 w 822339"/>
                <a:gd name="connsiteY8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19362 w 822339"/>
                <a:gd name="connsiteY6" fmla="*/ 63726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8144"/>
                <a:gd name="connsiteX1" fmla="*/ 2288 w 822339"/>
                <a:gd name="connsiteY1" fmla="*/ 25363 h 78144"/>
                <a:gd name="connsiteX2" fmla="*/ 807602 w 822339"/>
                <a:gd name="connsiteY2" fmla="*/ 0 h 78144"/>
                <a:gd name="connsiteX3" fmla="*/ 822339 w 822339"/>
                <a:gd name="connsiteY3" fmla="*/ 14737 h 78144"/>
                <a:gd name="connsiteX4" fmla="*/ 822339 w 822339"/>
                <a:gd name="connsiteY4" fmla="*/ 73681 h 78144"/>
                <a:gd name="connsiteX5" fmla="*/ 808840 w 822339"/>
                <a:gd name="connsiteY5" fmla="*/ 76339 h 78144"/>
                <a:gd name="connsiteX6" fmla="*/ 430202 w 822339"/>
                <a:gd name="connsiteY6" fmla="*/ 77043 h 78144"/>
                <a:gd name="connsiteX7" fmla="*/ 17578 w 822339"/>
                <a:gd name="connsiteY7" fmla="*/ 56197 h 78144"/>
                <a:gd name="connsiteX8" fmla="*/ 10337 w 822339"/>
                <a:gd name="connsiteY8" fmla="*/ 73681 h 78144"/>
                <a:gd name="connsiteX9" fmla="*/ 10337 w 822339"/>
                <a:gd name="connsiteY9" fmla="*/ 14737 h 78144"/>
                <a:gd name="connsiteX0" fmla="*/ 10337 w 822339"/>
                <a:gd name="connsiteY0" fmla="*/ 14737 h 79227"/>
                <a:gd name="connsiteX1" fmla="*/ 2288 w 822339"/>
                <a:gd name="connsiteY1" fmla="*/ 25363 h 79227"/>
                <a:gd name="connsiteX2" fmla="*/ 807602 w 822339"/>
                <a:gd name="connsiteY2" fmla="*/ 0 h 79227"/>
                <a:gd name="connsiteX3" fmla="*/ 822339 w 822339"/>
                <a:gd name="connsiteY3" fmla="*/ 14737 h 79227"/>
                <a:gd name="connsiteX4" fmla="*/ 822339 w 822339"/>
                <a:gd name="connsiteY4" fmla="*/ 73681 h 79227"/>
                <a:gd name="connsiteX5" fmla="*/ 808840 w 822339"/>
                <a:gd name="connsiteY5" fmla="*/ 76339 h 79227"/>
                <a:gd name="connsiteX6" fmla="*/ 430202 w 822339"/>
                <a:gd name="connsiteY6" fmla="*/ 77043 h 79227"/>
                <a:gd name="connsiteX7" fmla="*/ 10337 w 822339"/>
                <a:gd name="connsiteY7" fmla="*/ 73681 h 79227"/>
                <a:gd name="connsiteX8" fmla="*/ 10337 w 822339"/>
                <a:gd name="connsiteY8" fmla="*/ 14737 h 79227"/>
                <a:gd name="connsiteX0" fmla="*/ 8049 w 820051"/>
                <a:gd name="connsiteY0" fmla="*/ 73681 h 79227"/>
                <a:gd name="connsiteX1" fmla="*/ 0 w 820051"/>
                <a:gd name="connsiteY1" fmla="*/ 25363 h 79227"/>
                <a:gd name="connsiteX2" fmla="*/ 805314 w 820051"/>
                <a:gd name="connsiteY2" fmla="*/ 0 h 79227"/>
                <a:gd name="connsiteX3" fmla="*/ 820051 w 820051"/>
                <a:gd name="connsiteY3" fmla="*/ 14737 h 79227"/>
                <a:gd name="connsiteX4" fmla="*/ 820051 w 820051"/>
                <a:gd name="connsiteY4" fmla="*/ 73681 h 79227"/>
                <a:gd name="connsiteX5" fmla="*/ 806552 w 820051"/>
                <a:gd name="connsiteY5" fmla="*/ 76339 h 79227"/>
                <a:gd name="connsiteX6" fmla="*/ 427914 w 820051"/>
                <a:gd name="connsiteY6" fmla="*/ 77043 h 79227"/>
                <a:gd name="connsiteX7" fmla="*/ 8049 w 820051"/>
                <a:gd name="connsiteY7" fmla="*/ 73681 h 79227"/>
                <a:gd name="connsiteX0" fmla="*/ 0 w 828263"/>
                <a:gd name="connsiteY0" fmla="*/ 53706 h 78144"/>
                <a:gd name="connsiteX1" fmla="*/ 8212 w 828263"/>
                <a:gd name="connsiteY1" fmla="*/ 25363 h 78144"/>
                <a:gd name="connsiteX2" fmla="*/ 813526 w 828263"/>
                <a:gd name="connsiteY2" fmla="*/ 0 h 78144"/>
                <a:gd name="connsiteX3" fmla="*/ 828263 w 828263"/>
                <a:gd name="connsiteY3" fmla="*/ 14737 h 78144"/>
                <a:gd name="connsiteX4" fmla="*/ 828263 w 828263"/>
                <a:gd name="connsiteY4" fmla="*/ 73681 h 78144"/>
                <a:gd name="connsiteX5" fmla="*/ 814764 w 828263"/>
                <a:gd name="connsiteY5" fmla="*/ 76339 h 78144"/>
                <a:gd name="connsiteX6" fmla="*/ 436126 w 828263"/>
                <a:gd name="connsiteY6" fmla="*/ 77043 h 78144"/>
                <a:gd name="connsiteX7" fmla="*/ 0 w 828263"/>
                <a:gd name="connsiteY7" fmla="*/ 53706 h 7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8263" h="78144">
                  <a:moveTo>
                    <a:pt x="0" y="53706"/>
                  </a:moveTo>
                  <a:lnTo>
                    <a:pt x="8212" y="25363"/>
                  </a:lnTo>
                  <a:lnTo>
                    <a:pt x="813526" y="0"/>
                  </a:lnTo>
                  <a:cubicBezTo>
                    <a:pt x="821665" y="0"/>
                    <a:pt x="828263" y="6598"/>
                    <a:pt x="828263" y="14737"/>
                  </a:cubicBezTo>
                  <a:lnTo>
                    <a:pt x="828263" y="73681"/>
                  </a:lnTo>
                  <a:cubicBezTo>
                    <a:pt x="828263" y="81820"/>
                    <a:pt x="822903" y="76339"/>
                    <a:pt x="814764" y="76339"/>
                  </a:cubicBezTo>
                  <a:lnTo>
                    <a:pt x="436126" y="77043"/>
                  </a:lnTo>
                  <a:cubicBezTo>
                    <a:pt x="303042" y="76600"/>
                    <a:pt x="69977" y="64090"/>
                    <a:pt x="0" y="537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338834" y="2226789"/>
            <a:ext cx="1216356" cy="1513440"/>
            <a:chOff x="6213640" y="133350"/>
            <a:chExt cx="1216356" cy="1513440"/>
          </a:xfrm>
        </p:grpSpPr>
        <p:sp>
          <p:nvSpPr>
            <p:cNvPr id="80" name="Rectangle 153"/>
            <p:cNvSpPr/>
            <p:nvPr/>
          </p:nvSpPr>
          <p:spPr>
            <a:xfrm>
              <a:off x="6213640" y="1005336"/>
              <a:ext cx="942776" cy="641454"/>
            </a:xfrm>
            <a:custGeom>
              <a:avLst/>
              <a:gdLst>
                <a:gd name="connsiteX0" fmla="*/ 0 w 1764308"/>
                <a:gd name="connsiteY0" fmla="*/ 0 h 456900"/>
                <a:gd name="connsiteX1" fmla="*/ 1764308 w 1764308"/>
                <a:gd name="connsiteY1" fmla="*/ 0 h 456900"/>
                <a:gd name="connsiteX2" fmla="*/ 1764308 w 1764308"/>
                <a:gd name="connsiteY2" fmla="*/ 456900 h 456900"/>
                <a:gd name="connsiteX3" fmla="*/ 0 w 1764308"/>
                <a:gd name="connsiteY3" fmla="*/ 456900 h 456900"/>
                <a:gd name="connsiteX4" fmla="*/ 0 w 1764308"/>
                <a:gd name="connsiteY4" fmla="*/ 0 h 456900"/>
                <a:gd name="connsiteX0" fmla="*/ 0 w 1764308"/>
                <a:gd name="connsiteY0" fmla="*/ 11780 h 468680"/>
                <a:gd name="connsiteX1" fmla="*/ 364133 w 1764308"/>
                <a:gd name="connsiteY1" fmla="*/ 0 h 468680"/>
                <a:gd name="connsiteX2" fmla="*/ 1764308 w 1764308"/>
                <a:gd name="connsiteY2" fmla="*/ 11780 h 468680"/>
                <a:gd name="connsiteX3" fmla="*/ 1764308 w 1764308"/>
                <a:gd name="connsiteY3" fmla="*/ 468680 h 468680"/>
                <a:gd name="connsiteX4" fmla="*/ 0 w 1764308"/>
                <a:gd name="connsiteY4" fmla="*/ 468680 h 468680"/>
                <a:gd name="connsiteX5" fmla="*/ 0 w 1764308"/>
                <a:gd name="connsiteY5" fmla="*/ 11780 h 468680"/>
                <a:gd name="connsiteX0" fmla="*/ 0 w 1764308"/>
                <a:gd name="connsiteY0" fmla="*/ 21305 h 478205"/>
                <a:gd name="connsiteX1" fmla="*/ 364133 w 1764308"/>
                <a:gd name="connsiteY1" fmla="*/ 9525 h 478205"/>
                <a:gd name="connsiteX2" fmla="*/ 611783 w 1764308"/>
                <a:gd name="connsiteY2" fmla="*/ 0 h 478205"/>
                <a:gd name="connsiteX3" fmla="*/ 1764308 w 1764308"/>
                <a:gd name="connsiteY3" fmla="*/ 21305 h 478205"/>
                <a:gd name="connsiteX4" fmla="*/ 1764308 w 1764308"/>
                <a:gd name="connsiteY4" fmla="*/ 478205 h 478205"/>
                <a:gd name="connsiteX5" fmla="*/ 0 w 1764308"/>
                <a:gd name="connsiteY5" fmla="*/ 478205 h 478205"/>
                <a:gd name="connsiteX6" fmla="*/ 0 w 1764308"/>
                <a:gd name="connsiteY6" fmla="*/ 21305 h 478205"/>
                <a:gd name="connsiteX0" fmla="*/ 0 w 1764308"/>
                <a:gd name="connsiteY0" fmla="*/ 30829 h 487729"/>
                <a:gd name="connsiteX1" fmla="*/ 364133 w 1764308"/>
                <a:gd name="connsiteY1" fmla="*/ 19049 h 487729"/>
                <a:gd name="connsiteX2" fmla="*/ 611783 w 1764308"/>
                <a:gd name="connsiteY2" fmla="*/ 9524 h 487729"/>
                <a:gd name="connsiteX3" fmla="*/ 878483 w 1764308"/>
                <a:gd name="connsiteY3" fmla="*/ 0 h 487729"/>
                <a:gd name="connsiteX4" fmla="*/ 1764308 w 1764308"/>
                <a:gd name="connsiteY4" fmla="*/ 30829 h 487729"/>
                <a:gd name="connsiteX5" fmla="*/ 1764308 w 1764308"/>
                <a:gd name="connsiteY5" fmla="*/ 487729 h 487729"/>
                <a:gd name="connsiteX6" fmla="*/ 0 w 1764308"/>
                <a:gd name="connsiteY6" fmla="*/ 487729 h 487729"/>
                <a:gd name="connsiteX7" fmla="*/ 0 w 1764308"/>
                <a:gd name="connsiteY7" fmla="*/ 30829 h 487729"/>
                <a:gd name="connsiteX0" fmla="*/ 0 w 1764308"/>
                <a:gd name="connsiteY0" fmla="*/ 30829 h 487729"/>
                <a:gd name="connsiteX1" fmla="*/ 364133 w 1764308"/>
                <a:gd name="connsiteY1" fmla="*/ 19049 h 487729"/>
                <a:gd name="connsiteX2" fmla="*/ 611783 w 1764308"/>
                <a:gd name="connsiteY2" fmla="*/ 9524 h 487729"/>
                <a:gd name="connsiteX3" fmla="*/ 878483 w 1764308"/>
                <a:gd name="connsiteY3" fmla="*/ 0 h 487729"/>
                <a:gd name="connsiteX4" fmla="*/ 1097558 w 1764308"/>
                <a:gd name="connsiteY4" fmla="*/ 19050 h 487729"/>
                <a:gd name="connsiteX5" fmla="*/ 1764308 w 1764308"/>
                <a:gd name="connsiteY5" fmla="*/ 30829 h 487729"/>
                <a:gd name="connsiteX6" fmla="*/ 1764308 w 1764308"/>
                <a:gd name="connsiteY6" fmla="*/ 487729 h 487729"/>
                <a:gd name="connsiteX7" fmla="*/ 0 w 1764308"/>
                <a:gd name="connsiteY7" fmla="*/ 487729 h 487729"/>
                <a:gd name="connsiteX8" fmla="*/ 0 w 1764308"/>
                <a:gd name="connsiteY8" fmla="*/ 30829 h 487729"/>
                <a:gd name="connsiteX0" fmla="*/ 0 w 1764308"/>
                <a:gd name="connsiteY0" fmla="*/ 402305 h 859205"/>
                <a:gd name="connsiteX1" fmla="*/ 345083 w 1764308"/>
                <a:gd name="connsiteY1" fmla="*/ 0 h 859205"/>
                <a:gd name="connsiteX2" fmla="*/ 611783 w 1764308"/>
                <a:gd name="connsiteY2" fmla="*/ 381000 h 859205"/>
                <a:gd name="connsiteX3" fmla="*/ 878483 w 1764308"/>
                <a:gd name="connsiteY3" fmla="*/ 371476 h 859205"/>
                <a:gd name="connsiteX4" fmla="*/ 1097558 w 1764308"/>
                <a:gd name="connsiteY4" fmla="*/ 390526 h 859205"/>
                <a:gd name="connsiteX5" fmla="*/ 1764308 w 1764308"/>
                <a:gd name="connsiteY5" fmla="*/ 402305 h 859205"/>
                <a:gd name="connsiteX6" fmla="*/ 1764308 w 1764308"/>
                <a:gd name="connsiteY6" fmla="*/ 859205 h 859205"/>
                <a:gd name="connsiteX7" fmla="*/ 0 w 1764308"/>
                <a:gd name="connsiteY7" fmla="*/ 859205 h 859205"/>
                <a:gd name="connsiteX8" fmla="*/ 0 w 1764308"/>
                <a:gd name="connsiteY8" fmla="*/ 402305 h 859205"/>
                <a:gd name="connsiteX0" fmla="*/ 0 w 1764308"/>
                <a:gd name="connsiteY0" fmla="*/ 402305 h 859205"/>
                <a:gd name="connsiteX1" fmla="*/ 345083 w 1764308"/>
                <a:gd name="connsiteY1" fmla="*/ 0 h 859205"/>
                <a:gd name="connsiteX2" fmla="*/ 345083 w 1764308"/>
                <a:gd name="connsiteY2" fmla="*/ 371475 h 859205"/>
                <a:gd name="connsiteX3" fmla="*/ 878483 w 1764308"/>
                <a:gd name="connsiteY3" fmla="*/ 371476 h 859205"/>
                <a:gd name="connsiteX4" fmla="*/ 1097558 w 1764308"/>
                <a:gd name="connsiteY4" fmla="*/ 390526 h 859205"/>
                <a:gd name="connsiteX5" fmla="*/ 1764308 w 1764308"/>
                <a:gd name="connsiteY5" fmla="*/ 402305 h 859205"/>
                <a:gd name="connsiteX6" fmla="*/ 1764308 w 1764308"/>
                <a:gd name="connsiteY6" fmla="*/ 859205 h 859205"/>
                <a:gd name="connsiteX7" fmla="*/ 0 w 1764308"/>
                <a:gd name="connsiteY7" fmla="*/ 859205 h 859205"/>
                <a:gd name="connsiteX8" fmla="*/ 0 w 1764308"/>
                <a:gd name="connsiteY8" fmla="*/ 402305 h 859205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878483 w 1764308"/>
                <a:gd name="connsiteY3" fmla="*/ 373857 h 861586"/>
                <a:gd name="connsiteX4" fmla="*/ 1145183 w 1764308"/>
                <a:gd name="connsiteY4" fmla="*/ 0 h 861586"/>
                <a:gd name="connsiteX5" fmla="*/ 1764308 w 1764308"/>
                <a:gd name="connsiteY5" fmla="*/ 404686 h 861586"/>
                <a:gd name="connsiteX6" fmla="*/ 1764308 w 1764308"/>
                <a:gd name="connsiteY6" fmla="*/ 861586 h 861586"/>
                <a:gd name="connsiteX7" fmla="*/ 0 w 1764308"/>
                <a:gd name="connsiteY7" fmla="*/ 861586 h 861586"/>
                <a:gd name="connsiteX8" fmla="*/ 0 w 1764308"/>
                <a:gd name="connsiteY8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878483 w 1764308"/>
                <a:gd name="connsiteY3" fmla="*/ 373857 h 861586"/>
                <a:gd name="connsiteX4" fmla="*/ 1145183 w 1764308"/>
                <a:gd name="connsiteY4" fmla="*/ 0 h 861586"/>
                <a:gd name="connsiteX5" fmla="*/ 1409502 w 1764308"/>
                <a:gd name="connsiteY5" fmla="*/ 169070 h 861586"/>
                <a:gd name="connsiteX6" fmla="*/ 1764308 w 1764308"/>
                <a:gd name="connsiteY6" fmla="*/ 404686 h 861586"/>
                <a:gd name="connsiteX7" fmla="*/ 1764308 w 1764308"/>
                <a:gd name="connsiteY7" fmla="*/ 861586 h 861586"/>
                <a:gd name="connsiteX8" fmla="*/ 0 w 1764308"/>
                <a:gd name="connsiteY8" fmla="*/ 861586 h 861586"/>
                <a:gd name="connsiteX9" fmla="*/ 0 w 1764308"/>
                <a:gd name="connsiteY9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878483 w 1764308"/>
                <a:gd name="connsiteY3" fmla="*/ 373857 h 861586"/>
                <a:gd name="connsiteX4" fmla="*/ 1145183 w 1764308"/>
                <a:gd name="connsiteY4" fmla="*/ 0 h 861586"/>
                <a:gd name="connsiteX5" fmla="*/ 1159471 w 1764308"/>
                <a:gd name="connsiteY5" fmla="*/ 385764 h 861586"/>
                <a:gd name="connsiteX6" fmla="*/ 1764308 w 1764308"/>
                <a:gd name="connsiteY6" fmla="*/ 404686 h 861586"/>
                <a:gd name="connsiteX7" fmla="*/ 1764308 w 1764308"/>
                <a:gd name="connsiteY7" fmla="*/ 861586 h 861586"/>
                <a:gd name="connsiteX8" fmla="*/ 0 w 1764308"/>
                <a:gd name="connsiteY8" fmla="*/ 861586 h 861586"/>
                <a:gd name="connsiteX9" fmla="*/ 0 w 1764308"/>
                <a:gd name="connsiteY9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573683 w 1764308"/>
                <a:gd name="connsiteY3" fmla="*/ 371476 h 861586"/>
                <a:gd name="connsiteX4" fmla="*/ 878483 w 1764308"/>
                <a:gd name="connsiteY4" fmla="*/ 373857 h 861586"/>
                <a:gd name="connsiteX5" fmla="*/ 1145183 w 1764308"/>
                <a:gd name="connsiteY5" fmla="*/ 0 h 861586"/>
                <a:gd name="connsiteX6" fmla="*/ 1159471 w 1764308"/>
                <a:gd name="connsiteY6" fmla="*/ 385764 h 861586"/>
                <a:gd name="connsiteX7" fmla="*/ 1764308 w 1764308"/>
                <a:gd name="connsiteY7" fmla="*/ 404686 h 861586"/>
                <a:gd name="connsiteX8" fmla="*/ 1764308 w 1764308"/>
                <a:gd name="connsiteY8" fmla="*/ 861586 h 861586"/>
                <a:gd name="connsiteX9" fmla="*/ 0 w 1764308"/>
                <a:gd name="connsiteY9" fmla="*/ 861586 h 861586"/>
                <a:gd name="connsiteX10" fmla="*/ 0 w 1764308"/>
                <a:gd name="connsiteY10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573683 w 1764308"/>
                <a:gd name="connsiteY3" fmla="*/ 371476 h 861586"/>
                <a:gd name="connsiteX4" fmla="*/ 728464 w 1764308"/>
                <a:gd name="connsiteY4" fmla="*/ 373857 h 861586"/>
                <a:gd name="connsiteX5" fmla="*/ 878483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728464 w 1764308"/>
                <a:gd name="connsiteY4" fmla="*/ 373857 h 861586"/>
                <a:gd name="connsiteX5" fmla="*/ 878483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878483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761801 w 1764308"/>
                <a:gd name="connsiteY5" fmla="*/ 373857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668932 w 1764308"/>
                <a:gd name="connsiteY5" fmla="*/ 376238 h 861586"/>
                <a:gd name="connsiteX6" fmla="*/ 1145183 w 1764308"/>
                <a:gd name="connsiteY6" fmla="*/ 0 h 861586"/>
                <a:gd name="connsiteX7" fmla="*/ 1159471 w 1764308"/>
                <a:gd name="connsiteY7" fmla="*/ 38576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4686 h 861586"/>
                <a:gd name="connsiteX1" fmla="*/ 345083 w 1764308"/>
                <a:gd name="connsiteY1" fmla="*/ 2381 h 861586"/>
                <a:gd name="connsiteX2" fmla="*/ 345083 w 1764308"/>
                <a:gd name="connsiteY2" fmla="*/ 373856 h 861586"/>
                <a:gd name="connsiteX3" fmla="*/ 666552 w 1764308"/>
                <a:gd name="connsiteY3" fmla="*/ 2382 h 861586"/>
                <a:gd name="connsiteX4" fmla="*/ 671314 w 1764308"/>
                <a:gd name="connsiteY4" fmla="*/ 373857 h 861586"/>
                <a:gd name="connsiteX5" fmla="*/ 668932 w 1764308"/>
                <a:gd name="connsiteY5" fmla="*/ 376238 h 861586"/>
                <a:gd name="connsiteX6" fmla="*/ 1145183 w 1764308"/>
                <a:gd name="connsiteY6" fmla="*/ 0 h 861586"/>
                <a:gd name="connsiteX7" fmla="*/ 923727 w 1764308"/>
                <a:gd name="connsiteY7" fmla="*/ 404814 h 861586"/>
                <a:gd name="connsiteX8" fmla="*/ 1764308 w 1764308"/>
                <a:gd name="connsiteY8" fmla="*/ 404686 h 861586"/>
                <a:gd name="connsiteX9" fmla="*/ 1764308 w 1764308"/>
                <a:gd name="connsiteY9" fmla="*/ 861586 h 861586"/>
                <a:gd name="connsiteX10" fmla="*/ 0 w 1764308"/>
                <a:gd name="connsiteY10" fmla="*/ 861586 h 861586"/>
                <a:gd name="connsiteX11" fmla="*/ 0 w 1764308"/>
                <a:gd name="connsiteY11" fmla="*/ 404686 h 861586"/>
                <a:gd name="connsiteX0" fmla="*/ 0 w 1764308"/>
                <a:gd name="connsiteY0" fmla="*/ 409449 h 866349"/>
                <a:gd name="connsiteX1" fmla="*/ 345083 w 1764308"/>
                <a:gd name="connsiteY1" fmla="*/ 7144 h 866349"/>
                <a:gd name="connsiteX2" fmla="*/ 345083 w 1764308"/>
                <a:gd name="connsiteY2" fmla="*/ 378619 h 866349"/>
                <a:gd name="connsiteX3" fmla="*/ 666552 w 1764308"/>
                <a:gd name="connsiteY3" fmla="*/ 7145 h 866349"/>
                <a:gd name="connsiteX4" fmla="*/ 671314 w 1764308"/>
                <a:gd name="connsiteY4" fmla="*/ 378620 h 866349"/>
                <a:gd name="connsiteX5" fmla="*/ 668932 w 1764308"/>
                <a:gd name="connsiteY5" fmla="*/ 381001 h 866349"/>
                <a:gd name="connsiteX6" fmla="*/ 942776 w 1764308"/>
                <a:gd name="connsiteY6" fmla="*/ 0 h 866349"/>
                <a:gd name="connsiteX7" fmla="*/ 923727 w 1764308"/>
                <a:gd name="connsiteY7" fmla="*/ 409577 h 866349"/>
                <a:gd name="connsiteX8" fmla="*/ 1764308 w 1764308"/>
                <a:gd name="connsiteY8" fmla="*/ 409449 h 866349"/>
                <a:gd name="connsiteX9" fmla="*/ 1764308 w 1764308"/>
                <a:gd name="connsiteY9" fmla="*/ 866349 h 866349"/>
                <a:gd name="connsiteX10" fmla="*/ 0 w 1764308"/>
                <a:gd name="connsiteY10" fmla="*/ 866349 h 866349"/>
                <a:gd name="connsiteX11" fmla="*/ 0 w 1764308"/>
                <a:gd name="connsiteY11" fmla="*/ 409449 h 866349"/>
                <a:gd name="connsiteX0" fmla="*/ 0 w 1764308"/>
                <a:gd name="connsiteY0" fmla="*/ 409449 h 866349"/>
                <a:gd name="connsiteX1" fmla="*/ 345083 w 1764308"/>
                <a:gd name="connsiteY1" fmla="*/ 7144 h 866349"/>
                <a:gd name="connsiteX2" fmla="*/ 345083 w 1764308"/>
                <a:gd name="connsiteY2" fmla="*/ 378619 h 866349"/>
                <a:gd name="connsiteX3" fmla="*/ 666552 w 1764308"/>
                <a:gd name="connsiteY3" fmla="*/ 7145 h 866349"/>
                <a:gd name="connsiteX4" fmla="*/ 671314 w 1764308"/>
                <a:gd name="connsiteY4" fmla="*/ 378620 h 866349"/>
                <a:gd name="connsiteX5" fmla="*/ 668932 w 1764308"/>
                <a:gd name="connsiteY5" fmla="*/ 381001 h 866349"/>
                <a:gd name="connsiteX6" fmla="*/ 942776 w 1764308"/>
                <a:gd name="connsiteY6" fmla="*/ 0 h 866349"/>
                <a:gd name="connsiteX7" fmla="*/ 923727 w 1764308"/>
                <a:gd name="connsiteY7" fmla="*/ 409577 h 866349"/>
                <a:gd name="connsiteX8" fmla="*/ 943042 w 1764308"/>
                <a:gd name="connsiteY8" fmla="*/ 417915 h 866349"/>
                <a:gd name="connsiteX9" fmla="*/ 1764308 w 1764308"/>
                <a:gd name="connsiteY9" fmla="*/ 866349 h 866349"/>
                <a:gd name="connsiteX10" fmla="*/ 0 w 1764308"/>
                <a:gd name="connsiteY10" fmla="*/ 866349 h 866349"/>
                <a:gd name="connsiteX11" fmla="*/ 0 w 1764308"/>
                <a:gd name="connsiteY11" fmla="*/ 409449 h 866349"/>
                <a:gd name="connsiteX0" fmla="*/ 0 w 943042"/>
                <a:gd name="connsiteY0" fmla="*/ 409449 h 874816"/>
                <a:gd name="connsiteX1" fmla="*/ 345083 w 943042"/>
                <a:gd name="connsiteY1" fmla="*/ 7144 h 874816"/>
                <a:gd name="connsiteX2" fmla="*/ 345083 w 943042"/>
                <a:gd name="connsiteY2" fmla="*/ 378619 h 874816"/>
                <a:gd name="connsiteX3" fmla="*/ 666552 w 943042"/>
                <a:gd name="connsiteY3" fmla="*/ 7145 h 874816"/>
                <a:gd name="connsiteX4" fmla="*/ 671314 w 943042"/>
                <a:gd name="connsiteY4" fmla="*/ 378620 h 874816"/>
                <a:gd name="connsiteX5" fmla="*/ 668932 w 943042"/>
                <a:gd name="connsiteY5" fmla="*/ 381001 h 874816"/>
                <a:gd name="connsiteX6" fmla="*/ 942776 w 943042"/>
                <a:gd name="connsiteY6" fmla="*/ 0 h 874816"/>
                <a:gd name="connsiteX7" fmla="*/ 923727 w 943042"/>
                <a:gd name="connsiteY7" fmla="*/ 409577 h 874816"/>
                <a:gd name="connsiteX8" fmla="*/ 943042 w 943042"/>
                <a:gd name="connsiteY8" fmla="*/ 417915 h 874816"/>
                <a:gd name="connsiteX9" fmla="*/ 943041 w 943042"/>
                <a:gd name="connsiteY9" fmla="*/ 874816 h 874816"/>
                <a:gd name="connsiteX10" fmla="*/ 0 w 943042"/>
                <a:gd name="connsiteY10" fmla="*/ 866349 h 874816"/>
                <a:gd name="connsiteX11" fmla="*/ 0 w 943042"/>
                <a:gd name="connsiteY11" fmla="*/ 409449 h 874816"/>
                <a:gd name="connsiteX0" fmla="*/ 0 w 943042"/>
                <a:gd name="connsiteY0" fmla="*/ 409449 h 874816"/>
                <a:gd name="connsiteX1" fmla="*/ 345083 w 943042"/>
                <a:gd name="connsiteY1" fmla="*/ 7144 h 874816"/>
                <a:gd name="connsiteX2" fmla="*/ 345083 w 943042"/>
                <a:gd name="connsiteY2" fmla="*/ 378619 h 874816"/>
                <a:gd name="connsiteX3" fmla="*/ 666552 w 943042"/>
                <a:gd name="connsiteY3" fmla="*/ 7145 h 874816"/>
                <a:gd name="connsiteX4" fmla="*/ 671314 w 943042"/>
                <a:gd name="connsiteY4" fmla="*/ 378620 h 874816"/>
                <a:gd name="connsiteX5" fmla="*/ 668932 w 943042"/>
                <a:gd name="connsiteY5" fmla="*/ 381001 h 874816"/>
                <a:gd name="connsiteX6" fmla="*/ 942776 w 943042"/>
                <a:gd name="connsiteY6" fmla="*/ 0 h 874816"/>
                <a:gd name="connsiteX7" fmla="*/ 923727 w 943042"/>
                <a:gd name="connsiteY7" fmla="*/ 409577 h 874816"/>
                <a:gd name="connsiteX8" fmla="*/ 943042 w 943042"/>
                <a:gd name="connsiteY8" fmla="*/ 417915 h 874816"/>
                <a:gd name="connsiteX9" fmla="*/ 943041 w 943042"/>
                <a:gd name="connsiteY9" fmla="*/ 874816 h 874816"/>
                <a:gd name="connsiteX10" fmla="*/ 3175 w 943042"/>
                <a:gd name="connsiteY10" fmla="*/ 558374 h 874816"/>
                <a:gd name="connsiteX11" fmla="*/ 0 w 943042"/>
                <a:gd name="connsiteY11" fmla="*/ 409449 h 874816"/>
                <a:gd name="connsiteX0" fmla="*/ 0 w 946216"/>
                <a:gd name="connsiteY0" fmla="*/ 409449 h 570016"/>
                <a:gd name="connsiteX1" fmla="*/ 345083 w 946216"/>
                <a:gd name="connsiteY1" fmla="*/ 7144 h 570016"/>
                <a:gd name="connsiteX2" fmla="*/ 345083 w 946216"/>
                <a:gd name="connsiteY2" fmla="*/ 378619 h 570016"/>
                <a:gd name="connsiteX3" fmla="*/ 666552 w 946216"/>
                <a:gd name="connsiteY3" fmla="*/ 7145 h 570016"/>
                <a:gd name="connsiteX4" fmla="*/ 671314 w 946216"/>
                <a:gd name="connsiteY4" fmla="*/ 378620 h 570016"/>
                <a:gd name="connsiteX5" fmla="*/ 668932 w 946216"/>
                <a:gd name="connsiteY5" fmla="*/ 381001 h 570016"/>
                <a:gd name="connsiteX6" fmla="*/ 942776 w 946216"/>
                <a:gd name="connsiteY6" fmla="*/ 0 h 570016"/>
                <a:gd name="connsiteX7" fmla="*/ 923727 w 946216"/>
                <a:gd name="connsiteY7" fmla="*/ 409577 h 570016"/>
                <a:gd name="connsiteX8" fmla="*/ 943042 w 946216"/>
                <a:gd name="connsiteY8" fmla="*/ 417915 h 570016"/>
                <a:gd name="connsiteX9" fmla="*/ 946216 w 946216"/>
                <a:gd name="connsiteY9" fmla="*/ 570016 h 570016"/>
                <a:gd name="connsiteX10" fmla="*/ 3175 w 946216"/>
                <a:gd name="connsiteY10" fmla="*/ 558374 h 570016"/>
                <a:gd name="connsiteX11" fmla="*/ 0 w 946216"/>
                <a:gd name="connsiteY11" fmla="*/ 409449 h 570016"/>
                <a:gd name="connsiteX0" fmla="*/ 0 w 946216"/>
                <a:gd name="connsiteY0" fmla="*/ 409449 h 570016"/>
                <a:gd name="connsiteX1" fmla="*/ 345083 w 946216"/>
                <a:gd name="connsiteY1" fmla="*/ 7144 h 570016"/>
                <a:gd name="connsiteX2" fmla="*/ 345083 w 946216"/>
                <a:gd name="connsiteY2" fmla="*/ 378619 h 570016"/>
                <a:gd name="connsiteX3" fmla="*/ 666552 w 946216"/>
                <a:gd name="connsiteY3" fmla="*/ 7145 h 570016"/>
                <a:gd name="connsiteX4" fmla="*/ 671314 w 946216"/>
                <a:gd name="connsiteY4" fmla="*/ 378620 h 570016"/>
                <a:gd name="connsiteX5" fmla="*/ 668932 w 946216"/>
                <a:gd name="connsiteY5" fmla="*/ 381001 h 570016"/>
                <a:gd name="connsiteX6" fmla="*/ 942776 w 946216"/>
                <a:gd name="connsiteY6" fmla="*/ 0 h 570016"/>
                <a:gd name="connsiteX7" fmla="*/ 923727 w 946216"/>
                <a:gd name="connsiteY7" fmla="*/ 409577 h 570016"/>
                <a:gd name="connsiteX8" fmla="*/ 946216 w 946216"/>
                <a:gd name="connsiteY8" fmla="*/ 570016 h 570016"/>
                <a:gd name="connsiteX9" fmla="*/ 3175 w 946216"/>
                <a:gd name="connsiteY9" fmla="*/ 558374 h 570016"/>
                <a:gd name="connsiteX10" fmla="*/ 0 w 946216"/>
                <a:gd name="connsiteY10" fmla="*/ 409449 h 570016"/>
                <a:gd name="connsiteX0" fmla="*/ 0 w 946216"/>
                <a:gd name="connsiteY0" fmla="*/ 409449 h 570016"/>
                <a:gd name="connsiteX1" fmla="*/ 345083 w 946216"/>
                <a:gd name="connsiteY1" fmla="*/ 7144 h 570016"/>
                <a:gd name="connsiteX2" fmla="*/ 345083 w 946216"/>
                <a:gd name="connsiteY2" fmla="*/ 378619 h 570016"/>
                <a:gd name="connsiteX3" fmla="*/ 666552 w 946216"/>
                <a:gd name="connsiteY3" fmla="*/ 7145 h 570016"/>
                <a:gd name="connsiteX4" fmla="*/ 671314 w 946216"/>
                <a:gd name="connsiteY4" fmla="*/ 378620 h 570016"/>
                <a:gd name="connsiteX5" fmla="*/ 668932 w 946216"/>
                <a:gd name="connsiteY5" fmla="*/ 381001 h 570016"/>
                <a:gd name="connsiteX6" fmla="*/ 942776 w 946216"/>
                <a:gd name="connsiteY6" fmla="*/ 0 h 570016"/>
                <a:gd name="connsiteX7" fmla="*/ 938014 w 946216"/>
                <a:gd name="connsiteY7" fmla="*/ 411958 h 570016"/>
                <a:gd name="connsiteX8" fmla="*/ 946216 w 946216"/>
                <a:gd name="connsiteY8" fmla="*/ 570016 h 570016"/>
                <a:gd name="connsiteX9" fmla="*/ 3175 w 946216"/>
                <a:gd name="connsiteY9" fmla="*/ 558374 h 570016"/>
                <a:gd name="connsiteX10" fmla="*/ 0 w 946216"/>
                <a:gd name="connsiteY10" fmla="*/ 409449 h 570016"/>
                <a:gd name="connsiteX0" fmla="*/ 0 w 946216"/>
                <a:gd name="connsiteY0" fmla="*/ 409449 h 627430"/>
                <a:gd name="connsiteX1" fmla="*/ 345083 w 946216"/>
                <a:gd name="connsiteY1" fmla="*/ 7144 h 627430"/>
                <a:gd name="connsiteX2" fmla="*/ 345083 w 946216"/>
                <a:gd name="connsiteY2" fmla="*/ 378619 h 627430"/>
                <a:gd name="connsiteX3" fmla="*/ 666552 w 946216"/>
                <a:gd name="connsiteY3" fmla="*/ 7145 h 627430"/>
                <a:gd name="connsiteX4" fmla="*/ 671314 w 946216"/>
                <a:gd name="connsiteY4" fmla="*/ 378620 h 627430"/>
                <a:gd name="connsiteX5" fmla="*/ 668932 w 946216"/>
                <a:gd name="connsiteY5" fmla="*/ 381001 h 627430"/>
                <a:gd name="connsiteX6" fmla="*/ 942776 w 946216"/>
                <a:gd name="connsiteY6" fmla="*/ 0 h 627430"/>
                <a:gd name="connsiteX7" fmla="*/ 938014 w 946216"/>
                <a:gd name="connsiteY7" fmla="*/ 411958 h 627430"/>
                <a:gd name="connsiteX8" fmla="*/ 946216 w 946216"/>
                <a:gd name="connsiteY8" fmla="*/ 570016 h 627430"/>
                <a:gd name="connsiteX9" fmla="*/ 794 w 946216"/>
                <a:gd name="connsiteY9" fmla="*/ 627430 h 627430"/>
                <a:gd name="connsiteX10" fmla="*/ 0 w 946216"/>
                <a:gd name="connsiteY10" fmla="*/ 409449 h 627430"/>
                <a:gd name="connsiteX0" fmla="*/ 0 w 942776"/>
                <a:gd name="connsiteY0" fmla="*/ 409449 h 641454"/>
                <a:gd name="connsiteX1" fmla="*/ 345083 w 942776"/>
                <a:gd name="connsiteY1" fmla="*/ 7144 h 641454"/>
                <a:gd name="connsiteX2" fmla="*/ 345083 w 942776"/>
                <a:gd name="connsiteY2" fmla="*/ 378619 h 641454"/>
                <a:gd name="connsiteX3" fmla="*/ 666552 w 942776"/>
                <a:gd name="connsiteY3" fmla="*/ 7145 h 641454"/>
                <a:gd name="connsiteX4" fmla="*/ 671314 w 942776"/>
                <a:gd name="connsiteY4" fmla="*/ 378620 h 641454"/>
                <a:gd name="connsiteX5" fmla="*/ 668932 w 942776"/>
                <a:gd name="connsiteY5" fmla="*/ 381001 h 641454"/>
                <a:gd name="connsiteX6" fmla="*/ 942776 w 942776"/>
                <a:gd name="connsiteY6" fmla="*/ 0 h 641454"/>
                <a:gd name="connsiteX7" fmla="*/ 938014 w 942776"/>
                <a:gd name="connsiteY7" fmla="*/ 411958 h 641454"/>
                <a:gd name="connsiteX8" fmla="*/ 941454 w 942776"/>
                <a:gd name="connsiteY8" fmla="*/ 641454 h 641454"/>
                <a:gd name="connsiteX9" fmla="*/ 794 w 942776"/>
                <a:gd name="connsiteY9" fmla="*/ 627430 h 641454"/>
                <a:gd name="connsiteX10" fmla="*/ 0 w 942776"/>
                <a:gd name="connsiteY10" fmla="*/ 409449 h 64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2776" h="641454">
                  <a:moveTo>
                    <a:pt x="0" y="409449"/>
                  </a:moveTo>
                  <a:lnTo>
                    <a:pt x="345083" y="7144"/>
                  </a:lnTo>
                  <a:lnTo>
                    <a:pt x="345083" y="378619"/>
                  </a:lnTo>
                  <a:lnTo>
                    <a:pt x="666552" y="7145"/>
                  </a:lnTo>
                  <a:cubicBezTo>
                    <a:pt x="668139" y="130970"/>
                    <a:pt x="669727" y="254795"/>
                    <a:pt x="671314" y="378620"/>
                  </a:cubicBezTo>
                  <a:lnTo>
                    <a:pt x="668932" y="381001"/>
                  </a:lnTo>
                  <a:lnTo>
                    <a:pt x="942776" y="0"/>
                  </a:lnTo>
                  <a:cubicBezTo>
                    <a:pt x="941189" y="137319"/>
                    <a:pt x="939601" y="274639"/>
                    <a:pt x="938014" y="411958"/>
                  </a:cubicBezTo>
                  <a:cubicBezTo>
                    <a:pt x="939161" y="488457"/>
                    <a:pt x="940307" y="564955"/>
                    <a:pt x="941454" y="641454"/>
                  </a:cubicBezTo>
                  <a:lnTo>
                    <a:pt x="794" y="627430"/>
                  </a:lnTo>
                  <a:cubicBezTo>
                    <a:pt x="-264" y="577788"/>
                    <a:pt x="1058" y="459091"/>
                    <a:pt x="0" y="409449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0040" rIns="0" bIns="0" rtlCol="0" anchor="ctr"/>
            <a:lstStyle/>
            <a:p>
              <a:pPr algn="ctr"/>
              <a:r>
                <a:rPr lang="en-US" sz="1100" dirty="0" smtClean="0"/>
                <a:t>Pencils ‘R Us</a:t>
              </a:r>
              <a:endParaRPr lang="en-US" sz="1100" dirty="0"/>
            </a:p>
          </p:txBody>
        </p:sp>
        <p:sp>
          <p:nvSpPr>
            <p:cNvPr id="81" name="Trapezoid 80"/>
            <p:cNvSpPr/>
            <p:nvPr/>
          </p:nvSpPr>
          <p:spPr>
            <a:xfrm>
              <a:off x="7242371" y="768006"/>
              <a:ext cx="187625" cy="878784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325199" y="133350"/>
              <a:ext cx="660787" cy="28137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88959" y="274038"/>
              <a:ext cx="567457" cy="22033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872687" y="194388"/>
              <a:ext cx="377059" cy="1898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061217" y="305252"/>
              <a:ext cx="304334" cy="26291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213617" y="457652"/>
              <a:ext cx="213223" cy="2517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18855850">
            <a:off x="5597392" y="2404786"/>
            <a:ext cx="821429" cy="558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3103863" y="3671121"/>
            <a:ext cx="1676923" cy="1623757"/>
            <a:chOff x="1911618" y="849007"/>
            <a:chExt cx="2848423" cy="2517696"/>
          </a:xfrm>
        </p:grpSpPr>
        <p:sp>
          <p:nvSpPr>
            <p:cNvPr id="89" name="Rectangle 4"/>
            <p:cNvSpPr/>
            <p:nvPr/>
          </p:nvSpPr>
          <p:spPr>
            <a:xfrm rot="934602">
              <a:off x="1911618" y="1045051"/>
              <a:ext cx="2840668" cy="2039048"/>
            </a:xfrm>
            <a:custGeom>
              <a:avLst/>
              <a:gdLst>
                <a:gd name="connsiteX0" fmla="*/ 0 w 4038600"/>
                <a:gd name="connsiteY0" fmla="*/ 0 h 2057400"/>
                <a:gd name="connsiteX1" fmla="*/ 4038600 w 4038600"/>
                <a:gd name="connsiteY1" fmla="*/ 0 h 2057400"/>
                <a:gd name="connsiteX2" fmla="*/ 4038600 w 4038600"/>
                <a:gd name="connsiteY2" fmla="*/ 2057400 h 2057400"/>
                <a:gd name="connsiteX3" fmla="*/ 0 w 4038600"/>
                <a:gd name="connsiteY3" fmla="*/ 2057400 h 2057400"/>
                <a:gd name="connsiteX4" fmla="*/ 0 w 4038600"/>
                <a:gd name="connsiteY4" fmla="*/ 0 h 2057400"/>
                <a:gd name="connsiteX0" fmla="*/ 1029810 w 4038600"/>
                <a:gd name="connsiteY0" fmla="*/ 0 h 2057400"/>
                <a:gd name="connsiteX1" fmla="*/ 4038600 w 4038600"/>
                <a:gd name="connsiteY1" fmla="*/ 0 h 2057400"/>
                <a:gd name="connsiteX2" fmla="*/ 4038600 w 4038600"/>
                <a:gd name="connsiteY2" fmla="*/ 2057400 h 2057400"/>
                <a:gd name="connsiteX3" fmla="*/ 0 w 4038600"/>
                <a:gd name="connsiteY3" fmla="*/ 2057400 h 2057400"/>
                <a:gd name="connsiteX4" fmla="*/ 1029810 w 4038600"/>
                <a:gd name="connsiteY4" fmla="*/ 0 h 2057400"/>
                <a:gd name="connsiteX0" fmla="*/ 1029810 w 4225032"/>
                <a:gd name="connsiteY0" fmla="*/ 0 h 2057400"/>
                <a:gd name="connsiteX1" fmla="*/ 4225032 w 4225032"/>
                <a:gd name="connsiteY1" fmla="*/ 17755 h 2057400"/>
                <a:gd name="connsiteX2" fmla="*/ 4038600 w 4225032"/>
                <a:gd name="connsiteY2" fmla="*/ 2057400 h 2057400"/>
                <a:gd name="connsiteX3" fmla="*/ 0 w 4225032"/>
                <a:gd name="connsiteY3" fmla="*/ 2057400 h 2057400"/>
                <a:gd name="connsiteX4" fmla="*/ 1029810 w 4225032"/>
                <a:gd name="connsiteY4" fmla="*/ 0 h 2057400"/>
                <a:gd name="connsiteX0" fmla="*/ 1225119 w 4225032"/>
                <a:gd name="connsiteY0" fmla="*/ 0 h 2066277"/>
                <a:gd name="connsiteX1" fmla="*/ 4225032 w 4225032"/>
                <a:gd name="connsiteY1" fmla="*/ 26632 h 2066277"/>
                <a:gd name="connsiteX2" fmla="*/ 4038600 w 4225032"/>
                <a:gd name="connsiteY2" fmla="*/ 2066277 h 2066277"/>
                <a:gd name="connsiteX3" fmla="*/ 0 w 4225032"/>
                <a:gd name="connsiteY3" fmla="*/ 2066277 h 2066277"/>
                <a:gd name="connsiteX4" fmla="*/ 1225119 w 4225032"/>
                <a:gd name="connsiteY4" fmla="*/ 0 h 2066277"/>
                <a:gd name="connsiteX0" fmla="*/ 1767841 w 4225032"/>
                <a:gd name="connsiteY0" fmla="*/ 8879 h 2039645"/>
                <a:gd name="connsiteX1" fmla="*/ 4225032 w 4225032"/>
                <a:gd name="connsiteY1" fmla="*/ 0 h 2039645"/>
                <a:gd name="connsiteX2" fmla="*/ 4038600 w 4225032"/>
                <a:gd name="connsiteY2" fmla="*/ 2039645 h 2039645"/>
                <a:gd name="connsiteX3" fmla="*/ 0 w 4225032"/>
                <a:gd name="connsiteY3" fmla="*/ 2039645 h 2039645"/>
                <a:gd name="connsiteX4" fmla="*/ 1767841 w 4225032"/>
                <a:gd name="connsiteY4" fmla="*/ 8879 h 2039645"/>
                <a:gd name="connsiteX0" fmla="*/ 1767841 w 4464840"/>
                <a:gd name="connsiteY0" fmla="*/ 1 h 2030767"/>
                <a:gd name="connsiteX1" fmla="*/ 4464840 w 4464840"/>
                <a:gd name="connsiteY1" fmla="*/ 0 h 2030767"/>
                <a:gd name="connsiteX2" fmla="*/ 4038600 w 4464840"/>
                <a:gd name="connsiteY2" fmla="*/ 2030767 h 2030767"/>
                <a:gd name="connsiteX3" fmla="*/ 0 w 4464840"/>
                <a:gd name="connsiteY3" fmla="*/ 2030767 h 2030767"/>
                <a:gd name="connsiteX4" fmla="*/ 1767841 w 4464840"/>
                <a:gd name="connsiteY4" fmla="*/ 1 h 2030767"/>
                <a:gd name="connsiteX0" fmla="*/ 1767841 w 4038601"/>
                <a:gd name="connsiteY0" fmla="*/ 8282 h 2039048"/>
                <a:gd name="connsiteX1" fmla="*/ 4022947 w 4038601"/>
                <a:gd name="connsiteY1" fmla="*/ 0 h 2039048"/>
                <a:gd name="connsiteX2" fmla="*/ 4038600 w 4038601"/>
                <a:gd name="connsiteY2" fmla="*/ 2039048 h 2039048"/>
                <a:gd name="connsiteX3" fmla="*/ 0 w 4038601"/>
                <a:gd name="connsiteY3" fmla="*/ 2039048 h 2039048"/>
                <a:gd name="connsiteX4" fmla="*/ 1767841 w 4038601"/>
                <a:gd name="connsiteY4" fmla="*/ 8282 h 203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1" h="2039048">
                  <a:moveTo>
                    <a:pt x="1767841" y="8282"/>
                  </a:moveTo>
                  <a:lnTo>
                    <a:pt x="4022947" y="0"/>
                  </a:lnTo>
                  <a:lnTo>
                    <a:pt x="4038600" y="2039048"/>
                  </a:lnTo>
                  <a:lnTo>
                    <a:pt x="0" y="2039048"/>
                  </a:lnTo>
                  <a:lnTo>
                    <a:pt x="1767841" y="82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377971" y="849007"/>
              <a:ext cx="2382070" cy="2517696"/>
              <a:chOff x="2377971" y="849007"/>
              <a:chExt cx="2382070" cy="2517696"/>
            </a:xfrm>
          </p:grpSpPr>
          <p:sp>
            <p:nvSpPr>
              <p:cNvPr id="91" name="Rectangle 4"/>
              <p:cNvSpPr/>
              <p:nvPr/>
            </p:nvSpPr>
            <p:spPr>
              <a:xfrm rot="2090215">
                <a:off x="3491835" y="1023659"/>
                <a:ext cx="105155" cy="2219344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rgbClr val="EAE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4"/>
              <p:cNvSpPr/>
              <p:nvPr/>
            </p:nvSpPr>
            <p:spPr>
              <a:xfrm rot="1785446">
                <a:off x="3703602" y="1117940"/>
                <a:ext cx="105155" cy="2160690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rgbClr val="EAE5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4"/>
              <p:cNvSpPr/>
              <p:nvPr/>
            </p:nvSpPr>
            <p:spPr>
              <a:xfrm rot="2366908">
                <a:off x="3002413" y="849007"/>
                <a:ext cx="105155" cy="2268524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4"/>
              <p:cNvSpPr/>
              <p:nvPr/>
            </p:nvSpPr>
            <p:spPr>
              <a:xfrm rot="1052831">
                <a:off x="4264136" y="1291914"/>
                <a:ext cx="105155" cy="2074789"/>
              </a:xfrm>
              <a:custGeom>
                <a:avLst/>
                <a:gdLst>
                  <a:gd name="connsiteX0" fmla="*/ 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0 w 4038600"/>
                  <a:gd name="connsiteY4" fmla="*/ 0 h 2057400"/>
                  <a:gd name="connsiteX0" fmla="*/ 1029810 w 4038600"/>
                  <a:gd name="connsiteY0" fmla="*/ 0 h 2057400"/>
                  <a:gd name="connsiteX1" fmla="*/ 4038600 w 4038600"/>
                  <a:gd name="connsiteY1" fmla="*/ 0 h 2057400"/>
                  <a:gd name="connsiteX2" fmla="*/ 4038600 w 4038600"/>
                  <a:gd name="connsiteY2" fmla="*/ 2057400 h 2057400"/>
                  <a:gd name="connsiteX3" fmla="*/ 0 w 4038600"/>
                  <a:gd name="connsiteY3" fmla="*/ 2057400 h 2057400"/>
                  <a:gd name="connsiteX4" fmla="*/ 1029810 w 4038600"/>
                  <a:gd name="connsiteY4" fmla="*/ 0 h 2057400"/>
                  <a:gd name="connsiteX0" fmla="*/ 1029810 w 4225032"/>
                  <a:gd name="connsiteY0" fmla="*/ 0 h 2057400"/>
                  <a:gd name="connsiteX1" fmla="*/ 4225032 w 4225032"/>
                  <a:gd name="connsiteY1" fmla="*/ 17755 h 2057400"/>
                  <a:gd name="connsiteX2" fmla="*/ 4038600 w 4225032"/>
                  <a:gd name="connsiteY2" fmla="*/ 2057400 h 2057400"/>
                  <a:gd name="connsiteX3" fmla="*/ 0 w 4225032"/>
                  <a:gd name="connsiteY3" fmla="*/ 2057400 h 2057400"/>
                  <a:gd name="connsiteX4" fmla="*/ 1029810 w 4225032"/>
                  <a:gd name="connsiteY4" fmla="*/ 0 h 2057400"/>
                  <a:gd name="connsiteX0" fmla="*/ 1225119 w 4225032"/>
                  <a:gd name="connsiteY0" fmla="*/ 0 h 2066277"/>
                  <a:gd name="connsiteX1" fmla="*/ 4225032 w 4225032"/>
                  <a:gd name="connsiteY1" fmla="*/ 26632 h 2066277"/>
                  <a:gd name="connsiteX2" fmla="*/ 4038600 w 4225032"/>
                  <a:gd name="connsiteY2" fmla="*/ 2066277 h 2066277"/>
                  <a:gd name="connsiteX3" fmla="*/ 0 w 4225032"/>
                  <a:gd name="connsiteY3" fmla="*/ 2066277 h 2066277"/>
                  <a:gd name="connsiteX4" fmla="*/ 1225119 w 4225032"/>
                  <a:gd name="connsiteY4" fmla="*/ 0 h 2066277"/>
                  <a:gd name="connsiteX0" fmla="*/ 1767841 w 4225032"/>
                  <a:gd name="connsiteY0" fmla="*/ 8879 h 2039645"/>
                  <a:gd name="connsiteX1" fmla="*/ 4225032 w 4225032"/>
                  <a:gd name="connsiteY1" fmla="*/ 0 h 2039645"/>
                  <a:gd name="connsiteX2" fmla="*/ 4038600 w 4225032"/>
                  <a:gd name="connsiteY2" fmla="*/ 2039645 h 2039645"/>
                  <a:gd name="connsiteX3" fmla="*/ 0 w 4225032"/>
                  <a:gd name="connsiteY3" fmla="*/ 2039645 h 2039645"/>
                  <a:gd name="connsiteX4" fmla="*/ 1767841 w 4225032"/>
                  <a:gd name="connsiteY4" fmla="*/ 8879 h 2039645"/>
                  <a:gd name="connsiteX0" fmla="*/ 1767841 w 4464840"/>
                  <a:gd name="connsiteY0" fmla="*/ 1 h 2030767"/>
                  <a:gd name="connsiteX1" fmla="*/ 4464840 w 4464840"/>
                  <a:gd name="connsiteY1" fmla="*/ 0 h 2030767"/>
                  <a:gd name="connsiteX2" fmla="*/ 4038600 w 4464840"/>
                  <a:gd name="connsiteY2" fmla="*/ 2030767 h 2030767"/>
                  <a:gd name="connsiteX3" fmla="*/ 0 w 4464840"/>
                  <a:gd name="connsiteY3" fmla="*/ 2030767 h 2030767"/>
                  <a:gd name="connsiteX4" fmla="*/ 1767841 w 4464840"/>
                  <a:gd name="connsiteY4" fmla="*/ 1 h 203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4840" h="2030767">
                    <a:moveTo>
                      <a:pt x="1767841" y="1"/>
                    </a:moveTo>
                    <a:lnTo>
                      <a:pt x="4464840" y="0"/>
                    </a:lnTo>
                    <a:lnTo>
                      <a:pt x="4038600" y="2030767"/>
                    </a:lnTo>
                    <a:lnTo>
                      <a:pt x="0" y="2030767"/>
                    </a:lnTo>
                    <a:lnTo>
                      <a:pt x="1767841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755080">
                <a:off x="2377971" y="2462551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755080">
                <a:off x="2690843" y="2143380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755080">
                <a:off x="2989980" y="1808705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755080">
                <a:off x="3225094" y="1509037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755080">
                <a:off x="3412996" y="1317289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755080">
                <a:off x="3559304" y="1149649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394711">
                <a:off x="3919876" y="2971092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394711">
                <a:off x="4083385" y="2497410"/>
                <a:ext cx="304800" cy="20614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 rot="394711">
                <a:off x="4212402" y="2124702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 rot="394711">
                <a:off x="4318817" y="1829445"/>
                <a:ext cx="304800" cy="180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394711">
                <a:off x="4399199" y="1598636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 rot="394711">
                <a:off x="4455241" y="1414536"/>
                <a:ext cx="304800" cy="10759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61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088130" y="3520440"/>
            <a:ext cx="571500" cy="571500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</a:t>
            </a:r>
            <a:r>
              <a:rPr lang="en-US" sz="1200" b="1" i="1" dirty="0" smtClean="0">
                <a:solidFill>
                  <a:schemeClr val="tx1"/>
                </a:solidFill>
              </a:rPr>
              <a:t>encil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44313" y="2522125"/>
            <a:ext cx="750570" cy="750570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graphite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24421" y="3238022"/>
            <a:ext cx="931546" cy="93154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aluminum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88127" y="4285296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wood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553784" y="3394185"/>
            <a:ext cx="656274" cy="656274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rubber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79503" y="4349542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tree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13059" y="3396567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046531" y="1081940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97788" y="4674775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mill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19598" y="5496399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8375" y="4374831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33490" y="1975865"/>
            <a:ext cx="717232" cy="717232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55666" y="843914"/>
            <a:ext cx="937261" cy="937261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chemicals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656895" y="4764786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tools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044186" y="2608896"/>
            <a:ext cx="656274" cy="656274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paint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94883" y="4505136"/>
            <a:ext cx="800577" cy="800577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foundry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755455" y="2403156"/>
            <a:ext cx="717232" cy="717232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factory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340784" y="3525202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43308" y="5228271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52502" y="1219199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truck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340784" y="2016920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171824" y="1687399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8" idx="0"/>
            <a:endCxn id="9" idx="4"/>
          </p:cNvCxnSpPr>
          <p:nvPr/>
        </p:nvCxnSpPr>
        <p:spPr>
          <a:xfrm flipV="1">
            <a:off x="4373880" y="3272695"/>
            <a:ext cx="45718" cy="247745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6"/>
            <a:endCxn id="10" idx="2"/>
          </p:cNvCxnSpPr>
          <p:nvPr/>
        </p:nvCxnSpPr>
        <p:spPr>
          <a:xfrm flipV="1">
            <a:off x="4659630" y="3703795"/>
            <a:ext cx="264791" cy="102395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4"/>
            <a:endCxn id="11" idx="0"/>
          </p:cNvCxnSpPr>
          <p:nvPr/>
        </p:nvCxnSpPr>
        <p:spPr>
          <a:xfrm flipH="1">
            <a:off x="4369115" y="4091940"/>
            <a:ext cx="4765" cy="193356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12" idx="6"/>
          </p:cNvCxnSpPr>
          <p:nvPr/>
        </p:nvCxnSpPr>
        <p:spPr>
          <a:xfrm flipH="1" flipV="1">
            <a:off x="3210058" y="3722322"/>
            <a:ext cx="878072" cy="8386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1"/>
            <a:endCxn id="23" idx="5"/>
          </p:cNvCxnSpPr>
          <p:nvPr/>
        </p:nvCxnSpPr>
        <p:spPr>
          <a:xfrm flipH="1" flipV="1">
            <a:off x="3604351" y="3169061"/>
            <a:ext cx="567473" cy="435073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1"/>
            <a:endCxn id="25" idx="6"/>
          </p:cNvCxnSpPr>
          <p:nvPr/>
        </p:nvCxnSpPr>
        <p:spPr>
          <a:xfrm flipH="1">
            <a:off x="2472687" y="2705005"/>
            <a:ext cx="667608" cy="56767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0"/>
            <a:endCxn id="15" idx="5"/>
          </p:cNvCxnSpPr>
          <p:nvPr/>
        </p:nvCxnSpPr>
        <p:spPr>
          <a:xfrm flipH="1" flipV="1">
            <a:off x="2526208" y="1561617"/>
            <a:ext cx="846115" cy="104727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7"/>
            <a:endCxn id="21" idx="3"/>
          </p:cNvCxnSpPr>
          <p:nvPr/>
        </p:nvCxnSpPr>
        <p:spPr>
          <a:xfrm flipH="1" flipV="1">
            <a:off x="3592925" y="1643916"/>
            <a:ext cx="11426" cy="106108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8" idx="2"/>
            <a:endCxn id="25" idx="4"/>
          </p:cNvCxnSpPr>
          <p:nvPr/>
        </p:nvCxnSpPr>
        <p:spPr>
          <a:xfrm flipH="1" flipV="1">
            <a:off x="2114071" y="3120388"/>
            <a:ext cx="1974059" cy="685802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0"/>
            <a:endCxn id="31" idx="4"/>
          </p:cNvCxnSpPr>
          <p:nvPr/>
        </p:nvCxnSpPr>
        <p:spPr>
          <a:xfrm flipV="1">
            <a:off x="4419598" y="2249375"/>
            <a:ext cx="33214" cy="272750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937883" y="2839400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tools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9" idx="6"/>
            <a:endCxn id="19" idx="3"/>
          </p:cNvCxnSpPr>
          <p:nvPr/>
        </p:nvCxnSpPr>
        <p:spPr>
          <a:xfrm flipV="1">
            <a:off x="4794883" y="2588061"/>
            <a:ext cx="443643" cy="30934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5"/>
            <a:endCxn id="70" idx="1"/>
          </p:cNvCxnSpPr>
          <p:nvPr/>
        </p:nvCxnSpPr>
        <p:spPr>
          <a:xfrm>
            <a:off x="5745686" y="2588061"/>
            <a:ext cx="274496" cy="33363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5"/>
            <a:endCxn id="70" idx="2"/>
          </p:cNvCxnSpPr>
          <p:nvPr/>
        </p:nvCxnSpPr>
        <p:spPr>
          <a:xfrm>
            <a:off x="4651501" y="2167076"/>
            <a:ext cx="1286382" cy="953312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7"/>
            <a:endCxn id="70" idx="3"/>
          </p:cNvCxnSpPr>
          <p:nvPr/>
        </p:nvCxnSpPr>
        <p:spPr>
          <a:xfrm flipV="1">
            <a:off x="5719545" y="3319077"/>
            <a:ext cx="300637" cy="55367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0"/>
            <a:endCxn id="28" idx="5"/>
          </p:cNvCxnSpPr>
          <p:nvPr/>
        </p:nvCxnSpPr>
        <p:spPr>
          <a:xfrm flipH="1" flipV="1">
            <a:off x="5332179" y="1698876"/>
            <a:ext cx="159927" cy="27698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8" idx="3"/>
            <a:endCxn id="19" idx="1"/>
          </p:cNvCxnSpPr>
          <p:nvPr/>
        </p:nvCxnSpPr>
        <p:spPr>
          <a:xfrm>
            <a:off x="4934801" y="1698876"/>
            <a:ext cx="303725" cy="382025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8" idx="2"/>
            <a:endCxn id="31" idx="7"/>
          </p:cNvCxnSpPr>
          <p:nvPr/>
        </p:nvCxnSpPr>
        <p:spPr>
          <a:xfrm flipH="1">
            <a:off x="4651501" y="1500187"/>
            <a:ext cx="201001" cy="269511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8" idx="6"/>
            <a:endCxn id="29" idx="1"/>
          </p:cNvCxnSpPr>
          <p:nvPr/>
        </p:nvCxnSpPr>
        <p:spPr>
          <a:xfrm>
            <a:off x="5414478" y="1500187"/>
            <a:ext cx="1008605" cy="599032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" idx="7"/>
            <a:endCxn id="29" idx="2"/>
          </p:cNvCxnSpPr>
          <p:nvPr/>
        </p:nvCxnSpPr>
        <p:spPr>
          <a:xfrm>
            <a:off x="5745686" y="2080901"/>
            <a:ext cx="595098" cy="217007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3"/>
            <a:endCxn id="70" idx="0"/>
          </p:cNvCxnSpPr>
          <p:nvPr/>
        </p:nvCxnSpPr>
        <p:spPr>
          <a:xfrm flipH="1">
            <a:off x="6218871" y="2496597"/>
            <a:ext cx="204212" cy="342803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1" idx="2"/>
            <a:endCxn id="25" idx="0"/>
          </p:cNvCxnSpPr>
          <p:nvPr/>
        </p:nvCxnSpPr>
        <p:spPr>
          <a:xfrm flipH="1">
            <a:off x="2114071" y="1312545"/>
            <a:ext cx="1341595" cy="1090611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2810347" y="562926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road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15" idx="0"/>
            <a:endCxn id="105" idx="2"/>
          </p:cNvCxnSpPr>
          <p:nvPr/>
        </p:nvCxnSpPr>
        <p:spPr>
          <a:xfrm flipV="1">
            <a:off x="2327519" y="843914"/>
            <a:ext cx="482828" cy="238026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5" idx="4"/>
            <a:endCxn id="15" idx="6"/>
          </p:cNvCxnSpPr>
          <p:nvPr/>
        </p:nvCxnSpPr>
        <p:spPr>
          <a:xfrm flipH="1">
            <a:off x="2608507" y="1124902"/>
            <a:ext cx="482828" cy="238026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5" idx="4"/>
            <a:endCxn id="25" idx="0"/>
          </p:cNvCxnSpPr>
          <p:nvPr/>
        </p:nvCxnSpPr>
        <p:spPr>
          <a:xfrm flipH="1">
            <a:off x="2114071" y="1643916"/>
            <a:ext cx="213448" cy="759240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2" idx="2"/>
            <a:endCxn id="13" idx="6"/>
          </p:cNvCxnSpPr>
          <p:nvPr/>
        </p:nvCxnSpPr>
        <p:spPr>
          <a:xfrm flipH="1">
            <a:off x="2141479" y="3722322"/>
            <a:ext cx="412305" cy="90820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" idx="4"/>
            <a:endCxn id="16" idx="0"/>
          </p:cNvCxnSpPr>
          <p:nvPr/>
        </p:nvCxnSpPr>
        <p:spPr>
          <a:xfrm flipH="1">
            <a:off x="2878776" y="4050459"/>
            <a:ext cx="3145" cy="624316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3" idx="0"/>
            <a:endCxn id="14" idx="5"/>
          </p:cNvCxnSpPr>
          <p:nvPr/>
        </p:nvCxnSpPr>
        <p:spPr>
          <a:xfrm flipH="1" flipV="1">
            <a:off x="1392736" y="3876244"/>
            <a:ext cx="467755" cy="47329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4" idx="7"/>
            <a:endCxn id="25" idx="3"/>
          </p:cNvCxnSpPr>
          <p:nvPr/>
        </p:nvCxnSpPr>
        <p:spPr>
          <a:xfrm flipV="1">
            <a:off x="1392736" y="3015352"/>
            <a:ext cx="467755" cy="463514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6" idx="6"/>
            <a:endCxn id="27" idx="1"/>
          </p:cNvCxnSpPr>
          <p:nvPr/>
        </p:nvCxnSpPr>
        <p:spPr>
          <a:xfrm>
            <a:off x="3159764" y="4955763"/>
            <a:ext cx="565843" cy="354807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7" idx="6"/>
            <a:endCxn id="17" idx="1"/>
          </p:cNvCxnSpPr>
          <p:nvPr/>
        </p:nvCxnSpPr>
        <p:spPr>
          <a:xfrm>
            <a:off x="4205284" y="5509259"/>
            <a:ext cx="296613" cy="6943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045138" y="1125423"/>
            <a:ext cx="561976" cy="561976"/>
          </a:xfrm>
          <a:prstGeom prst="ellipse">
            <a:avLst/>
          </a:prstGeom>
          <a:solidFill>
            <a:srgbClr val="F5F5DC"/>
          </a:solidFill>
          <a:ln>
            <a:solidFill>
              <a:srgbClr val="EAE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fuel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/>
          <p:cNvCxnSpPr>
            <a:stCxn id="28" idx="7"/>
            <a:endCxn id="148" idx="2"/>
          </p:cNvCxnSpPr>
          <p:nvPr/>
        </p:nvCxnSpPr>
        <p:spPr>
          <a:xfrm>
            <a:off x="5332179" y="1301498"/>
            <a:ext cx="712959" cy="104913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8" idx="4"/>
            <a:endCxn id="19" idx="7"/>
          </p:cNvCxnSpPr>
          <p:nvPr/>
        </p:nvCxnSpPr>
        <p:spPr>
          <a:xfrm flipH="1">
            <a:off x="5745686" y="1687399"/>
            <a:ext cx="580440" cy="393502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9" idx="0"/>
            <a:endCxn id="148" idx="3"/>
          </p:cNvCxnSpPr>
          <p:nvPr/>
        </p:nvCxnSpPr>
        <p:spPr>
          <a:xfrm flipV="1">
            <a:off x="5492106" y="1605100"/>
            <a:ext cx="635331" cy="370765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0" idx="6"/>
            <a:endCxn id="26" idx="2"/>
          </p:cNvCxnSpPr>
          <p:nvPr/>
        </p:nvCxnSpPr>
        <p:spPr>
          <a:xfrm>
            <a:off x="5855967" y="3703795"/>
            <a:ext cx="484817" cy="102395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26" idx="4"/>
            <a:endCxn id="18" idx="0"/>
          </p:cNvCxnSpPr>
          <p:nvPr/>
        </p:nvCxnSpPr>
        <p:spPr>
          <a:xfrm flipH="1">
            <a:off x="6379363" y="4087178"/>
            <a:ext cx="242409" cy="287653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0" idx="5"/>
            <a:endCxn id="22" idx="0"/>
          </p:cNvCxnSpPr>
          <p:nvPr/>
        </p:nvCxnSpPr>
        <p:spPr>
          <a:xfrm>
            <a:off x="5719545" y="4033146"/>
            <a:ext cx="218338" cy="731640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1" idx="2"/>
            <a:endCxn id="16" idx="7"/>
          </p:cNvCxnSpPr>
          <p:nvPr/>
        </p:nvCxnSpPr>
        <p:spPr>
          <a:xfrm flipH="1">
            <a:off x="3077465" y="4566284"/>
            <a:ext cx="1010662" cy="190790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1" idx="3"/>
            <a:endCxn id="27" idx="0"/>
          </p:cNvCxnSpPr>
          <p:nvPr/>
        </p:nvCxnSpPr>
        <p:spPr>
          <a:xfrm flipH="1">
            <a:off x="3924296" y="4764973"/>
            <a:ext cx="246130" cy="46329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1" idx="2"/>
            <a:endCxn id="14" idx="6"/>
          </p:cNvCxnSpPr>
          <p:nvPr/>
        </p:nvCxnSpPr>
        <p:spPr>
          <a:xfrm flipH="1" flipV="1">
            <a:off x="1475035" y="3677555"/>
            <a:ext cx="2613092" cy="88872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0" idx="4"/>
            <a:endCxn id="24" idx="0"/>
          </p:cNvCxnSpPr>
          <p:nvPr/>
        </p:nvCxnSpPr>
        <p:spPr>
          <a:xfrm flipH="1">
            <a:off x="5195172" y="4169568"/>
            <a:ext cx="195022" cy="33556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24" idx="5"/>
            <a:endCxn id="22" idx="3"/>
          </p:cNvCxnSpPr>
          <p:nvPr/>
        </p:nvCxnSpPr>
        <p:spPr>
          <a:xfrm>
            <a:off x="5478218" y="5188471"/>
            <a:ext cx="260976" cy="55992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7"/>
            <a:endCxn id="18" idx="1"/>
          </p:cNvCxnSpPr>
          <p:nvPr/>
        </p:nvCxnSpPr>
        <p:spPr>
          <a:xfrm flipV="1">
            <a:off x="5478218" y="4457130"/>
            <a:ext cx="702456" cy="165248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4" idx="7"/>
            <a:endCxn id="26" idx="3"/>
          </p:cNvCxnSpPr>
          <p:nvPr/>
        </p:nvCxnSpPr>
        <p:spPr>
          <a:xfrm flipV="1">
            <a:off x="5478218" y="4004879"/>
            <a:ext cx="944865" cy="617499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6" idx="0"/>
            <a:endCxn id="29" idx="4"/>
          </p:cNvCxnSpPr>
          <p:nvPr/>
        </p:nvCxnSpPr>
        <p:spPr>
          <a:xfrm flipV="1">
            <a:off x="6621772" y="2578896"/>
            <a:ext cx="0" cy="946306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2"/>
            <a:endCxn id="15" idx="6"/>
          </p:cNvCxnSpPr>
          <p:nvPr/>
        </p:nvCxnSpPr>
        <p:spPr>
          <a:xfrm flipH="1">
            <a:off x="2608507" y="1312545"/>
            <a:ext cx="847159" cy="50383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5" idx="4"/>
            <a:endCxn id="25" idx="7"/>
          </p:cNvCxnSpPr>
          <p:nvPr/>
        </p:nvCxnSpPr>
        <p:spPr>
          <a:xfrm flipH="1">
            <a:off x="2367651" y="1124902"/>
            <a:ext cx="723684" cy="1383290"/>
          </a:xfrm>
          <a:prstGeom prst="straightConnector1">
            <a:avLst/>
          </a:prstGeom>
          <a:ln w="12700">
            <a:solidFill>
              <a:srgbClr val="EAE50D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70</Words>
  <Application>Microsoft Office PowerPoint</Application>
  <PresentationFormat>On-screen Show 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29</cp:revision>
  <dcterms:created xsi:type="dcterms:W3CDTF">2016-11-20T11:18:13Z</dcterms:created>
  <dcterms:modified xsi:type="dcterms:W3CDTF">2016-11-25T02:56:26Z</dcterms:modified>
</cp:coreProperties>
</file>