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3582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EA08-F639-DF32-C5DF-71772256C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A4423-6F7F-2FD3-246F-B57710B30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7A46D-1AC8-DCAA-5F77-05094CA8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1240-120B-4075-A47C-FAADC974BE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8FBA-7CE1-3831-E36D-2F991F06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DE9E1-C1F7-A79B-E6E8-651C0087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A512-E985-45F4-9ECE-5603F35C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9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36CD-F6F3-E1BC-8C1A-01F7AF61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B5FC6-7E02-D29E-DD80-D22D21FE1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5D06-F7B8-367C-DB4B-C1EAD6EA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1240-120B-4075-A47C-FAADC974BE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8EB53-952F-3AED-1445-BF1AE70C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78FB1-B0E3-6DC0-E831-A3200353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A512-E985-45F4-9ECE-5603F35C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5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B37FC-8C7F-A7B0-A1FC-D5DBA79EF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04C79-6A28-FFAC-C816-8767CECAB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8479-1880-9095-B31C-54452641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1240-120B-4075-A47C-FAADC974BE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7404-6AAE-0346-DDFF-90C47085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F8E2-F90E-FD00-F4AE-5DE23AC7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A512-E985-45F4-9ECE-5603F35C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4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D449-EEAB-7790-CF7A-C30D4185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E4AD2-EFB0-131B-7CB2-5E2A90B1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8DEE0-7B0F-16C0-425B-9EC0FC5C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1240-120B-4075-A47C-FAADC974BE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B9B25-E265-3A79-4EC6-BAFDEE4E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76C5-A28C-A409-88DB-F90BD975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A512-E985-45F4-9ECE-5603F35C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9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75D6-5CE8-EF43-0A85-2267CAD3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462B6-0376-FA25-7941-50FA077C0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DED68-4CDE-9FA7-C907-F5D4C9E8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1240-120B-4075-A47C-FAADC974BE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0B2C-4549-D0CA-57C5-3A0CAC0C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DA8FA-FE07-6697-3D3F-B1ACE0E9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A512-E985-45F4-9ECE-5603F35C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6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B8B0-CF79-41C9-6742-AFCB8A0C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797C0-38F6-9AC5-78FD-1F4FD9414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C52D0-BB1C-C141-4F80-F3AE0A5CA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D25CE-A92B-0466-5640-6ADC0EE4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1240-120B-4075-A47C-FAADC974BE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1C7B9-2105-440D-502A-B8D864F6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7C91B-3F50-D28C-ABB0-51819A63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A512-E985-45F4-9ECE-5603F35C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9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626E-78D9-21C9-DD68-5D3654CF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F0A8E-1AE9-7942-6ACF-DC47352F8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6B67C-245E-F3F7-AE33-A27B742A3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3E48E-039A-647E-C6F0-5252E0752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89D08-31D9-F3EC-E250-726382A3E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E519-D24D-4B0E-9E95-6683A45E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1240-120B-4075-A47C-FAADC974BE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86ADF-2851-26E0-E590-974BB2DF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D99B5-CBF8-8BB2-89D5-A59DAFD7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A512-E985-45F4-9ECE-5603F35C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A424-144E-1364-8B62-9FF2052B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1ADE9-D5E5-9C61-052F-97604F16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1240-120B-4075-A47C-FAADC974BE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2B1F9-7959-FFAB-FB41-43D6723E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6AEF9-B54C-B37F-DC31-4DBAF413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A512-E985-45F4-9ECE-5603F35C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0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3E7ED-41F1-00BB-B964-76B6183C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1240-120B-4075-A47C-FAADC974BE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FCFCC-A63F-C3E9-F62A-7AA41026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54B03-89B7-327C-DF82-D7722897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A512-E985-45F4-9ECE-5603F35C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4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9A78-92F5-2345-0117-5A887599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56E1-6C0B-D67D-1A78-91412670F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C5AE6-0737-F0F1-8ED7-1011882DF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3C4BE-7F2E-7254-F930-5C021BC8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1240-120B-4075-A47C-FAADC974BE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2C22E-C146-8018-9333-6D4A83B3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7AE87-51FF-0433-EB78-A351CC2C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A512-E985-45F4-9ECE-5603F35C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13FF-E654-D963-38D6-8C8334A8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862B1-99F3-3B7B-C3DC-CEA273FCC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2915B-91AA-61DF-5512-B7EBBA2E5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4BD70-5B51-C6CD-C76D-0D463D53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1240-120B-4075-A47C-FAADC974BE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F5194-D624-BCF9-82E3-A92CD34D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BC460-C827-5AC9-0262-74D66AC0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A512-E985-45F4-9ECE-5603F35C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28471-53EB-E3D5-158D-C2E7B3AC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501B5-B269-CB5C-3C97-19164065B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F4C1F-3532-0EF8-6D8B-ECDF4DAA0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1240-120B-4075-A47C-FAADC974BE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9A413-5844-5489-771F-4DCD30872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07607-A05A-94C7-BB2F-CA30288A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BA512-E985-45F4-9ECE-5603F35C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1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CC84F6-4D1B-9CC5-421E-14E89535104D}"/>
              </a:ext>
            </a:extLst>
          </p:cNvPr>
          <p:cNvSpPr txBox="1"/>
          <p:nvPr/>
        </p:nvSpPr>
        <p:spPr>
          <a:xfrm>
            <a:off x="3177396" y="1189968"/>
            <a:ext cx="5109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22AA3B-3FCC-841B-1D4D-D462F0CDC610}"/>
              </a:ext>
            </a:extLst>
          </p:cNvPr>
          <p:cNvCxnSpPr/>
          <p:nvPr/>
        </p:nvCxnSpPr>
        <p:spPr>
          <a:xfrm>
            <a:off x="3614468" y="1328468"/>
            <a:ext cx="181154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4AC452D-F24C-0214-C791-DD2B9E5F8FB6}"/>
              </a:ext>
            </a:extLst>
          </p:cNvPr>
          <p:cNvSpPr txBox="1"/>
          <p:nvPr/>
        </p:nvSpPr>
        <p:spPr>
          <a:xfrm>
            <a:off x="5481955" y="1189968"/>
            <a:ext cx="8157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Objects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C253B-CAD8-B656-45DE-C3B4096D245E}"/>
              </a:ext>
            </a:extLst>
          </p:cNvPr>
          <p:cNvSpPr txBox="1"/>
          <p:nvPr/>
        </p:nvSpPr>
        <p:spPr>
          <a:xfrm>
            <a:off x="4021520" y="1051468"/>
            <a:ext cx="9974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“contains”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422FB-1CBF-400C-DECB-E8B46065CB65}"/>
              </a:ext>
            </a:extLst>
          </p:cNvPr>
          <p:cNvSpPr txBox="1"/>
          <p:nvPr/>
        </p:nvSpPr>
        <p:spPr>
          <a:xfrm>
            <a:off x="2690920" y="1743967"/>
            <a:ext cx="9974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Predicate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5DE973-6461-98AC-C7CD-F7B20A36157C}"/>
              </a:ext>
            </a:extLst>
          </p:cNvPr>
          <p:cNvCxnSpPr/>
          <p:nvPr/>
        </p:nvCxnSpPr>
        <p:spPr>
          <a:xfrm>
            <a:off x="3614468" y="1882467"/>
            <a:ext cx="181154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A0836B-569B-9EFB-A3A2-4B9E79354EFB}"/>
              </a:ext>
            </a:extLst>
          </p:cNvPr>
          <p:cNvSpPr txBox="1"/>
          <p:nvPr/>
        </p:nvSpPr>
        <p:spPr>
          <a:xfrm>
            <a:off x="5481955" y="1743967"/>
            <a:ext cx="8157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Subjects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E9F1ED-5F34-8F79-3193-E28EF26D897B}"/>
              </a:ext>
            </a:extLst>
          </p:cNvPr>
          <p:cNvSpPr txBox="1"/>
          <p:nvPr/>
        </p:nvSpPr>
        <p:spPr>
          <a:xfrm>
            <a:off x="4021520" y="1605467"/>
            <a:ext cx="11785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“is true of”</a:t>
            </a:r>
          </a:p>
        </p:txBody>
      </p:sp>
    </p:spTree>
    <p:extLst>
      <p:ext uri="{BB962C8B-B14F-4D97-AF65-F5344CB8AC3E}">
        <p14:creationId xmlns:p14="http://schemas.microsoft.com/office/powerpoint/2010/main" val="37917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1</cp:revision>
  <dcterms:created xsi:type="dcterms:W3CDTF">2023-04-29T10:38:45Z</dcterms:created>
  <dcterms:modified xsi:type="dcterms:W3CDTF">2023-04-29T10:38:45Z</dcterms:modified>
</cp:coreProperties>
</file>