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7237EA7A-1275-4931-B46F-9F98C7016823}"/>
    <pc:docChg chg="custSel modSld">
      <pc:chgData name="Conrad Schiff" userId="49072068966f43fb" providerId="LiveId" clId="{7237EA7A-1275-4931-B46F-9F98C7016823}" dt="2023-04-30T11:45:06.466" v="5" actId="1076"/>
      <pc:docMkLst>
        <pc:docMk/>
      </pc:docMkLst>
      <pc:sldChg chg="delSp modSp mod">
        <pc:chgData name="Conrad Schiff" userId="49072068966f43fb" providerId="LiveId" clId="{7237EA7A-1275-4931-B46F-9F98C7016823}" dt="2023-04-30T11:45:06.466" v="5" actId="1076"/>
        <pc:sldMkLst>
          <pc:docMk/>
          <pc:sldMk cId="3427620183" sldId="256"/>
        </pc:sldMkLst>
        <pc:spChg chg="mod">
          <ac:chgData name="Conrad Schiff" userId="49072068966f43fb" providerId="LiveId" clId="{7237EA7A-1275-4931-B46F-9F98C7016823}" dt="2023-04-30T11:45:06.466" v="5" actId="1076"/>
          <ac:spMkLst>
            <pc:docMk/>
            <pc:sldMk cId="3427620183" sldId="256"/>
            <ac:spMk id="109" creationId="{9A40461B-14A2-20EA-124A-A2404838A10A}"/>
          </ac:spMkLst>
        </pc:spChg>
        <pc:spChg chg="mod">
          <ac:chgData name="Conrad Schiff" userId="49072068966f43fb" providerId="LiveId" clId="{7237EA7A-1275-4931-B46F-9F98C7016823}" dt="2023-04-30T11:44:57.232" v="2" actId="1076"/>
          <ac:spMkLst>
            <pc:docMk/>
            <pc:sldMk cId="3427620183" sldId="256"/>
            <ac:spMk id="110" creationId="{5A3B1B6C-BBCE-60A7-783C-33651C3D0DCB}"/>
          </ac:spMkLst>
        </pc:spChg>
        <pc:cxnChg chg="del">
          <ac:chgData name="Conrad Schiff" userId="49072068966f43fb" providerId="LiveId" clId="{7237EA7A-1275-4931-B46F-9F98C7016823}" dt="2023-04-30T11:45:01.148" v="3" actId="478"/>
          <ac:cxnSpMkLst>
            <pc:docMk/>
            <pc:sldMk cId="3427620183" sldId="256"/>
            <ac:cxnSpMk id="27" creationId="{F5BAFD48-9297-C197-B3D1-46D128F1FB7B}"/>
          </ac:cxnSpMkLst>
        </pc:cxnChg>
        <pc:cxnChg chg="del">
          <ac:chgData name="Conrad Schiff" userId="49072068966f43fb" providerId="LiveId" clId="{7237EA7A-1275-4931-B46F-9F98C7016823}" dt="2023-04-30T11:45:03.185" v="4" actId="478"/>
          <ac:cxnSpMkLst>
            <pc:docMk/>
            <pc:sldMk cId="3427620183" sldId="256"/>
            <ac:cxnSpMk id="28" creationId="{48A3C4B2-3F29-6B34-E984-A6710C24B2A7}"/>
          </ac:cxnSpMkLst>
        </pc:cxnChg>
        <pc:cxnChg chg="del">
          <ac:chgData name="Conrad Schiff" userId="49072068966f43fb" providerId="LiveId" clId="{7237EA7A-1275-4931-B46F-9F98C7016823}" dt="2023-04-30T11:44:54.097" v="1" actId="478"/>
          <ac:cxnSpMkLst>
            <pc:docMk/>
            <pc:sldMk cId="3427620183" sldId="256"/>
            <ac:cxnSpMk id="82" creationId="{38D12183-CA7A-6435-BFE5-5A281DB01D30}"/>
          </ac:cxnSpMkLst>
        </pc:cxnChg>
        <pc:cxnChg chg="del">
          <ac:chgData name="Conrad Schiff" userId="49072068966f43fb" providerId="LiveId" clId="{7237EA7A-1275-4931-B46F-9F98C7016823}" dt="2023-04-30T11:44:51.854" v="0" actId="478"/>
          <ac:cxnSpMkLst>
            <pc:docMk/>
            <pc:sldMk cId="3427620183" sldId="256"/>
            <ac:cxnSpMk id="83" creationId="{2A378C03-6746-3B28-24D9-90C333A2EB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E597-2EA8-4AC3-4482-F86C7B3AE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D7CD2-244E-C164-12C8-CEB826E3A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9C19-4CA5-9F07-F311-832E4EE9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769C-BCAE-E270-2F42-1040F61E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23773-0A50-DE8C-8DC3-3E4AFB84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2128-B8EC-43B3-123B-5D7F001D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124C-6E3F-0060-1B87-A509894A4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B6FB-E616-4DFA-9CE3-3745A9A9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2499-337E-FD12-8B37-4A77B59F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8ADE-3E8C-D8EF-E80D-C283AA2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66E75-1083-380D-8B6C-65B1F6871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81F1-77CA-220A-EA2F-40B0D0300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8D93-2E07-0BFD-5C9C-42475911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3031-8C93-FA3C-0475-75D2496A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AA4D-B0F9-8595-5758-2E8AF7DA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0CF-9728-18AB-317D-C3233769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A7C1-81C1-4EE8-A9BD-F679FD31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996E-AFE6-F525-41CF-6BB8967F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E3C4-6955-583A-E395-4865C18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1C84-516E-912A-758A-E91B7F75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34A-6E92-EAEE-F964-961F3AB8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410F0-7130-0BE3-294E-5F4EEE4B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27DA-42FC-7415-32C3-E477058D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DA99-6AB3-F386-2563-B16498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DDBF-A713-FFBE-96DC-7F3B2C7D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1E34-DD52-0A26-5D34-A8542BAF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4CED-44AC-5BAC-1D5B-48555131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2FF50-C266-4450-730A-BA47F504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306C4-69CB-DEE4-BFA7-22D566BB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59A8-F215-32E2-FFDC-09935B61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08AF-7A15-C631-BB44-340A5FAA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805C-EF91-5C8B-D0BA-4AEC23AF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F8AC4-DECE-9B74-49D6-239D961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C5D0E-82D5-5F60-C1AA-3EF3FA6E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2D096-E35B-F3A7-F289-C80D7FDB7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391AC-108A-7D5F-DFBE-ED989C9A1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45328-EB0C-1476-4813-6913373E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29894-44C3-BC70-2516-BCDCEA70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11D66-0F77-3B98-5B00-6A511E2D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55E7-02DF-F119-1E6E-D4F13068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1B9DF-994C-046F-A8FB-2A6F1AB8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E759B-7462-6C0B-870E-7FDF36B5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346E4-AF34-7220-0E2E-D5BD5400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0BC62-E83F-DF91-0E82-AA91285A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B41F5-2E4C-7882-A1D4-F90B212C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A0280-05C4-74AE-8B25-81F828BD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9AF1-AA80-D28F-8A61-64AEFAF3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F69E-66F6-F8D2-4C34-86DC4830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4559C-52DE-A5A5-72B6-08B200F2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0A80-CD19-8369-9D8C-ABD55868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8BC9E-7D4C-D617-0C2F-7A3D4B9E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9520-7065-0600-4D27-D35A38E0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FD32-CD26-EED6-394E-E335B2EC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426E8-69F4-C3BD-E49C-C1135A9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7721A-DFED-E2AC-8D3C-EA56CDBF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61A04-F675-EF69-1F18-B9887A58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29AC4-A63B-3C10-0787-D55C1516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C26B-E20B-F48D-075F-A18C90A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BF779-4956-916C-AC89-0B3284E3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3E326-7846-3C8F-8C5F-E7AEFA0A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A6FB-A49F-21DA-0C2A-1DD8A52D2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2757-B933-4ACB-981F-2E604871B81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6DB7-E49F-2735-B8AA-E6669CD46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20FF-9952-BA84-89A1-32849B1E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1C31-F8B1-45E2-9885-58712D54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D1E9A95-BFB8-C30E-F8F0-3ED24B8515A5}"/>
              </a:ext>
            </a:extLst>
          </p:cNvPr>
          <p:cNvGrpSpPr/>
          <p:nvPr/>
        </p:nvGrpSpPr>
        <p:grpSpPr>
          <a:xfrm>
            <a:off x="2139351" y="1523992"/>
            <a:ext cx="7839454" cy="184039"/>
            <a:chOff x="2139351" y="1523992"/>
            <a:chExt cx="7839454" cy="1840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B908C8F-5BCC-A34C-0752-A0DDAF8A3833}"/>
                </a:ext>
              </a:extLst>
            </p:cNvPr>
            <p:cNvCxnSpPr/>
            <p:nvPr/>
          </p:nvCxnSpPr>
          <p:spPr>
            <a:xfrm>
              <a:off x="2139351" y="1708030"/>
              <a:ext cx="76688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19340EC-DCDE-07CC-8D67-89BA7CFF5C73}"/>
                </a:ext>
              </a:extLst>
            </p:cNvPr>
            <p:cNvCxnSpPr/>
            <p:nvPr/>
          </p:nvCxnSpPr>
          <p:spPr>
            <a:xfrm flipV="1">
              <a:off x="2336800" y="1524000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2F6FD5-C310-7C12-5051-22CD4DC6E426}"/>
                </a:ext>
              </a:extLst>
            </p:cNvPr>
            <p:cNvCxnSpPr/>
            <p:nvPr/>
          </p:nvCxnSpPr>
          <p:spPr>
            <a:xfrm flipV="1">
              <a:off x="2512291" y="1524000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E11BB9-1297-FF55-5DAF-4371CFD86AE7}"/>
                </a:ext>
              </a:extLst>
            </p:cNvPr>
            <p:cNvCxnSpPr/>
            <p:nvPr/>
          </p:nvCxnSpPr>
          <p:spPr>
            <a:xfrm flipV="1">
              <a:off x="2687782" y="1524001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94F3D9-FB11-4B6C-2D41-7D029C5B6675}"/>
                </a:ext>
              </a:extLst>
            </p:cNvPr>
            <p:cNvCxnSpPr/>
            <p:nvPr/>
          </p:nvCxnSpPr>
          <p:spPr>
            <a:xfrm flipV="1">
              <a:off x="2863273" y="1524001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8A1C64-21F0-35E3-54FF-608DEA348026}"/>
                </a:ext>
              </a:extLst>
            </p:cNvPr>
            <p:cNvCxnSpPr/>
            <p:nvPr/>
          </p:nvCxnSpPr>
          <p:spPr>
            <a:xfrm flipV="1">
              <a:off x="2996068" y="1523999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9485D9-BA84-11B2-3069-F25053263059}"/>
                </a:ext>
              </a:extLst>
            </p:cNvPr>
            <p:cNvCxnSpPr/>
            <p:nvPr/>
          </p:nvCxnSpPr>
          <p:spPr>
            <a:xfrm flipV="1">
              <a:off x="3171559" y="1523999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FF58A0-7E87-F15C-4B8E-93978148DA53}"/>
                </a:ext>
              </a:extLst>
            </p:cNvPr>
            <p:cNvCxnSpPr/>
            <p:nvPr/>
          </p:nvCxnSpPr>
          <p:spPr>
            <a:xfrm flipV="1">
              <a:off x="3347050" y="1524000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47EC22-8D57-156B-1392-C4926298E2C8}"/>
                </a:ext>
              </a:extLst>
            </p:cNvPr>
            <p:cNvCxnSpPr/>
            <p:nvPr/>
          </p:nvCxnSpPr>
          <p:spPr>
            <a:xfrm flipV="1">
              <a:off x="3522541" y="1524000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E52300-1388-C64D-5EED-CE93AE750719}"/>
                </a:ext>
              </a:extLst>
            </p:cNvPr>
            <p:cNvCxnSpPr/>
            <p:nvPr/>
          </p:nvCxnSpPr>
          <p:spPr>
            <a:xfrm flipV="1">
              <a:off x="3639867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C7289D-73ED-AA53-7A29-839E55D654B5}"/>
                </a:ext>
              </a:extLst>
            </p:cNvPr>
            <p:cNvCxnSpPr/>
            <p:nvPr/>
          </p:nvCxnSpPr>
          <p:spPr>
            <a:xfrm flipV="1">
              <a:off x="3815358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0ADCB4-20CE-8DD9-0510-1D00FFC6B568}"/>
                </a:ext>
              </a:extLst>
            </p:cNvPr>
            <p:cNvCxnSpPr/>
            <p:nvPr/>
          </p:nvCxnSpPr>
          <p:spPr>
            <a:xfrm flipV="1">
              <a:off x="3990849" y="1523999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B25757-0072-73EE-BD41-353712B12C72}"/>
                </a:ext>
              </a:extLst>
            </p:cNvPr>
            <p:cNvCxnSpPr/>
            <p:nvPr/>
          </p:nvCxnSpPr>
          <p:spPr>
            <a:xfrm flipV="1">
              <a:off x="4166340" y="1523999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FB60E-CF39-9E7D-ECA1-876298129246}"/>
                </a:ext>
              </a:extLst>
            </p:cNvPr>
            <p:cNvCxnSpPr/>
            <p:nvPr/>
          </p:nvCxnSpPr>
          <p:spPr>
            <a:xfrm flipV="1">
              <a:off x="4299135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6B7A30-9AED-3EA3-E2FD-DB56A171553D}"/>
                </a:ext>
              </a:extLst>
            </p:cNvPr>
            <p:cNvCxnSpPr/>
            <p:nvPr/>
          </p:nvCxnSpPr>
          <p:spPr>
            <a:xfrm flipV="1">
              <a:off x="4474626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75D60C-98E9-F7D2-58A2-A027674AAB95}"/>
                </a:ext>
              </a:extLst>
            </p:cNvPr>
            <p:cNvCxnSpPr/>
            <p:nvPr/>
          </p:nvCxnSpPr>
          <p:spPr>
            <a:xfrm flipV="1">
              <a:off x="4650117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3549C-E7DE-20DF-67B3-56E91808A449}"/>
                </a:ext>
              </a:extLst>
            </p:cNvPr>
            <p:cNvCxnSpPr/>
            <p:nvPr/>
          </p:nvCxnSpPr>
          <p:spPr>
            <a:xfrm flipV="1">
              <a:off x="4825608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9E4B84-BD39-D833-6088-910E06A72317}"/>
                </a:ext>
              </a:extLst>
            </p:cNvPr>
            <p:cNvCxnSpPr/>
            <p:nvPr/>
          </p:nvCxnSpPr>
          <p:spPr>
            <a:xfrm flipV="1">
              <a:off x="5066365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D3A8CD-B869-1A42-427D-FB2600106B5D}"/>
                </a:ext>
              </a:extLst>
            </p:cNvPr>
            <p:cNvCxnSpPr/>
            <p:nvPr/>
          </p:nvCxnSpPr>
          <p:spPr>
            <a:xfrm flipV="1">
              <a:off x="5241856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ADBEED-133E-6C1E-56C8-E3B25C7EDB10}"/>
                </a:ext>
              </a:extLst>
            </p:cNvPr>
            <p:cNvCxnSpPr/>
            <p:nvPr/>
          </p:nvCxnSpPr>
          <p:spPr>
            <a:xfrm flipV="1">
              <a:off x="5417347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59CC9D-9D72-3D92-712B-52CB61464766}"/>
                </a:ext>
              </a:extLst>
            </p:cNvPr>
            <p:cNvCxnSpPr/>
            <p:nvPr/>
          </p:nvCxnSpPr>
          <p:spPr>
            <a:xfrm flipV="1">
              <a:off x="5592838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0ABFC1-549F-DFC2-7AC5-53FC62046D2E}"/>
                </a:ext>
              </a:extLst>
            </p:cNvPr>
            <p:cNvCxnSpPr/>
            <p:nvPr/>
          </p:nvCxnSpPr>
          <p:spPr>
            <a:xfrm flipV="1">
              <a:off x="6076615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A97E64-8BD6-7F0C-2B6E-DE5076346585}"/>
                </a:ext>
              </a:extLst>
            </p:cNvPr>
            <p:cNvCxnSpPr/>
            <p:nvPr/>
          </p:nvCxnSpPr>
          <p:spPr>
            <a:xfrm flipV="1">
              <a:off x="6252106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A6F08D-418D-53CC-935F-C4A0F8493B52}"/>
                </a:ext>
              </a:extLst>
            </p:cNvPr>
            <p:cNvCxnSpPr/>
            <p:nvPr/>
          </p:nvCxnSpPr>
          <p:spPr>
            <a:xfrm flipV="1">
              <a:off x="6369432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323F08-2F00-6861-F63E-E1802EBF0610}"/>
                </a:ext>
              </a:extLst>
            </p:cNvPr>
            <p:cNvCxnSpPr/>
            <p:nvPr/>
          </p:nvCxnSpPr>
          <p:spPr>
            <a:xfrm flipV="1">
              <a:off x="6544923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733423-E0F3-9F3B-815C-4724F545EE41}"/>
                </a:ext>
              </a:extLst>
            </p:cNvPr>
            <p:cNvCxnSpPr/>
            <p:nvPr/>
          </p:nvCxnSpPr>
          <p:spPr>
            <a:xfrm flipV="1">
              <a:off x="6720414" y="1523995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4356EE-1066-C88F-BE08-E669DF914947}"/>
                </a:ext>
              </a:extLst>
            </p:cNvPr>
            <p:cNvCxnSpPr/>
            <p:nvPr/>
          </p:nvCxnSpPr>
          <p:spPr>
            <a:xfrm flipV="1">
              <a:off x="6895905" y="1523995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64DCAC-EF35-B147-BDF4-271B6F9590B5}"/>
                </a:ext>
              </a:extLst>
            </p:cNvPr>
            <p:cNvCxnSpPr/>
            <p:nvPr/>
          </p:nvCxnSpPr>
          <p:spPr>
            <a:xfrm flipV="1">
              <a:off x="7028700" y="1523993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241C01-D820-16B5-6803-C3042CD0B48B}"/>
                </a:ext>
              </a:extLst>
            </p:cNvPr>
            <p:cNvCxnSpPr/>
            <p:nvPr/>
          </p:nvCxnSpPr>
          <p:spPr>
            <a:xfrm flipV="1">
              <a:off x="7204191" y="1523993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615D7F-3CCA-BAC7-F18B-DB686EE6E375}"/>
                </a:ext>
              </a:extLst>
            </p:cNvPr>
            <p:cNvCxnSpPr/>
            <p:nvPr/>
          </p:nvCxnSpPr>
          <p:spPr>
            <a:xfrm flipV="1">
              <a:off x="7379682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548E2A-978F-AE2D-FD8A-1B863DD1C8CE}"/>
                </a:ext>
              </a:extLst>
            </p:cNvPr>
            <p:cNvCxnSpPr/>
            <p:nvPr/>
          </p:nvCxnSpPr>
          <p:spPr>
            <a:xfrm flipV="1">
              <a:off x="7555173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0293C2-5965-7008-B82A-FE07AA81372E}"/>
                </a:ext>
              </a:extLst>
            </p:cNvPr>
            <p:cNvCxnSpPr/>
            <p:nvPr/>
          </p:nvCxnSpPr>
          <p:spPr>
            <a:xfrm flipV="1">
              <a:off x="7665488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D9FF5D-8864-C05F-6BAB-17B699BD3FD7}"/>
                </a:ext>
              </a:extLst>
            </p:cNvPr>
            <p:cNvCxnSpPr/>
            <p:nvPr/>
          </p:nvCxnSpPr>
          <p:spPr>
            <a:xfrm flipV="1">
              <a:off x="7840979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44E76C-A6FA-538C-3717-42A19F9A22A9}"/>
                </a:ext>
              </a:extLst>
            </p:cNvPr>
            <p:cNvCxnSpPr/>
            <p:nvPr/>
          </p:nvCxnSpPr>
          <p:spPr>
            <a:xfrm flipV="1">
              <a:off x="8016470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22A65E-335E-7FD2-EADF-8BFE3CFB0A88}"/>
                </a:ext>
              </a:extLst>
            </p:cNvPr>
            <p:cNvCxnSpPr/>
            <p:nvPr/>
          </p:nvCxnSpPr>
          <p:spPr>
            <a:xfrm flipV="1">
              <a:off x="8191961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DC5B10-B8D8-D851-A8E5-AB1A2B05A798}"/>
                </a:ext>
              </a:extLst>
            </p:cNvPr>
            <p:cNvCxnSpPr/>
            <p:nvPr/>
          </p:nvCxnSpPr>
          <p:spPr>
            <a:xfrm flipV="1">
              <a:off x="8324756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3902DA-C188-E107-9B62-4A5070533538}"/>
                </a:ext>
              </a:extLst>
            </p:cNvPr>
            <p:cNvCxnSpPr/>
            <p:nvPr/>
          </p:nvCxnSpPr>
          <p:spPr>
            <a:xfrm flipV="1">
              <a:off x="8500247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645F5CC-0349-A1F2-F295-CB091D8BCD53}"/>
                </a:ext>
              </a:extLst>
            </p:cNvPr>
            <p:cNvCxnSpPr/>
            <p:nvPr/>
          </p:nvCxnSpPr>
          <p:spPr>
            <a:xfrm flipV="1">
              <a:off x="8675738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95922ED-6476-AD85-D0F8-D9DB515C71A6}"/>
                </a:ext>
              </a:extLst>
            </p:cNvPr>
            <p:cNvCxnSpPr/>
            <p:nvPr/>
          </p:nvCxnSpPr>
          <p:spPr>
            <a:xfrm flipV="1">
              <a:off x="8851229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F24B2E-8F1F-C626-936E-C49368FE0AE4}"/>
                </a:ext>
              </a:extLst>
            </p:cNvPr>
            <p:cNvCxnSpPr/>
            <p:nvPr/>
          </p:nvCxnSpPr>
          <p:spPr>
            <a:xfrm flipV="1">
              <a:off x="8968555" y="1523995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B7F01DA-96BE-D86F-7D70-E18C314E4577}"/>
                </a:ext>
              </a:extLst>
            </p:cNvPr>
            <p:cNvCxnSpPr/>
            <p:nvPr/>
          </p:nvCxnSpPr>
          <p:spPr>
            <a:xfrm flipV="1">
              <a:off x="9144046" y="1523995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919D08C-F0B4-31A2-6DC2-920780E92995}"/>
                </a:ext>
              </a:extLst>
            </p:cNvPr>
            <p:cNvCxnSpPr/>
            <p:nvPr/>
          </p:nvCxnSpPr>
          <p:spPr>
            <a:xfrm flipV="1">
              <a:off x="9319537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00C4C5-CC35-44DE-ABC6-CD095F52EC47}"/>
                </a:ext>
              </a:extLst>
            </p:cNvPr>
            <p:cNvCxnSpPr/>
            <p:nvPr/>
          </p:nvCxnSpPr>
          <p:spPr>
            <a:xfrm flipV="1">
              <a:off x="9495028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0A531E1-88F1-C037-DB5F-4623A085A1E1}"/>
                </a:ext>
              </a:extLst>
            </p:cNvPr>
            <p:cNvCxnSpPr/>
            <p:nvPr/>
          </p:nvCxnSpPr>
          <p:spPr>
            <a:xfrm flipV="1">
              <a:off x="9627823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58850A-A9D8-090B-1231-13755A0B5929}"/>
                </a:ext>
              </a:extLst>
            </p:cNvPr>
            <p:cNvCxnSpPr/>
            <p:nvPr/>
          </p:nvCxnSpPr>
          <p:spPr>
            <a:xfrm flipV="1">
              <a:off x="9803314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7CC40D7-921B-9ADD-3528-41D0E3350649}"/>
                </a:ext>
              </a:extLst>
            </p:cNvPr>
            <p:cNvCxnSpPr/>
            <p:nvPr/>
          </p:nvCxnSpPr>
          <p:spPr>
            <a:xfrm flipV="1">
              <a:off x="2215245" y="1523993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92D05C2-94E3-0774-9C34-55A58BDC7A35}"/>
                </a:ext>
              </a:extLst>
            </p:cNvPr>
            <p:cNvCxnSpPr/>
            <p:nvPr/>
          </p:nvCxnSpPr>
          <p:spPr>
            <a:xfrm flipV="1">
              <a:off x="4931196" y="1523992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C93F9B4-408E-D762-FCDB-8C438FC91245}"/>
              </a:ext>
            </a:extLst>
          </p:cNvPr>
          <p:cNvGrpSpPr/>
          <p:nvPr/>
        </p:nvGrpSpPr>
        <p:grpSpPr>
          <a:xfrm rot="10800000">
            <a:off x="2139351" y="5190829"/>
            <a:ext cx="7839454" cy="184039"/>
            <a:chOff x="2139351" y="1523992"/>
            <a:chExt cx="7839454" cy="18403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F324D7B-AE15-9849-B4BA-AD474C062E1D}"/>
                </a:ext>
              </a:extLst>
            </p:cNvPr>
            <p:cNvCxnSpPr/>
            <p:nvPr/>
          </p:nvCxnSpPr>
          <p:spPr>
            <a:xfrm>
              <a:off x="2139351" y="1708030"/>
              <a:ext cx="76688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96FC1F-6A58-DE96-C658-452E442581FA}"/>
                </a:ext>
              </a:extLst>
            </p:cNvPr>
            <p:cNvCxnSpPr/>
            <p:nvPr/>
          </p:nvCxnSpPr>
          <p:spPr>
            <a:xfrm flipV="1">
              <a:off x="2336800" y="1524000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8318D6-9989-B218-33A6-BBBEAA675402}"/>
                </a:ext>
              </a:extLst>
            </p:cNvPr>
            <p:cNvCxnSpPr/>
            <p:nvPr/>
          </p:nvCxnSpPr>
          <p:spPr>
            <a:xfrm flipV="1">
              <a:off x="2512291" y="1524000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EFBD3D-5363-AC16-57C4-BE5D20460E5F}"/>
                </a:ext>
              </a:extLst>
            </p:cNvPr>
            <p:cNvCxnSpPr/>
            <p:nvPr/>
          </p:nvCxnSpPr>
          <p:spPr>
            <a:xfrm flipV="1">
              <a:off x="2687782" y="1524001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C5B115-8885-E4DF-6B8C-18E6DA32CB38}"/>
                </a:ext>
              </a:extLst>
            </p:cNvPr>
            <p:cNvCxnSpPr/>
            <p:nvPr/>
          </p:nvCxnSpPr>
          <p:spPr>
            <a:xfrm flipV="1">
              <a:off x="2863273" y="1524001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EAC429-6B82-4754-BF05-F258BC7ECA1A}"/>
                </a:ext>
              </a:extLst>
            </p:cNvPr>
            <p:cNvCxnSpPr/>
            <p:nvPr/>
          </p:nvCxnSpPr>
          <p:spPr>
            <a:xfrm flipV="1">
              <a:off x="2996068" y="1523999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FCDC4F2-F7B8-F5C4-DC5D-1B9D74227E7C}"/>
                </a:ext>
              </a:extLst>
            </p:cNvPr>
            <p:cNvCxnSpPr/>
            <p:nvPr/>
          </p:nvCxnSpPr>
          <p:spPr>
            <a:xfrm flipV="1">
              <a:off x="3171559" y="1523999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BC7F72B-A516-7C17-07D0-03F5C3BF738B}"/>
                </a:ext>
              </a:extLst>
            </p:cNvPr>
            <p:cNvCxnSpPr/>
            <p:nvPr/>
          </p:nvCxnSpPr>
          <p:spPr>
            <a:xfrm flipV="1">
              <a:off x="3347050" y="1524000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37AFF9-F670-6624-BED5-6CBC3B194FDC}"/>
                </a:ext>
              </a:extLst>
            </p:cNvPr>
            <p:cNvCxnSpPr/>
            <p:nvPr/>
          </p:nvCxnSpPr>
          <p:spPr>
            <a:xfrm flipV="1">
              <a:off x="3522541" y="1524000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1B593C-CF61-8D82-6CC8-01D096FB89F3}"/>
                </a:ext>
              </a:extLst>
            </p:cNvPr>
            <p:cNvCxnSpPr/>
            <p:nvPr/>
          </p:nvCxnSpPr>
          <p:spPr>
            <a:xfrm flipV="1">
              <a:off x="3639867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D99599D-A62A-27F4-65C4-41318D976A17}"/>
                </a:ext>
              </a:extLst>
            </p:cNvPr>
            <p:cNvCxnSpPr/>
            <p:nvPr/>
          </p:nvCxnSpPr>
          <p:spPr>
            <a:xfrm flipV="1">
              <a:off x="3815358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A5E4E6A-9EFA-9FDE-1683-B7F797C2B3D2}"/>
                </a:ext>
              </a:extLst>
            </p:cNvPr>
            <p:cNvCxnSpPr/>
            <p:nvPr/>
          </p:nvCxnSpPr>
          <p:spPr>
            <a:xfrm flipV="1">
              <a:off x="3990849" y="1523999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644D73-EFB2-363C-2A2B-E0D4E6C1A631}"/>
                </a:ext>
              </a:extLst>
            </p:cNvPr>
            <p:cNvCxnSpPr/>
            <p:nvPr/>
          </p:nvCxnSpPr>
          <p:spPr>
            <a:xfrm flipV="1">
              <a:off x="4166340" y="1523999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11C5C87-9E03-FB36-78CF-0D9C7BC3BBA2}"/>
                </a:ext>
              </a:extLst>
            </p:cNvPr>
            <p:cNvCxnSpPr/>
            <p:nvPr/>
          </p:nvCxnSpPr>
          <p:spPr>
            <a:xfrm flipV="1">
              <a:off x="4299135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B96D756-423F-96C3-783B-BC26BBB4490C}"/>
                </a:ext>
              </a:extLst>
            </p:cNvPr>
            <p:cNvCxnSpPr/>
            <p:nvPr/>
          </p:nvCxnSpPr>
          <p:spPr>
            <a:xfrm flipV="1">
              <a:off x="4474626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521DC9-A349-7E8B-BDB4-A26F54ABF87E}"/>
                </a:ext>
              </a:extLst>
            </p:cNvPr>
            <p:cNvCxnSpPr/>
            <p:nvPr/>
          </p:nvCxnSpPr>
          <p:spPr>
            <a:xfrm flipV="1">
              <a:off x="4650117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A94A73-EF3D-3756-07BC-1C7AA142EAD9}"/>
                </a:ext>
              </a:extLst>
            </p:cNvPr>
            <p:cNvCxnSpPr/>
            <p:nvPr/>
          </p:nvCxnSpPr>
          <p:spPr>
            <a:xfrm flipV="1">
              <a:off x="4825608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626E0B-13A9-7E23-802F-7165A61D8324}"/>
                </a:ext>
              </a:extLst>
            </p:cNvPr>
            <p:cNvCxnSpPr/>
            <p:nvPr/>
          </p:nvCxnSpPr>
          <p:spPr>
            <a:xfrm flipV="1">
              <a:off x="5066365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EA7124D-D418-8E44-AB93-A7B5DD4DF798}"/>
                </a:ext>
              </a:extLst>
            </p:cNvPr>
            <p:cNvCxnSpPr/>
            <p:nvPr/>
          </p:nvCxnSpPr>
          <p:spPr>
            <a:xfrm flipV="1">
              <a:off x="5241856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1DA6A72-8F40-293E-84AC-CFD7836AFC7F}"/>
                </a:ext>
              </a:extLst>
            </p:cNvPr>
            <p:cNvCxnSpPr/>
            <p:nvPr/>
          </p:nvCxnSpPr>
          <p:spPr>
            <a:xfrm flipV="1">
              <a:off x="5417347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3FC03AC-2B36-FCF7-A2E6-40BDEE69312E}"/>
                </a:ext>
              </a:extLst>
            </p:cNvPr>
            <p:cNvCxnSpPr/>
            <p:nvPr/>
          </p:nvCxnSpPr>
          <p:spPr>
            <a:xfrm flipV="1">
              <a:off x="5592838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8D60147-B5A3-4BDF-2C47-674A90211633}"/>
                </a:ext>
              </a:extLst>
            </p:cNvPr>
            <p:cNvCxnSpPr/>
            <p:nvPr/>
          </p:nvCxnSpPr>
          <p:spPr>
            <a:xfrm flipV="1">
              <a:off x="5725633" y="1523995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6B8645C-292C-9AFD-4E26-AA27614D1B61}"/>
                </a:ext>
              </a:extLst>
            </p:cNvPr>
            <p:cNvCxnSpPr/>
            <p:nvPr/>
          </p:nvCxnSpPr>
          <p:spPr>
            <a:xfrm flipV="1">
              <a:off x="6252106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59FDAB-287E-0ADA-D65B-3334787EA723}"/>
                </a:ext>
              </a:extLst>
            </p:cNvPr>
            <p:cNvCxnSpPr/>
            <p:nvPr/>
          </p:nvCxnSpPr>
          <p:spPr>
            <a:xfrm flipV="1">
              <a:off x="6369432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511D34B-BE96-3074-C29A-9AE527306463}"/>
                </a:ext>
              </a:extLst>
            </p:cNvPr>
            <p:cNvCxnSpPr/>
            <p:nvPr/>
          </p:nvCxnSpPr>
          <p:spPr>
            <a:xfrm flipV="1">
              <a:off x="6544923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647D30D-A42A-7E12-4602-8DA394C5CBC7}"/>
                </a:ext>
              </a:extLst>
            </p:cNvPr>
            <p:cNvCxnSpPr/>
            <p:nvPr/>
          </p:nvCxnSpPr>
          <p:spPr>
            <a:xfrm flipV="1">
              <a:off x="6720414" y="1523995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4615107-2C39-C3CF-3D6C-061E8ECA660B}"/>
                </a:ext>
              </a:extLst>
            </p:cNvPr>
            <p:cNvCxnSpPr/>
            <p:nvPr/>
          </p:nvCxnSpPr>
          <p:spPr>
            <a:xfrm flipV="1">
              <a:off x="6895905" y="1523995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5B1352-AE4B-28B4-7440-3D7AA9B42CDB}"/>
                </a:ext>
              </a:extLst>
            </p:cNvPr>
            <p:cNvCxnSpPr/>
            <p:nvPr/>
          </p:nvCxnSpPr>
          <p:spPr>
            <a:xfrm flipV="1">
              <a:off x="7028700" y="1523993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C05CDC1-1F25-7247-4B3D-BBFA80387332}"/>
                </a:ext>
              </a:extLst>
            </p:cNvPr>
            <p:cNvCxnSpPr/>
            <p:nvPr/>
          </p:nvCxnSpPr>
          <p:spPr>
            <a:xfrm flipV="1">
              <a:off x="7204191" y="1523993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DBF9A98-32F8-9489-34F4-A0F2BD74A76E}"/>
                </a:ext>
              </a:extLst>
            </p:cNvPr>
            <p:cNvCxnSpPr/>
            <p:nvPr/>
          </p:nvCxnSpPr>
          <p:spPr>
            <a:xfrm flipV="1">
              <a:off x="7379682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6472278-0CB6-5F45-1D44-995559E316A4}"/>
                </a:ext>
              </a:extLst>
            </p:cNvPr>
            <p:cNvCxnSpPr/>
            <p:nvPr/>
          </p:nvCxnSpPr>
          <p:spPr>
            <a:xfrm flipV="1">
              <a:off x="7555173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D154F43-6BD5-A3FD-E183-4DF6A952A983}"/>
                </a:ext>
              </a:extLst>
            </p:cNvPr>
            <p:cNvCxnSpPr/>
            <p:nvPr/>
          </p:nvCxnSpPr>
          <p:spPr>
            <a:xfrm flipV="1">
              <a:off x="7665488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E75DB38-B3A0-92E3-3539-815127B73CE4}"/>
                </a:ext>
              </a:extLst>
            </p:cNvPr>
            <p:cNvCxnSpPr/>
            <p:nvPr/>
          </p:nvCxnSpPr>
          <p:spPr>
            <a:xfrm flipV="1">
              <a:off x="7840979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84915B-EA93-B023-C18E-B0CC0C0E7B80}"/>
                </a:ext>
              </a:extLst>
            </p:cNvPr>
            <p:cNvCxnSpPr/>
            <p:nvPr/>
          </p:nvCxnSpPr>
          <p:spPr>
            <a:xfrm flipV="1">
              <a:off x="8016470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519F5D4-6AF8-9630-4200-905B7E08A393}"/>
                </a:ext>
              </a:extLst>
            </p:cNvPr>
            <p:cNvCxnSpPr/>
            <p:nvPr/>
          </p:nvCxnSpPr>
          <p:spPr>
            <a:xfrm flipV="1">
              <a:off x="8191961" y="1523998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D6DDA32-BC22-7C37-5C4A-FE7E851D9BDB}"/>
                </a:ext>
              </a:extLst>
            </p:cNvPr>
            <p:cNvCxnSpPr/>
            <p:nvPr/>
          </p:nvCxnSpPr>
          <p:spPr>
            <a:xfrm flipV="1">
              <a:off x="8324756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042138-98DE-A9AC-264E-EDDFBEC220E5}"/>
                </a:ext>
              </a:extLst>
            </p:cNvPr>
            <p:cNvCxnSpPr/>
            <p:nvPr/>
          </p:nvCxnSpPr>
          <p:spPr>
            <a:xfrm flipV="1">
              <a:off x="8500247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E19EA05-D221-53A1-DBE4-4FAA48C4AB42}"/>
                </a:ext>
              </a:extLst>
            </p:cNvPr>
            <p:cNvCxnSpPr/>
            <p:nvPr/>
          </p:nvCxnSpPr>
          <p:spPr>
            <a:xfrm flipV="1">
              <a:off x="8675738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A64A00-22F3-6C26-0753-F6ADBB47DF81}"/>
                </a:ext>
              </a:extLst>
            </p:cNvPr>
            <p:cNvCxnSpPr/>
            <p:nvPr/>
          </p:nvCxnSpPr>
          <p:spPr>
            <a:xfrm flipV="1">
              <a:off x="8851229" y="1523997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51FD5A-C80F-7284-EE48-D7C552692156}"/>
                </a:ext>
              </a:extLst>
            </p:cNvPr>
            <p:cNvCxnSpPr/>
            <p:nvPr/>
          </p:nvCxnSpPr>
          <p:spPr>
            <a:xfrm flipV="1">
              <a:off x="8968555" y="1523995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53522E9-F995-B5E8-9A46-611731231D6A}"/>
                </a:ext>
              </a:extLst>
            </p:cNvPr>
            <p:cNvCxnSpPr/>
            <p:nvPr/>
          </p:nvCxnSpPr>
          <p:spPr>
            <a:xfrm flipV="1">
              <a:off x="9144046" y="1523995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E643EE4-12CE-CE9B-3DDB-734A079582C4}"/>
                </a:ext>
              </a:extLst>
            </p:cNvPr>
            <p:cNvCxnSpPr/>
            <p:nvPr/>
          </p:nvCxnSpPr>
          <p:spPr>
            <a:xfrm flipV="1">
              <a:off x="9319537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3ED96DB-D22B-6052-1D64-0970AF9B28EA}"/>
                </a:ext>
              </a:extLst>
            </p:cNvPr>
            <p:cNvCxnSpPr/>
            <p:nvPr/>
          </p:nvCxnSpPr>
          <p:spPr>
            <a:xfrm flipV="1">
              <a:off x="9495028" y="1523996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55A7FB3-1AD9-4567-C225-939E55850B3F}"/>
                </a:ext>
              </a:extLst>
            </p:cNvPr>
            <p:cNvCxnSpPr/>
            <p:nvPr/>
          </p:nvCxnSpPr>
          <p:spPr>
            <a:xfrm flipV="1">
              <a:off x="9627823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005602F-458A-755A-B085-E4067EAED956}"/>
                </a:ext>
              </a:extLst>
            </p:cNvPr>
            <p:cNvCxnSpPr/>
            <p:nvPr/>
          </p:nvCxnSpPr>
          <p:spPr>
            <a:xfrm flipV="1">
              <a:off x="9803314" y="1523994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4BB84C2-68F1-BDB7-A4D6-D719BCC06D43}"/>
                </a:ext>
              </a:extLst>
            </p:cNvPr>
            <p:cNvCxnSpPr/>
            <p:nvPr/>
          </p:nvCxnSpPr>
          <p:spPr>
            <a:xfrm flipV="1">
              <a:off x="2215245" y="1523993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860F671-B2D2-A9B0-07BD-75DE2882175E}"/>
                </a:ext>
              </a:extLst>
            </p:cNvPr>
            <p:cNvCxnSpPr/>
            <p:nvPr/>
          </p:nvCxnSpPr>
          <p:spPr>
            <a:xfrm flipV="1">
              <a:off x="4931196" y="1523992"/>
              <a:ext cx="175491" cy="184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A40461B-14A2-20EA-124A-A2404838A10A}"/>
                  </a:ext>
                </a:extLst>
              </p:cNvPr>
              <p:cNvSpPr txBox="1"/>
              <p:nvPr/>
            </p:nvSpPr>
            <p:spPr>
              <a:xfrm>
                <a:off x="5439827" y="1344013"/>
                <a:ext cx="1057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A40461B-14A2-20EA-124A-A2404838A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27" y="1344013"/>
                <a:ext cx="10576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A3B1B6C-BBCE-60A7-783C-33651C3D0DCB}"/>
                  </a:ext>
                </a:extLst>
              </p:cNvPr>
              <p:cNvSpPr txBox="1"/>
              <p:nvPr/>
            </p:nvSpPr>
            <p:spPr>
              <a:xfrm>
                <a:off x="5505648" y="5149970"/>
                <a:ext cx="1057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A3B1B6C-BBCE-60A7-783C-33651C3D0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648" y="5149970"/>
                <a:ext cx="10576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EFE949F-18B6-279E-C9E5-488DDBE0BEAA}"/>
              </a:ext>
            </a:extLst>
          </p:cNvPr>
          <p:cNvGrpSpPr/>
          <p:nvPr/>
        </p:nvGrpSpPr>
        <p:grpSpPr>
          <a:xfrm>
            <a:off x="8883142" y="4008924"/>
            <a:ext cx="1223772" cy="1141046"/>
            <a:chOff x="9254883" y="2308736"/>
            <a:chExt cx="1223772" cy="1141046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49C8224-1A14-E1E5-BF3A-1F2E9980F8B5}"/>
                </a:ext>
              </a:extLst>
            </p:cNvPr>
            <p:cNvCxnSpPr/>
            <p:nvPr/>
          </p:nvCxnSpPr>
          <p:spPr>
            <a:xfrm>
              <a:off x="9254883" y="3297382"/>
              <a:ext cx="10713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32A48AE-15AA-0E61-4C16-83B5A6FC2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7283" y="2503055"/>
              <a:ext cx="23091" cy="946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F870C08-7D78-CFF6-6D10-66375B765C23}"/>
                    </a:ext>
                  </a:extLst>
                </p:cNvPr>
                <p:cNvSpPr txBox="1"/>
                <p:nvPr/>
              </p:nvSpPr>
              <p:spPr>
                <a:xfrm>
                  <a:off x="10138439" y="2928050"/>
                  <a:ext cx="3402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F870C08-7D78-CFF6-6D10-66375B765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8439" y="2928050"/>
                  <a:ext cx="3402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92594BE-DB1F-D854-68F8-59439F43E8B7}"/>
                    </a:ext>
                  </a:extLst>
                </p:cNvPr>
                <p:cNvSpPr txBox="1"/>
                <p:nvPr/>
              </p:nvSpPr>
              <p:spPr>
                <a:xfrm>
                  <a:off x="9444190" y="2308736"/>
                  <a:ext cx="3402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92594BE-DB1F-D854-68F8-59439F43E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190" y="2308736"/>
                  <a:ext cx="34021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53FDED-AC63-49AF-024F-E59269F925D7}"/>
              </a:ext>
            </a:extLst>
          </p:cNvPr>
          <p:cNvCxnSpPr/>
          <p:nvPr/>
        </p:nvCxnSpPr>
        <p:spPr>
          <a:xfrm>
            <a:off x="2215245" y="3421267"/>
            <a:ext cx="776356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C2F36FC-2535-B536-DDF4-487C225C39DB}"/>
                  </a:ext>
                </a:extLst>
              </p:cNvPr>
              <p:cNvSpPr txBox="1"/>
              <p:nvPr/>
            </p:nvSpPr>
            <p:spPr>
              <a:xfrm>
                <a:off x="2139350" y="3113988"/>
                <a:ext cx="1271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C2F36FC-2535-B536-DDF4-487C225C3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50" y="3113988"/>
                <a:ext cx="127151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CA25FB3-2A2E-4B1F-5BFF-B25EB3F4F241}"/>
              </a:ext>
            </a:extLst>
          </p:cNvPr>
          <p:cNvCxnSpPr/>
          <p:nvPr/>
        </p:nvCxnSpPr>
        <p:spPr>
          <a:xfrm>
            <a:off x="2214220" y="2981036"/>
            <a:ext cx="776356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F229A89-4331-A10C-6BB2-55805BD0B2C4}"/>
              </a:ext>
            </a:extLst>
          </p:cNvPr>
          <p:cNvCxnSpPr/>
          <p:nvPr/>
        </p:nvCxnSpPr>
        <p:spPr>
          <a:xfrm>
            <a:off x="2214220" y="3861498"/>
            <a:ext cx="776356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FFD60E0-1ED2-E1A9-5C66-AD1F5D215EEF}"/>
              </a:ext>
            </a:extLst>
          </p:cNvPr>
          <p:cNvCxnSpPr/>
          <p:nvPr/>
        </p:nvCxnSpPr>
        <p:spPr>
          <a:xfrm>
            <a:off x="9693610" y="2973303"/>
            <a:ext cx="0" cy="4479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70E3472-9D60-4424-321B-3FD38E2C2AB2}"/>
              </a:ext>
            </a:extLst>
          </p:cNvPr>
          <p:cNvCxnSpPr/>
          <p:nvPr/>
        </p:nvCxnSpPr>
        <p:spPr>
          <a:xfrm>
            <a:off x="9693610" y="3429000"/>
            <a:ext cx="0" cy="4479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EF4C3E2-8328-8FC5-0DB1-6C3E7E28259B}"/>
                  </a:ext>
                </a:extLst>
              </p:cNvPr>
              <p:cNvSpPr txBox="1"/>
              <p:nvPr/>
            </p:nvSpPr>
            <p:spPr>
              <a:xfrm>
                <a:off x="9693610" y="3017307"/>
                <a:ext cx="340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EF4C3E2-8328-8FC5-0DB1-6C3E7E28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610" y="3017307"/>
                <a:ext cx="340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3653526-8E65-C7C3-11AA-117C0708625D}"/>
                  </a:ext>
                </a:extLst>
              </p:cNvPr>
              <p:cNvSpPr txBox="1"/>
              <p:nvPr/>
            </p:nvSpPr>
            <p:spPr>
              <a:xfrm>
                <a:off x="9693610" y="3478373"/>
                <a:ext cx="340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3653526-8E65-C7C3-11AA-117C07086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610" y="3478373"/>
                <a:ext cx="3402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7E0582-FF4D-CA81-2C91-84BD15482F0F}"/>
                  </a:ext>
                </a:extLst>
              </p:cNvPr>
              <p:cNvSpPr txBox="1"/>
              <p:nvPr/>
            </p:nvSpPr>
            <p:spPr>
              <a:xfrm>
                <a:off x="6656179" y="2670279"/>
                <a:ext cx="1271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7E0582-FF4D-CA81-2C91-84BD1548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179" y="2670279"/>
                <a:ext cx="127151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153D8E1-2C28-7D55-9581-A71375605AA3}"/>
                  </a:ext>
                </a:extLst>
              </p:cNvPr>
              <p:cNvSpPr txBox="1"/>
              <p:nvPr/>
            </p:nvSpPr>
            <p:spPr>
              <a:xfrm>
                <a:off x="6656179" y="3543881"/>
                <a:ext cx="1271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153D8E1-2C28-7D55-9581-A7137560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179" y="3543881"/>
                <a:ext cx="127151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2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2023-04-30T11:44:41Z</dcterms:created>
  <dcterms:modified xsi:type="dcterms:W3CDTF">2023-04-30T11:45:11Z</dcterms:modified>
</cp:coreProperties>
</file>