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660"/>
  </p:normalViewPr>
  <p:slideViewPr>
    <p:cSldViewPr snapToGrid="0">
      <p:cViewPr>
        <p:scale>
          <a:sx n="125" d="100"/>
          <a:sy n="125" d="100"/>
        </p:scale>
        <p:origin x="48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FAC5-A15D-4C91-AB96-78280462A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AE23-A216-4164-BFF6-6FDEE86E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A4DA-A865-4150-AF57-36879B5F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F749-3B0F-40AD-9AEE-77BAAEBD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2835-7AB8-48E0-ACFB-B89FD78D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A943-6160-4DBB-B645-6CCE48CB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AD5F2-2642-4165-BFF1-15B98434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201B-9B53-466A-893A-630F3EDC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6B1A-FEF5-40B7-A7F4-19E632B2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9F2F-1BE0-42F8-921B-19BAC984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31658-6072-467E-BF8A-BFCC1267E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3B27-37FD-4812-985B-66C5B2A2A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E945-6B1D-4582-98E6-92DA9C89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246-3046-4ED2-A0B1-DA508E57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60CB-3358-4DE4-8D81-E4572A50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8256-4488-44EC-A274-AA7FBCDE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49FF-BB00-4431-B379-C3EBD83A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AB80-FA87-450F-B84C-42AACE9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A14C-6266-40ED-A3EA-84741008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4579-97D7-4851-9303-19203639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3A41-1F28-4157-9C94-E72938BC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CEF1-1BE6-4089-AB02-A009BA79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D0C6-D267-4B96-A3A3-7BBF9C1B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CF53-C3D9-43BF-9AA0-2A8F475B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B888-32C1-47A0-A9F7-5E77138A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DD64-A0FA-4EBC-BE17-A95CF40D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CF3F-9128-4481-A02A-E84B13841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803FC-2597-4E93-AD49-494BDCB78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823B6-BE50-495F-BA19-C72ADF26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0BB6-2C53-4EDE-B7F2-38689CB8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C49AC-FADD-4906-9CEF-467928B0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C0C6-1861-41C4-9C0C-8DB2AF4E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729C-79A8-47DD-9A85-0C9B5FA33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625FD-6A30-49AB-BC92-DD4BD69B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FAAF1-F896-4885-B77F-E80EFC4A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3BEB3-6833-49D7-8306-59EB2E8D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1DCDF-C85A-41F0-B07D-7B6C120E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8E800-33B6-4902-A9A3-16BBA196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AF4E0-453D-4B95-83BA-F373A338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A4CC-3B66-4274-9527-F804F839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BF849-0671-4006-B330-AE19793C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4AB0B-DBCF-4AC1-BC50-6FF956C1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E5486-6AA0-42DF-A0ED-C8652379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0FF28-4C71-4A4D-BC36-EA3F6F2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4D6C9-7073-4D89-934A-6B90CA78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FBE25-8824-4156-8864-A10B9CB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1696-B76A-4507-A973-C4B8E9B8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7739-759A-4A13-BB8A-1145B3248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6D43D-7716-4DF4-81E2-C601F786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E056-EA59-4571-A046-A8F8930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2C53-30A9-4B4E-A15E-4EF6532A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13E3-E112-4C46-B16F-B15144A5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92D1-9DAC-4DAF-AD93-2F961472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63272-B02E-491C-BCE8-AFA4D93CF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D883-770D-40C7-9B80-4363468F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7022E-F7F1-4C7E-ACD5-FAEE1C3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9AED-789A-4C23-82EA-318B5E1F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671F-70E9-4687-AB6E-DFDE0747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4D0EA-AD82-4F45-B8C6-20C3853E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D6F2C-DEE8-4DE9-BDE7-B166193B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BFBF-7F5F-44B0-ACEC-87FBCF2D2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1AFD-FA34-45CD-A80A-854EAD0867E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B20B-7451-4298-8516-8117E52FB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F553-458F-4113-ADA6-E53FEB251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FA1B-38CC-4C7D-A744-D8FE1D44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CC43664-FEBE-4739-A5E6-DE2B5B7B9FE9}"/>
              </a:ext>
            </a:extLst>
          </p:cNvPr>
          <p:cNvSpPr/>
          <p:nvPr/>
        </p:nvSpPr>
        <p:spPr>
          <a:xfrm>
            <a:off x="1985318" y="297477"/>
            <a:ext cx="7298725" cy="6354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F0F458-3F65-486F-B5A5-731FED014974}"/>
              </a:ext>
            </a:extLst>
          </p:cNvPr>
          <p:cNvGrpSpPr/>
          <p:nvPr/>
        </p:nvGrpSpPr>
        <p:grpSpPr>
          <a:xfrm>
            <a:off x="2100149" y="4514343"/>
            <a:ext cx="2728240" cy="2137822"/>
            <a:chOff x="287824" y="1382820"/>
            <a:chExt cx="2728240" cy="21378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ABB3AE-DABF-4093-BA27-01EB3D52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24" y="1382820"/>
              <a:ext cx="2728240" cy="20461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8730EE-765B-4888-BB4B-1F5F3339BAB3}"/>
                </a:ext>
              </a:extLst>
            </p:cNvPr>
            <p:cNvSpPr/>
            <p:nvPr/>
          </p:nvSpPr>
          <p:spPr>
            <a:xfrm>
              <a:off x="287824" y="3289810"/>
              <a:ext cx="99257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i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Hans </a:t>
              </a:r>
              <a:r>
                <a:rPr lang="en-US" sz="900" i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Hillewaert</a:t>
              </a:r>
              <a:endParaRPr lang="en-US" sz="9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156F75E-BD37-4A71-8684-A3F4B47BF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2" t="1763" r="2712" b="1788"/>
          <a:stretch/>
        </p:blipFill>
        <p:spPr>
          <a:xfrm>
            <a:off x="5198077" y="3950068"/>
            <a:ext cx="1414060" cy="25989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F51CD36-4AFB-4526-B9BD-9575BE786BEC}"/>
              </a:ext>
            </a:extLst>
          </p:cNvPr>
          <p:cNvGrpSpPr/>
          <p:nvPr/>
        </p:nvGrpSpPr>
        <p:grpSpPr>
          <a:xfrm>
            <a:off x="7067350" y="4697627"/>
            <a:ext cx="2115405" cy="1715078"/>
            <a:chOff x="5526874" y="3429000"/>
            <a:chExt cx="2115405" cy="17150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45E64F-E5D4-466A-A155-023DF1585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6874" y="3429000"/>
              <a:ext cx="2012478" cy="159966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3A0BFA-13C9-4BC7-B300-A10DD2AD98FC}"/>
                </a:ext>
              </a:extLst>
            </p:cNvPr>
            <p:cNvSpPr/>
            <p:nvPr/>
          </p:nvSpPr>
          <p:spPr>
            <a:xfrm>
              <a:off x="6598403" y="4913246"/>
              <a:ext cx="104387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i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Charles J. Sharp</a:t>
              </a:r>
              <a:endParaRPr lang="en-US" sz="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7C0B9D-AC57-4708-9A8C-A6D155FEECD9}"/>
              </a:ext>
            </a:extLst>
          </p:cNvPr>
          <p:cNvSpPr/>
          <p:nvPr/>
        </p:nvSpPr>
        <p:spPr>
          <a:xfrm>
            <a:off x="4828389" y="601334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Kingdom: Animalia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4DF0C0-0D94-450C-84A0-A2DE2FE85B7B}"/>
              </a:ext>
            </a:extLst>
          </p:cNvPr>
          <p:cNvSpPr/>
          <p:nvPr/>
        </p:nvSpPr>
        <p:spPr>
          <a:xfrm>
            <a:off x="4828389" y="1466343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Phylum: Arthropoda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FAAC50-85A3-4C41-BCEB-F43CAEB1361E}"/>
              </a:ext>
            </a:extLst>
          </p:cNvPr>
          <p:cNvSpPr/>
          <p:nvPr/>
        </p:nvSpPr>
        <p:spPr>
          <a:xfrm>
            <a:off x="2596438" y="2196642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Subphylum: Crustacea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247864-536D-4657-AE94-7465C676CC12}"/>
              </a:ext>
            </a:extLst>
          </p:cNvPr>
          <p:cNvSpPr/>
          <p:nvPr/>
        </p:nvSpPr>
        <p:spPr>
          <a:xfrm>
            <a:off x="6956601" y="2217101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Subphylum: Chelicerata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3AAC85-AA64-48E4-80BA-D61B1D55DFBE}"/>
              </a:ext>
            </a:extLst>
          </p:cNvPr>
          <p:cNvSpPr/>
          <p:nvPr/>
        </p:nvSpPr>
        <p:spPr>
          <a:xfrm>
            <a:off x="5241300" y="3034625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Class: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Merosomata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F06ED5-9F71-4CB1-B853-6FA50E3A26D2}"/>
              </a:ext>
            </a:extLst>
          </p:cNvPr>
          <p:cNvSpPr/>
          <p:nvPr/>
        </p:nvSpPr>
        <p:spPr>
          <a:xfrm>
            <a:off x="7412174" y="3034625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Class: Arachnida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11B09DE-28E9-4A0A-8BAE-2290643C27AC}"/>
              </a:ext>
            </a:extLst>
          </p:cNvPr>
          <p:cNvSpPr/>
          <p:nvPr/>
        </p:nvSpPr>
        <p:spPr>
          <a:xfrm>
            <a:off x="5466313" y="1117938"/>
            <a:ext cx="428368" cy="3861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BE42919E-3843-48A9-BE77-C4754D2F46FA}"/>
              </a:ext>
            </a:extLst>
          </p:cNvPr>
          <p:cNvSpPr/>
          <p:nvPr/>
        </p:nvSpPr>
        <p:spPr>
          <a:xfrm rot="16200000" flipH="1">
            <a:off x="3867667" y="1223334"/>
            <a:ext cx="527224" cy="152400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79D8BDE3-1FDC-4274-82C4-FAFA631CADF4}"/>
              </a:ext>
            </a:extLst>
          </p:cNvPr>
          <p:cNvSpPr/>
          <p:nvPr/>
        </p:nvSpPr>
        <p:spPr>
          <a:xfrm rot="5400000">
            <a:off x="6893844" y="1231838"/>
            <a:ext cx="527224" cy="152400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D99D8FB-E8B2-4C7B-8ABB-1C68F4CB403F}"/>
              </a:ext>
            </a:extLst>
          </p:cNvPr>
          <p:cNvSpPr/>
          <p:nvPr/>
        </p:nvSpPr>
        <p:spPr>
          <a:xfrm>
            <a:off x="8264282" y="2736789"/>
            <a:ext cx="428368" cy="3861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29D9D20C-E7C2-4B58-96BD-BA860B1C0C6C}"/>
              </a:ext>
            </a:extLst>
          </p:cNvPr>
          <p:cNvSpPr/>
          <p:nvPr/>
        </p:nvSpPr>
        <p:spPr>
          <a:xfrm rot="16200000" flipH="1">
            <a:off x="6233296" y="2216518"/>
            <a:ext cx="527224" cy="1140886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CC43664-FEBE-4739-A5E6-DE2B5B7B9FE9}"/>
              </a:ext>
            </a:extLst>
          </p:cNvPr>
          <p:cNvSpPr/>
          <p:nvPr/>
        </p:nvSpPr>
        <p:spPr>
          <a:xfrm>
            <a:off x="1985318" y="297477"/>
            <a:ext cx="7298725" cy="6354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F0F458-3F65-486F-B5A5-731FED014974}"/>
              </a:ext>
            </a:extLst>
          </p:cNvPr>
          <p:cNvGrpSpPr/>
          <p:nvPr/>
        </p:nvGrpSpPr>
        <p:grpSpPr>
          <a:xfrm>
            <a:off x="2100149" y="4514343"/>
            <a:ext cx="2728240" cy="2137822"/>
            <a:chOff x="287824" y="1382820"/>
            <a:chExt cx="2728240" cy="21378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ABB3AE-DABF-4093-BA27-01EB3D52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24" y="1382820"/>
              <a:ext cx="2728240" cy="20461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8730EE-765B-4888-BB4B-1F5F3339BAB3}"/>
                </a:ext>
              </a:extLst>
            </p:cNvPr>
            <p:cNvSpPr/>
            <p:nvPr/>
          </p:nvSpPr>
          <p:spPr>
            <a:xfrm>
              <a:off x="287824" y="3289810"/>
              <a:ext cx="99257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i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Hans </a:t>
              </a:r>
              <a:r>
                <a:rPr lang="en-US" sz="900" i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Hillewaert</a:t>
              </a:r>
              <a:endParaRPr lang="en-US" sz="9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156F75E-BD37-4A71-8684-A3F4B47BF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2" t="1763" r="2712" b="1788"/>
          <a:stretch/>
        </p:blipFill>
        <p:spPr>
          <a:xfrm>
            <a:off x="5198077" y="3950068"/>
            <a:ext cx="1414060" cy="25989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F51CD36-4AFB-4526-B9BD-9575BE786BEC}"/>
              </a:ext>
            </a:extLst>
          </p:cNvPr>
          <p:cNvGrpSpPr/>
          <p:nvPr/>
        </p:nvGrpSpPr>
        <p:grpSpPr>
          <a:xfrm>
            <a:off x="7067350" y="4697627"/>
            <a:ext cx="2115405" cy="1715078"/>
            <a:chOff x="5526874" y="3429000"/>
            <a:chExt cx="2115405" cy="17150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45E64F-E5D4-466A-A155-023DF1585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6874" y="3429000"/>
              <a:ext cx="2012478" cy="159966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3A0BFA-13C9-4BC7-B300-A10DD2AD98FC}"/>
                </a:ext>
              </a:extLst>
            </p:cNvPr>
            <p:cNvSpPr/>
            <p:nvPr/>
          </p:nvSpPr>
          <p:spPr>
            <a:xfrm>
              <a:off x="6598403" y="4913246"/>
              <a:ext cx="104387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i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Charles J. Sharp</a:t>
              </a:r>
              <a:endParaRPr lang="en-US" sz="9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07C0B9D-AC57-4708-9A8C-A6D155FEECD9}"/>
              </a:ext>
            </a:extLst>
          </p:cNvPr>
          <p:cNvSpPr/>
          <p:nvPr/>
        </p:nvSpPr>
        <p:spPr>
          <a:xfrm>
            <a:off x="4630269" y="448934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Kingdom: Animalia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4DF0C0-0D94-450C-84A0-A2DE2FE85B7B}"/>
              </a:ext>
            </a:extLst>
          </p:cNvPr>
          <p:cNvSpPr/>
          <p:nvPr/>
        </p:nvSpPr>
        <p:spPr>
          <a:xfrm>
            <a:off x="4630269" y="1313943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Phylum: Arthropoda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FAAC50-85A3-4C41-BCEB-F43CAEB1361E}"/>
              </a:ext>
            </a:extLst>
          </p:cNvPr>
          <p:cNvSpPr/>
          <p:nvPr/>
        </p:nvSpPr>
        <p:spPr>
          <a:xfrm>
            <a:off x="2398318" y="2044242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Subphylum: Crustacea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247864-536D-4657-AE94-7465C676CC12}"/>
              </a:ext>
            </a:extLst>
          </p:cNvPr>
          <p:cNvSpPr/>
          <p:nvPr/>
        </p:nvSpPr>
        <p:spPr>
          <a:xfrm>
            <a:off x="6758481" y="2064701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Subphylum: Chelicerata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3AAC85-AA64-48E4-80BA-D61B1D55DFBE}"/>
              </a:ext>
            </a:extLst>
          </p:cNvPr>
          <p:cNvSpPr/>
          <p:nvPr/>
        </p:nvSpPr>
        <p:spPr>
          <a:xfrm>
            <a:off x="4904486" y="3380796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Order: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Xyphosura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F06ED5-9F71-4CB1-B853-6FA50E3A26D2}"/>
              </a:ext>
            </a:extLst>
          </p:cNvPr>
          <p:cNvSpPr/>
          <p:nvPr/>
        </p:nvSpPr>
        <p:spPr>
          <a:xfrm>
            <a:off x="4640662" y="2632005"/>
            <a:ext cx="1704216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Class: Arachnida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11B09DE-28E9-4A0A-8BAE-2290643C27AC}"/>
              </a:ext>
            </a:extLst>
          </p:cNvPr>
          <p:cNvSpPr/>
          <p:nvPr/>
        </p:nvSpPr>
        <p:spPr>
          <a:xfrm>
            <a:off x="5268193" y="965538"/>
            <a:ext cx="428368" cy="3861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BE42919E-3843-48A9-BE77-C4754D2F46FA}"/>
              </a:ext>
            </a:extLst>
          </p:cNvPr>
          <p:cNvSpPr/>
          <p:nvPr/>
        </p:nvSpPr>
        <p:spPr>
          <a:xfrm rot="16200000" flipH="1">
            <a:off x="3669547" y="1070934"/>
            <a:ext cx="527224" cy="152400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79D8BDE3-1FDC-4274-82C4-FAFA631CADF4}"/>
              </a:ext>
            </a:extLst>
          </p:cNvPr>
          <p:cNvSpPr/>
          <p:nvPr/>
        </p:nvSpPr>
        <p:spPr>
          <a:xfrm rot="5400000">
            <a:off x="6695724" y="1079438"/>
            <a:ext cx="527224" cy="152400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D99D8FB-E8B2-4C7B-8ABB-1C68F4CB403F}"/>
              </a:ext>
            </a:extLst>
          </p:cNvPr>
          <p:cNvSpPr/>
          <p:nvPr/>
        </p:nvSpPr>
        <p:spPr>
          <a:xfrm>
            <a:off x="5982351" y="3087074"/>
            <a:ext cx="428368" cy="3861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29D9D20C-E7C2-4B58-96BD-BA860B1C0C6C}"/>
              </a:ext>
            </a:extLst>
          </p:cNvPr>
          <p:cNvSpPr/>
          <p:nvPr/>
        </p:nvSpPr>
        <p:spPr>
          <a:xfrm rot="16200000" flipH="1">
            <a:off x="6070873" y="1870103"/>
            <a:ext cx="527224" cy="1140886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746CFA-3196-48D3-B7D2-AFBC8F56F463}"/>
              </a:ext>
            </a:extLst>
          </p:cNvPr>
          <p:cNvSpPr/>
          <p:nvPr/>
        </p:nvSpPr>
        <p:spPr>
          <a:xfrm>
            <a:off x="7254663" y="3380795"/>
            <a:ext cx="1637851" cy="5272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Order: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Ricinulei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id="{5B807FAA-9612-48CC-82EC-0213C12F3498}"/>
              </a:ext>
            </a:extLst>
          </p:cNvPr>
          <p:cNvSpPr/>
          <p:nvPr/>
        </p:nvSpPr>
        <p:spPr>
          <a:xfrm rot="5400000">
            <a:off x="6787695" y="2413678"/>
            <a:ext cx="527224" cy="1524003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7</cp:revision>
  <dcterms:created xsi:type="dcterms:W3CDTF">2020-07-31T13:23:35Z</dcterms:created>
  <dcterms:modified xsi:type="dcterms:W3CDTF">2020-07-31T22:38:24Z</dcterms:modified>
</cp:coreProperties>
</file>