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A8E7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15" autoAdjust="0"/>
    <p:restoredTop sz="94660"/>
  </p:normalViewPr>
  <p:slideViewPr>
    <p:cSldViewPr snapToGrid="0">
      <p:cViewPr>
        <p:scale>
          <a:sx n="114" d="100"/>
          <a:sy n="114" d="100"/>
        </p:scale>
        <p:origin x="-453" y="-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FB6A-1D89-22D8-A585-63DC0427B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BFDE1-3CD1-314D-299D-A4DCB54DF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E8276-7017-F57D-A826-9F67008F8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BC73-448C-4795-AFB6-6D565714407A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1F066-0820-BEE5-7F3C-2743208EF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4F2F1-32CE-07FD-2883-EE06F0418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A8AB0-0125-48F6-B755-0E169F8E0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17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88FE4-9548-4A17-13B1-946C89052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F7C2F5-8E75-7520-AF5E-3715CC409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E89EC-D90A-4A3E-B10B-B1A9864B3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BC73-448C-4795-AFB6-6D565714407A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027FB-CF0A-6A46-016F-EDFB1664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13CBE-CA89-A4A8-609D-B3A9C2357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A8AB0-0125-48F6-B755-0E169F8E0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59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649792-0159-165F-5CFB-575932DEB2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FEA9CB-D20F-39CE-D48D-DF6F549C2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7F6D0-5729-A59D-1E0A-0CAC1E89A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BC73-448C-4795-AFB6-6D565714407A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4C224-155F-68E7-65FB-BFB41A7D8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766BF-6B3B-1AB0-A47D-5CD029419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A8AB0-0125-48F6-B755-0E169F8E0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13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F2F9-F954-C643-2405-D39AC27A4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3FB71-8F17-7CBD-C200-95FE5E5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3CFEC-45DE-C184-C225-DCFEBB060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BC73-448C-4795-AFB6-6D565714407A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37F6B-D058-F101-AD0F-D795ECFF9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59325-ED27-B2E3-81FF-4D040B3F7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A8AB0-0125-48F6-B755-0E169F8E0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04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98C41-7EC8-E10A-CFE2-F5349CEC9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4D4A1-B8FA-5BE7-EC66-1E0B4EAC2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84D8E-790E-3A5E-37BA-485E43E61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BC73-448C-4795-AFB6-6D565714407A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5E188-F984-1B93-3BF7-7A0192E97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0B096-FF61-73C5-8D0E-E593AC709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A8AB0-0125-48F6-B755-0E169F8E0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29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A205D-4F3A-18CA-D3CC-850C770E3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12CEF-DFFF-03AC-DDA4-1939D4F08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6F8F5-11AE-102D-F8EC-71E842CDA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179FD-EC4D-1FA8-1B91-46FD0AD7E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BC73-448C-4795-AFB6-6D565714407A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2CE3F-0229-7388-1F8B-5F449C02F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58E49-AA56-27BE-919C-3C2E6F465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A8AB0-0125-48F6-B755-0E169F8E0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04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BA458-5AAE-DA35-947F-29902403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58544-AD95-8FC2-3A57-3EE6E6B0A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0513B-9B9F-89B7-CE08-D23E6E244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05FD7B-73DB-E4E7-3A4F-E38E5962D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28C13-412D-754E-04C6-92BF338E9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B244C4-24B3-7255-2FE6-BE1FCB836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BC73-448C-4795-AFB6-6D565714407A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452DD0-A197-9AB7-BD68-C2F504333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5C272E-DA81-5CF1-358E-8B930D0B3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A8AB0-0125-48F6-B755-0E169F8E0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62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5BDE7-0A58-A832-A8B7-3048C157A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3E8E79-0B0F-0456-1D2F-44EE4F7E4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BC73-448C-4795-AFB6-6D565714407A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376986-B82C-4004-5319-74B6F7806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2B8C85-C64F-CF78-A97B-C45014C5D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A8AB0-0125-48F6-B755-0E169F8E0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55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C58C7-DF65-197A-4543-748D1FF80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BC73-448C-4795-AFB6-6D565714407A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8AE494-BCB9-C96A-4792-3B3700327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121802-7FA4-F5AB-F995-8E1E0E0EF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A8AB0-0125-48F6-B755-0E169F8E0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55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9F3C6-F90D-57CA-8CDA-91BEDB6E9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8433C-9D79-152A-7989-4C4EF4E59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28A45-50E2-90EA-5E74-310E775B3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25023E-B384-15C3-6684-BC7E41A85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BC73-448C-4795-AFB6-6D565714407A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4DFD7-D91C-1DF2-F1B2-928E332F1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0BFA9-E057-0ECE-0261-F5242DD1B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A8AB0-0125-48F6-B755-0E169F8E0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0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6A6B8-B2BB-FB19-4EF9-89B96CDD5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2D8A55-20CA-0041-2CD8-37D2712160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98813-7CE7-EA93-6DFC-36CC378B3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8CBD8-39C7-2C33-C7F2-CAADC68CF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BC73-448C-4795-AFB6-6D565714407A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B5020-8BB1-EAB6-DB2B-AF38DC511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14C0D-64AA-EB43-DF7A-5382464E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A8AB0-0125-48F6-B755-0E169F8E0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55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256728-456F-846F-A380-CDD538863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BB609-9ECC-1F43-5818-0003BF5A1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8D039-F01F-188C-B04D-83B56E91C3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FBC73-448C-4795-AFB6-6D565714407A}" type="datetimeFigureOut">
              <a:rPr lang="en-US" smtClean="0"/>
              <a:t>7/23/2022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1510D-AE85-D7D7-50F3-28BF6801AD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F14BE-ACBF-BDFF-D722-4794E3D7A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A8AB0-0125-48F6-B755-0E169F8E0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75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586E32-D039-F645-7236-32C8A9CEF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858" y="419100"/>
            <a:ext cx="1837019" cy="24709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0F96FE-24BB-E48D-1EBF-E2E071BB0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750" y="1247640"/>
            <a:ext cx="3496450" cy="529201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C7850B1-9023-2F1E-7B8F-A22D287B6C6B}"/>
              </a:ext>
            </a:extLst>
          </p:cNvPr>
          <p:cNvCxnSpPr>
            <a:cxnSpLocks/>
          </p:cNvCxnSpPr>
          <p:nvPr/>
        </p:nvCxnSpPr>
        <p:spPr>
          <a:xfrm flipV="1">
            <a:off x="4146550" y="1247640"/>
            <a:ext cx="1577200" cy="11272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9FE0932-5AD3-2E20-A40A-4BD74D32400B}"/>
              </a:ext>
            </a:extLst>
          </p:cNvPr>
          <p:cNvCxnSpPr>
            <a:cxnSpLocks/>
          </p:cNvCxnSpPr>
          <p:nvPr/>
        </p:nvCxnSpPr>
        <p:spPr>
          <a:xfrm>
            <a:off x="4174039" y="2698750"/>
            <a:ext cx="1549711" cy="38409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200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 Schiff</dc:creator>
  <cp:lastModifiedBy>Conrad Schiff</cp:lastModifiedBy>
  <cp:revision>1</cp:revision>
  <dcterms:created xsi:type="dcterms:W3CDTF">2022-07-26T21:11:42Z</dcterms:created>
  <dcterms:modified xsi:type="dcterms:W3CDTF">2022-07-26T21:11:42Z</dcterms:modified>
</cp:coreProperties>
</file>