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D36B-F207-AC8D-D70E-BEA5FF56C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785F3-9BD2-61B0-A4A6-2A04AEC8D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8FEBE-4174-7B8E-B3AD-E179D7E5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6ECD-6218-45D3-9B7E-3909E48F421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41D6A-79A6-5796-045B-060D0450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4FBC5-2E6D-E551-0638-5B5172B3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6714-3848-4BD6-B4F9-960689AC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6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A855-90C0-58BC-0F94-9016BCB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82B28-791D-988A-A76B-B1E78F5D2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9E602-7C61-13C4-35C5-E678DB08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6ECD-6218-45D3-9B7E-3909E48F421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400D0-050A-5A11-AADB-7AE2AFF6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1035D-B795-06CE-2EDE-A7A81A09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6714-3848-4BD6-B4F9-960689AC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7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F97BB-5FA0-6CE3-0036-FF0E44515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24F5F-CDDB-BA99-8D2F-26FF95511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CB72-41AD-B025-F2DF-1D1E0CB0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6ECD-6218-45D3-9B7E-3909E48F421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1A68F-3373-2BDA-D4DD-952FDBC4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5F0F4-198C-DB2D-3104-931BF225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6714-3848-4BD6-B4F9-960689AC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6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1448-6A4D-601F-E255-2C73FDE1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72888-86DB-E917-1BCF-D4759E426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C215-AC7D-B0B0-E69D-274B5036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6ECD-6218-45D3-9B7E-3909E48F421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C3D9F-D3CD-3DBB-902B-B5E48BDF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048DE-814E-F52B-B024-D441B3D3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6714-3848-4BD6-B4F9-960689AC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8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7646-90D8-1241-B02F-A3DA67FC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8C15C-9910-D4CC-0B32-E015B3F41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6608E-D629-2577-1B93-6F95170A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6ECD-6218-45D3-9B7E-3909E48F421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CFBF6-9988-F386-94B9-E7968876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FD504-B946-0237-D207-AF30C276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6714-3848-4BD6-B4F9-960689AC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3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52AA-2EEC-FAEC-CDFE-0663C816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9E1C-1897-793B-66F7-018009439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0586E-616E-4979-4EF0-699FFC6C3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51F55-F102-FF82-E28D-7BCCD7BF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6ECD-6218-45D3-9B7E-3909E48F421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04EA8-9EF4-0778-C0DD-51D87824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629EA-6832-B5DE-3059-B12A353F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6714-3848-4BD6-B4F9-960689AC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3E09-410C-163F-2524-B088B13B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CE8AF-B8DC-5459-A466-C04CF36C4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64DB2-C997-5737-67D1-7071C28EE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6A5E8-5C85-2EF0-04DE-9C55C6368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64641-23E7-DF39-039E-4BA708A54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A667B-1F85-3443-5A08-D7C83E81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6ECD-6218-45D3-9B7E-3909E48F421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5E4ED-7C68-8E7F-21A3-EF78D80D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7E2B0-D6A5-A7F8-C0AE-FE14615D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6714-3848-4BD6-B4F9-960689AC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6BCB-9E8F-A837-3470-AF29A9E7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5DDA8-7365-B178-F3BD-764DF9E1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6ECD-6218-45D3-9B7E-3909E48F421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57F0E-38BE-1B3A-71D2-79C043B4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60B97-B38B-FC71-9F97-49AD1F4D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6714-3848-4BD6-B4F9-960689AC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4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B52EE-F072-8087-21B0-7078F9AB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6ECD-6218-45D3-9B7E-3909E48F421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8C4AF-733B-6A0B-D728-BEC2AAB4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C77B5-8E2C-5679-D497-1C4FD378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6714-3848-4BD6-B4F9-960689AC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8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273A-3495-8147-ECC7-52F09568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B96F5-B84C-6960-7035-E1C3C923B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BD2FD-1E5B-FCB2-5EA2-B92336D0E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DC4C4-76E9-D426-F740-2FFAB7AF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6ECD-6218-45D3-9B7E-3909E48F421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C24A3-F179-599E-775F-825EEAA5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DD0DE-3005-86F4-4E1D-1654F0C6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6714-3848-4BD6-B4F9-960689AC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1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83E4-69DB-C502-C0C3-E7F03509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BE95F-487C-08B5-BC04-19188BCC6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0D91A-AD24-7992-66D6-28CD9646C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CA1AF-67F1-E5D5-1C5E-773BFC24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6ECD-6218-45D3-9B7E-3909E48F421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5EDBA-BFE3-76E2-6A40-FB0E42D0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21C0C-ACC7-876C-1486-15182812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6714-3848-4BD6-B4F9-960689AC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2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0C6EB-DB23-AED0-3089-D5AEDB01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FA409-0455-419B-8836-6D62F7AEE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2E00-9EB0-9E4B-4081-5B3714E8D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66ECD-6218-45D3-9B7E-3909E48F421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84079-08AB-2459-4B82-582A45B3C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F81A4-0918-6474-49CD-F10B1FEFE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96714-3848-4BD6-B4F9-960689AC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2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A2F5DFD-DB9E-FF96-80FA-C233B6CF7722}"/>
              </a:ext>
            </a:extLst>
          </p:cNvPr>
          <p:cNvGrpSpPr/>
          <p:nvPr/>
        </p:nvGrpSpPr>
        <p:grpSpPr>
          <a:xfrm>
            <a:off x="2539130" y="102741"/>
            <a:ext cx="7305605" cy="6472719"/>
            <a:chOff x="2539130" y="102741"/>
            <a:chExt cx="7305605" cy="64727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46EFD70-0437-CE47-C622-B064F95FF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130" y="102741"/>
              <a:ext cx="7305605" cy="64727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039746-21E5-BE99-D7F2-2EB5E8F70F0C}"/>
                </a:ext>
              </a:extLst>
            </p:cNvPr>
            <p:cNvSpPr txBox="1"/>
            <p:nvPr/>
          </p:nvSpPr>
          <p:spPr>
            <a:xfrm>
              <a:off x="2794572" y="5236969"/>
              <a:ext cx="692991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A Wise Monkey knows that a fool and his money are soon parted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BFC681-23BA-F46A-A11C-E0F8DA3AB8B3}"/>
                </a:ext>
              </a:extLst>
            </p:cNvPr>
            <p:cNvSpPr/>
            <p:nvPr/>
          </p:nvSpPr>
          <p:spPr>
            <a:xfrm>
              <a:off x="3096602" y="2309789"/>
              <a:ext cx="61906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NFT = No Fools Think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12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MV Boli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2</cp:revision>
  <dcterms:created xsi:type="dcterms:W3CDTF">2022-05-28T03:00:02Z</dcterms:created>
  <dcterms:modified xsi:type="dcterms:W3CDTF">2022-05-28T12:27:35Z</dcterms:modified>
</cp:coreProperties>
</file>