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62" r:id="rId3"/>
    <p:sldId id="379" r:id="rId4"/>
    <p:sldId id="323" r:id="rId5"/>
    <p:sldId id="340" r:id="rId6"/>
    <p:sldId id="326" r:id="rId7"/>
    <p:sldId id="327" r:id="rId8"/>
    <p:sldId id="258" r:id="rId9"/>
    <p:sldId id="332" r:id="rId10"/>
    <p:sldId id="260" r:id="rId11"/>
    <p:sldId id="372" r:id="rId12"/>
    <p:sldId id="374" r:id="rId13"/>
    <p:sldId id="378" r:id="rId14"/>
    <p:sldId id="262" r:id="rId15"/>
    <p:sldId id="263" r:id="rId16"/>
    <p:sldId id="264" r:id="rId17"/>
    <p:sldId id="265" r:id="rId18"/>
    <p:sldId id="277" r:id="rId19"/>
    <p:sldId id="280" r:id="rId20"/>
    <p:sldId id="281" r:id="rId21"/>
    <p:sldId id="283" r:id="rId22"/>
    <p:sldId id="284" r:id="rId23"/>
    <p:sldId id="268" r:id="rId24"/>
    <p:sldId id="321" r:id="rId25"/>
    <p:sldId id="322" r:id="rId26"/>
    <p:sldId id="286" r:id="rId27"/>
    <p:sldId id="287" r:id="rId28"/>
    <p:sldId id="269" r:id="rId29"/>
    <p:sldId id="270" r:id="rId30"/>
    <p:sldId id="301" r:id="rId31"/>
    <p:sldId id="303" r:id="rId32"/>
    <p:sldId id="304" r:id="rId33"/>
    <p:sldId id="306" r:id="rId34"/>
    <p:sldId id="380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6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>
        <p:scale>
          <a:sx n="75" d="100"/>
          <a:sy n="75" d="100"/>
        </p:scale>
        <p:origin x="61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1D20-6139-4800-94AB-B540B9923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FFC7E-9C64-41DD-87E3-CB4F772D2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7409E-F42C-4EF7-B2A6-D11308E4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870FE-FDE9-42E9-9DB6-ECD896DD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EF1E-1CD2-4D6B-AB85-171993F4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9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5D24-F720-4786-97FA-874E4A44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C06BE-1088-4027-8177-866F0A84B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FD3A-B544-4C6B-813F-B874ED65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E09B9-E49C-4646-88AA-E4AF48A5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618C-2F25-4947-916D-E6D06556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9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66B4C-8B97-4BA4-ABAD-397B19C3E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63EEC-3450-4920-B5BD-832D52BB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2969-AB22-4DA0-9225-A7B29FF9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DD3BB-3135-4F04-B73B-0ED45495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31CF2-42BC-49B2-85D9-1EC82B03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7C87-38FA-4EC2-9AD1-015807A5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0F48-996D-4A14-8380-A03B6178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D413-9822-42BD-9579-BE474372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5267B-C49F-46E2-8E95-B9D82358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1576-72B7-4D94-B729-24C75656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6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8619-EDF7-4A59-A089-F2E10F29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993E1-87CD-43D0-83FB-123B0724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5FB5-4ADA-472E-839A-04980A02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26B7F-4FD2-4AC1-A076-AB552737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7D8C-7D2A-43E8-B650-33A08577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F8E8-D155-438C-AA08-95564E0A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3CD80-8559-4CA9-833B-012E211CF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8EA05-7AB5-4FC1-88C3-910E30359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783F9-D72C-4532-AE45-79E04266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6936-BA51-4A90-A425-5607FFC8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3CF2D-3ED1-40CE-BF94-42C29BC4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0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14AE-E630-4AD0-8E47-4E34A8E0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30ECB-8946-4277-895E-1EDC7A06B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5264D-5D06-4286-91C2-FCECDA3F9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D80BC-D161-4AD1-A575-3D731EB1F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76E5B-1896-4EC1-BA45-67C3B1502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6D705-90C3-4A65-B30F-6FAFBC6B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749AF-622A-4C7A-8080-2D418409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96481-EAD1-4E72-9963-B8EAFE4F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3E08-AAE0-43A7-8336-67589B5F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F3659-5A39-4C5A-84C3-1F5933F6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A5F3E-3CBB-4AA7-9EFD-DE368B7E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B0659-4305-4321-B441-4F6DEE20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5F298-3D9F-4E9F-B846-FE86EFE5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A8E0A-6263-4DC7-9D56-14F61A67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5776C-C678-45A5-B2A4-5033C9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15D5-6BAC-4F30-8F56-E9FFC427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AF7F-246E-43EE-A246-B2A2A89A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899F1-DDAC-4902-85D5-8E15EAB12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3BB9A-676C-4B8F-8A80-4A23B316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B04E5-2037-4C38-8FC2-4DFC0023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FCFA1-685F-480E-87F8-D462ADA1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3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B016-F7A6-4F64-9847-6A4E0466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078AA-7045-4062-8025-1E1AE8162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A44D9-4918-40C7-A0D6-DE9724EE3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FBEC4-0B9E-4931-A56D-674BBC94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66BE-8111-417F-AD09-44629639AC8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C666A-E618-4083-B7B0-4790C904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BD4F6-9529-4B0E-8B43-45D562B8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1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32B1E-4AAD-479D-916B-881A5CD9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40E33-3C4D-4886-A068-3CC0B60E5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D0B6E-181E-45BA-B955-E1ABAF89C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366BE-8111-417F-AD09-44629639AC8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05E9-1960-4CA0-82AB-C8708ACEF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B1259-6859-463D-BC2A-1E9C23A4A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9085-03B4-4296-A177-E2036404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An A* Drama</a:t>
            </a:r>
          </a:p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C. Schiff</a:t>
            </a:r>
          </a:p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(aristotle2digital.blogwyrm.com)</a:t>
            </a:r>
          </a:p>
        </p:txBody>
      </p:sp>
    </p:spTree>
    <p:extLst>
      <p:ext uri="{BB962C8B-B14F-4D97-AF65-F5344CB8AC3E}">
        <p14:creationId xmlns:p14="http://schemas.microsoft.com/office/powerpoint/2010/main" val="203093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73C02EFD-4461-40B6-AB69-23099B50B852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7064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He selects from the open spaces the one with the lowest cost (score of 7) and repeats the process.</a:t>
            </a:r>
            <a:endParaRPr lang="en-US" sz="3200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12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8382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Confronted with two spaces bearing the same score of 6, he randomly selects between them.</a:t>
            </a:r>
          </a:p>
          <a:p>
            <a:pPr marL="0" indent="0" algn="ctr">
              <a:buNone/>
            </a:pPr>
            <a:endParaRPr lang="en-US" sz="4000" dirty="0">
              <a:latin typeface="Kristen ITC" panose="03050502040202030202" pitchFamily="66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Same with the score of ‘5’ in the open spaces that follow.</a:t>
            </a:r>
          </a:p>
          <a:p>
            <a:pPr marL="0" indent="0" algn="ctr">
              <a:buNone/>
            </a:pPr>
            <a:endParaRPr lang="en-US" sz="4000" dirty="0">
              <a:latin typeface="Kristen ITC" panose="03050502040202030202" pitchFamily="66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And so on…</a:t>
            </a:r>
            <a:endParaRPr lang="en-US" sz="3200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969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3382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00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7709" y="5285561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522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7709" y="52855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51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7709" y="52855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CB5C72C-DE06-49F4-A9C7-B556CD1F7578}"/>
              </a:ext>
            </a:extLst>
          </p:cNvPr>
          <p:cNvSpPr/>
          <p:nvPr/>
        </p:nvSpPr>
        <p:spPr>
          <a:xfrm>
            <a:off x="9309444" y="4353916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4FDED23-BE5A-48B7-AF4B-FD5F0BEC94D9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1C6058E-B9D8-4470-8EC1-B3E88C956E2D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C381F6F-3CF5-43C4-8D58-2367756301C2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BD8727-A418-4C2B-B6D0-ADA70DCC609A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2C5FB05-F688-4E54-896B-8E1B87621CDF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5FE761C-517E-44DE-9147-BC26A1A18AD2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B03E30B-AACB-4351-91B1-590E280237FB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4D4C0F2-FE1B-4303-A9B4-FC58C7EE7D88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3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CB5C72C-DE06-49F4-A9C7-B556CD1F7578}"/>
              </a:ext>
            </a:extLst>
          </p:cNvPr>
          <p:cNvSpPr/>
          <p:nvPr/>
        </p:nvSpPr>
        <p:spPr>
          <a:xfrm>
            <a:off x="9309444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471448A-C4E7-4EF3-8473-27D182C8C91C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4FDED23-BE5A-48B7-AF4B-FD5F0BEC94D9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1C6058E-B9D8-4470-8EC1-B3E88C956E2D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C381F6F-3CF5-43C4-8D58-2367756301C2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BD8727-A418-4C2B-B6D0-ADA70DCC609A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2C5FB05-F688-4E54-896B-8E1B87621CDF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5FE761C-517E-44DE-9147-BC26A1A18AD2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B03E30B-AACB-4351-91B1-590E280237FB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4D4C0F2-FE1B-4303-A9B4-FC58C7EE7D88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77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A snake seeks to bite a man after he poked the snake (for absolutely no reason) while it basked on a warm summer rock.</a:t>
            </a:r>
          </a:p>
        </p:txBody>
      </p:sp>
    </p:spTree>
    <p:extLst>
      <p:ext uri="{BB962C8B-B14F-4D97-AF65-F5344CB8AC3E}">
        <p14:creationId xmlns:p14="http://schemas.microsoft.com/office/powerpoint/2010/main" val="15981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CB5C72C-DE06-49F4-A9C7-B556CD1F7578}"/>
              </a:ext>
            </a:extLst>
          </p:cNvPr>
          <p:cNvSpPr/>
          <p:nvPr/>
        </p:nvSpPr>
        <p:spPr>
          <a:xfrm>
            <a:off x="9309444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471448A-C4E7-4EF3-8473-27D182C8C91C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1DCBE86-5050-4BED-AE3B-6BF2BCCBB9D7}"/>
              </a:ext>
            </a:extLst>
          </p:cNvPr>
          <p:cNvSpPr/>
          <p:nvPr/>
        </p:nvSpPr>
        <p:spPr>
          <a:xfrm>
            <a:off x="8381892" y="3427545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4FDED23-BE5A-48B7-AF4B-FD5F0BEC94D9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1C6058E-B9D8-4470-8EC1-B3E88C956E2D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C381F6F-3CF5-43C4-8D58-2367756301C2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BD8727-A418-4C2B-B6D0-ADA70DCC609A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2C5FB05-F688-4E54-896B-8E1B87621CDF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5FE761C-517E-44DE-9147-BC26A1A18AD2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B03E30B-AACB-4351-91B1-590E280237FB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4D4C0F2-FE1B-4303-A9B4-FC58C7EE7D88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6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CB5C72C-DE06-49F4-A9C7-B556CD1F7578}"/>
              </a:ext>
            </a:extLst>
          </p:cNvPr>
          <p:cNvSpPr/>
          <p:nvPr/>
        </p:nvSpPr>
        <p:spPr>
          <a:xfrm>
            <a:off x="9309444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471448A-C4E7-4EF3-8473-27D182C8C91C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1DCBE86-5050-4BED-AE3B-6BF2BCCBB9D7}"/>
              </a:ext>
            </a:extLst>
          </p:cNvPr>
          <p:cNvSpPr/>
          <p:nvPr/>
        </p:nvSpPr>
        <p:spPr>
          <a:xfrm>
            <a:off x="8381892" y="342754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9896871-827E-4755-BA37-707E672560CA}"/>
              </a:ext>
            </a:extLst>
          </p:cNvPr>
          <p:cNvSpPr/>
          <p:nvPr/>
        </p:nvSpPr>
        <p:spPr>
          <a:xfrm>
            <a:off x="8394933" y="5255744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4FDED23-BE5A-48B7-AF4B-FD5F0BEC94D9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1C6058E-B9D8-4470-8EC1-B3E88C956E2D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C381F6F-3CF5-43C4-8D58-2367756301C2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BD8727-A418-4C2B-B6D0-ADA70DCC609A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2C5FB05-F688-4E54-896B-8E1B87621CDF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5FE761C-517E-44DE-9147-BC26A1A18AD2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B03E30B-AACB-4351-91B1-590E280237FB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4D4C0F2-FE1B-4303-A9B4-FC58C7EE7D88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223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835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79E39B7-8B99-4E70-8CD3-CE018E73C8B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8B115B0-DFF8-4B17-A9F7-CAEC5CE187DB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6B63E6-C298-45BF-AD39-14531A4176A6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C063C54-4C8A-4212-A7BB-AA541ED18369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F955D7F-7BA8-4FEE-901E-8C0E2ACC1E54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F8BA2EF-57E0-474F-81A3-8F4774DA0822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9849DC9-0037-478D-8CE1-431E9A7C3D2C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18D0188-7AB1-43A6-B345-351E116B093D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2CB7121-8678-4C60-A28C-A8A8D8EF8CD0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29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79E39B7-8B99-4E70-8CD3-CE018E73C8B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8B115B0-DFF8-4B17-A9F7-CAEC5CE187DB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6B63E6-C298-45BF-AD39-14531A4176A6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C063C54-4C8A-4212-A7BB-AA541ED18369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F955D7F-7BA8-4FEE-901E-8C0E2ACC1E54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F8BA2EF-57E0-474F-81A3-8F4774DA0822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9849DC9-0037-478D-8CE1-431E9A7C3D2C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18D0188-7AB1-43A6-B345-351E116B093D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2CB7121-8678-4C60-A28C-A8A8D8EF8CD0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77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833BC27A-9202-4469-A325-0F120087B552}"/>
              </a:ext>
            </a:extLst>
          </p:cNvPr>
          <p:cNvSpPr/>
          <p:nvPr/>
        </p:nvSpPr>
        <p:spPr>
          <a:xfrm>
            <a:off x="9294450" y="5264330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352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79E39B7-8B99-4E70-8CD3-CE018E73C8B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8B115B0-DFF8-4B17-A9F7-CAEC5CE187DB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6B63E6-C298-45BF-AD39-14531A4176A6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C063C54-4C8A-4212-A7BB-AA541ED18369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F955D7F-7BA8-4FEE-901E-8C0E2ACC1E54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F8BA2EF-57E0-474F-81A3-8F4774DA0822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9849DC9-0037-478D-8CE1-431E9A7C3D2C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18D0188-7AB1-43A6-B345-351E116B093D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2CB7121-8678-4C60-A28C-A8A8D8EF8CD0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683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2EC5A678-146E-4AF1-8E1E-04783FC78F1C}"/>
              </a:ext>
            </a:extLst>
          </p:cNvPr>
          <p:cNvSpPr/>
          <p:nvPr/>
        </p:nvSpPr>
        <p:spPr>
          <a:xfrm>
            <a:off x="10175923" y="5270859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33BC27A-9202-4469-A325-0F120087B552}"/>
              </a:ext>
            </a:extLst>
          </p:cNvPr>
          <p:cNvSpPr/>
          <p:nvPr/>
        </p:nvSpPr>
        <p:spPr>
          <a:xfrm>
            <a:off x="9294450" y="526433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352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79E39B7-8B99-4E70-8CD3-CE018E73C8B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8B115B0-DFF8-4B17-A9F7-CAEC5CE187DB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6B63E6-C298-45BF-AD39-14531A4176A6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C063C54-4C8A-4212-A7BB-AA541ED18369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F955D7F-7BA8-4FEE-901E-8C0E2ACC1E54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F8BA2EF-57E0-474F-81A3-8F4774DA0822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9849DC9-0037-478D-8CE1-431E9A7C3D2C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18D0188-7AB1-43A6-B345-351E116B093D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2CB7121-8678-4C60-A28C-A8A8D8EF8CD0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019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F26FB7FB-D040-417E-A017-4C818B18719C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9C6AECD-C649-4480-BF14-55B9FD95C7C5}"/>
              </a:ext>
            </a:extLst>
          </p:cNvPr>
          <p:cNvSpPr/>
          <p:nvPr/>
        </p:nvSpPr>
        <p:spPr>
          <a:xfrm>
            <a:off x="10232750" y="528911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64591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894323C-DDEE-4945-84D9-E71B5496C600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6930EB7F-2510-42E1-A750-C4F9140C0C81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3233493-F56C-4667-B448-45AB9358C4ED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4972E35-C722-4441-8955-FE696148D71E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7D2C3D2-7820-4492-89B7-9863BD78F5A5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336FB77F-9FAE-436C-BE81-68366D223F0A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0B7D5F9-7D6E-48AF-97C3-4F74A070FB2F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90CBBAE-8C4B-4B54-8BE7-3175C40BD89E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A208721-B80F-4A9C-9F70-B37EA904F863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19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64F23069-EB3A-4FE9-8FA1-D85C7FE2FE1A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C8D3246-1D39-4C6F-9089-655600A06D7D}"/>
              </a:ext>
            </a:extLst>
          </p:cNvPr>
          <p:cNvSpPr/>
          <p:nvPr/>
        </p:nvSpPr>
        <p:spPr>
          <a:xfrm>
            <a:off x="10232750" y="528911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43190" y="3447444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894323C-DDEE-4945-84D9-E71B5496C600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6930EB7F-2510-42E1-A750-C4F9140C0C81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3233493-F56C-4667-B448-45AB9358C4ED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4972E35-C722-4441-8955-FE696148D71E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7D2C3D2-7820-4492-89B7-9863BD78F5A5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336FB77F-9FAE-436C-BE81-68366D223F0A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0B7D5F9-7D6E-48AF-97C3-4F74A070FB2F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90CBBAE-8C4B-4B54-8BE7-3175C40BD89E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A208721-B80F-4A9C-9F70-B37EA904F863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22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21952CE8-01F1-4C83-BB64-7EE30364C384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E5AD043-49AB-43E4-911A-B02F41CFFF7F}"/>
              </a:ext>
            </a:extLst>
          </p:cNvPr>
          <p:cNvSpPr/>
          <p:nvPr/>
        </p:nvSpPr>
        <p:spPr>
          <a:xfrm>
            <a:off x="10232750" y="528911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43190" y="3447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894323C-DDEE-4945-84D9-E71B5496C600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6930EB7F-2510-42E1-A750-C4F9140C0C81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3233493-F56C-4667-B448-45AB9358C4ED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4972E35-C722-4441-8955-FE696148D71E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7D2C3D2-7820-4492-89B7-9863BD78F5A5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336FB77F-9FAE-436C-BE81-68366D223F0A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0B7D5F9-7D6E-48AF-97C3-4F74A070FB2F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90CBBAE-8C4B-4B54-8BE7-3175C40BD89E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A208721-B80F-4A9C-9F70-B37EA904F863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91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:a16="http://schemas.microsoft.com/office/drawing/2014/main" id="{A826CE8F-3D0C-4860-9D10-40D9D3A44C68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5E18362-E7C3-4870-BFE9-E37F2DECF65B}"/>
              </a:ext>
            </a:extLst>
          </p:cNvPr>
          <p:cNvSpPr/>
          <p:nvPr/>
        </p:nvSpPr>
        <p:spPr>
          <a:xfrm>
            <a:off x="10232750" y="528911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27910" y="1604555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52251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By the time the snake had fully roused, the man had run away to the far side of the rocks and the snake wants to find the shortest path to him.</a:t>
            </a:r>
          </a:p>
        </p:txBody>
      </p:sp>
    </p:spTree>
    <p:extLst>
      <p:ext uri="{BB962C8B-B14F-4D97-AF65-F5344CB8AC3E}">
        <p14:creationId xmlns:p14="http://schemas.microsoft.com/office/powerpoint/2010/main" val="697514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:a16="http://schemas.microsoft.com/office/drawing/2014/main" id="{4DCC75AD-2ACA-40CD-8DD4-DB66B058C1EE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73D3554-81FC-493C-BD17-135A47BF4B28}"/>
              </a:ext>
            </a:extLst>
          </p:cNvPr>
          <p:cNvSpPr/>
          <p:nvPr/>
        </p:nvSpPr>
        <p:spPr>
          <a:xfrm>
            <a:off x="10232750" y="528911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27910" y="160455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918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>
            <a:extLst>
              <a:ext uri="{FF2B5EF4-FFF2-40B4-BE49-F238E27FC236}">
                <a16:creationId xmlns:a16="http://schemas.microsoft.com/office/drawing/2014/main" id="{D7A6C9E8-0685-4C28-A361-4C191032004F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CD93D17-D15A-4854-BFA1-B18665ABC4F7}"/>
              </a:ext>
            </a:extLst>
          </p:cNvPr>
          <p:cNvSpPr/>
          <p:nvPr/>
        </p:nvSpPr>
        <p:spPr>
          <a:xfrm>
            <a:off x="10232750" y="528911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27910" y="160455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55910" y="703814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>
            <a:extLst>
              <a:ext uri="{FF2B5EF4-FFF2-40B4-BE49-F238E27FC236}">
                <a16:creationId xmlns:a16="http://schemas.microsoft.com/office/drawing/2014/main" id="{D216E425-555C-4284-B207-3CD1D7136181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688A01C-7293-419E-8515-4723D2E895A2}"/>
              </a:ext>
            </a:extLst>
          </p:cNvPr>
          <p:cNvSpPr/>
          <p:nvPr/>
        </p:nvSpPr>
        <p:spPr>
          <a:xfrm>
            <a:off x="10232750" y="528911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27910" y="160455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55910" y="70381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18381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9397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>
            <a:extLst>
              <a:ext uri="{FF2B5EF4-FFF2-40B4-BE49-F238E27FC236}">
                <a16:creationId xmlns:a16="http://schemas.microsoft.com/office/drawing/2014/main" id="{1E9B1CF1-FCAB-4FCB-BD9B-A3684F3D2BE6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5F91856-5CBD-4F9D-A74E-906C51D76EF6}"/>
              </a:ext>
            </a:extLst>
          </p:cNvPr>
          <p:cNvSpPr/>
          <p:nvPr/>
        </p:nvSpPr>
        <p:spPr>
          <a:xfrm>
            <a:off x="10232750" y="528911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27910" y="160455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55910" y="70381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1838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5559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Once he’s found the destination tile (zero cost), he back tracks, using the pointers to the parents, to find the path. </a:t>
            </a:r>
          </a:p>
        </p:txBody>
      </p:sp>
    </p:spTree>
    <p:extLst>
      <p:ext uri="{BB962C8B-B14F-4D97-AF65-F5344CB8AC3E}">
        <p14:creationId xmlns:p14="http://schemas.microsoft.com/office/powerpoint/2010/main" val="261544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extLst>
              <a:ext uri="{FF2B5EF4-FFF2-40B4-BE49-F238E27FC236}">
                <a16:creationId xmlns:a16="http://schemas.microsoft.com/office/drawing/2014/main" id="{DDE7A30A-006B-4409-A60A-A190423018F8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D2017F7-93C0-4C29-A3F9-08C8F43E13A4}"/>
              </a:ext>
            </a:extLst>
          </p:cNvPr>
          <p:cNvSpPr/>
          <p:nvPr/>
        </p:nvSpPr>
        <p:spPr>
          <a:xfrm>
            <a:off x="10232750" y="528911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27910" y="160455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55910" y="70381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1838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3508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extLst>
              <a:ext uri="{FF2B5EF4-FFF2-40B4-BE49-F238E27FC236}">
                <a16:creationId xmlns:a16="http://schemas.microsoft.com/office/drawing/2014/main" id="{D655404C-5365-42A2-BE33-0D3163E06988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168D455-BD89-42E9-8730-461EC21C9292}"/>
              </a:ext>
            </a:extLst>
          </p:cNvPr>
          <p:cNvSpPr/>
          <p:nvPr/>
        </p:nvSpPr>
        <p:spPr>
          <a:xfrm>
            <a:off x="10232750" y="528911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27910" y="160455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55910" y="70381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1838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05978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extLst>
              <a:ext uri="{FF2B5EF4-FFF2-40B4-BE49-F238E27FC236}">
                <a16:creationId xmlns:a16="http://schemas.microsoft.com/office/drawing/2014/main" id="{80D3B7F0-7345-4A64-B349-3EA7B30F754A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700C204-268C-4AF6-A96B-ACC720E74651}"/>
              </a:ext>
            </a:extLst>
          </p:cNvPr>
          <p:cNvSpPr/>
          <p:nvPr/>
        </p:nvSpPr>
        <p:spPr>
          <a:xfrm>
            <a:off x="10232750" y="528911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27910" y="160455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55910" y="70381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1838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14384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extLst>
              <a:ext uri="{FF2B5EF4-FFF2-40B4-BE49-F238E27FC236}">
                <a16:creationId xmlns:a16="http://schemas.microsoft.com/office/drawing/2014/main" id="{F51FB59C-C52B-48C1-83BE-5529A53F1CC5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117ADDC-F083-4660-B238-72ADACD2F9B2}"/>
              </a:ext>
            </a:extLst>
          </p:cNvPr>
          <p:cNvSpPr/>
          <p:nvPr/>
        </p:nvSpPr>
        <p:spPr>
          <a:xfrm>
            <a:off x="10232750" y="528911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27910" y="160455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55910" y="703814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1838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6796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extLst>
              <a:ext uri="{FF2B5EF4-FFF2-40B4-BE49-F238E27FC236}">
                <a16:creationId xmlns:a16="http://schemas.microsoft.com/office/drawing/2014/main" id="{51DA67F2-478B-4A2F-BB9E-60744566E708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A0ECD499-6058-49A1-9554-DC26C7C66647}"/>
              </a:ext>
            </a:extLst>
          </p:cNvPr>
          <p:cNvSpPr/>
          <p:nvPr/>
        </p:nvSpPr>
        <p:spPr>
          <a:xfrm>
            <a:off x="10232750" y="528911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27910" y="160455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55910" y="703814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1838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3432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D204F6-C71B-48DE-A6CD-3F6372C65541}"/>
              </a:ext>
            </a:extLst>
          </p:cNvPr>
          <p:cNvCxnSpPr/>
          <p:nvPr/>
        </p:nvCxnSpPr>
        <p:spPr>
          <a:xfrm>
            <a:off x="11125200" y="685800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FB97026-2301-4B9C-8D02-F086799EF1D2}"/>
              </a:ext>
            </a:extLst>
          </p:cNvPr>
          <p:cNvSpPr/>
          <p:nvPr/>
        </p:nvSpPr>
        <p:spPr>
          <a:xfrm>
            <a:off x="10086483" y="2493553"/>
            <a:ext cx="1027083" cy="1115978"/>
          </a:xfrm>
          <a:prstGeom prst="roundRect">
            <a:avLst>
              <a:gd name="adj" fmla="val 12399"/>
            </a:avLst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FC5C77-AC5A-488C-A7B9-4F3F1AB5C2BE}"/>
              </a:ext>
            </a:extLst>
          </p:cNvPr>
          <p:cNvCxnSpPr/>
          <p:nvPr/>
        </p:nvCxnSpPr>
        <p:spPr>
          <a:xfrm>
            <a:off x="1066800" y="685799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D871D-6DEE-4830-823E-30397525DB67}"/>
              </a:ext>
            </a:extLst>
          </p:cNvPr>
          <p:cNvCxnSpPr>
            <a:cxnSpLocks/>
          </p:cNvCxnSpPr>
          <p:nvPr/>
        </p:nvCxnSpPr>
        <p:spPr>
          <a:xfrm>
            <a:off x="1066800" y="685799"/>
            <a:ext cx="1005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BFA557-E1C9-42BF-91EE-600B36E34B83}"/>
              </a:ext>
            </a:extLst>
          </p:cNvPr>
          <p:cNvCxnSpPr>
            <a:cxnSpLocks/>
          </p:cNvCxnSpPr>
          <p:nvPr/>
        </p:nvCxnSpPr>
        <p:spPr>
          <a:xfrm>
            <a:off x="1066800" y="6172199"/>
            <a:ext cx="1005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ACA13C5-F40B-4C5F-8BD6-16764823D9A5}"/>
              </a:ext>
            </a:extLst>
          </p:cNvPr>
          <p:cNvSpPr/>
          <p:nvPr/>
        </p:nvSpPr>
        <p:spPr>
          <a:xfrm>
            <a:off x="1993900" y="3429000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F3CF1E-B3C9-4677-BF2F-2CCE5AC7B87E}"/>
              </a:ext>
            </a:extLst>
          </p:cNvPr>
          <p:cNvSpPr/>
          <p:nvPr/>
        </p:nvSpPr>
        <p:spPr>
          <a:xfrm>
            <a:off x="2908662" y="3429000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8A8D05-45CC-4CF8-88FD-C82788571B59}"/>
              </a:ext>
            </a:extLst>
          </p:cNvPr>
          <p:cNvSpPr/>
          <p:nvPr/>
        </p:nvSpPr>
        <p:spPr>
          <a:xfrm>
            <a:off x="3806463" y="3430360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85747A-8E38-4358-8A8B-7249464B2D6C}"/>
              </a:ext>
            </a:extLst>
          </p:cNvPr>
          <p:cNvSpPr/>
          <p:nvPr/>
        </p:nvSpPr>
        <p:spPr>
          <a:xfrm>
            <a:off x="4720862" y="3428341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66B854-3B25-4307-815C-EA83FED3EAC0}"/>
              </a:ext>
            </a:extLst>
          </p:cNvPr>
          <p:cNvSpPr/>
          <p:nvPr/>
        </p:nvSpPr>
        <p:spPr>
          <a:xfrm>
            <a:off x="4727943" y="4343420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5EE9D1-0D15-4DAF-9B13-BF04230C4816}"/>
              </a:ext>
            </a:extLst>
          </p:cNvPr>
          <p:cNvSpPr/>
          <p:nvPr/>
        </p:nvSpPr>
        <p:spPr>
          <a:xfrm>
            <a:off x="5642335" y="2511900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26A03C-D416-4261-AC8B-6EC634C1EA23}"/>
              </a:ext>
            </a:extLst>
          </p:cNvPr>
          <p:cNvSpPr/>
          <p:nvPr/>
        </p:nvSpPr>
        <p:spPr>
          <a:xfrm>
            <a:off x="6556733" y="1602932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AB17DE-F2D0-4BE7-96E7-557F19E74A6F}"/>
              </a:ext>
            </a:extLst>
          </p:cNvPr>
          <p:cNvSpPr/>
          <p:nvPr/>
        </p:nvSpPr>
        <p:spPr>
          <a:xfrm>
            <a:off x="7483833" y="2520042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FFEC0E-778D-4C9D-BF2E-03387A06A97B}"/>
              </a:ext>
            </a:extLst>
          </p:cNvPr>
          <p:cNvSpPr/>
          <p:nvPr/>
        </p:nvSpPr>
        <p:spPr>
          <a:xfrm>
            <a:off x="7469767" y="1602467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46500D7-DD0C-4ABC-95F4-71203C7BB116}"/>
              </a:ext>
            </a:extLst>
          </p:cNvPr>
          <p:cNvSpPr/>
          <p:nvPr/>
        </p:nvSpPr>
        <p:spPr>
          <a:xfrm>
            <a:off x="8389063" y="2516072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53F573-D383-4051-AA2F-C899F79D7723}"/>
              </a:ext>
            </a:extLst>
          </p:cNvPr>
          <p:cNvSpPr/>
          <p:nvPr/>
        </p:nvSpPr>
        <p:spPr>
          <a:xfrm>
            <a:off x="9298779" y="2517888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FA4004-A6B2-421E-9F29-CA709D367405}"/>
              </a:ext>
            </a:extLst>
          </p:cNvPr>
          <p:cNvSpPr/>
          <p:nvPr/>
        </p:nvSpPr>
        <p:spPr>
          <a:xfrm>
            <a:off x="9298700" y="3432504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07632F-6FA6-4445-B1EF-F16E10788113}"/>
              </a:ext>
            </a:extLst>
          </p:cNvPr>
          <p:cNvSpPr/>
          <p:nvPr/>
        </p:nvSpPr>
        <p:spPr>
          <a:xfrm>
            <a:off x="10211757" y="3432508"/>
            <a:ext cx="914398" cy="914379"/>
          </a:xfrm>
          <a:prstGeom prst="rect">
            <a:avLst/>
          </a:prstGeom>
          <a:pattFill prst="diagBrick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BCF1990-7E2C-4AFD-AF52-A6461A68FC7D}"/>
              </a:ext>
            </a:extLst>
          </p:cNvPr>
          <p:cNvSpPr/>
          <p:nvPr/>
        </p:nvSpPr>
        <p:spPr>
          <a:xfrm>
            <a:off x="1092565" y="706842"/>
            <a:ext cx="4551069" cy="2753601"/>
          </a:xfrm>
          <a:prstGeom prst="roundRect">
            <a:avLst>
              <a:gd name="adj" fmla="val 3224"/>
            </a:avLst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A2E1F4D-DFD1-4F5E-B53A-2D1305931A01}"/>
              </a:ext>
            </a:extLst>
          </p:cNvPr>
          <p:cNvSpPr/>
          <p:nvPr/>
        </p:nvSpPr>
        <p:spPr>
          <a:xfrm>
            <a:off x="1078434" y="3378200"/>
            <a:ext cx="903388" cy="2772958"/>
          </a:xfrm>
          <a:prstGeom prst="roundRect">
            <a:avLst>
              <a:gd name="adj" fmla="val 8059"/>
            </a:avLst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B72492-A0D8-4C35-B6B2-6D440A89CA65}"/>
              </a:ext>
            </a:extLst>
          </p:cNvPr>
          <p:cNvSpPr/>
          <p:nvPr/>
        </p:nvSpPr>
        <p:spPr>
          <a:xfrm>
            <a:off x="1237110" y="4342721"/>
            <a:ext cx="3471680" cy="1808437"/>
          </a:xfrm>
          <a:prstGeom prst="roundRect">
            <a:avLst>
              <a:gd name="adj" fmla="val 4628"/>
            </a:avLst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nake">
            <a:extLst>
              <a:ext uri="{FF2B5EF4-FFF2-40B4-BE49-F238E27FC236}">
                <a16:creationId xmlns:a16="http://schemas.microsoft.com/office/drawing/2014/main" id="{4536A886-B630-4579-8ECB-BB115E0F5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5772" y="4311878"/>
            <a:ext cx="914400" cy="9144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8EA7782-6BB8-4A52-B205-B42383BB62B5}"/>
              </a:ext>
            </a:extLst>
          </p:cNvPr>
          <p:cNvSpPr/>
          <p:nvPr/>
        </p:nvSpPr>
        <p:spPr>
          <a:xfrm>
            <a:off x="5591170" y="3414265"/>
            <a:ext cx="3710688" cy="2733599"/>
          </a:xfrm>
          <a:prstGeom prst="roundRect">
            <a:avLst>
              <a:gd name="adj" fmla="val 3833"/>
            </a:avLst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38898C8-280E-4481-8CF0-839EA526B28F}"/>
              </a:ext>
            </a:extLst>
          </p:cNvPr>
          <p:cNvSpPr/>
          <p:nvPr/>
        </p:nvSpPr>
        <p:spPr>
          <a:xfrm>
            <a:off x="4426278" y="5226278"/>
            <a:ext cx="1382844" cy="941951"/>
          </a:xfrm>
          <a:prstGeom prst="roundRect">
            <a:avLst/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D148FEB-3CE9-4B3E-B0DF-F20DE90422AE}"/>
              </a:ext>
            </a:extLst>
          </p:cNvPr>
          <p:cNvSpPr/>
          <p:nvPr/>
        </p:nvSpPr>
        <p:spPr>
          <a:xfrm>
            <a:off x="8327547" y="710135"/>
            <a:ext cx="2796700" cy="1852848"/>
          </a:xfrm>
          <a:prstGeom prst="roundRect">
            <a:avLst>
              <a:gd name="adj" fmla="val 7848"/>
            </a:avLst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1239790-2E53-41E8-99BA-B181E6F54AF7}"/>
              </a:ext>
            </a:extLst>
          </p:cNvPr>
          <p:cNvSpPr/>
          <p:nvPr/>
        </p:nvSpPr>
        <p:spPr>
          <a:xfrm>
            <a:off x="3616397" y="706842"/>
            <a:ext cx="2967963" cy="1795170"/>
          </a:xfrm>
          <a:prstGeom prst="roundRect">
            <a:avLst>
              <a:gd name="adj" fmla="val 5062"/>
            </a:avLst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F75AFC-2636-4E2C-9609-A996BAB9E075}"/>
              </a:ext>
            </a:extLst>
          </p:cNvPr>
          <p:cNvSpPr/>
          <p:nvPr/>
        </p:nvSpPr>
        <p:spPr>
          <a:xfrm>
            <a:off x="6165993" y="707542"/>
            <a:ext cx="2967963" cy="942368"/>
          </a:xfrm>
          <a:prstGeom prst="roundRect">
            <a:avLst/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05707AF-DEDF-4B16-8425-5107E251C452}"/>
              </a:ext>
            </a:extLst>
          </p:cNvPr>
          <p:cNvSpPr/>
          <p:nvPr/>
        </p:nvSpPr>
        <p:spPr>
          <a:xfrm>
            <a:off x="8638203" y="4318869"/>
            <a:ext cx="2469866" cy="1849360"/>
          </a:xfrm>
          <a:prstGeom prst="roundRect">
            <a:avLst>
              <a:gd name="adj" fmla="val 4289"/>
            </a:avLst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C92DF21B-757D-4BCE-9DCE-6EC7D224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0801" y="2520031"/>
            <a:ext cx="914400" cy="91440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9ACBFBA-166F-4E67-AA5F-03D5D444358D}"/>
              </a:ext>
            </a:extLst>
          </p:cNvPr>
          <p:cNvSpPr/>
          <p:nvPr/>
        </p:nvSpPr>
        <p:spPr>
          <a:xfrm>
            <a:off x="6551408" y="2519435"/>
            <a:ext cx="1287990" cy="1115978"/>
          </a:xfrm>
          <a:prstGeom prst="roundRect">
            <a:avLst>
              <a:gd name="adj" fmla="val 3864"/>
            </a:avLst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extLst>
              <a:ext uri="{FF2B5EF4-FFF2-40B4-BE49-F238E27FC236}">
                <a16:creationId xmlns:a16="http://schemas.microsoft.com/office/drawing/2014/main" id="{C55E2EAE-A99D-441E-9A2D-51A0FCAA37FE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AAB5D44-FE22-4997-ADC4-AF4FFED76700}"/>
              </a:ext>
            </a:extLst>
          </p:cNvPr>
          <p:cNvSpPr/>
          <p:nvPr/>
        </p:nvSpPr>
        <p:spPr>
          <a:xfrm>
            <a:off x="10232750" y="528911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2874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27910" y="1604555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55910" y="703814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1838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81200" y="1602467"/>
                <a:ext cx="9144955" cy="3655332"/>
                <a:chOff x="1981200" y="1602467"/>
                <a:chExt cx="9144955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104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7302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extLst>
              <a:ext uri="{FF2B5EF4-FFF2-40B4-BE49-F238E27FC236}">
                <a16:creationId xmlns:a16="http://schemas.microsoft.com/office/drawing/2014/main" id="{85857D82-D584-4920-93FE-987020AB78D9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1BE582D-2038-4655-9A2C-93EE087FE144}"/>
              </a:ext>
            </a:extLst>
          </p:cNvPr>
          <p:cNvSpPr/>
          <p:nvPr/>
        </p:nvSpPr>
        <p:spPr>
          <a:xfrm>
            <a:off x="10232750" y="528911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27910" y="1604555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55910" y="703814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1838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81200" y="1602467"/>
                <a:ext cx="9144955" cy="3655332"/>
                <a:chOff x="1981200" y="1602467"/>
                <a:chExt cx="9144955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104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7097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extLst>
              <a:ext uri="{FF2B5EF4-FFF2-40B4-BE49-F238E27FC236}">
                <a16:creationId xmlns:a16="http://schemas.microsoft.com/office/drawing/2014/main" id="{3F41D8E7-9BBB-4EED-976C-95FD9E50ECB3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AC7BC4A-56B7-41B5-8E9E-5354502F7E2B}"/>
              </a:ext>
            </a:extLst>
          </p:cNvPr>
          <p:cNvSpPr/>
          <p:nvPr/>
        </p:nvSpPr>
        <p:spPr>
          <a:xfrm>
            <a:off x="10232750" y="528911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27910" y="1604555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55910" y="703814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1838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81200" y="1602467"/>
                <a:ext cx="9144955" cy="3655332"/>
                <a:chOff x="1981200" y="1602467"/>
                <a:chExt cx="9144955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104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45925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extLst>
              <a:ext uri="{FF2B5EF4-FFF2-40B4-BE49-F238E27FC236}">
                <a16:creationId xmlns:a16="http://schemas.microsoft.com/office/drawing/2014/main" id="{04D78C39-8E95-4B92-9223-C41248B3DE3F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197980D9-44CE-4627-97C5-EDCFFC1F44C9}"/>
              </a:ext>
            </a:extLst>
          </p:cNvPr>
          <p:cNvSpPr/>
          <p:nvPr/>
        </p:nvSpPr>
        <p:spPr>
          <a:xfrm>
            <a:off x="10232750" y="527623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8519" y="527267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27910" y="1604555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55910" y="703814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1838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81200" y="1602467"/>
                <a:ext cx="9144955" cy="3655332"/>
                <a:chOff x="1981200" y="1602467"/>
                <a:chExt cx="9144955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104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2036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extLst>
              <a:ext uri="{FF2B5EF4-FFF2-40B4-BE49-F238E27FC236}">
                <a16:creationId xmlns:a16="http://schemas.microsoft.com/office/drawing/2014/main" id="{79F08EA2-D1EC-41D8-A5A6-88602010C0FD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A0422BC-7862-4BBE-A4D3-CC8E4D891016}"/>
              </a:ext>
            </a:extLst>
          </p:cNvPr>
          <p:cNvSpPr/>
          <p:nvPr/>
        </p:nvSpPr>
        <p:spPr>
          <a:xfrm>
            <a:off x="10232750" y="527623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27910" y="1604555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55910" y="703814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1838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81200" y="1602467"/>
                <a:ext cx="9144955" cy="3655332"/>
                <a:chOff x="1981200" y="1602467"/>
                <a:chExt cx="9144955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104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69389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extLst>
              <a:ext uri="{FF2B5EF4-FFF2-40B4-BE49-F238E27FC236}">
                <a16:creationId xmlns:a16="http://schemas.microsoft.com/office/drawing/2014/main" id="{F799C6DC-FA39-4B1B-8FD0-9AFB7DADBBA6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66112C28-84A8-496F-AE66-8EEE72291F73}"/>
              </a:ext>
            </a:extLst>
          </p:cNvPr>
          <p:cNvSpPr/>
          <p:nvPr/>
        </p:nvSpPr>
        <p:spPr>
          <a:xfrm>
            <a:off x="10232750" y="527623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27910" y="1604555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55910" y="703814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1838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81200" y="1602467"/>
                <a:ext cx="9144955" cy="3655332"/>
                <a:chOff x="1981200" y="1602467"/>
                <a:chExt cx="9144955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104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25596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extLst>
              <a:ext uri="{FF2B5EF4-FFF2-40B4-BE49-F238E27FC236}">
                <a16:creationId xmlns:a16="http://schemas.microsoft.com/office/drawing/2014/main" id="{40376C05-5FAE-4773-8926-0F4761655CB0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E5886A7-8357-49DF-9A5D-E0D0090D18A5}"/>
              </a:ext>
            </a:extLst>
          </p:cNvPr>
          <p:cNvSpPr/>
          <p:nvPr/>
        </p:nvSpPr>
        <p:spPr>
          <a:xfrm>
            <a:off x="10232750" y="528911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27910" y="1604555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55910" y="703814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1838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81200" y="1602467"/>
                <a:ext cx="9144955" cy="3655332"/>
                <a:chOff x="1981200" y="1602467"/>
                <a:chExt cx="9144955" cy="3655332"/>
              </a:xfrm>
            </p:grpSpPr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104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4883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extLst>
              <a:ext uri="{FF2B5EF4-FFF2-40B4-BE49-F238E27FC236}">
                <a16:creationId xmlns:a16="http://schemas.microsoft.com/office/drawing/2014/main" id="{455147C3-279B-4960-AF71-51FAC819F26A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7EE582D-7F97-4C6A-BD45-0966A75AF58B}"/>
              </a:ext>
            </a:extLst>
          </p:cNvPr>
          <p:cNvSpPr/>
          <p:nvPr/>
        </p:nvSpPr>
        <p:spPr>
          <a:xfrm>
            <a:off x="10232750" y="528911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48513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76222" y="2512216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27910" y="1604555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55910" y="703814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1838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81200" y="1602467"/>
                <a:ext cx="9144955" cy="3655332"/>
                <a:chOff x="1981200" y="1602467"/>
                <a:chExt cx="9144955" cy="3655332"/>
              </a:xfrm>
            </p:grpSpPr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104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76027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extLst>
              <a:ext uri="{FF2B5EF4-FFF2-40B4-BE49-F238E27FC236}">
                <a16:creationId xmlns:a16="http://schemas.microsoft.com/office/drawing/2014/main" id="{558C1C8E-73D9-4AB2-8204-3DB9C767EFB3}"/>
              </a:ext>
            </a:extLst>
          </p:cNvPr>
          <p:cNvSpPr/>
          <p:nvPr/>
        </p:nvSpPr>
        <p:spPr>
          <a:xfrm>
            <a:off x="9306995" y="5257598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D9C5EDB-9DBC-47CF-9BF5-62144B74D4AA}"/>
              </a:ext>
            </a:extLst>
          </p:cNvPr>
          <p:cNvSpPr/>
          <p:nvPr/>
        </p:nvSpPr>
        <p:spPr>
          <a:xfrm>
            <a:off x="10232750" y="528911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5F6381-09D6-4D9F-B721-AB7074B5B7F9}"/>
              </a:ext>
            </a:extLst>
          </p:cNvPr>
          <p:cNvSpPr/>
          <p:nvPr/>
        </p:nvSpPr>
        <p:spPr>
          <a:xfrm>
            <a:off x="3820875" y="4343419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8ED416-6F8F-4CA0-9B24-91420124A3A0}"/>
              </a:ext>
            </a:extLst>
          </p:cNvPr>
          <p:cNvSpPr/>
          <p:nvPr/>
        </p:nvSpPr>
        <p:spPr>
          <a:xfrm>
            <a:off x="4722412" y="5262584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F1AD6C-2E20-4841-BC43-5C4710F48280}"/>
              </a:ext>
            </a:extLst>
          </p:cNvPr>
          <p:cNvSpPr/>
          <p:nvPr/>
        </p:nvSpPr>
        <p:spPr>
          <a:xfrm>
            <a:off x="5646513" y="5259016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B2A3D98-9C39-40F4-8F5B-8BB2B3E16F1B}"/>
              </a:ext>
            </a:extLst>
          </p:cNvPr>
          <p:cNvSpPr/>
          <p:nvPr/>
        </p:nvSpPr>
        <p:spPr>
          <a:xfrm>
            <a:off x="6540337" y="4364444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4B85E3-8EFB-47C9-BB46-FF8821AE0F84}"/>
              </a:ext>
            </a:extLst>
          </p:cNvPr>
          <p:cNvSpPr/>
          <p:nvPr/>
        </p:nvSpPr>
        <p:spPr>
          <a:xfrm>
            <a:off x="7481359" y="527286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483EBFE-D77C-42FB-A506-B7CFB7A576DC}"/>
              </a:ext>
            </a:extLst>
          </p:cNvPr>
          <p:cNvSpPr/>
          <p:nvPr/>
        </p:nvSpPr>
        <p:spPr>
          <a:xfrm>
            <a:off x="8381892" y="4336367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BD7BA59-5409-4214-B4B8-A56DEE6D168A}"/>
              </a:ext>
            </a:extLst>
          </p:cNvPr>
          <p:cNvSpPr/>
          <p:nvPr/>
        </p:nvSpPr>
        <p:spPr>
          <a:xfrm>
            <a:off x="8388421" y="3428340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0E7A0A-FDC7-46C0-9B3F-AC3CE2CCCD8E}"/>
              </a:ext>
            </a:extLst>
          </p:cNvPr>
          <p:cNvSpPr/>
          <p:nvPr/>
        </p:nvSpPr>
        <p:spPr>
          <a:xfrm>
            <a:off x="9285047" y="4335099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4674F32-75FD-4FC8-948B-D8B2EB0BF1AB}"/>
              </a:ext>
            </a:extLst>
          </p:cNvPr>
          <p:cNvSpPr/>
          <p:nvPr/>
        </p:nvSpPr>
        <p:spPr>
          <a:xfrm>
            <a:off x="8391706" y="5270875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8C7FB9-6C16-4B2E-B28A-A7EA5FFEC902}"/>
              </a:ext>
            </a:extLst>
          </p:cNvPr>
          <p:cNvSpPr/>
          <p:nvPr/>
        </p:nvSpPr>
        <p:spPr>
          <a:xfrm>
            <a:off x="7475641" y="435540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05A95-3734-4CE0-9080-D7817FBDA9B4}"/>
              </a:ext>
            </a:extLst>
          </p:cNvPr>
          <p:cNvSpPr/>
          <p:nvPr/>
        </p:nvSpPr>
        <p:spPr>
          <a:xfrm>
            <a:off x="7479655" y="3435813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55B08E-561E-4E66-93D2-834888B5388F}"/>
              </a:ext>
            </a:extLst>
          </p:cNvPr>
          <p:cNvSpPr/>
          <p:nvPr/>
        </p:nvSpPr>
        <p:spPr>
          <a:xfrm>
            <a:off x="6568562" y="5277291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00EC0-7F88-4FE0-A075-7A2D9138BFB1}"/>
              </a:ext>
            </a:extLst>
          </p:cNvPr>
          <p:cNvSpPr/>
          <p:nvPr/>
        </p:nvSpPr>
        <p:spPr>
          <a:xfrm>
            <a:off x="6558616" y="3447444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5BDD3F3-DBD6-43E1-B2C2-7376AA9F2FB6}"/>
              </a:ext>
            </a:extLst>
          </p:cNvPr>
          <p:cNvSpPr/>
          <p:nvPr/>
        </p:nvSpPr>
        <p:spPr>
          <a:xfrm>
            <a:off x="6563522" y="2512216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3969E5-C490-49F2-A9CF-F6E4091FAF37}"/>
              </a:ext>
            </a:extLst>
          </p:cNvPr>
          <p:cNvSpPr/>
          <p:nvPr/>
        </p:nvSpPr>
        <p:spPr>
          <a:xfrm>
            <a:off x="5640610" y="1604555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A033583-B7FD-4122-8431-5D081FDF509D}"/>
              </a:ext>
            </a:extLst>
          </p:cNvPr>
          <p:cNvSpPr/>
          <p:nvPr/>
        </p:nvSpPr>
        <p:spPr>
          <a:xfrm>
            <a:off x="10210802" y="4353916"/>
            <a:ext cx="914398" cy="9143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1BD2D50-EDF0-4D9A-9E8B-DD164FB40030}"/>
              </a:ext>
            </a:extLst>
          </p:cNvPr>
          <p:cNvSpPr/>
          <p:nvPr/>
        </p:nvSpPr>
        <p:spPr>
          <a:xfrm>
            <a:off x="6554888" y="690937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C22059F-A7B2-49D6-AEF0-0E4B9244002D}"/>
              </a:ext>
            </a:extLst>
          </p:cNvPr>
          <p:cNvSpPr/>
          <p:nvPr/>
        </p:nvSpPr>
        <p:spPr>
          <a:xfrm>
            <a:off x="7455910" y="703814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DC7C11-06DB-4A8F-858A-79B0A97D65A1}"/>
              </a:ext>
            </a:extLst>
          </p:cNvPr>
          <p:cNvSpPr/>
          <p:nvPr/>
        </p:nvSpPr>
        <p:spPr>
          <a:xfrm>
            <a:off x="8382978" y="1618381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62CDC19-45B2-4D3C-86D3-1AAB35BE5F99}"/>
              </a:ext>
            </a:extLst>
          </p:cNvPr>
          <p:cNvSpPr/>
          <p:nvPr/>
        </p:nvSpPr>
        <p:spPr>
          <a:xfrm>
            <a:off x="9293912" y="1604640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1B13BC0-D7C3-4585-A605-3E3608D5890A}"/>
              </a:ext>
            </a:extLst>
          </p:cNvPr>
          <p:cNvSpPr/>
          <p:nvPr/>
        </p:nvSpPr>
        <p:spPr>
          <a:xfrm>
            <a:off x="10220833" y="2518921"/>
            <a:ext cx="914398" cy="9143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208" cy="5899333"/>
            <a:chOff x="640080" y="685799"/>
            <a:chExt cx="10486208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488" cy="5486401"/>
              <a:chOff x="1066800" y="685799"/>
              <a:chExt cx="10059488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81200" y="1602467"/>
                <a:ext cx="9145088" cy="3655332"/>
                <a:chOff x="1981200" y="1602467"/>
                <a:chExt cx="9145088" cy="3655332"/>
              </a:xfrm>
            </p:grpSpPr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1888" y="253321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104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342838-4DED-4B97-99A1-A7542AA364BD}"/>
              </a:ext>
            </a:extLst>
          </p:cNvPr>
          <p:cNvCxnSpPr>
            <a:cxnSpLocks/>
          </p:cNvCxnSpPr>
          <p:nvPr/>
        </p:nvCxnSpPr>
        <p:spPr>
          <a:xfrm flipV="1">
            <a:off x="2951977" y="4480539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7BD020-38F3-4CDD-A259-A8C810D20DFC}"/>
              </a:ext>
            </a:extLst>
          </p:cNvPr>
          <p:cNvCxnSpPr>
            <a:cxnSpLocks/>
          </p:cNvCxnSpPr>
          <p:nvPr/>
        </p:nvCxnSpPr>
        <p:spPr>
          <a:xfrm flipV="1">
            <a:off x="2981426" y="5312161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4FCA6-3935-4BA9-9319-2490E7DD749B}"/>
              </a:ext>
            </a:extLst>
          </p:cNvPr>
          <p:cNvCxnSpPr>
            <a:cxnSpLocks/>
          </p:cNvCxnSpPr>
          <p:nvPr/>
        </p:nvCxnSpPr>
        <p:spPr>
          <a:xfrm flipV="1">
            <a:off x="3904901" y="5302023"/>
            <a:ext cx="0" cy="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5E56B8-4F41-4CCA-84EF-E84B4ECADB72}"/>
              </a:ext>
            </a:extLst>
          </p:cNvPr>
          <p:cNvCxnSpPr>
            <a:cxnSpLocks/>
          </p:cNvCxnSpPr>
          <p:nvPr/>
        </p:nvCxnSpPr>
        <p:spPr>
          <a:xfrm flipH="1" flipV="1">
            <a:off x="4806242" y="531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2C2CE9-4628-4F24-B3AA-4E2E8E061C9C}"/>
              </a:ext>
            </a:extLst>
          </p:cNvPr>
          <p:cNvSpPr txBox="1"/>
          <p:nvPr/>
        </p:nvSpPr>
        <p:spPr>
          <a:xfrm>
            <a:off x="3531914" y="4315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F0F13-CA14-4B5F-85B0-016F8A6E7A41}"/>
              </a:ext>
            </a:extLst>
          </p:cNvPr>
          <p:cNvSpPr txBox="1"/>
          <p:nvPr/>
        </p:nvSpPr>
        <p:spPr>
          <a:xfrm>
            <a:off x="3519892" y="52282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EC546-774A-4ED2-AC00-85F16EB0E862}"/>
              </a:ext>
            </a:extLst>
          </p:cNvPr>
          <p:cNvSpPr txBox="1"/>
          <p:nvPr/>
        </p:nvSpPr>
        <p:spPr>
          <a:xfrm>
            <a:off x="4479762" y="52173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E86BD-6A9E-4999-908E-C0E7FFD414B0}"/>
              </a:ext>
            </a:extLst>
          </p:cNvPr>
          <p:cNvSpPr txBox="1"/>
          <p:nvPr/>
        </p:nvSpPr>
        <p:spPr>
          <a:xfrm>
            <a:off x="5367652" y="5230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F8102B-9B30-46F6-9228-E8860E2F170B}"/>
              </a:ext>
            </a:extLst>
          </p:cNvPr>
          <p:cNvSpPr txBox="1"/>
          <p:nvPr/>
        </p:nvSpPr>
        <p:spPr>
          <a:xfrm>
            <a:off x="289873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2ABC63-938A-458A-86A8-0D6B52ABF021}"/>
              </a:ext>
            </a:extLst>
          </p:cNvPr>
          <p:cNvSpPr txBox="1"/>
          <p:nvPr/>
        </p:nvSpPr>
        <p:spPr>
          <a:xfrm>
            <a:off x="3534120" y="49156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913F6-6755-4911-B549-47AC5205B84C}"/>
              </a:ext>
            </a:extLst>
          </p:cNvPr>
          <p:cNvSpPr txBox="1"/>
          <p:nvPr/>
        </p:nvSpPr>
        <p:spPr>
          <a:xfrm>
            <a:off x="287364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861265-42D6-45AF-B9CA-F19794E63A31}"/>
              </a:ext>
            </a:extLst>
          </p:cNvPr>
          <p:cNvSpPr txBox="1"/>
          <p:nvPr/>
        </p:nvSpPr>
        <p:spPr>
          <a:xfrm>
            <a:off x="3509039" y="582870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A8789F-A12C-479B-86F7-A8FD997C81D6}"/>
              </a:ext>
            </a:extLst>
          </p:cNvPr>
          <p:cNvSpPr txBox="1"/>
          <p:nvPr/>
        </p:nvSpPr>
        <p:spPr>
          <a:xfrm>
            <a:off x="379919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0BD7C8-BA47-4ABC-84AD-F0788C84526D}"/>
              </a:ext>
            </a:extLst>
          </p:cNvPr>
          <p:cNvSpPr txBox="1"/>
          <p:nvPr/>
        </p:nvSpPr>
        <p:spPr>
          <a:xfrm>
            <a:off x="4434580" y="58402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D3E31-AA14-4914-A9CD-C7E7F26709C9}"/>
              </a:ext>
            </a:extLst>
          </p:cNvPr>
          <p:cNvSpPr txBox="1"/>
          <p:nvPr/>
        </p:nvSpPr>
        <p:spPr>
          <a:xfrm>
            <a:off x="473628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05136C-0636-4E2C-A52E-1FCF1515455A}"/>
              </a:ext>
            </a:extLst>
          </p:cNvPr>
          <p:cNvSpPr txBox="1"/>
          <p:nvPr/>
        </p:nvSpPr>
        <p:spPr>
          <a:xfrm>
            <a:off x="5371674" y="5850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D2C9B7-7C26-406B-998E-AA63F5C7209D}"/>
              </a:ext>
            </a:extLst>
          </p:cNvPr>
          <p:cNvCxnSpPr>
            <a:cxnSpLocks/>
          </p:cNvCxnSpPr>
          <p:nvPr/>
        </p:nvCxnSpPr>
        <p:spPr>
          <a:xfrm flipH="1">
            <a:off x="6648519" y="777091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BDC225-9500-4878-8A1E-106FF2ECD769}"/>
              </a:ext>
            </a:extLst>
          </p:cNvPr>
          <p:cNvSpPr txBox="1"/>
          <p:nvPr/>
        </p:nvSpPr>
        <p:spPr>
          <a:xfrm>
            <a:off x="7210220" y="6915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93318C-8493-41F5-9438-74F00B11B6BB}"/>
              </a:ext>
            </a:extLst>
          </p:cNvPr>
          <p:cNvSpPr txBox="1"/>
          <p:nvPr/>
        </p:nvSpPr>
        <p:spPr>
          <a:xfrm>
            <a:off x="657988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641260-9F44-40C2-8CC1-C342294D00DE}"/>
              </a:ext>
            </a:extLst>
          </p:cNvPr>
          <p:cNvSpPr txBox="1"/>
          <p:nvPr/>
        </p:nvSpPr>
        <p:spPr>
          <a:xfrm>
            <a:off x="7215270" y="12529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8DC71-0635-42AF-BB25-80B13197B296}"/>
              </a:ext>
            </a:extLst>
          </p:cNvPr>
          <p:cNvCxnSpPr>
            <a:cxnSpLocks/>
          </p:cNvCxnSpPr>
          <p:nvPr/>
        </p:nvCxnSpPr>
        <p:spPr>
          <a:xfrm flipH="1" flipV="1">
            <a:off x="5699759" y="542604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25BCC12-8A8F-4274-82B8-136DB3B42E37}"/>
              </a:ext>
            </a:extLst>
          </p:cNvPr>
          <p:cNvSpPr txBox="1"/>
          <p:nvPr/>
        </p:nvSpPr>
        <p:spPr>
          <a:xfrm>
            <a:off x="6294867" y="526404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39BE6-948B-472A-9FFF-B737559F093B}"/>
              </a:ext>
            </a:extLst>
          </p:cNvPr>
          <p:cNvSpPr txBox="1"/>
          <p:nvPr/>
        </p:nvSpPr>
        <p:spPr>
          <a:xfrm>
            <a:off x="566452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EFE219-995B-4CE6-AB95-295148487163}"/>
              </a:ext>
            </a:extLst>
          </p:cNvPr>
          <p:cNvSpPr txBox="1"/>
          <p:nvPr/>
        </p:nvSpPr>
        <p:spPr>
          <a:xfrm>
            <a:off x="6299917" y="582539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2F77EE-FEDD-4F4C-A582-981294B07D8F}"/>
              </a:ext>
            </a:extLst>
          </p:cNvPr>
          <p:cNvCxnSpPr>
            <a:cxnSpLocks/>
          </p:cNvCxnSpPr>
          <p:nvPr/>
        </p:nvCxnSpPr>
        <p:spPr>
          <a:xfrm flipH="1" flipV="1">
            <a:off x="6611992" y="5413180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31D287-1C9C-4F97-97C6-D3CFDB836486}"/>
              </a:ext>
            </a:extLst>
          </p:cNvPr>
          <p:cNvSpPr txBox="1"/>
          <p:nvPr/>
        </p:nvSpPr>
        <p:spPr>
          <a:xfrm>
            <a:off x="7207100" y="525117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53343C-B5E0-4CEB-AAD4-F3B148036530}"/>
              </a:ext>
            </a:extLst>
          </p:cNvPr>
          <p:cNvSpPr txBox="1"/>
          <p:nvPr/>
        </p:nvSpPr>
        <p:spPr>
          <a:xfrm>
            <a:off x="657676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B6A5D4-F9A1-4EB9-A2EF-6007BB0FD8E4}"/>
              </a:ext>
            </a:extLst>
          </p:cNvPr>
          <p:cNvSpPr txBox="1"/>
          <p:nvPr/>
        </p:nvSpPr>
        <p:spPr>
          <a:xfrm>
            <a:off x="7212150" y="581252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1E41A1-9E28-4E71-802A-B9C6F4BF48D3}"/>
              </a:ext>
            </a:extLst>
          </p:cNvPr>
          <p:cNvCxnSpPr>
            <a:cxnSpLocks/>
          </p:cNvCxnSpPr>
          <p:nvPr/>
        </p:nvCxnSpPr>
        <p:spPr>
          <a:xfrm flipH="1">
            <a:off x="6656316" y="4415759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30FDF5-E024-453F-AC64-072C34151401}"/>
              </a:ext>
            </a:extLst>
          </p:cNvPr>
          <p:cNvSpPr txBox="1"/>
          <p:nvPr/>
        </p:nvSpPr>
        <p:spPr>
          <a:xfrm>
            <a:off x="7218017" y="43302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778B13-9724-43D2-BC3A-22761DB24455}"/>
              </a:ext>
            </a:extLst>
          </p:cNvPr>
          <p:cNvSpPr txBox="1"/>
          <p:nvPr/>
        </p:nvSpPr>
        <p:spPr>
          <a:xfrm>
            <a:off x="658767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9CA8CE-0710-42CF-B09C-A5CA587FC55D}"/>
              </a:ext>
            </a:extLst>
          </p:cNvPr>
          <p:cNvSpPr txBox="1"/>
          <p:nvPr/>
        </p:nvSpPr>
        <p:spPr>
          <a:xfrm>
            <a:off x="7223067" y="48915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EC7709-58D2-4231-9DB4-20D0876E73AF}"/>
              </a:ext>
            </a:extLst>
          </p:cNvPr>
          <p:cNvSpPr txBox="1"/>
          <p:nvPr/>
        </p:nvSpPr>
        <p:spPr>
          <a:xfrm>
            <a:off x="6271423" y="342852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1185E2-1693-4251-B196-D7B11FD9433A}"/>
              </a:ext>
            </a:extLst>
          </p:cNvPr>
          <p:cNvSpPr txBox="1"/>
          <p:nvPr/>
        </p:nvSpPr>
        <p:spPr>
          <a:xfrm>
            <a:off x="564108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5F193E-B221-4E71-A0C1-2EE8CE7DA3CD}"/>
              </a:ext>
            </a:extLst>
          </p:cNvPr>
          <p:cNvSpPr txBox="1"/>
          <p:nvPr/>
        </p:nvSpPr>
        <p:spPr>
          <a:xfrm>
            <a:off x="6276473" y="398987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D57B-F98A-4182-B4BA-5BB1EAE70DD5}"/>
              </a:ext>
            </a:extLst>
          </p:cNvPr>
          <p:cNvSpPr txBox="1"/>
          <p:nvPr/>
        </p:nvSpPr>
        <p:spPr>
          <a:xfrm>
            <a:off x="7186634" y="341565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9B1939-0210-42B4-A55D-10B1BD307184}"/>
              </a:ext>
            </a:extLst>
          </p:cNvPr>
          <p:cNvSpPr txBox="1"/>
          <p:nvPr/>
        </p:nvSpPr>
        <p:spPr>
          <a:xfrm>
            <a:off x="655629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FB3115-1B46-4BD5-8DCF-6BC65107AE11}"/>
              </a:ext>
            </a:extLst>
          </p:cNvPr>
          <p:cNvSpPr txBox="1"/>
          <p:nvPr/>
        </p:nvSpPr>
        <p:spPr>
          <a:xfrm>
            <a:off x="7191684" y="397700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26F5554-7ACD-41E3-9D7A-C327AD9A0BA7}"/>
              </a:ext>
            </a:extLst>
          </p:cNvPr>
          <p:cNvSpPr txBox="1"/>
          <p:nvPr/>
        </p:nvSpPr>
        <p:spPr>
          <a:xfrm>
            <a:off x="8114238" y="341435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292632-C684-48D5-8907-33A742E5544F}"/>
              </a:ext>
            </a:extLst>
          </p:cNvPr>
          <p:cNvSpPr txBox="1"/>
          <p:nvPr/>
        </p:nvSpPr>
        <p:spPr>
          <a:xfrm>
            <a:off x="748389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87097-D350-4597-B209-D254D633A143}"/>
              </a:ext>
            </a:extLst>
          </p:cNvPr>
          <p:cNvSpPr txBox="1"/>
          <p:nvPr/>
        </p:nvSpPr>
        <p:spPr>
          <a:xfrm>
            <a:off x="8119288" y="397570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C5D82D-68AD-4176-AB72-5431233A9B87}"/>
              </a:ext>
            </a:extLst>
          </p:cNvPr>
          <p:cNvSpPr txBox="1"/>
          <p:nvPr/>
        </p:nvSpPr>
        <p:spPr>
          <a:xfrm>
            <a:off x="8141056" y="432894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538BD0-4B85-443D-B5ED-732F50943909}"/>
              </a:ext>
            </a:extLst>
          </p:cNvPr>
          <p:cNvSpPr txBox="1"/>
          <p:nvPr/>
        </p:nvSpPr>
        <p:spPr>
          <a:xfrm>
            <a:off x="751071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D4ECA-96CD-4334-9A6F-344E863B6C69}"/>
              </a:ext>
            </a:extLst>
          </p:cNvPr>
          <p:cNvSpPr txBox="1"/>
          <p:nvPr/>
        </p:nvSpPr>
        <p:spPr>
          <a:xfrm>
            <a:off x="8146106" y="489029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C4C1D-0693-48F5-B9ED-58C4AA665682}"/>
              </a:ext>
            </a:extLst>
          </p:cNvPr>
          <p:cNvSpPr txBox="1"/>
          <p:nvPr/>
        </p:nvSpPr>
        <p:spPr>
          <a:xfrm>
            <a:off x="8128481" y="524696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84DD40-A43A-4BE0-971F-BB71BAD03EA4}"/>
              </a:ext>
            </a:extLst>
          </p:cNvPr>
          <p:cNvSpPr txBox="1"/>
          <p:nvPr/>
        </p:nvSpPr>
        <p:spPr>
          <a:xfrm>
            <a:off x="749814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29A81-1B56-40C9-BEB9-1B5390C01D7B}"/>
              </a:ext>
            </a:extLst>
          </p:cNvPr>
          <p:cNvSpPr txBox="1"/>
          <p:nvPr/>
        </p:nvSpPr>
        <p:spPr>
          <a:xfrm>
            <a:off x="8133531" y="580831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9E50C62-7734-464C-8ABC-5CBA019DCE3E}"/>
              </a:ext>
            </a:extLst>
          </p:cNvPr>
          <p:cNvCxnSpPr>
            <a:cxnSpLocks/>
          </p:cNvCxnSpPr>
          <p:nvPr/>
        </p:nvCxnSpPr>
        <p:spPr>
          <a:xfrm>
            <a:off x="5687744" y="354057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4F39D2A-66B5-4A02-91AF-78DD25951C6B}"/>
              </a:ext>
            </a:extLst>
          </p:cNvPr>
          <p:cNvCxnSpPr>
            <a:cxnSpLocks/>
          </p:cNvCxnSpPr>
          <p:nvPr/>
        </p:nvCxnSpPr>
        <p:spPr>
          <a:xfrm>
            <a:off x="6658732" y="3475114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5A5B5D5-2273-444F-8EA4-55960974CC12}"/>
              </a:ext>
            </a:extLst>
          </p:cNvPr>
          <p:cNvCxnSpPr>
            <a:cxnSpLocks/>
          </p:cNvCxnSpPr>
          <p:nvPr/>
        </p:nvCxnSpPr>
        <p:spPr>
          <a:xfrm flipH="1">
            <a:off x="7580415" y="3528152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28EA07-EAE9-4C45-A301-A350232F2440}"/>
              </a:ext>
            </a:extLst>
          </p:cNvPr>
          <p:cNvCxnSpPr>
            <a:cxnSpLocks/>
          </p:cNvCxnSpPr>
          <p:nvPr/>
        </p:nvCxnSpPr>
        <p:spPr>
          <a:xfrm flipH="1" flipV="1">
            <a:off x="7558154" y="4478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5D8070-1723-49C8-8A85-9453C00990E1}"/>
              </a:ext>
            </a:extLst>
          </p:cNvPr>
          <p:cNvCxnSpPr>
            <a:cxnSpLocks/>
          </p:cNvCxnSpPr>
          <p:nvPr/>
        </p:nvCxnSpPr>
        <p:spPr>
          <a:xfrm flipH="1" flipV="1">
            <a:off x="7548789" y="5365865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E8BBD4A-46DD-4356-B6AA-AFE46D4CA541}"/>
              </a:ext>
            </a:extLst>
          </p:cNvPr>
          <p:cNvSpPr txBox="1"/>
          <p:nvPr/>
        </p:nvSpPr>
        <p:spPr>
          <a:xfrm>
            <a:off x="9022640" y="429611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2145C4D-3A08-495A-8CA8-921F41F0412A}"/>
              </a:ext>
            </a:extLst>
          </p:cNvPr>
          <p:cNvSpPr txBox="1"/>
          <p:nvPr/>
        </p:nvSpPr>
        <p:spPr>
          <a:xfrm>
            <a:off x="839230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A938B3-2381-4A29-8811-1B314DD84E5E}"/>
              </a:ext>
            </a:extLst>
          </p:cNvPr>
          <p:cNvSpPr txBox="1"/>
          <p:nvPr/>
        </p:nvSpPr>
        <p:spPr>
          <a:xfrm>
            <a:off x="9027690" y="485746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04A710-B0B3-4876-B34E-211DAE5903DF}"/>
              </a:ext>
            </a:extLst>
          </p:cNvPr>
          <p:cNvSpPr txBox="1"/>
          <p:nvPr/>
        </p:nvSpPr>
        <p:spPr>
          <a:xfrm>
            <a:off x="9037530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6C86C-8520-4863-8931-3F784701CC62}"/>
              </a:ext>
            </a:extLst>
          </p:cNvPr>
          <p:cNvSpPr txBox="1"/>
          <p:nvPr/>
        </p:nvSpPr>
        <p:spPr>
          <a:xfrm>
            <a:off x="840719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8E120D-C954-4D46-86FA-460ADE57084E}"/>
              </a:ext>
            </a:extLst>
          </p:cNvPr>
          <p:cNvSpPr txBox="1"/>
          <p:nvPr/>
        </p:nvSpPr>
        <p:spPr>
          <a:xfrm>
            <a:off x="9042580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8D4310-A327-4FF0-9776-3F7CE84D5986}"/>
              </a:ext>
            </a:extLst>
          </p:cNvPr>
          <p:cNvCxnSpPr>
            <a:cxnSpLocks/>
          </p:cNvCxnSpPr>
          <p:nvPr/>
        </p:nvCxnSpPr>
        <p:spPr>
          <a:xfrm flipH="1" flipV="1">
            <a:off x="8454628" y="5389519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572A035-C756-4326-B354-B2E053F81E88}"/>
              </a:ext>
            </a:extLst>
          </p:cNvPr>
          <p:cNvCxnSpPr>
            <a:cxnSpLocks/>
          </p:cNvCxnSpPr>
          <p:nvPr/>
        </p:nvCxnSpPr>
        <p:spPr>
          <a:xfrm flipH="1">
            <a:off x="8462417" y="444717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B0344F0-4118-4654-B4DE-720B6910C10A}"/>
              </a:ext>
            </a:extLst>
          </p:cNvPr>
          <p:cNvSpPr txBox="1"/>
          <p:nvPr/>
        </p:nvSpPr>
        <p:spPr>
          <a:xfrm>
            <a:off x="9961111" y="431812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82514C-416B-41BD-96DE-B35200B59731}"/>
              </a:ext>
            </a:extLst>
          </p:cNvPr>
          <p:cNvSpPr txBox="1"/>
          <p:nvPr/>
        </p:nvSpPr>
        <p:spPr>
          <a:xfrm>
            <a:off x="933077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F40BB7-EC5C-4C92-9DF2-6B6B3D1E238F}"/>
              </a:ext>
            </a:extLst>
          </p:cNvPr>
          <p:cNvSpPr txBox="1"/>
          <p:nvPr/>
        </p:nvSpPr>
        <p:spPr>
          <a:xfrm>
            <a:off x="9966161" y="487947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C1F625-366C-49EA-9134-5CEAE9380648}"/>
              </a:ext>
            </a:extLst>
          </p:cNvPr>
          <p:cNvSpPr txBox="1"/>
          <p:nvPr/>
        </p:nvSpPr>
        <p:spPr>
          <a:xfrm>
            <a:off x="9926391" y="52398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638BF-B1B3-4B63-A9BC-37B0F3DEF94F}"/>
              </a:ext>
            </a:extLst>
          </p:cNvPr>
          <p:cNvSpPr txBox="1"/>
          <p:nvPr/>
        </p:nvSpPr>
        <p:spPr>
          <a:xfrm>
            <a:off x="929605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6877CFF-6FF5-4B09-A904-77AAE6047739}"/>
              </a:ext>
            </a:extLst>
          </p:cNvPr>
          <p:cNvSpPr txBox="1"/>
          <p:nvPr/>
        </p:nvSpPr>
        <p:spPr>
          <a:xfrm>
            <a:off x="9931441" y="58011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71E5A-9AD6-4447-A5E5-1713CC335D31}"/>
              </a:ext>
            </a:extLst>
          </p:cNvPr>
          <p:cNvSpPr txBox="1"/>
          <p:nvPr/>
        </p:nvSpPr>
        <p:spPr>
          <a:xfrm>
            <a:off x="9026933" y="3396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95DEBE-AA62-4AA8-8353-AE03714E2757}"/>
              </a:ext>
            </a:extLst>
          </p:cNvPr>
          <p:cNvSpPr txBox="1"/>
          <p:nvPr/>
        </p:nvSpPr>
        <p:spPr>
          <a:xfrm>
            <a:off x="839659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286907-AEF5-4E63-90F0-BED1A77EF983}"/>
              </a:ext>
            </a:extLst>
          </p:cNvPr>
          <p:cNvSpPr txBox="1"/>
          <p:nvPr/>
        </p:nvSpPr>
        <p:spPr>
          <a:xfrm>
            <a:off x="9031983" y="3958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1BD110-CE35-4B9A-B518-6E8CEB3F15ED}"/>
              </a:ext>
            </a:extLst>
          </p:cNvPr>
          <p:cNvCxnSpPr>
            <a:cxnSpLocks/>
          </p:cNvCxnSpPr>
          <p:nvPr/>
        </p:nvCxnSpPr>
        <p:spPr>
          <a:xfrm flipH="1" flipV="1">
            <a:off x="9326596" y="447356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6129D7-F2D1-4537-9F1B-48E4B543A51D}"/>
              </a:ext>
            </a:extLst>
          </p:cNvPr>
          <p:cNvCxnSpPr>
            <a:cxnSpLocks/>
          </p:cNvCxnSpPr>
          <p:nvPr/>
        </p:nvCxnSpPr>
        <p:spPr>
          <a:xfrm flipH="1" flipV="1">
            <a:off x="9341280" y="5399466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A6E787C-B0D6-4434-823F-8CC7AE6F208E}"/>
              </a:ext>
            </a:extLst>
          </p:cNvPr>
          <p:cNvCxnSpPr>
            <a:cxnSpLocks/>
          </p:cNvCxnSpPr>
          <p:nvPr/>
        </p:nvCxnSpPr>
        <p:spPr>
          <a:xfrm>
            <a:off x="8530185" y="3488381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45028F6-B0AB-4446-85C9-5EC7459558C0}"/>
              </a:ext>
            </a:extLst>
          </p:cNvPr>
          <p:cNvSpPr txBox="1"/>
          <p:nvPr/>
        </p:nvSpPr>
        <p:spPr>
          <a:xfrm>
            <a:off x="7191077" y="249236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4D3104-BFA4-4B5F-B97B-14919D5CE064}"/>
              </a:ext>
            </a:extLst>
          </p:cNvPr>
          <p:cNvSpPr txBox="1"/>
          <p:nvPr/>
        </p:nvSpPr>
        <p:spPr>
          <a:xfrm>
            <a:off x="656073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18E504-7BE9-4FD7-A1BD-D519C86256C2}"/>
              </a:ext>
            </a:extLst>
          </p:cNvPr>
          <p:cNvSpPr txBox="1"/>
          <p:nvPr/>
        </p:nvSpPr>
        <p:spPr>
          <a:xfrm>
            <a:off x="7196127" y="305371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ACC9B8E-6EBC-4C8E-9BB7-399DA24B7691}"/>
              </a:ext>
            </a:extLst>
          </p:cNvPr>
          <p:cNvCxnSpPr>
            <a:cxnSpLocks/>
          </p:cNvCxnSpPr>
          <p:nvPr/>
        </p:nvCxnSpPr>
        <p:spPr>
          <a:xfrm>
            <a:off x="6607398" y="2604416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2C7FB1F-82EC-49F6-BC57-825949E1DD00}"/>
              </a:ext>
            </a:extLst>
          </p:cNvPr>
          <p:cNvSpPr txBox="1"/>
          <p:nvPr/>
        </p:nvSpPr>
        <p:spPr>
          <a:xfrm>
            <a:off x="6252273" y="159293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540278-1969-47F5-ADDB-3E1B92C64FBD}"/>
              </a:ext>
            </a:extLst>
          </p:cNvPr>
          <p:cNvSpPr txBox="1"/>
          <p:nvPr/>
        </p:nvSpPr>
        <p:spPr>
          <a:xfrm>
            <a:off x="562193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D59098-020A-45AA-B230-26D3DA73B666}"/>
              </a:ext>
            </a:extLst>
          </p:cNvPr>
          <p:cNvSpPr txBox="1"/>
          <p:nvPr/>
        </p:nvSpPr>
        <p:spPr>
          <a:xfrm>
            <a:off x="6257323" y="215428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A85580-BD54-4DC8-A3D5-A5887CC5182F}"/>
              </a:ext>
            </a:extLst>
          </p:cNvPr>
          <p:cNvCxnSpPr>
            <a:cxnSpLocks/>
          </p:cNvCxnSpPr>
          <p:nvPr/>
        </p:nvCxnSpPr>
        <p:spPr>
          <a:xfrm>
            <a:off x="5668594" y="1704992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BD214E6-05D4-4C26-B748-4C6F07A5F11A}"/>
              </a:ext>
            </a:extLst>
          </p:cNvPr>
          <p:cNvCxnSpPr>
            <a:cxnSpLocks/>
          </p:cNvCxnSpPr>
          <p:nvPr/>
        </p:nvCxnSpPr>
        <p:spPr>
          <a:xfrm flipV="1">
            <a:off x="4817204" y="2588080"/>
            <a:ext cx="264622" cy="2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09FB03E-944D-49B1-B5AB-AAE65D921538}"/>
              </a:ext>
            </a:extLst>
          </p:cNvPr>
          <p:cNvSpPr txBox="1"/>
          <p:nvPr/>
        </p:nvSpPr>
        <p:spPr>
          <a:xfrm>
            <a:off x="5355670" y="2504145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2C29E5-93F1-4341-9B99-60190DDA4EBD}"/>
              </a:ext>
            </a:extLst>
          </p:cNvPr>
          <p:cNvSpPr txBox="1"/>
          <p:nvPr/>
        </p:nvSpPr>
        <p:spPr>
          <a:xfrm>
            <a:off x="470942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21E6E-1D5A-42B6-9EB2-CEE63917B153}"/>
              </a:ext>
            </a:extLst>
          </p:cNvPr>
          <p:cNvSpPr txBox="1"/>
          <p:nvPr/>
        </p:nvSpPr>
        <p:spPr>
          <a:xfrm>
            <a:off x="5344817" y="31046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2A6B34-1293-4559-87D2-249BEC856E97}"/>
              </a:ext>
            </a:extLst>
          </p:cNvPr>
          <p:cNvCxnSpPr>
            <a:cxnSpLocks/>
          </p:cNvCxnSpPr>
          <p:nvPr/>
        </p:nvCxnSpPr>
        <p:spPr>
          <a:xfrm flipV="1">
            <a:off x="4774556" y="1717283"/>
            <a:ext cx="285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B4632BA-13CC-4D7B-94BA-AD17C5D0FB75}"/>
              </a:ext>
            </a:extLst>
          </p:cNvPr>
          <p:cNvSpPr txBox="1"/>
          <p:nvPr/>
        </p:nvSpPr>
        <p:spPr>
          <a:xfrm>
            <a:off x="5354493" y="1551916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DAECF3-01FC-4AC7-8548-8CF4B087630A}"/>
              </a:ext>
            </a:extLst>
          </p:cNvPr>
          <p:cNvSpPr txBox="1"/>
          <p:nvPr/>
        </p:nvSpPr>
        <p:spPr>
          <a:xfrm>
            <a:off x="472130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BB15D3-4D1E-4D9A-80E3-BBF6719CD402}"/>
              </a:ext>
            </a:extLst>
          </p:cNvPr>
          <p:cNvSpPr txBox="1"/>
          <p:nvPr/>
        </p:nvSpPr>
        <p:spPr>
          <a:xfrm>
            <a:off x="5356699" y="21523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A15F4B-7D25-4379-86A5-EEBD1DA8533A}"/>
              </a:ext>
            </a:extLst>
          </p:cNvPr>
          <p:cNvSpPr txBox="1"/>
          <p:nvPr/>
        </p:nvSpPr>
        <p:spPr>
          <a:xfrm>
            <a:off x="6252273" y="70808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7216C9-07A6-4C59-8479-51636942B6BD}"/>
              </a:ext>
            </a:extLst>
          </p:cNvPr>
          <p:cNvSpPr txBox="1"/>
          <p:nvPr/>
        </p:nvSpPr>
        <p:spPr>
          <a:xfrm>
            <a:off x="562193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7BCA73-4108-4364-BA5B-D48758F4CEEB}"/>
              </a:ext>
            </a:extLst>
          </p:cNvPr>
          <p:cNvSpPr txBox="1"/>
          <p:nvPr/>
        </p:nvSpPr>
        <p:spPr>
          <a:xfrm>
            <a:off x="6257323" y="126943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54BBABF-D156-424B-A072-412660024804}"/>
              </a:ext>
            </a:extLst>
          </p:cNvPr>
          <p:cNvCxnSpPr>
            <a:cxnSpLocks/>
          </p:cNvCxnSpPr>
          <p:nvPr/>
        </p:nvCxnSpPr>
        <p:spPr>
          <a:xfrm>
            <a:off x="5724371" y="767542"/>
            <a:ext cx="0" cy="34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D23622A-BB8D-43C1-BE86-C41BF851F4FC}"/>
              </a:ext>
            </a:extLst>
          </p:cNvPr>
          <p:cNvSpPr txBox="1"/>
          <p:nvPr/>
        </p:nvSpPr>
        <p:spPr>
          <a:xfrm>
            <a:off x="5377087" y="69204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455035-C549-47A8-99B7-BB630A25BB34}"/>
              </a:ext>
            </a:extLst>
          </p:cNvPr>
          <p:cNvSpPr txBox="1"/>
          <p:nvPr/>
        </p:nvSpPr>
        <p:spPr>
          <a:xfrm>
            <a:off x="474674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B4D3790-0EAF-4C97-928C-906DF60C9D00}"/>
              </a:ext>
            </a:extLst>
          </p:cNvPr>
          <p:cNvSpPr txBox="1"/>
          <p:nvPr/>
        </p:nvSpPr>
        <p:spPr>
          <a:xfrm>
            <a:off x="5382137" y="125339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4D02A5-C013-4F5D-BDDF-5079642F2BC7}"/>
              </a:ext>
            </a:extLst>
          </p:cNvPr>
          <p:cNvCxnSpPr>
            <a:cxnSpLocks/>
          </p:cNvCxnSpPr>
          <p:nvPr/>
        </p:nvCxnSpPr>
        <p:spPr>
          <a:xfrm>
            <a:off x="4793408" y="804093"/>
            <a:ext cx="278584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CC53AF-C705-408F-B8CB-EDF5D6F9D9DC}"/>
              </a:ext>
            </a:extLst>
          </p:cNvPr>
          <p:cNvSpPr txBox="1"/>
          <p:nvPr/>
        </p:nvSpPr>
        <p:spPr>
          <a:xfrm>
            <a:off x="10875860" y="42795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94392F-0D68-4CA0-B525-61B8443700E1}"/>
              </a:ext>
            </a:extLst>
          </p:cNvPr>
          <p:cNvSpPr txBox="1"/>
          <p:nvPr/>
        </p:nvSpPr>
        <p:spPr>
          <a:xfrm>
            <a:off x="1024552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8AFFA4-6A6E-4D96-BA2C-5BB8E88A0CD0}"/>
              </a:ext>
            </a:extLst>
          </p:cNvPr>
          <p:cNvSpPr txBox="1"/>
          <p:nvPr/>
        </p:nvSpPr>
        <p:spPr>
          <a:xfrm>
            <a:off x="10880910" y="48409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14C9400-4E91-4F43-BC54-00BE9C3BE8F8}"/>
              </a:ext>
            </a:extLst>
          </p:cNvPr>
          <p:cNvCxnSpPr>
            <a:cxnSpLocks/>
          </p:cNvCxnSpPr>
          <p:nvPr/>
        </p:nvCxnSpPr>
        <p:spPr>
          <a:xfrm flipH="1" flipV="1">
            <a:off x="10241345" y="44350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A1B2794-691C-415A-B566-7DABE23AA6FC}"/>
              </a:ext>
            </a:extLst>
          </p:cNvPr>
          <p:cNvSpPr txBox="1"/>
          <p:nvPr/>
        </p:nvSpPr>
        <p:spPr>
          <a:xfrm>
            <a:off x="10845520" y="523445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DDAF8E-E97C-4682-AF50-B263E6B6A6CA}"/>
              </a:ext>
            </a:extLst>
          </p:cNvPr>
          <p:cNvSpPr txBox="1"/>
          <p:nvPr/>
        </p:nvSpPr>
        <p:spPr>
          <a:xfrm>
            <a:off x="1021518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33F1BD-43A2-42F8-BA9C-D5A2F0E3C9C3}"/>
              </a:ext>
            </a:extLst>
          </p:cNvPr>
          <p:cNvSpPr txBox="1"/>
          <p:nvPr/>
        </p:nvSpPr>
        <p:spPr>
          <a:xfrm>
            <a:off x="10850570" y="579580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497D1D-04D7-4C8C-ACEB-E074D9F7F48C}"/>
              </a:ext>
            </a:extLst>
          </p:cNvPr>
          <p:cNvCxnSpPr>
            <a:cxnSpLocks/>
          </p:cNvCxnSpPr>
          <p:nvPr/>
        </p:nvCxnSpPr>
        <p:spPr>
          <a:xfrm flipH="1" flipV="1">
            <a:off x="10265828" y="535335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327877-4153-4595-9CD9-4646A7E48DB8}"/>
              </a:ext>
            </a:extLst>
          </p:cNvPr>
          <p:cNvCxnSpPr>
            <a:cxnSpLocks/>
          </p:cNvCxnSpPr>
          <p:nvPr/>
        </p:nvCxnSpPr>
        <p:spPr>
          <a:xfrm flipH="1">
            <a:off x="5720050" y="4409763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380248-AF29-4C67-B762-B88A8F5DD618}"/>
              </a:ext>
            </a:extLst>
          </p:cNvPr>
          <p:cNvSpPr txBox="1"/>
          <p:nvPr/>
        </p:nvSpPr>
        <p:spPr>
          <a:xfrm>
            <a:off x="6281751" y="432424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065DD8-9E4E-4290-9F17-9AC89E515B9B}"/>
              </a:ext>
            </a:extLst>
          </p:cNvPr>
          <p:cNvSpPr txBox="1"/>
          <p:nvPr/>
        </p:nvSpPr>
        <p:spPr>
          <a:xfrm>
            <a:off x="565141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EDD8A6-FAD7-4132-ADBE-DE6024F62E76}"/>
              </a:ext>
            </a:extLst>
          </p:cNvPr>
          <p:cNvSpPr txBox="1"/>
          <p:nvPr/>
        </p:nvSpPr>
        <p:spPr>
          <a:xfrm>
            <a:off x="6286801" y="488559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26AF7A-ABF6-468C-B0BF-F2525A9C6ABA}"/>
              </a:ext>
            </a:extLst>
          </p:cNvPr>
          <p:cNvCxnSpPr>
            <a:cxnSpLocks/>
          </p:cNvCxnSpPr>
          <p:nvPr/>
        </p:nvCxnSpPr>
        <p:spPr>
          <a:xfrm flipH="1" flipV="1">
            <a:off x="7500614" y="840647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5C0B69-09C0-4CB4-89D4-65EA71DE3FFC}"/>
              </a:ext>
            </a:extLst>
          </p:cNvPr>
          <p:cNvSpPr txBox="1"/>
          <p:nvPr/>
        </p:nvSpPr>
        <p:spPr>
          <a:xfrm>
            <a:off x="8095722" y="67864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506CD5-851D-4DAB-B86D-4F7F83D7F050}"/>
              </a:ext>
            </a:extLst>
          </p:cNvPr>
          <p:cNvSpPr txBox="1"/>
          <p:nvPr/>
        </p:nvSpPr>
        <p:spPr>
          <a:xfrm>
            <a:off x="746538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AE8248-F0B5-4A5B-AAFD-BF61D120F4C3}"/>
              </a:ext>
            </a:extLst>
          </p:cNvPr>
          <p:cNvSpPr txBox="1"/>
          <p:nvPr/>
        </p:nvSpPr>
        <p:spPr>
          <a:xfrm>
            <a:off x="8100772" y="1239993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23F895C-0B9D-4BC3-B6AF-F7940B2E7C05}"/>
              </a:ext>
            </a:extLst>
          </p:cNvPr>
          <p:cNvCxnSpPr>
            <a:cxnSpLocks/>
          </p:cNvCxnSpPr>
          <p:nvPr/>
        </p:nvCxnSpPr>
        <p:spPr>
          <a:xfrm flipH="1" flipV="1">
            <a:off x="8449045" y="820888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45C8669-E101-4414-8BBB-6D553A5CD2BD}"/>
              </a:ext>
            </a:extLst>
          </p:cNvPr>
          <p:cNvSpPr txBox="1"/>
          <p:nvPr/>
        </p:nvSpPr>
        <p:spPr>
          <a:xfrm>
            <a:off x="9044153" y="65888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C4C77-7698-4E4B-B6B9-65C6E6CB7835}"/>
              </a:ext>
            </a:extLst>
          </p:cNvPr>
          <p:cNvSpPr txBox="1"/>
          <p:nvPr/>
        </p:nvSpPr>
        <p:spPr>
          <a:xfrm>
            <a:off x="841381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AA63A5-8941-4818-92AC-C6245AB21D31}"/>
              </a:ext>
            </a:extLst>
          </p:cNvPr>
          <p:cNvSpPr txBox="1"/>
          <p:nvPr/>
        </p:nvSpPr>
        <p:spPr>
          <a:xfrm>
            <a:off x="9049203" y="1220234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3774B9-0933-472A-8471-861A43ABA999}"/>
              </a:ext>
            </a:extLst>
          </p:cNvPr>
          <p:cNvSpPr txBox="1"/>
          <p:nvPr/>
        </p:nvSpPr>
        <p:spPr>
          <a:xfrm>
            <a:off x="9037530" y="159582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3BE2A5-42DB-43BC-ADA3-3BCFB3E2EBBF}"/>
              </a:ext>
            </a:extLst>
          </p:cNvPr>
          <p:cNvSpPr txBox="1"/>
          <p:nvPr/>
        </p:nvSpPr>
        <p:spPr>
          <a:xfrm>
            <a:off x="840719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79FCFAE-FF47-4A71-A80B-4578D008DCFA}"/>
              </a:ext>
            </a:extLst>
          </p:cNvPr>
          <p:cNvSpPr txBox="1"/>
          <p:nvPr/>
        </p:nvSpPr>
        <p:spPr>
          <a:xfrm>
            <a:off x="9042580" y="2157172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FCCD13E-FE30-4650-8C88-ADA0D6F1C7CE}"/>
              </a:ext>
            </a:extLst>
          </p:cNvPr>
          <p:cNvCxnSpPr>
            <a:cxnSpLocks/>
          </p:cNvCxnSpPr>
          <p:nvPr/>
        </p:nvCxnSpPr>
        <p:spPr>
          <a:xfrm flipH="1" flipV="1">
            <a:off x="8457838" y="1714720"/>
            <a:ext cx="174262" cy="2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40B9BFA-0B2B-4B71-9F22-D13BA8F22076}"/>
              </a:ext>
            </a:extLst>
          </p:cNvPr>
          <p:cNvSpPr txBox="1"/>
          <p:nvPr/>
        </p:nvSpPr>
        <p:spPr>
          <a:xfrm>
            <a:off x="9949027" y="63573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2D7002E-CB4B-43FB-BEDF-289FB4B75F1F}"/>
              </a:ext>
            </a:extLst>
          </p:cNvPr>
          <p:cNvSpPr txBox="1"/>
          <p:nvPr/>
        </p:nvSpPr>
        <p:spPr>
          <a:xfrm>
            <a:off x="931868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CA893F-7EC2-4C87-AD78-4FDE2FD0E5E6}"/>
              </a:ext>
            </a:extLst>
          </p:cNvPr>
          <p:cNvSpPr txBox="1"/>
          <p:nvPr/>
        </p:nvSpPr>
        <p:spPr>
          <a:xfrm>
            <a:off x="9954077" y="119708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817FC09-61D2-494B-BC39-FDF75DC609D4}"/>
              </a:ext>
            </a:extLst>
          </p:cNvPr>
          <p:cNvCxnSpPr>
            <a:cxnSpLocks/>
          </p:cNvCxnSpPr>
          <p:nvPr/>
        </p:nvCxnSpPr>
        <p:spPr>
          <a:xfrm flipH="1">
            <a:off x="9415204" y="749527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8B3A70-B479-4AF3-85C0-500817ACD692}"/>
              </a:ext>
            </a:extLst>
          </p:cNvPr>
          <p:cNvCxnSpPr>
            <a:cxnSpLocks/>
          </p:cNvCxnSpPr>
          <p:nvPr/>
        </p:nvCxnSpPr>
        <p:spPr>
          <a:xfrm flipH="1" flipV="1">
            <a:off x="9355773" y="1742635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868BE-2EF1-4BC6-A7FC-E27A7DA3A21A}"/>
              </a:ext>
            </a:extLst>
          </p:cNvPr>
          <p:cNvSpPr txBox="1"/>
          <p:nvPr/>
        </p:nvSpPr>
        <p:spPr>
          <a:xfrm>
            <a:off x="9950881" y="158063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55304C6-4858-427E-A4D2-96D852769494}"/>
              </a:ext>
            </a:extLst>
          </p:cNvPr>
          <p:cNvSpPr txBox="1"/>
          <p:nvPr/>
        </p:nvSpPr>
        <p:spPr>
          <a:xfrm>
            <a:off x="932054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3F44CE1-E7E9-4FE1-B100-F1A68EFBB731}"/>
              </a:ext>
            </a:extLst>
          </p:cNvPr>
          <p:cNvSpPr txBox="1"/>
          <p:nvPr/>
        </p:nvSpPr>
        <p:spPr>
          <a:xfrm>
            <a:off x="9955931" y="2141981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7D982D7-40AB-45C1-B742-53D0F822BCF8}"/>
              </a:ext>
            </a:extLst>
          </p:cNvPr>
          <p:cNvCxnSpPr>
            <a:cxnSpLocks/>
          </p:cNvCxnSpPr>
          <p:nvPr/>
        </p:nvCxnSpPr>
        <p:spPr>
          <a:xfrm flipH="1" flipV="1">
            <a:off x="10301784" y="2562161"/>
            <a:ext cx="146399" cy="2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225EE65-7460-4DE5-9459-924E05E34FE8}"/>
              </a:ext>
            </a:extLst>
          </p:cNvPr>
          <p:cNvSpPr txBox="1"/>
          <p:nvPr/>
        </p:nvSpPr>
        <p:spPr>
          <a:xfrm>
            <a:off x="10841476" y="156969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73FD49-FC13-45C0-8EBB-58EE0D9E1AAD}"/>
              </a:ext>
            </a:extLst>
          </p:cNvPr>
          <p:cNvSpPr txBox="1"/>
          <p:nvPr/>
        </p:nvSpPr>
        <p:spPr>
          <a:xfrm>
            <a:off x="1021113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3C6781-3F95-465A-B2B0-7F16B720025A}"/>
              </a:ext>
            </a:extLst>
          </p:cNvPr>
          <p:cNvSpPr txBox="1"/>
          <p:nvPr/>
        </p:nvSpPr>
        <p:spPr>
          <a:xfrm>
            <a:off x="10846526" y="213104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077A4C2-7BAA-4890-8042-1F25977D0B53}"/>
              </a:ext>
            </a:extLst>
          </p:cNvPr>
          <p:cNvCxnSpPr>
            <a:cxnSpLocks/>
          </p:cNvCxnSpPr>
          <p:nvPr/>
        </p:nvCxnSpPr>
        <p:spPr>
          <a:xfrm flipH="1" flipV="1">
            <a:off x="10256365" y="1729352"/>
            <a:ext cx="334563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B1E69E-F3C4-4BE0-8D73-DC1C28A6DC9B}"/>
              </a:ext>
            </a:extLst>
          </p:cNvPr>
          <p:cNvSpPr txBox="1"/>
          <p:nvPr/>
        </p:nvSpPr>
        <p:spPr>
          <a:xfrm>
            <a:off x="10850518" y="64892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3F3F559-043F-414D-82C2-E370B4F5A6CC}"/>
              </a:ext>
            </a:extLst>
          </p:cNvPr>
          <p:cNvSpPr txBox="1"/>
          <p:nvPr/>
        </p:nvSpPr>
        <p:spPr>
          <a:xfrm>
            <a:off x="1022017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0EED199-474C-4C3C-8D28-5B615E96EAE6}"/>
              </a:ext>
            </a:extLst>
          </p:cNvPr>
          <p:cNvSpPr txBox="1"/>
          <p:nvPr/>
        </p:nvSpPr>
        <p:spPr>
          <a:xfrm>
            <a:off x="10855568" y="1210277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1BD7D73-6412-4C66-8CDA-4B9CF7A60D82}"/>
              </a:ext>
            </a:extLst>
          </p:cNvPr>
          <p:cNvCxnSpPr>
            <a:cxnSpLocks/>
          </p:cNvCxnSpPr>
          <p:nvPr/>
        </p:nvCxnSpPr>
        <p:spPr>
          <a:xfrm flipH="1">
            <a:off x="10316695" y="762724"/>
            <a:ext cx="195354" cy="26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FF4796A-F0A8-43F0-A139-638CD6ABC038}"/>
              </a:ext>
            </a:extLst>
          </p:cNvPr>
          <p:cNvSpPr txBox="1"/>
          <p:nvPr/>
        </p:nvSpPr>
        <p:spPr>
          <a:xfrm>
            <a:off x="10873397" y="3082600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75471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DD80F6-B004-4B51-8772-773F82DF65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Happily the snake gets its revenge!</a:t>
            </a:r>
            <a:endParaRPr lang="en-US" sz="3200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4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How can the snake find the man?</a:t>
            </a:r>
          </a:p>
        </p:txBody>
      </p:sp>
    </p:spTree>
    <p:extLst>
      <p:ext uri="{BB962C8B-B14F-4D97-AF65-F5344CB8AC3E}">
        <p14:creationId xmlns:p14="http://schemas.microsoft.com/office/powerpoint/2010/main" val="418565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He uses the A* algorithm!</a:t>
            </a:r>
          </a:p>
        </p:txBody>
      </p:sp>
    </p:spTree>
    <p:extLst>
      <p:ext uri="{BB962C8B-B14F-4D97-AF65-F5344CB8AC3E}">
        <p14:creationId xmlns:p14="http://schemas.microsoft.com/office/powerpoint/2010/main" val="962592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He first abstracts the terrain and lays down a grid. </a:t>
            </a:r>
          </a:p>
        </p:txBody>
      </p:sp>
    </p:spTree>
    <p:extLst>
      <p:ext uri="{BB962C8B-B14F-4D97-AF65-F5344CB8AC3E}">
        <p14:creationId xmlns:p14="http://schemas.microsoft.com/office/powerpoint/2010/main" val="273814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0071435-ABC8-4E1B-9AB6-1DA9D1290C16}"/>
              </a:ext>
            </a:extLst>
          </p:cNvPr>
          <p:cNvGrpSpPr/>
          <p:nvPr/>
        </p:nvGrpSpPr>
        <p:grpSpPr>
          <a:xfrm>
            <a:off x="640080" y="685799"/>
            <a:ext cx="10486075" cy="5899333"/>
            <a:chOff x="640080" y="685799"/>
            <a:chExt cx="10486075" cy="58993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DB27AD-BBE5-434B-B71D-2FF5DA46871A}"/>
                </a:ext>
              </a:extLst>
            </p:cNvPr>
            <p:cNvGrpSpPr/>
            <p:nvPr/>
          </p:nvGrpSpPr>
          <p:grpSpPr>
            <a:xfrm>
              <a:off x="1371600" y="6309360"/>
              <a:ext cx="9419772" cy="275772"/>
              <a:chOff x="1371600" y="6309360"/>
              <a:chExt cx="9419772" cy="2757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98A38A8-599A-4456-B5A8-3B7CBAF16256}"/>
                  </a:ext>
                </a:extLst>
              </p:cNvPr>
              <p:cNvSpPr/>
              <p:nvPr/>
            </p:nvSpPr>
            <p:spPr>
              <a:xfrm>
                <a:off x="1371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14A0C3B-DB96-405E-9914-3D45AC595D9C}"/>
                  </a:ext>
                </a:extLst>
              </p:cNvPr>
              <p:cNvSpPr/>
              <p:nvPr/>
            </p:nvSpPr>
            <p:spPr>
              <a:xfrm>
                <a:off x="2286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1E2612-DD43-470D-8552-9E3592E61C39}"/>
                  </a:ext>
                </a:extLst>
              </p:cNvPr>
              <p:cNvSpPr/>
              <p:nvPr/>
            </p:nvSpPr>
            <p:spPr>
              <a:xfrm>
                <a:off x="3200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DF5557-BC72-4FAC-961B-926F3271A5FE}"/>
                  </a:ext>
                </a:extLst>
              </p:cNvPr>
              <p:cNvSpPr/>
              <p:nvPr/>
            </p:nvSpPr>
            <p:spPr>
              <a:xfrm>
                <a:off x="4114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1AF67A-628D-41E4-AD77-B89C33FA3CB5}"/>
                  </a:ext>
                </a:extLst>
              </p:cNvPr>
              <p:cNvSpPr/>
              <p:nvPr/>
            </p:nvSpPr>
            <p:spPr>
              <a:xfrm>
                <a:off x="5029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2C7AC4-1855-492B-873F-8FA8A32DE77E}"/>
                  </a:ext>
                </a:extLst>
              </p:cNvPr>
              <p:cNvSpPr/>
              <p:nvPr/>
            </p:nvSpPr>
            <p:spPr>
              <a:xfrm>
                <a:off x="5943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775706A-7666-4B60-82B7-0286A19512C2}"/>
                  </a:ext>
                </a:extLst>
              </p:cNvPr>
              <p:cNvSpPr/>
              <p:nvPr/>
            </p:nvSpPr>
            <p:spPr>
              <a:xfrm>
                <a:off x="68580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109B1C-5A28-48DA-8128-FA7CBB397502}"/>
                  </a:ext>
                </a:extLst>
              </p:cNvPr>
              <p:cNvSpPr/>
              <p:nvPr/>
            </p:nvSpPr>
            <p:spPr>
              <a:xfrm>
                <a:off x="77724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496E90-8E84-442E-94A4-BB84DF5F9112}"/>
                  </a:ext>
                </a:extLst>
              </p:cNvPr>
              <p:cNvSpPr/>
              <p:nvPr/>
            </p:nvSpPr>
            <p:spPr>
              <a:xfrm>
                <a:off x="86868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75F007-6FB5-4D31-9653-2A4E83F60F10}"/>
                  </a:ext>
                </a:extLst>
              </p:cNvPr>
              <p:cNvSpPr/>
              <p:nvPr/>
            </p:nvSpPr>
            <p:spPr>
              <a:xfrm>
                <a:off x="96012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50132FD-CD73-468C-AD2F-1EE363B2CB2C}"/>
                  </a:ext>
                </a:extLst>
              </p:cNvPr>
              <p:cNvSpPr/>
              <p:nvPr/>
            </p:nvSpPr>
            <p:spPr>
              <a:xfrm>
                <a:off x="10515600" y="630936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/>
                  <a:t>11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F71F3B-1E38-4CA3-A05B-068A360A7015}"/>
                </a:ext>
              </a:extLst>
            </p:cNvPr>
            <p:cNvGrpSpPr/>
            <p:nvPr/>
          </p:nvGrpSpPr>
          <p:grpSpPr>
            <a:xfrm>
              <a:off x="640080" y="914400"/>
              <a:ext cx="275772" cy="4847772"/>
              <a:chOff x="640080" y="914400"/>
              <a:chExt cx="275772" cy="484777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E6AB63-2375-488D-BFCB-0AECA4A809C0}"/>
                  </a:ext>
                </a:extLst>
              </p:cNvPr>
              <p:cNvSpPr/>
              <p:nvPr/>
            </p:nvSpPr>
            <p:spPr>
              <a:xfrm>
                <a:off x="640080" y="5486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287906-7CB1-40EA-9734-53768466FFD2}"/>
                  </a:ext>
                </a:extLst>
              </p:cNvPr>
              <p:cNvSpPr/>
              <p:nvPr/>
            </p:nvSpPr>
            <p:spPr>
              <a:xfrm>
                <a:off x="640080" y="45720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10DFBA-9B53-42E4-AB82-0079E3A65507}"/>
                  </a:ext>
                </a:extLst>
              </p:cNvPr>
              <p:cNvSpPr/>
              <p:nvPr/>
            </p:nvSpPr>
            <p:spPr>
              <a:xfrm>
                <a:off x="640080" y="36576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072F9E-00FC-42F7-9BD4-36C1D1C1DF9D}"/>
                  </a:ext>
                </a:extLst>
              </p:cNvPr>
              <p:cNvSpPr/>
              <p:nvPr/>
            </p:nvSpPr>
            <p:spPr>
              <a:xfrm>
                <a:off x="640080" y="27432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</a:t>
                </a:r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9629C9-CD3A-4CBC-8E32-AB4461FAE515}"/>
                  </a:ext>
                </a:extLst>
              </p:cNvPr>
              <p:cNvSpPr/>
              <p:nvPr/>
            </p:nvSpPr>
            <p:spPr>
              <a:xfrm>
                <a:off x="640080" y="18288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B1805C-0620-4486-AAD5-84AA046BF32B}"/>
                  </a:ext>
                </a:extLst>
              </p:cNvPr>
              <p:cNvSpPr/>
              <p:nvPr/>
            </p:nvSpPr>
            <p:spPr>
              <a:xfrm>
                <a:off x="640080" y="914400"/>
                <a:ext cx="275772" cy="275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2A75883-DAF4-44C3-A8F3-7AEFECB2DB94}"/>
                </a:ext>
              </a:extLst>
            </p:cNvPr>
            <p:cNvGrpSpPr/>
            <p:nvPr/>
          </p:nvGrpSpPr>
          <p:grpSpPr>
            <a:xfrm>
              <a:off x="1066800" y="685799"/>
              <a:ext cx="10059355" cy="5486401"/>
              <a:chOff x="1066800" y="685799"/>
              <a:chExt cx="10059355" cy="54864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4D3F12-949B-4C14-A1F4-D0B852A3C7A9}"/>
                  </a:ext>
                </a:extLst>
              </p:cNvPr>
              <p:cNvGrpSpPr/>
              <p:nvPr/>
            </p:nvGrpSpPr>
            <p:grpSpPr>
              <a:xfrm>
                <a:off x="1066800" y="685799"/>
                <a:ext cx="10058400" cy="5486401"/>
                <a:chOff x="1371600" y="914399"/>
                <a:chExt cx="10058400" cy="5486401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B6FC5C77-AC5A-488C-A7B9-4F3F1AB5C2BE}"/>
                    </a:ext>
                  </a:extLst>
                </p:cNvPr>
                <p:cNvCxnSpPr/>
                <p:nvPr/>
              </p:nvCxnSpPr>
              <p:spPr>
                <a:xfrm>
                  <a:off x="13716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A633505-7737-481A-BB82-9B04BA9013DD}"/>
                    </a:ext>
                  </a:extLst>
                </p:cNvPr>
                <p:cNvCxnSpPr/>
                <p:nvPr/>
              </p:nvCxnSpPr>
              <p:spPr>
                <a:xfrm>
                  <a:off x="2286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201284-FD5D-4EB2-8511-9B1DE824DCB2}"/>
                    </a:ext>
                  </a:extLst>
                </p:cNvPr>
                <p:cNvCxnSpPr/>
                <p:nvPr/>
              </p:nvCxnSpPr>
              <p:spPr>
                <a:xfrm>
                  <a:off x="3200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B732EA-617E-40D2-BD41-D37A9DB71D98}"/>
                    </a:ext>
                  </a:extLst>
                </p:cNvPr>
                <p:cNvCxnSpPr/>
                <p:nvPr/>
              </p:nvCxnSpPr>
              <p:spPr>
                <a:xfrm>
                  <a:off x="4114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7AF2DD2-97F9-48D4-8E59-012F60217900}"/>
                    </a:ext>
                  </a:extLst>
                </p:cNvPr>
                <p:cNvCxnSpPr/>
                <p:nvPr/>
              </p:nvCxnSpPr>
              <p:spPr>
                <a:xfrm>
                  <a:off x="5029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BC422A-3B4D-4433-B2A1-8B65B938F6BB}"/>
                    </a:ext>
                  </a:extLst>
                </p:cNvPr>
                <p:cNvCxnSpPr/>
                <p:nvPr/>
              </p:nvCxnSpPr>
              <p:spPr>
                <a:xfrm>
                  <a:off x="5943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9A7DA88-EE8F-40E1-BF77-FB0E2956ABB2}"/>
                    </a:ext>
                  </a:extLst>
                </p:cNvPr>
                <p:cNvCxnSpPr/>
                <p:nvPr/>
              </p:nvCxnSpPr>
              <p:spPr>
                <a:xfrm>
                  <a:off x="6858000" y="914399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37D9A4F-33EA-49AF-BD4D-7BABAC489C08}"/>
                    </a:ext>
                  </a:extLst>
                </p:cNvPr>
                <p:cNvCxnSpPr/>
                <p:nvPr/>
              </p:nvCxnSpPr>
              <p:spPr>
                <a:xfrm>
                  <a:off x="77724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675680-4CA1-403C-95AE-733E92EB6A97}"/>
                    </a:ext>
                  </a:extLst>
                </p:cNvPr>
                <p:cNvCxnSpPr/>
                <p:nvPr/>
              </p:nvCxnSpPr>
              <p:spPr>
                <a:xfrm>
                  <a:off x="86868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8D8A8B-07A3-41D8-8700-B1EC930A7FA7}"/>
                    </a:ext>
                  </a:extLst>
                </p:cNvPr>
                <p:cNvCxnSpPr/>
                <p:nvPr/>
              </p:nvCxnSpPr>
              <p:spPr>
                <a:xfrm>
                  <a:off x="96012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DDC900E-6F39-48D9-8475-AD68B4833373}"/>
                    </a:ext>
                  </a:extLst>
                </p:cNvPr>
                <p:cNvCxnSpPr/>
                <p:nvPr/>
              </p:nvCxnSpPr>
              <p:spPr>
                <a:xfrm>
                  <a:off x="105156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4D204F6-C71B-48DE-A6CD-3F6372C65541}"/>
                    </a:ext>
                  </a:extLst>
                </p:cNvPr>
                <p:cNvCxnSpPr/>
                <p:nvPr/>
              </p:nvCxnSpPr>
              <p:spPr>
                <a:xfrm>
                  <a:off x="11430000" y="914400"/>
                  <a:ext cx="0" cy="5486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A6D871D-6DEE-4830-823E-30397525D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9143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F7C04D-29FC-49C6-987B-1D101C943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18288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4B5E688-CCA0-447A-80BA-F093C3A9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27432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5B70C4F-61EC-4327-8F1B-7553CAE0D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36576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14B344C-429A-43A0-8AD8-E370A3FD0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45720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6027F2-433A-4B44-A066-C31A4296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5486400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3BFA557-E1C9-42BF-91EE-600B36E3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600" y="6400799"/>
                  <a:ext cx="10058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5A52142-E4A5-4A5A-B18D-691A92D2EDB7}"/>
                  </a:ext>
                </a:extLst>
              </p:cNvPr>
              <p:cNvGrpSpPr/>
              <p:nvPr/>
            </p:nvGrpSpPr>
            <p:grpSpPr>
              <a:xfrm>
                <a:off x="1995714" y="1602467"/>
                <a:ext cx="9130441" cy="3655332"/>
                <a:chOff x="1995714" y="1602467"/>
                <a:chExt cx="9130441" cy="3655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ACA13C5-F40B-4C5F-8BD6-16764823D9A5}"/>
                    </a:ext>
                  </a:extLst>
                </p:cNvPr>
                <p:cNvSpPr/>
                <p:nvPr/>
              </p:nvSpPr>
              <p:spPr>
                <a:xfrm>
                  <a:off x="1995714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5F3CF1E-B3C9-4677-BF2F-2CCE5AC7B87E}"/>
                    </a:ext>
                  </a:extLst>
                </p:cNvPr>
                <p:cNvSpPr/>
                <p:nvPr/>
              </p:nvSpPr>
              <p:spPr>
                <a:xfrm>
                  <a:off x="2908662" y="34290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8A8D05-45CC-4CF8-88FD-C82788571B59}"/>
                    </a:ext>
                  </a:extLst>
                </p:cNvPr>
                <p:cNvSpPr/>
                <p:nvPr/>
              </p:nvSpPr>
              <p:spPr>
                <a:xfrm>
                  <a:off x="3806463" y="343036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A85747A-8E38-4358-8A8B-7249464B2D6C}"/>
                    </a:ext>
                  </a:extLst>
                </p:cNvPr>
                <p:cNvSpPr/>
                <p:nvPr/>
              </p:nvSpPr>
              <p:spPr>
                <a:xfrm>
                  <a:off x="4720862" y="3428341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66B854-3B25-4307-815C-EA83FED3EAC0}"/>
                    </a:ext>
                  </a:extLst>
                </p:cNvPr>
                <p:cNvSpPr/>
                <p:nvPr/>
              </p:nvSpPr>
              <p:spPr>
                <a:xfrm>
                  <a:off x="4727943" y="434342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5EE9D1-0D15-4DAF-9B13-BF04230C4816}"/>
                    </a:ext>
                  </a:extLst>
                </p:cNvPr>
                <p:cNvSpPr/>
                <p:nvPr/>
              </p:nvSpPr>
              <p:spPr>
                <a:xfrm>
                  <a:off x="5642335" y="2511900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326A03C-D416-4261-AC8B-6EC634C1EA23}"/>
                    </a:ext>
                  </a:extLst>
                </p:cNvPr>
                <p:cNvSpPr/>
                <p:nvPr/>
              </p:nvSpPr>
              <p:spPr>
                <a:xfrm>
                  <a:off x="6556733" y="160293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AAB17DE-F2D0-4BE7-96E7-557F19E74A6F}"/>
                    </a:ext>
                  </a:extLst>
                </p:cNvPr>
                <p:cNvSpPr/>
                <p:nvPr/>
              </p:nvSpPr>
              <p:spPr>
                <a:xfrm>
                  <a:off x="7471133" y="252004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0FFEC0E-778D-4C9D-BF2E-03387A06A97B}"/>
                    </a:ext>
                  </a:extLst>
                </p:cNvPr>
                <p:cNvSpPr/>
                <p:nvPr/>
              </p:nvSpPr>
              <p:spPr>
                <a:xfrm>
                  <a:off x="7469767" y="1602467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6500D7-DD0C-4ABC-95F4-71203C7BB116}"/>
                    </a:ext>
                  </a:extLst>
                </p:cNvPr>
                <p:cNvSpPr/>
                <p:nvPr/>
              </p:nvSpPr>
              <p:spPr>
                <a:xfrm>
                  <a:off x="8389063" y="2516072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C53F573-D383-4051-AA2F-C899F79D7723}"/>
                    </a:ext>
                  </a:extLst>
                </p:cNvPr>
                <p:cNvSpPr/>
                <p:nvPr/>
              </p:nvSpPr>
              <p:spPr>
                <a:xfrm>
                  <a:off x="9298779" y="251788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FA4004-A6B2-421E-9F29-CA709D367405}"/>
                    </a:ext>
                  </a:extLst>
                </p:cNvPr>
                <p:cNvSpPr/>
                <p:nvPr/>
              </p:nvSpPr>
              <p:spPr>
                <a:xfrm>
                  <a:off x="9298700" y="3432504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607632F-6FA6-4445-B1EF-F16E10788113}"/>
                    </a:ext>
                  </a:extLst>
                </p:cNvPr>
                <p:cNvSpPr/>
                <p:nvPr/>
              </p:nvSpPr>
              <p:spPr>
                <a:xfrm>
                  <a:off x="10211757" y="3432508"/>
                  <a:ext cx="914398" cy="9143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Graphic 5" descr="Snake">
                  <a:extLst>
                    <a:ext uri="{FF2B5EF4-FFF2-40B4-BE49-F238E27FC236}">
                      <a16:creationId xmlns:a16="http://schemas.microsoft.com/office/drawing/2014/main" id="{4536A886-B630-4579-8ECB-BB115E0F57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5772" y="431187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n">
                  <a:extLst>
                    <a:ext uri="{FF2B5EF4-FFF2-40B4-BE49-F238E27FC236}">
                      <a16:creationId xmlns:a16="http://schemas.microsoft.com/office/drawing/2014/main" id="{C92DF21B-757D-4BCE-9DCE-6EC7D22439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10801" y="2520031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50060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ABDB-0C4A-48BC-8A28-D0D051CE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Kristen ITC" panose="03050502040202030202" pitchFamily="66" charset="0"/>
              </a:rPr>
              <a:t>He ‘opens’ all the nearby spaces and scores them with:</a:t>
            </a:r>
          </a:p>
          <a:p>
            <a:pPr lvl="2"/>
            <a:r>
              <a:rPr lang="en-US" sz="3200" dirty="0">
                <a:latin typeface="Kristen ITC" panose="03050502040202030202" pitchFamily="66" charset="0"/>
              </a:rPr>
              <a:t>a local cost (number in the upper right)</a:t>
            </a:r>
          </a:p>
          <a:p>
            <a:pPr lvl="2"/>
            <a:r>
              <a:rPr lang="en-US" sz="3200" dirty="0">
                <a:latin typeface="Kristen ITC" panose="03050502040202030202" pitchFamily="66" charset="0"/>
              </a:rPr>
              <a:t>a heuristic cost (number in the lower left)</a:t>
            </a:r>
          </a:p>
          <a:p>
            <a:pPr lvl="2"/>
            <a:r>
              <a:rPr lang="en-US" sz="3200" dirty="0">
                <a:latin typeface="Kristen ITC" panose="03050502040202030202" pitchFamily="66" charset="0"/>
              </a:rPr>
              <a:t>a total cost (number in the lower right)</a:t>
            </a:r>
          </a:p>
          <a:p>
            <a:pPr marL="914400" lvl="2" indent="0" algn="ctr">
              <a:buNone/>
            </a:pPr>
            <a:endParaRPr lang="en-US" sz="3200" dirty="0">
              <a:latin typeface="Kristen ITC" panose="03050502040202030202" pitchFamily="66" charset="0"/>
            </a:endParaRPr>
          </a:p>
          <a:p>
            <a:pPr marL="914400" lvl="2" indent="0" algn="ctr">
              <a:buNone/>
            </a:pPr>
            <a:r>
              <a:rPr lang="en-US" sz="3200" dirty="0">
                <a:latin typeface="Kristen ITC" panose="03050502040202030202" pitchFamily="66" charset="0"/>
              </a:rPr>
              <a:t>In addition, he tracks the parent of the open space (with an arrow pointing back).</a:t>
            </a:r>
          </a:p>
        </p:txBody>
      </p:sp>
    </p:spTree>
    <p:extLst>
      <p:ext uri="{BB962C8B-B14F-4D97-AF65-F5344CB8AC3E}">
        <p14:creationId xmlns:p14="http://schemas.microsoft.com/office/powerpoint/2010/main" val="168420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3650</Words>
  <Application>Microsoft Office PowerPoint</Application>
  <PresentationFormat>Widescreen</PresentationFormat>
  <Paragraphs>3420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Kristen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50</cp:revision>
  <dcterms:created xsi:type="dcterms:W3CDTF">2018-03-25T10:57:41Z</dcterms:created>
  <dcterms:modified xsi:type="dcterms:W3CDTF">2018-03-25T19:24:18Z</dcterms:modified>
</cp:coreProperties>
</file>