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0128-C9EC-4F59-A56D-C966B0859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CA9A2-B0AE-414F-9050-4B5FFEFB9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BC1A-75EA-477B-8E8E-E61E76B6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9C7B9-C9AC-4A15-B4F1-879BE86F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2285-B3C5-4EA9-B37E-CAB82F08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15D4-73E8-4C9A-9025-F27CDBC4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C60BC-D451-4A80-8C63-BD959CF5A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DE0A-5A5C-4DDB-9F82-580BF919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EB73-9100-4B97-8618-56E49480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364C-5D86-4238-8B7E-D655912A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28C53-0D9D-481B-8B53-26A73D9F4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D6364-1B97-4FF2-8C59-CB2155EF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2CE1-7DF1-4AFD-A764-29E682F0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1D5A-31C3-4FF4-BB98-845B05F5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A3B9-B05E-48DB-9544-34C833DA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6B92-DFD4-4FF6-A9FC-326A2071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EB88-2E75-454E-B417-D1B63000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6C28A-2F8A-4B34-AEF3-B9140EA2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A423-8BA4-4DF0-AEB9-17DFAC03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C714-6F01-4D61-85A1-BBB2FAF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2278-1169-4803-998B-0FD27ADB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545E0-E912-48A7-A062-F26DAA6B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317C-4BC1-4A79-88DB-23575730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AD1F-F492-4BDC-B01D-E6C15AA6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297E-B357-4B9D-93FC-C9227F5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6E0F-FAE2-4331-BAF8-FC4117A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20D0-4986-4BBC-AC4F-B8F210468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199FC-4D20-4494-AE49-7B0FF4AB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862C-3564-4B1F-8758-D92A1302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4B3A7-620B-4DF7-918D-2174384F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2F85D-5484-4CDC-9D47-30381A1C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193F-E9F2-45B0-ABA2-D6113FDF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F077A-E3C4-4BF8-9C1A-8FC7953E3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FD43-3976-4DB8-A98C-2BEF6EF1C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69365-650A-47FF-901E-956858541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A7197-F480-4866-8755-D174EFF60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C5483-271E-4E98-B82A-C088278B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6A31C-D8DD-494D-B922-90D6F4C8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FF6CD-8F27-4E0F-8FA6-858A859D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E00-BBB2-4917-900A-DACBA3A3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8DFE7-BE5B-43A2-B3D5-56C45EF4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1B87B-AE71-45DB-A6F3-9EA0FDD8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8DC1B-EB4E-4B72-BEB6-034686F3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0AD7A-F0E1-489A-B985-95B0DB7F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D8EA-EC4D-4105-9B77-F1BF5211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2FA1D-206B-4813-B1C4-46561F4B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9BCC-242C-4DD7-B35C-8EE2E09E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3206-4B22-4444-AAB8-44468CDD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2898-71F5-403F-B878-2D84148E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B51ED-7A26-4C56-988E-55E00789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25A9-89F9-4863-B3D3-91EEBE7B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3A15D-7A08-44BE-B2CF-67CDBDAE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BF30-DB88-40E0-A8E5-72575A44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3AA53-1CF7-43C5-9272-C6F388CCC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346D3-A2E9-4382-9184-017D4BE34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462C-AAEA-4A9F-8C49-D25BCCC6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1B620-DBAB-420E-A2C8-F63612C7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BAF89-FFE3-43D7-A379-602242E6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8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599EB-20CB-4E16-B3E2-E8B8FF5A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D07B-67BE-4A2F-903B-AF331B81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625A-B60B-4BDE-8D0B-62B11AF0A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FD8E-F7AB-486A-A8F4-CAE42321830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7BA5-8509-4CAA-851B-4CC1D0FB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C7AE-BC2B-4405-A1A2-31A0941B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DC4D-A852-4064-802F-D9D29D1B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DA048E-F924-4E69-9E55-8F02385AF81D}"/>
              </a:ext>
            </a:extLst>
          </p:cNvPr>
          <p:cNvSpPr/>
          <p:nvPr/>
        </p:nvSpPr>
        <p:spPr>
          <a:xfrm>
            <a:off x="6638009" y="233468"/>
            <a:ext cx="5247501" cy="5382900"/>
          </a:xfrm>
          <a:custGeom>
            <a:avLst/>
            <a:gdLst>
              <a:gd name="connsiteX0" fmla="*/ 880315 w 3663864"/>
              <a:gd name="connsiteY0" fmla="*/ 598194 h 4546323"/>
              <a:gd name="connsiteX1" fmla="*/ 249250 w 3663864"/>
              <a:gd name="connsiteY1" fmla="*/ 1731535 h 4546323"/>
              <a:gd name="connsiteX2" fmla="*/ 68946 w 3663864"/>
              <a:gd name="connsiteY2" fmla="*/ 3508819 h 4546323"/>
              <a:gd name="connsiteX3" fmla="*/ 1356833 w 3663864"/>
              <a:gd name="connsiteY3" fmla="*/ 3908064 h 4546323"/>
              <a:gd name="connsiteX4" fmla="*/ 2593205 w 3663864"/>
              <a:gd name="connsiteY4" fmla="*/ 4217157 h 4546323"/>
              <a:gd name="connsiteX5" fmla="*/ 3211391 w 3663864"/>
              <a:gd name="connsiteY5" fmla="*/ 4526250 h 4546323"/>
              <a:gd name="connsiteX6" fmla="*/ 3507605 w 3663864"/>
              <a:gd name="connsiteY6" fmla="*/ 3611850 h 4546323"/>
              <a:gd name="connsiteX7" fmla="*/ 2837904 w 3663864"/>
              <a:gd name="connsiteY7" fmla="*/ 2530025 h 4546323"/>
              <a:gd name="connsiteX8" fmla="*/ 3662152 w 3663864"/>
              <a:gd name="connsiteY8" fmla="*/ 1898960 h 4546323"/>
              <a:gd name="connsiteX9" fmla="*/ 3018208 w 3663864"/>
              <a:gd name="connsiteY9" fmla="*/ 933045 h 4546323"/>
              <a:gd name="connsiteX10" fmla="*/ 1846230 w 3663864"/>
              <a:gd name="connsiteY10" fmla="*/ 5766 h 4546323"/>
              <a:gd name="connsiteX11" fmla="*/ 880315 w 3663864"/>
              <a:gd name="connsiteY11" fmla="*/ 598194 h 454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3864" h="4546323">
                <a:moveTo>
                  <a:pt x="880315" y="598194"/>
                </a:moveTo>
                <a:cubicBezTo>
                  <a:pt x="614152" y="885822"/>
                  <a:pt x="384478" y="1246431"/>
                  <a:pt x="249250" y="1731535"/>
                </a:cubicBezTo>
                <a:cubicBezTo>
                  <a:pt x="114022" y="2216639"/>
                  <a:pt x="-115651" y="3146064"/>
                  <a:pt x="68946" y="3508819"/>
                </a:cubicBezTo>
                <a:cubicBezTo>
                  <a:pt x="253543" y="3871574"/>
                  <a:pt x="936123" y="3790008"/>
                  <a:pt x="1356833" y="3908064"/>
                </a:cubicBezTo>
                <a:cubicBezTo>
                  <a:pt x="1777543" y="4026120"/>
                  <a:pt x="2284112" y="4114126"/>
                  <a:pt x="2593205" y="4217157"/>
                </a:cubicBezTo>
                <a:cubicBezTo>
                  <a:pt x="2902298" y="4320188"/>
                  <a:pt x="3058991" y="4627135"/>
                  <a:pt x="3211391" y="4526250"/>
                </a:cubicBezTo>
                <a:cubicBezTo>
                  <a:pt x="3363791" y="4425366"/>
                  <a:pt x="3569853" y="3944554"/>
                  <a:pt x="3507605" y="3611850"/>
                </a:cubicBezTo>
                <a:cubicBezTo>
                  <a:pt x="3445357" y="3279146"/>
                  <a:pt x="2812146" y="2815507"/>
                  <a:pt x="2837904" y="2530025"/>
                </a:cubicBezTo>
                <a:cubicBezTo>
                  <a:pt x="2863662" y="2244543"/>
                  <a:pt x="3632101" y="2165123"/>
                  <a:pt x="3662152" y="1898960"/>
                </a:cubicBezTo>
                <a:cubicBezTo>
                  <a:pt x="3692203" y="1632797"/>
                  <a:pt x="3320862" y="1248577"/>
                  <a:pt x="3018208" y="933045"/>
                </a:cubicBezTo>
                <a:cubicBezTo>
                  <a:pt x="2715554" y="617513"/>
                  <a:pt x="2200399" y="61574"/>
                  <a:pt x="1846230" y="5766"/>
                </a:cubicBezTo>
                <a:cubicBezTo>
                  <a:pt x="1492061" y="-50043"/>
                  <a:pt x="1146478" y="310566"/>
                  <a:pt x="880315" y="598194"/>
                </a:cubicBezTo>
                <a:close/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106BA5D-73D1-43EB-B5FF-15557DE9ECBC}"/>
              </a:ext>
            </a:extLst>
          </p:cNvPr>
          <p:cNvSpPr/>
          <p:nvPr/>
        </p:nvSpPr>
        <p:spPr>
          <a:xfrm>
            <a:off x="1051516" y="1140454"/>
            <a:ext cx="3663864" cy="4546323"/>
          </a:xfrm>
          <a:custGeom>
            <a:avLst/>
            <a:gdLst>
              <a:gd name="connsiteX0" fmla="*/ 880315 w 3663864"/>
              <a:gd name="connsiteY0" fmla="*/ 598194 h 4546323"/>
              <a:gd name="connsiteX1" fmla="*/ 249250 w 3663864"/>
              <a:gd name="connsiteY1" fmla="*/ 1731535 h 4546323"/>
              <a:gd name="connsiteX2" fmla="*/ 68946 w 3663864"/>
              <a:gd name="connsiteY2" fmla="*/ 3508819 h 4546323"/>
              <a:gd name="connsiteX3" fmla="*/ 1356833 w 3663864"/>
              <a:gd name="connsiteY3" fmla="*/ 3908064 h 4546323"/>
              <a:gd name="connsiteX4" fmla="*/ 2593205 w 3663864"/>
              <a:gd name="connsiteY4" fmla="*/ 4217157 h 4546323"/>
              <a:gd name="connsiteX5" fmla="*/ 3211391 w 3663864"/>
              <a:gd name="connsiteY5" fmla="*/ 4526250 h 4546323"/>
              <a:gd name="connsiteX6" fmla="*/ 3507605 w 3663864"/>
              <a:gd name="connsiteY6" fmla="*/ 3611850 h 4546323"/>
              <a:gd name="connsiteX7" fmla="*/ 2837904 w 3663864"/>
              <a:gd name="connsiteY7" fmla="*/ 2530025 h 4546323"/>
              <a:gd name="connsiteX8" fmla="*/ 3662152 w 3663864"/>
              <a:gd name="connsiteY8" fmla="*/ 1898960 h 4546323"/>
              <a:gd name="connsiteX9" fmla="*/ 3018208 w 3663864"/>
              <a:gd name="connsiteY9" fmla="*/ 933045 h 4546323"/>
              <a:gd name="connsiteX10" fmla="*/ 1846230 w 3663864"/>
              <a:gd name="connsiteY10" fmla="*/ 5766 h 4546323"/>
              <a:gd name="connsiteX11" fmla="*/ 880315 w 3663864"/>
              <a:gd name="connsiteY11" fmla="*/ 598194 h 454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3864" h="4546323">
                <a:moveTo>
                  <a:pt x="880315" y="598194"/>
                </a:moveTo>
                <a:cubicBezTo>
                  <a:pt x="614152" y="885822"/>
                  <a:pt x="384478" y="1246431"/>
                  <a:pt x="249250" y="1731535"/>
                </a:cubicBezTo>
                <a:cubicBezTo>
                  <a:pt x="114022" y="2216639"/>
                  <a:pt x="-115651" y="3146064"/>
                  <a:pt x="68946" y="3508819"/>
                </a:cubicBezTo>
                <a:cubicBezTo>
                  <a:pt x="253543" y="3871574"/>
                  <a:pt x="936123" y="3790008"/>
                  <a:pt x="1356833" y="3908064"/>
                </a:cubicBezTo>
                <a:cubicBezTo>
                  <a:pt x="1777543" y="4026120"/>
                  <a:pt x="2284112" y="4114126"/>
                  <a:pt x="2593205" y="4217157"/>
                </a:cubicBezTo>
                <a:cubicBezTo>
                  <a:pt x="2902298" y="4320188"/>
                  <a:pt x="3058991" y="4627135"/>
                  <a:pt x="3211391" y="4526250"/>
                </a:cubicBezTo>
                <a:cubicBezTo>
                  <a:pt x="3363791" y="4425366"/>
                  <a:pt x="3569853" y="3944554"/>
                  <a:pt x="3507605" y="3611850"/>
                </a:cubicBezTo>
                <a:cubicBezTo>
                  <a:pt x="3445357" y="3279146"/>
                  <a:pt x="2812146" y="2815507"/>
                  <a:pt x="2837904" y="2530025"/>
                </a:cubicBezTo>
                <a:cubicBezTo>
                  <a:pt x="2863662" y="2244543"/>
                  <a:pt x="3632101" y="2165123"/>
                  <a:pt x="3662152" y="1898960"/>
                </a:cubicBezTo>
                <a:cubicBezTo>
                  <a:pt x="3692203" y="1632797"/>
                  <a:pt x="3320862" y="1248577"/>
                  <a:pt x="3018208" y="933045"/>
                </a:cubicBezTo>
                <a:cubicBezTo>
                  <a:pt x="2715554" y="617513"/>
                  <a:pt x="2200399" y="61574"/>
                  <a:pt x="1846230" y="5766"/>
                </a:cubicBezTo>
                <a:cubicBezTo>
                  <a:pt x="1492061" y="-50043"/>
                  <a:pt x="1146478" y="310566"/>
                  <a:pt x="880315" y="598194"/>
                </a:cubicBezTo>
                <a:close/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578F5B-E284-4596-84E3-B1DDD88FEE82}"/>
              </a:ext>
            </a:extLst>
          </p:cNvPr>
          <p:cNvSpPr/>
          <p:nvPr/>
        </p:nvSpPr>
        <p:spPr>
          <a:xfrm>
            <a:off x="2385060" y="2306527"/>
            <a:ext cx="6398332" cy="931974"/>
          </a:xfrm>
          <a:custGeom>
            <a:avLst/>
            <a:gdLst>
              <a:gd name="connsiteX0" fmla="*/ 0 w 6426558"/>
              <a:gd name="connsiteY0" fmla="*/ 951829 h 951829"/>
              <a:gd name="connsiteX1" fmla="*/ 3052293 w 6426558"/>
              <a:gd name="connsiteY1" fmla="*/ 24550 h 951829"/>
              <a:gd name="connsiteX2" fmla="*/ 6426558 w 6426558"/>
              <a:gd name="connsiteY2" fmla="*/ 359401 h 95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6558" h="951829">
                <a:moveTo>
                  <a:pt x="0" y="951829"/>
                </a:moveTo>
                <a:cubicBezTo>
                  <a:pt x="990600" y="537558"/>
                  <a:pt x="1981200" y="123288"/>
                  <a:pt x="3052293" y="24550"/>
                </a:cubicBezTo>
                <a:cubicBezTo>
                  <a:pt x="4123386" y="-74188"/>
                  <a:pt x="5274972" y="142606"/>
                  <a:pt x="6426558" y="359401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1968F0-1405-4F3B-BD1F-75D76EC4AF4C}"/>
              </a:ext>
            </a:extLst>
          </p:cNvPr>
          <p:cNvSpPr/>
          <p:nvPr/>
        </p:nvSpPr>
        <p:spPr>
          <a:xfrm>
            <a:off x="2047164" y="2142699"/>
            <a:ext cx="150126" cy="15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8FA012-8220-45A4-9DA7-F5296990A4F4}"/>
              </a:ext>
            </a:extLst>
          </p:cNvPr>
          <p:cNvSpPr/>
          <p:nvPr/>
        </p:nvSpPr>
        <p:spPr>
          <a:xfrm>
            <a:off x="3631530" y="3037559"/>
            <a:ext cx="150126" cy="150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1EDCB3-E6BF-4085-BF1E-FD9477752456}"/>
              </a:ext>
            </a:extLst>
          </p:cNvPr>
          <p:cNvSpPr/>
          <p:nvPr/>
        </p:nvSpPr>
        <p:spPr>
          <a:xfrm>
            <a:off x="2292400" y="3180200"/>
            <a:ext cx="150126" cy="1501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11B8C7-803D-4A54-9B8C-9E8B2EDE1E57}"/>
              </a:ext>
            </a:extLst>
          </p:cNvPr>
          <p:cNvSpPr/>
          <p:nvPr/>
        </p:nvSpPr>
        <p:spPr>
          <a:xfrm>
            <a:off x="3556467" y="4557527"/>
            <a:ext cx="150126" cy="150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7CCD81-D126-4A62-9E45-FA0D5A0395FA}"/>
              </a:ext>
            </a:extLst>
          </p:cNvPr>
          <p:cNvSpPr/>
          <p:nvPr/>
        </p:nvSpPr>
        <p:spPr>
          <a:xfrm>
            <a:off x="1687093" y="4236268"/>
            <a:ext cx="150126" cy="1501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4E1316-8E73-4833-9F60-9F70A35580D2}"/>
              </a:ext>
            </a:extLst>
          </p:cNvPr>
          <p:cNvSpPr/>
          <p:nvPr/>
        </p:nvSpPr>
        <p:spPr>
          <a:xfrm>
            <a:off x="8051355" y="1068836"/>
            <a:ext cx="150126" cy="15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198EE7-0AC7-4E28-A4F0-63C157D57AA6}"/>
              </a:ext>
            </a:extLst>
          </p:cNvPr>
          <p:cNvSpPr/>
          <p:nvPr/>
        </p:nvSpPr>
        <p:spPr>
          <a:xfrm>
            <a:off x="10337482" y="1734996"/>
            <a:ext cx="150126" cy="150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10EC98-4F18-43D3-BA04-67FB9C2EB73A}"/>
              </a:ext>
            </a:extLst>
          </p:cNvPr>
          <p:cNvSpPr/>
          <p:nvPr/>
        </p:nvSpPr>
        <p:spPr>
          <a:xfrm>
            <a:off x="8686840" y="2577039"/>
            <a:ext cx="150126" cy="1501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0FCFF5-4D38-4B28-8C89-8E396977D747}"/>
              </a:ext>
            </a:extLst>
          </p:cNvPr>
          <p:cNvSpPr/>
          <p:nvPr/>
        </p:nvSpPr>
        <p:spPr>
          <a:xfrm>
            <a:off x="10725954" y="3841443"/>
            <a:ext cx="150126" cy="150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6DFC40-0C5B-4C3C-AE82-5093DA362C52}"/>
              </a:ext>
            </a:extLst>
          </p:cNvPr>
          <p:cNvSpPr/>
          <p:nvPr/>
        </p:nvSpPr>
        <p:spPr>
          <a:xfrm>
            <a:off x="7617894" y="4166076"/>
            <a:ext cx="150126" cy="1501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084F952-809A-4E73-8197-7DAEE5D4EB0B}"/>
              </a:ext>
            </a:extLst>
          </p:cNvPr>
          <p:cNvSpPr/>
          <p:nvPr/>
        </p:nvSpPr>
        <p:spPr>
          <a:xfrm>
            <a:off x="3706592" y="1390298"/>
            <a:ext cx="6709635" cy="1758743"/>
          </a:xfrm>
          <a:custGeom>
            <a:avLst/>
            <a:gdLst>
              <a:gd name="connsiteX0" fmla="*/ 0 w 6426558"/>
              <a:gd name="connsiteY0" fmla="*/ 951829 h 951829"/>
              <a:gd name="connsiteX1" fmla="*/ 3052293 w 6426558"/>
              <a:gd name="connsiteY1" fmla="*/ 24550 h 951829"/>
              <a:gd name="connsiteX2" fmla="*/ 6426558 w 6426558"/>
              <a:gd name="connsiteY2" fmla="*/ 359401 h 951829"/>
              <a:gd name="connsiteX0" fmla="*/ 0 w 6814628"/>
              <a:gd name="connsiteY0" fmla="*/ 948470 h 948470"/>
              <a:gd name="connsiteX1" fmla="*/ 3052293 w 6814628"/>
              <a:gd name="connsiteY1" fmla="*/ 21191 h 948470"/>
              <a:gd name="connsiteX2" fmla="*/ 6814628 w 6814628"/>
              <a:gd name="connsiteY2" fmla="*/ 382349 h 948470"/>
              <a:gd name="connsiteX0" fmla="*/ 0 w 6814628"/>
              <a:gd name="connsiteY0" fmla="*/ 984079 h 984079"/>
              <a:gd name="connsiteX1" fmla="*/ 3052293 w 6814628"/>
              <a:gd name="connsiteY1" fmla="*/ 56800 h 984079"/>
              <a:gd name="connsiteX2" fmla="*/ 6814628 w 6814628"/>
              <a:gd name="connsiteY2" fmla="*/ 237803 h 98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4628" h="984079">
                <a:moveTo>
                  <a:pt x="0" y="984079"/>
                </a:moveTo>
                <a:cubicBezTo>
                  <a:pt x="990600" y="569808"/>
                  <a:pt x="1916522" y="181179"/>
                  <a:pt x="3052293" y="56800"/>
                </a:cubicBezTo>
                <a:cubicBezTo>
                  <a:pt x="4188064" y="-67579"/>
                  <a:pt x="5663042" y="21008"/>
                  <a:pt x="6814628" y="23780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6834E24-58B6-4CFE-9106-396EEA76A563}"/>
              </a:ext>
            </a:extLst>
          </p:cNvPr>
          <p:cNvSpPr/>
          <p:nvPr/>
        </p:nvSpPr>
        <p:spPr>
          <a:xfrm>
            <a:off x="2085753" y="1022216"/>
            <a:ext cx="6021538" cy="1192486"/>
          </a:xfrm>
          <a:custGeom>
            <a:avLst/>
            <a:gdLst>
              <a:gd name="connsiteX0" fmla="*/ 0 w 6426558"/>
              <a:gd name="connsiteY0" fmla="*/ 951829 h 951829"/>
              <a:gd name="connsiteX1" fmla="*/ 3052293 w 6426558"/>
              <a:gd name="connsiteY1" fmla="*/ 24550 h 951829"/>
              <a:gd name="connsiteX2" fmla="*/ 6426558 w 6426558"/>
              <a:gd name="connsiteY2" fmla="*/ 359401 h 951829"/>
              <a:gd name="connsiteX0" fmla="*/ 0 w 6814628"/>
              <a:gd name="connsiteY0" fmla="*/ 948470 h 948470"/>
              <a:gd name="connsiteX1" fmla="*/ 3052293 w 6814628"/>
              <a:gd name="connsiteY1" fmla="*/ 21191 h 948470"/>
              <a:gd name="connsiteX2" fmla="*/ 6814628 w 6814628"/>
              <a:gd name="connsiteY2" fmla="*/ 382349 h 948470"/>
              <a:gd name="connsiteX0" fmla="*/ 0 w 6216331"/>
              <a:gd name="connsiteY0" fmla="*/ 1197360 h 1197360"/>
              <a:gd name="connsiteX1" fmla="*/ 3052293 w 6216331"/>
              <a:gd name="connsiteY1" fmla="*/ 270081 h 1197360"/>
              <a:gd name="connsiteX2" fmla="*/ 6216331 w 6216331"/>
              <a:gd name="connsiteY2" fmla="*/ 91955 h 1197360"/>
              <a:gd name="connsiteX0" fmla="*/ 0 w 6216331"/>
              <a:gd name="connsiteY0" fmla="*/ 1217891 h 1217891"/>
              <a:gd name="connsiteX1" fmla="*/ 2852859 w 6216331"/>
              <a:gd name="connsiteY1" fmla="*/ 211693 h 1217891"/>
              <a:gd name="connsiteX2" fmla="*/ 6216331 w 6216331"/>
              <a:gd name="connsiteY2" fmla="*/ 112486 h 121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6331" h="1217891">
                <a:moveTo>
                  <a:pt x="0" y="1217891"/>
                </a:moveTo>
                <a:cubicBezTo>
                  <a:pt x="990600" y="803620"/>
                  <a:pt x="1816804" y="395927"/>
                  <a:pt x="2852859" y="211693"/>
                </a:cubicBezTo>
                <a:cubicBezTo>
                  <a:pt x="3888914" y="27459"/>
                  <a:pt x="5064745" y="-104309"/>
                  <a:pt x="6216331" y="1124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1FACC9-AA8A-45D9-9C7D-C55DFA51DDB4}"/>
              </a:ext>
            </a:extLst>
          </p:cNvPr>
          <p:cNvSpPr/>
          <p:nvPr/>
        </p:nvSpPr>
        <p:spPr>
          <a:xfrm>
            <a:off x="1762156" y="3700079"/>
            <a:ext cx="5931386" cy="637821"/>
          </a:xfrm>
          <a:custGeom>
            <a:avLst/>
            <a:gdLst>
              <a:gd name="connsiteX0" fmla="*/ 0 w 6426558"/>
              <a:gd name="connsiteY0" fmla="*/ 951829 h 951829"/>
              <a:gd name="connsiteX1" fmla="*/ 3052293 w 6426558"/>
              <a:gd name="connsiteY1" fmla="*/ 24550 h 951829"/>
              <a:gd name="connsiteX2" fmla="*/ 6426558 w 6426558"/>
              <a:gd name="connsiteY2" fmla="*/ 359401 h 951829"/>
              <a:gd name="connsiteX0" fmla="*/ 0 w 6814628"/>
              <a:gd name="connsiteY0" fmla="*/ 948470 h 948470"/>
              <a:gd name="connsiteX1" fmla="*/ 3052293 w 6814628"/>
              <a:gd name="connsiteY1" fmla="*/ 21191 h 948470"/>
              <a:gd name="connsiteX2" fmla="*/ 6814628 w 6814628"/>
              <a:gd name="connsiteY2" fmla="*/ 382349 h 948470"/>
              <a:gd name="connsiteX0" fmla="*/ 0 w 6216331"/>
              <a:gd name="connsiteY0" fmla="*/ 1197360 h 1197360"/>
              <a:gd name="connsiteX1" fmla="*/ 3052293 w 6216331"/>
              <a:gd name="connsiteY1" fmla="*/ 270081 h 1197360"/>
              <a:gd name="connsiteX2" fmla="*/ 6216331 w 6216331"/>
              <a:gd name="connsiteY2" fmla="*/ 91955 h 1197360"/>
              <a:gd name="connsiteX0" fmla="*/ 0 w 6216331"/>
              <a:gd name="connsiteY0" fmla="*/ 1217891 h 1217891"/>
              <a:gd name="connsiteX1" fmla="*/ 2852859 w 6216331"/>
              <a:gd name="connsiteY1" fmla="*/ 211693 h 1217891"/>
              <a:gd name="connsiteX2" fmla="*/ 6216331 w 6216331"/>
              <a:gd name="connsiteY2" fmla="*/ 112486 h 1217891"/>
              <a:gd name="connsiteX0" fmla="*/ 0 w 6123263"/>
              <a:gd name="connsiteY0" fmla="*/ 1006378 h 1006378"/>
              <a:gd name="connsiteX1" fmla="*/ 2852859 w 6123263"/>
              <a:gd name="connsiteY1" fmla="*/ 180 h 1006378"/>
              <a:gd name="connsiteX2" fmla="*/ 6123263 w 6123263"/>
              <a:gd name="connsiteY2" fmla="*/ 926927 h 1006378"/>
              <a:gd name="connsiteX0" fmla="*/ 0 w 6123263"/>
              <a:gd name="connsiteY0" fmla="*/ 651409 h 651409"/>
              <a:gd name="connsiteX1" fmla="*/ 2706610 w 6123263"/>
              <a:gd name="connsiteY1" fmla="*/ 348 h 651409"/>
              <a:gd name="connsiteX2" fmla="*/ 6123263 w 6123263"/>
              <a:gd name="connsiteY2" fmla="*/ 571958 h 65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3263" h="651409">
                <a:moveTo>
                  <a:pt x="0" y="651409"/>
                </a:moveTo>
                <a:cubicBezTo>
                  <a:pt x="990600" y="237138"/>
                  <a:pt x="1686066" y="13590"/>
                  <a:pt x="2706610" y="348"/>
                </a:cubicBezTo>
                <a:cubicBezTo>
                  <a:pt x="3727154" y="-12894"/>
                  <a:pt x="4971677" y="355163"/>
                  <a:pt x="6123263" y="571958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ACA0E5-8ADC-4B75-871D-847E6FA60F72}"/>
              </a:ext>
            </a:extLst>
          </p:cNvPr>
          <p:cNvSpPr/>
          <p:nvPr/>
        </p:nvSpPr>
        <p:spPr>
          <a:xfrm>
            <a:off x="3631530" y="3661504"/>
            <a:ext cx="7142000" cy="971085"/>
          </a:xfrm>
          <a:custGeom>
            <a:avLst/>
            <a:gdLst>
              <a:gd name="connsiteX0" fmla="*/ 0 w 6426558"/>
              <a:gd name="connsiteY0" fmla="*/ 951829 h 951829"/>
              <a:gd name="connsiteX1" fmla="*/ 3052293 w 6426558"/>
              <a:gd name="connsiteY1" fmla="*/ 24550 h 951829"/>
              <a:gd name="connsiteX2" fmla="*/ 6426558 w 6426558"/>
              <a:gd name="connsiteY2" fmla="*/ 359401 h 951829"/>
              <a:gd name="connsiteX0" fmla="*/ 0 w 6814628"/>
              <a:gd name="connsiteY0" fmla="*/ 948470 h 948470"/>
              <a:gd name="connsiteX1" fmla="*/ 3052293 w 6814628"/>
              <a:gd name="connsiteY1" fmla="*/ 21191 h 948470"/>
              <a:gd name="connsiteX2" fmla="*/ 6814628 w 6814628"/>
              <a:gd name="connsiteY2" fmla="*/ 382349 h 948470"/>
              <a:gd name="connsiteX0" fmla="*/ 0 w 6216331"/>
              <a:gd name="connsiteY0" fmla="*/ 1197360 h 1197360"/>
              <a:gd name="connsiteX1" fmla="*/ 3052293 w 6216331"/>
              <a:gd name="connsiteY1" fmla="*/ 270081 h 1197360"/>
              <a:gd name="connsiteX2" fmla="*/ 6216331 w 6216331"/>
              <a:gd name="connsiteY2" fmla="*/ 91955 h 1197360"/>
              <a:gd name="connsiteX0" fmla="*/ 0 w 6216331"/>
              <a:gd name="connsiteY0" fmla="*/ 1217891 h 1217891"/>
              <a:gd name="connsiteX1" fmla="*/ 2852859 w 6216331"/>
              <a:gd name="connsiteY1" fmla="*/ 211693 h 1217891"/>
              <a:gd name="connsiteX2" fmla="*/ 6216331 w 6216331"/>
              <a:gd name="connsiteY2" fmla="*/ 112486 h 1217891"/>
              <a:gd name="connsiteX0" fmla="*/ 0 w 6123263"/>
              <a:gd name="connsiteY0" fmla="*/ 1006378 h 1006378"/>
              <a:gd name="connsiteX1" fmla="*/ 2852859 w 6123263"/>
              <a:gd name="connsiteY1" fmla="*/ 180 h 1006378"/>
              <a:gd name="connsiteX2" fmla="*/ 6123263 w 6123263"/>
              <a:gd name="connsiteY2" fmla="*/ 926927 h 1006378"/>
              <a:gd name="connsiteX0" fmla="*/ 0 w 6123263"/>
              <a:gd name="connsiteY0" fmla="*/ 651409 h 651409"/>
              <a:gd name="connsiteX1" fmla="*/ 2706610 w 6123263"/>
              <a:gd name="connsiteY1" fmla="*/ 348 h 651409"/>
              <a:gd name="connsiteX2" fmla="*/ 6123263 w 6123263"/>
              <a:gd name="connsiteY2" fmla="*/ 571958 h 651409"/>
              <a:gd name="connsiteX0" fmla="*/ 0 w 6123263"/>
              <a:gd name="connsiteY0" fmla="*/ 940629 h 940629"/>
              <a:gd name="connsiteX1" fmla="*/ 3145361 w 6123263"/>
              <a:gd name="connsiteY1" fmla="*/ 197 h 940629"/>
              <a:gd name="connsiteX2" fmla="*/ 6123263 w 6123263"/>
              <a:gd name="connsiteY2" fmla="*/ 861178 h 940629"/>
              <a:gd name="connsiteX0" fmla="*/ 0 w 7373040"/>
              <a:gd name="connsiteY0" fmla="*/ 991773 h 991773"/>
              <a:gd name="connsiteX1" fmla="*/ 3145361 w 7373040"/>
              <a:gd name="connsiteY1" fmla="*/ 51341 h 991773"/>
              <a:gd name="connsiteX2" fmla="*/ 7373040 w 7373040"/>
              <a:gd name="connsiteY2" fmla="*/ 254659 h 99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3040" h="991773">
                <a:moveTo>
                  <a:pt x="0" y="991773"/>
                </a:moveTo>
                <a:cubicBezTo>
                  <a:pt x="990600" y="577502"/>
                  <a:pt x="1916521" y="174193"/>
                  <a:pt x="3145361" y="51341"/>
                </a:cubicBezTo>
                <a:cubicBezTo>
                  <a:pt x="4374201" y="-71511"/>
                  <a:pt x="6221454" y="37864"/>
                  <a:pt x="7373040" y="25465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C5601D-D87F-41B3-9020-78A16A85D65A}"/>
                  </a:ext>
                </a:extLst>
              </p:cNvPr>
              <p:cNvSpPr txBox="1"/>
              <p:nvPr/>
            </p:nvSpPr>
            <p:spPr>
              <a:xfrm>
                <a:off x="1514710" y="2236981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C5601D-D87F-41B3-9020-78A16A85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10" y="2236981"/>
                <a:ext cx="6825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FEED28-C3AF-4EF3-8DAC-74A58A86A94A}"/>
                  </a:ext>
                </a:extLst>
              </p:cNvPr>
              <p:cNvSpPr txBox="1"/>
              <p:nvPr/>
            </p:nvSpPr>
            <p:spPr>
              <a:xfrm>
                <a:off x="8051355" y="717385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FEED28-C3AF-4EF3-8DAC-74A58A86A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355" y="717385"/>
                <a:ext cx="6825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641B5F-038A-438E-882E-580E24A3D6F2}"/>
                  </a:ext>
                </a:extLst>
              </p:cNvPr>
              <p:cNvSpPr txBox="1"/>
              <p:nvPr/>
            </p:nvSpPr>
            <p:spPr>
              <a:xfrm>
                <a:off x="1744463" y="3123802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𝒬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641B5F-038A-438E-882E-580E24A3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63" y="3123802"/>
                <a:ext cx="68258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6668D5-CEA3-4DF3-84D5-7C10C401210F}"/>
                  </a:ext>
                </a:extLst>
              </p:cNvPr>
              <p:cNvSpPr txBox="1"/>
              <p:nvPr/>
            </p:nvSpPr>
            <p:spPr>
              <a:xfrm>
                <a:off x="8692655" y="2357833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𝒬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6668D5-CEA3-4DF3-84D5-7C10C4012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655" y="2357833"/>
                <a:ext cx="68258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BB6507-7A48-4116-9301-B02408EBF8BF}"/>
                  </a:ext>
                </a:extLst>
              </p:cNvPr>
              <p:cNvSpPr txBox="1"/>
              <p:nvPr/>
            </p:nvSpPr>
            <p:spPr>
              <a:xfrm>
                <a:off x="3215177" y="3099748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BB6507-7A48-4116-9301-B02408EB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177" y="3099748"/>
                <a:ext cx="682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7A62A2-F0CD-47AA-B160-83254E9B9950}"/>
                  </a:ext>
                </a:extLst>
              </p:cNvPr>
              <p:cNvSpPr txBox="1"/>
              <p:nvPr/>
            </p:nvSpPr>
            <p:spPr>
              <a:xfrm>
                <a:off x="10137924" y="1384952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7A62A2-F0CD-47AA-B160-83254E9B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924" y="1384952"/>
                <a:ext cx="682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0E5AAF-52FC-4E09-A682-DEA60E8596C8}"/>
                  </a:ext>
                </a:extLst>
              </p:cNvPr>
              <p:cNvSpPr txBox="1"/>
              <p:nvPr/>
            </p:nvSpPr>
            <p:spPr>
              <a:xfrm>
                <a:off x="1154639" y="4191809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0E5AAF-52FC-4E09-A682-DEA60E85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39" y="4191809"/>
                <a:ext cx="6825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A2B047-657E-4D51-99D4-191EF0BB160B}"/>
                  </a:ext>
                </a:extLst>
              </p:cNvPr>
              <p:cNvSpPr txBox="1"/>
              <p:nvPr/>
            </p:nvSpPr>
            <p:spPr>
              <a:xfrm>
                <a:off x="7610830" y="4147046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A2B047-657E-4D51-99D4-191EF0BB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830" y="4147046"/>
                <a:ext cx="6825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7E5AE8-EC50-4DF9-AD96-69AFDC188059}"/>
                  </a:ext>
                </a:extLst>
              </p:cNvPr>
              <p:cNvSpPr txBox="1"/>
              <p:nvPr/>
            </p:nvSpPr>
            <p:spPr>
              <a:xfrm>
                <a:off x="3024012" y="4447923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7E5AE8-EC50-4DF9-AD96-69AFDC18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12" y="4447923"/>
                <a:ext cx="6825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3F2849-2F08-4649-8CA1-0E338A5AAF12}"/>
                  </a:ext>
                </a:extLst>
              </p:cNvPr>
              <p:cNvSpPr txBox="1"/>
              <p:nvPr/>
            </p:nvSpPr>
            <p:spPr>
              <a:xfrm>
                <a:off x="10273556" y="3452622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3F2849-2F08-4649-8CA1-0E338A5AA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556" y="3452622"/>
                <a:ext cx="6825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7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93114CC-E0E5-4440-B7F7-E0DB2179015E}"/>
              </a:ext>
            </a:extLst>
          </p:cNvPr>
          <p:cNvSpPr/>
          <p:nvPr/>
        </p:nvSpPr>
        <p:spPr>
          <a:xfrm>
            <a:off x="4229100" y="2641600"/>
            <a:ext cx="241298" cy="241298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701969-5AC6-45D0-98CE-B4A519556C35}"/>
              </a:ext>
            </a:extLst>
          </p:cNvPr>
          <p:cNvCxnSpPr/>
          <p:nvPr/>
        </p:nvCxnSpPr>
        <p:spPr>
          <a:xfrm flipV="1">
            <a:off x="1828800" y="558800"/>
            <a:ext cx="0" cy="35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95BCFF-6824-44A5-9930-492C5C67CB9D}"/>
              </a:ext>
            </a:extLst>
          </p:cNvPr>
          <p:cNvCxnSpPr/>
          <p:nvPr/>
        </p:nvCxnSpPr>
        <p:spPr>
          <a:xfrm>
            <a:off x="1828800" y="4114800"/>
            <a:ext cx="3975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336AE1-2EDB-4C03-8FD7-5D68FD3CB88B}"/>
              </a:ext>
            </a:extLst>
          </p:cNvPr>
          <p:cNvCxnSpPr/>
          <p:nvPr/>
        </p:nvCxnSpPr>
        <p:spPr>
          <a:xfrm>
            <a:off x="1828800" y="1371600"/>
            <a:ext cx="0" cy="27432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6E2AF0-5811-4D09-97B8-153DF0174C74}"/>
              </a:ext>
            </a:extLst>
          </p:cNvPr>
          <p:cNvCxnSpPr/>
          <p:nvPr/>
        </p:nvCxnSpPr>
        <p:spPr>
          <a:xfrm>
            <a:off x="2743200" y="1371600"/>
            <a:ext cx="0" cy="27432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C1D627-2B16-49EB-A846-9AD7AAD2BCA7}"/>
              </a:ext>
            </a:extLst>
          </p:cNvPr>
          <p:cNvCxnSpPr/>
          <p:nvPr/>
        </p:nvCxnSpPr>
        <p:spPr>
          <a:xfrm>
            <a:off x="3657600" y="1371600"/>
            <a:ext cx="0" cy="27432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82CDA-63A9-4E82-99EC-CEA4F930B33D}"/>
              </a:ext>
            </a:extLst>
          </p:cNvPr>
          <p:cNvCxnSpPr/>
          <p:nvPr/>
        </p:nvCxnSpPr>
        <p:spPr>
          <a:xfrm>
            <a:off x="4572000" y="1371600"/>
            <a:ext cx="0" cy="27432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FD437A-31C9-4660-9661-5AD3D6624189}"/>
              </a:ext>
            </a:extLst>
          </p:cNvPr>
          <p:cNvCxnSpPr>
            <a:cxnSpLocks/>
          </p:cNvCxnSpPr>
          <p:nvPr/>
        </p:nvCxnSpPr>
        <p:spPr>
          <a:xfrm flipH="1">
            <a:off x="1828800" y="1371600"/>
            <a:ext cx="27432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6D9EB4-E19D-4F3E-835E-E8F43781AC8B}"/>
              </a:ext>
            </a:extLst>
          </p:cNvPr>
          <p:cNvCxnSpPr>
            <a:cxnSpLocks/>
          </p:cNvCxnSpPr>
          <p:nvPr/>
        </p:nvCxnSpPr>
        <p:spPr>
          <a:xfrm flipH="1">
            <a:off x="1828800" y="2286000"/>
            <a:ext cx="27432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00499-9D51-4508-8C27-30518906D0C0}"/>
              </a:ext>
            </a:extLst>
          </p:cNvPr>
          <p:cNvCxnSpPr>
            <a:cxnSpLocks/>
          </p:cNvCxnSpPr>
          <p:nvPr/>
        </p:nvCxnSpPr>
        <p:spPr>
          <a:xfrm flipH="1">
            <a:off x="1828800" y="3200400"/>
            <a:ext cx="27432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08FE14-12A2-4D65-9D20-E1A43ACA0F5D}"/>
              </a:ext>
            </a:extLst>
          </p:cNvPr>
          <p:cNvCxnSpPr>
            <a:cxnSpLocks/>
          </p:cNvCxnSpPr>
          <p:nvPr/>
        </p:nvCxnSpPr>
        <p:spPr>
          <a:xfrm flipH="1">
            <a:off x="1828800" y="4114800"/>
            <a:ext cx="27432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140C1D-6F7C-48A8-A783-3FA0DEB9A55C}"/>
              </a:ext>
            </a:extLst>
          </p:cNvPr>
          <p:cNvSpPr/>
          <p:nvPr/>
        </p:nvSpPr>
        <p:spPr>
          <a:xfrm>
            <a:off x="2037111" y="1509197"/>
            <a:ext cx="2326578" cy="2468005"/>
          </a:xfrm>
          <a:custGeom>
            <a:avLst/>
            <a:gdLst>
              <a:gd name="connsiteX0" fmla="*/ 0 w 2326578"/>
              <a:gd name="connsiteY0" fmla="*/ 2378633 h 2468005"/>
              <a:gd name="connsiteX1" fmla="*/ 444500 w 2326578"/>
              <a:gd name="connsiteY1" fmla="*/ 2353233 h 2468005"/>
              <a:gd name="connsiteX2" fmla="*/ 1282700 w 2326578"/>
              <a:gd name="connsiteY2" fmla="*/ 2467533 h 2468005"/>
              <a:gd name="connsiteX3" fmla="*/ 1993900 w 2326578"/>
              <a:gd name="connsiteY3" fmla="*/ 2302433 h 2468005"/>
              <a:gd name="connsiteX4" fmla="*/ 2286000 w 2326578"/>
              <a:gd name="connsiteY4" fmla="*/ 1629333 h 2468005"/>
              <a:gd name="connsiteX5" fmla="*/ 2286000 w 2326578"/>
              <a:gd name="connsiteY5" fmla="*/ 867333 h 2468005"/>
              <a:gd name="connsiteX6" fmla="*/ 1930400 w 2326578"/>
              <a:gd name="connsiteY6" fmla="*/ 245033 h 2468005"/>
              <a:gd name="connsiteX7" fmla="*/ 1257300 w 2326578"/>
              <a:gd name="connsiteY7" fmla="*/ 16433 h 2468005"/>
              <a:gd name="connsiteX8" fmla="*/ 1054100 w 2326578"/>
              <a:gd name="connsiteY8" fmla="*/ 651433 h 2468005"/>
              <a:gd name="connsiteX9" fmla="*/ 1346200 w 2326578"/>
              <a:gd name="connsiteY9" fmla="*/ 1261033 h 2468005"/>
              <a:gd name="connsiteX10" fmla="*/ 762000 w 2326578"/>
              <a:gd name="connsiteY10" fmla="*/ 1515033 h 2468005"/>
              <a:gd name="connsiteX11" fmla="*/ 63500 w 2326578"/>
              <a:gd name="connsiteY11" fmla="*/ 1248333 h 2468005"/>
              <a:gd name="connsiteX12" fmla="*/ 63500 w 2326578"/>
              <a:gd name="connsiteY12" fmla="*/ 1248333 h 2468005"/>
              <a:gd name="connsiteX13" fmla="*/ 63500 w 2326578"/>
              <a:gd name="connsiteY13" fmla="*/ 1248333 h 246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26578" h="2468005">
                <a:moveTo>
                  <a:pt x="0" y="2378633"/>
                </a:moveTo>
                <a:cubicBezTo>
                  <a:pt x="115358" y="2358524"/>
                  <a:pt x="230717" y="2338416"/>
                  <a:pt x="444500" y="2353233"/>
                </a:cubicBezTo>
                <a:cubicBezTo>
                  <a:pt x="658283" y="2368050"/>
                  <a:pt x="1024467" y="2476000"/>
                  <a:pt x="1282700" y="2467533"/>
                </a:cubicBezTo>
                <a:cubicBezTo>
                  <a:pt x="1540933" y="2459066"/>
                  <a:pt x="1826683" y="2442133"/>
                  <a:pt x="1993900" y="2302433"/>
                </a:cubicBezTo>
                <a:cubicBezTo>
                  <a:pt x="2161117" y="2162733"/>
                  <a:pt x="2237317" y="1868516"/>
                  <a:pt x="2286000" y="1629333"/>
                </a:cubicBezTo>
                <a:cubicBezTo>
                  <a:pt x="2334683" y="1390150"/>
                  <a:pt x="2345267" y="1098050"/>
                  <a:pt x="2286000" y="867333"/>
                </a:cubicBezTo>
                <a:cubicBezTo>
                  <a:pt x="2226733" y="636616"/>
                  <a:pt x="2101850" y="386850"/>
                  <a:pt x="1930400" y="245033"/>
                </a:cubicBezTo>
                <a:cubicBezTo>
                  <a:pt x="1758950" y="103216"/>
                  <a:pt x="1403350" y="-51300"/>
                  <a:pt x="1257300" y="16433"/>
                </a:cubicBezTo>
                <a:cubicBezTo>
                  <a:pt x="1111250" y="84166"/>
                  <a:pt x="1039283" y="444000"/>
                  <a:pt x="1054100" y="651433"/>
                </a:cubicBezTo>
                <a:cubicBezTo>
                  <a:pt x="1068917" y="858866"/>
                  <a:pt x="1394883" y="1117100"/>
                  <a:pt x="1346200" y="1261033"/>
                </a:cubicBezTo>
                <a:cubicBezTo>
                  <a:pt x="1297517" y="1404966"/>
                  <a:pt x="975783" y="1517150"/>
                  <a:pt x="762000" y="1515033"/>
                </a:cubicBezTo>
                <a:cubicBezTo>
                  <a:pt x="548217" y="1512916"/>
                  <a:pt x="63500" y="1248333"/>
                  <a:pt x="63500" y="1248333"/>
                </a:cubicBezTo>
                <a:lnTo>
                  <a:pt x="63500" y="1248333"/>
                </a:lnTo>
                <a:lnTo>
                  <a:pt x="63500" y="124833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C07831-6F75-47E5-A13E-419657775533}"/>
                  </a:ext>
                </a:extLst>
              </p:cNvPr>
              <p:cNvSpPr txBox="1"/>
              <p:nvPr/>
            </p:nvSpPr>
            <p:spPr>
              <a:xfrm>
                <a:off x="5638801" y="3930134"/>
                <a:ext cx="622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C07831-6F75-47E5-A13E-41965777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3930134"/>
                <a:ext cx="622298" cy="369332"/>
              </a:xfrm>
              <a:prstGeom prst="rect">
                <a:avLst/>
              </a:prstGeom>
              <a:blipFill>
                <a:blip r:embed="rId2"/>
                <a:stretch>
                  <a:fillRect t="-6667" r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6453F7-12F9-49B5-A495-9A131D8493C2}"/>
                  </a:ext>
                </a:extLst>
              </p:cNvPr>
              <p:cNvSpPr txBox="1"/>
              <p:nvPr/>
            </p:nvSpPr>
            <p:spPr>
              <a:xfrm>
                <a:off x="1206502" y="411202"/>
                <a:ext cx="622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6453F7-12F9-49B5-A495-9A131D84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02" y="411202"/>
                <a:ext cx="622298" cy="369332"/>
              </a:xfrm>
              <a:prstGeom prst="rect">
                <a:avLst/>
              </a:prstGeom>
              <a:blipFill>
                <a:blip r:embed="rId3"/>
                <a:stretch>
                  <a:fillRect t="-6557" r="-215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1008126-3653-40C5-AF8B-A28B6DDE3AC7}"/>
                  </a:ext>
                </a:extLst>
              </p:cNvPr>
              <p:cNvSpPr/>
              <p:nvPr/>
            </p:nvSpPr>
            <p:spPr>
              <a:xfrm>
                <a:off x="2298701" y="3702041"/>
                <a:ext cx="304800" cy="3204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1008126-3653-40C5-AF8B-A28B6DDE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01" y="3702041"/>
                <a:ext cx="304800" cy="320426"/>
              </a:xfrm>
              <a:prstGeom prst="ellipse">
                <a:avLst/>
              </a:prstGeom>
              <a:blipFill>
                <a:blip r:embed="rId4"/>
                <a:stretch>
                  <a:fillRect l="-17308" r="-19231" b="-1272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6CA7473-9E3C-4257-9598-C30B6E971F8F}"/>
                  </a:ext>
                </a:extLst>
              </p:cNvPr>
              <p:cNvSpPr/>
              <p:nvPr/>
            </p:nvSpPr>
            <p:spPr>
              <a:xfrm>
                <a:off x="1905001" y="3716430"/>
                <a:ext cx="304800" cy="3204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𝒬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6CA7473-9E3C-4257-9598-C30B6E97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3716430"/>
                <a:ext cx="304800" cy="320426"/>
              </a:xfrm>
              <a:prstGeom prst="ellipse">
                <a:avLst/>
              </a:prstGeom>
              <a:blipFill>
                <a:blip r:embed="rId5"/>
                <a:stretch>
                  <a:fillRect l="-23077" t="-1852" r="-25000" b="-3888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F4D53E-4BD0-4290-A3DC-A81A2251E864}"/>
                  </a:ext>
                </a:extLst>
              </p:cNvPr>
              <p:cNvSpPr txBox="1"/>
              <p:nvPr/>
            </p:nvSpPr>
            <p:spPr>
              <a:xfrm>
                <a:off x="4447479" y="2544090"/>
                <a:ext cx="622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F4D53E-4BD0-4290-A3DC-A81A2251E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79" y="2544090"/>
                <a:ext cx="622298" cy="369332"/>
              </a:xfrm>
              <a:prstGeom prst="rect">
                <a:avLst/>
              </a:prstGeom>
              <a:blipFill>
                <a:blip r:embed="rId6"/>
                <a:stretch>
                  <a:fillRect t="-22951" r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5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3F582-BF47-472B-8F3E-8D080F3984DB}"/>
              </a:ext>
            </a:extLst>
          </p:cNvPr>
          <p:cNvSpPr/>
          <p:nvPr/>
        </p:nvSpPr>
        <p:spPr>
          <a:xfrm rot="323747">
            <a:off x="2397344" y="2621386"/>
            <a:ext cx="2894118" cy="1360021"/>
          </a:xfrm>
          <a:custGeom>
            <a:avLst/>
            <a:gdLst>
              <a:gd name="connsiteX0" fmla="*/ 0 w 1893194"/>
              <a:gd name="connsiteY0" fmla="*/ 0 h 1339403"/>
              <a:gd name="connsiteX1" fmla="*/ 1893194 w 1893194"/>
              <a:gd name="connsiteY1" fmla="*/ 0 h 1339403"/>
              <a:gd name="connsiteX2" fmla="*/ 1893194 w 1893194"/>
              <a:gd name="connsiteY2" fmla="*/ 1339403 h 1339403"/>
              <a:gd name="connsiteX3" fmla="*/ 0 w 1893194"/>
              <a:gd name="connsiteY3" fmla="*/ 1339403 h 1339403"/>
              <a:gd name="connsiteX4" fmla="*/ 0 w 1893194"/>
              <a:gd name="connsiteY4" fmla="*/ 0 h 1339403"/>
              <a:gd name="connsiteX0" fmla="*/ 0 w 2381166"/>
              <a:gd name="connsiteY0" fmla="*/ 0 h 1339403"/>
              <a:gd name="connsiteX1" fmla="*/ 2381166 w 2381166"/>
              <a:gd name="connsiteY1" fmla="*/ 9574 h 1339403"/>
              <a:gd name="connsiteX2" fmla="*/ 1893194 w 2381166"/>
              <a:gd name="connsiteY2" fmla="*/ 1339403 h 1339403"/>
              <a:gd name="connsiteX3" fmla="*/ 0 w 2381166"/>
              <a:gd name="connsiteY3" fmla="*/ 1339403 h 1339403"/>
              <a:gd name="connsiteX4" fmla="*/ 0 w 2381166"/>
              <a:gd name="connsiteY4" fmla="*/ 0 h 1339403"/>
              <a:gd name="connsiteX0" fmla="*/ 512952 w 2894118"/>
              <a:gd name="connsiteY0" fmla="*/ 0 h 1360021"/>
              <a:gd name="connsiteX1" fmla="*/ 2894118 w 2894118"/>
              <a:gd name="connsiteY1" fmla="*/ 9574 h 1360021"/>
              <a:gd name="connsiteX2" fmla="*/ 2406146 w 2894118"/>
              <a:gd name="connsiteY2" fmla="*/ 1339403 h 1360021"/>
              <a:gd name="connsiteX3" fmla="*/ 0 w 2894118"/>
              <a:gd name="connsiteY3" fmla="*/ 1360021 h 1360021"/>
              <a:gd name="connsiteX4" fmla="*/ 512952 w 2894118"/>
              <a:gd name="connsiteY4" fmla="*/ 0 h 136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4118" h="1360021">
                <a:moveTo>
                  <a:pt x="512952" y="0"/>
                </a:moveTo>
                <a:lnTo>
                  <a:pt x="2894118" y="9574"/>
                </a:lnTo>
                <a:lnTo>
                  <a:pt x="2406146" y="1339403"/>
                </a:lnTo>
                <a:lnTo>
                  <a:pt x="0" y="1360021"/>
                </a:lnTo>
                <a:lnTo>
                  <a:pt x="512952" y="0"/>
                </a:lnTo>
                <a:close/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C4A96-0A7F-4CE2-93AA-8B7D1CC9C876}"/>
              </a:ext>
            </a:extLst>
          </p:cNvPr>
          <p:cNvSpPr/>
          <p:nvPr/>
        </p:nvSpPr>
        <p:spPr>
          <a:xfrm rot="323747">
            <a:off x="7095859" y="918915"/>
            <a:ext cx="2719481" cy="1766763"/>
          </a:xfrm>
          <a:custGeom>
            <a:avLst/>
            <a:gdLst>
              <a:gd name="connsiteX0" fmla="*/ 0 w 1893194"/>
              <a:gd name="connsiteY0" fmla="*/ 0 h 1339403"/>
              <a:gd name="connsiteX1" fmla="*/ 1893194 w 1893194"/>
              <a:gd name="connsiteY1" fmla="*/ 0 h 1339403"/>
              <a:gd name="connsiteX2" fmla="*/ 1893194 w 1893194"/>
              <a:gd name="connsiteY2" fmla="*/ 1339403 h 1339403"/>
              <a:gd name="connsiteX3" fmla="*/ 0 w 1893194"/>
              <a:gd name="connsiteY3" fmla="*/ 1339403 h 1339403"/>
              <a:gd name="connsiteX4" fmla="*/ 0 w 1893194"/>
              <a:gd name="connsiteY4" fmla="*/ 0 h 1339403"/>
              <a:gd name="connsiteX0" fmla="*/ 0 w 2513348"/>
              <a:gd name="connsiteY0" fmla="*/ 211654 h 1551057"/>
              <a:gd name="connsiteX1" fmla="*/ 2513348 w 2513348"/>
              <a:gd name="connsiteY1" fmla="*/ 0 h 1551057"/>
              <a:gd name="connsiteX2" fmla="*/ 1893194 w 2513348"/>
              <a:gd name="connsiteY2" fmla="*/ 1551057 h 1551057"/>
              <a:gd name="connsiteX3" fmla="*/ 0 w 2513348"/>
              <a:gd name="connsiteY3" fmla="*/ 1551057 h 1551057"/>
              <a:gd name="connsiteX4" fmla="*/ 0 w 2513348"/>
              <a:gd name="connsiteY4" fmla="*/ 211654 h 1551057"/>
              <a:gd name="connsiteX0" fmla="*/ 339845 w 2513348"/>
              <a:gd name="connsiteY0" fmla="*/ 0 h 1719408"/>
              <a:gd name="connsiteX1" fmla="*/ 2513348 w 2513348"/>
              <a:gd name="connsiteY1" fmla="*/ 168351 h 1719408"/>
              <a:gd name="connsiteX2" fmla="*/ 1893194 w 2513348"/>
              <a:gd name="connsiteY2" fmla="*/ 1719408 h 1719408"/>
              <a:gd name="connsiteX3" fmla="*/ 0 w 2513348"/>
              <a:gd name="connsiteY3" fmla="*/ 1719408 h 1719408"/>
              <a:gd name="connsiteX4" fmla="*/ 339845 w 2513348"/>
              <a:gd name="connsiteY4" fmla="*/ 0 h 1719408"/>
              <a:gd name="connsiteX0" fmla="*/ 545978 w 2719481"/>
              <a:gd name="connsiteY0" fmla="*/ 0 h 1719408"/>
              <a:gd name="connsiteX1" fmla="*/ 2719481 w 2719481"/>
              <a:gd name="connsiteY1" fmla="*/ 168351 h 1719408"/>
              <a:gd name="connsiteX2" fmla="*/ 2099327 w 2719481"/>
              <a:gd name="connsiteY2" fmla="*/ 1719408 h 1719408"/>
              <a:gd name="connsiteX3" fmla="*/ 0 w 2719481"/>
              <a:gd name="connsiteY3" fmla="*/ 1599717 h 1719408"/>
              <a:gd name="connsiteX4" fmla="*/ 545978 w 2719481"/>
              <a:gd name="connsiteY4" fmla="*/ 0 h 1719408"/>
              <a:gd name="connsiteX0" fmla="*/ 545978 w 2719481"/>
              <a:gd name="connsiteY0" fmla="*/ 0 h 1935114"/>
              <a:gd name="connsiteX1" fmla="*/ 2719481 w 2719481"/>
              <a:gd name="connsiteY1" fmla="*/ 168351 h 1935114"/>
              <a:gd name="connsiteX2" fmla="*/ 2467607 w 2719481"/>
              <a:gd name="connsiteY2" fmla="*/ 1935114 h 1935114"/>
              <a:gd name="connsiteX3" fmla="*/ 0 w 2719481"/>
              <a:gd name="connsiteY3" fmla="*/ 1599717 h 1935114"/>
              <a:gd name="connsiteX4" fmla="*/ 545978 w 2719481"/>
              <a:gd name="connsiteY4" fmla="*/ 0 h 1935114"/>
              <a:gd name="connsiteX0" fmla="*/ 820311 w 2719481"/>
              <a:gd name="connsiteY0" fmla="*/ 84061 h 1766763"/>
              <a:gd name="connsiteX1" fmla="*/ 2719481 w 2719481"/>
              <a:gd name="connsiteY1" fmla="*/ 0 h 1766763"/>
              <a:gd name="connsiteX2" fmla="*/ 2467607 w 2719481"/>
              <a:gd name="connsiteY2" fmla="*/ 1766763 h 1766763"/>
              <a:gd name="connsiteX3" fmla="*/ 0 w 2719481"/>
              <a:gd name="connsiteY3" fmla="*/ 1431366 h 1766763"/>
              <a:gd name="connsiteX4" fmla="*/ 820311 w 2719481"/>
              <a:gd name="connsiteY4" fmla="*/ 84061 h 176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481" h="1766763">
                <a:moveTo>
                  <a:pt x="820311" y="84061"/>
                </a:moveTo>
                <a:lnTo>
                  <a:pt x="2719481" y="0"/>
                </a:lnTo>
                <a:lnTo>
                  <a:pt x="2467607" y="1766763"/>
                </a:lnTo>
                <a:lnTo>
                  <a:pt x="0" y="1431366"/>
                </a:lnTo>
                <a:lnTo>
                  <a:pt x="820311" y="84061"/>
                </a:lnTo>
                <a:close/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DD3D9-49EE-4B58-AB82-AC282F8DE767}"/>
                  </a:ext>
                </a:extLst>
              </p:cNvPr>
              <p:cNvSpPr txBox="1"/>
              <p:nvPr/>
            </p:nvSpPr>
            <p:spPr>
              <a:xfrm>
                <a:off x="2922154" y="2488324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DD3D9-49EE-4B58-AB82-AC282F8DE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154" y="2488324"/>
                <a:ext cx="4328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8119AE-2270-464D-966F-42842D6F39B1}"/>
                  </a:ext>
                </a:extLst>
              </p:cNvPr>
              <p:cNvSpPr txBox="1"/>
              <p:nvPr/>
            </p:nvSpPr>
            <p:spPr>
              <a:xfrm>
                <a:off x="7887854" y="949036"/>
                <a:ext cx="432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8119AE-2270-464D-966F-42842D6F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54" y="949036"/>
                <a:ext cx="4328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439C6C-4F32-4722-8353-0074AD183874}"/>
                  </a:ext>
                </a:extLst>
              </p:cNvPr>
              <p:cNvSpPr txBox="1"/>
              <p:nvPr/>
            </p:nvSpPr>
            <p:spPr>
              <a:xfrm>
                <a:off x="3156137" y="5059218"/>
                <a:ext cx="39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439C6C-4F32-4722-8353-0074AD183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37" y="5059218"/>
                <a:ext cx="3977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FF601BB-04F4-49EA-B435-317DB36EC238}"/>
              </a:ext>
            </a:extLst>
          </p:cNvPr>
          <p:cNvSpPr/>
          <p:nvPr/>
        </p:nvSpPr>
        <p:spPr>
          <a:xfrm>
            <a:off x="3063528" y="3335936"/>
            <a:ext cx="150126" cy="15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021363-D86D-441A-92EB-79343C74178E}"/>
              </a:ext>
            </a:extLst>
          </p:cNvPr>
          <p:cNvSpPr/>
          <p:nvPr/>
        </p:nvSpPr>
        <p:spPr>
          <a:xfrm>
            <a:off x="4118874" y="3644392"/>
            <a:ext cx="150126" cy="15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F51B3A-AD60-42EE-9352-70985ABDDCB7}"/>
              </a:ext>
            </a:extLst>
          </p:cNvPr>
          <p:cNvSpPr/>
          <p:nvPr/>
        </p:nvSpPr>
        <p:spPr>
          <a:xfrm>
            <a:off x="7549803" y="1869086"/>
            <a:ext cx="150126" cy="15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2DC49-761C-4D73-B0C3-8254AA8BC066}"/>
              </a:ext>
            </a:extLst>
          </p:cNvPr>
          <p:cNvSpPr/>
          <p:nvPr/>
        </p:nvSpPr>
        <p:spPr>
          <a:xfrm>
            <a:off x="9236593" y="2190155"/>
            <a:ext cx="150126" cy="15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6E63FA-40FB-4888-AB25-BD3E958333F5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H="1" flipV="1">
            <a:off x="3138591" y="3486062"/>
            <a:ext cx="216437" cy="157315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1A7610-C152-40B5-B75B-9A9518251E51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3355028" y="3772533"/>
            <a:ext cx="785831" cy="128668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289E44-9D8F-424B-BA0D-1CB96761A542}"/>
              </a:ext>
            </a:extLst>
          </p:cNvPr>
          <p:cNvCxnSpPr>
            <a:cxnSpLocks/>
            <a:stCxn id="9" idx="7"/>
            <a:endCxn id="11" idx="2"/>
          </p:cNvCxnSpPr>
          <p:nvPr/>
        </p:nvCxnSpPr>
        <p:spPr>
          <a:xfrm flipV="1">
            <a:off x="3191669" y="1944149"/>
            <a:ext cx="4358134" cy="141377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5670E-FC81-4639-AD10-894BD1811A3A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4247015" y="2318296"/>
            <a:ext cx="5011563" cy="134808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BB8ED6-69EC-4944-A0C8-AFF61089EE5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213654" y="3410999"/>
            <a:ext cx="905220" cy="30845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56F5B1-D0F4-41D0-B075-30BAE45D566D}"/>
              </a:ext>
            </a:extLst>
          </p:cNvPr>
          <p:cNvCxnSpPr>
            <a:cxnSpLocks/>
          </p:cNvCxnSpPr>
          <p:nvPr/>
        </p:nvCxnSpPr>
        <p:spPr>
          <a:xfrm flipV="1">
            <a:off x="4200378" y="2304849"/>
            <a:ext cx="4358134" cy="141377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C25F49-333C-4605-9D20-D792AD463548}"/>
              </a:ext>
            </a:extLst>
          </p:cNvPr>
          <p:cNvCxnSpPr>
            <a:cxnSpLocks/>
          </p:cNvCxnSpPr>
          <p:nvPr/>
        </p:nvCxnSpPr>
        <p:spPr>
          <a:xfrm>
            <a:off x="7653292" y="1955841"/>
            <a:ext cx="905220" cy="30845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F2EAAE-0D63-403E-9A9E-E56F5D2AD440}"/>
              </a:ext>
            </a:extLst>
          </p:cNvPr>
          <p:cNvCxnSpPr>
            <a:cxnSpLocks/>
            <a:stCxn id="11" idx="6"/>
            <a:endCxn id="12" idx="1"/>
          </p:cNvCxnSpPr>
          <p:nvPr/>
        </p:nvCxnSpPr>
        <p:spPr>
          <a:xfrm>
            <a:off x="7699929" y="1944149"/>
            <a:ext cx="1558649" cy="26799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F4DBFA-BBEA-4C6F-9626-60ADB5EDDDB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558512" y="2265218"/>
            <a:ext cx="678081" cy="2254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6FC64-3047-421C-8C9E-BF8FC9133123}"/>
                  </a:ext>
                </a:extLst>
              </p:cNvPr>
              <p:cNvSpPr txBox="1"/>
              <p:nvPr/>
            </p:nvSpPr>
            <p:spPr>
              <a:xfrm>
                <a:off x="2555726" y="3297045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6FC64-3047-421C-8C9E-BF8FC913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26" y="3297045"/>
                <a:ext cx="6825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98EA-4FCE-4096-8B3B-D2AA08E9E367}"/>
                  </a:ext>
                </a:extLst>
              </p:cNvPr>
              <p:cNvSpPr txBox="1"/>
              <p:nvPr/>
            </p:nvSpPr>
            <p:spPr>
              <a:xfrm>
                <a:off x="7312002" y="1496439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98EA-4FCE-4096-8B3B-D2AA08E9E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002" y="1496439"/>
                <a:ext cx="682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2D992F-1990-4DAF-8EE0-EC31EA606D27}"/>
                  </a:ext>
                </a:extLst>
              </p:cNvPr>
              <p:cNvSpPr txBox="1"/>
              <p:nvPr/>
            </p:nvSpPr>
            <p:spPr>
              <a:xfrm>
                <a:off x="4127617" y="3611824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2D992F-1990-4DAF-8EE0-EC31EA606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17" y="3611824"/>
                <a:ext cx="682580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AD3941-D05C-4FF5-B268-A345BAF2177D}"/>
                  </a:ext>
                </a:extLst>
              </p:cNvPr>
              <p:cNvSpPr txBox="1"/>
              <p:nvPr/>
            </p:nvSpPr>
            <p:spPr>
              <a:xfrm>
                <a:off x="9136340" y="1848950"/>
                <a:ext cx="682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AD3941-D05C-4FF5-B268-A345BAF21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340" y="1848950"/>
                <a:ext cx="682580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8518BD-AE24-4D25-975A-3B64D04335E3}"/>
                  </a:ext>
                </a:extLst>
              </p:cNvPr>
              <p:cNvSpPr txBox="1"/>
              <p:nvPr/>
            </p:nvSpPr>
            <p:spPr>
              <a:xfrm>
                <a:off x="3573298" y="3251633"/>
                <a:ext cx="463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8518BD-AE24-4D25-975A-3B64D043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98" y="3251633"/>
                <a:ext cx="463788" cy="369332"/>
              </a:xfrm>
              <a:prstGeom prst="rect">
                <a:avLst/>
              </a:prstGeom>
              <a:blipFill>
                <a:blip r:embed="rId9"/>
                <a:stretch>
                  <a:fillRect t="-22951" r="-4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A9C147-3CC9-481C-8866-83DBAAC55B7C}"/>
                  </a:ext>
                </a:extLst>
              </p:cNvPr>
              <p:cNvSpPr txBox="1"/>
              <p:nvPr/>
            </p:nvSpPr>
            <p:spPr>
              <a:xfrm>
                <a:off x="7656949" y="2003869"/>
                <a:ext cx="463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A9C147-3CC9-481C-8866-83DBAAC5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949" y="2003869"/>
                <a:ext cx="463788" cy="369332"/>
              </a:xfrm>
              <a:prstGeom prst="rect">
                <a:avLst/>
              </a:prstGeom>
              <a:blipFill>
                <a:blip r:embed="rId10"/>
                <a:stretch>
                  <a:fillRect t="-23333" r="-4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3030EA7-2CAA-41FB-9876-E6B424E62F5F}"/>
                  </a:ext>
                </a:extLst>
              </p:cNvPr>
              <p:cNvSpPr txBox="1"/>
              <p:nvPr/>
            </p:nvSpPr>
            <p:spPr>
              <a:xfrm>
                <a:off x="8313612" y="1727469"/>
                <a:ext cx="463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3030EA7-2CAA-41FB-9876-E6B424E62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612" y="1727469"/>
                <a:ext cx="463788" cy="369332"/>
              </a:xfrm>
              <a:prstGeom prst="rect">
                <a:avLst/>
              </a:prstGeom>
              <a:blipFill>
                <a:blip r:embed="rId11"/>
                <a:stretch>
                  <a:fillRect t="-22951" r="-4605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07F793-26A6-4F7A-A483-E5891AE75CBB}"/>
                  </a:ext>
                </a:extLst>
              </p:cNvPr>
              <p:cNvSpPr txBox="1"/>
              <p:nvPr/>
            </p:nvSpPr>
            <p:spPr>
              <a:xfrm>
                <a:off x="8560497" y="2623004"/>
                <a:ext cx="463788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07F793-26A6-4F7A-A483-E5891AE75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497" y="2623004"/>
                <a:ext cx="463788" cy="410305"/>
              </a:xfrm>
              <a:prstGeom prst="rect">
                <a:avLst/>
              </a:prstGeom>
              <a:blipFill>
                <a:blip r:embed="rId12"/>
                <a:stretch>
                  <a:fillRect t="-22059" r="-4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FFD054-A6BB-40CC-AD86-043606EE182C}"/>
                  </a:ext>
                </a:extLst>
              </p:cNvPr>
              <p:cNvSpPr txBox="1"/>
              <p:nvPr/>
            </p:nvSpPr>
            <p:spPr>
              <a:xfrm>
                <a:off x="2874444" y="4061479"/>
                <a:ext cx="463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FFD054-A6BB-40CC-AD86-043606EE1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444" y="4061479"/>
                <a:ext cx="463788" cy="369332"/>
              </a:xfrm>
              <a:prstGeom prst="rect">
                <a:avLst/>
              </a:prstGeom>
              <a:blipFill>
                <a:blip r:embed="rId13"/>
                <a:stretch>
                  <a:fillRect t="-22951"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1EAC19-4969-4FE6-83C0-43406074F37B}"/>
                  </a:ext>
                </a:extLst>
              </p:cNvPr>
              <p:cNvSpPr txBox="1"/>
              <p:nvPr/>
            </p:nvSpPr>
            <p:spPr>
              <a:xfrm>
                <a:off x="5322982" y="2082612"/>
                <a:ext cx="463788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1EAC19-4969-4FE6-83C0-43406074F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982" y="2082612"/>
                <a:ext cx="463788" cy="410305"/>
              </a:xfrm>
              <a:prstGeom prst="rect">
                <a:avLst/>
              </a:prstGeom>
              <a:blipFill>
                <a:blip r:embed="rId14"/>
                <a:stretch>
                  <a:fillRect t="-22388" r="-65789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66D8DB-B88F-4317-8554-F0CDB0FDC8DD}"/>
                  </a:ext>
                </a:extLst>
              </p:cNvPr>
              <p:cNvSpPr txBox="1"/>
              <p:nvPr/>
            </p:nvSpPr>
            <p:spPr>
              <a:xfrm>
                <a:off x="6868409" y="2973694"/>
                <a:ext cx="1204833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66D8DB-B88F-4317-8554-F0CDB0FD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409" y="2973694"/>
                <a:ext cx="1204833" cy="410305"/>
              </a:xfrm>
              <a:prstGeom prst="rect">
                <a:avLst/>
              </a:prstGeom>
              <a:blipFill>
                <a:blip r:embed="rId15"/>
                <a:stretch>
                  <a:fillRect t="-22388" r="-13706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7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42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7</cp:revision>
  <dcterms:created xsi:type="dcterms:W3CDTF">2018-03-30T00:11:12Z</dcterms:created>
  <dcterms:modified xsi:type="dcterms:W3CDTF">2018-03-31T00:51:23Z</dcterms:modified>
</cp:coreProperties>
</file>