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1" autoAdjust="0"/>
    <p:restoredTop sz="94660"/>
  </p:normalViewPr>
  <p:slideViewPr>
    <p:cSldViewPr snapToGrid="0">
      <p:cViewPr>
        <p:scale>
          <a:sx n="400" d="100"/>
          <a:sy n="400" d="100"/>
        </p:scale>
        <p:origin x="-16698" y="-87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AD5E-B53E-4758-980E-5BA53D8A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2E2E-E3E6-46C4-9DE3-08E7A4CD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DFD3-1E98-4515-9555-F0F73402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E3CD-A79E-4F1B-879C-C1F4144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B869-78A7-4DAD-A82E-E06BA53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28F-6856-4C34-832E-3F82FEA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B3BD-0F6B-426E-9A46-D8886598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6B6-63EB-4880-ACF7-33BD68F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3187-BFE0-463D-B230-7EA13B3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D045-8120-4C47-806B-4240608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50A79-47ED-4F64-9E7B-A64021BE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43B6-11A0-4133-94D3-0AA04545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E422-C2CC-4BB0-B1AD-C65FD948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BF0-D054-4443-83D1-B998785A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F6CB-050B-4827-9017-0E15685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BD24-C63C-442C-ABDF-66217B5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E3ED-6A6F-420D-A831-718756BE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0BAB-D137-436A-97A7-DA187ED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6ABD-4BEB-4A15-8B7C-6F93A74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8CA-0475-43A6-A0F6-5F1D058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DB0E-4870-4574-AC8D-1B624DA9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EC85-10E8-4888-AEB3-6AC3A079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22C-A209-4108-964A-0E7DB8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1704-3D59-4F1F-A2A4-6C67AAD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122D-0D72-4F2F-93E2-37F90372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E2A3-0776-4FB7-A1AC-BC009317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D84E-5506-4992-B971-0E810F09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10DB-78B8-4014-9D33-957CA043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2215-7EA9-47DF-818B-63E7E50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8A23-435E-4A22-A8BE-7666497B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8F29-FBFE-4420-B3F9-E78FBCA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1EBF-FCA8-4D12-8C37-14372939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3A64-7731-4AC1-BEA2-C6DBF0B6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F2EA-15DB-43FE-93B2-ED806823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E9D5-296F-4576-98CE-7DB0347E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AE7E-F596-4334-9247-A5AEF6D0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EA2B8-0FFD-4FD2-B44A-6652C641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5111E-90B8-42B8-B091-4BE00E4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16E7C-F157-4E0F-BCFB-B65275D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EDE6-7749-4BBB-98A1-646E2F5A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56C56-5136-4458-B51B-D86EB4AB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2E70-DD65-46BE-8BFA-16D663A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D481A-6641-493E-8F46-7F2D3D5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D3140-A772-4DD1-9455-24E8D24C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4CE12-5361-4681-A85E-57B31DA3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F0F-9971-4790-BC2A-C82B8621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6DC3-8637-4918-90F6-3D7995A5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777-26FB-4183-90AF-88EAB915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C772-8F96-4A73-9AB5-0B225A89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566E-6101-4663-9047-622A15E0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270E-12A2-4D61-9D5F-DB637B8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A4EF-F408-4199-8813-D1D6CC6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21E2-A435-49F8-B378-C4103C2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4E359-C197-46C7-97CB-74001B21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D0C4-17E0-404A-A09A-D74AD245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A543-D24A-4A3C-8037-81F7E60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5E77-5AFB-4988-BD54-A15401DA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5CA3-D23C-4BF4-A5F3-6BAEDE3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26A7-FE19-42DA-B31F-9FF13D8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ED11-BE31-42B1-836A-0AFCDE77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283C-DD00-4CD5-8AAD-FF717A17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C8DD-7EF7-449C-A245-A5E0D532403F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69D-E7B1-4668-A75C-75CC0D97F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2398-DB90-4A5C-9977-66C6F046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78FB93-CCE0-48F9-9830-890AAB0E908D}"/>
              </a:ext>
            </a:extLst>
          </p:cNvPr>
          <p:cNvGrpSpPr/>
          <p:nvPr/>
        </p:nvGrpSpPr>
        <p:grpSpPr>
          <a:xfrm>
            <a:off x="3098816" y="324997"/>
            <a:ext cx="2745602" cy="6371799"/>
            <a:chOff x="4054219" y="104601"/>
            <a:chExt cx="2745602" cy="6371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/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section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1379" b="-41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D01942-2F26-4AFC-94D3-82517612EC3E}"/>
                </a:ext>
              </a:extLst>
            </p:cNvPr>
            <p:cNvGrpSpPr/>
            <p:nvPr/>
          </p:nvGrpSpPr>
          <p:grpSpPr>
            <a:xfrm>
              <a:off x="4190945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9FE3A1E-600A-44A4-98E6-AA93078907B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47E87C5-B20C-43CF-BA13-BE70F27A5B34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4BE06-656A-482F-9AD3-C66EEB1BDF8E}"/>
                </a:ext>
              </a:extLst>
            </p:cNvPr>
            <p:cNvSpPr txBox="1"/>
            <p:nvPr/>
          </p:nvSpPr>
          <p:spPr>
            <a:xfrm>
              <a:off x="4054219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choice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0C923D-E10A-4FDC-9A58-C222C57C2D62}"/>
                </a:ext>
              </a:extLst>
            </p:cNvPr>
            <p:cNvGrpSpPr/>
            <p:nvPr/>
          </p:nvGrpSpPr>
          <p:grpSpPr>
            <a:xfrm>
              <a:off x="4174628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97428D-DF61-4B98-B207-D049B12B7620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C39D51-31B5-4C5E-B2FD-0D88A2958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5159C0-8982-4BC5-B124-BEE33828F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/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‘surjective for maps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’,  i.e. </a:t>
                  </a:r>
                  <a:r>
                    <a:rPr lang="en-US" i="1" dirty="0"/>
                    <a:t>every</a:t>
                  </a:r>
                  <a:r>
                    <a:rPr lang="en-US" dirty="0"/>
                    <a:t> choice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blipFill>
                  <a:blip r:embed="rId13"/>
                  <a:stretch>
                    <a:fillRect l="-1549" t="-937" r="-1327" b="-23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2A4DF3-3161-4CE3-9690-523B631AE13C}"/>
                </a:ext>
              </a:extLst>
            </p:cNvPr>
            <p:cNvGrpSpPr/>
            <p:nvPr/>
          </p:nvGrpSpPr>
          <p:grpSpPr>
            <a:xfrm>
              <a:off x="4200510" y="4815183"/>
              <a:ext cx="2478024" cy="1370141"/>
              <a:chOff x="2248153" y="3872945"/>
              <a:chExt cx="2497151" cy="137014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F83CC3-6569-4910-93D2-6B2974D55617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84D18-9EE1-4094-8DAD-F2334A9D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18310B-4C18-423E-851F-1EDBA510D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09A7DD-348D-45E2-B724-D3AD3C230A58}"/>
                </a:ext>
              </a:extLst>
            </p:cNvPr>
            <p:cNvSpPr/>
            <p:nvPr/>
          </p:nvSpPr>
          <p:spPr>
            <a:xfrm>
              <a:off x="5349146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D4F8DA-25E3-4132-85E7-4D4C8F2A4877}"/>
                </a:ext>
              </a:extLst>
            </p:cNvPr>
            <p:cNvSpPr/>
            <p:nvPr/>
          </p:nvSpPr>
          <p:spPr>
            <a:xfrm>
              <a:off x="5349146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94C34-AA7D-4582-9949-60A7B79BC48A}"/>
              </a:ext>
            </a:extLst>
          </p:cNvPr>
          <p:cNvGrpSpPr/>
          <p:nvPr/>
        </p:nvGrpSpPr>
        <p:grpSpPr>
          <a:xfrm>
            <a:off x="6073746" y="539726"/>
            <a:ext cx="2745602" cy="6094800"/>
            <a:chOff x="8162756" y="104601"/>
            <a:chExt cx="2745602" cy="609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/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retraction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blipFill>
                  <a:blip r:embed="rId20"/>
                  <a:stretch>
                    <a:fillRect t="-1730" b="-44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C71D228-6985-42E5-9D92-D047954CFB69}"/>
                </a:ext>
              </a:extLst>
            </p:cNvPr>
            <p:cNvGrpSpPr/>
            <p:nvPr/>
          </p:nvGrpSpPr>
          <p:grpSpPr>
            <a:xfrm>
              <a:off x="8299482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87E9423-FF5D-4B79-8C36-AA521B2D83E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7533BBD1-F6E6-48E2-AC7B-ECF0B89101B1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3728C1-3D84-4C68-8A63-FCD612ECDD8D}"/>
                </a:ext>
              </a:extLst>
            </p:cNvPr>
            <p:cNvSpPr txBox="1"/>
            <p:nvPr/>
          </p:nvSpPr>
          <p:spPr>
            <a:xfrm>
              <a:off x="8162756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The determination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0057328-115E-46B7-A69F-9DB5907ED487}"/>
                </a:ext>
              </a:extLst>
            </p:cNvPr>
            <p:cNvGrpSpPr/>
            <p:nvPr/>
          </p:nvGrpSpPr>
          <p:grpSpPr>
            <a:xfrm>
              <a:off x="8283165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376AEE9-AC6A-414C-8D68-3E783AE85F61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13E2DA-ABF5-4A56-A450-8F4C72FA1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0A9F5E3-4169-4669-A17B-44641860C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/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i="1" dirty="0"/>
                    <a:t>, every</a:t>
                  </a:r>
                  <a:r>
                    <a:rPr lang="en-US" dirty="0"/>
                    <a:t> determination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blipFill>
                  <a:blip r:embed="rId31"/>
                  <a:stretch>
                    <a:fillRect t="-1316" b="-31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904A739-FA1A-4E2E-9CED-4A3074DF30E3}"/>
                </a:ext>
              </a:extLst>
            </p:cNvPr>
            <p:cNvGrpSpPr/>
            <p:nvPr/>
          </p:nvGrpSpPr>
          <p:grpSpPr>
            <a:xfrm>
              <a:off x="8309047" y="4426877"/>
              <a:ext cx="2478024" cy="1370141"/>
              <a:chOff x="2248153" y="3872945"/>
              <a:chExt cx="2497151" cy="137014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1E57E7F-7C48-468A-AEB1-0419598A4912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6D47608-63EB-48A5-9B20-7F7BBDBF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636D7CA-ADED-45D3-908A-87EC9A93A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1CC9CC8-8A6C-4F6D-AE4B-E32D70528DF1}"/>
                </a:ext>
              </a:extLst>
            </p:cNvPr>
            <p:cNvSpPr/>
            <p:nvPr/>
          </p:nvSpPr>
          <p:spPr>
            <a:xfrm>
              <a:off x="9457683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4BA5B0-B8BB-4842-B0CE-61C1E473ADB9}"/>
                </a:ext>
              </a:extLst>
            </p:cNvPr>
            <p:cNvSpPr/>
            <p:nvPr/>
          </p:nvSpPr>
          <p:spPr>
            <a:xfrm>
              <a:off x="9457683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B4FEAF0-5301-47E5-8600-6BA6DCFDB81C}"/>
              </a:ext>
            </a:extLst>
          </p:cNvPr>
          <p:cNvGrpSpPr/>
          <p:nvPr/>
        </p:nvGrpSpPr>
        <p:grpSpPr>
          <a:xfrm>
            <a:off x="183622" y="1567380"/>
            <a:ext cx="2743200" cy="2862322"/>
            <a:chOff x="231749" y="2492597"/>
            <a:chExt cx="2743200" cy="2862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/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an isomorphism, or invertible map, i.e.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an inverse,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both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blipFill>
                  <a:blip r:embed="rId38"/>
                  <a:stretch>
                    <a:fillRect t="-847" b="-211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CAC858D-8C2E-4916-A4A6-345D3AA5335C}"/>
                </a:ext>
              </a:extLst>
            </p:cNvPr>
            <p:cNvGrpSpPr/>
            <p:nvPr/>
          </p:nvGrpSpPr>
          <p:grpSpPr>
            <a:xfrm>
              <a:off x="366000" y="3288800"/>
              <a:ext cx="2468591" cy="1391404"/>
              <a:chOff x="338555" y="782040"/>
              <a:chExt cx="2468591" cy="1391404"/>
            </a:xfrm>
          </p:grpSpPr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A483370D-6429-4728-9D7E-DE5A074B1565}"/>
                  </a:ext>
                </a:extLst>
              </p:cNvPr>
              <p:cNvSpPr/>
              <p:nvPr/>
            </p:nvSpPr>
            <p:spPr>
              <a:xfrm>
                <a:off x="525908" y="1160973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6DCA9E7-C1F2-4F72-959C-B657080BC76C}"/>
                  </a:ext>
                </a:extLst>
              </p:cNvPr>
              <p:cNvCxnSpPr/>
              <p:nvPr/>
            </p:nvCxnSpPr>
            <p:spPr>
              <a:xfrm>
                <a:off x="700185" y="1772124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/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epimorphism)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blipFill>
                <a:blip r:embed="rId43"/>
                <a:stretch>
                  <a:fillRect t="-1316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F20F03-BA64-4799-92F0-81DCB5158489}"/>
              </a:ext>
            </a:extLst>
          </p:cNvPr>
          <p:cNvGrpSpPr/>
          <p:nvPr/>
        </p:nvGrpSpPr>
        <p:grpSpPr>
          <a:xfrm>
            <a:off x="9761140" y="708850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8A02CC3-A386-489D-AADD-09EC17DC6E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412D6694-BB46-4FCB-ABBA-1002091FD8C1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/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for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for every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monomorphism)</a:t>
                </a: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blipFill>
                <a:blip r:embed="rId48"/>
                <a:stretch>
                  <a:fillRect t="-1174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015C08-8BF1-48FE-9706-36C85AD1371D}"/>
              </a:ext>
            </a:extLst>
          </p:cNvPr>
          <p:cNvGrpSpPr/>
          <p:nvPr/>
        </p:nvGrpSpPr>
        <p:grpSpPr>
          <a:xfrm>
            <a:off x="9761140" y="4189385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5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40FC60F-D4DB-4790-9144-63E621F32B7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E80BDBE-C60F-4FDD-A240-ADDA22D2CC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52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E45E2F-AF4D-4C33-B218-48A7C7948B29}"/>
              </a:ext>
            </a:extLst>
          </p:cNvPr>
          <p:cNvSpPr/>
          <p:nvPr/>
        </p:nvSpPr>
        <p:spPr>
          <a:xfrm>
            <a:off x="2656797" y="475697"/>
            <a:ext cx="1842052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03BA57-C652-47AC-9954-9BB49E5A30C3}"/>
              </a:ext>
            </a:extLst>
          </p:cNvPr>
          <p:cNvSpPr/>
          <p:nvPr/>
        </p:nvSpPr>
        <p:spPr>
          <a:xfrm>
            <a:off x="5702984" y="432461"/>
            <a:ext cx="1842052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42DF1-FF6F-4111-9042-45AA99D1DD91}"/>
              </a:ext>
            </a:extLst>
          </p:cNvPr>
          <p:cNvSpPr/>
          <p:nvPr/>
        </p:nvSpPr>
        <p:spPr>
          <a:xfrm>
            <a:off x="3671831" y="641732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0F1198-8D75-406B-AB6C-C13C740FFCC5}"/>
              </a:ext>
            </a:extLst>
          </p:cNvPr>
          <p:cNvSpPr/>
          <p:nvPr/>
        </p:nvSpPr>
        <p:spPr>
          <a:xfrm>
            <a:off x="3831335" y="1051338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418B49-827B-45D3-8AC4-C2F1A319A8D7}"/>
              </a:ext>
            </a:extLst>
          </p:cNvPr>
          <p:cNvSpPr/>
          <p:nvPr/>
        </p:nvSpPr>
        <p:spPr>
          <a:xfrm>
            <a:off x="3437147" y="1324139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AA8D1A-53F6-4DEC-A3A0-D3F3F31F9325}"/>
              </a:ext>
            </a:extLst>
          </p:cNvPr>
          <p:cNvSpPr/>
          <p:nvPr/>
        </p:nvSpPr>
        <p:spPr>
          <a:xfrm>
            <a:off x="6748406" y="891144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6B0C30-016B-4480-BE2C-E7A875753C92}"/>
              </a:ext>
            </a:extLst>
          </p:cNvPr>
          <p:cNvSpPr/>
          <p:nvPr/>
        </p:nvSpPr>
        <p:spPr>
          <a:xfrm>
            <a:off x="6348356" y="1210565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23553D-18DC-4BAA-89E9-6BFAC9CB1AA3}"/>
              </a:ext>
            </a:extLst>
          </p:cNvPr>
          <p:cNvSpPr/>
          <p:nvPr/>
        </p:nvSpPr>
        <p:spPr>
          <a:xfrm>
            <a:off x="6193697" y="668834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057A2-1596-44EC-81C4-C44BCB177A05}"/>
              </a:ext>
            </a:extLst>
          </p:cNvPr>
          <p:cNvSpPr txBox="1"/>
          <p:nvPr/>
        </p:nvSpPr>
        <p:spPr>
          <a:xfrm>
            <a:off x="3118181" y="475697"/>
            <a:ext cx="60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65A34-43FF-4C58-92E1-1E2F21AA3756}"/>
              </a:ext>
            </a:extLst>
          </p:cNvPr>
          <p:cNvSpPr txBox="1"/>
          <p:nvPr/>
        </p:nvSpPr>
        <p:spPr>
          <a:xfrm>
            <a:off x="3189944" y="933072"/>
            <a:ext cx="661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4B08F-09EB-4EEA-B0D5-E442B422D20B}"/>
              </a:ext>
            </a:extLst>
          </p:cNvPr>
          <p:cNvSpPr txBox="1"/>
          <p:nvPr/>
        </p:nvSpPr>
        <p:spPr>
          <a:xfrm>
            <a:off x="3005591" y="1230415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Child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DB491-6F2F-498C-A098-2A9EA24D958A}"/>
              </a:ext>
            </a:extLst>
          </p:cNvPr>
          <p:cNvSpPr txBox="1"/>
          <p:nvPr/>
        </p:nvSpPr>
        <p:spPr>
          <a:xfrm>
            <a:off x="6264035" y="565503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feather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C7E36-B0A3-4EC6-9409-6B5EA6E08E09}"/>
              </a:ext>
            </a:extLst>
          </p:cNvPr>
          <p:cNvSpPr txBox="1"/>
          <p:nvPr/>
        </p:nvSpPr>
        <p:spPr>
          <a:xfrm>
            <a:off x="6885419" y="777534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3B581-8918-4C7E-B9AB-FB58704539ED}"/>
              </a:ext>
            </a:extLst>
          </p:cNvPr>
          <p:cNvSpPr txBox="1"/>
          <p:nvPr/>
        </p:nvSpPr>
        <p:spPr>
          <a:xfrm>
            <a:off x="6418694" y="1185639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flower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D6A83-DC41-4DAB-9F42-87F7ECE4384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742169" y="676901"/>
            <a:ext cx="2451528" cy="2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844D77-DE1C-4216-BECB-A39C33F65A9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901673" y="926313"/>
            <a:ext cx="2846733" cy="1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E87D2C-3277-48D9-82CE-571DFBA1945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507485" y="1245734"/>
            <a:ext cx="2840871" cy="1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6B7934A-D0C4-4515-B225-F66BB4E27F6D}"/>
              </a:ext>
            </a:extLst>
          </p:cNvPr>
          <p:cNvSpPr/>
          <p:nvPr/>
        </p:nvSpPr>
        <p:spPr>
          <a:xfrm>
            <a:off x="1031625" y="2286493"/>
            <a:ext cx="1842052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9CF961-E8AE-4B57-80DB-487C4B5FA6E5}"/>
              </a:ext>
            </a:extLst>
          </p:cNvPr>
          <p:cNvSpPr/>
          <p:nvPr/>
        </p:nvSpPr>
        <p:spPr>
          <a:xfrm>
            <a:off x="3001767" y="2252121"/>
            <a:ext cx="1152111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B10C13-945B-4FC2-B516-5B0149D5CDFE}"/>
              </a:ext>
            </a:extLst>
          </p:cNvPr>
          <p:cNvSpPr/>
          <p:nvPr/>
        </p:nvSpPr>
        <p:spPr>
          <a:xfrm>
            <a:off x="1811975" y="2378847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1ADF95-9C88-41BD-A099-598D662CC8BF}"/>
              </a:ext>
            </a:extLst>
          </p:cNvPr>
          <p:cNvSpPr/>
          <p:nvPr/>
        </p:nvSpPr>
        <p:spPr>
          <a:xfrm>
            <a:off x="2013216" y="2702186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8B3EA9-9A27-4E4A-AC9E-EF8E8B0118A3}"/>
              </a:ext>
            </a:extLst>
          </p:cNvPr>
          <p:cNvSpPr/>
          <p:nvPr/>
        </p:nvSpPr>
        <p:spPr>
          <a:xfrm>
            <a:off x="2013216" y="3000813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2D00CF-B3AA-4636-93ED-2B301D098E11}"/>
              </a:ext>
            </a:extLst>
          </p:cNvPr>
          <p:cNvSpPr/>
          <p:nvPr/>
        </p:nvSpPr>
        <p:spPr>
          <a:xfrm>
            <a:off x="3546966" y="2781610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97B13C-CD54-4789-B100-338F45F1BE91}"/>
              </a:ext>
            </a:extLst>
          </p:cNvPr>
          <p:cNvSpPr/>
          <p:nvPr/>
        </p:nvSpPr>
        <p:spPr>
          <a:xfrm>
            <a:off x="3492480" y="2488494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99945-8BF4-4A24-A3AC-B9DE235DEC88}"/>
              </a:ext>
            </a:extLst>
          </p:cNvPr>
          <p:cNvSpPr txBox="1"/>
          <p:nvPr/>
        </p:nvSpPr>
        <p:spPr>
          <a:xfrm>
            <a:off x="1440957" y="2378832"/>
            <a:ext cx="60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D26D2E-4034-41C1-9849-3B47A44A672A}"/>
              </a:ext>
            </a:extLst>
          </p:cNvPr>
          <p:cNvSpPr txBox="1"/>
          <p:nvPr/>
        </p:nvSpPr>
        <p:spPr>
          <a:xfrm>
            <a:off x="1351818" y="2614810"/>
            <a:ext cx="661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Neutral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4EB502-3F0B-4959-904F-3F718999EBAA}"/>
              </a:ext>
            </a:extLst>
          </p:cNvPr>
          <p:cNvSpPr txBox="1"/>
          <p:nvPr/>
        </p:nvSpPr>
        <p:spPr>
          <a:xfrm>
            <a:off x="1365213" y="2869800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Reverse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A646FA-74A3-4807-9568-3356C51E8AD2}"/>
              </a:ext>
            </a:extLst>
          </p:cNvPr>
          <p:cNvSpPr txBox="1"/>
          <p:nvPr/>
        </p:nvSpPr>
        <p:spPr>
          <a:xfrm>
            <a:off x="3337417" y="2243185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off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EFC8B7-DF65-4D32-A21F-CD8841B8AD1A}"/>
              </a:ext>
            </a:extLst>
          </p:cNvPr>
          <p:cNvSpPr txBox="1"/>
          <p:nvPr/>
        </p:nvSpPr>
        <p:spPr>
          <a:xfrm>
            <a:off x="3626103" y="2740164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54E6A2-FDC1-409F-8B9A-5376F0FB445B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1882313" y="2414016"/>
            <a:ext cx="1610167" cy="10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02C5F73-6578-423E-9277-B3B1F18527E0}"/>
              </a:ext>
            </a:extLst>
          </p:cNvPr>
          <p:cNvSpPr/>
          <p:nvPr/>
        </p:nvSpPr>
        <p:spPr>
          <a:xfrm>
            <a:off x="2013216" y="3212413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70FB18-771F-421A-B983-405A3B44FAC0}"/>
              </a:ext>
            </a:extLst>
          </p:cNvPr>
          <p:cNvSpPr txBox="1"/>
          <p:nvPr/>
        </p:nvSpPr>
        <p:spPr>
          <a:xfrm>
            <a:off x="1527487" y="3089603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Drive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A2B959-23D6-43B0-9513-8AC5DB2036DF}"/>
              </a:ext>
            </a:extLst>
          </p:cNvPr>
          <p:cNvSpPr/>
          <p:nvPr/>
        </p:nvSpPr>
        <p:spPr>
          <a:xfrm>
            <a:off x="4390349" y="2261057"/>
            <a:ext cx="1152111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CBEC176-05F0-4D5A-B335-D24D0B986892}"/>
              </a:ext>
            </a:extLst>
          </p:cNvPr>
          <p:cNvSpPr/>
          <p:nvPr/>
        </p:nvSpPr>
        <p:spPr>
          <a:xfrm>
            <a:off x="4716887" y="2890955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E7E6629-578E-45EC-BFA3-25128CB39E5A}"/>
              </a:ext>
            </a:extLst>
          </p:cNvPr>
          <p:cNvSpPr/>
          <p:nvPr/>
        </p:nvSpPr>
        <p:spPr>
          <a:xfrm>
            <a:off x="4662401" y="2550723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22BCD7-478C-460F-9AD1-35FA50B090AA}"/>
              </a:ext>
            </a:extLst>
          </p:cNvPr>
          <p:cNvSpPr txBox="1"/>
          <p:nvPr/>
        </p:nvSpPr>
        <p:spPr>
          <a:xfrm>
            <a:off x="4732739" y="2447392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get 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6B0DFA-CD18-47E5-A308-02841D96C6DA}"/>
              </a:ext>
            </a:extLst>
          </p:cNvPr>
          <p:cNvSpPr txBox="1"/>
          <p:nvPr/>
        </p:nvSpPr>
        <p:spPr>
          <a:xfrm>
            <a:off x="4609010" y="2959991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get out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3D887A-60F9-4E7F-B6BA-04668C394128}"/>
              </a:ext>
            </a:extLst>
          </p:cNvPr>
          <p:cNvCxnSpPr>
            <a:cxnSpLocks/>
            <a:stCxn id="39" idx="6"/>
            <a:endCxn id="61" idx="2"/>
          </p:cNvCxnSpPr>
          <p:nvPr/>
        </p:nvCxnSpPr>
        <p:spPr>
          <a:xfrm>
            <a:off x="3562818" y="2523663"/>
            <a:ext cx="1154069" cy="40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B9838B9-1E46-4BED-9E84-CA014E385710}"/>
              </a:ext>
            </a:extLst>
          </p:cNvPr>
          <p:cNvSpPr/>
          <p:nvPr/>
        </p:nvSpPr>
        <p:spPr>
          <a:xfrm>
            <a:off x="5778931" y="2261057"/>
            <a:ext cx="1790757" cy="1122118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793148-6D0B-42C9-8216-B88BD4FE55DC}"/>
              </a:ext>
            </a:extLst>
          </p:cNvPr>
          <p:cNvSpPr/>
          <p:nvPr/>
        </p:nvSpPr>
        <p:spPr>
          <a:xfrm>
            <a:off x="6105469" y="2890955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F0DA5E-0FBE-4205-92A6-75DD75FA4074}"/>
              </a:ext>
            </a:extLst>
          </p:cNvPr>
          <p:cNvSpPr/>
          <p:nvPr/>
        </p:nvSpPr>
        <p:spPr>
          <a:xfrm>
            <a:off x="6050983" y="2550723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5D2A57-5547-4AE7-B3D7-8BFFE6380891}"/>
              </a:ext>
            </a:extLst>
          </p:cNvPr>
          <p:cNvSpPr txBox="1"/>
          <p:nvPr/>
        </p:nvSpPr>
        <p:spPr>
          <a:xfrm>
            <a:off x="6121320" y="2447392"/>
            <a:ext cx="125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lock the door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0BCCE-77BB-42B9-9E52-AE4CCD8E60D7}"/>
              </a:ext>
            </a:extLst>
          </p:cNvPr>
          <p:cNvSpPr txBox="1"/>
          <p:nvPr/>
        </p:nvSpPr>
        <p:spPr>
          <a:xfrm>
            <a:off x="6184605" y="2849509"/>
            <a:ext cx="115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unlock the door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159EF7-805F-4B41-9288-8954FBDA0F2A}"/>
              </a:ext>
            </a:extLst>
          </p:cNvPr>
          <p:cNvCxnSpPr>
            <a:cxnSpLocks/>
            <a:stCxn id="61" idx="6"/>
            <a:endCxn id="73" idx="2"/>
          </p:cNvCxnSpPr>
          <p:nvPr/>
        </p:nvCxnSpPr>
        <p:spPr>
          <a:xfrm flipV="1">
            <a:off x="4787225" y="2585892"/>
            <a:ext cx="1263758" cy="34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D8342BB-5BCE-4141-8B84-4A724A6C1C74}"/>
              </a:ext>
            </a:extLst>
          </p:cNvPr>
          <p:cNvSpPr/>
          <p:nvPr/>
        </p:nvSpPr>
        <p:spPr>
          <a:xfrm>
            <a:off x="1031625" y="3840838"/>
            <a:ext cx="1842052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9F8D062-008D-43B7-A356-020053B5DB08}"/>
              </a:ext>
            </a:extLst>
          </p:cNvPr>
          <p:cNvSpPr/>
          <p:nvPr/>
        </p:nvSpPr>
        <p:spPr>
          <a:xfrm>
            <a:off x="3001767" y="3806466"/>
            <a:ext cx="1152111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19E439F-C3FC-42E6-BAB6-552E74AFCE5B}"/>
              </a:ext>
            </a:extLst>
          </p:cNvPr>
          <p:cNvSpPr/>
          <p:nvPr/>
        </p:nvSpPr>
        <p:spPr>
          <a:xfrm>
            <a:off x="1811975" y="3933192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502218-4BBB-41F3-911F-42FEA533ACE6}"/>
              </a:ext>
            </a:extLst>
          </p:cNvPr>
          <p:cNvSpPr/>
          <p:nvPr/>
        </p:nvSpPr>
        <p:spPr>
          <a:xfrm>
            <a:off x="2013216" y="4256531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42879-8EAF-42EA-B556-39422B7F811F}"/>
              </a:ext>
            </a:extLst>
          </p:cNvPr>
          <p:cNvSpPr/>
          <p:nvPr/>
        </p:nvSpPr>
        <p:spPr>
          <a:xfrm>
            <a:off x="2013216" y="4555158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9AC7C20-64A3-4164-B5A0-ED4A6E36347C}"/>
              </a:ext>
            </a:extLst>
          </p:cNvPr>
          <p:cNvSpPr/>
          <p:nvPr/>
        </p:nvSpPr>
        <p:spPr>
          <a:xfrm>
            <a:off x="3398400" y="4189513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92B455-2982-435B-ABED-3CC78371441E}"/>
              </a:ext>
            </a:extLst>
          </p:cNvPr>
          <p:cNvSpPr/>
          <p:nvPr/>
        </p:nvSpPr>
        <p:spPr>
          <a:xfrm>
            <a:off x="3386702" y="3980405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CECAD-A8AE-474C-9F18-0480DE144123}"/>
              </a:ext>
            </a:extLst>
          </p:cNvPr>
          <p:cNvSpPr txBox="1"/>
          <p:nvPr/>
        </p:nvSpPr>
        <p:spPr>
          <a:xfrm>
            <a:off x="1412446" y="3914725"/>
            <a:ext cx="60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Andy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D86DC4-DB34-4926-A31F-7419774185AB}"/>
              </a:ext>
            </a:extLst>
          </p:cNvPr>
          <p:cNvSpPr txBox="1"/>
          <p:nvPr/>
        </p:nvSpPr>
        <p:spPr>
          <a:xfrm>
            <a:off x="1266364" y="4150703"/>
            <a:ext cx="71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Barbara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388398-C34D-4F06-B710-3A78F78F00F5}"/>
              </a:ext>
            </a:extLst>
          </p:cNvPr>
          <p:cNvSpPr txBox="1"/>
          <p:nvPr/>
        </p:nvSpPr>
        <p:spPr>
          <a:xfrm>
            <a:off x="1336702" y="4405693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Carl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5D95FC-F35D-4427-A329-742034769CCA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1882313" y="3968361"/>
            <a:ext cx="1504389" cy="25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52CE334-76E0-4F99-8434-81D9B6E2ABAE}"/>
              </a:ext>
            </a:extLst>
          </p:cNvPr>
          <p:cNvSpPr/>
          <p:nvPr/>
        </p:nvSpPr>
        <p:spPr>
          <a:xfrm>
            <a:off x="2013216" y="4766758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3BAE2C-924D-431C-95D4-BDA44C614C4C}"/>
              </a:ext>
            </a:extLst>
          </p:cNvPr>
          <p:cNvSpPr txBox="1"/>
          <p:nvPr/>
        </p:nvSpPr>
        <p:spPr>
          <a:xfrm>
            <a:off x="1460728" y="4632887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Denise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21A920-D2DD-435E-9EE2-D9102F4B325E}"/>
              </a:ext>
            </a:extLst>
          </p:cNvPr>
          <p:cNvSpPr/>
          <p:nvPr/>
        </p:nvSpPr>
        <p:spPr>
          <a:xfrm>
            <a:off x="3398400" y="4363452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161C297-D64B-4A69-A7D0-B94C7545EF91}"/>
              </a:ext>
            </a:extLst>
          </p:cNvPr>
          <p:cNvSpPr/>
          <p:nvPr/>
        </p:nvSpPr>
        <p:spPr>
          <a:xfrm>
            <a:off x="3398400" y="4513821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62DC70-2D39-4DCD-927D-D1F0734C0685}"/>
              </a:ext>
            </a:extLst>
          </p:cNvPr>
          <p:cNvSpPr/>
          <p:nvPr/>
        </p:nvSpPr>
        <p:spPr>
          <a:xfrm>
            <a:off x="3398400" y="4665845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E4A93A-9AD2-4DCA-BA63-ADEA2ACDDB97}"/>
              </a:ext>
            </a:extLst>
          </p:cNvPr>
          <p:cNvCxnSpPr>
            <a:cxnSpLocks/>
            <a:stCxn id="89" idx="6"/>
          </p:cNvCxnSpPr>
          <p:nvPr/>
        </p:nvCxnSpPr>
        <p:spPr>
          <a:xfrm flipV="1">
            <a:off x="2083554" y="4024566"/>
            <a:ext cx="1303148" cy="26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F51C60-C20D-47D4-9AC3-FD6A5E0B3C28}"/>
              </a:ext>
            </a:extLst>
          </p:cNvPr>
          <p:cNvCxnSpPr>
            <a:cxnSpLocks/>
            <a:stCxn id="90" idx="7"/>
            <a:endCxn id="92" idx="4"/>
          </p:cNvCxnSpPr>
          <p:nvPr/>
        </p:nvCxnSpPr>
        <p:spPr>
          <a:xfrm flipV="1">
            <a:off x="2073253" y="4050743"/>
            <a:ext cx="1348618" cy="5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D897E3-D34C-4AE5-B44D-8A78639D6F17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 flipV="1">
            <a:off x="2083554" y="4548990"/>
            <a:ext cx="1314846" cy="25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49F010-286B-4A96-AC8A-0EF3FFBD5137}"/>
              </a:ext>
            </a:extLst>
          </p:cNvPr>
          <p:cNvSpPr txBox="1"/>
          <p:nvPr/>
        </p:nvSpPr>
        <p:spPr>
          <a:xfrm>
            <a:off x="3438349" y="3894466"/>
            <a:ext cx="31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FE9A1B-AB31-4528-BD26-3F80021F3F27}"/>
              </a:ext>
            </a:extLst>
          </p:cNvPr>
          <p:cNvSpPr txBox="1"/>
          <p:nvPr/>
        </p:nvSpPr>
        <p:spPr>
          <a:xfrm>
            <a:off x="3438349" y="4085006"/>
            <a:ext cx="31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BBFF99-244C-4954-A0F0-116A3CF38F30}"/>
              </a:ext>
            </a:extLst>
          </p:cNvPr>
          <p:cNvSpPr txBox="1"/>
          <p:nvPr/>
        </p:nvSpPr>
        <p:spPr>
          <a:xfrm>
            <a:off x="3438349" y="4236925"/>
            <a:ext cx="31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9A64BE-90A1-46A9-A06A-C0EA15D7DB02}"/>
              </a:ext>
            </a:extLst>
          </p:cNvPr>
          <p:cNvSpPr txBox="1"/>
          <p:nvPr/>
        </p:nvSpPr>
        <p:spPr>
          <a:xfrm>
            <a:off x="3438349" y="4401243"/>
            <a:ext cx="31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62CED05-5E3A-4AD0-B1C4-1310E920C616}"/>
              </a:ext>
            </a:extLst>
          </p:cNvPr>
          <p:cNvSpPr txBox="1"/>
          <p:nvPr/>
        </p:nvSpPr>
        <p:spPr>
          <a:xfrm>
            <a:off x="3438349" y="4573081"/>
            <a:ext cx="31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F0795D1-A929-4C10-8BA5-D7A5C6E42508}"/>
              </a:ext>
            </a:extLst>
          </p:cNvPr>
          <p:cNvSpPr/>
          <p:nvPr/>
        </p:nvSpPr>
        <p:spPr>
          <a:xfrm>
            <a:off x="7629491" y="3926078"/>
            <a:ext cx="624970" cy="86146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6EC0C98-9F51-4866-9011-0F51E3F798BE}"/>
              </a:ext>
            </a:extLst>
          </p:cNvPr>
          <p:cNvSpPr/>
          <p:nvPr/>
        </p:nvSpPr>
        <p:spPr>
          <a:xfrm>
            <a:off x="9499272" y="3764658"/>
            <a:ext cx="810416" cy="1113182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A8EB895-8945-4FB0-A432-7EC328DE76CD}"/>
              </a:ext>
            </a:extLst>
          </p:cNvPr>
          <p:cNvSpPr/>
          <p:nvPr/>
        </p:nvSpPr>
        <p:spPr>
          <a:xfrm>
            <a:off x="7906807" y="4328283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C42AF5F-60A5-4FE7-A279-BCF0ACEBADB7}"/>
              </a:ext>
            </a:extLst>
          </p:cNvPr>
          <p:cNvSpPr/>
          <p:nvPr/>
        </p:nvSpPr>
        <p:spPr>
          <a:xfrm>
            <a:off x="9881018" y="4559710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18E8C43-4FD1-49F4-996B-4397BD342E6C}"/>
              </a:ext>
            </a:extLst>
          </p:cNvPr>
          <p:cNvSpPr/>
          <p:nvPr/>
        </p:nvSpPr>
        <p:spPr>
          <a:xfrm>
            <a:off x="9884206" y="3938597"/>
            <a:ext cx="70338" cy="703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55936E-0E79-4003-827C-E368CEF85185}"/>
              </a:ext>
            </a:extLst>
          </p:cNvPr>
          <p:cNvSpPr txBox="1"/>
          <p:nvPr/>
        </p:nvSpPr>
        <p:spPr>
          <a:xfrm>
            <a:off x="7380031" y="4218312"/>
            <a:ext cx="26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C083E9-90D6-4F09-9361-9B60A4B26F6D}"/>
              </a:ext>
            </a:extLst>
          </p:cNvPr>
          <p:cNvSpPr txBox="1"/>
          <p:nvPr/>
        </p:nvSpPr>
        <p:spPr>
          <a:xfrm>
            <a:off x="10309687" y="4169601"/>
            <a:ext cx="31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FF3C2244-322C-4816-AFC8-3ABA5D993352}"/>
              </a:ext>
            </a:extLst>
          </p:cNvPr>
          <p:cNvCxnSpPr>
            <a:stCxn id="128" idx="7"/>
          </p:cNvCxnSpPr>
          <p:nvPr/>
        </p:nvCxnSpPr>
        <p:spPr>
          <a:xfrm rot="5400000" flipH="1" flipV="1">
            <a:off x="8738820" y="3196386"/>
            <a:ext cx="370223" cy="19141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871C4BB8-4AB4-4165-A2B7-0B225FD9C7EA}"/>
              </a:ext>
            </a:extLst>
          </p:cNvPr>
          <p:cNvCxnSpPr>
            <a:cxnSpLocks/>
            <a:stCxn id="131" idx="2"/>
            <a:endCxn id="128" idx="4"/>
          </p:cNvCxnSpPr>
          <p:nvPr/>
        </p:nvCxnSpPr>
        <p:spPr>
          <a:xfrm rot="10800000">
            <a:off x="7941976" y="4398621"/>
            <a:ext cx="1939042" cy="196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28507CE-0567-4E9E-960C-175A46B79C84}"/>
              </a:ext>
            </a:extLst>
          </p:cNvPr>
          <p:cNvCxnSpPr>
            <a:cxnSpLocks/>
            <a:stCxn id="132" idx="4"/>
            <a:endCxn id="128" idx="6"/>
          </p:cNvCxnSpPr>
          <p:nvPr/>
        </p:nvCxnSpPr>
        <p:spPr>
          <a:xfrm rot="5400000">
            <a:off x="8771002" y="3215078"/>
            <a:ext cx="354517" cy="19422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2C071C-D5DF-4E94-9021-E8C59EF2111B}"/>
              </a:ext>
            </a:extLst>
          </p:cNvPr>
          <p:cNvSpPr txBox="1"/>
          <p:nvPr/>
        </p:nvSpPr>
        <p:spPr>
          <a:xfrm>
            <a:off x="8775280" y="3764658"/>
            <a:ext cx="26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E70F667-2F17-4804-9E38-2530E5BA06EF}"/>
              </a:ext>
            </a:extLst>
          </p:cNvPr>
          <p:cNvSpPr txBox="1"/>
          <p:nvPr/>
        </p:nvSpPr>
        <p:spPr>
          <a:xfrm>
            <a:off x="9171065" y="4006928"/>
            <a:ext cx="26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F28B2B2-2FF3-4FD8-90D9-0F675D1FBFB8}"/>
              </a:ext>
            </a:extLst>
          </p:cNvPr>
          <p:cNvSpPr txBox="1"/>
          <p:nvPr/>
        </p:nvSpPr>
        <p:spPr>
          <a:xfrm>
            <a:off x="8775280" y="4548990"/>
            <a:ext cx="26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5376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0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25824</TotalTime>
  <Words>252</Words>
  <Application>Microsoft Office PowerPoint</Application>
  <PresentationFormat>Widescreen</PresentationFormat>
  <Paragraphs>138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14</cp:revision>
  <dcterms:created xsi:type="dcterms:W3CDTF">2021-02-07T14:43:27Z</dcterms:created>
  <dcterms:modified xsi:type="dcterms:W3CDTF">2021-02-27T12:25:28Z</dcterms:modified>
</cp:coreProperties>
</file>