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1" autoAdjust="0"/>
    <p:restoredTop sz="94660"/>
  </p:normalViewPr>
  <p:slideViewPr>
    <p:cSldViewPr snapToGrid="0">
      <p:cViewPr>
        <p:scale>
          <a:sx n="66" d="100"/>
          <a:sy n="66" d="100"/>
        </p:scale>
        <p:origin x="5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AD5E-B53E-4758-980E-5BA53D8A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2E2E-E3E6-46C4-9DE3-08E7A4CD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DFD3-1E98-4515-9555-F0F73402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E3CD-A79E-4F1B-879C-C1F4144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B869-78A7-4DAD-A82E-E06BA53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28F-6856-4C34-832E-3F82FEA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B3BD-0F6B-426E-9A46-D8886598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6B6-63EB-4880-ACF7-33BD68F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3187-BFE0-463D-B230-7EA13B3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D045-8120-4C47-806B-4240608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50A79-47ED-4F64-9E7B-A64021BE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43B6-11A0-4133-94D3-0AA04545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E422-C2CC-4BB0-B1AD-C65FD948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BF0-D054-4443-83D1-B998785A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F6CB-050B-4827-9017-0E15685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BD24-C63C-442C-ABDF-66217B5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E3ED-6A6F-420D-A831-718756BE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0BAB-D137-436A-97A7-DA187ED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6ABD-4BEB-4A15-8B7C-6F93A74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8CA-0475-43A6-A0F6-5F1D058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DB0E-4870-4574-AC8D-1B624DA9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EC85-10E8-4888-AEB3-6AC3A079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22C-A209-4108-964A-0E7DB8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1704-3D59-4F1F-A2A4-6C67AAD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122D-0D72-4F2F-93E2-37F90372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E2A3-0776-4FB7-A1AC-BC009317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D84E-5506-4992-B971-0E810F09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10DB-78B8-4014-9D33-957CA043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2215-7EA9-47DF-818B-63E7E50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8A23-435E-4A22-A8BE-7666497B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8F29-FBFE-4420-B3F9-E78FBCA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1EBF-FCA8-4D12-8C37-14372939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3A64-7731-4AC1-BEA2-C6DBF0B6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F2EA-15DB-43FE-93B2-ED806823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E9D5-296F-4576-98CE-7DB0347E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AE7E-F596-4334-9247-A5AEF6D0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EA2B8-0FFD-4FD2-B44A-6652C641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5111E-90B8-42B8-B091-4BE00E4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16E7C-F157-4E0F-BCFB-B65275D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EDE6-7749-4BBB-98A1-646E2F5A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56C56-5136-4458-B51B-D86EB4AB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2E70-DD65-46BE-8BFA-16D663A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D481A-6641-493E-8F46-7F2D3D5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D3140-A772-4DD1-9455-24E8D24C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4CE12-5361-4681-A85E-57B31DA3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F0F-9971-4790-BC2A-C82B8621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6DC3-8637-4918-90F6-3D7995A5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777-26FB-4183-90AF-88EAB915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C772-8F96-4A73-9AB5-0B225A89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566E-6101-4663-9047-622A15E0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270E-12A2-4D61-9D5F-DB637B8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A4EF-F408-4199-8813-D1D6CC6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21E2-A435-49F8-B378-C4103C2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4E359-C197-46C7-97CB-74001B21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D0C4-17E0-404A-A09A-D74AD245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A543-D24A-4A3C-8037-81F7E60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5E77-5AFB-4988-BD54-A15401DA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5CA3-D23C-4BF4-A5F3-6BAEDE3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26A7-FE19-42DA-B31F-9FF13D8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ED11-BE31-42B1-836A-0AFCDE77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283C-DD00-4CD5-8AAD-FF717A17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C8DD-7EF7-449C-A245-A5E0D532403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69D-E7B1-4668-A75C-75CC0D97F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2398-DB90-4A5C-9977-66C6F046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78FB93-CCE0-48F9-9830-890AAB0E908D}"/>
              </a:ext>
            </a:extLst>
          </p:cNvPr>
          <p:cNvGrpSpPr/>
          <p:nvPr/>
        </p:nvGrpSpPr>
        <p:grpSpPr>
          <a:xfrm>
            <a:off x="3098816" y="324997"/>
            <a:ext cx="2745602" cy="6371799"/>
            <a:chOff x="4054219" y="104601"/>
            <a:chExt cx="2745602" cy="63717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/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section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1379" b="-41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D01942-2F26-4AFC-94D3-82517612EC3E}"/>
                </a:ext>
              </a:extLst>
            </p:cNvPr>
            <p:cNvGrpSpPr/>
            <p:nvPr/>
          </p:nvGrpSpPr>
          <p:grpSpPr>
            <a:xfrm>
              <a:off x="4190945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9FE3A1E-600A-44A4-98E6-AA93078907B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47E87C5-B20C-43CF-BA13-BE70F27A5B34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4BE06-656A-482F-9AD3-C66EEB1BDF8E}"/>
                </a:ext>
              </a:extLst>
            </p:cNvPr>
            <p:cNvSpPr txBox="1"/>
            <p:nvPr/>
          </p:nvSpPr>
          <p:spPr>
            <a:xfrm>
              <a:off x="4054219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choice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0C923D-E10A-4FDC-9A58-C222C57C2D62}"/>
                </a:ext>
              </a:extLst>
            </p:cNvPr>
            <p:cNvGrpSpPr/>
            <p:nvPr/>
          </p:nvGrpSpPr>
          <p:grpSpPr>
            <a:xfrm>
              <a:off x="4174628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97428D-DF61-4B98-B207-D049B12B7620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C39D51-31B5-4C5E-B2FD-0D88A2958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5159C0-8982-4BC5-B124-BEE33828F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/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‘surjective for maps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’,  i.e. </a:t>
                  </a:r>
                  <a:r>
                    <a:rPr lang="en-US" i="1" dirty="0"/>
                    <a:t>every</a:t>
                  </a:r>
                  <a:r>
                    <a:rPr lang="en-US" dirty="0"/>
                    <a:t> choice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blipFill>
                  <a:blip r:embed="rId13"/>
                  <a:stretch>
                    <a:fillRect l="-1549" t="-937" r="-1327" b="-23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2A4DF3-3161-4CE3-9690-523B631AE13C}"/>
                </a:ext>
              </a:extLst>
            </p:cNvPr>
            <p:cNvGrpSpPr/>
            <p:nvPr/>
          </p:nvGrpSpPr>
          <p:grpSpPr>
            <a:xfrm>
              <a:off x="4200510" y="4815183"/>
              <a:ext cx="2478024" cy="1370141"/>
              <a:chOff x="2248153" y="3872945"/>
              <a:chExt cx="2497151" cy="137014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F83CC3-6569-4910-93D2-6B2974D55617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84D18-9EE1-4094-8DAD-F2334A9D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18310B-4C18-423E-851F-1EDBA510D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09A7DD-348D-45E2-B724-D3AD3C230A58}"/>
                </a:ext>
              </a:extLst>
            </p:cNvPr>
            <p:cNvSpPr/>
            <p:nvPr/>
          </p:nvSpPr>
          <p:spPr>
            <a:xfrm>
              <a:off x="5349146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D4F8DA-25E3-4132-85E7-4D4C8F2A4877}"/>
                </a:ext>
              </a:extLst>
            </p:cNvPr>
            <p:cNvSpPr/>
            <p:nvPr/>
          </p:nvSpPr>
          <p:spPr>
            <a:xfrm>
              <a:off x="5349146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94C34-AA7D-4582-9949-60A7B79BC48A}"/>
              </a:ext>
            </a:extLst>
          </p:cNvPr>
          <p:cNvGrpSpPr/>
          <p:nvPr/>
        </p:nvGrpSpPr>
        <p:grpSpPr>
          <a:xfrm>
            <a:off x="6073746" y="539726"/>
            <a:ext cx="2745602" cy="6094800"/>
            <a:chOff x="8162756" y="104601"/>
            <a:chExt cx="2745602" cy="6094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/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retraction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blipFill>
                  <a:blip r:embed="rId20"/>
                  <a:stretch>
                    <a:fillRect t="-1730" b="-44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C71D228-6985-42E5-9D92-D047954CFB69}"/>
                </a:ext>
              </a:extLst>
            </p:cNvPr>
            <p:cNvGrpSpPr/>
            <p:nvPr/>
          </p:nvGrpSpPr>
          <p:grpSpPr>
            <a:xfrm>
              <a:off x="8299482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87E9423-FF5D-4B79-8C36-AA521B2D83E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7533BBD1-F6E6-48E2-AC7B-ECF0B89101B1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3728C1-3D84-4C68-8A63-FCD612ECDD8D}"/>
                </a:ext>
              </a:extLst>
            </p:cNvPr>
            <p:cNvSpPr txBox="1"/>
            <p:nvPr/>
          </p:nvSpPr>
          <p:spPr>
            <a:xfrm>
              <a:off x="8162756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The determination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0057328-115E-46B7-A69F-9DB5907ED487}"/>
                </a:ext>
              </a:extLst>
            </p:cNvPr>
            <p:cNvGrpSpPr/>
            <p:nvPr/>
          </p:nvGrpSpPr>
          <p:grpSpPr>
            <a:xfrm>
              <a:off x="8283165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376AEE9-AC6A-414C-8D68-3E783AE85F61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13E2DA-ABF5-4A56-A450-8F4C72FA1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0A9F5E3-4169-4669-A17B-44641860C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/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i="1" dirty="0"/>
                    <a:t>, every</a:t>
                  </a:r>
                  <a:r>
                    <a:rPr lang="en-US" dirty="0"/>
                    <a:t> determination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blipFill>
                  <a:blip r:embed="rId31"/>
                  <a:stretch>
                    <a:fillRect t="-1316" b="-31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904A739-FA1A-4E2E-9CED-4A3074DF30E3}"/>
                </a:ext>
              </a:extLst>
            </p:cNvPr>
            <p:cNvGrpSpPr/>
            <p:nvPr/>
          </p:nvGrpSpPr>
          <p:grpSpPr>
            <a:xfrm>
              <a:off x="8309047" y="4426877"/>
              <a:ext cx="2478024" cy="1370141"/>
              <a:chOff x="2248153" y="3872945"/>
              <a:chExt cx="2497151" cy="137014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1E57E7F-7C48-468A-AEB1-0419598A4912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6D47608-63EB-48A5-9B20-7F7BBDBF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636D7CA-ADED-45D3-908A-87EC9A93A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1CC9CC8-8A6C-4F6D-AE4B-E32D70528DF1}"/>
                </a:ext>
              </a:extLst>
            </p:cNvPr>
            <p:cNvSpPr/>
            <p:nvPr/>
          </p:nvSpPr>
          <p:spPr>
            <a:xfrm>
              <a:off x="9457683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4BA5B0-B8BB-4842-B0CE-61C1E473ADB9}"/>
                </a:ext>
              </a:extLst>
            </p:cNvPr>
            <p:cNvSpPr/>
            <p:nvPr/>
          </p:nvSpPr>
          <p:spPr>
            <a:xfrm>
              <a:off x="9457683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B4FEAF0-5301-47E5-8600-6BA6DCFDB81C}"/>
              </a:ext>
            </a:extLst>
          </p:cNvPr>
          <p:cNvGrpSpPr/>
          <p:nvPr/>
        </p:nvGrpSpPr>
        <p:grpSpPr>
          <a:xfrm>
            <a:off x="183622" y="1567380"/>
            <a:ext cx="2743200" cy="2862322"/>
            <a:chOff x="231749" y="2492597"/>
            <a:chExt cx="2743200" cy="28623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/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an isomorphism, or invertible map, i.e.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an inverse,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both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blipFill>
                  <a:blip r:embed="rId38"/>
                  <a:stretch>
                    <a:fillRect t="-847" b="-211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CAC858D-8C2E-4916-A4A6-345D3AA5335C}"/>
                </a:ext>
              </a:extLst>
            </p:cNvPr>
            <p:cNvGrpSpPr/>
            <p:nvPr/>
          </p:nvGrpSpPr>
          <p:grpSpPr>
            <a:xfrm>
              <a:off x="366000" y="3288800"/>
              <a:ext cx="2468591" cy="1391404"/>
              <a:chOff x="338555" y="782040"/>
              <a:chExt cx="2468591" cy="1391404"/>
            </a:xfrm>
          </p:grpSpPr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A483370D-6429-4728-9D7E-DE5A074B1565}"/>
                  </a:ext>
                </a:extLst>
              </p:cNvPr>
              <p:cNvSpPr/>
              <p:nvPr/>
            </p:nvSpPr>
            <p:spPr>
              <a:xfrm>
                <a:off x="525908" y="1160973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6DCA9E7-C1F2-4F72-959C-B657080BC76C}"/>
                  </a:ext>
                </a:extLst>
              </p:cNvPr>
              <p:cNvCxnSpPr/>
              <p:nvPr/>
            </p:nvCxnSpPr>
            <p:spPr>
              <a:xfrm>
                <a:off x="700185" y="1772124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/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epimorphism)</a:t>
                </a: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blipFill>
                <a:blip r:embed="rId43"/>
                <a:stretch>
                  <a:fillRect t="-1316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F20F03-BA64-4799-92F0-81DCB5158489}"/>
              </a:ext>
            </a:extLst>
          </p:cNvPr>
          <p:cNvGrpSpPr/>
          <p:nvPr/>
        </p:nvGrpSpPr>
        <p:grpSpPr>
          <a:xfrm>
            <a:off x="9761140" y="708850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8A02CC3-A386-489D-AADD-09EC17DC6E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412D6694-BB46-4FCB-ABBA-1002091FD8C1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/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for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for every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monomorphism)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blipFill>
                <a:blip r:embed="rId48"/>
                <a:stretch>
                  <a:fillRect t="-1174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015C08-8BF1-48FE-9706-36C85AD1371D}"/>
              </a:ext>
            </a:extLst>
          </p:cNvPr>
          <p:cNvGrpSpPr/>
          <p:nvPr/>
        </p:nvGrpSpPr>
        <p:grpSpPr>
          <a:xfrm>
            <a:off x="9761140" y="4189385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5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40FC60F-D4DB-4790-9144-63E621F32B7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E80BDBE-C60F-4FDD-A240-ADDA22D2CC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52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6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216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8</cp:revision>
  <dcterms:created xsi:type="dcterms:W3CDTF">2021-02-07T14:43:27Z</dcterms:created>
  <dcterms:modified xsi:type="dcterms:W3CDTF">2021-02-08T03:36:42Z</dcterms:modified>
</cp:coreProperties>
</file>