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>
        <p:scale>
          <a:sx n="150" d="100"/>
          <a:sy n="150" d="100"/>
        </p:scale>
        <p:origin x="-63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C482-E6A0-4DD2-8C74-F7B4F85E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BF98-2724-45B3-BABC-A9C6BDEA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2083-D84B-490F-A61A-90A13599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5397-79A2-4145-95D0-12CF2E7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280E-4D42-46C9-8D86-39E4CE9D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6EA9-071F-47E4-8B09-6F15B805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53432-EA73-4645-B222-F4D4F2E78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AFE5-6478-4AC1-B669-0FBC8975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3EC7-F75B-45EB-ABFB-4356F154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37DA-27EC-455B-9682-DE9D6D46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675A-43CA-4A52-BB0F-C8949C6D9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EEF48-432F-481B-B396-8549760C9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3212-ADB6-46DD-A7BF-7693AC92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7E1B-7C60-45C0-9FF0-5BEBF686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FFBB-FC2F-496C-BADD-4D90BC8F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34CD-AA8C-4976-86E6-C93998DB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CB81-8925-41F4-A36C-4BE8BA84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5B9C-9962-42BC-81E0-CE0ED9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74A9-AF8A-4F23-9534-BA456CD3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5A37-4C8B-4D90-9D86-037E93DD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E439-3F7B-47E5-930F-2E28152D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9C52-8A88-40CB-8E52-9F3AFFC3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CF6-6DFE-4436-AC30-F5AECAB5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FB0E-5535-4575-9600-26CB05A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E148-B375-4037-97D1-19B2E2A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84B8-DED7-4DD6-AEA0-681CA07C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93E-3139-4B37-BA53-3BC3DDF0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54F0C-B76A-4F6A-8359-377C1B2F0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65A4-81D7-4743-8437-D48665C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BCD-A0C6-42B0-BB32-45CC166B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11A5-F3BB-44AB-8B47-03347C45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8513-5D8E-4AEE-B7FF-A13B7DCC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1BBB-D662-491C-88A5-CD79514A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49D4-18E1-46D1-96BB-AE98B1FB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CEC13-000E-4439-A85B-7C713C5E5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D4567-AB74-4B60-8F41-E5BF8EEB3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AB731-1BDF-4D06-B308-8CE48F2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E8657-E2C6-41E2-A3AE-EC6FC3C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A0DF3-5387-4048-A830-71DCB53F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455F-A898-4445-BA5C-229514D3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3270-8BD1-453F-8C48-F28FCCA8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F1543-7988-471D-8A07-A324E1C0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3ABE-ADE5-496F-A0E0-3ECC7C16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8FE01-6CF4-490D-9C1D-DE956BBF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60AB1-4ABE-4008-9AA0-4BCD7F7B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98C6-11CA-49E5-8ACC-F8A1A117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DC80-447A-432A-B903-EBE6FEB6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5B5A-57F7-4439-AB99-C362F02F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298FD-FA02-4B0F-BAB1-B9B1A68AA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681E-1105-4819-BA8A-A6469F6E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F22E-0AF6-4345-8592-4A8D192A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392A-1230-4DFB-9F05-1898CC11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F108-5461-454F-9FDB-CBFD1620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C88D7-F3D2-4682-BAE0-8328CC4CF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915D-6658-4D84-8561-8E33104A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599F-329A-4C1C-B703-4B068F09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3F8F-4A03-4ACF-A382-F1E3E708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80E8-6442-4B47-B525-C34FF9D3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7FE8F-8DFA-49DA-A226-47C1B4E1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CA64-4582-4783-9470-F65E494C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BC7E-EE40-412B-87BC-0BA78537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2C69-704D-466A-986D-EA3E4A229811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D9EB-31AE-41A5-9E50-8A7F83691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163F-BD02-4A36-8F91-9A4B05F2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F850-3320-482F-9237-B298509C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37771-9A63-46FD-9385-C12254949CCD}"/>
              </a:ext>
            </a:extLst>
          </p:cNvPr>
          <p:cNvSpPr/>
          <p:nvPr/>
        </p:nvSpPr>
        <p:spPr>
          <a:xfrm>
            <a:off x="2128514" y="763287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7121B-C98B-4614-9031-2E9336DD8F04}"/>
              </a:ext>
            </a:extLst>
          </p:cNvPr>
          <p:cNvSpPr/>
          <p:nvPr/>
        </p:nvSpPr>
        <p:spPr>
          <a:xfrm>
            <a:off x="3750192" y="763287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9E01EB-D3FF-4B81-90E3-DF10C834C567}"/>
              </a:ext>
            </a:extLst>
          </p:cNvPr>
          <p:cNvSpPr/>
          <p:nvPr/>
        </p:nvSpPr>
        <p:spPr>
          <a:xfrm>
            <a:off x="2128514" y="2334021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A2C4A-EC49-47F7-B0EE-3BB9CF3A7716}"/>
              </a:ext>
            </a:extLst>
          </p:cNvPr>
          <p:cNvSpPr/>
          <p:nvPr/>
        </p:nvSpPr>
        <p:spPr>
          <a:xfrm>
            <a:off x="3750192" y="2334021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153560-0651-4050-9299-F8E154BB416B}"/>
              </a:ext>
            </a:extLst>
          </p:cNvPr>
          <p:cNvSpPr/>
          <p:nvPr/>
        </p:nvSpPr>
        <p:spPr>
          <a:xfrm>
            <a:off x="2013894" y="4157346"/>
            <a:ext cx="490854" cy="49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BCBE30-EB01-460D-B144-4327D3265DF3}"/>
              </a:ext>
            </a:extLst>
          </p:cNvPr>
          <p:cNvSpPr/>
          <p:nvPr/>
        </p:nvSpPr>
        <p:spPr>
          <a:xfrm>
            <a:off x="4658403" y="4157346"/>
            <a:ext cx="490854" cy="4908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BF0812-49CC-4777-A469-A892FDC50E42}"/>
              </a:ext>
            </a:extLst>
          </p:cNvPr>
          <p:cNvSpPr/>
          <p:nvPr/>
        </p:nvSpPr>
        <p:spPr>
          <a:xfrm>
            <a:off x="3994822" y="4157346"/>
            <a:ext cx="490854" cy="490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D37057-05E8-4E01-8AD7-583E86B86495}"/>
              </a:ext>
            </a:extLst>
          </p:cNvPr>
          <p:cNvSpPr/>
          <p:nvPr/>
        </p:nvSpPr>
        <p:spPr>
          <a:xfrm>
            <a:off x="3331241" y="4157346"/>
            <a:ext cx="490854" cy="4908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B00CF3-7346-4FC1-A162-1A8EC39668AD}"/>
              </a:ext>
            </a:extLst>
          </p:cNvPr>
          <p:cNvSpPr/>
          <p:nvPr/>
        </p:nvSpPr>
        <p:spPr>
          <a:xfrm>
            <a:off x="2677475" y="4157346"/>
            <a:ext cx="490854" cy="4908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7E624F-1041-49BE-A4CF-ECB02AE238AE}"/>
              </a:ext>
            </a:extLst>
          </p:cNvPr>
          <p:cNvSpPr/>
          <p:nvPr/>
        </p:nvSpPr>
        <p:spPr>
          <a:xfrm>
            <a:off x="6312971" y="763287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3C2C2-533C-4671-8AE2-4217C2E63363}"/>
              </a:ext>
            </a:extLst>
          </p:cNvPr>
          <p:cNvSpPr/>
          <p:nvPr/>
        </p:nvSpPr>
        <p:spPr>
          <a:xfrm>
            <a:off x="7934648" y="763287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C8B83-B14A-4B76-B7D9-505D2E050D65}"/>
              </a:ext>
            </a:extLst>
          </p:cNvPr>
          <p:cNvSpPr/>
          <p:nvPr/>
        </p:nvSpPr>
        <p:spPr>
          <a:xfrm>
            <a:off x="6312971" y="2334021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F48EDD-6088-4D66-8766-B8688B29309F}"/>
              </a:ext>
            </a:extLst>
          </p:cNvPr>
          <p:cNvSpPr/>
          <p:nvPr/>
        </p:nvSpPr>
        <p:spPr>
          <a:xfrm>
            <a:off x="7934648" y="2334021"/>
            <a:ext cx="1307531" cy="130753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B23A10-DA55-4BAE-98E8-DCA0F55582F9}"/>
              </a:ext>
            </a:extLst>
          </p:cNvPr>
          <p:cNvSpPr/>
          <p:nvPr/>
        </p:nvSpPr>
        <p:spPr>
          <a:xfrm>
            <a:off x="6721308" y="1327372"/>
            <a:ext cx="490854" cy="49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F5DEA9-5E8C-4CED-932F-20490F70F273}"/>
              </a:ext>
            </a:extLst>
          </p:cNvPr>
          <p:cNvSpPr/>
          <p:nvPr/>
        </p:nvSpPr>
        <p:spPr>
          <a:xfrm>
            <a:off x="8342986" y="2811076"/>
            <a:ext cx="490854" cy="4908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FB21E-9D59-46DF-822A-F7501E516605}"/>
              </a:ext>
            </a:extLst>
          </p:cNvPr>
          <p:cNvSpPr/>
          <p:nvPr/>
        </p:nvSpPr>
        <p:spPr>
          <a:xfrm>
            <a:off x="6781536" y="2742358"/>
            <a:ext cx="490854" cy="490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BD1125-B6F4-45B3-9091-67BB1F184B91}"/>
              </a:ext>
            </a:extLst>
          </p:cNvPr>
          <p:cNvSpPr/>
          <p:nvPr/>
        </p:nvSpPr>
        <p:spPr>
          <a:xfrm>
            <a:off x="7515697" y="4157346"/>
            <a:ext cx="490854" cy="4908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FE0DD1-3FCD-485B-B015-EE5EE17C39FD}"/>
              </a:ext>
            </a:extLst>
          </p:cNvPr>
          <p:cNvSpPr/>
          <p:nvPr/>
        </p:nvSpPr>
        <p:spPr>
          <a:xfrm>
            <a:off x="8323351" y="1171624"/>
            <a:ext cx="490854" cy="4908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022503E-9C59-4EFC-83C5-B11E86A321B2}"/>
              </a:ext>
            </a:extLst>
          </p:cNvPr>
          <p:cNvSpPr/>
          <p:nvPr/>
        </p:nvSpPr>
        <p:spPr>
          <a:xfrm>
            <a:off x="1150620" y="914400"/>
            <a:ext cx="3406140" cy="2324100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101000100101111011010010110001101010101110100100100100111100101010100101001000100001000001000010001001001010110110111000110101010101010100101010100011111010100110110000001010101010101010101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7DEFB67-E885-4E13-81FE-B4AFB3D6B0B9}"/>
              </a:ext>
            </a:extLst>
          </p:cNvPr>
          <p:cNvSpPr/>
          <p:nvPr/>
        </p:nvSpPr>
        <p:spPr>
          <a:xfrm>
            <a:off x="4722495" y="914400"/>
            <a:ext cx="3406140" cy="2324100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101000100104x10110100101100011010101011101001001001004x10010101010010100100014x015x014x01000100100101011011011100011010101010101010010101010005x1010100110116x01010101010101010101</a:t>
            </a:r>
          </a:p>
        </p:txBody>
      </p:sp>
    </p:spTree>
    <p:extLst>
      <p:ext uri="{BB962C8B-B14F-4D97-AF65-F5344CB8AC3E}">
        <p14:creationId xmlns:p14="http://schemas.microsoft.com/office/powerpoint/2010/main" val="37225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022503E-9C59-4EFC-83C5-B11E86A321B2}"/>
              </a:ext>
            </a:extLst>
          </p:cNvPr>
          <p:cNvSpPr/>
          <p:nvPr/>
        </p:nvSpPr>
        <p:spPr>
          <a:xfrm>
            <a:off x="1150620" y="914400"/>
            <a:ext cx="3406140" cy="2324100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101000100101111011010010110001101010101110100100100100111100101010100101001000100001000001000010001001001010110110111000110101010101010100101010100011111010100110110000001010101010101010101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F49BCCEC-7081-479E-8F51-8A54EDAEF8A7}"/>
              </a:ext>
            </a:extLst>
          </p:cNvPr>
          <p:cNvSpPr/>
          <p:nvPr/>
        </p:nvSpPr>
        <p:spPr>
          <a:xfrm>
            <a:off x="4869180" y="914400"/>
            <a:ext cx="1703070" cy="1162050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00011111010100110110000001010101010101010101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6E668311-28F7-451D-81BB-07C4FF84ECDE}"/>
              </a:ext>
            </a:extLst>
          </p:cNvPr>
          <p:cNvSpPr>
            <a:spLocks noChangeAspect="1"/>
          </p:cNvSpPr>
          <p:nvPr/>
        </p:nvSpPr>
        <p:spPr>
          <a:xfrm>
            <a:off x="6873241" y="914401"/>
            <a:ext cx="851535" cy="581025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101010101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54CCE56-3645-4E31-BDD4-4E7927020FA3}"/>
              </a:ext>
            </a:extLst>
          </p:cNvPr>
          <p:cNvSpPr>
            <a:spLocks noChangeAspect="1"/>
          </p:cNvSpPr>
          <p:nvPr/>
        </p:nvSpPr>
        <p:spPr>
          <a:xfrm>
            <a:off x="8025767" y="914400"/>
            <a:ext cx="408737" cy="278892"/>
          </a:xfrm>
          <a:prstGeom prst="flowChartDocumen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B42EC61-1B20-4FBA-A18C-C570D468AE21}"/>
              </a:ext>
            </a:extLst>
          </p:cNvPr>
          <p:cNvSpPr/>
          <p:nvPr/>
        </p:nvSpPr>
        <p:spPr>
          <a:xfrm rot="20628909">
            <a:off x="1973580" y="2603623"/>
            <a:ext cx="6454140" cy="3886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dirty="0" err="1"/>
              <a:t>Perptual</a:t>
            </a:r>
            <a:r>
              <a:rPr lang="en-US" dirty="0"/>
              <a:t> Lossless Compression</a:t>
            </a:r>
          </a:p>
        </p:txBody>
      </p:sp>
    </p:spTree>
    <p:extLst>
      <p:ext uri="{BB962C8B-B14F-4D97-AF65-F5344CB8AC3E}">
        <p14:creationId xmlns:p14="http://schemas.microsoft.com/office/powerpoint/2010/main" val="95348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2018-05-25T18:22:36Z</dcterms:created>
  <dcterms:modified xsi:type="dcterms:W3CDTF">2018-05-26T12:00:49Z</dcterms:modified>
</cp:coreProperties>
</file>