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B939-1A04-4566-9B6B-55388C341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3AD4A-C126-4417-814B-F3F636B99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28AAE-5038-467A-85D2-D505EB77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F130-D2A2-44E1-9360-9E598138747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DE3BF-EE98-4A31-8266-EE4CE30F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8CFA3-D495-4828-BFA4-4326C4F1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F6D-D221-4AC1-A79F-9583D208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4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7E7B-79AF-4A25-9DB4-EFDBF9F8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9D6BA-CB12-4D85-9E0A-01DF616AE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9ED0B-D7D1-49D5-ACDD-833FCD9E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F130-D2A2-44E1-9360-9E598138747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89532-F0E2-4D6C-9387-2A27F3E2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F87D-100E-4498-843B-9B5BBFE3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F6D-D221-4AC1-A79F-9583D208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1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F5224-31B2-489C-90E4-AC293580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0F7CA-5998-49FA-9D21-E82F05A7B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BFA6C-DE3C-4115-AFB9-C289F1A7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F130-D2A2-44E1-9360-9E598138747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5862F-EEA8-436C-9483-E1DDB265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56FC-0588-4328-B782-7B1A67C9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F6D-D221-4AC1-A79F-9583D208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A35C-1B5C-4EB6-A4BA-5D0F0844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7112-6359-428D-9990-F5A1DA0E7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97722-7345-4712-B499-49CB14A6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F130-D2A2-44E1-9360-9E598138747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F8498-7C79-4A82-BDBB-81CBA75E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5F0E3-4975-4770-BB18-70F28D52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F6D-D221-4AC1-A79F-9583D208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3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2F61-3FEA-4B15-A6FA-3A5E8E32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15D05-D026-491F-AED6-B374EADB8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334E9-9DAC-4400-8A74-22531949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F130-D2A2-44E1-9360-9E598138747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7A8BE-2DF6-42F0-AA1C-6B3813B8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4E69C-C7A3-48AB-BADF-4BBFC183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F6D-D221-4AC1-A79F-9583D208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E5D7-DC99-401C-99B6-3BCF7EE4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74B3-D4EB-4BC3-AAD9-A25749B1A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853FE-F935-4914-9CF2-D41D78373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91CFB-E9BD-470E-A7F9-FAB115C4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F130-D2A2-44E1-9360-9E598138747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651B7-11A9-43F1-AF93-1D6A4432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7E545-0F45-4079-B44F-B2FB5C1A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F6D-D221-4AC1-A79F-9583D208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89E2-407B-466A-B9D2-A9EF6B9C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311DA-D6EA-439A-969F-EED85BBE9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A8A35-B933-4CE7-9D26-671603558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10C70-126B-4E34-9718-F31BB509C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7AE29-75C9-44A8-91C9-BEDE31690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7DB76-5D6A-428F-8587-6E86EE94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F130-D2A2-44E1-9360-9E598138747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3215B-5FAE-44E0-BE3C-886D45D9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7FC02-C3DC-46DC-9279-4AF79912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F6D-D221-4AC1-A79F-9583D208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5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47B7-0A1B-46E9-90F2-AB52F7A6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55317-6F1E-4765-810E-FD9B0BB1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F130-D2A2-44E1-9360-9E598138747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8E712-E12C-4233-96C3-4E0FCC4D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9232E-E809-4F87-B03C-3F53C1BC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F6D-D221-4AC1-A79F-9583D208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9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4896C-F3F5-45DD-81BE-046360CA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F130-D2A2-44E1-9360-9E598138747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CB49A-DD50-45A9-91E4-64ADE49D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B9709-BBFB-4F6B-84A7-F5BCDEE6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F6D-D221-4AC1-A79F-9583D208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7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4EAF-BDA3-4408-9C66-FE970723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5D0D-DBE5-421A-BBD6-7F07A1D91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20AD3-CE74-41E4-91EE-94BAD889C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CF3FE-C839-4DE6-BFED-27D2321F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F130-D2A2-44E1-9360-9E598138747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FA186-9C56-40B3-821C-A79BCA2A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97F7-E8E8-417C-A018-AB5CEEEB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F6D-D221-4AC1-A79F-9583D208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B016-AF95-42B8-A30C-B04275F1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2DA39-1875-48CC-B781-A642E3BDA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4126F-F5A3-4245-B3C5-C9239880A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C0FF3-E247-4E5E-89A6-D769A0F6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F130-D2A2-44E1-9360-9E598138747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C54C0-A524-4B9E-8E70-80ACA172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294B3-255E-4E06-AF84-0E41D761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F6D-D221-4AC1-A79F-9583D208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2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65DCC-8843-4F31-BC74-25E63F0E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D7394-3ACA-484E-8B4E-6D81C55A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6D9E4-F437-443A-A3DE-4E4032C3F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F130-D2A2-44E1-9360-9E598138747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DA778-4656-45DC-97A0-7385347E1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0D533-DE5C-4BA3-BE1A-963DDEE62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C7F6D-D221-4AC1-A79F-9583D208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1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EB871E2D-F266-4AB7-A987-DCA0E801D3FA}"/>
              </a:ext>
            </a:extLst>
          </p:cNvPr>
          <p:cNvGrpSpPr/>
          <p:nvPr/>
        </p:nvGrpSpPr>
        <p:grpSpPr>
          <a:xfrm>
            <a:off x="3219450" y="165100"/>
            <a:ext cx="6610350" cy="6375400"/>
            <a:chOff x="3714750" y="901700"/>
            <a:chExt cx="3829050" cy="351443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862032F-9160-4384-8F0C-30F4FE18E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8367" y="901700"/>
              <a:ext cx="0" cy="2378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5196AED-37DD-45D7-8805-04C4B98CD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4750" y="3280520"/>
              <a:ext cx="1143617" cy="1135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82BF5A3-FE21-4FD8-A69F-740EEE4F7EB7}"/>
                </a:ext>
              </a:extLst>
            </p:cNvPr>
            <p:cNvCxnSpPr>
              <a:cxnSpLocks/>
            </p:cNvCxnSpPr>
            <p:nvPr/>
          </p:nvCxnSpPr>
          <p:spPr>
            <a:xfrm>
              <a:off x="4858368" y="3280520"/>
              <a:ext cx="26854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5E2259E5-5C6F-42BE-B8F9-6B312B013C26}"/>
                </a:ext>
              </a:extLst>
            </p:cNvPr>
            <p:cNvSpPr/>
            <p:nvPr/>
          </p:nvSpPr>
          <p:spPr>
            <a:xfrm>
              <a:off x="4301545" y="1607340"/>
              <a:ext cx="2511380" cy="2228010"/>
            </a:xfrm>
            <a:prstGeom prst="cube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ACA7717-4CED-437C-AF7D-3DAF45FC5EE2}"/>
                </a:ext>
              </a:extLst>
            </p:cNvPr>
            <p:cNvSpPr/>
            <p:nvPr/>
          </p:nvSpPr>
          <p:spPr>
            <a:xfrm>
              <a:off x="4826678" y="3244962"/>
              <a:ext cx="71117" cy="711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189E073-D0EF-4896-B98E-C5A742015E9D}"/>
                </a:ext>
              </a:extLst>
            </p:cNvPr>
            <p:cNvSpPr/>
            <p:nvPr/>
          </p:nvSpPr>
          <p:spPr>
            <a:xfrm>
              <a:off x="4262117" y="3798311"/>
              <a:ext cx="71117" cy="711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C362A63-065F-4CED-B22A-42E7DD148A43}"/>
                </a:ext>
              </a:extLst>
            </p:cNvPr>
            <p:cNvSpPr/>
            <p:nvPr/>
          </p:nvSpPr>
          <p:spPr>
            <a:xfrm>
              <a:off x="6777365" y="1571781"/>
              <a:ext cx="71117" cy="711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5135178-9356-4E4F-8F8D-1CD07F891ED5}"/>
                </a:ext>
              </a:extLst>
            </p:cNvPr>
            <p:cNvSpPr/>
            <p:nvPr/>
          </p:nvSpPr>
          <p:spPr>
            <a:xfrm>
              <a:off x="4826678" y="1577760"/>
              <a:ext cx="71117" cy="711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E9492F6-1FD0-487F-9856-504FD54B74F8}"/>
                </a:ext>
              </a:extLst>
            </p:cNvPr>
            <p:cNvSpPr/>
            <p:nvPr/>
          </p:nvSpPr>
          <p:spPr>
            <a:xfrm>
              <a:off x="6218257" y="2126352"/>
              <a:ext cx="71117" cy="711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D67A77-42B5-4BC1-AA13-938E750C4E96}"/>
                </a:ext>
              </a:extLst>
            </p:cNvPr>
            <p:cNvSpPr/>
            <p:nvPr/>
          </p:nvSpPr>
          <p:spPr>
            <a:xfrm>
              <a:off x="4262116" y="2126353"/>
              <a:ext cx="71117" cy="711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BB19C9-25A5-4473-8EDB-A14E6FD5B752}"/>
                </a:ext>
              </a:extLst>
            </p:cNvPr>
            <p:cNvSpPr/>
            <p:nvPr/>
          </p:nvSpPr>
          <p:spPr>
            <a:xfrm>
              <a:off x="6777366" y="3241848"/>
              <a:ext cx="71117" cy="711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54FAF4C-F44C-43C7-B718-926151F680EA}"/>
                </a:ext>
              </a:extLst>
            </p:cNvPr>
            <p:cNvSpPr/>
            <p:nvPr/>
          </p:nvSpPr>
          <p:spPr>
            <a:xfrm>
              <a:off x="6212669" y="3798311"/>
              <a:ext cx="71117" cy="711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206280D-112B-49AE-B9AC-DD9EAEF7304A}"/>
                    </a:ext>
                  </a:extLst>
                </p:cNvPr>
                <p:cNvSpPr txBox="1"/>
                <p:nvPr/>
              </p:nvSpPr>
              <p:spPr>
                <a:xfrm>
                  <a:off x="4671900" y="3244334"/>
                  <a:ext cx="451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206280D-112B-49AE-B9AC-DD9EAEF73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900" y="3244334"/>
                  <a:ext cx="4517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63A765A-0592-4475-B2CB-64BAD62E4399}"/>
                    </a:ext>
                  </a:extLst>
                </p:cNvPr>
                <p:cNvSpPr txBox="1"/>
                <p:nvPr/>
              </p:nvSpPr>
              <p:spPr>
                <a:xfrm>
                  <a:off x="4096850" y="3848327"/>
                  <a:ext cx="4016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63A765A-0592-4475-B2CB-64BAD62E4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6850" y="3848327"/>
                  <a:ext cx="40164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18B9DF-73CE-4188-AD19-6C9E775AB63F}"/>
                    </a:ext>
                  </a:extLst>
                </p:cNvPr>
                <p:cNvSpPr txBox="1"/>
                <p:nvPr/>
              </p:nvSpPr>
              <p:spPr>
                <a:xfrm>
                  <a:off x="6096000" y="3848327"/>
                  <a:ext cx="384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18B9DF-73CE-4188-AD19-6C9E775AB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848327"/>
                  <a:ext cx="38433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481EBA0-3004-4DAB-8F5F-9BDC096DC83F}"/>
                    </a:ext>
                  </a:extLst>
                </p:cNvPr>
                <p:cNvSpPr txBox="1"/>
                <p:nvPr/>
              </p:nvSpPr>
              <p:spPr>
                <a:xfrm>
                  <a:off x="6683976" y="3244334"/>
                  <a:ext cx="463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481EBA0-3004-4DAB-8F5F-9BDC096DC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3976" y="3244334"/>
                  <a:ext cx="46352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F4E0EC8-8D72-409F-887D-B76F0EB97E59}"/>
                    </a:ext>
                  </a:extLst>
                </p:cNvPr>
                <p:cNvSpPr txBox="1"/>
                <p:nvPr/>
              </p:nvSpPr>
              <p:spPr>
                <a:xfrm>
                  <a:off x="4751876" y="1628656"/>
                  <a:ext cx="378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F4E0EC8-8D72-409F-887D-B76F0EB97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876" y="1628656"/>
                  <a:ext cx="37805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2747926-57EA-4AD5-82D3-262C219213DF}"/>
                    </a:ext>
                  </a:extLst>
                </p:cNvPr>
                <p:cNvSpPr txBox="1"/>
                <p:nvPr/>
              </p:nvSpPr>
              <p:spPr>
                <a:xfrm>
                  <a:off x="4246934" y="2184997"/>
                  <a:ext cx="4085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2747926-57EA-4AD5-82D3-262C21921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934" y="2184997"/>
                  <a:ext cx="40850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F7865AD-F249-48A9-92E8-8E237CF67032}"/>
                    </a:ext>
                  </a:extLst>
                </p:cNvPr>
                <p:cNvSpPr txBox="1"/>
                <p:nvPr/>
              </p:nvSpPr>
              <p:spPr>
                <a:xfrm>
                  <a:off x="6756913" y="1522517"/>
                  <a:ext cx="3773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F7865AD-F249-48A9-92E8-8E237CF670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913" y="1522517"/>
                  <a:ext cx="37734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5D4B128-0A83-4166-AC23-F47F5F0EB29B}"/>
                    </a:ext>
                  </a:extLst>
                </p:cNvPr>
                <p:cNvSpPr txBox="1"/>
                <p:nvPr/>
              </p:nvSpPr>
              <p:spPr>
                <a:xfrm>
                  <a:off x="6222568" y="2091110"/>
                  <a:ext cx="4614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5D4B128-0A83-4166-AC23-F47F5F0EB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568" y="2091110"/>
                  <a:ext cx="46140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151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9BC8AA20-7FFA-4653-AEF9-85920FF27537}"/>
              </a:ext>
            </a:extLst>
          </p:cNvPr>
          <p:cNvSpPr/>
          <p:nvPr/>
        </p:nvSpPr>
        <p:spPr>
          <a:xfrm rot="1192812">
            <a:off x="4193480" y="805790"/>
            <a:ext cx="2866140" cy="4567375"/>
          </a:xfrm>
          <a:custGeom>
            <a:avLst/>
            <a:gdLst>
              <a:gd name="connsiteX0" fmla="*/ 0 w 2511136"/>
              <a:gd name="connsiteY0" fmla="*/ 0 h 4256839"/>
              <a:gd name="connsiteX1" fmla="*/ 2511136 w 2511136"/>
              <a:gd name="connsiteY1" fmla="*/ 0 h 4256839"/>
              <a:gd name="connsiteX2" fmla="*/ 2511136 w 2511136"/>
              <a:gd name="connsiteY2" fmla="*/ 4256839 h 4256839"/>
              <a:gd name="connsiteX3" fmla="*/ 0 w 2511136"/>
              <a:gd name="connsiteY3" fmla="*/ 4256839 h 4256839"/>
              <a:gd name="connsiteX4" fmla="*/ 0 w 2511136"/>
              <a:gd name="connsiteY4" fmla="*/ 0 h 4256839"/>
              <a:gd name="connsiteX0" fmla="*/ 18330 w 2529466"/>
              <a:gd name="connsiteY0" fmla="*/ 0 h 4660623"/>
              <a:gd name="connsiteX1" fmla="*/ 2529466 w 2529466"/>
              <a:gd name="connsiteY1" fmla="*/ 0 h 4660623"/>
              <a:gd name="connsiteX2" fmla="*/ 2529466 w 2529466"/>
              <a:gd name="connsiteY2" fmla="*/ 4256839 h 4660623"/>
              <a:gd name="connsiteX3" fmla="*/ 0 w 2529466"/>
              <a:gd name="connsiteY3" fmla="*/ 4660623 h 4660623"/>
              <a:gd name="connsiteX4" fmla="*/ 18330 w 2529466"/>
              <a:gd name="connsiteY4" fmla="*/ 0 h 4660623"/>
              <a:gd name="connsiteX0" fmla="*/ 18330 w 2700539"/>
              <a:gd name="connsiteY0" fmla="*/ 0 h 4660623"/>
              <a:gd name="connsiteX1" fmla="*/ 2700539 w 2700539"/>
              <a:gd name="connsiteY1" fmla="*/ 321601 h 4660623"/>
              <a:gd name="connsiteX2" fmla="*/ 2529466 w 2700539"/>
              <a:gd name="connsiteY2" fmla="*/ 4256839 h 4660623"/>
              <a:gd name="connsiteX3" fmla="*/ 0 w 2700539"/>
              <a:gd name="connsiteY3" fmla="*/ 4660623 h 4660623"/>
              <a:gd name="connsiteX4" fmla="*/ 18330 w 2700539"/>
              <a:gd name="connsiteY4" fmla="*/ 0 h 4660623"/>
              <a:gd name="connsiteX0" fmla="*/ 0 w 2746174"/>
              <a:gd name="connsiteY0" fmla="*/ 372584 h 4339022"/>
              <a:gd name="connsiteX1" fmla="*/ 2746174 w 2746174"/>
              <a:gd name="connsiteY1" fmla="*/ 0 h 4339022"/>
              <a:gd name="connsiteX2" fmla="*/ 2575101 w 2746174"/>
              <a:gd name="connsiteY2" fmla="*/ 3935238 h 4339022"/>
              <a:gd name="connsiteX3" fmla="*/ 45635 w 2746174"/>
              <a:gd name="connsiteY3" fmla="*/ 4339022 h 4339022"/>
              <a:gd name="connsiteX4" fmla="*/ 0 w 2746174"/>
              <a:gd name="connsiteY4" fmla="*/ 372584 h 4339022"/>
              <a:gd name="connsiteX0" fmla="*/ 0 w 2860798"/>
              <a:gd name="connsiteY0" fmla="*/ 0 h 4472789"/>
              <a:gd name="connsiteX1" fmla="*/ 2860798 w 2860798"/>
              <a:gd name="connsiteY1" fmla="*/ 133767 h 4472789"/>
              <a:gd name="connsiteX2" fmla="*/ 2689725 w 2860798"/>
              <a:gd name="connsiteY2" fmla="*/ 4069005 h 4472789"/>
              <a:gd name="connsiteX3" fmla="*/ 160259 w 2860798"/>
              <a:gd name="connsiteY3" fmla="*/ 4472789 h 4472789"/>
              <a:gd name="connsiteX4" fmla="*/ 0 w 2860798"/>
              <a:gd name="connsiteY4" fmla="*/ 0 h 4472789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689725 w 2860798"/>
              <a:gd name="connsiteY2" fmla="*/ 4069005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737751 w 2860798"/>
              <a:gd name="connsiteY2" fmla="*/ 4061768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758905 w 2860798"/>
              <a:gd name="connsiteY2" fmla="*/ 4064248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33240"/>
              <a:gd name="connsiteY0" fmla="*/ 0 h 4553779"/>
              <a:gd name="connsiteX1" fmla="*/ 2833240 w 2833240"/>
              <a:gd name="connsiteY1" fmla="*/ 150536 h 4553779"/>
              <a:gd name="connsiteX2" fmla="*/ 2731347 w 2833240"/>
              <a:gd name="connsiteY2" fmla="*/ 4081017 h 4553779"/>
              <a:gd name="connsiteX3" fmla="*/ 95152 w 2833240"/>
              <a:gd name="connsiteY3" fmla="*/ 4553779 h 4553779"/>
              <a:gd name="connsiteX4" fmla="*/ 0 w 2833240"/>
              <a:gd name="connsiteY4" fmla="*/ 0 h 4553779"/>
              <a:gd name="connsiteX0" fmla="*/ 0 w 2851567"/>
              <a:gd name="connsiteY0" fmla="*/ 0 h 4567375"/>
              <a:gd name="connsiteX1" fmla="*/ 2851567 w 2851567"/>
              <a:gd name="connsiteY1" fmla="*/ 164132 h 4567375"/>
              <a:gd name="connsiteX2" fmla="*/ 2749674 w 2851567"/>
              <a:gd name="connsiteY2" fmla="*/ 4094613 h 4567375"/>
              <a:gd name="connsiteX3" fmla="*/ 113479 w 2851567"/>
              <a:gd name="connsiteY3" fmla="*/ 4567375 h 4567375"/>
              <a:gd name="connsiteX4" fmla="*/ 0 w 2851567"/>
              <a:gd name="connsiteY4" fmla="*/ 0 h 456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67" h="4567375">
                <a:moveTo>
                  <a:pt x="0" y="0"/>
                </a:moveTo>
                <a:lnTo>
                  <a:pt x="2851567" y="164132"/>
                </a:lnTo>
                <a:lnTo>
                  <a:pt x="2749674" y="4094613"/>
                </a:lnTo>
                <a:lnTo>
                  <a:pt x="113479" y="456737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2060"/>
              </a:gs>
              <a:gs pos="23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212656-71C4-49FD-B3DD-1EB3B5A61404}"/>
              </a:ext>
            </a:extLst>
          </p:cNvPr>
          <p:cNvSpPr/>
          <p:nvPr/>
        </p:nvSpPr>
        <p:spPr>
          <a:xfrm rot="1421431">
            <a:off x="4953012" y="739225"/>
            <a:ext cx="2853791" cy="55154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0000"/>
                </a:schemeClr>
              </a:gs>
              <a:gs pos="53000">
                <a:schemeClr val="accent1">
                  <a:lumMod val="50000"/>
                  <a:lumOff val="50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3C277F-C4FC-4E4A-8486-CFD0B95E6FCD}"/>
              </a:ext>
            </a:extLst>
          </p:cNvPr>
          <p:cNvSpPr/>
          <p:nvPr/>
        </p:nvSpPr>
        <p:spPr>
          <a:xfrm rot="545268">
            <a:off x="3619881" y="4741379"/>
            <a:ext cx="2685143" cy="55154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0000"/>
                </a:schemeClr>
              </a:gs>
              <a:gs pos="53000">
                <a:schemeClr val="accent1">
                  <a:lumMod val="50000"/>
                  <a:lumOff val="50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846DEB-3419-41BF-9F72-A8C8918B0714}"/>
              </a:ext>
            </a:extLst>
          </p:cNvPr>
          <p:cNvSpPr/>
          <p:nvPr/>
        </p:nvSpPr>
        <p:spPr>
          <a:xfrm rot="545268">
            <a:off x="3584457" y="4985471"/>
            <a:ext cx="2692310" cy="301654"/>
          </a:xfrm>
          <a:custGeom>
            <a:avLst/>
            <a:gdLst>
              <a:gd name="connsiteX0" fmla="*/ 0 w 2685143"/>
              <a:gd name="connsiteY0" fmla="*/ 275772 h 551543"/>
              <a:gd name="connsiteX1" fmla="*/ 1342572 w 2685143"/>
              <a:gd name="connsiteY1" fmla="*/ 0 h 551543"/>
              <a:gd name="connsiteX2" fmla="*/ 2685144 w 2685143"/>
              <a:gd name="connsiteY2" fmla="*/ 275772 h 551543"/>
              <a:gd name="connsiteX3" fmla="*/ 1342572 w 2685143"/>
              <a:gd name="connsiteY3" fmla="*/ 551544 h 551543"/>
              <a:gd name="connsiteX4" fmla="*/ 0 w 2685143"/>
              <a:gd name="connsiteY4" fmla="*/ 275772 h 551543"/>
              <a:gd name="connsiteX0" fmla="*/ 0 w 2722464"/>
              <a:gd name="connsiteY0" fmla="*/ 34472 h 310244"/>
              <a:gd name="connsiteX1" fmla="*/ 2685144 w 2722464"/>
              <a:gd name="connsiteY1" fmla="*/ 34472 h 310244"/>
              <a:gd name="connsiteX2" fmla="*/ 1342572 w 2722464"/>
              <a:gd name="connsiteY2" fmla="*/ 310244 h 310244"/>
              <a:gd name="connsiteX3" fmla="*/ 0 w 2722464"/>
              <a:gd name="connsiteY3" fmla="*/ 34472 h 310244"/>
              <a:gd name="connsiteX0" fmla="*/ 2602925 w 2640245"/>
              <a:gd name="connsiteY0" fmla="*/ 0 h 275772"/>
              <a:gd name="connsiteX1" fmla="*/ 1260353 w 2640245"/>
              <a:gd name="connsiteY1" fmla="*/ 275772 h 275772"/>
              <a:gd name="connsiteX2" fmla="*/ 9221 w 2640245"/>
              <a:gd name="connsiteY2" fmla="*/ 91440 h 275772"/>
              <a:gd name="connsiteX0" fmla="*/ 2643272 w 2672359"/>
              <a:gd name="connsiteY0" fmla="*/ 0 h 275818"/>
              <a:gd name="connsiteX1" fmla="*/ 1300700 w 2672359"/>
              <a:gd name="connsiteY1" fmla="*/ 275772 h 275818"/>
              <a:gd name="connsiteX2" fmla="*/ 6181 w 2672359"/>
              <a:gd name="connsiteY2" fmla="*/ 21212 h 275818"/>
              <a:gd name="connsiteX0" fmla="*/ 2637134 w 2666221"/>
              <a:gd name="connsiteY0" fmla="*/ 0 h 275870"/>
              <a:gd name="connsiteX1" fmla="*/ 1294562 w 2666221"/>
              <a:gd name="connsiteY1" fmla="*/ 275772 h 275870"/>
              <a:gd name="connsiteX2" fmla="*/ 43 w 2666221"/>
              <a:gd name="connsiteY2" fmla="*/ 21212 h 275870"/>
              <a:gd name="connsiteX0" fmla="*/ 2665852 w 2694413"/>
              <a:gd name="connsiteY0" fmla="*/ 0 h 277261"/>
              <a:gd name="connsiteX1" fmla="*/ 1294562 w 2694413"/>
              <a:gd name="connsiteY1" fmla="*/ 277150 h 277261"/>
              <a:gd name="connsiteX2" fmla="*/ 43 w 2694413"/>
              <a:gd name="connsiteY2" fmla="*/ 22590 h 277261"/>
              <a:gd name="connsiteX0" fmla="*/ 2665852 w 2665852"/>
              <a:gd name="connsiteY0" fmla="*/ 0 h 277261"/>
              <a:gd name="connsiteX1" fmla="*/ 1294562 w 2665852"/>
              <a:gd name="connsiteY1" fmla="*/ 277150 h 277261"/>
              <a:gd name="connsiteX2" fmla="*/ 43 w 2665852"/>
              <a:gd name="connsiteY2" fmla="*/ 22590 h 277261"/>
              <a:gd name="connsiteX0" fmla="*/ 2676762 w 2676762"/>
              <a:gd name="connsiteY0" fmla="*/ 0 h 269297"/>
              <a:gd name="connsiteX1" fmla="*/ 1294562 w 2676762"/>
              <a:gd name="connsiteY1" fmla="*/ 269249 h 269297"/>
              <a:gd name="connsiteX2" fmla="*/ 43 w 2676762"/>
              <a:gd name="connsiteY2" fmla="*/ 14689 h 269297"/>
              <a:gd name="connsiteX0" fmla="*/ 2676762 w 2676762"/>
              <a:gd name="connsiteY0" fmla="*/ 0 h 269297"/>
              <a:gd name="connsiteX1" fmla="*/ 1294562 w 2676762"/>
              <a:gd name="connsiteY1" fmla="*/ 269249 h 269297"/>
              <a:gd name="connsiteX2" fmla="*/ 43 w 2676762"/>
              <a:gd name="connsiteY2" fmla="*/ 14689 h 269297"/>
              <a:gd name="connsiteX0" fmla="*/ 2685412 w 2685412"/>
              <a:gd name="connsiteY0" fmla="*/ 19296 h 288727"/>
              <a:gd name="connsiteX1" fmla="*/ 1303212 w 2685412"/>
              <a:gd name="connsiteY1" fmla="*/ 288545 h 288727"/>
              <a:gd name="connsiteX2" fmla="*/ 42 w 2685412"/>
              <a:gd name="connsiteY2" fmla="*/ 0 h 288727"/>
              <a:gd name="connsiteX0" fmla="*/ 2686667 w 2686667"/>
              <a:gd name="connsiteY0" fmla="*/ 0 h 301631"/>
              <a:gd name="connsiteX1" fmla="*/ 1303212 w 2686667"/>
              <a:gd name="connsiteY1" fmla="*/ 301603 h 301631"/>
              <a:gd name="connsiteX2" fmla="*/ 42 w 2686667"/>
              <a:gd name="connsiteY2" fmla="*/ 13058 h 301631"/>
              <a:gd name="connsiteX0" fmla="*/ 2686667 w 2692352"/>
              <a:gd name="connsiteY0" fmla="*/ 0 h 301631"/>
              <a:gd name="connsiteX1" fmla="*/ 1303212 w 2692352"/>
              <a:gd name="connsiteY1" fmla="*/ 301603 h 301631"/>
              <a:gd name="connsiteX2" fmla="*/ 42 w 2692352"/>
              <a:gd name="connsiteY2" fmla="*/ 13058 h 301631"/>
              <a:gd name="connsiteX0" fmla="*/ 2686625 w 2692310"/>
              <a:gd name="connsiteY0" fmla="*/ 0 h 301654"/>
              <a:gd name="connsiteX1" fmla="*/ 1303170 w 2692310"/>
              <a:gd name="connsiteY1" fmla="*/ 301603 h 301654"/>
              <a:gd name="connsiteX2" fmla="*/ 0 w 2692310"/>
              <a:gd name="connsiteY2" fmla="*/ 13058 h 30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2310" h="301654">
                <a:moveTo>
                  <a:pt x="2686625" y="0"/>
                </a:moveTo>
                <a:cubicBezTo>
                  <a:pt x="2777699" y="241619"/>
                  <a:pt x="1750941" y="299427"/>
                  <a:pt x="1303170" y="301603"/>
                </a:cubicBezTo>
                <a:cubicBezTo>
                  <a:pt x="855399" y="303779"/>
                  <a:pt x="31199" y="237584"/>
                  <a:pt x="0" y="13058"/>
                </a:cubicBezTo>
              </a:path>
            </a:pathLst>
          </a:custGeom>
          <a:noFill/>
          <a:ln w="22225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C9EBE6D-4EE7-48F6-A26B-9657FAE7926C}"/>
                  </a:ext>
                </a:extLst>
              </p:cNvPr>
              <p:cNvSpPr/>
              <p:nvPr/>
            </p:nvSpPr>
            <p:spPr>
              <a:xfrm rot="511324">
                <a:off x="4742653" y="4844868"/>
                <a:ext cx="375920" cy="2946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45720" tIns="0" rIns="0" bIns="457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C9EBE6D-4EE7-48F6-A26B-9657FAE79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11324">
                <a:off x="4742653" y="4844868"/>
                <a:ext cx="375920" cy="29464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6452" t="-5769"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E03E9375-6520-48E8-A62F-7A9216BB586D}"/>
                  </a:ext>
                </a:extLst>
              </p:cNvPr>
              <p:cNvSpPr/>
              <p:nvPr/>
            </p:nvSpPr>
            <p:spPr>
              <a:xfrm rot="1187057">
                <a:off x="6095732" y="784042"/>
                <a:ext cx="375920" cy="2946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45720" tIns="0" rIns="0" bIns="457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E03E9375-6520-48E8-A62F-7A9216BB5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87057">
                <a:off x="6095732" y="784042"/>
                <a:ext cx="375920" cy="29464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2903" t="-12963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067D3B-35D3-4918-8E49-8D30A65B05BA}"/>
              </a:ext>
            </a:extLst>
          </p:cNvPr>
          <p:cNvCxnSpPr>
            <a:cxnSpLocks/>
          </p:cNvCxnSpPr>
          <p:nvPr/>
        </p:nvCxnSpPr>
        <p:spPr>
          <a:xfrm flipV="1">
            <a:off x="5952914" y="338348"/>
            <a:ext cx="158433" cy="462593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227979-E074-48A3-8703-5B80C805474C}"/>
              </a:ext>
            </a:extLst>
          </p:cNvPr>
          <p:cNvCxnSpPr>
            <a:cxnSpLocks/>
            <a:endCxn id="5" idx="5"/>
          </p:cNvCxnSpPr>
          <p:nvPr/>
        </p:nvCxnSpPr>
        <p:spPr>
          <a:xfrm flipV="1">
            <a:off x="5714531" y="1598963"/>
            <a:ext cx="1510967" cy="3756468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B8A9AF-572F-4F55-A464-2E0A3B77C1A4}"/>
              </a:ext>
            </a:extLst>
          </p:cNvPr>
          <p:cNvCxnSpPr>
            <a:cxnSpLocks/>
          </p:cNvCxnSpPr>
          <p:nvPr/>
        </p:nvCxnSpPr>
        <p:spPr>
          <a:xfrm>
            <a:off x="5706492" y="5358447"/>
            <a:ext cx="262128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39F9AF-9EF0-4E09-A98C-F1ACA7650142}"/>
                  </a:ext>
                </a:extLst>
              </p:cNvPr>
              <p:cNvSpPr txBox="1"/>
              <p:nvPr/>
            </p:nvSpPr>
            <p:spPr>
              <a:xfrm>
                <a:off x="6074570" y="192262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39F9AF-9EF0-4E09-A98C-F1ACA7650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0" y="192262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 t="-6667" r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9F7C3C-0DEC-4697-82A9-EB250C32F7FE}"/>
              </a:ext>
            </a:extLst>
          </p:cNvPr>
          <p:cNvCxnSpPr>
            <a:cxnSpLocks/>
          </p:cNvCxnSpPr>
          <p:nvPr/>
        </p:nvCxnSpPr>
        <p:spPr>
          <a:xfrm>
            <a:off x="7225498" y="1607092"/>
            <a:ext cx="297310" cy="41746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2B0318-7EF1-464E-A9E1-6A088D024FDA}"/>
                  </a:ext>
                </a:extLst>
              </p:cNvPr>
              <p:cNvSpPr txBox="1"/>
              <p:nvPr/>
            </p:nvSpPr>
            <p:spPr>
              <a:xfrm>
                <a:off x="4821479" y="5281833"/>
                <a:ext cx="473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2B0318-7EF1-464E-A9E1-6A088D024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79" y="5281833"/>
                <a:ext cx="4733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7C97E2-7757-4D82-80B8-885CFC649C33}"/>
                  </a:ext>
                </a:extLst>
              </p:cNvPr>
              <p:cNvSpPr txBox="1"/>
              <p:nvPr/>
            </p:nvSpPr>
            <p:spPr>
              <a:xfrm>
                <a:off x="7063982" y="1245354"/>
                <a:ext cx="478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7C97E2-7757-4D82-80B8-885CFC649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982" y="1245354"/>
                <a:ext cx="47872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7F4556-46E2-48F1-AB3C-45940C32B5BC}"/>
                  </a:ext>
                </a:extLst>
              </p:cNvPr>
              <p:cNvSpPr txBox="1"/>
              <p:nvPr/>
            </p:nvSpPr>
            <p:spPr>
              <a:xfrm>
                <a:off x="4157041" y="4639731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7F4556-46E2-48F1-AB3C-45940C32B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41" y="4639731"/>
                <a:ext cx="472630" cy="369332"/>
              </a:xfrm>
              <a:prstGeom prst="rect">
                <a:avLst/>
              </a:prstGeom>
              <a:blipFill>
                <a:blip r:embed="rId7"/>
                <a:stretch>
                  <a:fillRect t="-6557" r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6">
            <a:extLst>
              <a:ext uri="{FF2B5EF4-FFF2-40B4-BE49-F238E27FC236}">
                <a16:creationId xmlns:a16="http://schemas.microsoft.com/office/drawing/2014/main" id="{4E31D12A-8795-442A-ACE3-96067DD2C9F5}"/>
              </a:ext>
            </a:extLst>
          </p:cNvPr>
          <p:cNvSpPr/>
          <p:nvPr/>
        </p:nvSpPr>
        <p:spPr>
          <a:xfrm rot="1192812">
            <a:off x="3622956" y="4645078"/>
            <a:ext cx="2664498" cy="731566"/>
          </a:xfrm>
          <a:custGeom>
            <a:avLst/>
            <a:gdLst>
              <a:gd name="connsiteX0" fmla="*/ 0 w 2511136"/>
              <a:gd name="connsiteY0" fmla="*/ 0 h 4256839"/>
              <a:gd name="connsiteX1" fmla="*/ 2511136 w 2511136"/>
              <a:gd name="connsiteY1" fmla="*/ 0 h 4256839"/>
              <a:gd name="connsiteX2" fmla="*/ 2511136 w 2511136"/>
              <a:gd name="connsiteY2" fmla="*/ 4256839 h 4256839"/>
              <a:gd name="connsiteX3" fmla="*/ 0 w 2511136"/>
              <a:gd name="connsiteY3" fmla="*/ 4256839 h 4256839"/>
              <a:gd name="connsiteX4" fmla="*/ 0 w 2511136"/>
              <a:gd name="connsiteY4" fmla="*/ 0 h 4256839"/>
              <a:gd name="connsiteX0" fmla="*/ 18330 w 2529466"/>
              <a:gd name="connsiteY0" fmla="*/ 0 h 4660623"/>
              <a:gd name="connsiteX1" fmla="*/ 2529466 w 2529466"/>
              <a:gd name="connsiteY1" fmla="*/ 0 h 4660623"/>
              <a:gd name="connsiteX2" fmla="*/ 2529466 w 2529466"/>
              <a:gd name="connsiteY2" fmla="*/ 4256839 h 4660623"/>
              <a:gd name="connsiteX3" fmla="*/ 0 w 2529466"/>
              <a:gd name="connsiteY3" fmla="*/ 4660623 h 4660623"/>
              <a:gd name="connsiteX4" fmla="*/ 18330 w 2529466"/>
              <a:gd name="connsiteY4" fmla="*/ 0 h 4660623"/>
              <a:gd name="connsiteX0" fmla="*/ 18330 w 2700539"/>
              <a:gd name="connsiteY0" fmla="*/ 0 h 4660623"/>
              <a:gd name="connsiteX1" fmla="*/ 2700539 w 2700539"/>
              <a:gd name="connsiteY1" fmla="*/ 321601 h 4660623"/>
              <a:gd name="connsiteX2" fmla="*/ 2529466 w 2700539"/>
              <a:gd name="connsiteY2" fmla="*/ 4256839 h 4660623"/>
              <a:gd name="connsiteX3" fmla="*/ 0 w 2700539"/>
              <a:gd name="connsiteY3" fmla="*/ 4660623 h 4660623"/>
              <a:gd name="connsiteX4" fmla="*/ 18330 w 2700539"/>
              <a:gd name="connsiteY4" fmla="*/ 0 h 4660623"/>
              <a:gd name="connsiteX0" fmla="*/ 0 w 2746174"/>
              <a:gd name="connsiteY0" fmla="*/ 372584 h 4339022"/>
              <a:gd name="connsiteX1" fmla="*/ 2746174 w 2746174"/>
              <a:gd name="connsiteY1" fmla="*/ 0 h 4339022"/>
              <a:gd name="connsiteX2" fmla="*/ 2575101 w 2746174"/>
              <a:gd name="connsiteY2" fmla="*/ 3935238 h 4339022"/>
              <a:gd name="connsiteX3" fmla="*/ 45635 w 2746174"/>
              <a:gd name="connsiteY3" fmla="*/ 4339022 h 4339022"/>
              <a:gd name="connsiteX4" fmla="*/ 0 w 2746174"/>
              <a:gd name="connsiteY4" fmla="*/ 372584 h 4339022"/>
              <a:gd name="connsiteX0" fmla="*/ 0 w 2860798"/>
              <a:gd name="connsiteY0" fmla="*/ 0 h 4472789"/>
              <a:gd name="connsiteX1" fmla="*/ 2860798 w 2860798"/>
              <a:gd name="connsiteY1" fmla="*/ 133767 h 4472789"/>
              <a:gd name="connsiteX2" fmla="*/ 2689725 w 2860798"/>
              <a:gd name="connsiteY2" fmla="*/ 4069005 h 4472789"/>
              <a:gd name="connsiteX3" fmla="*/ 160259 w 2860798"/>
              <a:gd name="connsiteY3" fmla="*/ 4472789 h 4472789"/>
              <a:gd name="connsiteX4" fmla="*/ 0 w 2860798"/>
              <a:gd name="connsiteY4" fmla="*/ 0 h 4472789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689725 w 2860798"/>
              <a:gd name="connsiteY2" fmla="*/ 4069005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737751 w 2860798"/>
              <a:gd name="connsiteY2" fmla="*/ 4061768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758905 w 2860798"/>
              <a:gd name="connsiteY2" fmla="*/ 4064248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33240"/>
              <a:gd name="connsiteY0" fmla="*/ 0 h 4553779"/>
              <a:gd name="connsiteX1" fmla="*/ 2833240 w 2833240"/>
              <a:gd name="connsiteY1" fmla="*/ 150536 h 4553779"/>
              <a:gd name="connsiteX2" fmla="*/ 2731347 w 2833240"/>
              <a:gd name="connsiteY2" fmla="*/ 4081017 h 4553779"/>
              <a:gd name="connsiteX3" fmla="*/ 95152 w 2833240"/>
              <a:gd name="connsiteY3" fmla="*/ 4553779 h 4553779"/>
              <a:gd name="connsiteX4" fmla="*/ 0 w 2833240"/>
              <a:gd name="connsiteY4" fmla="*/ 0 h 4553779"/>
              <a:gd name="connsiteX0" fmla="*/ 0 w 2851567"/>
              <a:gd name="connsiteY0" fmla="*/ 0 h 4567375"/>
              <a:gd name="connsiteX1" fmla="*/ 2851567 w 2851567"/>
              <a:gd name="connsiteY1" fmla="*/ 164132 h 4567375"/>
              <a:gd name="connsiteX2" fmla="*/ 2749674 w 2851567"/>
              <a:gd name="connsiteY2" fmla="*/ 4094613 h 4567375"/>
              <a:gd name="connsiteX3" fmla="*/ 113479 w 2851567"/>
              <a:gd name="connsiteY3" fmla="*/ 4567375 h 4567375"/>
              <a:gd name="connsiteX4" fmla="*/ 0 w 2851567"/>
              <a:gd name="connsiteY4" fmla="*/ 0 h 4567375"/>
              <a:gd name="connsiteX0" fmla="*/ 0 w 2838306"/>
              <a:gd name="connsiteY0" fmla="*/ 1332784 h 5900159"/>
              <a:gd name="connsiteX1" fmla="*/ 2838306 w 2838306"/>
              <a:gd name="connsiteY1" fmla="*/ -1 h 5900159"/>
              <a:gd name="connsiteX2" fmla="*/ 2749674 w 2838306"/>
              <a:gd name="connsiteY2" fmla="*/ 5427397 h 5900159"/>
              <a:gd name="connsiteX3" fmla="*/ 113479 w 2838306"/>
              <a:gd name="connsiteY3" fmla="*/ 5900159 h 5900159"/>
              <a:gd name="connsiteX4" fmla="*/ 0 w 2838306"/>
              <a:gd name="connsiteY4" fmla="*/ 1332784 h 5900159"/>
              <a:gd name="connsiteX0" fmla="*/ 0 w 2838306"/>
              <a:gd name="connsiteY0" fmla="*/ 1332784 h 5900159"/>
              <a:gd name="connsiteX1" fmla="*/ 2838306 w 2838306"/>
              <a:gd name="connsiteY1" fmla="*/ -1 h 5900159"/>
              <a:gd name="connsiteX2" fmla="*/ 2812725 w 2838306"/>
              <a:gd name="connsiteY2" fmla="*/ 1846095 h 5900159"/>
              <a:gd name="connsiteX3" fmla="*/ 113479 w 2838306"/>
              <a:gd name="connsiteY3" fmla="*/ 5900159 h 5900159"/>
              <a:gd name="connsiteX4" fmla="*/ 0 w 2838306"/>
              <a:gd name="connsiteY4" fmla="*/ 1332784 h 5900159"/>
              <a:gd name="connsiteX0" fmla="*/ 0 w 2838306"/>
              <a:gd name="connsiteY0" fmla="*/ 1332784 h 4216941"/>
              <a:gd name="connsiteX1" fmla="*/ 2838306 w 2838306"/>
              <a:gd name="connsiteY1" fmla="*/ -1 h 4216941"/>
              <a:gd name="connsiteX2" fmla="*/ 2812725 w 2838306"/>
              <a:gd name="connsiteY2" fmla="*/ 1846095 h 4216941"/>
              <a:gd name="connsiteX3" fmla="*/ 61177 w 2838306"/>
              <a:gd name="connsiteY3" fmla="*/ 4216941 h 4216941"/>
              <a:gd name="connsiteX4" fmla="*/ 0 w 2838306"/>
              <a:gd name="connsiteY4" fmla="*/ 1332784 h 4216941"/>
              <a:gd name="connsiteX0" fmla="*/ 0 w 2838306"/>
              <a:gd name="connsiteY0" fmla="*/ 1332784 h 4892116"/>
              <a:gd name="connsiteX1" fmla="*/ 2838306 w 2838306"/>
              <a:gd name="connsiteY1" fmla="*/ -1 h 4892116"/>
              <a:gd name="connsiteX2" fmla="*/ 2812725 w 2838306"/>
              <a:gd name="connsiteY2" fmla="*/ 1846095 h 4892116"/>
              <a:gd name="connsiteX3" fmla="*/ 61177 w 2838306"/>
              <a:gd name="connsiteY3" fmla="*/ 4216941 h 4892116"/>
              <a:gd name="connsiteX4" fmla="*/ 0 w 2838306"/>
              <a:gd name="connsiteY4" fmla="*/ 1332784 h 4892116"/>
              <a:gd name="connsiteX0" fmla="*/ 0 w 2838306"/>
              <a:gd name="connsiteY0" fmla="*/ 1332784 h 4925466"/>
              <a:gd name="connsiteX1" fmla="*/ 2838306 w 2838306"/>
              <a:gd name="connsiteY1" fmla="*/ -1 h 4925466"/>
              <a:gd name="connsiteX2" fmla="*/ 2812725 w 2838306"/>
              <a:gd name="connsiteY2" fmla="*/ 1846095 h 4925466"/>
              <a:gd name="connsiteX3" fmla="*/ 61177 w 2838306"/>
              <a:gd name="connsiteY3" fmla="*/ 4216941 h 4925466"/>
              <a:gd name="connsiteX4" fmla="*/ 0 w 2838306"/>
              <a:gd name="connsiteY4" fmla="*/ 1332784 h 4925466"/>
              <a:gd name="connsiteX0" fmla="*/ 0 w 2838306"/>
              <a:gd name="connsiteY0" fmla="*/ 1332784 h 4972235"/>
              <a:gd name="connsiteX1" fmla="*/ 2838306 w 2838306"/>
              <a:gd name="connsiteY1" fmla="*/ -1 h 4972235"/>
              <a:gd name="connsiteX2" fmla="*/ 2812725 w 2838306"/>
              <a:gd name="connsiteY2" fmla="*/ 1846095 h 4972235"/>
              <a:gd name="connsiteX3" fmla="*/ 48697 w 2838306"/>
              <a:gd name="connsiteY3" fmla="*/ 4270943 h 4972235"/>
              <a:gd name="connsiteX4" fmla="*/ 0 w 2838306"/>
              <a:gd name="connsiteY4" fmla="*/ 1332784 h 4972235"/>
              <a:gd name="connsiteX0" fmla="*/ 0 w 2838306"/>
              <a:gd name="connsiteY0" fmla="*/ 1332784 h 4881970"/>
              <a:gd name="connsiteX1" fmla="*/ 2838306 w 2838306"/>
              <a:gd name="connsiteY1" fmla="*/ -1 h 4881970"/>
              <a:gd name="connsiteX2" fmla="*/ 2812725 w 2838306"/>
              <a:gd name="connsiteY2" fmla="*/ 1846095 h 4881970"/>
              <a:gd name="connsiteX3" fmla="*/ 48697 w 2838306"/>
              <a:gd name="connsiteY3" fmla="*/ 4270943 h 4881970"/>
              <a:gd name="connsiteX4" fmla="*/ 0 w 2838306"/>
              <a:gd name="connsiteY4" fmla="*/ 1332784 h 4881970"/>
              <a:gd name="connsiteX0" fmla="*/ 0 w 2802633"/>
              <a:gd name="connsiteY0" fmla="*/ 1306075 h 4881976"/>
              <a:gd name="connsiteX1" fmla="*/ 2802633 w 2802633"/>
              <a:gd name="connsiteY1" fmla="*/ -1 h 4881976"/>
              <a:gd name="connsiteX2" fmla="*/ 2777052 w 2802633"/>
              <a:gd name="connsiteY2" fmla="*/ 1846095 h 4881976"/>
              <a:gd name="connsiteX3" fmla="*/ 13024 w 2802633"/>
              <a:gd name="connsiteY3" fmla="*/ 4270943 h 4881976"/>
              <a:gd name="connsiteX4" fmla="*/ 0 w 2802633"/>
              <a:gd name="connsiteY4" fmla="*/ 1306075 h 4881976"/>
              <a:gd name="connsiteX0" fmla="*/ 0 w 2802633"/>
              <a:gd name="connsiteY0" fmla="*/ 1306075 h 4494068"/>
              <a:gd name="connsiteX1" fmla="*/ 2802633 w 2802633"/>
              <a:gd name="connsiteY1" fmla="*/ -1 h 4494068"/>
              <a:gd name="connsiteX2" fmla="*/ 2777052 w 2802633"/>
              <a:gd name="connsiteY2" fmla="*/ 1846095 h 4494068"/>
              <a:gd name="connsiteX3" fmla="*/ 1575876 w 2802633"/>
              <a:gd name="connsiteY3" fmla="*/ 4010516 h 4494068"/>
              <a:gd name="connsiteX4" fmla="*/ 13024 w 2802633"/>
              <a:gd name="connsiteY4" fmla="*/ 4270943 h 4494068"/>
              <a:gd name="connsiteX5" fmla="*/ 0 w 2802633"/>
              <a:gd name="connsiteY5" fmla="*/ 1306075 h 4494068"/>
              <a:gd name="connsiteX0" fmla="*/ 0 w 2802633"/>
              <a:gd name="connsiteY0" fmla="*/ 1306075 h 4567825"/>
              <a:gd name="connsiteX1" fmla="*/ 2802633 w 2802633"/>
              <a:gd name="connsiteY1" fmla="*/ -1 h 4567825"/>
              <a:gd name="connsiteX2" fmla="*/ 2777052 w 2802633"/>
              <a:gd name="connsiteY2" fmla="*/ 1846095 h 4567825"/>
              <a:gd name="connsiteX3" fmla="*/ 1552175 w 2802633"/>
              <a:gd name="connsiteY3" fmla="*/ 4218559 h 4567825"/>
              <a:gd name="connsiteX4" fmla="*/ 13024 w 2802633"/>
              <a:gd name="connsiteY4" fmla="*/ 4270943 h 4567825"/>
              <a:gd name="connsiteX5" fmla="*/ 0 w 2802633"/>
              <a:gd name="connsiteY5" fmla="*/ 1306075 h 4567825"/>
              <a:gd name="connsiteX0" fmla="*/ 0 w 2802633"/>
              <a:gd name="connsiteY0" fmla="*/ 1306075 h 4567825"/>
              <a:gd name="connsiteX1" fmla="*/ 2802633 w 2802633"/>
              <a:gd name="connsiteY1" fmla="*/ -1 h 4567825"/>
              <a:gd name="connsiteX2" fmla="*/ 2777052 w 2802633"/>
              <a:gd name="connsiteY2" fmla="*/ 1846095 h 4567825"/>
              <a:gd name="connsiteX3" fmla="*/ 1552175 w 2802633"/>
              <a:gd name="connsiteY3" fmla="*/ 4218559 h 4567825"/>
              <a:gd name="connsiteX4" fmla="*/ 13024 w 2802633"/>
              <a:gd name="connsiteY4" fmla="*/ 4270943 h 4567825"/>
              <a:gd name="connsiteX5" fmla="*/ 0 w 2802633"/>
              <a:gd name="connsiteY5" fmla="*/ 1306075 h 4567825"/>
              <a:gd name="connsiteX0" fmla="*/ 0 w 2802633"/>
              <a:gd name="connsiteY0" fmla="*/ 1306075 h 4567825"/>
              <a:gd name="connsiteX1" fmla="*/ 2802633 w 2802633"/>
              <a:gd name="connsiteY1" fmla="*/ -1 h 4567825"/>
              <a:gd name="connsiteX2" fmla="*/ 2777052 w 2802633"/>
              <a:gd name="connsiteY2" fmla="*/ 1846095 h 4567825"/>
              <a:gd name="connsiteX3" fmla="*/ 1552175 w 2802633"/>
              <a:gd name="connsiteY3" fmla="*/ 4218559 h 4567825"/>
              <a:gd name="connsiteX4" fmla="*/ 13024 w 2802633"/>
              <a:gd name="connsiteY4" fmla="*/ 4270943 h 4567825"/>
              <a:gd name="connsiteX5" fmla="*/ 0 w 2802633"/>
              <a:gd name="connsiteY5" fmla="*/ 1306075 h 4567825"/>
              <a:gd name="connsiteX0" fmla="*/ 407877 w 2789643"/>
              <a:gd name="connsiteY0" fmla="*/ 2698738 h 4567825"/>
              <a:gd name="connsiteX1" fmla="*/ 2789643 w 2789643"/>
              <a:gd name="connsiteY1" fmla="*/ -1 h 4567825"/>
              <a:gd name="connsiteX2" fmla="*/ 2764062 w 2789643"/>
              <a:gd name="connsiteY2" fmla="*/ 1846095 h 4567825"/>
              <a:gd name="connsiteX3" fmla="*/ 1539185 w 2789643"/>
              <a:gd name="connsiteY3" fmla="*/ 4218559 h 4567825"/>
              <a:gd name="connsiteX4" fmla="*/ 34 w 2789643"/>
              <a:gd name="connsiteY4" fmla="*/ 4270943 h 4567825"/>
              <a:gd name="connsiteX5" fmla="*/ 407877 w 2789643"/>
              <a:gd name="connsiteY5" fmla="*/ 2698738 h 4567825"/>
              <a:gd name="connsiteX0" fmla="*/ 407884 w 2789650"/>
              <a:gd name="connsiteY0" fmla="*/ 2698738 h 4567825"/>
              <a:gd name="connsiteX1" fmla="*/ 2789650 w 2789650"/>
              <a:gd name="connsiteY1" fmla="*/ -1 h 4567825"/>
              <a:gd name="connsiteX2" fmla="*/ 2764069 w 2789650"/>
              <a:gd name="connsiteY2" fmla="*/ 1846095 h 4567825"/>
              <a:gd name="connsiteX3" fmla="*/ 1539192 w 2789650"/>
              <a:gd name="connsiteY3" fmla="*/ 4218559 h 4567825"/>
              <a:gd name="connsiteX4" fmla="*/ 41 w 2789650"/>
              <a:gd name="connsiteY4" fmla="*/ 4270943 h 4567825"/>
              <a:gd name="connsiteX5" fmla="*/ 407884 w 2789650"/>
              <a:gd name="connsiteY5" fmla="*/ 2698738 h 4567825"/>
              <a:gd name="connsiteX0" fmla="*/ 573414 w 2789637"/>
              <a:gd name="connsiteY0" fmla="*/ 2370889 h 4567825"/>
              <a:gd name="connsiteX1" fmla="*/ 2789637 w 2789637"/>
              <a:gd name="connsiteY1" fmla="*/ -1 h 4567825"/>
              <a:gd name="connsiteX2" fmla="*/ 2764056 w 2789637"/>
              <a:gd name="connsiteY2" fmla="*/ 1846095 h 4567825"/>
              <a:gd name="connsiteX3" fmla="*/ 1539179 w 2789637"/>
              <a:gd name="connsiteY3" fmla="*/ 4218559 h 4567825"/>
              <a:gd name="connsiteX4" fmla="*/ 28 w 2789637"/>
              <a:gd name="connsiteY4" fmla="*/ 4270943 h 4567825"/>
              <a:gd name="connsiteX5" fmla="*/ 573414 w 2789637"/>
              <a:gd name="connsiteY5" fmla="*/ 2370889 h 4567825"/>
              <a:gd name="connsiteX0" fmla="*/ 573414 w 2789637"/>
              <a:gd name="connsiteY0" fmla="*/ 2370889 h 4567825"/>
              <a:gd name="connsiteX1" fmla="*/ 2789637 w 2789637"/>
              <a:gd name="connsiteY1" fmla="*/ -1 h 4567825"/>
              <a:gd name="connsiteX2" fmla="*/ 2764056 w 2789637"/>
              <a:gd name="connsiteY2" fmla="*/ 1846095 h 4567825"/>
              <a:gd name="connsiteX3" fmla="*/ 1539179 w 2789637"/>
              <a:gd name="connsiteY3" fmla="*/ 4218559 h 4567825"/>
              <a:gd name="connsiteX4" fmla="*/ 28 w 2789637"/>
              <a:gd name="connsiteY4" fmla="*/ 4270943 h 4567825"/>
              <a:gd name="connsiteX5" fmla="*/ 573414 w 2789637"/>
              <a:gd name="connsiteY5" fmla="*/ 2370889 h 4567825"/>
              <a:gd name="connsiteX0" fmla="*/ 573414 w 2784738"/>
              <a:gd name="connsiteY0" fmla="*/ 1189512 h 3386448"/>
              <a:gd name="connsiteX1" fmla="*/ 2784738 w 2784738"/>
              <a:gd name="connsiteY1" fmla="*/ 1 h 3386448"/>
              <a:gd name="connsiteX2" fmla="*/ 2764056 w 2784738"/>
              <a:gd name="connsiteY2" fmla="*/ 664718 h 3386448"/>
              <a:gd name="connsiteX3" fmla="*/ 1539179 w 2784738"/>
              <a:gd name="connsiteY3" fmla="*/ 3037182 h 3386448"/>
              <a:gd name="connsiteX4" fmla="*/ 28 w 2784738"/>
              <a:gd name="connsiteY4" fmla="*/ 3089566 h 3386448"/>
              <a:gd name="connsiteX5" fmla="*/ 573414 w 2784738"/>
              <a:gd name="connsiteY5" fmla="*/ 1189512 h 3386448"/>
              <a:gd name="connsiteX0" fmla="*/ 573414 w 2784738"/>
              <a:gd name="connsiteY0" fmla="*/ 1719000 h 3915936"/>
              <a:gd name="connsiteX1" fmla="*/ 2784738 w 2784738"/>
              <a:gd name="connsiteY1" fmla="*/ 529489 h 3915936"/>
              <a:gd name="connsiteX2" fmla="*/ 2764056 w 2784738"/>
              <a:gd name="connsiteY2" fmla="*/ 1194206 h 3915936"/>
              <a:gd name="connsiteX3" fmla="*/ 1539179 w 2784738"/>
              <a:gd name="connsiteY3" fmla="*/ 3566670 h 3915936"/>
              <a:gd name="connsiteX4" fmla="*/ 28 w 2784738"/>
              <a:gd name="connsiteY4" fmla="*/ 3619054 h 3915936"/>
              <a:gd name="connsiteX5" fmla="*/ 573414 w 2784738"/>
              <a:gd name="connsiteY5" fmla="*/ 1719000 h 3915936"/>
              <a:gd name="connsiteX0" fmla="*/ 573414 w 2803404"/>
              <a:gd name="connsiteY0" fmla="*/ 1719000 h 3915936"/>
              <a:gd name="connsiteX1" fmla="*/ 2784738 w 2803404"/>
              <a:gd name="connsiteY1" fmla="*/ 529489 h 3915936"/>
              <a:gd name="connsiteX2" fmla="*/ 2803404 w 2803404"/>
              <a:gd name="connsiteY2" fmla="*/ 1101636 h 3915936"/>
              <a:gd name="connsiteX3" fmla="*/ 1539179 w 2803404"/>
              <a:gd name="connsiteY3" fmla="*/ 3566670 h 3915936"/>
              <a:gd name="connsiteX4" fmla="*/ 28 w 2803404"/>
              <a:gd name="connsiteY4" fmla="*/ 3619054 h 3915936"/>
              <a:gd name="connsiteX5" fmla="*/ 573414 w 2803404"/>
              <a:gd name="connsiteY5" fmla="*/ 1719000 h 3915936"/>
              <a:gd name="connsiteX0" fmla="*/ 573414 w 2803404"/>
              <a:gd name="connsiteY0" fmla="*/ 1719000 h 4204348"/>
              <a:gd name="connsiteX1" fmla="*/ 2784738 w 2803404"/>
              <a:gd name="connsiteY1" fmla="*/ 529489 h 4204348"/>
              <a:gd name="connsiteX2" fmla="*/ 2803404 w 2803404"/>
              <a:gd name="connsiteY2" fmla="*/ 1101636 h 4204348"/>
              <a:gd name="connsiteX3" fmla="*/ 1539179 w 2803404"/>
              <a:gd name="connsiteY3" fmla="*/ 3566670 h 4204348"/>
              <a:gd name="connsiteX4" fmla="*/ 28 w 2803404"/>
              <a:gd name="connsiteY4" fmla="*/ 3619054 h 4204348"/>
              <a:gd name="connsiteX5" fmla="*/ 573414 w 2803404"/>
              <a:gd name="connsiteY5" fmla="*/ 1719000 h 4204348"/>
              <a:gd name="connsiteX0" fmla="*/ 573414 w 2803404"/>
              <a:gd name="connsiteY0" fmla="*/ 1719000 h 4249671"/>
              <a:gd name="connsiteX1" fmla="*/ 2784738 w 2803404"/>
              <a:gd name="connsiteY1" fmla="*/ 529489 h 4249671"/>
              <a:gd name="connsiteX2" fmla="*/ 2803404 w 2803404"/>
              <a:gd name="connsiteY2" fmla="*/ 1101636 h 4249671"/>
              <a:gd name="connsiteX3" fmla="*/ 1539179 w 2803404"/>
              <a:gd name="connsiteY3" fmla="*/ 3566670 h 4249671"/>
              <a:gd name="connsiteX4" fmla="*/ 28 w 2803404"/>
              <a:gd name="connsiteY4" fmla="*/ 3619054 h 4249671"/>
              <a:gd name="connsiteX5" fmla="*/ 573414 w 2803404"/>
              <a:gd name="connsiteY5" fmla="*/ 1719000 h 4249671"/>
              <a:gd name="connsiteX0" fmla="*/ 573414 w 2803404"/>
              <a:gd name="connsiteY0" fmla="*/ 1220207 h 3750878"/>
              <a:gd name="connsiteX1" fmla="*/ 1331069 w 2803404"/>
              <a:gd name="connsiteY1" fmla="*/ 199356 h 3750878"/>
              <a:gd name="connsiteX2" fmla="*/ 2784738 w 2803404"/>
              <a:gd name="connsiteY2" fmla="*/ 30696 h 3750878"/>
              <a:gd name="connsiteX3" fmla="*/ 2803404 w 2803404"/>
              <a:gd name="connsiteY3" fmla="*/ 602843 h 3750878"/>
              <a:gd name="connsiteX4" fmla="*/ 1539179 w 2803404"/>
              <a:gd name="connsiteY4" fmla="*/ 3067877 h 3750878"/>
              <a:gd name="connsiteX5" fmla="*/ 28 w 2803404"/>
              <a:gd name="connsiteY5" fmla="*/ 3120261 h 3750878"/>
              <a:gd name="connsiteX6" fmla="*/ 573414 w 2803404"/>
              <a:gd name="connsiteY6" fmla="*/ 1220207 h 3750878"/>
              <a:gd name="connsiteX0" fmla="*/ 573414 w 2803404"/>
              <a:gd name="connsiteY0" fmla="*/ 1344603 h 3875274"/>
              <a:gd name="connsiteX1" fmla="*/ 1481113 w 2803404"/>
              <a:gd name="connsiteY1" fmla="*/ 85183 h 3875274"/>
              <a:gd name="connsiteX2" fmla="*/ 2784738 w 2803404"/>
              <a:gd name="connsiteY2" fmla="*/ 155092 h 3875274"/>
              <a:gd name="connsiteX3" fmla="*/ 2803404 w 2803404"/>
              <a:gd name="connsiteY3" fmla="*/ 727239 h 3875274"/>
              <a:gd name="connsiteX4" fmla="*/ 1539179 w 2803404"/>
              <a:gd name="connsiteY4" fmla="*/ 3192273 h 3875274"/>
              <a:gd name="connsiteX5" fmla="*/ 28 w 2803404"/>
              <a:gd name="connsiteY5" fmla="*/ 3244657 h 3875274"/>
              <a:gd name="connsiteX6" fmla="*/ 573414 w 2803404"/>
              <a:gd name="connsiteY6" fmla="*/ 1344603 h 3875274"/>
              <a:gd name="connsiteX0" fmla="*/ 573414 w 2803404"/>
              <a:gd name="connsiteY0" fmla="*/ 1344603 h 3875274"/>
              <a:gd name="connsiteX1" fmla="*/ 1481113 w 2803404"/>
              <a:gd name="connsiteY1" fmla="*/ 85183 h 3875274"/>
              <a:gd name="connsiteX2" fmla="*/ 2784738 w 2803404"/>
              <a:gd name="connsiteY2" fmla="*/ 155092 h 3875274"/>
              <a:gd name="connsiteX3" fmla="*/ 2803404 w 2803404"/>
              <a:gd name="connsiteY3" fmla="*/ 727239 h 3875274"/>
              <a:gd name="connsiteX4" fmla="*/ 1539179 w 2803404"/>
              <a:gd name="connsiteY4" fmla="*/ 3192273 h 3875274"/>
              <a:gd name="connsiteX5" fmla="*/ 28 w 2803404"/>
              <a:gd name="connsiteY5" fmla="*/ 3244657 h 3875274"/>
              <a:gd name="connsiteX6" fmla="*/ 573414 w 2803404"/>
              <a:gd name="connsiteY6" fmla="*/ 1344603 h 3875274"/>
              <a:gd name="connsiteX0" fmla="*/ 573413 w 2803403"/>
              <a:gd name="connsiteY0" fmla="*/ 1344603 h 3875274"/>
              <a:gd name="connsiteX1" fmla="*/ 1481112 w 2803403"/>
              <a:gd name="connsiteY1" fmla="*/ 85183 h 3875274"/>
              <a:gd name="connsiteX2" fmla="*/ 2784737 w 2803403"/>
              <a:gd name="connsiteY2" fmla="*/ 155092 h 3875274"/>
              <a:gd name="connsiteX3" fmla="*/ 2803403 w 2803403"/>
              <a:gd name="connsiteY3" fmla="*/ 727239 h 3875274"/>
              <a:gd name="connsiteX4" fmla="*/ 1539178 w 2803403"/>
              <a:gd name="connsiteY4" fmla="*/ 3192273 h 3875274"/>
              <a:gd name="connsiteX5" fmla="*/ 27 w 2803403"/>
              <a:gd name="connsiteY5" fmla="*/ 3244657 h 3875274"/>
              <a:gd name="connsiteX6" fmla="*/ 573413 w 2803403"/>
              <a:gd name="connsiteY6" fmla="*/ 1344603 h 3875274"/>
              <a:gd name="connsiteX0" fmla="*/ 649088 w 2803400"/>
              <a:gd name="connsiteY0" fmla="*/ 1194728 h 3875274"/>
              <a:gd name="connsiteX1" fmla="*/ 1481109 w 2803400"/>
              <a:gd name="connsiteY1" fmla="*/ 85183 h 3875274"/>
              <a:gd name="connsiteX2" fmla="*/ 2784734 w 2803400"/>
              <a:gd name="connsiteY2" fmla="*/ 155092 h 3875274"/>
              <a:gd name="connsiteX3" fmla="*/ 2803400 w 2803400"/>
              <a:gd name="connsiteY3" fmla="*/ 727239 h 3875274"/>
              <a:gd name="connsiteX4" fmla="*/ 1539175 w 2803400"/>
              <a:gd name="connsiteY4" fmla="*/ 3192273 h 3875274"/>
              <a:gd name="connsiteX5" fmla="*/ 24 w 2803400"/>
              <a:gd name="connsiteY5" fmla="*/ 3244657 h 3875274"/>
              <a:gd name="connsiteX6" fmla="*/ 649088 w 2803400"/>
              <a:gd name="connsiteY6" fmla="*/ 1194728 h 3875274"/>
              <a:gd name="connsiteX0" fmla="*/ 649088 w 2803400"/>
              <a:gd name="connsiteY0" fmla="*/ 1194728 h 3875274"/>
              <a:gd name="connsiteX1" fmla="*/ 1481109 w 2803400"/>
              <a:gd name="connsiteY1" fmla="*/ 85183 h 3875274"/>
              <a:gd name="connsiteX2" fmla="*/ 2784734 w 2803400"/>
              <a:gd name="connsiteY2" fmla="*/ 155092 h 3875274"/>
              <a:gd name="connsiteX3" fmla="*/ 2803400 w 2803400"/>
              <a:gd name="connsiteY3" fmla="*/ 727239 h 3875274"/>
              <a:gd name="connsiteX4" fmla="*/ 1539175 w 2803400"/>
              <a:gd name="connsiteY4" fmla="*/ 3192273 h 3875274"/>
              <a:gd name="connsiteX5" fmla="*/ 24 w 2803400"/>
              <a:gd name="connsiteY5" fmla="*/ 3244657 h 3875274"/>
              <a:gd name="connsiteX6" fmla="*/ 649088 w 2803400"/>
              <a:gd name="connsiteY6" fmla="*/ 1194728 h 3875274"/>
              <a:gd name="connsiteX0" fmla="*/ 649088 w 2803400"/>
              <a:gd name="connsiteY0" fmla="*/ 1486917 h 4167463"/>
              <a:gd name="connsiteX1" fmla="*/ 1481109 w 2803400"/>
              <a:gd name="connsiteY1" fmla="*/ 377372 h 4167463"/>
              <a:gd name="connsiteX2" fmla="*/ 2531353 w 2803400"/>
              <a:gd name="connsiteY2" fmla="*/ 11754 h 4167463"/>
              <a:gd name="connsiteX3" fmla="*/ 2803400 w 2803400"/>
              <a:gd name="connsiteY3" fmla="*/ 1019428 h 4167463"/>
              <a:gd name="connsiteX4" fmla="*/ 1539175 w 2803400"/>
              <a:gd name="connsiteY4" fmla="*/ 3484462 h 4167463"/>
              <a:gd name="connsiteX5" fmla="*/ 24 w 2803400"/>
              <a:gd name="connsiteY5" fmla="*/ 3536846 h 4167463"/>
              <a:gd name="connsiteX6" fmla="*/ 649088 w 2803400"/>
              <a:gd name="connsiteY6" fmla="*/ 1486917 h 4167463"/>
              <a:gd name="connsiteX0" fmla="*/ 649088 w 2803400"/>
              <a:gd name="connsiteY0" fmla="*/ 1550813 h 4231359"/>
              <a:gd name="connsiteX1" fmla="*/ 1481109 w 2803400"/>
              <a:gd name="connsiteY1" fmla="*/ 441268 h 4231359"/>
              <a:gd name="connsiteX2" fmla="*/ 2531353 w 2803400"/>
              <a:gd name="connsiteY2" fmla="*/ 75650 h 4231359"/>
              <a:gd name="connsiteX3" fmla="*/ 2803400 w 2803400"/>
              <a:gd name="connsiteY3" fmla="*/ 1083324 h 4231359"/>
              <a:gd name="connsiteX4" fmla="*/ 1539175 w 2803400"/>
              <a:gd name="connsiteY4" fmla="*/ 3548358 h 4231359"/>
              <a:gd name="connsiteX5" fmla="*/ 24 w 2803400"/>
              <a:gd name="connsiteY5" fmla="*/ 3600742 h 4231359"/>
              <a:gd name="connsiteX6" fmla="*/ 649088 w 2803400"/>
              <a:gd name="connsiteY6" fmla="*/ 1550813 h 4231359"/>
              <a:gd name="connsiteX0" fmla="*/ 649088 w 2803400"/>
              <a:gd name="connsiteY0" fmla="*/ 1550813 h 4231359"/>
              <a:gd name="connsiteX1" fmla="*/ 1481109 w 2803400"/>
              <a:gd name="connsiteY1" fmla="*/ 441268 h 4231359"/>
              <a:gd name="connsiteX2" fmla="*/ 2531353 w 2803400"/>
              <a:gd name="connsiteY2" fmla="*/ 75650 h 4231359"/>
              <a:gd name="connsiteX3" fmla="*/ 2803400 w 2803400"/>
              <a:gd name="connsiteY3" fmla="*/ 1083324 h 4231359"/>
              <a:gd name="connsiteX4" fmla="*/ 1539175 w 2803400"/>
              <a:gd name="connsiteY4" fmla="*/ 3548358 h 4231359"/>
              <a:gd name="connsiteX5" fmla="*/ 24 w 2803400"/>
              <a:gd name="connsiteY5" fmla="*/ 3600742 h 4231359"/>
              <a:gd name="connsiteX6" fmla="*/ 649088 w 2803400"/>
              <a:gd name="connsiteY6" fmla="*/ 1550813 h 4231359"/>
              <a:gd name="connsiteX0" fmla="*/ 649088 w 2887091"/>
              <a:gd name="connsiteY0" fmla="*/ 1550813 h 4231359"/>
              <a:gd name="connsiteX1" fmla="*/ 1481109 w 2887091"/>
              <a:gd name="connsiteY1" fmla="*/ 441268 h 4231359"/>
              <a:gd name="connsiteX2" fmla="*/ 2531353 w 2887091"/>
              <a:gd name="connsiteY2" fmla="*/ 75650 h 4231359"/>
              <a:gd name="connsiteX3" fmla="*/ 2741813 w 2887091"/>
              <a:gd name="connsiteY3" fmla="*/ 580740 h 4231359"/>
              <a:gd name="connsiteX4" fmla="*/ 2803400 w 2887091"/>
              <a:gd name="connsiteY4" fmla="*/ 1083324 h 4231359"/>
              <a:gd name="connsiteX5" fmla="*/ 1539175 w 2887091"/>
              <a:gd name="connsiteY5" fmla="*/ 3548358 h 4231359"/>
              <a:gd name="connsiteX6" fmla="*/ 24 w 2887091"/>
              <a:gd name="connsiteY6" fmla="*/ 3600742 h 4231359"/>
              <a:gd name="connsiteX7" fmla="*/ 649088 w 2887091"/>
              <a:gd name="connsiteY7" fmla="*/ 1550813 h 4231359"/>
              <a:gd name="connsiteX0" fmla="*/ 649088 w 2895549"/>
              <a:gd name="connsiteY0" fmla="*/ 1550813 h 4231359"/>
              <a:gd name="connsiteX1" fmla="*/ 1481109 w 2895549"/>
              <a:gd name="connsiteY1" fmla="*/ 441268 h 4231359"/>
              <a:gd name="connsiteX2" fmla="*/ 2531353 w 2895549"/>
              <a:gd name="connsiteY2" fmla="*/ 75650 h 4231359"/>
              <a:gd name="connsiteX3" fmla="*/ 2776231 w 2895549"/>
              <a:gd name="connsiteY3" fmla="*/ 453991 h 4231359"/>
              <a:gd name="connsiteX4" fmla="*/ 2803400 w 2895549"/>
              <a:gd name="connsiteY4" fmla="*/ 1083324 h 4231359"/>
              <a:gd name="connsiteX5" fmla="*/ 1539175 w 2895549"/>
              <a:gd name="connsiteY5" fmla="*/ 3548358 h 4231359"/>
              <a:gd name="connsiteX6" fmla="*/ 24 w 2895549"/>
              <a:gd name="connsiteY6" fmla="*/ 3600742 h 4231359"/>
              <a:gd name="connsiteX7" fmla="*/ 649088 w 2895549"/>
              <a:gd name="connsiteY7" fmla="*/ 1550813 h 4231359"/>
              <a:gd name="connsiteX0" fmla="*/ 649088 w 2814482"/>
              <a:gd name="connsiteY0" fmla="*/ 1550813 h 4231359"/>
              <a:gd name="connsiteX1" fmla="*/ 1481109 w 2814482"/>
              <a:gd name="connsiteY1" fmla="*/ 441268 h 4231359"/>
              <a:gd name="connsiteX2" fmla="*/ 2531353 w 2814482"/>
              <a:gd name="connsiteY2" fmla="*/ 75650 h 4231359"/>
              <a:gd name="connsiteX3" fmla="*/ 2776231 w 2814482"/>
              <a:gd name="connsiteY3" fmla="*/ 453991 h 4231359"/>
              <a:gd name="connsiteX4" fmla="*/ 2803400 w 2814482"/>
              <a:gd name="connsiteY4" fmla="*/ 1083324 h 4231359"/>
              <a:gd name="connsiteX5" fmla="*/ 1539175 w 2814482"/>
              <a:gd name="connsiteY5" fmla="*/ 3548358 h 4231359"/>
              <a:gd name="connsiteX6" fmla="*/ 24 w 2814482"/>
              <a:gd name="connsiteY6" fmla="*/ 3600742 h 4231359"/>
              <a:gd name="connsiteX7" fmla="*/ 649088 w 2814482"/>
              <a:gd name="connsiteY7" fmla="*/ 1550813 h 4231359"/>
              <a:gd name="connsiteX0" fmla="*/ 649088 w 2814482"/>
              <a:gd name="connsiteY0" fmla="*/ 1550813 h 4231359"/>
              <a:gd name="connsiteX1" fmla="*/ 1481109 w 2814482"/>
              <a:gd name="connsiteY1" fmla="*/ 441268 h 4231359"/>
              <a:gd name="connsiteX2" fmla="*/ 2531353 w 2814482"/>
              <a:gd name="connsiteY2" fmla="*/ 75650 h 4231359"/>
              <a:gd name="connsiteX3" fmla="*/ 2776231 w 2814482"/>
              <a:gd name="connsiteY3" fmla="*/ 453991 h 4231359"/>
              <a:gd name="connsiteX4" fmla="*/ 2803400 w 2814482"/>
              <a:gd name="connsiteY4" fmla="*/ 1083324 h 4231359"/>
              <a:gd name="connsiteX5" fmla="*/ 1539175 w 2814482"/>
              <a:gd name="connsiteY5" fmla="*/ 3548358 h 4231359"/>
              <a:gd name="connsiteX6" fmla="*/ 24 w 2814482"/>
              <a:gd name="connsiteY6" fmla="*/ 3600742 h 4231359"/>
              <a:gd name="connsiteX7" fmla="*/ 649088 w 2814482"/>
              <a:gd name="connsiteY7" fmla="*/ 1550813 h 4231359"/>
              <a:gd name="connsiteX0" fmla="*/ 649088 w 2814482"/>
              <a:gd name="connsiteY0" fmla="*/ 1550813 h 4231359"/>
              <a:gd name="connsiteX1" fmla="*/ 1481109 w 2814482"/>
              <a:gd name="connsiteY1" fmla="*/ 441268 h 4231359"/>
              <a:gd name="connsiteX2" fmla="*/ 2531353 w 2814482"/>
              <a:gd name="connsiteY2" fmla="*/ 75650 h 4231359"/>
              <a:gd name="connsiteX3" fmla="*/ 2776231 w 2814482"/>
              <a:gd name="connsiteY3" fmla="*/ 453991 h 4231359"/>
              <a:gd name="connsiteX4" fmla="*/ 2803400 w 2814482"/>
              <a:gd name="connsiteY4" fmla="*/ 1083324 h 4231359"/>
              <a:gd name="connsiteX5" fmla="*/ 1539175 w 2814482"/>
              <a:gd name="connsiteY5" fmla="*/ 3548358 h 4231359"/>
              <a:gd name="connsiteX6" fmla="*/ 24 w 2814482"/>
              <a:gd name="connsiteY6" fmla="*/ 3600742 h 4231359"/>
              <a:gd name="connsiteX7" fmla="*/ 649088 w 2814482"/>
              <a:gd name="connsiteY7" fmla="*/ 1550813 h 4231359"/>
              <a:gd name="connsiteX0" fmla="*/ 649088 w 2813896"/>
              <a:gd name="connsiteY0" fmla="*/ 1550813 h 4231359"/>
              <a:gd name="connsiteX1" fmla="*/ 1481109 w 2813896"/>
              <a:gd name="connsiteY1" fmla="*/ 441268 h 4231359"/>
              <a:gd name="connsiteX2" fmla="*/ 2531353 w 2813896"/>
              <a:gd name="connsiteY2" fmla="*/ 75650 h 4231359"/>
              <a:gd name="connsiteX3" fmla="*/ 2776231 w 2813896"/>
              <a:gd name="connsiteY3" fmla="*/ 453991 h 4231359"/>
              <a:gd name="connsiteX4" fmla="*/ 2803400 w 2813896"/>
              <a:gd name="connsiteY4" fmla="*/ 1083324 h 4231359"/>
              <a:gd name="connsiteX5" fmla="*/ 1539175 w 2813896"/>
              <a:gd name="connsiteY5" fmla="*/ 3548358 h 4231359"/>
              <a:gd name="connsiteX6" fmla="*/ 24 w 2813896"/>
              <a:gd name="connsiteY6" fmla="*/ 3600742 h 4231359"/>
              <a:gd name="connsiteX7" fmla="*/ 649088 w 2813896"/>
              <a:gd name="connsiteY7" fmla="*/ 1550813 h 423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3896" h="4231359">
                <a:moveTo>
                  <a:pt x="649088" y="1550813"/>
                </a:moveTo>
                <a:cubicBezTo>
                  <a:pt x="895833" y="1117192"/>
                  <a:pt x="1092074" y="855838"/>
                  <a:pt x="1481109" y="441268"/>
                </a:cubicBezTo>
                <a:cubicBezTo>
                  <a:pt x="1849663" y="243016"/>
                  <a:pt x="2250143" y="-169634"/>
                  <a:pt x="2531353" y="75650"/>
                </a:cubicBezTo>
                <a:cubicBezTo>
                  <a:pt x="2741470" y="98895"/>
                  <a:pt x="2749354" y="322711"/>
                  <a:pt x="2776231" y="453991"/>
                </a:cubicBezTo>
                <a:cubicBezTo>
                  <a:pt x="2819409" y="670161"/>
                  <a:pt x="2820940" y="775199"/>
                  <a:pt x="2803400" y="1083324"/>
                </a:cubicBezTo>
                <a:cubicBezTo>
                  <a:pt x="2580116" y="2155172"/>
                  <a:pt x="2080253" y="2984977"/>
                  <a:pt x="1539175" y="3548358"/>
                </a:cubicBezTo>
                <a:cubicBezTo>
                  <a:pt x="674561" y="4679267"/>
                  <a:pt x="42186" y="4195233"/>
                  <a:pt x="24" y="3600742"/>
                </a:cubicBezTo>
                <a:cubicBezTo>
                  <a:pt x="-4317" y="2612453"/>
                  <a:pt x="607102" y="1634931"/>
                  <a:pt x="649088" y="1550813"/>
                </a:cubicBezTo>
                <a:close/>
              </a:path>
            </a:pathLst>
          </a:custGeom>
          <a:gradFill flip="none" rotWithShape="1">
            <a:gsLst>
              <a:gs pos="0">
                <a:srgbClr val="002060">
                  <a:alpha val="50000"/>
                </a:srgbClr>
              </a:gs>
              <a:gs pos="23000">
                <a:schemeClr val="accent1">
                  <a:alpha val="50000"/>
                </a:schemeClr>
              </a:gs>
              <a:gs pos="50000">
                <a:schemeClr val="accent1">
                  <a:lumMod val="40000"/>
                  <a:lumOff val="60000"/>
                  <a:alpha val="50000"/>
                </a:schemeClr>
              </a:gs>
              <a:gs pos="100000">
                <a:schemeClr val="accent1">
                  <a:shade val="100000"/>
                  <a:satMod val="115000"/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9633BE-D9A7-41F7-9860-F1CA1840A7E1}"/>
              </a:ext>
            </a:extLst>
          </p:cNvPr>
          <p:cNvCxnSpPr>
            <a:cxnSpLocks/>
          </p:cNvCxnSpPr>
          <p:nvPr/>
        </p:nvCxnSpPr>
        <p:spPr>
          <a:xfrm flipV="1">
            <a:off x="4611037" y="4413035"/>
            <a:ext cx="111142" cy="471666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01970F-1DAF-4C6B-8D6E-8C71CF413327}"/>
                  </a:ext>
                </a:extLst>
              </p:cNvPr>
              <p:cNvSpPr txBox="1"/>
              <p:nvPr/>
            </p:nvSpPr>
            <p:spPr>
              <a:xfrm>
                <a:off x="5952914" y="3325823"/>
                <a:ext cx="472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01970F-1DAF-4C6B-8D6E-8C71CF413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914" y="3325823"/>
                <a:ext cx="4724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12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9BC8AA20-7FFA-4653-AEF9-85920FF27537}"/>
              </a:ext>
            </a:extLst>
          </p:cNvPr>
          <p:cNvSpPr/>
          <p:nvPr/>
        </p:nvSpPr>
        <p:spPr>
          <a:xfrm rot="1192812">
            <a:off x="4193480" y="805790"/>
            <a:ext cx="2866140" cy="4567375"/>
          </a:xfrm>
          <a:custGeom>
            <a:avLst/>
            <a:gdLst>
              <a:gd name="connsiteX0" fmla="*/ 0 w 2511136"/>
              <a:gd name="connsiteY0" fmla="*/ 0 h 4256839"/>
              <a:gd name="connsiteX1" fmla="*/ 2511136 w 2511136"/>
              <a:gd name="connsiteY1" fmla="*/ 0 h 4256839"/>
              <a:gd name="connsiteX2" fmla="*/ 2511136 w 2511136"/>
              <a:gd name="connsiteY2" fmla="*/ 4256839 h 4256839"/>
              <a:gd name="connsiteX3" fmla="*/ 0 w 2511136"/>
              <a:gd name="connsiteY3" fmla="*/ 4256839 h 4256839"/>
              <a:gd name="connsiteX4" fmla="*/ 0 w 2511136"/>
              <a:gd name="connsiteY4" fmla="*/ 0 h 4256839"/>
              <a:gd name="connsiteX0" fmla="*/ 18330 w 2529466"/>
              <a:gd name="connsiteY0" fmla="*/ 0 h 4660623"/>
              <a:gd name="connsiteX1" fmla="*/ 2529466 w 2529466"/>
              <a:gd name="connsiteY1" fmla="*/ 0 h 4660623"/>
              <a:gd name="connsiteX2" fmla="*/ 2529466 w 2529466"/>
              <a:gd name="connsiteY2" fmla="*/ 4256839 h 4660623"/>
              <a:gd name="connsiteX3" fmla="*/ 0 w 2529466"/>
              <a:gd name="connsiteY3" fmla="*/ 4660623 h 4660623"/>
              <a:gd name="connsiteX4" fmla="*/ 18330 w 2529466"/>
              <a:gd name="connsiteY4" fmla="*/ 0 h 4660623"/>
              <a:gd name="connsiteX0" fmla="*/ 18330 w 2700539"/>
              <a:gd name="connsiteY0" fmla="*/ 0 h 4660623"/>
              <a:gd name="connsiteX1" fmla="*/ 2700539 w 2700539"/>
              <a:gd name="connsiteY1" fmla="*/ 321601 h 4660623"/>
              <a:gd name="connsiteX2" fmla="*/ 2529466 w 2700539"/>
              <a:gd name="connsiteY2" fmla="*/ 4256839 h 4660623"/>
              <a:gd name="connsiteX3" fmla="*/ 0 w 2700539"/>
              <a:gd name="connsiteY3" fmla="*/ 4660623 h 4660623"/>
              <a:gd name="connsiteX4" fmla="*/ 18330 w 2700539"/>
              <a:gd name="connsiteY4" fmla="*/ 0 h 4660623"/>
              <a:gd name="connsiteX0" fmla="*/ 0 w 2746174"/>
              <a:gd name="connsiteY0" fmla="*/ 372584 h 4339022"/>
              <a:gd name="connsiteX1" fmla="*/ 2746174 w 2746174"/>
              <a:gd name="connsiteY1" fmla="*/ 0 h 4339022"/>
              <a:gd name="connsiteX2" fmla="*/ 2575101 w 2746174"/>
              <a:gd name="connsiteY2" fmla="*/ 3935238 h 4339022"/>
              <a:gd name="connsiteX3" fmla="*/ 45635 w 2746174"/>
              <a:gd name="connsiteY3" fmla="*/ 4339022 h 4339022"/>
              <a:gd name="connsiteX4" fmla="*/ 0 w 2746174"/>
              <a:gd name="connsiteY4" fmla="*/ 372584 h 4339022"/>
              <a:gd name="connsiteX0" fmla="*/ 0 w 2860798"/>
              <a:gd name="connsiteY0" fmla="*/ 0 h 4472789"/>
              <a:gd name="connsiteX1" fmla="*/ 2860798 w 2860798"/>
              <a:gd name="connsiteY1" fmla="*/ 133767 h 4472789"/>
              <a:gd name="connsiteX2" fmla="*/ 2689725 w 2860798"/>
              <a:gd name="connsiteY2" fmla="*/ 4069005 h 4472789"/>
              <a:gd name="connsiteX3" fmla="*/ 160259 w 2860798"/>
              <a:gd name="connsiteY3" fmla="*/ 4472789 h 4472789"/>
              <a:gd name="connsiteX4" fmla="*/ 0 w 2860798"/>
              <a:gd name="connsiteY4" fmla="*/ 0 h 4472789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689725 w 2860798"/>
              <a:gd name="connsiteY2" fmla="*/ 4069005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737751 w 2860798"/>
              <a:gd name="connsiteY2" fmla="*/ 4061768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758905 w 2860798"/>
              <a:gd name="connsiteY2" fmla="*/ 4064248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33240"/>
              <a:gd name="connsiteY0" fmla="*/ 0 h 4553779"/>
              <a:gd name="connsiteX1" fmla="*/ 2833240 w 2833240"/>
              <a:gd name="connsiteY1" fmla="*/ 150536 h 4553779"/>
              <a:gd name="connsiteX2" fmla="*/ 2731347 w 2833240"/>
              <a:gd name="connsiteY2" fmla="*/ 4081017 h 4553779"/>
              <a:gd name="connsiteX3" fmla="*/ 95152 w 2833240"/>
              <a:gd name="connsiteY3" fmla="*/ 4553779 h 4553779"/>
              <a:gd name="connsiteX4" fmla="*/ 0 w 2833240"/>
              <a:gd name="connsiteY4" fmla="*/ 0 h 4553779"/>
              <a:gd name="connsiteX0" fmla="*/ 0 w 2851567"/>
              <a:gd name="connsiteY0" fmla="*/ 0 h 4567375"/>
              <a:gd name="connsiteX1" fmla="*/ 2851567 w 2851567"/>
              <a:gd name="connsiteY1" fmla="*/ 164132 h 4567375"/>
              <a:gd name="connsiteX2" fmla="*/ 2749674 w 2851567"/>
              <a:gd name="connsiteY2" fmla="*/ 4094613 h 4567375"/>
              <a:gd name="connsiteX3" fmla="*/ 113479 w 2851567"/>
              <a:gd name="connsiteY3" fmla="*/ 4567375 h 4567375"/>
              <a:gd name="connsiteX4" fmla="*/ 0 w 2851567"/>
              <a:gd name="connsiteY4" fmla="*/ 0 h 456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67" h="4567375">
                <a:moveTo>
                  <a:pt x="0" y="0"/>
                </a:moveTo>
                <a:lnTo>
                  <a:pt x="2851567" y="164132"/>
                </a:lnTo>
                <a:lnTo>
                  <a:pt x="2749674" y="4094613"/>
                </a:lnTo>
                <a:lnTo>
                  <a:pt x="113479" y="456737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2060"/>
              </a:gs>
              <a:gs pos="23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3C277F-C4FC-4E4A-8486-CFD0B95E6FCD}"/>
              </a:ext>
            </a:extLst>
          </p:cNvPr>
          <p:cNvSpPr/>
          <p:nvPr/>
        </p:nvSpPr>
        <p:spPr>
          <a:xfrm rot="545268">
            <a:off x="3619881" y="4741379"/>
            <a:ext cx="2685143" cy="55154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0000"/>
                </a:schemeClr>
              </a:gs>
              <a:gs pos="53000">
                <a:schemeClr val="accent1">
                  <a:lumMod val="50000"/>
                  <a:lumOff val="50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212656-71C4-49FD-B3DD-1EB3B5A61404}"/>
              </a:ext>
            </a:extLst>
          </p:cNvPr>
          <p:cNvSpPr/>
          <p:nvPr/>
        </p:nvSpPr>
        <p:spPr>
          <a:xfrm rot="1421431">
            <a:off x="4953012" y="739225"/>
            <a:ext cx="2853791" cy="55154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0000"/>
                </a:schemeClr>
              </a:gs>
              <a:gs pos="53000">
                <a:schemeClr val="accent1">
                  <a:lumMod val="50000"/>
                  <a:lumOff val="50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846DEB-3419-41BF-9F72-A8C8918B0714}"/>
              </a:ext>
            </a:extLst>
          </p:cNvPr>
          <p:cNvSpPr/>
          <p:nvPr/>
        </p:nvSpPr>
        <p:spPr>
          <a:xfrm rot="545268">
            <a:off x="3584457" y="4985471"/>
            <a:ext cx="2692310" cy="301654"/>
          </a:xfrm>
          <a:custGeom>
            <a:avLst/>
            <a:gdLst>
              <a:gd name="connsiteX0" fmla="*/ 0 w 2685143"/>
              <a:gd name="connsiteY0" fmla="*/ 275772 h 551543"/>
              <a:gd name="connsiteX1" fmla="*/ 1342572 w 2685143"/>
              <a:gd name="connsiteY1" fmla="*/ 0 h 551543"/>
              <a:gd name="connsiteX2" fmla="*/ 2685144 w 2685143"/>
              <a:gd name="connsiteY2" fmla="*/ 275772 h 551543"/>
              <a:gd name="connsiteX3" fmla="*/ 1342572 w 2685143"/>
              <a:gd name="connsiteY3" fmla="*/ 551544 h 551543"/>
              <a:gd name="connsiteX4" fmla="*/ 0 w 2685143"/>
              <a:gd name="connsiteY4" fmla="*/ 275772 h 551543"/>
              <a:gd name="connsiteX0" fmla="*/ 0 w 2722464"/>
              <a:gd name="connsiteY0" fmla="*/ 34472 h 310244"/>
              <a:gd name="connsiteX1" fmla="*/ 2685144 w 2722464"/>
              <a:gd name="connsiteY1" fmla="*/ 34472 h 310244"/>
              <a:gd name="connsiteX2" fmla="*/ 1342572 w 2722464"/>
              <a:gd name="connsiteY2" fmla="*/ 310244 h 310244"/>
              <a:gd name="connsiteX3" fmla="*/ 0 w 2722464"/>
              <a:gd name="connsiteY3" fmla="*/ 34472 h 310244"/>
              <a:gd name="connsiteX0" fmla="*/ 2602925 w 2640245"/>
              <a:gd name="connsiteY0" fmla="*/ 0 h 275772"/>
              <a:gd name="connsiteX1" fmla="*/ 1260353 w 2640245"/>
              <a:gd name="connsiteY1" fmla="*/ 275772 h 275772"/>
              <a:gd name="connsiteX2" fmla="*/ 9221 w 2640245"/>
              <a:gd name="connsiteY2" fmla="*/ 91440 h 275772"/>
              <a:gd name="connsiteX0" fmla="*/ 2643272 w 2672359"/>
              <a:gd name="connsiteY0" fmla="*/ 0 h 275818"/>
              <a:gd name="connsiteX1" fmla="*/ 1300700 w 2672359"/>
              <a:gd name="connsiteY1" fmla="*/ 275772 h 275818"/>
              <a:gd name="connsiteX2" fmla="*/ 6181 w 2672359"/>
              <a:gd name="connsiteY2" fmla="*/ 21212 h 275818"/>
              <a:gd name="connsiteX0" fmla="*/ 2637134 w 2666221"/>
              <a:gd name="connsiteY0" fmla="*/ 0 h 275870"/>
              <a:gd name="connsiteX1" fmla="*/ 1294562 w 2666221"/>
              <a:gd name="connsiteY1" fmla="*/ 275772 h 275870"/>
              <a:gd name="connsiteX2" fmla="*/ 43 w 2666221"/>
              <a:gd name="connsiteY2" fmla="*/ 21212 h 275870"/>
              <a:gd name="connsiteX0" fmla="*/ 2665852 w 2694413"/>
              <a:gd name="connsiteY0" fmla="*/ 0 h 277261"/>
              <a:gd name="connsiteX1" fmla="*/ 1294562 w 2694413"/>
              <a:gd name="connsiteY1" fmla="*/ 277150 h 277261"/>
              <a:gd name="connsiteX2" fmla="*/ 43 w 2694413"/>
              <a:gd name="connsiteY2" fmla="*/ 22590 h 277261"/>
              <a:gd name="connsiteX0" fmla="*/ 2665852 w 2665852"/>
              <a:gd name="connsiteY0" fmla="*/ 0 h 277261"/>
              <a:gd name="connsiteX1" fmla="*/ 1294562 w 2665852"/>
              <a:gd name="connsiteY1" fmla="*/ 277150 h 277261"/>
              <a:gd name="connsiteX2" fmla="*/ 43 w 2665852"/>
              <a:gd name="connsiteY2" fmla="*/ 22590 h 277261"/>
              <a:gd name="connsiteX0" fmla="*/ 2676762 w 2676762"/>
              <a:gd name="connsiteY0" fmla="*/ 0 h 269297"/>
              <a:gd name="connsiteX1" fmla="*/ 1294562 w 2676762"/>
              <a:gd name="connsiteY1" fmla="*/ 269249 h 269297"/>
              <a:gd name="connsiteX2" fmla="*/ 43 w 2676762"/>
              <a:gd name="connsiteY2" fmla="*/ 14689 h 269297"/>
              <a:gd name="connsiteX0" fmla="*/ 2676762 w 2676762"/>
              <a:gd name="connsiteY0" fmla="*/ 0 h 269297"/>
              <a:gd name="connsiteX1" fmla="*/ 1294562 w 2676762"/>
              <a:gd name="connsiteY1" fmla="*/ 269249 h 269297"/>
              <a:gd name="connsiteX2" fmla="*/ 43 w 2676762"/>
              <a:gd name="connsiteY2" fmla="*/ 14689 h 269297"/>
              <a:gd name="connsiteX0" fmla="*/ 2685412 w 2685412"/>
              <a:gd name="connsiteY0" fmla="*/ 19296 h 288727"/>
              <a:gd name="connsiteX1" fmla="*/ 1303212 w 2685412"/>
              <a:gd name="connsiteY1" fmla="*/ 288545 h 288727"/>
              <a:gd name="connsiteX2" fmla="*/ 42 w 2685412"/>
              <a:gd name="connsiteY2" fmla="*/ 0 h 288727"/>
              <a:gd name="connsiteX0" fmla="*/ 2686667 w 2686667"/>
              <a:gd name="connsiteY0" fmla="*/ 0 h 301631"/>
              <a:gd name="connsiteX1" fmla="*/ 1303212 w 2686667"/>
              <a:gd name="connsiteY1" fmla="*/ 301603 h 301631"/>
              <a:gd name="connsiteX2" fmla="*/ 42 w 2686667"/>
              <a:gd name="connsiteY2" fmla="*/ 13058 h 301631"/>
              <a:gd name="connsiteX0" fmla="*/ 2686667 w 2692352"/>
              <a:gd name="connsiteY0" fmla="*/ 0 h 301631"/>
              <a:gd name="connsiteX1" fmla="*/ 1303212 w 2692352"/>
              <a:gd name="connsiteY1" fmla="*/ 301603 h 301631"/>
              <a:gd name="connsiteX2" fmla="*/ 42 w 2692352"/>
              <a:gd name="connsiteY2" fmla="*/ 13058 h 301631"/>
              <a:gd name="connsiteX0" fmla="*/ 2686625 w 2692310"/>
              <a:gd name="connsiteY0" fmla="*/ 0 h 301654"/>
              <a:gd name="connsiteX1" fmla="*/ 1303170 w 2692310"/>
              <a:gd name="connsiteY1" fmla="*/ 301603 h 301654"/>
              <a:gd name="connsiteX2" fmla="*/ 0 w 2692310"/>
              <a:gd name="connsiteY2" fmla="*/ 13058 h 30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2310" h="301654">
                <a:moveTo>
                  <a:pt x="2686625" y="0"/>
                </a:moveTo>
                <a:cubicBezTo>
                  <a:pt x="2777699" y="241619"/>
                  <a:pt x="1750941" y="299427"/>
                  <a:pt x="1303170" y="301603"/>
                </a:cubicBezTo>
                <a:cubicBezTo>
                  <a:pt x="855399" y="303779"/>
                  <a:pt x="31199" y="237584"/>
                  <a:pt x="0" y="13058"/>
                </a:cubicBezTo>
              </a:path>
            </a:pathLst>
          </a:custGeom>
          <a:noFill/>
          <a:ln w="22225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C9EBE6D-4EE7-48F6-A26B-9657FAE7926C}"/>
                  </a:ext>
                </a:extLst>
              </p:cNvPr>
              <p:cNvSpPr/>
              <p:nvPr/>
            </p:nvSpPr>
            <p:spPr>
              <a:xfrm rot="511324">
                <a:off x="3670287" y="5045184"/>
                <a:ext cx="375920" cy="2946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45720" tIns="0" rIns="0" bIns="457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C9EBE6D-4EE7-48F6-A26B-9657FAE79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11324">
                <a:off x="3670287" y="5045184"/>
                <a:ext cx="375920" cy="29464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74194" t="-17647" r="-61290" b="-215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E03E9375-6520-48E8-A62F-7A9216BB586D}"/>
                  </a:ext>
                </a:extLst>
              </p:cNvPr>
              <p:cNvSpPr/>
              <p:nvPr/>
            </p:nvSpPr>
            <p:spPr>
              <a:xfrm rot="1187057">
                <a:off x="6016890" y="790146"/>
                <a:ext cx="533604" cy="28243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45720" tIns="0" rIns="0" bIns="457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E03E9375-6520-48E8-A62F-7A9216BB5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87057">
                <a:off x="6016890" y="790146"/>
                <a:ext cx="533604" cy="282432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0465" t="-14754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067D3B-35D3-4918-8E49-8D30A65B05BA}"/>
              </a:ext>
            </a:extLst>
          </p:cNvPr>
          <p:cNvCxnSpPr>
            <a:cxnSpLocks/>
          </p:cNvCxnSpPr>
          <p:nvPr/>
        </p:nvCxnSpPr>
        <p:spPr>
          <a:xfrm flipV="1">
            <a:off x="5952914" y="338348"/>
            <a:ext cx="158433" cy="462593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227979-E074-48A3-8703-5B80C805474C}"/>
              </a:ext>
            </a:extLst>
          </p:cNvPr>
          <p:cNvCxnSpPr>
            <a:cxnSpLocks/>
            <a:endCxn id="5" idx="5"/>
          </p:cNvCxnSpPr>
          <p:nvPr/>
        </p:nvCxnSpPr>
        <p:spPr>
          <a:xfrm flipV="1">
            <a:off x="5714531" y="1598963"/>
            <a:ext cx="1510967" cy="3756468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DB1230-C681-447A-9889-FA8EC8FE4F11}"/>
              </a:ext>
            </a:extLst>
          </p:cNvPr>
          <p:cNvCxnSpPr>
            <a:cxnSpLocks/>
          </p:cNvCxnSpPr>
          <p:nvPr/>
        </p:nvCxnSpPr>
        <p:spPr>
          <a:xfrm flipV="1">
            <a:off x="5968620" y="1648838"/>
            <a:ext cx="1554188" cy="3706593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B8A9AF-572F-4F55-A464-2E0A3B77C1A4}"/>
              </a:ext>
            </a:extLst>
          </p:cNvPr>
          <p:cNvCxnSpPr>
            <a:cxnSpLocks/>
          </p:cNvCxnSpPr>
          <p:nvPr/>
        </p:nvCxnSpPr>
        <p:spPr>
          <a:xfrm>
            <a:off x="5706492" y="5358447"/>
            <a:ext cx="262128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39F9AF-9EF0-4E09-A98C-F1ACA7650142}"/>
                  </a:ext>
                </a:extLst>
              </p:cNvPr>
              <p:cNvSpPr txBox="1"/>
              <p:nvPr/>
            </p:nvSpPr>
            <p:spPr>
              <a:xfrm>
                <a:off x="6074570" y="192262"/>
                <a:ext cx="66114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39F9AF-9EF0-4E09-A98C-F1ACA7650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0" y="192262"/>
                <a:ext cx="661143" cy="390748"/>
              </a:xfrm>
              <a:prstGeom prst="rect">
                <a:avLst/>
              </a:prstGeom>
              <a:blipFill>
                <a:blip r:embed="rId4"/>
                <a:stretch>
                  <a:fillRect t="-468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9F7C3C-0DEC-4697-82A9-EB250C32F7FE}"/>
              </a:ext>
            </a:extLst>
          </p:cNvPr>
          <p:cNvCxnSpPr>
            <a:cxnSpLocks/>
          </p:cNvCxnSpPr>
          <p:nvPr/>
        </p:nvCxnSpPr>
        <p:spPr>
          <a:xfrm>
            <a:off x="7225498" y="1607092"/>
            <a:ext cx="297310" cy="41746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2B0318-7EF1-464E-A9E1-6A088D024FDA}"/>
                  </a:ext>
                </a:extLst>
              </p:cNvPr>
              <p:cNvSpPr txBox="1"/>
              <p:nvPr/>
            </p:nvSpPr>
            <p:spPr>
              <a:xfrm>
                <a:off x="5258307" y="5287770"/>
                <a:ext cx="988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2B0318-7EF1-464E-A9E1-6A088D024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307" y="5287770"/>
                <a:ext cx="9881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7C97E2-7757-4D82-80B8-885CFC649C33}"/>
                  </a:ext>
                </a:extLst>
              </p:cNvPr>
              <p:cNvSpPr txBox="1"/>
              <p:nvPr/>
            </p:nvSpPr>
            <p:spPr>
              <a:xfrm>
                <a:off x="7063982" y="1245354"/>
                <a:ext cx="661912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7C97E2-7757-4D82-80B8-885CFC649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982" y="1245354"/>
                <a:ext cx="661912" cy="39074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7F4556-46E2-48F1-AB3C-45940C32B5BC}"/>
                  </a:ext>
                </a:extLst>
              </p:cNvPr>
              <p:cNvSpPr txBox="1"/>
              <p:nvPr/>
            </p:nvSpPr>
            <p:spPr>
              <a:xfrm>
                <a:off x="4298333" y="5374143"/>
                <a:ext cx="987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7F4556-46E2-48F1-AB3C-45940C32B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333" y="5374143"/>
                <a:ext cx="987386" cy="369332"/>
              </a:xfrm>
              <a:prstGeom prst="rect">
                <a:avLst/>
              </a:prstGeom>
              <a:blipFill>
                <a:blip r:embed="rId7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9633BE-D9A7-41F7-9860-F1CA1840A7E1}"/>
              </a:ext>
            </a:extLst>
          </p:cNvPr>
          <p:cNvCxnSpPr>
            <a:cxnSpLocks/>
          </p:cNvCxnSpPr>
          <p:nvPr/>
        </p:nvCxnSpPr>
        <p:spPr>
          <a:xfrm flipH="1">
            <a:off x="4333534" y="4941735"/>
            <a:ext cx="86868" cy="522993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4E31D12A-8795-442A-ACE3-96067DD2C9F5}"/>
              </a:ext>
            </a:extLst>
          </p:cNvPr>
          <p:cNvSpPr/>
          <p:nvPr/>
        </p:nvSpPr>
        <p:spPr>
          <a:xfrm rot="1192812">
            <a:off x="3622956" y="4645078"/>
            <a:ext cx="2664498" cy="731566"/>
          </a:xfrm>
          <a:custGeom>
            <a:avLst/>
            <a:gdLst>
              <a:gd name="connsiteX0" fmla="*/ 0 w 2511136"/>
              <a:gd name="connsiteY0" fmla="*/ 0 h 4256839"/>
              <a:gd name="connsiteX1" fmla="*/ 2511136 w 2511136"/>
              <a:gd name="connsiteY1" fmla="*/ 0 h 4256839"/>
              <a:gd name="connsiteX2" fmla="*/ 2511136 w 2511136"/>
              <a:gd name="connsiteY2" fmla="*/ 4256839 h 4256839"/>
              <a:gd name="connsiteX3" fmla="*/ 0 w 2511136"/>
              <a:gd name="connsiteY3" fmla="*/ 4256839 h 4256839"/>
              <a:gd name="connsiteX4" fmla="*/ 0 w 2511136"/>
              <a:gd name="connsiteY4" fmla="*/ 0 h 4256839"/>
              <a:gd name="connsiteX0" fmla="*/ 18330 w 2529466"/>
              <a:gd name="connsiteY0" fmla="*/ 0 h 4660623"/>
              <a:gd name="connsiteX1" fmla="*/ 2529466 w 2529466"/>
              <a:gd name="connsiteY1" fmla="*/ 0 h 4660623"/>
              <a:gd name="connsiteX2" fmla="*/ 2529466 w 2529466"/>
              <a:gd name="connsiteY2" fmla="*/ 4256839 h 4660623"/>
              <a:gd name="connsiteX3" fmla="*/ 0 w 2529466"/>
              <a:gd name="connsiteY3" fmla="*/ 4660623 h 4660623"/>
              <a:gd name="connsiteX4" fmla="*/ 18330 w 2529466"/>
              <a:gd name="connsiteY4" fmla="*/ 0 h 4660623"/>
              <a:gd name="connsiteX0" fmla="*/ 18330 w 2700539"/>
              <a:gd name="connsiteY0" fmla="*/ 0 h 4660623"/>
              <a:gd name="connsiteX1" fmla="*/ 2700539 w 2700539"/>
              <a:gd name="connsiteY1" fmla="*/ 321601 h 4660623"/>
              <a:gd name="connsiteX2" fmla="*/ 2529466 w 2700539"/>
              <a:gd name="connsiteY2" fmla="*/ 4256839 h 4660623"/>
              <a:gd name="connsiteX3" fmla="*/ 0 w 2700539"/>
              <a:gd name="connsiteY3" fmla="*/ 4660623 h 4660623"/>
              <a:gd name="connsiteX4" fmla="*/ 18330 w 2700539"/>
              <a:gd name="connsiteY4" fmla="*/ 0 h 4660623"/>
              <a:gd name="connsiteX0" fmla="*/ 0 w 2746174"/>
              <a:gd name="connsiteY0" fmla="*/ 372584 h 4339022"/>
              <a:gd name="connsiteX1" fmla="*/ 2746174 w 2746174"/>
              <a:gd name="connsiteY1" fmla="*/ 0 h 4339022"/>
              <a:gd name="connsiteX2" fmla="*/ 2575101 w 2746174"/>
              <a:gd name="connsiteY2" fmla="*/ 3935238 h 4339022"/>
              <a:gd name="connsiteX3" fmla="*/ 45635 w 2746174"/>
              <a:gd name="connsiteY3" fmla="*/ 4339022 h 4339022"/>
              <a:gd name="connsiteX4" fmla="*/ 0 w 2746174"/>
              <a:gd name="connsiteY4" fmla="*/ 372584 h 4339022"/>
              <a:gd name="connsiteX0" fmla="*/ 0 w 2860798"/>
              <a:gd name="connsiteY0" fmla="*/ 0 h 4472789"/>
              <a:gd name="connsiteX1" fmla="*/ 2860798 w 2860798"/>
              <a:gd name="connsiteY1" fmla="*/ 133767 h 4472789"/>
              <a:gd name="connsiteX2" fmla="*/ 2689725 w 2860798"/>
              <a:gd name="connsiteY2" fmla="*/ 4069005 h 4472789"/>
              <a:gd name="connsiteX3" fmla="*/ 160259 w 2860798"/>
              <a:gd name="connsiteY3" fmla="*/ 4472789 h 4472789"/>
              <a:gd name="connsiteX4" fmla="*/ 0 w 2860798"/>
              <a:gd name="connsiteY4" fmla="*/ 0 h 4472789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689725 w 2860798"/>
              <a:gd name="connsiteY2" fmla="*/ 4069005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737751 w 2860798"/>
              <a:gd name="connsiteY2" fmla="*/ 4061768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758905 w 2860798"/>
              <a:gd name="connsiteY2" fmla="*/ 4064248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33240"/>
              <a:gd name="connsiteY0" fmla="*/ 0 h 4553779"/>
              <a:gd name="connsiteX1" fmla="*/ 2833240 w 2833240"/>
              <a:gd name="connsiteY1" fmla="*/ 150536 h 4553779"/>
              <a:gd name="connsiteX2" fmla="*/ 2731347 w 2833240"/>
              <a:gd name="connsiteY2" fmla="*/ 4081017 h 4553779"/>
              <a:gd name="connsiteX3" fmla="*/ 95152 w 2833240"/>
              <a:gd name="connsiteY3" fmla="*/ 4553779 h 4553779"/>
              <a:gd name="connsiteX4" fmla="*/ 0 w 2833240"/>
              <a:gd name="connsiteY4" fmla="*/ 0 h 4553779"/>
              <a:gd name="connsiteX0" fmla="*/ 0 w 2851567"/>
              <a:gd name="connsiteY0" fmla="*/ 0 h 4567375"/>
              <a:gd name="connsiteX1" fmla="*/ 2851567 w 2851567"/>
              <a:gd name="connsiteY1" fmla="*/ 164132 h 4567375"/>
              <a:gd name="connsiteX2" fmla="*/ 2749674 w 2851567"/>
              <a:gd name="connsiteY2" fmla="*/ 4094613 h 4567375"/>
              <a:gd name="connsiteX3" fmla="*/ 113479 w 2851567"/>
              <a:gd name="connsiteY3" fmla="*/ 4567375 h 4567375"/>
              <a:gd name="connsiteX4" fmla="*/ 0 w 2851567"/>
              <a:gd name="connsiteY4" fmla="*/ 0 h 4567375"/>
              <a:gd name="connsiteX0" fmla="*/ 0 w 2838306"/>
              <a:gd name="connsiteY0" fmla="*/ 1332784 h 5900159"/>
              <a:gd name="connsiteX1" fmla="*/ 2838306 w 2838306"/>
              <a:gd name="connsiteY1" fmla="*/ -1 h 5900159"/>
              <a:gd name="connsiteX2" fmla="*/ 2749674 w 2838306"/>
              <a:gd name="connsiteY2" fmla="*/ 5427397 h 5900159"/>
              <a:gd name="connsiteX3" fmla="*/ 113479 w 2838306"/>
              <a:gd name="connsiteY3" fmla="*/ 5900159 h 5900159"/>
              <a:gd name="connsiteX4" fmla="*/ 0 w 2838306"/>
              <a:gd name="connsiteY4" fmla="*/ 1332784 h 5900159"/>
              <a:gd name="connsiteX0" fmla="*/ 0 w 2838306"/>
              <a:gd name="connsiteY0" fmla="*/ 1332784 h 5900159"/>
              <a:gd name="connsiteX1" fmla="*/ 2838306 w 2838306"/>
              <a:gd name="connsiteY1" fmla="*/ -1 h 5900159"/>
              <a:gd name="connsiteX2" fmla="*/ 2812725 w 2838306"/>
              <a:gd name="connsiteY2" fmla="*/ 1846095 h 5900159"/>
              <a:gd name="connsiteX3" fmla="*/ 113479 w 2838306"/>
              <a:gd name="connsiteY3" fmla="*/ 5900159 h 5900159"/>
              <a:gd name="connsiteX4" fmla="*/ 0 w 2838306"/>
              <a:gd name="connsiteY4" fmla="*/ 1332784 h 5900159"/>
              <a:gd name="connsiteX0" fmla="*/ 0 w 2838306"/>
              <a:gd name="connsiteY0" fmla="*/ 1332784 h 4216941"/>
              <a:gd name="connsiteX1" fmla="*/ 2838306 w 2838306"/>
              <a:gd name="connsiteY1" fmla="*/ -1 h 4216941"/>
              <a:gd name="connsiteX2" fmla="*/ 2812725 w 2838306"/>
              <a:gd name="connsiteY2" fmla="*/ 1846095 h 4216941"/>
              <a:gd name="connsiteX3" fmla="*/ 61177 w 2838306"/>
              <a:gd name="connsiteY3" fmla="*/ 4216941 h 4216941"/>
              <a:gd name="connsiteX4" fmla="*/ 0 w 2838306"/>
              <a:gd name="connsiteY4" fmla="*/ 1332784 h 4216941"/>
              <a:gd name="connsiteX0" fmla="*/ 0 w 2838306"/>
              <a:gd name="connsiteY0" fmla="*/ 1332784 h 4892116"/>
              <a:gd name="connsiteX1" fmla="*/ 2838306 w 2838306"/>
              <a:gd name="connsiteY1" fmla="*/ -1 h 4892116"/>
              <a:gd name="connsiteX2" fmla="*/ 2812725 w 2838306"/>
              <a:gd name="connsiteY2" fmla="*/ 1846095 h 4892116"/>
              <a:gd name="connsiteX3" fmla="*/ 61177 w 2838306"/>
              <a:gd name="connsiteY3" fmla="*/ 4216941 h 4892116"/>
              <a:gd name="connsiteX4" fmla="*/ 0 w 2838306"/>
              <a:gd name="connsiteY4" fmla="*/ 1332784 h 4892116"/>
              <a:gd name="connsiteX0" fmla="*/ 0 w 2838306"/>
              <a:gd name="connsiteY0" fmla="*/ 1332784 h 4925466"/>
              <a:gd name="connsiteX1" fmla="*/ 2838306 w 2838306"/>
              <a:gd name="connsiteY1" fmla="*/ -1 h 4925466"/>
              <a:gd name="connsiteX2" fmla="*/ 2812725 w 2838306"/>
              <a:gd name="connsiteY2" fmla="*/ 1846095 h 4925466"/>
              <a:gd name="connsiteX3" fmla="*/ 61177 w 2838306"/>
              <a:gd name="connsiteY3" fmla="*/ 4216941 h 4925466"/>
              <a:gd name="connsiteX4" fmla="*/ 0 w 2838306"/>
              <a:gd name="connsiteY4" fmla="*/ 1332784 h 4925466"/>
              <a:gd name="connsiteX0" fmla="*/ 0 w 2838306"/>
              <a:gd name="connsiteY0" fmla="*/ 1332784 h 4972235"/>
              <a:gd name="connsiteX1" fmla="*/ 2838306 w 2838306"/>
              <a:gd name="connsiteY1" fmla="*/ -1 h 4972235"/>
              <a:gd name="connsiteX2" fmla="*/ 2812725 w 2838306"/>
              <a:gd name="connsiteY2" fmla="*/ 1846095 h 4972235"/>
              <a:gd name="connsiteX3" fmla="*/ 48697 w 2838306"/>
              <a:gd name="connsiteY3" fmla="*/ 4270943 h 4972235"/>
              <a:gd name="connsiteX4" fmla="*/ 0 w 2838306"/>
              <a:gd name="connsiteY4" fmla="*/ 1332784 h 4972235"/>
              <a:gd name="connsiteX0" fmla="*/ 0 w 2838306"/>
              <a:gd name="connsiteY0" fmla="*/ 1332784 h 4881970"/>
              <a:gd name="connsiteX1" fmla="*/ 2838306 w 2838306"/>
              <a:gd name="connsiteY1" fmla="*/ -1 h 4881970"/>
              <a:gd name="connsiteX2" fmla="*/ 2812725 w 2838306"/>
              <a:gd name="connsiteY2" fmla="*/ 1846095 h 4881970"/>
              <a:gd name="connsiteX3" fmla="*/ 48697 w 2838306"/>
              <a:gd name="connsiteY3" fmla="*/ 4270943 h 4881970"/>
              <a:gd name="connsiteX4" fmla="*/ 0 w 2838306"/>
              <a:gd name="connsiteY4" fmla="*/ 1332784 h 4881970"/>
              <a:gd name="connsiteX0" fmla="*/ 0 w 2802633"/>
              <a:gd name="connsiteY0" fmla="*/ 1306075 h 4881976"/>
              <a:gd name="connsiteX1" fmla="*/ 2802633 w 2802633"/>
              <a:gd name="connsiteY1" fmla="*/ -1 h 4881976"/>
              <a:gd name="connsiteX2" fmla="*/ 2777052 w 2802633"/>
              <a:gd name="connsiteY2" fmla="*/ 1846095 h 4881976"/>
              <a:gd name="connsiteX3" fmla="*/ 13024 w 2802633"/>
              <a:gd name="connsiteY3" fmla="*/ 4270943 h 4881976"/>
              <a:gd name="connsiteX4" fmla="*/ 0 w 2802633"/>
              <a:gd name="connsiteY4" fmla="*/ 1306075 h 4881976"/>
              <a:gd name="connsiteX0" fmla="*/ 0 w 2802633"/>
              <a:gd name="connsiteY0" fmla="*/ 1306075 h 4494068"/>
              <a:gd name="connsiteX1" fmla="*/ 2802633 w 2802633"/>
              <a:gd name="connsiteY1" fmla="*/ -1 h 4494068"/>
              <a:gd name="connsiteX2" fmla="*/ 2777052 w 2802633"/>
              <a:gd name="connsiteY2" fmla="*/ 1846095 h 4494068"/>
              <a:gd name="connsiteX3" fmla="*/ 1575876 w 2802633"/>
              <a:gd name="connsiteY3" fmla="*/ 4010516 h 4494068"/>
              <a:gd name="connsiteX4" fmla="*/ 13024 w 2802633"/>
              <a:gd name="connsiteY4" fmla="*/ 4270943 h 4494068"/>
              <a:gd name="connsiteX5" fmla="*/ 0 w 2802633"/>
              <a:gd name="connsiteY5" fmla="*/ 1306075 h 4494068"/>
              <a:gd name="connsiteX0" fmla="*/ 0 w 2802633"/>
              <a:gd name="connsiteY0" fmla="*/ 1306075 h 4567825"/>
              <a:gd name="connsiteX1" fmla="*/ 2802633 w 2802633"/>
              <a:gd name="connsiteY1" fmla="*/ -1 h 4567825"/>
              <a:gd name="connsiteX2" fmla="*/ 2777052 w 2802633"/>
              <a:gd name="connsiteY2" fmla="*/ 1846095 h 4567825"/>
              <a:gd name="connsiteX3" fmla="*/ 1552175 w 2802633"/>
              <a:gd name="connsiteY3" fmla="*/ 4218559 h 4567825"/>
              <a:gd name="connsiteX4" fmla="*/ 13024 w 2802633"/>
              <a:gd name="connsiteY4" fmla="*/ 4270943 h 4567825"/>
              <a:gd name="connsiteX5" fmla="*/ 0 w 2802633"/>
              <a:gd name="connsiteY5" fmla="*/ 1306075 h 4567825"/>
              <a:gd name="connsiteX0" fmla="*/ 0 w 2802633"/>
              <a:gd name="connsiteY0" fmla="*/ 1306075 h 4567825"/>
              <a:gd name="connsiteX1" fmla="*/ 2802633 w 2802633"/>
              <a:gd name="connsiteY1" fmla="*/ -1 h 4567825"/>
              <a:gd name="connsiteX2" fmla="*/ 2777052 w 2802633"/>
              <a:gd name="connsiteY2" fmla="*/ 1846095 h 4567825"/>
              <a:gd name="connsiteX3" fmla="*/ 1552175 w 2802633"/>
              <a:gd name="connsiteY3" fmla="*/ 4218559 h 4567825"/>
              <a:gd name="connsiteX4" fmla="*/ 13024 w 2802633"/>
              <a:gd name="connsiteY4" fmla="*/ 4270943 h 4567825"/>
              <a:gd name="connsiteX5" fmla="*/ 0 w 2802633"/>
              <a:gd name="connsiteY5" fmla="*/ 1306075 h 4567825"/>
              <a:gd name="connsiteX0" fmla="*/ 0 w 2802633"/>
              <a:gd name="connsiteY0" fmla="*/ 1306075 h 4567825"/>
              <a:gd name="connsiteX1" fmla="*/ 2802633 w 2802633"/>
              <a:gd name="connsiteY1" fmla="*/ -1 h 4567825"/>
              <a:gd name="connsiteX2" fmla="*/ 2777052 w 2802633"/>
              <a:gd name="connsiteY2" fmla="*/ 1846095 h 4567825"/>
              <a:gd name="connsiteX3" fmla="*/ 1552175 w 2802633"/>
              <a:gd name="connsiteY3" fmla="*/ 4218559 h 4567825"/>
              <a:gd name="connsiteX4" fmla="*/ 13024 w 2802633"/>
              <a:gd name="connsiteY4" fmla="*/ 4270943 h 4567825"/>
              <a:gd name="connsiteX5" fmla="*/ 0 w 2802633"/>
              <a:gd name="connsiteY5" fmla="*/ 1306075 h 4567825"/>
              <a:gd name="connsiteX0" fmla="*/ 407877 w 2789643"/>
              <a:gd name="connsiteY0" fmla="*/ 2698738 h 4567825"/>
              <a:gd name="connsiteX1" fmla="*/ 2789643 w 2789643"/>
              <a:gd name="connsiteY1" fmla="*/ -1 h 4567825"/>
              <a:gd name="connsiteX2" fmla="*/ 2764062 w 2789643"/>
              <a:gd name="connsiteY2" fmla="*/ 1846095 h 4567825"/>
              <a:gd name="connsiteX3" fmla="*/ 1539185 w 2789643"/>
              <a:gd name="connsiteY3" fmla="*/ 4218559 h 4567825"/>
              <a:gd name="connsiteX4" fmla="*/ 34 w 2789643"/>
              <a:gd name="connsiteY4" fmla="*/ 4270943 h 4567825"/>
              <a:gd name="connsiteX5" fmla="*/ 407877 w 2789643"/>
              <a:gd name="connsiteY5" fmla="*/ 2698738 h 4567825"/>
              <a:gd name="connsiteX0" fmla="*/ 407884 w 2789650"/>
              <a:gd name="connsiteY0" fmla="*/ 2698738 h 4567825"/>
              <a:gd name="connsiteX1" fmla="*/ 2789650 w 2789650"/>
              <a:gd name="connsiteY1" fmla="*/ -1 h 4567825"/>
              <a:gd name="connsiteX2" fmla="*/ 2764069 w 2789650"/>
              <a:gd name="connsiteY2" fmla="*/ 1846095 h 4567825"/>
              <a:gd name="connsiteX3" fmla="*/ 1539192 w 2789650"/>
              <a:gd name="connsiteY3" fmla="*/ 4218559 h 4567825"/>
              <a:gd name="connsiteX4" fmla="*/ 41 w 2789650"/>
              <a:gd name="connsiteY4" fmla="*/ 4270943 h 4567825"/>
              <a:gd name="connsiteX5" fmla="*/ 407884 w 2789650"/>
              <a:gd name="connsiteY5" fmla="*/ 2698738 h 4567825"/>
              <a:gd name="connsiteX0" fmla="*/ 573414 w 2789637"/>
              <a:gd name="connsiteY0" fmla="*/ 2370889 h 4567825"/>
              <a:gd name="connsiteX1" fmla="*/ 2789637 w 2789637"/>
              <a:gd name="connsiteY1" fmla="*/ -1 h 4567825"/>
              <a:gd name="connsiteX2" fmla="*/ 2764056 w 2789637"/>
              <a:gd name="connsiteY2" fmla="*/ 1846095 h 4567825"/>
              <a:gd name="connsiteX3" fmla="*/ 1539179 w 2789637"/>
              <a:gd name="connsiteY3" fmla="*/ 4218559 h 4567825"/>
              <a:gd name="connsiteX4" fmla="*/ 28 w 2789637"/>
              <a:gd name="connsiteY4" fmla="*/ 4270943 h 4567825"/>
              <a:gd name="connsiteX5" fmla="*/ 573414 w 2789637"/>
              <a:gd name="connsiteY5" fmla="*/ 2370889 h 4567825"/>
              <a:gd name="connsiteX0" fmla="*/ 573414 w 2789637"/>
              <a:gd name="connsiteY0" fmla="*/ 2370889 h 4567825"/>
              <a:gd name="connsiteX1" fmla="*/ 2789637 w 2789637"/>
              <a:gd name="connsiteY1" fmla="*/ -1 h 4567825"/>
              <a:gd name="connsiteX2" fmla="*/ 2764056 w 2789637"/>
              <a:gd name="connsiteY2" fmla="*/ 1846095 h 4567825"/>
              <a:gd name="connsiteX3" fmla="*/ 1539179 w 2789637"/>
              <a:gd name="connsiteY3" fmla="*/ 4218559 h 4567825"/>
              <a:gd name="connsiteX4" fmla="*/ 28 w 2789637"/>
              <a:gd name="connsiteY4" fmla="*/ 4270943 h 4567825"/>
              <a:gd name="connsiteX5" fmla="*/ 573414 w 2789637"/>
              <a:gd name="connsiteY5" fmla="*/ 2370889 h 4567825"/>
              <a:gd name="connsiteX0" fmla="*/ 573414 w 2784738"/>
              <a:gd name="connsiteY0" fmla="*/ 1189512 h 3386448"/>
              <a:gd name="connsiteX1" fmla="*/ 2784738 w 2784738"/>
              <a:gd name="connsiteY1" fmla="*/ 1 h 3386448"/>
              <a:gd name="connsiteX2" fmla="*/ 2764056 w 2784738"/>
              <a:gd name="connsiteY2" fmla="*/ 664718 h 3386448"/>
              <a:gd name="connsiteX3" fmla="*/ 1539179 w 2784738"/>
              <a:gd name="connsiteY3" fmla="*/ 3037182 h 3386448"/>
              <a:gd name="connsiteX4" fmla="*/ 28 w 2784738"/>
              <a:gd name="connsiteY4" fmla="*/ 3089566 h 3386448"/>
              <a:gd name="connsiteX5" fmla="*/ 573414 w 2784738"/>
              <a:gd name="connsiteY5" fmla="*/ 1189512 h 3386448"/>
              <a:gd name="connsiteX0" fmla="*/ 573414 w 2784738"/>
              <a:gd name="connsiteY0" fmla="*/ 1719000 h 3915936"/>
              <a:gd name="connsiteX1" fmla="*/ 2784738 w 2784738"/>
              <a:gd name="connsiteY1" fmla="*/ 529489 h 3915936"/>
              <a:gd name="connsiteX2" fmla="*/ 2764056 w 2784738"/>
              <a:gd name="connsiteY2" fmla="*/ 1194206 h 3915936"/>
              <a:gd name="connsiteX3" fmla="*/ 1539179 w 2784738"/>
              <a:gd name="connsiteY3" fmla="*/ 3566670 h 3915936"/>
              <a:gd name="connsiteX4" fmla="*/ 28 w 2784738"/>
              <a:gd name="connsiteY4" fmla="*/ 3619054 h 3915936"/>
              <a:gd name="connsiteX5" fmla="*/ 573414 w 2784738"/>
              <a:gd name="connsiteY5" fmla="*/ 1719000 h 3915936"/>
              <a:gd name="connsiteX0" fmla="*/ 573414 w 2803404"/>
              <a:gd name="connsiteY0" fmla="*/ 1719000 h 3915936"/>
              <a:gd name="connsiteX1" fmla="*/ 2784738 w 2803404"/>
              <a:gd name="connsiteY1" fmla="*/ 529489 h 3915936"/>
              <a:gd name="connsiteX2" fmla="*/ 2803404 w 2803404"/>
              <a:gd name="connsiteY2" fmla="*/ 1101636 h 3915936"/>
              <a:gd name="connsiteX3" fmla="*/ 1539179 w 2803404"/>
              <a:gd name="connsiteY3" fmla="*/ 3566670 h 3915936"/>
              <a:gd name="connsiteX4" fmla="*/ 28 w 2803404"/>
              <a:gd name="connsiteY4" fmla="*/ 3619054 h 3915936"/>
              <a:gd name="connsiteX5" fmla="*/ 573414 w 2803404"/>
              <a:gd name="connsiteY5" fmla="*/ 1719000 h 3915936"/>
              <a:gd name="connsiteX0" fmla="*/ 573414 w 2803404"/>
              <a:gd name="connsiteY0" fmla="*/ 1719000 h 4204348"/>
              <a:gd name="connsiteX1" fmla="*/ 2784738 w 2803404"/>
              <a:gd name="connsiteY1" fmla="*/ 529489 h 4204348"/>
              <a:gd name="connsiteX2" fmla="*/ 2803404 w 2803404"/>
              <a:gd name="connsiteY2" fmla="*/ 1101636 h 4204348"/>
              <a:gd name="connsiteX3" fmla="*/ 1539179 w 2803404"/>
              <a:gd name="connsiteY3" fmla="*/ 3566670 h 4204348"/>
              <a:gd name="connsiteX4" fmla="*/ 28 w 2803404"/>
              <a:gd name="connsiteY4" fmla="*/ 3619054 h 4204348"/>
              <a:gd name="connsiteX5" fmla="*/ 573414 w 2803404"/>
              <a:gd name="connsiteY5" fmla="*/ 1719000 h 4204348"/>
              <a:gd name="connsiteX0" fmla="*/ 573414 w 2803404"/>
              <a:gd name="connsiteY0" fmla="*/ 1719000 h 4249671"/>
              <a:gd name="connsiteX1" fmla="*/ 2784738 w 2803404"/>
              <a:gd name="connsiteY1" fmla="*/ 529489 h 4249671"/>
              <a:gd name="connsiteX2" fmla="*/ 2803404 w 2803404"/>
              <a:gd name="connsiteY2" fmla="*/ 1101636 h 4249671"/>
              <a:gd name="connsiteX3" fmla="*/ 1539179 w 2803404"/>
              <a:gd name="connsiteY3" fmla="*/ 3566670 h 4249671"/>
              <a:gd name="connsiteX4" fmla="*/ 28 w 2803404"/>
              <a:gd name="connsiteY4" fmla="*/ 3619054 h 4249671"/>
              <a:gd name="connsiteX5" fmla="*/ 573414 w 2803404"/>
              <a:gd name="connsiteY5" fmla="*/ 1719000 h 4249671"/>
              <a:gd name="connsiteX0" fmla="*/ 573414 w 2803404"/>
              <a:gd name="connsiteY0" fmla="*/ 1220207 h 3750878"/>
              <a:gd name="connsiteX1" fmla="*/ 1331069 w 2803404"/>
              <a:gd name="connsiteY1" fmla="*/ 199356 h 3750878"/>
              <a:gd name="connsiteX2" fmla="*/ 2784738 w 2803404"/>
              <a:gd name="connsiteY2" fmla="*/ 30696 h 3750878"/>
              <a:gd name="connsiteX3" fmla="*/ 2803404 w 2803404"/>
              <a:gd name="connsiteY3" fmla="*/ 602843 h 3750878"/>
              <a:gd name="connsiteX4" fmla="*/ 1539179 w 2803404"/>
              <a:gd name="connsiteY4" fmla="*/ 3067877 h 3750878"/>
              <a:gd name="connsiteX5" fmla="*/ 28 w 2803404"/>
              <a:gd name="connsiteY5" fmla="*/ 3120261 h 3750878"/>
              <a:gd name="connsiteX6" fmla="*/ 573414 w 2803404"/>
              <a:gd name="connsiteY6" fmla="*/ 1220207 h 3750878"/>
              <a:gd name="connsiteX0" fmla="*/ 573414 w 2803404"/>
              <a:gd name="connsiteY0" fmla="*/ 1344603 h 3875274"/>
              <a:gd name="connsiteX1" fmla="*/ 1481113 w 2803404"/>
              <a:gd name="connsiteY1" fmla="*/ 85183 h 3875274"/>
              <a:gd name="connsiteX2" fmla="*/ 2784738 w 2803404"/>
              <a:gd name="connsiteY2" fmla="*/ 155092 h 3875274"/>
              <a:gd name="connsiteX3" fmla="*/ 2803404 w 2803404"/>
              <a:gd name="connsiteY3" fmla="*/ 727239 h 3875274"/>
              <a:gd name="connsiteX4" fmla="*/ 1539179 w 2803404"/>
              <a:gd name="connsiteY4" fmla="*/ 3192273 h 3875274"/>
              <a:gd name="connsiteX5" fmla="*/ 28 w 2803404"/>
              <a:gd name="connsiteY5" fmla="*/ 3244657 h 3875274"/>
              <a:gd name="connsiteX6" fmla="*/ 573414 w 2803404"/>
              <a:gd name="connsiteY6" fmla="*/ 1344603 h 3875274"/>
              <a:gd name="connsiteX0" fmla="*/ 573414 w 2803404"/>
              <a:gd name="connsiteY0" fmla="*/ 1344603 h 3875274"/>
              <a:gd name="connsiteX1" fmla="*/ 1481113 w 2803404"/>
              <a:gd name="connsiteY1" fmla="*/ 85183 h 3875274"/>
              <a:gd name="connsiteX2" fmla="*/ 2784738 w 2803404"/>
              <a:gd name="connsiteY2" fmla="*/ 155092 h 3875274"/>
              <a:gd name="connsiteX3" fmla="*/ 2803404 w 2803404"/>
              <a:gd name="connsiteY3" fmla="*/ 727239 h 3875274"/>
              <a:gd name="connsiteX4" fmla="*/ 1539179 w 2803404"/>
              <a:gd name="connsiteY4" fmla="*/ 3192273 h 3875274"/>
              <a:gd name="connsiteX5" fmla="*/ 28 w 2803404"/>
              <a:gd name="connsiteY5" fmla="*/ 3244657 h 3875274"/>
              <a:gd name="connsiteX6" fmla="*/ 573414 w 2803404"/>
              <a:gd name="connsiteY6" fmla="*/ 1344603 h 3875274"/>
              <a:gd name="connsiteX0" fmla="*/ 573413 w 2803403"/>
              <a:gd name="connsiteY0" fmla="*/ 1344603 h 3875274"/>
              <a:gd name="connsiteX1" fmla="*/ 1481112 w 2803403"/>
              <a:gd name="connsiteY1" fmla="*/ 85183 h 3875274"/>
              <a:gd name="connsiteX2" fmla="*/ 2784737 w 2803403"/>
              <a:gd name="connsiteY2" fmla="*/ 155092 h 3875274"/>
              <a:gd name="connsiteX3" fmla="*/ 2803403 w 2803403"/>
              <a:gd name="connsiteY3" fmla="*/ 727239 h 3875274"/>
              <a:gd name="connsiteX4" fmla="*/ 1539178 w 2803403"/>
              <a:gd name="connsiteY4" fmla="*/ 3192273 h 3875274"/>
              <a:gd name="connsiteX5" fmla="*/ 27 w 2803403"/>
              <a:gd name="connsiteY5" fmla="*/ 3244657 h 3875274"/>
              <a:gd name="connsiteX6" fmla="*/ 573413 w 2803403"/>
              <a:gd name="connsiteY6" fmla="*/ 1344603 h 3875274"/>
              <a:gd name="connsiteX0" fmla="*/ 649088 w 2803400"/>
              <a:gd name="connsiteY0" fmla="*/ 1194728 h 3875274"/>
              <a:gd name="connsiteX1" fmla="*/ 1481109 w 2803400"/>
              <a:gd name="connsiteY1" fmla="*/ 85183 h 3875274"/>
              <a:gd name="connsiteX2" fmla="*/ 2784734 w 2803400"/>
              <a:gd name="connsiteY2" fmla="*/ 155092 h 3875274"/>
              <a:gd name="connsiteX3" fmla="*/ 2803400 w 2803400"/>
              <a:gd name="connsiteY3" fmla="*/ 727239 h 3875274"/>
              <a:gd name="connsiteX4" fmla="*/ 1539175 w 2803400"/>
              <a:gd name="connsiteY4" fmla="*/ 3192273 h 3875274"/>
              <a:gd name="connsiteX5" fmla="*/ 24 w 2803400"/>
              <a:gd name="connsiteY5" fmla="*/ 3244657 h 3875274"/>
              <a:gd name="connsiteX6" fmla="*/ 649088 w 2803400"/>
              <a:gd name="connsiteY6" fmla="*/ 1194728 h 3875274"/>
              <a:gd name="connsiteX0" fmla="*/ 649088 w 2803400"/>
              <a:gd name="connsiteY0" fmla="*/ 1194728 h 3875274"/>
              <a:gd name="connsiteX1" fmla="*/ 1481109 w 2803400"/>
              <a:gd name="connsiteY1" fmla="*/ 85183 h 3875274"/>
              <a:gd name="connsiteX2" fmla="*/ 2784734 w 2803400"/>
              <a:gd name="connsiteY2" fmla="*/ 155092 h 3875274"/>
              <a:gd name="connsiteX3" fmla="*/ 2803400 w 2803400"/>
              <a:gd name="connsiteY3" fmla="*/ 727239 h 3875274"/>
              <a:gd name="connsiteX4" fmla="*/ 1539175 w 2803400"/>
              <a:gd name="connsiteY4" fmla="*/ 3192273 h 3875274"/>
              <a:gd name="connsiteX5" fmla="*/ 24 w 2803400"/>
              <a:gd name="connsiteY5" fmla="*/ 3244657 h 3875274"/>
              <a:gd name="connsiteX6" fmla="*/ 649088 w 2803400"/>
              <a:gd name="connsiteY6" fmla="*/ 1194728 h 3875274"/>
              <a:gd name="connsiteX0" fmla="*/ 649088 w 2803400"/>
              <a:gd name="connsiteY0" fmla="*/ 1486917 h 4167463"/>
              <a:gd name="connsiteX1" fmla="*/ 1481109 w 2803400"/>
              <a:gd name="connsiteY1" fmla="*/ 377372 h 4167463"/>
              <a:gd name="connsiteX2" fmla="*/ 2531353 w 2803400"/>
              <a:gd name="connsiteY2" fmla="*/ 11754 h 4167463"/>
              <a:gd name="connsiteX3" fmla="*/ 2803400 w 2803400"/>
              <a:gd name="connsiteY3" fmla="*/ 1019428 h 4167463"/>
              <a:gd name="connsiteX4" fmla="*/ 1539175 w 2803400"/>
              <a:gd name="connsiteY4" fmla="*/ 3484462 h 4167463"/>
              <a:gd name="connsiteX5" fmla="*/ 24 w 2803400"/>
              <a:gd name="connsiteY5" fmla="*/ 3536846 h 4167463"/>
              <a:gd name="connsiteX6" fmla="*/ 649088 w 2803400"/>
              <a:gd name="connsiteY6" fmla="*/ 1486917 h 4167463"/>
              <a:gd name="connsiteX0" fmla="*/ 649088 w 2803400"/>
              <a:gd name="connsiteY0" fmla="*/ 1550813 h 4231359"/>
              <a:gd name="connsiteX1" fmla="*/ 1481109 w 2803400"/>
              <a:gd name="connsiteY1" fmla="*/ 441268 h 4231359"/>
              <a:gd name="connsiteX2" fmla="*/ 2531353 w 2803400"/>
              <a:gd name="connsiteY2" fmla="*/ 75650 h 4231359"/>
              <a:gd name="connsiteX3" fmla="*/ 2803400 w 2803400"/>
              <a:gd name="connsiteY3" fmla="*/ 1083324 h 4231359"/>
              <a:gd name="connsiteX4" fmla="*/ 1539175 w 2803400"/>
              <a:gd name="connsiteY4" fmla="*/ 3548358 h 4231359"/>
              <a:gd name="connsiteX5" fmla="*/ 24 w 2803400"/>
              <a:gd name="connsiteY5" fmla="*/ 3600742 h 4231359"/>
              <a:gd name="connsiteX6" fmla="*/ 649088 w 2803400"/>
              <a:gd name="connsiteY6" fmla="*/ 1550813 h 4231359"/>
              <a:gd name="connsiteX0" fmla="*/ 649088 w 2803400"/>
              <a:gd name="connsiteY0" fmla="*/ 1550813 h 4231359"/>
              <a:gd name="connsiteX1" fmla="*/ 1481109 w 2803400"/>
              <a:gd name="connsiteY1" fmla="*/ 441268 h 4231359"/>
              <a:gd name="connsiteX2" fmla="*/ 2531353 w 2803400"/>
              <a:gd name="connsiteY2" fmla="*/ 75650 h 4231359"/>
              <a:gd name="connsiteX3" fmla="*/ 2803400 w 2803400"/>
              <a:gd name="connsiteY3" fmla="*/ 1083324 h 4231359"/>
              <a:gd name="connsiteX4" fmla="*/ 1539175 w 2803400"/>
              <a:gd name="connsiteY4" fmla="*/ 3548358 h 4231359"/>
              <a:gd name="connsiteX5" fmla="*/ 24 w 2803400"/>
              <a:gd name="connsiteY5" fmla="*/ 3600742 h 4231359"/>
              <a:gd name="connsiteX6" fmla="*/ 649088 w 2803400"/>
              <a:gd name="connsiteY6" fmla="*/ 1550813 h 4231359"/>
              <a:gd name="connsiteX0" fmla="*/ 649088 w 2887091"/>
              <a:gd name="connsiteY0" fmla="*/ 1550813 h 4231359"/>
              <a:gd name="connsiteX1" fmla="*/ 1481109 w 2887091"/>
              <a:gd name="connsiteY1" fmla="*/ 441268 h 4231359"/>
              <a:gd name="connsiteX2" fmla="*/ 2531353 w 2887091"/>
              <a:gd name="connsiteY2" fmla="*/ 75650 h 4231359"/>
              <a:gd name="connsiteX3" fmla="*/ 2741813 w 2887091"/>
              <a:gd name="connsiteY3" fmla="*/ 580740 h 4231359"/>
              <a:gd name="connsiteX4" fmla="*/ 2803400 w 2887091"/>
              <a:gd name="connsiteY4" fmla="*/ 1083324 h 4231359"/>
              <a:gd name="connsiteX5" fmla="*/ 1539175 w 2887091"/>
              <a:gd name="connsiteY5" fmla="*/ 3548358 h 4231359"/>
              <a:gd name="connsiteX6" fmla="*/ 24 w 2887091"/>
              <a:gd name="connsiteY6" fmla="*/ 3600742 h 4231359"/>
              <a:gd name="connsiteX7" fmla="*/ 649088 w 2887091"/>
              <a:gd name="connsiteY7" fmla="*/ 1550813 h 4231359"/>
              <a:gd name="connsiteX0" fmla="*/ 649088 w 2895549"/>
              <a:gd name="connsiteY0" fmla="*/ 1550813 h 4231359"/>
              <a:gd name="connsiteX1" fmla="*/ 1481109 w 2895549"/>
              <a:gd name="connsiteY1" fmla="*/ 441268 h 4231359"/>
              <a:gd name="connsiteX2" fmla="*/ 2531353 w 2895549"/>
              <a:gd name="connsiteY2" fmla="*/ 75650 h 4231359"/>
              <a:gd name="connsiteX3" fmla="*/ 2776231 w 2895549"/>
              <a:gd name="connsiteY3" fmla="*/ 453991 h 4231359"/>
              <a:gd name="connsiteX4" fmla="*/ 2803400 w 2895549"/>
              <a:gd name="connsiteY4" fmla="*/ 1083324 h 4231359"/>
              <a:gd name="connsiteX5" fmla="*/ 1539175 w 2895549"/>
              <a:gd name="connsiteY5" fmla="*/ 3548358 h 4231359"/>
              <a:gd name="connsiteX6" fmla="*/ 24 w 2895549"/>
              <a:gd name="connsiteY6" fmla="*/ 3600742 h 4231359"/>
              <a:gd name="connsiteX7" fmla="*/ 649088 w 2895549"/>
              <a:gd name="connsiteY7" fmla="*/ 1550813 h 4231359"/>
              <a:gd name="connsiteX0" fmla="*/ 649088 w 2814482"/>
              <a:gd name="connsiteY0" fmla="*/ 1550813 h 4231359"/>
              <a:gd name="connsiteX1" fmla="*/ 1481109 w 2814482"/>
              <a:gd name="connsiteY1" fmla="*/ 441268 h 4231359"/>
              <a:gd name="connsiteX2" fmla="*/ 2531353 w 2814482"/>
              <a:gd name="connsiteY2" fmla="*/ 75650 h 4231359"/>
              <a:gd name="connsiteX3" fmla="*/ 2776231 w 2814482"/>
              <a:gd name="connsiteY3" fmla="*/ 453991 h 4231359"/>
              <a:gd name="connsiteX4" fmla="*/ 2803400 w 2814482"/>
              <a:gd name="connsiteY4" fmla="*/ 1083324 h 4231359"/>
              <a:gd name="connsiteX5" fmla="*/ 1539175 w 2814482"/>
              <a:gd name="connsiteY5" fmla="*/ 3548358 h 4231359"/>
              <a:gd name="connsiteX6" fmla="*/ 24 w 2814482"/>
              <a:gd name="connsiteY6" fmla="*/ 3600742 h 4231359"/>
              <a:gd name="connsiteX7" fmla="*/ 649088 w 2814482"/>
              <a:gd name="connsiteY7" fmla="*/ 1550813 h 4231359"/>
              <a:gd name="connsiteX0" fmla="*/ 649088 w 2814482"/>
              <a:gd name="connsiteY0" fmla="*/ 1550813 h 4231359"/>
              <a:gd name="connsiteX1" fmla="*/ 1481109 w 2814482"/>
              <a:gd name="connsiteY1" fmla="*/ 441268 h 4231359"/>
              <a:gd name="connsiteX2" fmla="*/ 2531353 w 2814482"/>
              <a:gd name="connsiteY2" fmla="*/ 75650 h 4231359"/>
              <a:gd name="connsiteX3" fmla="*/ 2776231 w 2814482"/>
              <a:gd name="connsiteY3" fmla="*/ 453991 h 4231359"/>
              <a:gd name="connsiteX4" fmla="*/ 2803400 w 2814482"/>
              <a:gd name="connsiteY4" fmla="*/ 1083324 h 4231359"/>
              <a:gd name="connsiteX5" fmla="*/ 1539175 w 2814482"/>
              <a:gd name="connsiteY5" fmla="*/ 3548358 h 4231359"/>
              <a:gd name="connsiteX6" fmla="*/ 24 w 2814482"/>
              <a:gd name="connsiteY6" fmla="*/ 3600742 h 4231359"/>
              <a:gd name="connsiteX7" fmla="*/ 649088 w 2814482"/>
              <a:gd name="connsiteY7" fmla="*/ 1550813 h 4231359"/>
              <a:gd name="connsiteX0" fmla="*/ 649088 w 2814482"/>
              <a:gd name="connsiteY0" fmla="*/ 1550813 h 4231359"/>
              <a:gd name="connsiteX1" fmla="*/ 1481109 w 2814482"/>
              <a:gd name="connsiteY1" fmla="*/ 441268 h 4231359"/>
              <a:gd name="connsiteX2" fmla="*/ 2531353 w 2814482"/>
              <a:gd name="connsiteY2" fmla="*/ 75650 h 4231359"/>
              <a:gd name="connsiteX3" fmla="*/ 2776231 w 2814482"/>
              <a:gd name="connsiteY3" fmla="*/ 453991 h 4231359"/>
              <a:gd name="connsiteX4" fmla="*/ 2803400 w 2814482"/>
              <a:gd name="connsiteY4" fmla="*/ 1083324 h 4231359"/>
              <a:gd name="connsiteX5" fmla="*/ 1539175 w 2814482"/>
              <a:gd name="connsiteY5" fmla="*/ 3548358 h 4231359"/>
              <a:gd name="connsiteX6" fmla="*/ 24 w 2814482"/>
              <a:gd name="connsiteY6" fmla="*/ 3600742 h 4231359"/>
              <a:gd name="connsiteX7" fmla="*/ 649088 w 2814482"/>
              <a:gd name="connsiteY7" fmla="*/ 1550813 h 4231359"/>
              <a:gd name="connsiteX0" fmla="*/ 649088 w 2813896"/>
              <a:gd name="connsiteY0" fmla="*/ 1550813 h 4231359"/>
              <a:gd name="connsiteX1" fmla="*/ 1481109 w 2813896"/>
              <a:gd name="connsiteY1" fmla="*/ 441268 h 4231359"/>
              <a:gd name="connsiteX2" fmla="*/ 2531353 w 2813896"/>
              <a:gd name="connsiteY2" fmla="*/ 75650 h 4231359"/>
              <a:gd name="connsiteX3" fmla="*/ 2776231 w 2813896"/>
              <a:gd name="connsiteY3" fmla="*/ 453991 h 4231359"/>
              <a:gd name="connsiteX4" fmla="*/ 2803400 w 2813896"/>
              <a:gd name="connsiteY4" fmla="*/ 1083324 h 4231359"/>
              <a:gd name="connsiteX5" fmla="*/ 1539175 w 2813896"/>
              <a:gd name="connsiteY5" fmla="*/ 3548358 h 4231359"/>
              <a:gd name="connsiteX6" fmla="*/ 24 w 2813896"/>
              <a:gd name="connsiteY6" fmla="*/ 3600742 h 4231359"/>
              <a:gd name="connsiteX7" fmla="*/ 649088 w 2813896"/>
              <a:gd name="connsiteY7" fmla="*/ 1550813 h 423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3896" h="4231359">
                <a:moveTo>
                  <a:pt x="649088" y="1550813"/>
                </a:moveTo>
                <a:cubicBezTo>
                  <a:pt x="895833" y="1117192"/>
                  <a:pt x="1092074" y="855838"/>
                  <a:pt x="1481109" y="441268"/>
                </a:cubicBezTo>
                <a:cubicBezTo>
                  <a:pt x="1849663" y="243016"/>
                  <a:pt x="2250143" y="-169634"/>
                  <a:pt x="2531353" y="75650"/>
                </a:cubicBezTo>
                <a:cubicBezTo>
                  <a:pt x="2741470" y="98895"/>
                  <a:pt x="2749354" y="322711"/>
                  <a:pt x="2776231" y="453991"/>
                </a:cubicBezTo>
                <a:cubicBezTo>
                  <a:pt x="2819409" y="670161"/>
                  <a:pt x="2820940" y="775199"/>
                  <a:pt x="2803400" y="1083324"/>
                </a:cubicBezTo>
                <a:cubicBezTo>
                  <a:pt x="2580116" y="2155172"/>
                  <a:pt x="2080253" y="2984977"/>
                  <a:pt x="1539175" y="3548358"/>
                </a:cubicBezTo>
                <a:cubicBezTo>
                  <a:pt x="674561" y="4679267"/>
                  <a:pt x="42186" y="4195233"/>
                  <a:pt x="24" y="3600742"/>
                </a:cubicBezTo>
                <a:cubicBezTo>
                  <a:pt x="-4317" y="2612453"/>
                  <a:pt x="607102" y="1634931"/>
                  <a:pt x="649088" y="1550813"/>
                </a:cubicBezTo>
                <a:close/>
              </a:path>
            </a:pathLst>
          </a:custGeom>
          <a:gradFill flip="none" rotWithShape="1">
            <a:gsLst>
              <a:gs pos="0">
                <a:srgbClr val="002060">
                  <a:alpha val="50000"/>
                </a:srgbClr>
              </a:gs>
              <a:gs pos="23000">
                <a:schemeClr val="accent1">
                  <a:alpha val="50000"/>
                </a:schemeClr>
              </a:gs>
              <a:gs pos="50000">
                <a:schemeClr val="accent1">
                  <a:lumMod val="40000"/>
                  <a:lumOff val="60000"/>
                  <a:alpha val="50000"/>
                </a:schemeClr>
              </a:gs>
              <a:gs pos="100000">
                <a:schemeClr val="accent1">
                  <a:shade val="100000"/>
                  <a:satMod val="115000"/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660602-C67E-483D-9938-0BA386AAD12A}"/>
                  </a:ext>
                </a:extLst>
              </p:cNvPr>
              <p:cNvSpPr txBox="1"/>
              <p:nvPr/>
            </p:nvSpPr>
            <p:spPr>
              <a:xfrm>
                <a:off x="5715180" y="3275731"/>
                <a:ext cx="792333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660602-C67E-483D-9938-0BA386AAD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180" y="3275731"/>
                <a:ext cx="792333" cy="4029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65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923FD89F-2B62-4424-BF7B-F754AE8388E9}"/>
              </a:ext>
            </a:extLst>
          </p:cNvPr>
          <p:cNvSpPr/>
          <p:nvPr/>
        </p:nvSpPr>
        <p:spPr>
          <a:xfrm rot="1192812">
            <a:off x="1104291" y="987022"/>
            <a:ext cx="2866140" cy="4567375"/>
          </a:xfrm>
          <a:custGeom>
            <a:avLst/>
            <a:gdLst>
              <a:gd name="connsiteX0" fmla="*/ 0 w 2511136"/>
              <a:gd name="connsiteY0" fmla="*/ 0 h 4256839"/>
              <a:gd name="connsiteX1" fmla="*/ 2511136 w 2511136"/>
              <a:gd name="connsiteY1" fmla="*/ 0 h 4256839"/>
              <a:gd name="connsiteX2" fmla="*/ 2511136 w 2511136"/>
              <a:gd name="connsiteY2" fmla="*/ 4256839 h 4256839"/>
              <a:gd name="connsiteX3" fmla="*/ 0 w 2511136"/>
              <a:gd name="connsiteY3" fmla="*/ 4256839 h 4256839"/>
              <a:gd name="connsiteX4" fmla="*/ 0 w 2511136"/>
              <a:gd name="connsiteY4" fmla="*/ 0 h 4256839"/>
              <a:gd name="connsiteX0" fmla="*/ 18330 w 2529466"/>
              <a:gd name="connsiteY0" fmla="*/ 0 h 4660623"/>
              <a:gd name="connsiteX1" fmla="*/ 2529466 w 2529466"/>
              <a:gd name="connsiteY1" fmla="*/ 0 h 4660623"/>
              <a:gd name="connsiteX2" fmla="*/ 2529466 w 2529466"/>
              <a:gd name="connsiteY2" fmla="*/ 4256839 h 4660623"/>
              <a:gd name="connsiteX3" fmla="*/ 0 w 2529466"/>
              <a:gd name="connsiteY3" fmla="*/ 4660623 h 4660623"/>
              <a:gd name="connsiteX4" fmla="*/ 18330 w 2529466"/>
              <a:gd name="connsiteY4" fmla="*/ 0 h 4660623"/>
              <a:gd name="connsiteX0" fmla="*/ 18330 w 2700539"/>
              <a:gd name="connsiteY0" fmla="*/ 0 h 4660623"/>
              <a:gd name="connsiteX1" fmla="*/ 2700539 w 2700539"/>
              <a:gd name="connsiteY1" fmla="*/ 321601 h 4660623"/>
              <a:gd name="connsiteX2" fmla="*/ 2529466 w 2700539"/>
              <a:gd name="connsiteY2" fmla="*/ 4256839 h 4660623"/>
              <a:gd name="connsiteX3" fmla="*/ 0 w 2700539"/>
              <a:gd name="connsiteY3" fmla="*/ 4660623 h 4660623"/>
              <a:gd name="connsiteX4" fmla="*/ 18330 w 2700539"/>
              <a:gd name="connsiteY4" fmla="*/ 0 h 4660623"/>
              <a:gd name="connsiteX0" fmla="*/ 0 w 2746174"/>
              <a:gd name="connsiteY0" fmla="*/ 372584 h 4339022"/>
              <a:gd name="connsiteX1" fmla="*/ 2746174 w 2746174"/>
              <a:gd name="connsiteY1" fmla="*/ 0 h 4339022"/>
              <a:gd name="connsiteX2" fmla="*/ 2575101 w 2746174"/>
              <a:gd name="connsiteY2" fmla="*/ 3935238 h 4339022"/>
              <a:gd name="connsiteX3" fmla="*/ 45635 w 2746174"/>
              <a:gd name="connsiteY3" fmla="*/ 4339022 h 4339022"/>
              <a:gd name="connsiteX4" fmla="*/ 0 w 2746174"/>
              <a:gd name="connsiteY4" fmla="*/ 372584 h 4339022"/>
              <a:gd name="connsiteX0" fmla="*/ 0 w 2860798"/>
              <a:gd name="connsiteY0" fmla="*/ 0 h 4472789"/>
              <a:gd name="connsiteX1" fmla="*/ 2860798 w 2860798"/>
              <a:gd name="connsiteY1" fmla="*/ 133767 h 4472789"/>
              <a:gd name="connsiteX2" fmla="*/ 2689725 w 2860798"/>
              <a:gd name="connsiteY2" fmla="*/ 4069005 h 4472789"/>
              <a:gd name="connsiteX3" fmla="*/ 160259 w 2860798"/>
              <a:gd name="connsiteY3" fmla="*/ 4472789 h 4472789"/>
              <a:gd name="connsiteX4" fmla="*/ 0 w 2860798"/>
              <a:gd name="connsiteY4" fmla="*/ 0 h 4472789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689725 w 2860798"/>
              <a:gd name="connsiteY2" fmla="*/ 4069005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737751 w 2860798"/>
              <a:gd name="connsiteY2" fmla="*/ 4061768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758905 w 2860798"/>
              <a:gd name="connsiteY2" fmla="*/ 4064248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33240"/>
              <a:gd name="connsiteY0" fmla="*/ 0 h 4553779"/>
              <a:gd name="connsiteX1" fmla="*/ 2833240 w 2833240"/>
              <a:gd name="connsiteY1" fmla="*/ 150536 h 4553779"/>
              <a:gd name="connsiteX2" fmla="*/ 2731347 w 2833240"/>
              <a:gd name="connsiteY2" fmla="*/ 4081017 h 4553779"/>
              <a:gd name="connsiteX3" fmla="*/ 95152 w 2833240"/>
              <a:gd name="connsiteY3" fmla="*/ 4553779 h 4553779"/>
              <a:gd name="connsiteX4" fmla="*/ 0 w 2833240"/>
              <a:gd name="connsiteY4" fmla="*/ 0 h 4553779"/>
              <a:gd name="connsiteX0" fmla="*/ 0 w 2851567"/>
              <a:gd name="connsiteY0" fmla="*/ 0 h 4567375"/>
              <a:gd name="connsiteX1" fmla="*/ 2851567 w 2851567"/>
              <a:gd name="connsiteY1" fmla="*/ 164132 h 4567375"/>
              <a:gd name="connsiteX2" fmla="*/ 2749674 w 2851567"/>
              <a:gd name="connsiteY2" fmla="*/ 4094613 h 4567375"/>
              <a:gd name="connsiteX3" fmla="*/ 113479 w 2851567"/>
              <a:gd name="connsiteY3" fmla="*/ 4567375 h 4567375"/>
              <a:gd name="connsiteX4" fmla="*/ 0 w 2851567"/>
              <a:gd name="connsiteY4" fmla="*/ 0 h 456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67" h="4567375">
                <a:moveTo>
                  <a:pt x="0" y="0"/>
                </a:moveTo>
                <a:lnTo>
                  <a:pt x="2851567" y="164132"/>
                </a:lnTo>
                <a:lnTo>
                  <a:pt x="2749674" y="4094613"/>
                </a:lnTo>
                <a:lnTo>
                  <a:pt x="113479" y="456737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2060"/>
              </a:gs>
              <a:gs pos="23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0C828B-5AD7-439D-82A4-6C31A3870872}"/>
              </a:ext>
            </a:extLst>
          </p:cNvPr>
          <p:cNvSpPr/>
          <p:nvPr/>
        </p:nvSpPr>
        <p:spPr>
          <a:xfrm rot="1421431">
            <a:off x="1863823" y="920457"/>
            <a:ext cx="2853791" cy="55154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0000"/>
                </a:schemeClr>
              </a:gs>
              <a:gs pos="53000">
                <a:schemeClr val="accent1">
                  <a:lumMod val="50000"/>
                  <a:lumOff val="50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21C217-798F-46A2-9D0E-5B7520B58A71}"/>
              </a:ext>
            </a:extLst>
          </p:cNvPr>
          <p:cNvSpPr/>
          <p:nvPr/>
        </p:nvSpPr>
        <p:spPr>
          <a:xfrm rot="545268">
            <a:off x="530692" y="4922611"/>
            <a:ext cx="2685143" cy="55154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0000"/>
                </a:schemeClr>
              </a:gs>
              <a:gs pos="53000">
                <a:schemeClr val="accent1">
                  <a:lumMod val="50000"/>
                  <a:lumOff val="50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519B9CA7-59D0-445F-B5AE-051CCE895C62}"/>
              </a:ext>
            </a:extLst>
          </p:cNvPr>
          <p:cNvSpPr/>
          <p:nvPr/>
        </p:nvSpPr>
        <p:spPr>
          <a:xfrm rot="545268">
            <a:off x="495268" y="5166703"/>
            <a:ext cx="2692310" cy="301654"/>
          </a:xfrm>
          <a:custGeom>
            <a:avLst/>
            <a:gdLst>
              <a:gd name="connsiteX0" fmla="*/ 0 w 2685143"/>
              <a:gd name="connsiteY0" fmla="*/ 275772 h 551543"/>
              <a:gd name="connsiteX1" fmla="*/ 1342572 w 2685143"/>
              <a:gd name="connsiteY1" fmla="*/ 0 h 551543"/>
              <a:gd name="connsiteX2" fmla="*/ 2685144 w 2685143"/>
              <a:gd name="connsiteY2" fmla="*/ 275772 h 551543"/>
              <a:gd name="connsiteX3" fmla="*/ 1342572 w 2685143"/>
              <a:gd name="connsiteY3" fmla="*/ 551544 h 551543"/>
              <a:gd name="connsiteX4" fmla="*/ 0 w 2685143"/>
              <a:gd name="connsiteY4" fmla="*/ 275772 h 551543"/>
              <a:gd name="connsiteX0" fmla="*/ 0 w 2722464"/>
              <a:gd name="connsiteY0" fmla="*/ 34472 h 310244"/>
              <a:gd name="connsiteX1" fmla="*/ 2685144 w 2722464"/>
              <a:gd name="connsiteY1" fmla="*/ 34472 h 310244"/>
              <a:gd name="connsiteX2" fmla="*/ 1342572 w 2722464"/>
              <a:gd name="connsiteY2" fmla="*/ 310244 h 310244"/>
              <a:gd name="connsiteX3" fmla="*/ 0 w 2722464"/>
              <a:gd name="connsiteY3" fmla="*/ 34472 h 310244"/>
              <a:gd name="connsiteX0" fmla="*/ 2602925 w 2640245"/>
              <a:gd name="connsiteY0" fmla="*/ 0 h 275772"/>
              <a:gd name="connsiteX1" fmla="*/ 1260353 w 2640245"/>
              <a:gd name="connsiteY1" fmla="*/ 275772 h 275772"/>
              <a:gd name="connsiteX2" fmla="*/ 9221 w 2640245"/>
              <a:gd name="connsiteY2" fmla="*/ 91440 h 275772"/>
              <a:gd name="connsiteX0" fmla="*/ 2643272 w 2672359"/>
              <a:gd name="connsiteY0" fmla="*/ 0 h 275818"/>
              <a:gd name="connsiteX1" fmla="*/ 1300700 w 2672359"/>
              <a:gd name="connsiteY1" fmla="*/ 275772 h 275818"/>
              <a:gd name="connsiteX2" fmla="*/ 6181 w 2672359"/>
              <a:gd name="connsiteY2" fmla="*/ 21212 h 275818"/>
              <a:gd name="connsiteX0" fmla="*/ 2637134 w 2666221"/>
              <a:gd name="connsiteY0" fmla="*/ 0 h 275870"/>
              <a:gd name="connsiteX1" fmla="*/ 1294562 w 2666221"/>
              <a:gd name="connsiteY1" fmla="*/ 275772 h 275870"/>
              <a:gd name="connsiteX2" fmla="*/ 43 w 2666221"/>
              <a:gd name="connsiteY2" fmla="*/ 21212 h 275870"/>
              <a:gd name="connsiteX0" fmla="*/ 2665852 w 2694413"/>
              <a:gd name="connsiteY0" fmla="*/ 0 h 277261"/>
              <a:gd name="connsiteX1" fmla="*/ 1294562 w 2694413"/>
              <a:gd name="connsiteY1" fmla="*/ 277150 h 277261"/>
              <a:gd name="connsiteX2" fmla="*/ 43 w 2694413"/>
              <a:gd name="connsiteY2" fmla="*/ 22590 h 277261"/>
              <a:gd name="connsiteX0" fmla="*/ 2665852 w 2665852"/>
              <a:gd name="connsiteY0" fmla="*/ 0 h 277261"/>
              <a:gd name="connsiteX1" fmla="*/ 1294562 w 2665852"/>
              <a:gd name="connsiteY1" fmla="*/ 277150 h 277261"/>
              <a:gd name="connsiteX2" fmla="*/ 43 w 2665852"/>
              <a:gd name="connsiteY2" fmla="*/ 22590 h 277261"/>
              <a:gd name="connsiteX0" fmla="*/ 2676762 w 2676762"/>
              <a:gd name="connsiteY0" fmla="*/ 0 h 269297"/>
              <a:gd name="connsiteX1" fmla="*/ 1294562 w 2676762"/>
              <a:gd name="connsiteY1" fmla="*/ 269249 h 269297"/>
              <a:gd name="connsiteX2" fmla="*/ 43 w 2676762"/>
              <a:gd name="connsiteY2" fmla="*/ 14689 h 269297"/>
              <a:gd name="connsiteX0" fmla="*/ 2676762 w 2676762"/>
              <a:gd name="connsiteY0" fmla="*/ 0 h 269297"/>
              <a:gd name="connsiteX1" fmla="*/ 1294562 w 2676762"/>
              <a:gd name="connsiteY1" fmla="*/ 269249 h 269297"/>
              <a:gd name="connsiteX2" fmla="*/ 43 w 2676762"/>
              <a:gd name="connsiteY2" fmla="*/ 14689 h 269297"/>
              <a:gd name="connsiteX0" fmla="*/ 2685412 w 2685412"/>
              <a:gd name="connsiteY0" fmla="*/ 19296 h 288727"/>
              <a:gd name="connsiteX1" fmla="*/ 1303212 w 2685412"/>
              <a:gd name="connsiteY1" fmla="*/ 288545 h 288727"/>
              <a:gd name="connsiteX2" fmla="*/ 42 w 2685412"/>
              <a:gd name="connsiteY2" fmla="*/ 0 h 288727"/>
              <a:gd name="connsiteX0" fmla="*/ 2686667 w 2686667"/>
              <a:gd name="connsiteY0" fmla="*/ 0 h 301631"/>
              <a:gd name="connsiteX1" fmla="*/ 1303212 w 2686667"/>
              <a:gd name="connsiteY1" fmla="*/ 301603 h 301631"/>
              <a:gd name="connsiteX2" fmla="*/ 42 w 2686667"/>
              <a:gd name="connsiteY2" fmla="*/ 13058 h 301631"/>
              <a:gd name="connsiteX0" fmla="*/ 2686667 w 2692352"/>
              <a:gd name="connsiteY0" fmla="*/ 0 h 301631"/>
              <a:gd name="connsiteX1" fmla="*/ 1303212 w 2692352"/>
              <a:gd name="connsiteY1" fmla="*/ 301603 h 301631"/>
              <a:gd name="connsiteX2" fmla="*/ 42 w 2692352"/>
              <a:gd name="connsiteY2" fmla="*/ 13058 h 301631"/>
              <a:gd name="connsiteX0" fmla="*/ 2686625 w 2692310"/>
              <a:gd name="connsiteY0" fmla="*/ 0 h 301654"/>
              <a:gd name="connsiteX1" fmla="*/ 1303170 w 2692310"/>
              <a:gd name="connsiteY1" fmla="*/ 301603 h 301654"/>
              <a:gd name="connsiteX2" fmla="*/ 0 w 2692310"/>
              <a:gd name="connsiteY2" fmla="*/ 13058 h 30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2310" h="301654">
                <a:moveTo>
                  <a:pt x="2686625" y="0"/>
                </a:moveTo>
                <a:cubicBezTo>
                  <a:pt x="2777699" y="241619"/>
                  <a:pt x="1750941" y="299427"/>
                  <a:pt x="1303170" y="301603"/>
                </a:cubicBezTo>
                <a:cubicBezTo>
                  <a:pt x="855399" y="303779"/>
                  <a:pt x="31199" y="237584"/>
                  <a:pt x="0" y="13058"/>
                </a:cubicBezTo>
              </a:path>
            </a:pathLst>
          </a:custGeom>
          <a:noFill/>
          <a:ln w="22225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82668EE-CBB6-48C3-8F32-AFC05C9C6783}"/>
                  </a:ext>
                </a:extLst>
              </p:cNvPr>
              <p:cNvSpPr/>
              <p:nvPr/>
            </p:nvSpPr>
            <p:spPr>
              <a:xfrm rot="511324">
                <a:off x="1653464" y="5026100"/>
                <a:ext cx="375920" cy="2946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45720" tIns="0" rIns="0" bIns="457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82668EE-CBB6-48C3-8F32-AFC05C9C67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11324">
                <a:off x="1653464" y="5026100"/>
                <a:ext cx="375920" cy="29464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6452" t="-5882" b="-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2BF9067-0503-4D3F-8255-E5288D2A0D7A}"/>
                  </a:ext>
                </a:extLst>
              </p:cNvPr>
              <p:cNvSpPr/>
              <p:nvPr/>
            </p:nvSpPr>
            <p:spPr>
              <a:xfrm rot="1187057">
                <a:off x="3006543" y="965274"/>
                <a:ext cx="375920" cy="2946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45720" tIns="0" rIns="0" bIns="457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2BF9067-0503-4D3F-8255-E5288D2A0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87057">
                <a:off x="3006543" y="965274"/>
                <a:ext cx="375920" cy="29464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290" t="-13208" b="-132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F29E81-59F4-4360-BDAE-76FC24A9ED8A}"/>
              </a:ext>
            </a:extLst>
          </p:cNvPr>
          <p:cNvCxnSpPr>
            <a:cxnSpLocks/>
          </p:cNvCxnSpPr>
          <p:nvPr/>
        </p:nvCxnSpPr>
        <p:spPr>
          <a:xfrm flipV="1">
            <a:off x="2863725" y="519580"/>
            <a:ext cx="158433" cy="462593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E3B1B7-D718-4B59-87C5-8C459426E9B4}"/>
              </a:ext>
            </a:extLst>
          </p:cNvPr>
          <p:cNvCxnSpPr>
            <a:cxnSpLocks/>
            <a:endCxn id="15" idx="5"/>
          </p:cNvCxnSpPr>
          <p:nvPr/>
        </p:nvCxnSpPr>
        <p:spPr>
          <a:xfrm flipV="1">
            <a:off x="2625342" y="1780195"/>
            <a:ext cx="1510967" cy="3756468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A288E9-FEC8-45C8-AB22-8B992DAA343A}"/>
              </a:ext>
            </a:extLst>
          </p:cNvPr>
          <p:cNvCxnSpPr>
            <a:cxnSpLocks/>
          </p:cNvCxnSpPr>
          <p:nvPr/>
        </p:nvCxnSpPr>
        <p:spPr>
          <a:xfrm>
            <a:off x="2617303" y="5539679"/>
            <a:ext cx="262128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D59B71-F4C4-485C-ADD8-FFF0D6B90CF9}"/>
                  </a:ext>
                </a:extLst>
              </p:cNvPr>
              <p:cNvSpPr txBox="1"/>
              <p:nvPr/>
            </p:nvSpPr>
            <p:spPr>
              <a:xfrm>
                <a:off x="2985381" y="37349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D59B71-F4C4-485C-ADD8-FFF0D6B90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381" y="373494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 t="-6557" r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D2DB41-CA7D-41AA-9436-BCAE02F9A544}"/>
              </a:ext>
            </a:extLst>
          </p:cNvPr>
          <p:cNvCxnSpPr>
            <a:cxnSpLocks/>
          </p:cNvCxnSpPr>
          <p:nvPr/>
        </p:nvCxnSpPr>
        <p:spPr>
          <a:xfrm>
            <a:off x="4136309" y="1788324"/>
            <a:ext cx="297310" cy="41746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BCBDA6-78A4-46F0-AA9F-383BB7EA4788}"/>
                  </a:ext>
                </a:extLst>
              </p:cNvPr>
              <p:cNvSpPr txBox="1"/>
              <p:nvPr/>
            </p:nvSpPr>
            <p:spPr>
              <a:xfrm>
                <a:off x="1732290" y="5463065"/>
                <a:ext cx="473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BCBDA6-78A4-46F0-AA9F-383BB7EA4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290" y="5463065"/>
                <a:ext cx="4733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E4D2B5-D303-46FE-B4AE-BD82C30D73ED}"/>
                  </a:ext>
                </a:extLst>
              </p:cNvPr>
              <p:cNvSpPr txBox="1"/>
              <p:nvPr/>
            </p:nvSpPr>
            <p:spPr>
              <a:xfrm>
                <a:off x="3974793" y="1426586"/>
                <a:ext cx="478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E4D2B5-D303-46FE-B4AE-BD82C30D7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793" y="1426586"/>
                <a:ext cx="47872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FE33D-703E-492C-B2DA-985E9C2974E7}"/>
                  </a:ext>
                </a:extLst>
              </p:cNvPr>
              <p:cNvSpPr txBox="1"/>
              <p:nvPr/>
            </p:nvSpPr>
            <p:spPr>
              <a:xfrm>
                <a:off x="1067852" y="4820963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FE33D-703E-492C-B2DA-985E9C297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52" y="4820963"/>
                <a:ext cx="472630" cy="369332"/>
              </a:xfrm>
              <a:prstGeom prst="rect">
                <a:avLst/>
              </a:prstGeom>
              <a:blipFill>
                <a:blip r:embed="rId7"/>
                <a:stretch>
                  <a:fillRect t="-6667" r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6">
            <a:extLst>
              <a:ext uri="{FF2B5EF4-FFF2-40B4-BE49-F238E27FC236}">
                <a16:creationId xmlns:a16="http://schemas.microsoft.com/office/drawing/2014/main" id="{FAC8F3EC-898D-4D82-B473-17466B30CCBE}"/>
              </a:ext>
            </a:extLst>
          </p:cNvPr>
          <p:cNvSpPr/>
          <p:nvPr/>
        </p:nvSpPr>
        <p:spPr>
          <a:xfrm rot="1192812">
            <a:off x="533767" y="4826310"/>
            <a:ext cx="2664498" cy="731566"/>
          </a:xfrm>
          <a:custGeom>
            <a:avLst/>
            <a:gdLst>
              <a:gd name="connsiteX0" fmla="*/ 0 w 2511136"/>
              <a:gd name="connsiteY0" fmla="*/ 0 h 4256839"/>
              <a:gd name="connsiteX1" fmla="*/ 2511136 w 2511136"/>
              <a:gd name="connsiteY1" fmla="*/ 0 h 4256839"/>
              <a:gd name="connsiteX2" fmla="*/ 2511136 w 2511136"/>
              <a:gd name="connsiteY2" fmla="*/ 4256839 h 4256839"/>
              <a:gd name="connsiteX3" fmla="*/ 0 w 2511136"/>
              <a:gd name="connsiteY3" fmla="*/ 4256839 h 4256839"/>
              <a:gd name="connsiteX4" fmla="*/ 0 w 2511136"/>
              <a:gd name="connsiteY4" fmla="*/ 0 h 4256839"/>
              <a:gd name="connsiteX0" fmla="*/ 18330 w 2529466"/>
              <a:gd name="connsiteY0" fmla="*/ 0 h 4660623"/>
              <a:gd name="connsiteX1" fmla="*/ 2529466 w 2529466"/>
              <a:gd name="connsiteY1" fmla="*/ 0 h 4660623"/>
              <a:gd name="connsiteX2" fmla="*/ 2529466 w 2529466"/>
              <a:gd name="connsiteY2" fmla="*/ 4256839 h 4660623"/>
              <a:gd name="connsiteX3" fmla="*/ 0 w 2529466"/>
              <a:gd name="connsiteY3" fmla="*/ 4660623 h 4660623"/>
              <a:gd name="connsiteX4" fmla="*/ 18330 w 2529466"/>
              <a:gd name="connsiteY4" fmla="*/ 0 h 4660623"/>
              <a:gd name="connsiteX0" fmla="*/ 18330 w 2700539"/>
              <a:gd name="connsiteY0" fmla="*/ 0 h 4660623"/>
              <a:gd name="connsiteX1" fmla="*/ 2700539 w 2700539"/>
              <a:gd name="connsiteY1" fmla="*/ 321601 h 4660623"/>
              <a:gd name="connsiteX2" fmla="*/ 2529466 w 2700539"/>
              <a:gd name="connsiteY2" fmla="*/ 4256839 h 4660623"/>
              <a:gd name="connsiteX3" fmla="*/ 0 w 2700539"/>
              <a:gd name="connsiteY3" fmla="*/ 4660623 h 4660623"/>
              <a:gd name="connsiteX4" fmla="*/ 18330 w 2700539"/>
              <a:gd name="connsiteY4" fmla="*/ 0 h 4660623"/>
              <a:gd name="connsiteX0" fmla="*/ 0 w 2746174"/>
              <a:gd name="connsiteY0" fmla="*/ 372584 h 4339022"/>
              <a:gd name="connsiteX1" fmla="*/ 2746174 w 2746174"/>
              <a:gd name="connsiteY1" fmla="*/ 0 h 4339022"/>
              <a:gd name="connsiteX2" fmla="*/ 2575101 w 2746174"/>
              <a:gd name="connsiteY2" fmla="*/ 3935238 h 4339022"/>
              <a:gd name="connsiteX3" fmla="*/ 45635 w 2746174"/>
              <a:gd name="connsiteY3" fmla="*/ 4339022 h 4339022"/>
              <a:gd name="connsiteX4" fmla="*/ 0 w 2746174"/>
              <a:gd name="connsiteY4" fmla="*/ 372584 h 4339022"/>
              <a:gd name="connsiteX0" fmla="*/ 0 w 2860798"/>
              <a:gd name="connsiteY0" fmla="*/ 0 h 4472789"/>
              <a:gd name="connsiteX1" fmla="*/ 2860798 w 2860798"/>
              <a:gd name="connsiteY1" fmla="*/ 133767 h 4472789"/>
              <a:gd name="connsiteX2" fmla="*/ 2689725 w 2860798"/>
              <a:gd name="connsiteY2" fmla="*/ 4069005 h 4472789"/>
              <a:gd name="connsiteX3" fmla="*/ 160259 w 2860798"/>
              <a:gd name="connsiteY3" fmla="*/ 4472789 h 4472789"/>
              <a:gd name="connsiteX4" fmla="*/ 0 w 2860798"/>
              <a:gd name="connsiteY4" fmla="*/ 0 h 4472789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689725 w 2860798"/>
              <a:gd name="connsiteY2" fmla="*/ 4069005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737751 w 2860798"/>
              <a:gd name="connsiteY2" fmla="*/ 4061768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758905 w 2860798"/>
              <a:gd name="connsiteY2" fmla="*/ 4064248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33240"/>
              <a:gd name="connsiteY0" fmla="*/ 0 h 4553779"/>
              <a:gd name="connsiteX1" fmla="*/ 2833240 w 2833240"/>
              <a:gd name="connsiteY1" fmla="*/ 150536 h 4553779"/>
              <a:gd name="connsiteX2" fmla="*/ 2731347 w 2833240"/>
              <a:gd name="connsiteY2" fmla="*/ 4081017 h 4553779"/>
              <a:gd name="connsiteX3" fmla="*/ 95152 w 2833240"/>
              <a:gd name="connsiteY3" fmla="*/ 4553779 h 4553779"/>
              <a:gd name="connsiteX4" fmla="*/ 0 w 2833240"/>
              <a:gd name="connsiteY4" fmla="*/ 0 h 4553779"/>
              <a:gd name="connsiteX0" fmla="*/ 0 w 2851567"/>
              <a:gd name="connsiteY0" fmla="*/ 0 h 4567375"/>
              <a:gd name="connsiteX1" fmla="*/ 2851567 w 2851567"/>
              <a:gd name="connsiteY1" fmla="*/ 164132 h 4567375"/>
              <a:gd name="connsiteX2" fmla="*/ 2749674 w 2851567"/>
              <a:gd name="connsiteY2" fmla="*/ 4094613 h 4567375"/>
              <a:gd name="connsiteX3" fmla="*/ 113479 w 2851567"/>
              <a:gd name="connsiteY3" fmla="*/ 4567375 h 4567375"/>
              <a:gd name="connsiteX4" fmla="*/ 0 w 2851567"/>
              <a:gd name="connsiteY4" fmla="*/ 0 h 4567375"/>
              <a:gd name="connsiteX0" fmla="*/ 0 w 2838306"/>
              <a:gd name="connsiteY0" fmla="*/ 1332784 h 5900159"/>
              <a:gd name="connsiteX1" fmla="*/ 2838306 w 2838306"/>
              <a:gd name="connsiteY1" fmla="*/ -1 h 5900159"/>
              <a:gd name="connsiteX2" fmla="*/ 2749674 w 2838306"/>
              <a:gd name="connsiteY2" fmla="*/ 5427397 h 5900159"/>
              <a:gd name="connsiteX3" fmla="*/ 113479 w 2838306"/>
              <a:gd name="connsiteY3" fmla="*/ 5900159 h 5900159"/>
              <a:gd name="connsiteX4" fmla="*/ 0 w 2838306"/>
              <a:gd name="connsiteY4" fmla="*/ 1332784 h 5900159"/>
              <a:gd name="connsiteX0" fmla="*/ 0 w 2838306"/>
              <a:gd name="connsiteY0" fmla="*/ 1332784 h 5900159"/>
              <a:gd name="connsiteX1" fmla="*/ 2838306 w 2838306"/>
              <a:gd name="connsiteY1" fmla="*/ -1 h 5900159"/>
              <a:gd name="connsiteX2" fmla="*/ 2812725 w 2838306"/>
              <a:gd name="connsiteY2" fmla="*/ 1846095 h 5900159"/>
              <a:gd name="connsiteX3" fmla="*/ 113479 w 2838306"/>
              <a:gd name="connsiteY3" fmla="*/ 5900159 h 5900159"/>
              <a:gd name="connsiteX4" fmla="*/ 0 w 2838306"/>
              <a:gd name="connsiteY4" fmla="*/ 1332784 h 5900159"/>
              <a:gd name="connsiteX0" fmla="*/ 0 w 2838306"/>
              <a:gd name="connsiteY0" fmla="*/ 1332784 h 4216941"/>
              <a:gd name="connsiteX1" fmla="*/ 2838306 w 2838306"/>
              <a:gd name="connsiteY1" fmla="*/ -1 h 4216941"/>
              <a:gd name="connsiteX2" fmla="*/ 2812725 w 2838306"/>
              <a:gd name="connsiteY2" fmla="*/ 1846095 h 4216941"/>
              <a:gd name="connsiteX3" fmla="*/ 61177 w 2838306"/>
              <a:gd name="connsiteY3" fmla="*/ 4216941 h 4216941"/>
              <a:gd name="connsiteX4" fmla="*/ 0 w 2838306"/>
              <a:gd name="connsiteY4" fmla="*/ 1332784 h 4216941"/>
              <a:gd name="connsiteX0" fmla="*/ 0 w 2838306"/>
              <a:gd name="connsiteY0" fmla="*/ 1332784 h 4892116"/>
              <a:gd name="connsiteX1" fmla="*/ 2838306 w 2838306"/>
              <a:gd name="connsiteY1" fmla="*/ -1 h 4892116"/>
              <a:gd name="connsiteX2" fmla="*/ 2812725 w 2838306"/>
              <a:gd name="connsiteY2" fmla="*/ 1846095 h 4892116"/>
              <a:gd name="connsiteX3" fmla="*/ 61177 w 2838306"/>
              <a:gd name="connsiteY3" fmla="*/ 4216941 h 4892116"/>
              <a:gd name="connsiteX4" fmla="*/ 0 w 2838306"/>
              <a:gd name="connsiteY4" fmla="*/ 1332784 h 4892116"/>
              <a:gd name="connsiteX0" fmla="*/ 0 w 2838306"/>
              <a:gd name="connsiteY0" fmla="*/ 1332784 h 4925466"/>
              <a:gd name="connsiteX1" fmla="*/ 2838306 w 2838306"/>
              <a:gd name="connsiteY1" fmla="*/ -1 h 4925466"/>
              <a:gd name="connsiteX2" fmla="*/ 2812725 w 2838306"/>
              <a:gd name="connsiteY2" fmla="*/ 1846095 h 4925466"/>
              <a:gd name="connsiteX3" fmla="*/ 61177 w 2838306"/>
              <a:gd name="connsiteY3" fmla="*/ 4216941 h 4925466"/>
              <a:gd name="connsiteX4" fmla="*/ 0 w 2838306"/>
              <a:gd name="connsiteY4" fmla="*/ 1332784 h 4925466"/>
              <a:gd name="connsiteX0" fmla="*/ 0 w 2838306"/>
              <a:gd name="connsiteY0" fmla="*/ 1332784 h 4972235"/>
              <a:gd name="connsiteX1" fmla="*/ 2838306 w 2838306"/>
              <a:gd name="connsiteY1" fmla="*/ -1 h 4972235"/>
              <a:gd name="connsiteX2" fmla="*/ 2812725 w 2838306"/>
              <a:gd name="connsiteY2" fmla="*/ 1846095 h 4972235"/>
              <a:gd name="connsiteX3" fmla="*/ 48697 w 2838306"/>
              <a:gd name="connsiteY3" fmla="*/ 4270943 h 4972235"/>
              <a:gd name="connsiteX4" fmla="*/ 0 w 2838306"/>
              <a:gd name="connsiteY4" fmla="*/ 1332784 h 4972235"/>
              <a:gd name="connsiteX0" fmla="*/ 0 w 2838306"/>
              <a:gd name="connsiteY0" fmla="*/ 1332784 h 4881970"/>
              <a:gd name="connsiteX1" fmla="*/ 2838306 w 2838306"/>
              <a:gd name="connsiteY1" fmla="*/ -1 h 4881970"/>
              <a:gd name="connsiteX2" fmla="*/ 2812725 w 2838306"/>
              <a:gd name="connsiteY2" fmla="*/ 1846095 h 4881970"/>
              <a:gd name="connsiteX3" fmla="*/ 48697 w 2838306"/>
              <a:gd name="connsiteY3" fmla="*/ 4270943 h 4881970"/>
              <a:gd name="connsiteX4" fmla="*/ 0 w 2838306"/>
              <a:gd name="connsiteY4" fmla="*/ 1332784 h 4881970"/>
              <a:gd name="connsiteX0" fmla="*/ 0 w 2802633"/>
              <a:gd name="connsiteY0" fmla="*/ 1306075 h 4881976"/>
              <a:gd name="connsiteX1" fmla="*/ 2802633 w 2802633"/>
              <a:gd name="connsiteY1" fmla="*/ -1 h 4881976"/>
              <a:gd name="connsiteX2" fmla="*/ 2777052 w 2802633"/>
              <a:gd name="connsiteY2" fmla="*/ 1846095 h 4881976"/>
              <a:gd name="connsiteX3" fmla="*/ 13024 w 2802633"/>
              <a:gd name="connsiteY3" fmla="*/ 4270943 h 4881976"/>
              <a:gd name="connsiteX4" fmla="*/ 0 w 2802633"/>
              <a:gd name="connsiteY4" fmla="*/ 1306075 h 4881976"/>
              <a:gd name="connsiteX0" fmla="*/ 0 w 2802633"/>
              <a:gd name="connsiteY0" fmla="*/ 1306075 h 4494068"/>
              <a:gd name="connsiteX1" fmla="*/ 2802633 w 2802633"/>
              <a:gd name="connsiteY1" fmla="*/ -1 h 4494068"/>
              <a:gd name="connsiteX2" fmla="*/ 2777052 w 2802633"/>
              <a:gd name="connsiteY2" fmla="*/ 1846095 h 4494068"/>
              <a:gd name="connsiteX3" fmla="*/ 1575876 w 2802633"/>
              <a:gd name="connsiteY3" fmla="*/ 4010516 h 4494068"/>
              <a:gd name="connsiteX4" fmla="*/ 13024 w 2802633"/>
              <a:gd name="connsiteY4" fmla="*/ 4270943 h 4494068"/>
              <a:gd name="connsiteX5" fmla="*/ 0 w 2802633"/>
              <a:gd name="connsiteY5" fmla="*/ 1306075 h 4494068"/>
              <a:gd name="connsiteX0" fmla="*/ 0 w 2802633"/>
              <a:gd name="connsiteY0" fmla="*/ 1306075 h 4567825"/>
              <a:gd name="connsiteX1" fmla="*/ 2802633 w 2802633"/>
              <a:gd name="connsiteY1" fmla="*/ -1 h 4567825"/>
              <a:gd name="connsiteX2" fmla="*/ 2777052 w 2802633"/>
              <a:gd name="connsiteY2" fmla="*/ 1846095 h 4567825"/>
              <a:gd name="connsiteX3" fmla="*/ 1552175 w 2802633"/>
              <a:gd name="connsiteY3" fmla="*/ 4218559 h 4567825"/>
              <a:gd name="connsiteX4" fmla="*/ 13024 w 2802633"/>
              <a:gd name="connsiteY4" fmla="*/ 4270943 h 4567825"/>
              <a:gd name="connsiteX5" fmla="*/ 0 w 2802633"/>
              <a:gd name="connsiteY5" fmla="*/ 1306075 h 4567825"/>
              <a:gd name="connsiteX0" fmla="*/ 0 w 2802633"/>
              <a:gd name="connsiteY0" fmla="*/ 1306075 h 4567825"/>
              <a:gd name="connsiteX1" fmla="*/ 2802633 w 2802633"/>
              <a:gd name="connsiteY1" fmla="*/ -1 h 4567825"/>
              <a:gd name="connsiteX2" fmla="*/ 2777052 w 2802633"/>
              <a:gd name="connsiteY2" fmla="*/ 1846095 h 4567825"/>
              <a:gd name="connsiteX3" fmla="*/ 1552175 w 2802633"/>
              <a:gd name="connsiteY3" fmla="*/ 4218559 h 4567825"/>
              <a:gd name="connsiteX4" fmla="*/ 13024 w 2802633"/>
              <a:gd name="connsiteY4" fmla="*/ 4270943 h 4567825"/>
              <a:gd name="connsiteX5" fmla="*/ 0 w 2802633"/>
              <a:gd name="connsiteY5" fmla="*/ 1306075 h 4567825"/>
              <a:gd name="connsiteX0" fmla="*/ 0 w 2802633"/>
              <a:gd name="connsiteY0" fmla="*/ 1306075 h 4567825"/>
              <a:gd name="connsiteX1" fmla="*/ 2802633 w 2802633"/>
              <a:gd name="connsiteY1" fmla="*/ -1 h 4567825"/>
              <a:gd name="connsiteX2" fmla="*/ 2777052 w 2802633"/>
              <a:gd name="connsiteY2" fmla="*/ 1846095 h 4567825"/>
              <a:gd name="connsiteX3" fmla="*/ 1552175 w 2802633"/>
              <a:gd name="connsiteY3" fmla="*/ 4218559 h 4567825"/>
              <a:gd name="connsiteX4" fmla="*/ 13024 w 2802633"/>
              <a:gd name="connsiteY4" fmla="*/ 4270943 h 4567825"/>
              <a:gd name="connsiteX5" fmla="*/ 0 w 2802633"/>
              <a:gd name="connsiteY5" fmla="*/ 1306075 h 4567825"/>
              <a:gd name="connsiteX0" fmla="*/ 407877 w 2789643"/>
              <a:gd name="connsiteY0" fmla="*/ 2698738 h 4567825"/>
              <a:gd name="connsiteX1" fmla="*/ 2789643 w 2789643"/>
              <a:gd name="connsiteY1" fmla="*/ -1 h 4567825"/>
              <a:gd name="connsiteX2" fmla="*/ 2764062 w 2789643"/>
              <a:gd name="connsiteY2" fmla="*/ 1846095 h 4567825"/>
              <a:gd name="connsiteX3" fmla="*/ 1539185 w 2789643"/>
              <a:gd name="connsiteY3" fmla="*/ 4218559 h 4567825"/>
              <a:gd name="connsiteX4" fmla="*/ 34 w 2789643"/>
              <a:gd name="connsiteY4" fmla="*/ 4270943 h 4567825"/>
              <a:gd name="connsiteX5" fmla="*/ 407877 w 2789643"/>
              <a:gd name="connsiteY5" fmla="*/ 2698738 h 4567825"/>
              <a:gd name="connsiteX0" fmla="*/ 407884 w 2789650"/>
              <a:gd name="connsiteY0" fmla="*/ 2698738 h 4567825"/>
              <a:gd name="connsiteX1" fmla="*/ 2789650 w 2789650"/>
              <a:gd name="connsiteY1" fmla="*/ -1 h 4567825"/>
              <a:gd name="connsiteX2" fmla="*/ 2764069 w 2789650"/>
              <a:gd name="connsiteY2" fmla="*/ 1846095 h 4567825"/>
              <a:gd name="connsiteX3" fmla="*/ 1539192 w 2789650"/>
              <a:gd name="connsiteY3" fmla="*/ 4218559 h 4567825"/>
              <a:gd name="connsiteX4" fmla="*/ 41 w 2789650"/>
              <a:gd name="connsiteY4" fmla="*/ 4270943 h 4567825"/>
              <a:gd name="connsiteX5" fmla="*/ 407884 w 2789650"/>
              <a:gd name="connsiteY5" fmla="*/ 2698738 h 4567825"/>
              <a:gd name="connsiteX0" fmla="*/ 573414 w 2789637"/>
              <a:gd name="connsiteY0" fmla="*/ 2370889 h 4567825"/>
              <a:gd name="connsiteX1" fmla="*/ 2789637 w 2789637"/>
              <a:gd name="connsiteY1" fmla="*/ -1 h 4567825"/>
              <a:gd name="connsiteX2" fmla="*/ 2764056 w 2789637"/>
              <a:gd name="connsiteY2" fmla="*/ 1846095 h 4567825"/>
              <a:gd name="connsiteX3" fmla="*/ 1539179 w 2789637"/>
              <a:gd name="connsiteY3" fmla="*/ 4218559 h 4567825"/>
              <a:gd name="connsiteX4" fmla="*/ 28 w 2789637"/>
              <a:gd name="connsiteY4" fmla="*/ 4270943 h 4567825"/>
              <a:gd name="connsiteX5" fmla="*/ 573414 w 2789637"/>
              <a:gd name="connsiteY5" fmla="*/ 2370889 h 4567825"/>
              <a:gd name="connsiteX0" fmla="*/ 573414 w 2789637"/>
              <a:gd name="connsiteY0" fmla="*/ 2370889 h 4567825"/>
              <a:gd name="connsiteX1" fmla="*/ 2789637 w 2789637"/>
              <a:gd name="connsiteY1" fmla="*/ -1 h 4567825"/>
              <a:gd name="connsiteX2" fmla="*/ 2764056 w 2789637"/>
              <a:gd name="connsiteY2" fmla="*/ 1846095 h 4567825"/>
              <a:gd name="connsiteX3" fmla="*/ 1539179 w 2789637"/>
              <a:gd name="connsiteY3" fmla="*/ 4218559 h 4567825"/>
              <a:gd name="connsiteX4" fmla="*/ 28 w 2789637"/>
              <a:gd name="connsiteY4" fmla="*/ 4270943 h 4567825"/>
              <a:gd name="connsiteX5" fmla="*/ 573414 w 2789637"/>
              <a:gd name="connsiteY5" fmla="*/ 2370889 h 4567825"/>
              <a:gd name="connsiteX0" fmla="*/ 573414 w 2784738"/>
              <a:gd name="connsiteY0" fmla="*/ 1189512 h 3386448"/>
              <a:gd name="connsiteX1" fmla="*/ 2784738 w 2784738"/>
              <a:gd name="connsiteY1" fmla="*/ 1 h 3386448"/>
              <a:gd name="connsiteX2" fmla="*/ 2764056 w 2784738"/>
              <a:gd name="connsiteY2" fmla="*/ 664718 h 3386448"/>
              <a:gd name="connsiteX3" fmla="*/ 1539179 w 2784738"/>
              <a:gd name="connsiteY3" fmla="*/ 3037182 h 3386448"/>
              <a:gd name="connsiteX4" fmla="*/ 28 w 2784738"/>
              <a:gd name="connsiteY4" fmla="*/ 3089566 h 3386448"/>
              <a:gd name="connsiteX5" fmla="*/ 573414 w 2784738"/>
              <a:gd name="connsiteY5" fmla="*/ 1189512 h 3386448"/>
              <a:gd name="connsiteX0" fmla="*/ 573414 w 2784738"/>
              <a:gd name="connsiteY0" fmla="*/ 1719000 h 3915936"/>
              <a:gd name="connsiteX1" fmla="*/ 2784738 w 2784738"/>
              <a:gd name="connsiteY1" fmla="*/ 529489 h 3915936"/>
              <a:gd name="connsiteX2" fmla="*/ 2764056 w 2784738"/>
              <a:gd name="connsiteY2" fmla="*/ 1194206 h 3915936"/>
              <a:gd name="connsiteX3" fmla="*/ 1539179 w 2784738"/>
              <a:gd name="connsiteY3" fmla="*/ 3566670 h 3915936"/>
              <a:gd name="connsiteX4" fmla="*/ 28 w 2784738"/>
              <a:gd name="connsiteY4" fmla="*/ 3619054 h 3915936"/>
              <a:gd name="connsiteX5" fmla="*/ 573414 w 2784738"/>
              <a:gd name="connsiteY5" fmla="*/ 1719000 h 3915936"/>
              <a:gd name="connsiteX0" fmla="*/ 573414 w 2803404"/>
              <a:gd name="connsiteY0" fmla="*/ 1719000 h 3915936"/>
              <a:gd name="connsiteX1" fmla="*/ 2784738 w 2803404"/>
              <a:gd name="connsiteY1" fmla="*/ 529489 h 3915936"/>
              <a:gd name="connsiteX2" fmla="*/ 2803404 w 2803404"/>
              <a:gd name="connsiteY2" fmla="*/ 1101636 h 3915936"/>
              <a:gd name="connsiteX3" fmla="*/ 1539179 w 2803404"/>
              <a:gd name="connsiteY3" fmla="*/ 3566670 h 3915936"/>
              <a:gd name="connsiteX4" fmla="*/ 28 w 2803404"/>
              <a:gd name="connsiteY4" fmla="*/ 3619054 h 3915936"/>
              <a:gd name="connsiteX5" fmla="*/ 573414 w 2803404"/>
              <a:gd name="connsiteY5" fmla="*/ 1719000 h 3915936"/>
              <a:gd name="connsiteX0" fmla="*/ 573414 w 2803404"/>
              <a:gd name="connsiteY0" fmla="*/ 1719000 h 4204348"/>
              <a:gd name="connsiteX1" fmla="*/ 2784738 w 2803404"/>
              <a:gd name="connsiteY1" fmla="*/ 529489 h 4204348"/>
              <a:gd name="connsiteX2" fmla="*/ 2803404 w 2803404"/>
              <a:gd name="connsiteY2" fmla="*/ 1101636 h 4204348"/>
              <a:gd name="connsiteX3" fmla="*/ 1539179 w 2803404"/>
              <a:gd name="connsiteY3" fmla="*/ 3566670 h 4204348"/>
              <a:gd name="connsiteX4" fmla="*/ 28 w 2803404"/>
              <a:gd name="connsiteY4" fmla="*/ 3619054 h 4204348"/>
              <a:gd name="connsiteX5" fmla="*/ 573414 w 2803404"/>
              <a:gd name="connsiteY5" fmla="*/ 1719000 h 4204348"/>
              <a:gd name="connsiteX0" fmla="*/ 573414 w 2803404"/>
              <a:gd name="connsiteY0" fmla="*/ 1719000 h 4249671"/>
              <a:gd name="connsiteX1" fmla="*/ 2784738 w 2803404"/>
              <a:gd name="connsiteY1" fmla="*/ 529489 h 4249671"/>
              <a:gd name="connsiteX2" fmla="*/ 2803404 w 2803404"/>
              <a:gd name="connsiteY2" fmla="*/ 1101636 h 4249671"/>
              <a:gd name="connsiteX3" fmla="*/ 1539179 w 2803404"/>
              <a:gd name="connsiteY3" fmla="*/ 3566670 h 4249671"/>
              <a:gd name="connsiteX4" fmla="*/ 28 w 2803404"/>
              <a:gd name="connsiteY4" fmla="*/ 3619054 h 4249671"/>
              <a:gd name="connsiteX5" fmla="*/ 573414 w 2803404"/>
              <a:gd name="connsiteY5" fmla="*/ 1719000 h 4249671"/>
              <a:gd name="connsiteX0" fmla="*/ 573414 w 2803404"/>
              <a:gd name="connsiteY0" fmla="*/ 1220207 h 3750878"/>
              <a:gd name="connsiteX1" fmla="*/ 1331069 w 2803404"/>
              <a:gd name="connsiteY1" fmla="*/ 199356 h 3750878"/>
              <a:gd name="connsiteX2" fmla="*/ 2784738 w 2803404"/>
              <a:gd name="connsiteY2" fmla="*/ 30696 h 3750878"/>
              <a:gd name="connsiteX3" fmla="*/ 2803404 w 2803404"/>
              <a:gd name="connsiteY3" fmla="*/ 602843 h 3750878"/>
              <a:gd name="connsiteX4" fmla="*/ 1539179 w 2803404"/>
              <a:gd name="connsiteY4" fmla="*/ 3067877 h 3750878"/>
              <a:gd name="connsiteX5" fmla="*/ 28 w 2803404"/>
              <a:gd name="connsiteY5" fmla="*/ 3120261 h 3750878"/>
              <a:gd name="connsiteX6" fmla="*/ 573414 w 2803404"/>
              <a:gd name="connsiteY6" fmla="*/ 1220207 h 3750878"/>
              <a:gd name="connsiteX0" fmla="*/ 573414 w 2803404"/>
              <a:gd name="connsiteY0" fmla="*/ 1344603 h 3875274"/>
              <a:gd name="connsiteX1" fmla="*/ 1481113 w 2803404"/>
              <a:gd name="connsiteY1" fmla="*/ 85183 h 3875274"/>
              <a:gd name="connsiteX2" fmla="*/ 2784738 w 2803404"/>
              <a:gd name="connsiteY2" fmla="*/ 155092 h 3875274"/>
              <a:gd name="connsiteX3" fmla="*/ 2803404 w 2803404"/>
              <a:gd name="connsiteY3" fmla="*/ 727239 h 3875274"/>
              <a:gd name="connsiteX4" fmla="*/ 1539179 w 2803404"/>
              <a:gd name="connsiteY4" fmla="*/ 3192273 h 3875274"/>
              <a:gd name="connsiteX5" fmla="*/ 28 w 2803404"/>
              <a:gd name="connsiteY5" fmla="*/ 3244657 h 3875274"/>
              <a:gd name="connsiteX6" fmla="*/ 573414 w 2803404"/>
              <a:gd name="connsiteY6" fmla="*/ 1344603 h 3875274"/>
              <a:gd name="connsiteX0" fmla="*/ 573414 w 2803404"/>
              <a:gd name="connsiteY0" fmla="*/ 1344603 h 3875274"/>
              <a:gd name="connsiteX1" fmla="*/ 1481113 w 2803404"/>
              <a:gd name="connsiteY1" fmla="*/ 85183 h 3875274"/>
              <a:gd name="connsiteX2" fmla="*/ 2784738 w 2803404"/>
              <a:gd name="connsiteY2" fmla="*/ 155092 h 3875274"/>
              <a:gd name="connsiteX3" fmla="*/ 2803404 w 2803404"/>
              <a:gd name="connsiteY3" fmla="*/ 727239 h 3875274"/>
              <a:gd name="connsiteX4" fmla="*/ 1539179 w 2803404"/>
              <a:gd name="connsiteY4" fmla="*/ 3192273 h 3875274"/>
              <a:gd name="connsiteX5" fmla="*/ 28 w 2803404"/>
              <a:gd name="connsiteY5" fmla="*/ 3244657 h 3875274"/>
              <a:gd name="connsiteX6" fmla="*/ 573414 w 2803404"/>
              <a:gd name="connsiteY6" fmla="*/ 1344603 h 3875274"/>
              <a:gd name="connsiteX0" fmla="*/ 573413 w 2803403"/>
              <a:gd name="connsiteY0" fmla="*/ 1344603 h 3875274"/>
              <a:gd name="connsiteX1" fmla="*/ 1481112 w 2803403"/>
              <a:gd name="connsiteY1" fmla="*/ 85183 h 3875274"/>
              <a:gd name="connsiteX2" fmla="*/ 2784737 w 2803403"/>
              <a:gd name="connsiteY2" fmla="*/ 155092 h 3875274"/>
              <a:gd name="connsiteX3" fmla="*/ 2803403 w 2803403"/>
              <a:gd name="connsiteY3" fmla="*/ 727239 h 3875274"/>
              <a:gd name="connsiteX4" fmla="*/ 1539178 w 2803403"/>
              <a:gd name="connsiteY4" fmla="*/ 3192273 h 3875274"/>
              <a:gd name="connsiteX5" fmla="*/ 27 w 2803403"/>
              <a:gd name="connsiteY5" fmla="*/ 3244657 h 3875274"/>
              <a:gd name="connsiteX6" fmla="*/ 573413 w 2803403"/>
              <a:gd name="connsiteY6" fmla="*/ 1344603 h 3875274"/>
              <a:gd name="connsiteX0" fmla="*/ 649088 w 2803400"/>
              <a:gd name="connsiteY0" fmla="*/ 1194728 h 3875274"/>
              <a:gd name="connsiteX1" fmla="*/ 1481109 w 2803400"/>
              <a:gd name="connsiteY1" fmla="*/ 85183 h 3875274"/>
              <a:gd name="connsiteX2" fmla="*/ 2784734 w 2803400"/>
              <a:gd name="connsiteY2" fmla="*/ 155092 h 3875274"/>
              <a:gd name="connsiteX3" fmla="*/ 2803400 w 2803400"/>
              <a:gd name="connsiteY3" fmla="*/ 727239 h 3875274"/>
              <a:gd name="connsiteX4" fmla="*/ 1539175 w 2803400"/>
              <a:gd name="connsiteY4" fmla="*/ 3192273 h 3875274"/>
              <a:gd name="connsiteX5" fmla="*/ 24 w 2803400"/>
              <a:gd name="connsiteY5" fmla="*/ 3244657 h 3875274"/>
              <a:gd name="connsiteX6" fmla="*/ 649088 w 2803400"/>
              <a:gd name="connsiteY6" fmla="*/ 1194728 h 3875274"/>
              <a:gd name="connsiteX0" fmla="*/ 649088 w 2803400"/>
              <a:gd name="connsiteY0" fmla="*/ 1194728 h 3875274"/>
              <a:gd name="connsiteX1" fmla="*/ 1481109 w 2803400"/>
              <a:gd name="connsiteY1" fmla="*/ 85183 h 3875274"/>
              <a:gd name="connsiteX2" fmla="*/ 2784734 w 2803400"/>
              <a:gd name="connsiteY2" fmla="*/ 155092 h 3875274"/>
              <a:gd name="connsiteX3" fmla="*/ 2803400 w 2803400"/>
              <a:gd name="connsiteY3" fmla="*/ 727239 h 3875274"/>
              <a:gd name="connsiteX4" fmla="*/ 1539175 w 2803400"/>
              <a:gd name="connsiteY4" fmla="*/ 3192273 h 3875274"/>
              <a:gd name="connsiteX5" fmla="*/ 24 w 2803400"/>
              <a:gd name="connsiteY5" fmla="*/ 3244657 h 3875274"/>
              <a:gd name="connsiteX6" fmla="*/ 649088 w 2803400"/>
              <a:gd name="connsiteY6" fmla="*/ 1194728 h 3875274"/>
              <a:gd name="connsiteX0" fmla="*/ 649088 w 2803400"/>
              <a:gd name="connsiteY0" fmla="*/ 1486917 h 4167463"/>
              <a:gd name="connsiteX1" fmla="*/ 1481109 w 2803400"/>
              <a:gd name="connsiteY1" fmla="*/ 377372 h 4167463"/>
              <a:gd name="connsiteX2" fmla="*/ 2531353 w 2803400"/>
              <a:gd name="connsiteY2" fmla="*/ 11754 h 4167463"/>
              <a:gd name="connsiteX3" fmla="*/ 2803400 w 2803400"/>
              <a:gd name="connsiteY3" fmla="*/ 1019428 h 4167463"/>
              <a:gd name="connsiteX4" fmla="*/ 1539175 w 2803400"/>
              <a:gd name="connsiteY4" fmla="*/ 3484462 h 4167463"/>
              <a:gd name="connsiteX5" fmla="*/ 24 w 2803400"/>
              <a:gd name="connsiteY5" fmla="*/ 3536846 h 4167463"/>
              <a:gd name="connsiteX6" fmla="*/ 649088 w 2803400"/>
              <a:gd name="connsiteY6" fmla="*/ 1486917 h 4167463"/>
              <a:gd name="connsiteX0" fmla="*/ 649088 w 2803400"/>
              <a:gd name="connsiteY0" fmla="*/ 1550813 h 4231359"/>
              <a:gd name="connsiteX1" fmla="*/ 1481109 w 2803400"/>
              <a:gd name="connsiteY1" fmla="*/ 441268 h 4231359"/>
              <a:gd name="connsiteX2" fmla="*/ 2531353 w 2803400"/>
              <a:gd name="connsiteY2" fmla="*/ 75650 h 4231359"/>
              <a:gd name="connsiteX3" fmla="*/ 2803400 w 2803400"/>
              <a:gd name="connsiteY3" fmla="*/ 1083324 h 4231359"/>
              <a:gd name="connsiteX4" fmla="*/ 1539175 w 2803400"/>
              <a:gd name="connsiteY4" fmla="*/ 3548358 h 4231359"/>
              <a:gd name="connsiteX5" fmla="*/ 24 w 2803400"/>
              <a:gd name="connsiteY5" fmla="*/ 3600742 h 4231359"/>
              <a:gd name="connsiteX6" fmla="*/ 649088 w 2803400"/>
              <a:gd name="connsiteY6" fmla="*/ 1550813 h 4231359"/>
              <a:gd name="connsiteX0" fmla="*/ 649088 w 2803400"/>
              <a:gd name="connsiteY0" fmla="*/ 1550813 h 4231359"/>
              <a:gd name="connsiteX1" fmla="*/ 1481109 w 2803400"/>
              <a:gd name="connsiteY1" fmla="*/ 441268 h 4231359"/>
              <a:gd name="connsiteX2" fmla="*/ 2531353 w 2803400"/>
              <a:gd name="connsiteY2" fmla="*/ 75650 h 4231359"/>
              <a:gd name="connsiteX3" fmla="*/ 2803400 w 2803400"/>
              <a:gd name="connsiteY3" fmla="*/ 1083324 h 4231359"/>
              <a:gd name="connsiteX4" fmla="*/ 1539175 w 2803400"/>
              <a:gd name="connsiteY4" fmla="*/ 3548358 h 4231359"/>
              <a:gd name="connsiteX5" fmla="*/ 24 w 2803400"/>
              <a:gd name="connsiteY5" fmla="*/ 3600742 h 4231359"/>
              <a:gd name="connsiteX6" fmla="*/ 649088 w 2803400"/>
              <a:gd name="connsiteY6" fmla="*/ 1550813 h 4231359"/>
              <a:gd name="connsiteX0" fmla="*/ 649088 w 2887091"/>
              <a:gd name="connsiteY0" fmla="*/ 1550813 h 4231359"/>
              <a:gd name="connsiteX1" fmla="*/ 1481109 w 2887091"/>
              <a:gd name="connsiteY1" fmla="*/ 441268 h 4231359"/>
              <a:gd name="connsiteX2" fmla="*/ 2531353 w 2887091"/>
              <a:gd name="connsiteY2" fmla="*/ 75650 h 4231359"/>
              <a:gd name="connsiteX3" fmla="*/ 2741813 w 2887091"/>
              <a:gd name="connsiteY3" fmla="*/ 580740 h 4231359"/>
              <a:gd name="connsiteX4" fmla="*/ 2803400 w 2887091"/>
              <a:gd name="connsiteY4" fmla="*/ 1083324 h 4231359"/>
              <a:gd name="connsiteX5" fmla="*/ 1539175 w 2887091"/>
              <a:gd name="connsiteY5" fmla="*/ 3548358 h 4231359"/>
              <a:gd name="connsiteX6" fmla="*/ 24 w 2887091"/>
              <a:gd name="connsiteY6" fmla="*/ 3600742 h 4231359"/>
              <a:gd name="connsiteX7" fmla="*/ 649088 w 2887091"/>
              <a:gd name="connsiteY7" fmla="*/ 1550813 h 4231359"/>
              <a:gd name="connsiteX0" fmla="*/ 649088 w 2895549"/>
              <a:gd name="connsiteY0" fmla="*/ 1550813 h 4231359"/>
              <a:gd name="connsiteX1" fmla="*/ 1481109 w 2895549"/>
              <a:gd name="connsiteY1" fmla="*/ 441268 h 4231359"/>
              <a:gd name="connsiteX2" fmla="*/ 2531353 w 2895549"/>
              <a:gd name="connsiteY2" fmla="*/ 75650 h 4231359"/>
              <a:gd name="connsiteX3" fmla="*/ 2776231 w 2895549"/>
              <a:gd name="connsiteY3" fmla="*/ 453991 h 4231359"/>
              <a:gd name="connsiteX4" fmla="*/ 2803400 w 2895549"/>
              <a:gd name="connsiteY4" fmla="*/ 1083324 h 4231359"/>
              <a:gd name="connsiteX5" fmla="*/ 1539175 w 2895549"/>
              <a:gd name="connsiteY5" fmla="*/ 3548358 h 4231359"/>
              <a:gd name="connsiteX6" fmla="*/ 24 w 2895549"/>
              <a:gd name="connsiteY6" fmla="*/ 3600742 h 4231359"/>
              <a:gd name="connsiteX7" fmla="*/ 649088 w 2895549"/>
              <a:gd name="connsiteY7" fmla="*/ 1550813 h 4231359"/>
              <a:gd name="connsiteX0" fmla="*/ 649088 w 2814482"/>
              <a:gd name="connsiteY0" fmla="*/ 1550813 h 4231359"/>
              <a:gd name="connsiteX1" fmla="*/ 1481109 w 2814482"/>
              <a:gd name="connsiteY1" fmla="*/ 441268 h 4231359"/>
              <a:gd name="connsiteX2" fmla="*/ 2531353 w 2814482"/>
              <a:gd name="connsiteY2" fmla="*/ 75650 h 4231359"/>
              <a:gd name="connsiteX3" fmla="*/ 2776231 w 2814482"/>
              <a:gd name="connsiteY3" fmla="*/ 453991 h 4231359"/>
              <a:gd name="connsiteX4" fmla="*/ 2803400 w 2814482"/>
              <a:gd name="connsiteY4" fmla="*/ 1083324 h 4231359"/>
              <a:gd name="connsiteX5" fmla="*/ 1539175 w 2814482"/>
              <a:gd name="connsiteY5" fmla="*/ 3548358 h 4231359"/>
              <a:gd name="connsiteX6" fmla="*/ 24 w 2814482"/>
              <a:gd name="connsiteY6" fmla="*/ 3600742 h 4231359"/>
              <a:gd name="connsiteX7" fmla="*/ 649088 w 2814482"/>
              <a:gd name="connsiteY7" fmla="*/ 1550813 h 4231359"/>
              <a:gd name="connsiteX0" fmla="*/ 649088 w 2814482"/>
              <a:gd name="connsiteY0" fmla="*/ 1550813 h 4231359"/>
              <a:gd name="connsiteX1" fmla="*/ 1481109 w 2814482"/>
              <a:gd name="connsiteY1" fmla="*/ 441268 h 4231359"/>
              <a:gd name="connsiteX2" fmla="*/ 2531353 w 2814482"/>
              <a:gd name="connsiteY2" fmla="*/ 75650 h 4231359"/>
              <a:gd name="connsiteX3" fmla="*/ 2776231 w 2814482"/>
              <a:gd name="connsiteY3" fmla="*/ 453991 h 4231359"/>
              <a:gd name="connsiteX4" fmla="*/ 2803400 w 2814482"/>
              <a:gd name="connsiteY4" fmla="*/ 1083324 h 4231359"/>
              <a:gd name="connsiteX5" fmla="*/ 1539175 w 2814482"/>
              <a:gd name="connsiteY5" fmla="*/ 3548358 h 4231359"/>
              <a:gd name="connsiteX6" fmla="*/ 24 w 2814482"/>
              <a:gd name="connsiteY6" fmla="*/ 3600742 h 4231359"/>
              <a:gd name="connsiteX7" fmla="*/ 649088 w 2814482"/>
              <a:gd name="connsiteY7" fmla="*/ 1550813 h 4231359"/>
              <a:gd name="connsiteX0" fmla="*/ 649088 w 2814482"/>
              <a:gd name="connsiteY0" fmla="*/ 1550813 h 4231359"/>
              <a:gd name="connsiteX1" fmla="*/ 1481109 w 2814482"/>
              <a:gd name="connsiteY1" fmla="*/ 441268 h 4231359"/>
              <a:gd name="connsiteX2" fmla="*/ 2531353 w 2814482"/>
              <a:gd name="connsiteY2" fmla="*/ 75650 h 4231359"/>
              <a:gd name="connsiteX3" fmla="*/ 2776231 w 2814482"/>
              <a:gd name="connsiteY3" fmla="*/ 453991 h 4231359"/>
              <a:gd name="connsiteX4" fmla="*/ 2803400 w 2814482"/>
              <a:gd name="connsiteY4" fmla="*/ 1083324 h 4231359"/>
              <a:gd name="connsiteX5" fmla="*/ 1539175 w 2814482"/>
              <a:gd name="connsiteY5" fmla="*/ 3548358 h 4231359"/>
              <a:gd name="connsiteX6" fmla="*/ 24 w 2814482"/>
              <a:gd name="connsiteY6" fmla="*/ 3600742 h 4231359"/>
              <a:gd name="connsiteX7" fmla="*/ 649088 w 2814482"/>
              <a:gd name="connsiteY7" fmla="*/ 1550813 h 4231359"/>
              <a:gd name="connsiteX0" fmla="*/ 649088 w 2813896"/>
              <a:gd name="connsiteY0" fmla="*/ 1550813 h 4231359"/>
              <a:gd name="connsiteX1" fmla="*/ 1481109 w 2813896"/>
              <a:gd name="connsiteY1" fmla="*/ 441268 h 4231359"/>
              <a:gd name="connsiteX2" fmla="*/ 2531353 w 2813896"/>
              <a:gd name="connsiteY2" fmla="*/ 75650 h 4231359"/>
              <a:gd name="connsiteX3" fmla="*/ 2776231 w 2813896"/>
              <a:gd name="connsiteY3" fmla="*/ 453991 h 4231359"/>
              <a:gd name="connsiteX4" fmla="*/ 2803400 w 2813896"/>
              <a:gd name="connsiteY4" fmla="*/ 1083324 h 4231359"/>
              <a:gd name="connsiteX5" fmla="*/ 1539175 w 2813896"/>
              <a:gd name="connsiteY5" fmla="*/ 3548358 h 4231359"/>
              <a:gd name="connsiteX6" fmla="*/ 24 w 2813896"/>
              <a:gd name="connsiteY6" fmla="*/ 3600742 h 4231359"/>
              <a:gd name="connsiteX7" fmla="*/ 649088 w 2813896"/>
              <a:gd name="connsiteY7" fmla="*/ 1550813 h 423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3896" h="4231359">
                <a:moveTo>
                  <a:pt x="649088" y="1550813"/>
                </a:moveTo>
                <a:cubicBezTo>
                  <a:pt x="895833" y="1117192"/>
                  <a:pt x="1092074" y="855838"/>
                  <a:pt x="1481109" y="441268"/>
                </a:cubicBezTo>
                <a:cubicBezTo>
                  <a:pt x="1849663" y="243016"/>
                  <a:pt x="2250143" y="-169634"/>
                  <a:pt x="2531353" y="75650"/>
                </a:cubicBezTo>
                <a:cubicBezTo>
                  <a:pt x="2741470" y="98895"/>
                  <a:pt x="2749354" y="322711"/>
                  <a:pt x="2776231" y="453991"/>
                </a:cubicBezTo>
                <a:cubicBezTo>
                  <a:pt x="2819409" y="670161"/>
                  <a:pt x="2820940" y="775199"/>
                  <a:pt x="2803400" y="1083324"/>
                </a:cubicBezTo>
                <a:cubicBezTo>
                  <a:pt x="2580116" y="2155172"/>
                  <a:pt x="2080253" y="2984977"/>
                  <a:pt x="1539175" y="3548358"/>
                </a:cubicBezTo>
                <a:cubicBezTo>
                  <a:pt x="674561" y="4679267"/>
                  <a:pt x="42186" y="4195233"/>
                  <a:pt x="24" y="3600742"/>
                </a:cubicBezTo>
                <a:cubicBezTo>
                  <a:pt x="-4317" y="2612453"/>
                  <a:pt x="607102" y="1634931"/>
                  <a:pt x="649088" y="1550813"/>
                </a:cubicBezTo>
                <a:close/>
              </a:path>
            </a:pathLst>
          </a:custGeom>
          <a:gradFill flip="none" rotWithShape="1">
            <a:gsLst>
              <a:gs pos="0">
                <a:srgbClr val="002060">
                  <a:alpha val="50000"/>
                </a:srgbClr>
              </a:gs>
              <a:gs pos="23000">
                <a:schemeClr val="accent1">
                  <a:alpha val="50000"/>
                </a:schemeClr>
              </a:gs>
              <a:gs pos="50000">
                <a:schemeClr val="accent1">
                  <a:lumMod val="40000"/>
                  <a:lumOff val="60000"/>
                  <a:alpha val="50000"/>
                </a:schemeClr>
              </a:gs>
              <a:gs pos="100000">
                <a:schemeClr val="accent1">
                  <a:shade val="100000"/>
                  <a:satMod val="115000"/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2B1A97-0DED-4D6B-93CC-52356186826E}"/>
              </a:ext>
            </a:extLst>
          </p:cNvPr>
          <p:cNvCxnSpPr>
            <a:cxnSpLocks/>
          </p:cNvCxnSpPr>
          <p:nvPr/>
        </p:nvCxnSpPr>
        <p:spPr>
          <a:xfrm flipV="1">
            <a:off x="1521848" y="4594267"/>
            <a:ext cx="111142" cy="471666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43D201D-54B5-4E85-AC83-06D5511FE2C1}"/>
                  </a:ext>
                </a:extLst>
              </p:cNvPr>
              <p:cNvSpPr txBox="1"/>
              <p:nvPr/>
            </p:nvSpPr>
            <p:spPr>
              <a:xfrm>
                <a:off x="2863725" y="3507055"/>
                <a:ext cx="472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43D201D-54B5-4E85-AC83-06D5511FE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25" y="3507055"/>
                <a:ext cx="4724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6">
            <a:extLst>
              <a:ext uri="{FF2B5EF4-FFF2-40B4-BE49-F238E27FC236}">
                <a16:creationId xmlns:a16="http://schemas.microsoft.com/office/drawing/2014/main" id="{1D353768-9E1A-4BE8-AFDB-EAFEB84F52A3}"/>
              </a:ext>
            </a:extLst>
          </p:cNvPr>
          <p:cNvSpPr/>
          <p:nvPr/>
        </p:nvSpPr>
        <p:spPr>
          <a:xfrm rot="1192812">
            <a:off x="6855828" y="1136228"/>
            <a:ext cx="2866140" cy="4567375"/>
          </a:xfrm>
          <a:custGeom>
            <a:avLst/>
            <a:gdLst>
              <a:gd name="connsiteX0" fmla="*/ 0 w 2511136"/>
              <a:gd name="connsiteY0" fmla="*/ 0 h 4256839"/>
              <a:gd name="connsiteX1" fmla="*/ 2511136 w 2511136"/>
              <a:gd name="connsiteY1" fmla="*/ 0 h 4256839"/>
              <a:gd name="connsiteX2" fmla="*/ 2511136 w 2511136"/>
              <a:gd name="connsiteY2" fmla="*/ 4256839 h 4256839"/>
              <a:gd name="connsiteX3" fmla="*/ 0 w 2511136"/>
              <a:gd name="connsiteY3" fmla="*/ 4256839 h 4256839"/>
              <a:gd name="connsiteX4" fmla="*/ 0 w 2511136"/>
              <a:gd name="connsiteY4" fmla="*/ 0 h 4256839"/>
              <a:gd name="connsiteX0" fmla="*/ 18330 w 2529466"/>
              <a:gd name="connsiteY0" fmla="*/ 0 h 4660623"/>
              <a:gd name="connsiteX1" fmla="*/ 2529466 w 2529466"/>
              <a:gd name="connsiteY1" fmla="*/ 0 h 4660623"/>
              <a:gd name="connsiteX2" fmla="*/ 2529466 w 2529466"/>
              <a:gd name="connsiteY2" fmla="*/ 4256839 h 4660623"/>
              <a:gd name="connsiteX3" fmla="*/ 0 w 2529466"/>
              <a:gd name="connsiteY3" fmla="*/ 4660623 h 4660623"/>
              <a:gd name="connsiteX4" fmla="*/ 18330 w 2529466"/>
              <a:gd name="connsiteY4" fmla="*/ 0 h 4660623"/>
              <a:gd name="connsiteX0" fmla="*/ 18330 w 2700539"/>
              <a:gd name="connsiteY0" fmla="*/ 0 h 4660623"/>
              <a:gd name="connsiteX1" fmla="*/ 2700539 w 2700539"/>
              <a:gd name="connsiteY1" fmla="*/ 321601 h 4660623"/>
              <a:gd name="connsiteX2" fmla="*/ 2529466 w 2700539"/>
              <a:gd name="connsiteY2" fmla="*/ 4256839 h 4660623"/>
              <a:gd name="connsiteX3" fmla="*/ 0 w 2700539"/>
              <a:gd name="connsiteY3" fmla="*/ 4660623 h 4660623"/>
              <a:gd name="connsiteX4" fmla="*/ 18330 w 2700539"/>
              <a:gd name="connsiteY4" fmla="*/ 0 h 4660623"/>
              <a:gd name="connsiteX0" fmla="*/ 0 w 2746174"/>
              <a:gd name="connsiteY0" fmla="*/ 372584 h 4339022"/>
              <a:gd name="connsiteX1" fmla="*/ 2746174 w 2746174"/>
              <a:gd name="connsiteY1" fmla="*/ 0 h 4339022"/>
              <a:gd name="connsiteX2" fmla="*/ 2575101 w 2746174"/>
              <a:gd name="connsiteY2" fmla="*/ 3935238 h 4339022"/>
              <a:gd name="connsiteX3" fmla="*/ 45635 w 2746174"/>
              <a:gd name="connsiteY3" fmla="*/ 4339022 h 4339022"/>
              <a:gd name="connsiteX4" fmla="*/ 0 w 2746174"/>
              <a:gd name="connsiteY4" fmla="*/ 372584 h 4339022"/>
              <a:gd name="connsiteX0" fmla="*/ 0 w 2860798"/>
              <a:gd name="connsiteY0" fmla="*/ 0 h 4472789"/>
              <a:gd name="connsiteX1" fmla="*/ 2860798 w 2860798"/>
              <a:gd name="connsiteY1" fmla="*/ 133767 h 4472789"/>
              <a:gd name="connsiteX2" fmla="*/ 2689725 w 2860798"/>
              <a:gd name="connsiteY2" fmla="*/ 4069005 h 4472789"/>
              <a:gd name="connsiteX3" fmla="*/ 160259 w 2860798"/>
              <a:gd name="connsiteY3" fmla="*/ 4472789 h 4472789"/>
              <a:gd name="connsiteX4" fmla="*/ 0 w 2860798"/>
              <a:gd name="connsiteY4" fmla="*/ 0 h 4472789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689725 w 2860798"/>
              <a:gd name="connsiteY2" fmla="*/ 4069005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737751 w 2860798"/>
              <a:gd name="connsiteY2" fmla="*/ 4061768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758905 w 2860798"/>
              <a:gd name="connsiteY2" fmla="*/ 4064248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33240"/>
              <a:gd name="connsiteY0" fmla="*/ 0 h 4553779"/>
              <a:gd name="connsiteX1" fmla="*/ 2833240 w 2833240"/>
              <a:gd name="connsiteY1" fmla="*/ 150536 h 4553779"/>
              <a:gd name="connsiteX2" fmla="*/ 2731347 w 2833240"/>
              <a:gd name="connsiteY2" fmla="*/ 4081017 h 4553779"/>
              <a:gd name="connsiteX3" fmla="*/ 95152 w 2833240"/>
              <a:gd name="connsiteY3" fmla="*/ 4553779 h 4553779"/>
              <a:gd name="connsiteX4" fmla="*/ 0 w 2833240"/>
              <a:gd name="connsiteY4" fmla="*/ 0 h 4553779"/>
              <a:gd name="connsiteX0" fmla="*/ 0 w 2851567"/>
              <a:gd name="connsiteY0" fmla="*/ 0 h 4567375"/>
              <a:gd name="connsiteX1" fmla="*/ 2851567 w 2851567"/>
              <a:gd name="connsiteY1" fmla="*/ 164132 h 4567375"/>
              <a:gd name="connsiteX2" fmla="*/ 2749674 w 2851567"/>
              <a:gd name="connsiteY2" fmla="*/ 4094613 h 4567375"/>
              <a:gd name="connsiteX3" fmla="*/ 113479 w 2851567"/>
              <a:gd name="connsiteY3" fmla="*/ 4567375 h 4567375"/>
              <a:gd name="connsiteX4" fmla="*/ 0 w 2851567"/>
              <a:gd name="connsiteY4" fmla="*/ 0 h 456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67" h="4567375">
                <a:moveTo>
                  <a:pt x="0" y="0"/>
                </a:moveTo>
                <a:lnTo>
                  <a:pt x="2851567" y="164132"/>
                </a:lnTo>
                <a:lnTo>
                  <a:pt x="2749674" y="4094613"/>
                </a:lnTo>
                <a:lnTo>
                  <a:pt x="113479" y="456737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2060"/>
              </a:gs>
              <a:gs pos="23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BAC795-8671-4917-983F-2F7765AA3698}"/>
              </a:ext>
            </a:extLst>
          </p:cNvPr>
          <p:cNvSpPr/>
          <p:nvPr/>
        </p:nvSpPr>
        <p:spPr>
          <a:xfrm rot="545268">
            <a:off x="6282229" y="5071817"/>
            <a:ext cx="2685143" cy="55154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0000"/>
                </a:schemeClr>
              </a:gs>
              <a:gs pos="53000">
                <a:schemeClr val="accent1">
                  <a:lumMod val="50000"/>
                  <a:lumOff val="50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DD68F0-81A0-4938-ABF7-0A940CC9F600}"/>
              </a:ext>
            </a:extLst>
          </p:cNvPr>
          <p:cNvSpPr/>
          <p:nvPr/>
        </p:nvSpPr>
        <p:spPr>
          <a:xfrm rot="1421431">
            <a:off x="7615360" y="1069663"/>
            <a:ext cx="2853791" cy="55154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0000"/>
                </a:schemeClr>
              </a:gs>
              <a:gs pos="53000">
                <a:schemeClr val="accent1">
                  <a:lumMod val="50000"/>
                  <a:lumOff val="50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8">
            <a:extLst>
              <a:ext uri="{FF2B5EF4-FFF2-40B4-BE49-F238E27FC236}">
                <a16:creationId xmlns:a16="http://schemas.microsoft.com/office/drawing/2014/main" id="{0F61A345-C6FA-43A7-854C-2EC73426096C}"/>
              </a:ext>
            </a:extLst>
          </p:cNvPr>
          <p:cNvSpPr/>
          <p:nvPr/>
        </p:nvSpPr>
        <p:spPr>
          <a:xfrm rot="545268">
            <a:off x="6246805" y="5315909"/>
            <a:ext cx="2692310" cy="301654"/>
          </a:xfrm>
          <a:custGeom>
            <a:avLst/>
            <a:gdLst>
              <a:gd name="connsiteX0" fmla="*/ 0 w 2685143"/>
              <a:gd name="connsiteY0" fmla="*/ 275772 h 551543"/>
              <a:gd name="connsiteX1" fmla="*/ 1342572 w 2685143"/>
              <a:gd name="connsiteY1" fmla="*/ 0 h 551543"/>
              <a:gd name="connsiteX2" fmla="*/ 2685144 w 2685143"/>
              <a:gd name="connsiteY2" fmla="*/ 275772 h 551543"/>
              <a:gd name="connsiteX3" fmla="*/ 1342572 w 2685143"/>
              <a:gd name="connsiteY3" fmla="*/ 551544 h 551543"/>
              <a:gd name="connsiteX4" fmla="*/ 0 w 2685143"/>
              <a:gd name="connsiteY4" fmla="*/ 275772 h 551543"/>
              <a:gd name="connsiteX0" fmla="*/ 0 w 2722464"/>
              <a:gd name="connsiteY0" fmla="*/ 34472 h 310244"/>
              <a:gd name="connsiteX1" fmla="*/ 2685144 w 2722464"/>
              <a:gd name="connsiteY1" fmla="*/ 34472 h 310244"/>
              <a:gd name="connsiteX2" fmla="*/ 1342572 w 2722464"/>
              <a:gd name="connsiteY2" fmla="*/ 310244 h 310244"/>
              <a:gd name="connsiteX3" fmla="*/ 0 w 2722464"/>
              <a:gd name="connsiteY3" fmla="*/ 34472 h 310244"/>
              <a:gd name="connsiteX0" fmla="*/ 2602925 w 2640245"/>
              <a:gd name="connsiteY0" fmla="*/ 0 h 275772"/>
              <a:gd name="connsiteX1" fmla="*/ 1260353 w 2640245"/>
              <a:gd name="connsiteY1" fmla="*/ 275772 h 275772"/>
              <a:gd name="connsiteX2" fmla="*/ 9221 w 2640245"/>
              <a:gd name="connsiteY2" fmla="*/ 91440 h 275772"/>
              <a:gd name="connsiteX0" fmla="*/ 2643272 w 2672359"/>
              <a:gd name="connsiteY0" fmla="*/ 0 h 275818"/>
              <a:gd name="connsiteX1" fmla="*/ 1300700 w 2672359"/>
              <a:gd name="connsiteY1" fmla="*/ 275772 h 275818"/>
              <a:gd name="connsiteX2" fmla="*/ 6181 w 2672359"/>
              <a:gd name="connsiteY2" fmla="*/ 21212 h 275818"/>
              <a:gd name="connsiteX0" fmla="*/ 2637134 w 2666221"/>
              <a:gd name="connsiteY0" fmla="*/ 0 h 275870"/>
              <a:gd name="connsiteX1" fmla="*/ 1294562 w 2666221"/>
              <a:gd name="connsiteY1" fmla="*/ 275772 h 275870"/>
              <a:gd name="connsiteX2" fmla="*/ 43 w 2666221"/>
              <a:gd name="connsiteY2" fmla="*/ 21212 h 275870"/>
              <a:gd name="connsiteX0" fmla="*/ 2665852 w 2694413"/>
              <a:gd name="connsiteY0" fmla="*/ 0 h 277261"/>
              <a:gd name="connsiteX1" fmla="*/ 1294562 w 2694413"/>
              <a:gd name="connsiteY1" fmla="*/ 277150 h 277261"/>
              <a:gd name="connsiteX2" fmla="*/ 43 w 2694413"/>
              <a:gd name="connsiteY2" fmla="*/ 22590 h 277261"/>
              <a:gd name="connsiteX0" fmla="*/ 2665852 w 2665852"/>
              <a:gd name="connsiteY0" fmla="*/ 0 h 277261"/>
              <a:gd name="connsiteX1" fmla="*/ 1294562 w 2665852"/>
              <a:gd name="connsiteY1" fmla="*/ 277150 h 277261"/>
              <a:gd name="connsiteX2" fmla="*/ 43 w 2665852"/>
              <a:gd name="connsiteY2" fmla="*/ 22590 h 277261"/>
              <a:gd name="connsiteX0" fmla="*/ 2676762 w 2676762"/>
              <a:gd name="connsiteY0" fmla="*/ 0 h 269297"/>
              <a:gd name="connsiteX1" fmla="*/ 1294562 w 2676762"/>
              <a:gd name="connsiteY1" fmla="*/ 269249 h 269297"/>
              <a:gd name="connsiteX2" fmla="*/ 43 w 2676762"/>
              <a:gd name="connsiteY2" fmla="*/ 14689 h 269297"/>
              <a:gd name="connsiteX0" fmla="*/ 2676762 w 2676762"/>
              <a:gd name="connsiteY0" fmla="*/ 0 h 269297"/>
              <a:gd name="connsiteX1" fmla="*/ 1294562 w 2676762"/>
              <a:gd name="connsiteY1" fmla="*/ 269249 h 269297"/>
              <a:gd name="connsiteX2" fmla="*/ 43 w 2676762"/>
              <a:gd name="connsiteY2" fmla="*/ 14689 h 269297"/>
              <a:gd name="connsiteX0" fmla="*/ 2685412 w 2685412"/>
              <a:gd name="connsiteY0" fmla="*/ 19296 h 288727"/>
              <a:gd name="connsiteX1" fmla="*/ 1303212 w 2685412"/>
              <a:gd name="connsiteY1" fmla="*/ 288545 h 288727"/>
              <a:gd name="connsiteX2" fmla="*/ 42 w 2685412"/>
              <a:gd name="connsiteY2" fmla="*/ 0 h 288727"/>
              <a:gd name="connsiteX0" fmla="*/ 2686667 w 2686667"/>
              <a:gd name="connsiteY0" fmla="*/ 0 h 301631"/>
              <a:gd name="connsiteX1" fmla="*/ 1303212 w 2686667"/>
              <a:gd name="connsiteY1" fmla="*/ 301603 h 301631"/>
              <a:gd name="connsiteX2" fmla="*/ 42 w 2686667"/>
              <a:gd name="connsiteY2" fmla="*/ 13058 h 301631"/>
              <a:gd name="connsiteX0" fmla="*/ 2686667 w 2692352"/>
              <a:gd name="connsiteY0" fmla="*/ 0 h 301631"/>
              <a:gd name="connsiteX1" fmla="*/ 1303212 w 2692352"/>
              <a:gd name="connsiteY1" fmla="*/ 301603 h 301631"/>
              <a:gd name="connsiteX2" fmla="*/ 42 w 2692352"/>
              <a:gd name="connsiteY2" fmla="*/ 13058 h 301631"/>
              <a:gd name="connsiteX0" fmla="*/ 2686625 w 2692310"/>
              <a:gd name="connsiteY0" fmla="*/ 0 h 301654"/>
              <a:gd name="connsiteX1" fmla="*/ 1303170 w 2692310"/>
              <a:gd name="connsiteY1" fmla="*/ 301603 h 301654"/>
              <a:gd name="connsiteX2" fmla="*/ 0 w 2692310"/>
              <a:gd name="connsiteY2" fmla="*/ 13058 h 30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2310" h="301654">
                <a:moveTo>
                  <a:pt x="2686625" y="0"/>
                </a:moveTo>
                <a:cubicBezTo>
                  <a:pt x="2777699" y="241619"/>
                  <a:pt x="1750941" y="299427"/>
                  <a:pt x="1303170" y="301603"/>
                </a:cubicBezTo>
                <a:cubicBezTo>
                  <a:pt x="855399" y="303779"/>
                  <a:pt x="31199" y="237584"/>
                  <a:pt x="0" y="13058"/>
                </a:cubicBezTo>
              </a:path>
            </a:pathLst>
          </a:custGeom>
          <a:noFill/>
          <a:ln w="22225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579C1B67-51DD-4570-87C8-63E897218BC6}"/>
                  </a:ext>
                </a:extLst>
              </p:cNvPr>
              <p:cNvSpPr/>
              <p:nvPr/>
            </p:nvSpPr>
            <p:spPr>
              <a:xfrm rot="511324">
                <a:off x="6332635" y="5375622"/>
                <a:ext cx="375920" cy="2946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45720" tIns="0" rIns="0" bIns="457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579C1B67-51DD-4570-87C8-63E897218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11324">
                <a:off x="6332635" y="5375622"/>
                <a:ext cx="375920" cy="294640"/>
              </a:xfrm>
              <a:prstGeom prst="roundRect">
                <a:avLst>
                  <a:gd name="adj" fmla="val 50000"/>
                </a:avLst>
              </a:prstGeom>
              <a:blipFill>
                <a:blip r:embed="rId9"/>
                <a:stretch>
                  <a:fillRect l="-71429" t="-17308" r="-58730" b="-21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0B45CA5-625B-4CFF-81A0-6199A103DBDC}"/>
                  </a:ext>
                </a:extLst>
              </p:cNvPr>
              <p:cNvSpPr/>
              <p:nvPr/>
            </p:nvSpPr>
            <p:spPr>
              <a:xfrm rot="1187057">
                <a:off x="8679238" y="1120584"/>
                <a:ext cx="533604" cy="28243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45720" tIns="0" rIns="0" bIns="457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0B45CA5-625B-4CFF-81A0-6199A103D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87057">
                <a:off x="8679238" y="1120584"/>
                <a:ext cx="533604" cy="282432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 l="-9195" t="-12903" b="-22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D295EC-A8ED-4CD3-A96F-2429EEFAF110}"/>
              </a:ext>
            </a:extLst>
          </p:cNvPr>
          <p:cNvCxnSpPr>
            <a:cxnSpLocks/>
          </p:cNvCxnSpPr>
          <p:nvPr/>
        </p:nvCxnSpPr>
        <p:spPr>
          <a:xfrm flipV="1">
            <a:off x="8615262" y="668786"/>
            <a:ext cx="158433" cy="462593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0E37E3-630A-4687-A522-895BA9A859B8}"/>
              </a:ext>
            </a:extLst>
          </p:cNvPr>
          <p:cNvCxnSpPr>
            <a:cxnSpLocks/>
            <a:endCxn id="38" idx="5"/>
          </p:cNvCxnSpPr>
          <p:nvPr/>
        </p:nvCxnSpPr>
        <p:spPr>
          <a:xfrm flipV="1">
            <a:off x="8376879" y="1929401"/>
            <a:ext cx="1510967" cy="3756468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336F59-8B44-4D45-9EFF-62D0775F2C5E}"/>
              </a:ext>
            </a:extLst>
          </p:cNvPr>
          <p:cNvCxnSpPr>
            <a:cxnSpLocks/>
          </p:cNvCxnSpPr>
          <p:nvPr/>
        </p:nvCxnSpPr>
        <p:spPr>
          <a:xfrm flipV="1">
            <a:off x="8630968" y="1979276"/>
            <a:ext cx="1554188" cy="3706593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7392B5-BCDE-4461-BA2B-4EF370278E77}"/>
              </a:ext>
            </a:extLst>
          </p:cNvPr>
          <p:cNvCxnSpPr>
            <a:cxnSpLocks/>
          </p:cNvCxnSpPr>
          <p:nvPr/>
        </p:nvCxnSpPr>
        <p:spPr>
          <a:xfrm>
            <a:off x="8368840" y="5688885"/>
            <a:ext cx="262128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9CF41C1-4702-46F2-BD8A-F887132E2854}"/>
                  </a:ext>
                </a:extLst>
              </p:cNvPr>
              <p:cNvSpPr txBox="1"/>
              <p:nvPr/>
            </p:nvSpPr>
            <p:spPr>
              <a:xfrm>
                <a:off x="8736918" y="522700"/>
                <a:ext cx="66114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9CF41C1-4702-46F2-BD8A-F887132E2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918" y="522700"/>
                <a:ext cx="661143" cy="390748"/>
              </a:xfrm>
              <a:prstGeom prst="rect">
                <a:avLst/>
              </a:prstGeom>
              <a:blipFill>
                <a:blip r:embed="rId11"/>
                <a:stretch>
                  <a:fillRect t="-468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84BB35-9063-4F2F-AE9C-BD247155A362}"/>
              </a:ext>
            </a:extLst>
          </p:cNvPr>
          <p:cNvCxnSpPr>
            <a:cxnSpLocks/>
          </p:cNvCxnSpPr>
          <p:nvPr/>
        </p:nvCxnSpPr>
        <p:spPr>
          <a:xfrm>
            <a:off x="9887846" y="1937530"/>
            <a:ext cx="297310" cy="41746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224EB12-792B-4F75-BF94-0B0265628838}"/>
                  </a:ext>
                </a:extLst>
              </p:cNvPr>
              <p:cNvSpPr txBox="1"/>
              <p:nvPr/>
            </p:nvSpPr>
            <p:spPr>
              <a:xfrm>
                <a:off x="7920655" y="5618208"/>
                <a:ext cx="988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224EB12-792B-4F75-BF94-0B0265628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655" y="5618208"/>
                <a:ext cx="98815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3E6D17B-556F-4088-A26E-7819B1BC1B79}"/>
                  </a:ext>
                </a:extLst>
              </p:cNvPr>
              <p:cNvSpPr txBox="1"/>
              <p:nvPr/>
            </p:nvSpPr>
            <p:spPr>
              <a:xfrm>
                <a:off x="9726330" y="1575792"/>
                <a:ext cx="661912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3E6D17B-556F-4088-A26E-7819B1BC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330" y="1575792"/>
                <a:ext cx="661912" cy="390748"/>
              </a:xfrm>
              <a:prstGeom prst="rect">
                <a:avLst/>
              </a:prstGeom>
              <a:blipFill>
                <a:blip r:embed="rId1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1F92E19-DC0E-435C-939C-BE01EAE9EA17}"/>
                  </a:ext>
                </a:extLst>
              </p:cNvPr>
              <p:cNvSpPr txBox="1"/>
              <p:nvPr/>
            </p:nvSpPr>
            <p:spPr>
              <a:xfrm>
                <a:off x="6960681" y="5704581"/>
                <a:ext cx="987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1F92E19-DC0E-435C-939C-BE01EAE9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681" y="5704581"/>
                <a:ext cx="987386" cy="369332"/>
              </a:xfrm>
              <a:prstGeom prst="rect">
                <a:avLst/>
              </a:prstGeom>
              <a:blipFill>
                <a:blip r:embed="rId14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BE1EE0-6415-428C-A4AA-61743050E043}"/>
              </a:ext>
            </a:extLst>
          </p:cNvPr>
          <p:cNvCxnSpPr>
            <a:cxnSpLocks/>
          </p:cNvCxnSpPr>
          <p:nvPr/>
        </p:nvCxnSpPr>
        <p:spPr>
          <a:xfrm flipH="1">
            <a:off x="6995882" y="5272173"/>
            <a:ext cx="86868" cy="522993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6">
            <a:extLst>
              <a:ext uri="{FF2B5EF4-FFF2-40B4-BE49-F238E27FC236}">
                <a16:creationId xmlns:a16="http://schemas.microsoft.com/office/drawing/2014/main" id="{CC4A6676-3F27-49A6-B750-1F7EDD6432EA}"/>
              </a:ext>
            </a:extLst>
          </p:cNvPr>
          <p:cNvSpPr/>
          <p:nvPr/>
        </p:nvSpPr>
        <p:spPr>
          <a:xfrm rot="1192812">
            <a:off x="6285304" y="4975516"/>
            <a:ext cx="2664498" cy="731566"/>
          </a:xfrm>
          <a:custGeom>
            <a:avLst/>
            <a:gdLst>
              <a:gd name="connsiteX0" fmla="*/ 0 w 2511136"/>
              <a:gd name="connsiteY0" fmla="*/ 0 h 4256839"/>
              <a:gd name="connsiteX1" fmla="*/ 2511136 w 2511136"/>
              <a:gd name="connsiteY1" fmla="*/ 0 h 4256839"/>
              <a:gd name="connsiteX2" fmla="*/ 2511136 w 2511136"/>
              <a:gd name="connsiteY2" fmla="*/ 4256839 h 4256839"/>
              <a:gd name="connsiteX3" fmla="*/ 0 w 2511136"/>
              <a:gd name="connsiteY3" fmla="*/ 4256839 h 4256839"/>
              <a:gd name="connsiteX4" fmla="*/ 0 w 2511136"/>
              <a:gd name="connsiteY4" fmla="*/ 0 h 4256839"/>
              <a:gd name="connsiteX0" fmla="*/ 18330 w 2529466"/>
              <a:gd name="connsiteY0" fmla="*/ 0 h 4660623"/>
              <a:gd name="connsiteX1" fmla="*/ 2529466 w 2529466"/>
              <a:gd name="connsiteY1" fmla="*/ 0 h 4660623"/>
              <a:gd name="connsiteX2" fmla="*/ 2529466 w 2529466"/>
              <a:gd name="connsiteY2" fmla="*/ 4256839 h 4660623"/>
              <a:gd name="connsiteX3" fmla="*/ 0 w 2529466"/>
              <a:gd name="connsiteY3" fmla="*/ 4660623 h 4660623"/>
              <a:gd name="connsiteX4" fmla="*/ 18330 w 2529466"/>
              <a:gd name="connsiteY4" fmla="*/ 0 h 4660623"/>
              <a:gd name="connsiteX0" fmla="*/ 18330 w 2700539"/>
              <a:gd name="connsiteY0" fmla="*/ 0 h 4660623"/>
              <a:gd name="connsiteX1" fmla="*/ 2700539 w 2700539"/>
              <a:gd name="connsiteY1" fmla="*/ 321601 h 4660623"/>
              <a:gd name="connsiteX2" fmla="*/ 2529466 w 2700539"/>
              <a:gd name="connsiteY2" fmla="*/ 4256839 h 4660623"/>
              <a:gd name="connsiteX3" fmla="*/ 0 w 2700539"/>
              <a:gd name="connsiteY3" fmla="*/ 4660623 h 4660623"/>
              <a:gd name="connsiteX4" fmla="*/ 18330 w 2700539"/>
              <a:gd name="connsiteY4" fmla="*/ 0 h 4660623"/>
              <a:gd name="connsiteX0" fmla="*/ 0 w 2746174"/>
              <a:gd name="connsiteY0" fmla="*/ 372584 h 4339022"/>
              <a:gd name="connsiteX1" fmla="*/ 2746174 w 2746174"/>
              <a:gd name="connsiteY1" fmla="*/ 0 h 4339022"/>
              <a:gd name="connsiteX2" fmla="*/ 2575101 w 2746174"/>
              <a:gd name="connsiteY2" fmla="*/ 3935238 h 4339022"/>
              <a:gd name="connsiteX3" fmla="*/ 45635 w 2746174"/>
              <a:gd name="connsiteY3" fmla="*/ 4339022 h 4339022"/>
              <a:gd name="connsiteX4" fmla="*/ 0 w 2746174"/>
              <a:gd name="connsiteY4" fmla="*/ 372584 h 4339022"/>
              <a:gd name="connsiteX0" fmla="*/ 0 w 2860798"/>
              <a:gd name="connsiteY0" fmla="*/ 0 h 4472789"/>
              <a:gd name="connsiteX1" fmla="*/ 2860798 w 2860798"/>
              <a:gd name="connsiteY1" fmla="*/ 133767 h 4472789"/>
              <a:gd name="connsiteX2" fmla="*/ 2689725 w 2860798"/>
              <a:gd name="connsiteY2" fmla="*/ 4069005 h 4472789"/>
              <a:gd name="connsiteX3" fmla="*/ 160259 w 2860798"/>
              <a:gd name="connsiteY3" fmla="*/ 4472789 h 4472789"/>
              <a:gd name="connsiteX4" fmla="*/ 0 w 2860798"/>
              <a:gd name="connsiteY4" fmla="*/ 0 h 4472789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689725 w 2860798"/>
              <a:gd name="connsiteY2" fmla="*/ 4069005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737751 w 2860798"/>
              <a:gd name="connsiteY2" fmla="*/ 4061768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60798"/>
              <a:gd name="connsiteY0" fmla="*/ 0 h 4537010"/>
              <a:gd name="connsiteX1" fmla="*/ 2860798 w 2860798"/>
              <a:gd name="connsiteY1" fmla="*/ 133767 h 4537010"/>
              <a:gd name="connsiteX2" fmla="*/ 2758905 w 2860798"/>
              <a:gd name="connsiteY2" fmla="*/ 4064248 h 4537010"/>
              <a:gd name="connsiteX3" fmla="*/ 122710 w 2860798"/>
              <a:gd name="connsiteY3" fmla="*/ 4537010 h 4537010"/>
              <a:gd name="connsiteX4" fmla="*/ 0 w 2860798"/>
              <a:gd name="connsiteY4" fmla="*/ 0 h 4537010"/>
              <a:gd name="connsiteX0" fmla="*/ 0 w 2833240"/>
              <a:gd name="connsiteY0" fmla="*/ 0 h 4553779"/>
              <a:gd name="connsiteX1" fmla="*/ 2833240 w 2833240"/>
              <a:gd name="connsiteY1" fmla="*/ 150536 h 4553779"/>
              <a:gd name="connsiteX2" fmla="*/ 2731347 w 2833240"/>
              <a:gd name="connsiteY2" fmla="*/ 4081017 h 4553779"/>
              <a:gd name="connsiteX3" fmla="*/ 95152 w 2833240"/>
              <a:gd name="connsiteY3" fmla="*/ 4553779 h 4553779"/>
              <a:gd name="connsiteX4" fmla="*/ 0 w 2833240"/>
              <a:gd name="connsiteY4" fmla="*/ 0 h 4553779"/>
              <a:gd name="connsiteX0" fmla="*/ 0 w 2851567"/>
              <a:gd name="connsiteY0" fmla="*/ 0 h 4567375"/>
              <a:gd name="connsiteX1" fmla="*/ 2851567 w 2851567"/>
              <a:gd name="connsiteY1" fmla="*/ 164132 h 4567375"/>
              <a:gd name="connsiteX2" fmla="*/ 2749674 w 2851567"/>
              <a:gd name="connsiteY2" fmla="*/ 4094613 h 4567375"/>
              <a:gd name="connsiteX3" fmla="*/ 113479 w 2851567"/>
              <a:gd name="connsiteY3" fmla="*/ 4567375 h 4567375"/>
              <a:gd name="connsiteX4" fmla="*/ 0 w 2851567"/>
              <a:gd name="connsiteY4" fmla="*/ 0 h 4567375"/>
              <a:gd name="connsiteX0" fmla="*/ 0 w 2838306"/>
              <a:gd name="connsiteY0" fmla="*/ 1332784 h 5900159"/>
              <a:gd name="connsiteX1" fmla="*/ 2838306 w 2838306"/>
              <a:gd name="connsiteY1" fmla="*/ -1 h 5900159"/>
              <a:gd name="connsiteX2" fmla="*/ 2749674 w 2838306"/>
              <a:gd name="connsiteY2" fmla="*/ 5427397 h 5900159"/>
              <a:gd name="connsiteX3" fmla="*/ 113479 w 2838306"/>
              <a:gd name="connsiteY3" fmla="*/ 5900159 h 5900159"/>
              <a:gd name="connsiteX4" fmla="*/ 0 w 2838306"/>
              <a:gd name="connsiteY4" fmla="*/ 1332784 h 5900159"/>
              <a:gd name="connsiteX0" fmla="*/ 0 w 2838306"/>
              <a:gd name="connsiteY0" fmla="*/ 1332784 h 5900159"/>
              <a:gd name="connsiteX1" fmla="*/ 2838306 w 2838306"/>
              <a:gd name="connsiteY1" fmla="*/ -1 h 5900159"/>
              <a:gd name="connsiteX2" fmla="*/ 2812725 w 2838306"/>
              <a:gd name="connsiteY2" fmla="*/ 1846095 h 5900159"/>
              <a:gd name="connsiteX3" fmla="*/ 113479 w 2838306"/>
              <a:gd name="connsiteY3" fmla="*/ 5900159 h 5900159"/>
              <a:gd name="connsiteX4" fmla="*/ 0 w 2838306"/>
              <a:gd name="connsiteY4" fmla="*/ 1332784 h 5900159"/>
              <a:gd name="connsiteX0" fmla="*/ 0 w 2838306"/>
              <a:gd name="connsiteY0" fmla="*/ 1332784 h 4216941"/>
              <a:gd name="connsiteX1" fmla="*/ 2838306 w 2838306"/>
              <a:gd name="connsiteY1" fmla="*/ -1 h 4216941"/>
              <a:gd name="connsiteX2" fmla="*/ 2812725 w 2838306"/>
              <a:gd name="connsiteY2" fmla="*/ 1846095 h 4216941"/>
              <a:gd name="connsiteX3" fmla="*/ 61177 w 2838306"/>
              <a:gd name="connsiteY3" fmla="*/ 4216941 h 4216941"/>
              <a:gd name="connsiteX4" fmla="*/ 0 w 2838306"/>
              <a:gd name="connsiteY4" fmla="*/ 1332784 h 4216941"/>
              <a:gd name="connsiteX0" fmla="*/ 0 w 2838306"/>
              <a:gd name="connsiteY0" fmla="*/ 1332784 h 4892116"/>
              <a:gd name="connsiteX1" fmla="*/ 2838306 w 2838306"/>
              <a:gd name="connsiteY1" fmla="*/ -1 h 4892116"/>
              <a:gd name="connsiteX2" fmla="*/ 2812725 w 2838306"/>
              <a:gd name="connsiteY2" fmla="*/ 1846095 h 4892116"/>
              <a:gd name="connsiteX3" fmla="*/ 61177 w 2838306"/>
              <a:gd name="connsiteY3" fmla="*/ 4216941 h 4892116"/>
              <a:gd name="connsiteX4" fmla="*/ 0 w 2838306"/>
              <a:gd name="connsiteY4" fmla="*/ 1332784 h 4892116"/>
              <a:gd name="connsiteX0" fmla="*/ 0 w 2838306"/>
              <a:gd name="connsiteY0" fmla="*/ 1332784 h 4925466"/>
              <a:gd name="connsiteX1" fmla="*/ 2838306 w 2838306"/>
              <a:gd name="connsiteY1" fmla="*/ -1 h 4925466"/>
              <a:gd name="connsiteX2" fmla="*/ 2812725 w 2838306"/>
              <a:gd name="connsiteY2" fmla="*/ 1846095 h 4925466"/>
              <a:gd name="connsiteX3" fmla="*/ 61177 w 2838306"/>
              <a:gd name="connsiteY3" fmla="*/ 4216941 h 4925466"/>
              <a:gd name="connsiteX4" fmla="*/ 0 w 2838306"/>
              <a:gd name="connsiteY4" fmla="*/ 1332784 h 4925466"/>
              <a:gd name="connsiteX0" fmla="*/ 0 w 2838306"/>
              <a:gd name="connsiteY0" fmla="*/ 1332784 h 4972235"/>
              <a:gd name="connsiteX1" fmla="*/ 2838306 w 2838306"/>
              <a:gd name="connsiteY1" fmla="*/ -1 h 4972235"/>
              <a:gd name="connsiteX2" fmla="*/ 2812725 w 2838306"/>
              <a:gd name="connsiteY2" fmla="*/ 1846095 h 4972235"/>
              <a:gd name="connsiteX3" fmla="*/ 48697 w 2838306"/>
              <a:gd name="connsiteY3" fmla="*/ 4270943 h 4972235"/>
              <a:gd name="connsiteX4" fmla="*/ 0 w 2838306"/>
              <a:gd name="connsiteY4" fmla="*/ 1332784 h 4972235"/>
              <a:gd name="connsiteX0" fmla="*/ 0 w 2838306"/>
              <a:gd name="connsiteY0" fmla="*/ 1332784 h 4881970"/>
              <a:gd name="connsiteX1" fmla="*/ 2838306 w 2838306"/>
              <a:gd name="connsiteY1" fmla="*/ -1 h 4881970"/>
              <a:gd name="connsiteX2" fmla="*/ 2812725 w 2838306"/>
              <a:gd name="connsiteY2" fmla="*/ 1846095 h 4881970"/>
              <a:gd name="connsiteX3" fmla="*/ 48697 w 2838306"/>
              <a:gd name="connsiteY3" fmla="*/ 4270943 h 4881970"/>
              <a:gd name="connsiteX4" fmla="*/ 0 w 2838306"/>
              <a:gd name="connsiteY4" fmla="*/ 1332784 h 4881970"/>
              <a:gd name="connsiteX0" fmla="*/ 0 w 2802633"/>
              <a:gd name="connsiteY0" fmla="*/ 1306075 h 4881976"/>
              <a:gd name="connsiteX1" fmla="*/ 2802633 w 2802633"/>
              <a:gd name="connsiteY1" fmla="*/ -1 h 4881976"/>
              <a:gd name="connsiteX2" fmla="*/ 2777052 w 2802633"/>
              <a:gd name="connsiteY2" fmla="*/ 1846095 h 4881976"/>
              <a:gd name="connsiteX3" fmla="*/ 13024 w 2802633"/>
              <a:gd name="connsiteY3" fmla="*/ 4270943 h 4881976"/>
              <a:gd name="connsiteX4" fmla="*/ 0 w 2802633"/>
              <a:gd name="connsiteY4" fmla="*/ 1306075 h 4881976"/>
              <a:gd name="connsiteX0" fmla="*/ 0 w 2802633"/>
              <a:gd name="connsiteY0" fmla="*/ 1306075 h 4494068"/>
              <a:gd name="connsiteX1" fmla="*/ 2802633 w 2802633"/>
              <a:gd name="connsiteY1" fmla="*/ -1 h 4494068"/>
              <a:gd name="connsiteX2" fmla="*/ 2777052 w 2802633"/>
              <a:gd name="connsiteY2" fmla="*/ 1846095 h 4494068"/>
              <a:gd name="connsiteX3" fmla="*/ 1575876 w 2802633"/>
              <a:gd name="connsiteY3" fmla="*/ 4010516 h 4494068"/>
              <a:gd name="connsiteX4" fmla="*/ 13024 w 2802633"/>
              <a:gd name="connsiteY4" fmla="*/ 4270943 h 4494068"/>
              <a:gd name="connsiteX5" fmla="*/ 0 w 2802633"/>
              <a:gd name="connsiteY5" fmla="*/ 1306075 h 4494068"/>
              <a:gd name="connsiteX0" fmla="*/ 0 w 2802633"/>
              <a:gd name="connsiteY0" fmla="*/ 1306075 h 4567825"/>
              <a:gd name="connsiteX1" fmla="*/ 2802633 w 2802633"/>
              <a:gd name="connsiteY1" fmla="*/ -1 h 4567825"/>
              <a:gd name="connsiteX2" fmla="*/ 2777052 w 2802633"/>
              <a:gd name="connsiteY2" fmla="*/ 1846095 h 4567825"/>
              <a:gd name="connsiteX3" fmla="*/ 1552175 w 2802633"/>
              <a:gd name="connsiteY3" fmla="*/ 4218559 h 4567825"/>
              <a:gd name="connsiteX4" fmla="*/ 13024 w 2802633"/>
              <a:gd name="connsiteY4" fmla="*/ 4270943 h 4567825"/>
              <a:gd name="connsiteX5" fmla="*/ 0 w 2802633"/>
              <a:gd name="connsiteY5" fmla="*/ 1306075 h 4567825"/>
              <a:gd name="connsiteX0" fmla="*/ 0 w 2802633"/>
              <a:gd name="connsiteY0" fmla="*/ 1306075 h 4567825"/>
              <a:gd name="connsiteX1" fmla="*/ 2802633 w 2802633"/>
              <a:gd name="connsiteY1" fmla="*/ -1 h 4567825"/>
              <a:gd name="connsiteX2" fmla="*/ 2777052 w 2802633"/>
              <a:gd name="connsiteY2" fmla="*/ 1846095 h 4567825"/>
              <a:gd name="connsiteX3" fmla="*/ 1552175 w 2802633"/>
              <a:gd name="connsiteY3" fmla="*/ 4218559 h 4567825"/>
              <a:gd name="connsiteX4" fmla="*/ 13024 w 2802633"/>
              <a:gd name="connsiteY4" fmla="*/ 4270943 h 4567825"/>
              <a:gd name="connsiteX5" fmla="*/ 0 w 2802633"/>
              <a:gd name="connsiteY5" fmla="*/ 1306075 h 4567825"/>
              <a:gd name="connsiteX0" fmla="*/ 0 w 2802633"/>
              <a:gd name="connsiteY0" fmla="*/ 1306075 h 4567825"/>
              <a:gd name="connsiteX1" fmla="*/ 2802633 w 2802633"/>
              <a:gd name="connsiteY1" fmla="*/ -1 h 4567825"/>
              <a:gd name="connsiteX2" fmla="*/ 2777052 w 2802633"/>
              <a:gd name="connsiteY2" fmla="*/ 1846095 h 4567825"/>
              <a:gd name="connsiteX3" fmla="*/ 1552175 w 2802633"/>
              <a:gd name="connsiteY3" fmla="*/ 4218559 h 4567825"/>
              <a:gd name="connsiteX4" fmla="*/ 13024 w 2802633"/>
              <a:gd name="connsiteY4" fmla="*/ 4270943 h 4567825"/>
              <a:gd name="connsiteX5" fmla="*/ 0 w 2802633"/>
              <a:gd name="connsiteY5" fmla="*/ 1306075 h 4567825"/>
              <a:gd name="connsiteX0" fmla="*/ 407877 w 2789643"/>
              <a:gd name="connsiteY0" fmla="*/ 2698738 h 4567825"/>
              <a:gd name="connsiteX1" fmla="*/ 2789643 w 2789643"/>
              <a:gd name="connsiteY1" fmla="*/ -1 h 4567825"/>
              <a:gd name="connsiteX2" fmla="*/ 2764062 w 2789643"/>
              <a:gd name="connsiteY2" fmla="*/ 1846095 h 4567825"/>
              <a:gd name="connsiteX3" fmla="*/ 1539185 w 2789643"/>
              <a:gd name="connsiteY3" fmla="*/ 4218559 h 4567825"/>
              <a:gd name="connsiteX4" fmla="*/ 34 w 2789643"/>
              <a:gd name="connsiteY4" fmla="*/ 4270943 h 4567825"/>
              <a:gd name="connsiteX5" fmla="*/ 407877 w 2789643"/>
              <a:gd name="connsiteY5" fmla="*/ 2698738 h 4567825"/>
              <a:gd name="connsiteX0" fmla="*/ 407884 w 2789650"/>
              <a:gd name="connsiteY0" fmla="*/ 2698738 h 4567825"/>
              <a:gd name="connsiteX1" fmla="*/ 2789650 w 2789650"/>
              <a:gd name="connsiteY1" fmla="*/ -1 h 4567825"/>
              <a:gd name="connsiteX2" fmla="*/ 2764069 w 2789650"/>
              <a:gd name="connsiteY2" fmla="*/ 1846095 h 4567825"/>
              <a:gd name="connsiteX3" fmla="*/ 1539192 w 2789650"/>
              <a:gd name="connsiteY3" fmla="*/ 4218559 h 4567825"/>
              <a:gd name="connsiteX4" fmla="*/ 41 w 2789650"/>
              <a:gd name="connsiteY4" fmla="*/ 4270943 h 4567825"/>
              <a:gd name="connsiteX5" fmla="*/ 407884 w 2789650"/>
              <a:gd name="connsiteY5" fmla="*/ 2698738 h 4567825"/>
              <a:gd name="connsiteX0" fmla="*/ 573414 w 2789637"/>
              <a:gd name="connsiteY0" fmla="*/ 2370889 h 4567825"/>
              <a:gd name="connsiteX1" fmla="*/ 2789637 w 2789637"/>
              <a:gd name="connsiteY1" fmla="*/ -1 h 4567825"/>
              <a:gd name="connsiteX2" fmla="*/ 2764056 w 2789637"/>
              <a:gd name="connsiteY2" fmla="*/ 1846095 h 4567825"/>
              <a:gd name="connsiteX3" fmla="*/ 1539179 w 2789637"/>
              <a:gd name="connsiteY3" fmla="*/ 4218559 h 4567825"/>
              <a:gd name="connsiteX4" fmla="*/ 28 w 2789637"/>
              <a:gd name="connsiteY4" fmla="*/ 4270943 h 4567825"/>
              <a:gd name="connsiteX5" fmla="*/ 573414 w 2789637"/>
              <a:gd name="connsiteY5" fmla="*/ 2370889 h 4567825"/>
              <a:gd name="connsiteX0" fmla="*/ 573414 w 2789637"/>
              <a:gd name="connsiteY0" fmla="*/ 2370889 h 4567825"/>
              <a:gd name="connsiteX1" fmla="*/ 2789637 w 2789637"/>
              <a:gd name="connsiteY1" fmla="*/ -1 h 4567825"/>
              <a:gd name="connsiteX2" fmla="*/ 2764056 w 2789637"/>
              <a:gd name="connsiteY2" fmla="*/ 1846095 h 4567825"/>
              <a:gd name="connsiteX3" fmla="*/ 1539179 w 2789637"/>
              <a:gd name="connsiteY3" fmla="*/ 4218559 h 4567825"/>
              <a:gd name="connsiteX4" fmla="*/ 28 w 2789637"/>
              <a:gd name="connsiteY4" fmla="*/ 4270943 h 4567825"/>
              <a:gd name="connsiteX5" fmla="*/ 573414 w 2789637"/>
              <a:gd name="connsiteY5" fmla="*/ 2370889 h 4567825"/>
              <a:gd name="connsiteX0" fmla="*/ 573414 w 2784738"/>
              <a:gd name="connsiteY0" fmla="*/ 1189512 h 3386448"/>
              <a:gd name="connsiteX1" fmla="*/ 2784738 w 2784738"/>
              <a:gd name="connsiteY1" fmla="*/ 1 h 3386448"/>
              <a:gd name="connsiteX2" fmla="*/ 2764056 w 2784738"/>
              <a:gd name="connsiteY2" fmla="*/ 664718 h 3386448"/>
              <a:gd name="connsiteX3" fmla="*/ 1539179 w 2784738"/>
              <a:gd name="connsiteY3" fmla="*/ 3037182 h 3386448"/>
              <a:gd name="connsiteX4" fmla="*/ 28 w 2784738"/>
              <a:gd name="connsiteY4" fmla="*/ 3089566 h 3386448"/>
              <a:gd name="connsiteX5" fmla="*/ 573414 w 2784738"/>
              <a:gd name="connsiteY5" fmla="*/ 1189512 h 3386448"/>
              <a:gd name="connsiteX0" fmla="*/ 573414 w 2784738"/>
              <a:gd name="connsiteY0" fmla="*/ 1719000 h 3915936"/>
              <a:gd name="connsiteX1" fmla="*/ 2784738 w 2784738"/>
              <a:gd name="connsiteY1" fmla="*/ 529489 h 3915936"/>
              <a:gd name="connsiteX2" fmla="*/ 2764056 w 2784738"/>
              <a:gd name="connsiteY2" fmla="*/ 1194206 h 3915936"/>
              <a:gd name="connsiteX3" fmla="*/ 1539179 w 2784738"/>
              <a:gd name="connsiteY3" fmla="*/ 3566670 h 3915936"/>
              <a:gd name="connsiteX4" fmla="*/ 28 w 2784738"/>
              <a:gd name="connsiteY4" fmla="*/ 3619054 h 3915936"/>
              <a:gd name="connsiteX5" fmla="*/ 573414 w 2784738"/>
              <a:gd name="connsiteY5" fmla="*/ 1719000 h 3915936"/>
              <a:gd name="connsiteX0" fmla="*/ 573414 w 2803404"/>
              <a:gd name="connsiteY0" fmla="*/ 1719000 h 3915936"/>
              <a:gd name="connsiteX1" fmla="*/ 2784738 w 2803404"/>
              <a:gd name="connsiteY1" fmla="*/ 529489 h 3915936"/>
              <a:gd name="connsiteX2" fmla="*/ 2803404 w 2803404"/>
              <a:gd name="connsiteY2" fmla="*/ 1101636 h 3915936"/>
              <a:gd name="connsiteX3" fmla="*/ 1539179 w 2803404"/>
              <a:gd name="connsiteY3" fmla="*/ 3566670 h 3915936"/>
              <a:gd name="connsiteX4" fmla="*/ 28 w 2803404"/>
              <a:gd name="connsiteY4" fmla="*/ 3619054 h 3915936"/>
              <a:gd name="connsiteX5" fmla="*/ 573414 w 2803404"/>
              <a:gd name="connsiteY5" fmla="*/ 1719000 h 3915936"/>
              <a:gd name="connsiteX0" fmla="*/ 573414 w 2803404"/>
              <a:gd name="connsiteY0" fmla="*/ 1719000 h 4204348"/>
              <a:gd name="connsiteX1" fmla="*/ 2784738 w 2803404"/>
              <a:gd name="connsiteY1" fmla="*/ 529489 h 4204348"/>
              <a:gd name="connsiteX2" fmla="*/ 2803404 w 2803404"/>
              <a:gd name="connsiteY2" fmla="*/ 1101636 h 4204348"/>
              <a:gd name="connsiteX3" fmla="*/ 1539179 w 2803404"/>
              <a:gd name="connsiteY3" fmla="*/ 3566670 h 4204348"/>
              <a:gd name="connsiteX4" fmla="*/ 28 w 2803404"/>
              <a:gd name="connsiteY4" fmla="*/ 3619054 h 4204348"/>
              <a:gd name="connsiteX5" fmla="*/ 573414 w 2803404"/>
              <a:gd name="connsiteY5" fmla="*/ 1719000 h 4204348"/>
              <a:gd name="connsiteX0" fmla="*/ 573414 w 2803404"/>
              <a:gd name="connsiteY0" fmla="*/ 1719000 h 4249671"/>
              <a:gd name="connsiteX1" fmla="*/ 2784738 w 2803404"/>
              <a:gd name="connsiteY1" fmla="*/ 529489 h 4249671"/>
              <a:gd name="connsiteX2" fmla="*/ 2803404 w 2803404"/>
              <a:gd name="connsiteY2" fmla="*/ 1101636 h 4249671"/>
              <a:gd name="connsiteX3" fmla="*/ 1539179 w 2803404"/>
              <a:gd name="connsiteY3" fmla="*/ 3566670 h 4249671"/>
              <a:gd name="connsiteX4" fmla="*/ 28 w 2803404"/>
              <a:gd name="connsiteY4" fmla="*/ 3619054 h 4249671"/>
              <a:gd name="connsiteX5" fmla="*/ 573414 w 2803404"/>
              <a:gd name="connsiteY5" fmla="*/ 1719000 h 4249671"/>
              <a:gd name="connsiteX0" fmla="*/ 573414 w 2803404"/>
              <a:gd name="connsiteY0" fmla="*/ 1220207 h 3750878"/>
              <a:gd name="connsiteX1" fmla="*/ 1331069 w 2803404"/>
              <a:gd name="connsiteY1" fmla="*/ 199356 h 3750878"/>
              <a:gd name="connsiteX2" fmla="*/ 2784738 w 2803404"/>
              <a:gd name="connsiteY2" fmla="*/ 30696 h 3750878"/>
              <a:gd name="connsiteX3" fmla="*/ 2803404 w 2803404"/>
              <a:gd name="connsiteY3" fmla="*/ 602843 h 3750878"/>
              <a:gd name="connsiteX4" fmla="*/ 1539179 w 2803404"/>
              <a:gd name="connsiteY4" fmla="*/ 3067877 h 3750878"/>
              <a:gd name="connsiteX5" fmla="*/ 28 w 2803404"/>
              <a:gd name="connsiteY5" fmla="*/ 3120261 h 3750878"/>
              <a:gd name="connsiteX6" fmla="*/ 573414 w 2803404"/>
              <a:gd name="connsiteY6" fmla="*/ 1220207 h 3750878"/>
              <a:gd name="connsiteX0" fmla="*/ 573414 w 2803404"/>
              <a:gd name="connsiteY0" fmla="*/ 1344603 h 3875274"/>
              <a:gd name="connsiteX1" fmla="*/ 1481113 w 2803404"/>
              <a:gd name="connsiteY1" fmla="*/ 85183 h 3875274"/>
              <a:gd name="connsiteX2" fmla="*/ 2784738 w 2803404"/>
              <a:gd name="connsiteY2" fmla="*/ 155092 h 3875274"/>
              <a:gd name="connsiteX3" fmla="*/ 2803404 w 2803404"/>
              <a:gd name="connsiteY3" fmla="*/ 727239 h 3875274"/>
              <a:gd name="connsiteX4" fmla="*/ 1539179 w 2803404"/>
              <a:gd name="connsiteY4" fmla="*/ 3192273 h 3875274"/>
              <a:gd name="connsiteX5" fmla="*/ 28 w 2803404"/>
              <a:gd name="connsiteY5" fmla="*/ 3244657 h 3875274"/>
              <a:gd name="connsiteX6" fmla="*/ 573414 w 2803404"/>
              <a:gd name="connsiteY6" fmla="*/ 1344603 h 3875274"/>
              <a:gd name="connsiteX0" fmla="*/ 573414 w 2803404"/>
              <a:gd name="connsiteY0" fmla="*/ 1344603 h 3875274"/>
              <a:gd name="connsiteX1" fmla="*/ 1481113 w 2803404"/>
              <a:gd name="connsiteY1" fmla="*/ 85183 h 3875274"/>
              <a:gd name="connsiteX2" fmla="*/ 2784738 w 2803404"/>
              <a:gd name="connsiteY2" fmla="*/ 155092 h 3875274"/>
              <a:gd name="connsiteX3" fmla="*/ 2803404 w 2803404"/>
              <a:gd name="connsiteY3" fmla="*/ 727239 h 3875274"/>
              <a:gd name="connsiteX4" fmla="*/ 1539179 w 2803404"/>
              <a:gd name="connsiteY4" fmla="*/ 3192273 h 3875274"/>
              <a:gd name="connsiteX5" fmla="*/ 28 w 2803404"/>
              <a:gd name="connsiteY5" fmla="*/ 3244657 h 3875274"/>
              <a:gd name="connsiteX6" fmla="*/ 573414 w 2803404"/>
              <a:gd name="connsiteY6" fmla="*/ 1344603 h 3875274"/>
              <a:gd name="connsiteX0" fmla="*/ 573413 w 2803403"/>
              <a:gd name="connsiteY0" fmla="*/ 1344603 h 3875274"/>
              <a:gd name="connsiteX1" fmla="*/ 1481112 w 2803403"/>
              <a:gd name="connsiteY1" fmla="*/ 85183 h 3875274"/>
              <a:gd name="connsiteX2" fmla="*/ 2784737 w 2803403"/>
              <a:gd name="connsiteY2" fmla="*/ 155092 h 3875274"/>
              <a:gd name="connsiteX3" fmla="*/ 2803403 w 2803403"/>
              <a:gd name="connsiteY3" fmla="*/ 727239 h 3875274"/>
              <a:gd name="connsiteX4" fmla="*/ 1539178 w 2803403"/>
              <a:gd name="connsiteY4" fmla="*/ 3192273 h 3875274"/>
              <a:gd name="connsiteX5" fmla="*/ 27 w 2803403"/>
              <a:gd name="connsiteY5" fmla="*/ 3244657 h 3875274"/>
              <a:gd name="connsiteX6" fmla="*/ 573413 w 2803403"/>
              <a:gd name="connsiteY6" fmla="*/ 1344603 h 3875274"/>
              <a:gd name="connsiteX0" fmla="*/ 649088 w 2803400"/>
              <a:gd name="connsiteY0" fmla="*/ 1194728 h 3875274"/>
              <a:gd name="connsiteX1" fmla="*/ 1481109 w 2803400"/>
              <a:gd name="connsiteY1" fmla="*/ 85183 h 3875274"/>
              <a:gd name="connsiteX2" fmla="*/ 2784734 w 2803400"/>
              <a:gd name="connsiteY2" fmla="*/ 155092 h 3875274"/>
              <a:gd name="connsiteX3" fmla="*/ 2803400 w 2803400"/>
              <a:gd name="connsiteY3" fmla="*/ 727239 h 3875274"/>
              <a:gd name="connsiteX4" fmla="*/ 1539175 w 2803400"/>
              <a:gd name="connsiteY4" fmla="*/ 3192273 h 3875274"/>
              <a:gd name="connsiteX5" fmla="*/ 24 w 2803400"/>
              <a:gd name="connsiteY5" fmla="*/ 3244657 h 3875274"/>
              <a:gd name="connsiteX6" fmla="*/ 649088 w 2803400"/>
              <a:gd name="connsiteY6" fmla="*/ 1194728 h 3875274"/>
              <a:gd name="connsiteX0" fmla="*/ 649088 w 2803400"/>
              <a:gd name="connsiteY0" fmla="*/ 1194728 h 3875274"/>
              <a:gd name="connsiteX1" fmla="*/ 1481109 w 2803400"/>
              <a:gd name="connsiteY1" fmla="*/ 85183 h 3875274"/>
              <a:gd name="connsiteX2" fmla="*/ 2784734 w 2803400"/>
              <a:gd name="connsiteY2" fmla="*/ 155092 h 3875274"/>
              <a:gd name="connsiteX3" fmla="*/ 2803400 w 2803400"/>
              <a:gd name="connsiteY3" fmla="*/ 727239 h 3875274"/>
              <a:gd name="connsiteX4" fmla="*/ 1539175 w 2803400"/>
              <a:gd name="connsiteY4" fmla="*/ 3192273 h 3875274"/>
              <a:gd name="connsiteX5" fmla="*/ 24 w 2803400"/>
              <a:gd name="connsiteY5" fmla="*/ 3244657 h 3875274"/>
              <a:gd name="connsiteX6" fmla="*/ 649088 w 2803400"/>
              <a:gd name="connsiteY6" fmla="*/ 1194728 h 3875274"/>
              <a:gd name="connsiteX0" fmla="*/ 649088 w 2803400"/>
              <a:gd name="connsiteY0" fmla="*/ 1486917 h 4167463"/>
              <a:gd name="connsiteX1" fmla="*/ 1481109 w 2803400"/>
              <a:gd name="connsiteY1" fmla="*/ 377372 h 4167463"/>
              <a:gd name="connsiteX2" fmla="*/ 2531353 w 2803400"/>
              <a:gd name="connsiteY2" fmla="*/ 11754 h 4167463"/>
              <a:gd name="connsiteX3" fmla="*/ 2803400 w 2803400"/>
              <a:gd name="connsiteY3" fmla="*/ 1019428 h 4167463"/>
              <a:gd name="connsiteX4" fmla="*/ 1539175 w 2803400"/>
              <a:gd name="connsiteY4" fmla="*/ 3484462 h 4167463"/>
              <a:gd name="connsiteX5" fmla="*/ 24 w 2803400"/>
              <a:gd name="connsiteY5" fmla="*/ 3536846 h 4167463"/>
              <a:gd name="connsiteX6" fmla="*/ 649088 w 2803400"/>
              <a:gd name="connsiteY6" fmla="*/ 1486917 h 4167463"/>
              <a:gd name="connsiteX0" fmla="*/ 649088 w 2803400"/>
              <a:gd name="connsiteY0" fmla="*/ 1550813 h 4231359"/>
              <a:gd name="connsiteX1" fmla="*/ 1481109 w 2803400"/>
              <a:gd name="connsiteY1" fmla="*/ 441268 h 4231359"/>
              <a:gd name="connsiteX2" fmla="*/ 2531353 w 2803400"/>
              <a:gd name="connsiteY2" fmla="*/ 75650 h 4231359"/>
              <a:gd name="connsiteX3" fmla="*/ 2803400 w 2803400"/>
              <a:gd name="connsiteY3" fmla="*/ 1083324 h 4231359"/>
              <a:gd name="connsiteX4" fmla="*/ 1539175 w 2803400"/>
              <a:gd name="connsiteY4" fmla="*/ 3548358 h 4231359"/>
              <a:gd name="connsiteX5" fmla="*/ 24 w 2803400"/>
              <a:gd name="connsiteY5" fmla="*/ 3600742 h 4231359"/>
              <a:gd name="connsiteX6" fmla="*/ 649088 w 2803400"/>
              <a:gd name="connsiteY6" fmla="*/ 1550813 h 4231359"/>
              <a:gd name="connsiteX0" fmla="*/ 649088 w 2803400"/>
              <a:gd name="connsiteY0" fmla="*/ 1550813 h 4231359"/>
              <a:gd name="connsiteX1" fmla="*/ 1481109 w 2803400"/>
              <a:gd name="connsiteY1" fmla="*/ 441268 h 4231359"/>
              <a:gd name="connsiteX2" fmla="*/ 2531353 w 2803400"/>
              <a:gd name="connsiteY2" fmla="*/ 75650 h 4231359"/>
              <a:gd name="connsiteX3" fmla="*/ 2803400 w 2803400"/>
              <a:gd name="connsiteY3" fmla="*/ 1083324 h 4231359"/>
              <a:gd name="connsiteX4" fmla="*/ 1539175 w 2803400"/>
              <a:gd name="connsiteY4" fmla="*/ 3548358 h 4231359"/>
              <a:gd name="connsiteX5" fmla="*/ 24 w 2803400"/>
              <a:gd name="connsiteY5" fmla="*/ 3600742 h 4231359"/>
              <a:gd name="connsiteX6" fmla="*/ 649088 w 2803400"/>
              <a:gd name="connsiteY6" fmla="*/ 1550813 h 4231359"/>
              <a:gd name="connsiteX0" fmla="*/ 649088 w 2887091"/>
              <a:gd name="connsiteY0" fmla="*/ 1550813 h 4231359"/>
              <a:gd name="connsiteX1" fmla="*/ 1481109 w 2887091"/>
              <a:gd name="connsiteY1" fmla="*/ 441268 h 4231359"/>
              <a:gd name="connsiteX2" fmla="*/ 2531353 w 2887091"/>
              <a:gd name="connsiteY2" fmla="*/ 75650 h 4231359"/>
              <a:gd name="connsiteX3" fmla="*/ 2741813 w 2887091"/>
              <a:gd name="connsiteY3" fmla="*/ 580740 h 4231359"/>
              <a:gd name="connsiteX4" fmla="*/ 2803400 w 2887091"/>
              <a:gd name="connsiteY4" fmla="*/ 1083324 h 4231359"/>
              <a:gd name="connsiteX5" fmla="*/ 1539175 w 2887091"/>
              <a:gd name="connsiteY5" fmla="*/ 3548358 h 4231359"/>
              <a:gd name="connsiteX6" fmla="*/ 24 w 2887091"/>
              <a:gd name="connsiteY6" fmla="*/ 3600742 h 4231359"/>
              <a:gd name="connsiteX7" fmla="*/ 649088 w 2887091"/>
              <a:gd name="connsiteY7" fmla="*/ 1550813 h 4231359"/>
              <a:gd name="connsiteX0" fmla="*/ 649088 w 2895549"/>
              <a:gd name="connsiteY0" fmla="*/ 1550813 h 4231359"/>
              <a:gd name="connsiteX1" fmla="*/ 1481109 w 2895549"/>
              <a:gd name="connsiteY1" fmla="*/ 441268 h 4231359"/>
              <a:gd name="connsiteX2" fmla="*/ 2531353 w 2895549"/>
              <a:gd name="connsiteY2" fmla="*/ 75650 h 4231359"/>
              <a:gd name="connsiteX3" fmla="*/ 2776231 w 2895549"/>
              <a:gd name="connsiteY3" fmla="*/ 453991 h 4231359"/>
              <a:gd name="connsiteX4" fmla="*/ 2803400 w 2895549"/>
              <a:gd name="connsiteY4" fmla="*/ 1083324 h 4231359"/>
              <a:gd name="connsiteX5" fmla="*/ 1539175 w 2895549"/>
              <a:gd name="connsiteY5" fmla="*/ 3548358 h 4231359"/>
              <a:gd name="connsiteX6" fmla="*/ 24 w 2895549"/>
              <a:gd name="connsiteY6" fmla="*/ 3600742 h 4231359"/>
              <a:gd name="connsiteX7" fmla="*/ 649088 w 2895549"/>
              <a:gd name="connsiteY7" fmla="*/ 1550813 h 4231359"/>
              <a:gd name="connsiteX0" fmla="*/ 649088 w 2814482"/>
              <a:gd name="connsiteY0" fmla="*/ 1550813 h 4231359"/>
              <a:gd name="connsiteX1" fmla="*/ 1481109 w 2814482"/>
              <a:gd name="connsiteY1" fmla="*/ 441268 h 4231359"/>
              <a:gd name="connsiteX2" fmla="*/ 2531353 w 2814482"/>
              <a:gd name="connsiteY2" fmla="*/ 75650 h 4231359"/>
              <a:gd name="connsiteX3" fmla="*/ 2776231 w 2814482"/>
              <a:gd name="connsiteY3" fmla="*/ 453991 h 4231359"/>
              <a:gd name="connsiteX4" fmla="*/ 2803400 w 2814482"/>
              <a:gd name="connsiteY4" fmla="*/ 1083324 h 4231359"/>
              <a:gd name="connsiteX5" fmla="*/ 1539175 w 2814482"/>
              <a:gd name="connsiteY5" fmla="*/ 3548358 h 4231359"/>
              <a:gd name="connsiteX6" fmla="*/ 24 w 2814482"/>
              <a:gd name="connsiteY6" fmla="*/ 3600742 h 4231359"/>
              <a:gd name="connsiteX7" fmla="*/ 649088 w 2814482"/>
              <a:gd name="connsiteY7" fmla="*/ 1550813 h 4231359"/>
              <a:gd name="connsiteX0" fmla="*/ 649088 w 2814482"/>
              <a:gd name="connsiteY0" fmla="*/ 1550813 h 4231359"/>
              <a:gd name="connsiteX1" fmla="*/ 1481109 w 2814482"/>
              <a:gd name="connsiteY1" fmla="*/ 441268 h 4231359"/>
              <a:gd name="connsiteX2" fmla="*/ 2531353 w 2814482"/>
              <a:gd name="connsiteY2" fmla="*/ 75650 h 4231359"/>
              <a:gd name="connsiteX3" fmla="*/ 2776231 w 2814482"/>
              <a:gd name="connsiteY3" fmla="*/ 453991 h 4231359"/>
              <a:gd name="connsiteX4" fmla="*/ 2803400 w 2814482"/>
              <a:gd name="connsiteY4" fmla="*/ 1083324 h 4231359"/>
              <a:gd name="connsiteX5" fmla="*/ 1539175 w 2814482"/>
              <a:gd name="connsiteY5" fmla="*/ 3548358 h 4231359"/>
              <a:gd name="connsiteX6" fmla="*/ 24 w 2814482"/>
              <a:gd name="connsiteY6" fmla="*/ 3600742 h 4231359"/>
              <a:gd name="connsiteX7" fmla="*/ 649088 w 2814482"/>
              <a:gd name="connsiteY7" fmla="*/ 1550813 h 4231359"/>
              <a:gd name="connsiteX0" fmla="*/ 649088 w 2814482"/>
              <a:gd name="connsiteY0" fmla="*/ 1550813 h 4231359"/>
              <a:gd name="connsiteX1" fmla="*/ 1481109 w 2814482"/>
              <a:gd name="connsiteY1" fmla="*/ 441268 h 4231359"/>
              <a:gd name="connsiteX2" fmla="*/ 2531353 w 2814482"/>
              <a:gd name="connsiteY2" fmla="*/ 75650 h 4231359"/>
              <a:gd name="connsiteX3" fmla="*/ 2776231 w 2814482"/>
              <a:gd name="connsiteY3" fmla="*/ 453991 h 4231359"/>
              <a:gd name="connsiteX4" fmla="*/ 2803400 w 2814482"/>
              <a:gd name="connsiteY4" fmla="*/ 1083324 h 4231359"/>
              <a:gd name="connsiteX5" fmla="*/ 1539175 w 2814482"/>
              <a:gd name="connsiteY5" fmla="*/ 3548358 h 4231359"/>
              <a:gd name="connsiteX6" fmla="*/ 24 w 2814482"/>
              <a:gd name="connsiteY6" fmla="*/ 3600742 h 4231359"/>
              <a:gd name="connsiteX7" fmla="*/ 649088 w 2814482"/>
              <a:gd name="connsiteY7" fmla="*/ 1550813 h 4231359"/>
              <a:gd name="connsiteX0" fmla="*/ 649088 w 2813896"/>
              <a:gd name="connsiteY0" fmla="*/ 1550813 h 4231359"/>
              <a:gd name="connsiteX1" fmla="*/ 1481109 w 2813896"/>
              <a:gd name="connsiteY1" fmla="*/ 441268 h 4231359"/>
              <a:gd name="connsiteX2" fmla="*/ 2531353 w 2813896"/>
              <a:gd name="connsiteY2" fmla="*/ 75650 h 4231359"/>
              <a:gd name="connsiteX3" fmla="*/ 2776231 w 2813896"/>
              <a:gd name="connsiteY3" fmla="*/ 453991 h 4231359"/>
              <a:gd name="connsiteX4" fmla="*/ 2803400 w 2813896"/>
              <a:gd name="connsiteY4" fmla="*/ 1083324 h 4231359"/>
              <a:gd name="connsiteX5" fmla="*/ 1539175 w 2813896"/>
              <a:gd name="connsiteY5" fmla="*/ 3548358 h 4231359"/>
              <a:gd name="connsiteX6" fmla="*/ 24 w 2813896"/>
              <a:gd name="connsiteY6" fmla="*/ 3600742 h 4231359"/>
              <a:gd name="connsiteX7" fmla="*/ 649088 w 2813896"/>
              <a:gd name="connsiteY7" fmla="*/ 1550813 h 423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3896" h="4231359">
                <a:moveTo>
                  <a:pt x="649088" y="1550813"/>
                </a:moveTo>
                <a:cubicBezTo>
                  <a:pt x="895833" y="1117192"/>
                  <a:pt x="1092074" y="855838"/>
                  <a:pt x="1481109" y="441268"/>
                </a:cubicBezTo>
                <a:cubicBezTo>
                  <a:pt x="1849663" y="243016"/>
                  <a:pt x="2250143" y="-169634"/>
                  <a:pt x="2531353" y="75650"/>
                </a:cubicBezTo>
                <a:cubicBezTo>
                  <a:pt x="2741470" y="98895"/>
                  <a:pt x="2749354" y="322711"/>
                  <a:pt x="2776231" y="453991"/>
                </a:cubicBezTo>
                <a:cubicBezTo>
                  <a:pt x="2819409" y="670161"/>
                  <a:pt x="2820940" y="775199"/>
                  <a:pt x="2803400" y="1083324"/>
                </a:cubicBezTo>
                <a:cubicBezTo>
                  <a:pt x="2580116" y="2155172"/>
                  <a:pt x="2080253" y="2984977"/>
                  <a:pt x="1539175" y="3548358"/>
                </a:cubicBezTo>
                <a:cubicBezTo>
                  <a:pt x="674561" y="4679267"/>
                  <a:pt x="42186" y="4195233"/>
                  <a:pt x="24" y="3600742"/>
                </a:cubicBezTo>
                <a:cubicBezTo>
                  <a:pt x="-4317" y="2612453"/>
                  <a:pt x="607102" y="1634931"/>
                  <a:pt x="649088" y="1550813"/>
                </a:cubicBezTo>
                <a:close/>
              </a:path>
            </a:pathLst>
          </a:custGeom>
          <a:gradFill flip="none" rotWithShape="1">
            <a:gsLst>
              <a:gs pos="0">
                <a:srgbClr val="002060">
                  <a:alpha val="50000"/>
                </a:srgbClr>
              </a:gs>
              <a:gs pos="23000">
                <a:schemeClr val="accent1">
                  <a:alpha val="50000"/>
                </a:schemeClr>
              </a:gs>
              <a:gs pos="50000">
                <a:schemeClr val="accent1">
                  <a:lumMod val="40000"/>
                  <a:lumOff val="60000"/>
                  <a:alpha val="50000"/>
                </a:schemeClr>
              </a:gs>
              <a:gs pos="100000">
                <a:schemeClr val="accent1">
                  <a:shade val="100000"/>
                  <a:satMod val="115000"/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89A25-A0F0-487A-BB14-D56FC72B4BAE}"/>
                  </a:ext>
                </a:extLst>
              </p:cNvPr>
              <p:cNvSpPr txBox="1"/>
              <p:nvPr/>
            </p:nvSpPr>
            <p:spPr>
              <a:xfrm>
                <a:off x="8377528" y="3606169"/>
                <a:ext cx="792333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89A25-A0F0-487A-BB14-D56FC72B4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528" y="3606169"/>
                <a:ext cx="792333" cy="4029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04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44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18</cp:revision>
  <cp:lastPrinted>2018-05-26T23:49:59Z</cp:lastPrinted>
  <dcterms:created xsi:type="dcterms:W3CDTF">2018-05-19T19:22:05Z</dcterms:created>
  <dcterms:modified xsi:type="dcterms:W3CDTF">2018-05-26T23:50:02Z</dcterms:modified>
</cp:coreProperties>
</file>