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DDC"/>
    <a:srgbClr val="00FFCC"/>
    <a:srgbClr val="5B9BD5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70" d="100"/>
          <a:sy n="170" d="100"/>
        </p:scale>
        <p:origin x="-762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0516-49C9-435A-8CD2-FA59CF7C04D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6C29-81D1-4C2F-A604-258151F2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DC13CD3-813D-4F22-9A68-02603C5E4473}"/>
              </a:ext>
            </a:extLst>
          </p:cNvPr>
          <p:cNvGrpSpPr/>
          <p:nvPr/>
        </p:nvGrpSpPr>
        <p:grpSpPr>
          <a:xfrm>
            <a:off x="2793956" y="2970844"/>
            <a:ext cx="4390615" cy="1619818"/>
            <a:chOff x="2793956" y="2970844"/>
            <a:chExt cx="4390615" cy="16198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89F401C-8B59-4A96-95D3-38CF4B4B00E6}"/>
                </a:ext>
              </a:extLst>
            </p:cNvPr>
            <p:cNvCxnSpPr/>
            <p:nvPr/>
          </p:nvCxnSpPr>
          <p:spPr>
            <a:xfrm rot="20383256">
              <a:off x="2796540" y="2970844"/>
              <a:ext cx="4388031" cy="161981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C8523F-1C61-4F26-8809-318BD446F381}"/>
                </a:ext>
              </a:extLst>
            </p:cNvPr>
            <p:cNvCxnSpPr/>
            <p:nvPr/>
          </p:nvCxnSpPr>
          <p:spPr>
            <a:xfrm rot="20383256" flipH="1">
              <a:off x="2793956" y="3819471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6E0861-C061-463A-93FF-720C3DFFD17F}"/>
                </a:ext>
              </a:extLst>
            </p:cNvPr>
            <p:cNvCxnSpPr/>
            <p:nvPr/>
          </p:nvCxnSpPr>
          <p:spPr>
            <a:xfrm rot="20383256" flipH="1">
              <a:off x="2954002" y="3844989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BBE3A5-0583-4C5E-9BE6-0A3158FDACC7}"/>
                </a:ext>
              </a:extLst>
            </p:cNvPr>
            <p:cNvCxnSpPr/>
            <p:nvPr/>
          </p:nvCxnSpPr>
          <p:spPr>
            <a:xfrm rot="20383256" flipH="1">
              <a:off x="3140952" y="3836664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8DBBDB-3E06-43EC-BC00-3393CF633058}"/>
                </a:ext>
              </a:extLst>
            </p:cNvPr>
            <p:cNvCxnSpPr/>
            <p:nvPr/>
          </p:nvCxnSpPr>
          <p:spPr>
            <a:xfrm rot="20383256" flipH="1">
              <a:off x="3317816" y="3809842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8E4C3-7644-4875-9775-4D7518C7EA99}"/>
                </a:ext>
              </a:extLst>
            </p:cNvPr>
            <p:cNvCxnSpPr/>
            <p:nvPr/>
          </p:nvCxnSpPr>
          <p:spPr>
            <a:xfrm rot="20383256" flipH="1">
              <a:off x="3516738" y="3807098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28A1DF-B60B-49FC-9CB0-7FD770554913}"/>
                </a:ext>
              </a:extLst>
            </p:cNvPr>
            <p:cNvCxnSpPr/>
            <p:nvPr/>
          </p:nvCxnSpPr>
          <p:spPr>
            <a:xfrm rot="20383256" flipH="1">
              <a:off x="3878243" y="3805113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26791C-5B17-43B2-B840-2E048FBE08D4}"/>
                </a:ext>
              </a:extLst>
            </p:cNvPr>
            <p:cNvCxnSpPr/>
            <p:nvPr/>
          </p:nvCxnSpPr>
          <p:spPr>
            <a:xfrm rot="20383256" flipH="1">
              <a:off x="4017770" y="3786716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5D9C33-B84D-435C-A9BE-74D2220D9BAA}"/>
                </a:ext>
              </a:extLst>
            </p:cNvPr>
            <p:cNvCxnSpPr/>
            <p:nvPr/>
          </p:nvCxnSpPr>
          <p:spPr>
            <a:xfrm rot="20383256" flipH="1">
              <a:off x="4429042" y="3808037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7EB639-B15B-4B4F-8727-1901D46322B8}"/>
                </a:ext>
              </a:extLst>
            </p:cNvPr>
            <p:cNvCxnSpPr/>
            <p:nvPr/>
          </p:nvCxnSpPr>
          <p:spPr>
            <a:xfrm rot="20383256" flipH="1">
              <a:off x="4749525" y="3808032"/>
              <a:ext cx="38432" cy="722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0F1FB7-CAB8-4619-B8D6-85566CBE5FF7}"/>
                </a:ext>
              </a:extLst>
            </p:cNvPr>
            <p:cNvCxnSpPr/>
            <p:nvPr/>
          </p:nvCxnSpPr>
          <p:spPr>
            <a:xfrm rot="20383256" flipH="1">
              <a:off x="4980826" y="3802551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62E295-A5DA-4164-853B-BF542FB21FF5}"/>
                </a:ext>
              </a:extLst>
            </p:cNvPr>
            <p:cNvCxnSpPr/>
            <p:nvPr/>
          </p:nvCxnSpPr>
          <p:spPr>
            <a:xfrm rot="20383256" flipH="1">
              <a:off x="5264002" y="3794075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7C8FF8-C552-485E-8DF2-A8D2A8793E85}"/>
                </a:ext>
              </a:extLst>
            </p:cNvPr>
            <p:cNvCxnSpPr/>
            <p:nvPr/>
          </p:nvCxnSpPr>
          <p:spPr>
            <a:xfrm rot="20383256" flipH="1">
              <a:off x="5554019" y="3784728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5DF447-86C4-47A0-84AE-F5412E46AB8B}"/>
                </a:ext>
              </a:extLst>
            </p:cNvPr>
            <p:cNvCxnSpPr/>
            <p:nvPr/>
          </p:nvCxnSpPr>
          <p:spPr>
            <a:xfrm rot="20383256" flipH="1">
              <a:off x="5898151" y="3798365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C5D1A1-0B80-48FA-9186-5F8B90619DF7}"/>
                </a:ext>
              </a:extLst>
            </p:cNvPr>
            <p:cNvCxnSpPr/>
            <p:nvPr/>
          </p:nvCxnSpPr>
          <p:spPr>
            <a:xfrm rot="20383256" flipH="1">
              <a:off x="6601196" y="3794836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F64D06-8117-427A-850C-C7715A5A25AB}"/>
                </a:ext>
              </a:extLst>
            </p:cNvPr>
            <p:cNvCxnSpPr/>
            <p:nvPr/>
          </p:nvCxnSpPr>
          <p:spPr>
            <a:xfrm rot="20383256" flipH="1">
              <a:off x="6795281" y="3786718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2DDF07-8BB5-4B6A-9A0B-B2A8E37A019E}"/>
                </a:ext>
              </a:extLst>
            </p:cNvPr>
            <p:cNvCxnSpPr/>
            <p:nvPr/>
          </p:nvCxnSpPr>
          <p:spPr>
            <a:xfrm rot="20383256" flipH="1">
              <a:off x="6429422" y="3794685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5949ED-4496-458A-BDB9-C7B50CA3A1C0}"/>
                </a:ext>
              </a:extLst>
            </p:cNvPr>
            <p:cNvCxnSpPr/>
            <p:nvPr/>
          </p:nvCxnSpPr>
          <p:spPr>
            <a:xfrm rot="20383256" flipH="1">
              <a:off x="6014610" y="3793339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952DE6-2AB7-4A8C-BD52-69B83DE4F6DD}"/>
                </a:ext>
              </a:extLst>
            </p:cNvPr>
            <p:cNvCxnSpPr/>
            <p:nvPr/>
          </p:nvCxnSpPr>
          <p:spPr>
            <a:xfrm rot="20383256" flipH="1">
              <a:off x="5690082" y="3805784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446440-99F8-4F25-8F28-57AED836293E}"/>
                </a:ext>
              </a:extLst>
            </p:cNvPr>
            <p:cNvCxnSpPr/>
            <p:nvPr/>
          </p:nvCxnSpPr>
          <p:spPr>
            <a:xfrm rot="20383256" flipH="1">
              <a:off x="5126588" y="3792636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FDA0AC-2E19-4F80-A5F3-156BEB6C578C}"/>
                </a:ext>
              </a:extLst>
            </p:cNvPr>
            <p:cNvCxnSpPr/>
            <p:nvPr/>
          </p:nvCxnSpPr>
          <p:spPr>
            <a:xfrm rot="20383256" flipH="1">
              <a:off x="5419315" y="3806783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9DF9E6-A730-4600-B241-86CAD0976172}"/>
                </a:ext>
              </a:extLst>
            </p:cNvPr>
            <p:cNvCxnSpPr/>
            <p:nvPr/>
          </p:nvCxnSpPr>
          <p:spPr>
            <a:xfrm rot="20383256" flipH="1">
              <a:off x="5784775" y="3799695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900DBA-F0A3-4B14-ACB2-B6D5FD902E6B}"/>
                </a:ext>
              </a:extLst>
            </p:cNvPr>
            <p:cNvCxnSpPr/>
            <p:nvPr/>
          </p:nvCxnSpPr>
          <p:spPr>
            <a:xfrm rot="20383256" flipH="1">
              <a:off x="4569485" y="3811978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4AEEDC6-B2E6-4A7D-BBE1-ECE4072C93F0}"/>
                </a:ext>
              </a:extLst>
            </p:cNvPr>
            <p:cNvCxnSpPr/>
            <p:nvPr/>
          </p:nvCxnSpPr>
          <p:spPr>
            <a:xfrm rot="20383256" flipH="1">
              <a:off x="4305430" y="3809740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7721C6-A667-493B-91A5-97572B19E4C9}"/>
                </a:ext>
              </a:extLst>
            </p:cNvPr>
            <p:cNvCxnSpPr/>
            <p:nvPr/>
          </p:nvCxnSpPr>
          <p:spPr>
            <a:xfrm rot="20383256" flipH="1">
              <a:off x="4182342" y="3792499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5D9E44-F468-46FF-96FD-BAC9DFB7A75D}"/>
                </a:ext>
              </a:extLst>
            </p:cNvPr>
            <p:cNvCxnSpPr/>
            <p:nvPr/>
          </p:nvCxnSpPr>
          <p:spPr>
            <a:xfrm rot="20383256" flipH="1">
              <a:off x="3728730" y="3796487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1CCAD7-719F-4AA0-A4F2-DD51BCDB4451}"/>
                </a:ext>
              </a:extLst>
            </p:cNvPr>
            <p:cNvCxnSpPr/>
            <p:nvPr/>
          </p:nvCxnSpPr>
          <p:spPr>
            <a:xfrm rot="20383256" flipH="1">
              <a:off x="4843028" y="3811645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61CB90-88C0-401B-989B-C6CE5DEAB11F}"/>
                </a:ext>
              </a:extLst>
            </p:cNvPr>
            <p:cNvCxnSpPr/>
            <p:nvPr/>
          </p:nvCxnSpPr>
          <p:spPr>
            <a:xfrm rot="20383256" flipH="1">
              <a:off x="6183022" y="3783484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5AAC87-8196-4879-BECB-436A44FBC938}"/>
                </a:ext>
              </a:extLst>
            </p:cNvPr>
            <p:cNvCxnSpPr/>
            <p:nvPr/>
          </p:nvCxnSpPr>
          <p:spPr>
            <a:xfrm rot="20383256" flipH="1">
              <a:off x="6906999" y="3792499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FCFEB2-E57C-43A4-A6F3-2470A93BD039}"/>
                </a:ext>
              </a:extLst>
            </p:cNvPr>
            <p:cNvCxnSpPr/>
            <p:nvPr/>
          </p:nvCxnSpPr>
          <p:spPr>
            <a:xfrm rot="20383256" flipH="1">
              <a:off x="6331407" y="3783483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00ED2B4-D407-4AE3-B94F-11F589052180}"/>
                </a:ext>
              </a:extLst>
            </p:cNvPr>
            <p:cNvCxnSpPr/>
            <p:nvPr/>
          </p:nvCxnSpPr>
          <p:spPr>
            <a:xfrm rot="20383256" flipH="1">
              <a:off x="7076920" y="3779722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62C95F-0508-44AB-A300-98863DAAF9A0}"/>
              </a:ext>
            </a:extLst>
          </p:cNvPr>
          <p:cNvGrpSpPr/>
          <p:nvPr/>
        </p:nvGrpSpPr>
        <p:grpSpPr>
          <a:xfrm flipV="1">
            <a:off x="2836836" y="1809182"/>
            <a:ext cx="4390615" cy="1619818"/>
            <a:chOff x="2793956" y="2970844"/>
            <a:chExt cx="4390615" cy="161981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E2CC10-D41E-4EDC-B39D-6E236136104A}"/>
                </a:ext>
              </a:extLst>
            </p:cNvPr>
            <p:cNvCxnSpPr/>
            <p:nvPr/>
          </p:nvCxnSpPr>
          <p:spPr>
            <a:xfrm rot="20383256">
              <a:off x="2796540" y="2970844"/>
              <a:ext cx="4388031" cy="161981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EF874C-C8F2-4C64-BB0F-C5824A5B48FA}"/>
                </a:ext>
              </a:extLst>
            </p:cNvPr>
            <p:cNvCxnSpPr/>
            <p:nvPr/>
          </p:nvCxnSpPr>
          <p:spPr>
            <a:xfrm rot="20383256" flipH="1">
              <a:off x="2793956" y="3819471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EBDD814-399F-4C9B-8B62-7679ED5320B8}"/>
                </a:ext>
              </a:extLst>
            </p:cNvPr>
            <p:cNvCxnSpPr/>
            <p:nvPr/>
          </p:nvCxnSpPr>
          <p:spPr>
            <a:xfrm rot="20383256" flipH="1">
              <a:off x="2954002" y="3844989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AD8CDA5-F11A-4B93-82EC-BB6D38A1C2E3}"/>
                </a:ext>
              </a:extLst>
            </p:cNvPr>
            <p:cNvCxnSpPr/>
            <p:nvPr/>
          </p:nvCxnSpPr>
          <p:spPr>
            <a:xfrm rot="20383256" flipH="1">
              <a:off x="3140952" y="3836664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F0F8F00-7B2D-4E35-9DB1-252711C071A0}"/>
                </a:ext>
              </a:extLst>
            </p:cNvPr>
            <p:cNvCxnSpPr/>
            <p:nvPr/>
          </p:nvCxnSpPr>
          <p:spPr>
            <a:xfrm rot="20383256" flipH="1">
              <a:off x="3317816" y="3809842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26B961D-64AE-4193-9DC9-B4A4E00B5B4F}"/>
                </a:ext>
              </a:extLst>
            </p:cNvPr>
            <p:cNvCxnSpPr/>
            <p:nvPr/>
          </p:nvCxnSpPr>
          <p:spPr>
            <a:xfrm rot="20383256" flipH="1">
              <a:off x="3516738" y="3807098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8B1B177-C525-4F1E-8FAB-843FE3D5B32D}"/>
                </a:ext>
              </a:extLst>
            </p:cNvPr>
            <p:cNvCxnSpPr/>
            <p:nvPr/>
          </p:nvCxnSpPr>
          <p:spPr>
            <a:xfrm rot="20383256" flipH="1">
              <a:off x="3878243" y="3805113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164AD8-BEB6-4143-B9A2-3861AD3A2DCD}"/>
                </a:ext>
              </a:extLst>
            </p:cNvPr>
            <p:cNvCxnSpPr/>
            <p:nvPr/>
          </p:nvCxnSpPr>
          <p:spPr>
            <a:xfrm rot="20383256" flipH="1">
              <a:off x="4017770" y="3786716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395F6F-6495-40C1-AB79-600FF3998E7A}"/>
                </a:ext>
              </a:extLst>
            </p:cNvPr>
            <p:cNvCxnSpPr/>
            <p:nvPr/>
          </p:nvCxnSpPr>
          <p:spPr>
            <a:xfrm rot="20383256" flipH="1">
              <a:off x="4429042" y="3808037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D101712-E279-464E-9A62-A8A7CD55533A}"/>
                </a:ext>
              </a:extLst>
            </p:cNvPr>
            <p:cNvCxnSpPr/>
            <p:nvPr/>
          </p:nvCxnSpPr>
          <p:spPr>
            <a:xfrm rot="20383256" flipH="1">
              <a:off x="4749525" y="3808032"/>
              <a:ext cx="38432" cy="722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57AEDF-5D70-4378-9EBD-5DC637786092}"/>
                </a:ext>
              </a:extLst>
            </p:cNvPr>
            <p:cNvCxnSpPr/>
            <p:nvPr/>
          </p:nvCxnSpPr>
          <p:spPr>
            <a:xfrm rot="20383256" flipH="1">
              <a:off x="4980826" y="3802551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4871947-9D3B-40D9-9D5B-796ACC6F79C2}"/>
                </a:ext>
              </a:extLst>
            </p:cNvPr>
            <p:cNvCxnSpPr/>
            <p:nvPr/>
          </p:nvCxnSpPr>
          <p:spPr>
            <a:xfrm rot="20383256" flipH="1">
              <a:off x="5264002" y="3794075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1ED077-B176-4C54-981D-D7FD0EB5C3AC}"/>
                </a:ext>
              </a:extLst>
            </p:cNvPr>
            <p:cNvCxnSpPr/>
            <p:nvPr/>
          </p:nvCxnSpPr>
          <p:spPr>
            <a:xfrm rot="20383256" flipH="1">
              <a:off x="5554019" y="3784728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5978D71-5D07-4D58-96A8-3757D194ACCF}"/>
                </a:ext>
              </a:extLst>
            </p:cNvPr>
            <p:cNvCxnSpPr/>
            <p:nvPr/>
          </p:nvCxnSpPr>
          <p:spPr>
            <a:xfrm rot="20383256" flipH="1">
              <a:off x="5898151" y="3798365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39A9631-92F0-4A8C-8F68-1B706B562FE0}"/>
                </a:ext>
              </a:extLst>
            </p:cNvPr>
            <p:cNvCxnSpPr/>
            <p:nvPr/>
          </p:nvCxnSpPr>
          <p:spPr>
            <a:xfrm rot="20383256" flipH="1">
              <a:off x="6601196" y="3794836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E8C72A-7147-413F-AB43-3136BD4E9168}"/>
                </a:ext>
              </a:extLst>
            </p:cNvPr>
            <p:cNvCxnSpPr/>
            <p:nvPr/>
          </p:nvCxnSpPr>
          <p:spPr>
            <a:xfrm rot="20383256" flipH="1">
              <a:off x="6795281" y="3786718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2E5F046-9350-4D83-A3F5-156E49648132}"/>
                </a:ext>
              </a:extLst>
            </p:cNvPr>
            <p:cNvCxnSpPr/>
            <p:nvPr/>
          </p:nvCxnSpPr>
          <p:spPr>
            <a:xfrm rot="20383256" flipH="1">
              <a:off x="6429422" y="3794685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0EB7B56-7E6D-4183-810D-1E6C548E1148}"/>
                </a:ext>
              </a:extLst>
            </p:cNvPr>
            <p:cNvCxnSpPr/>
            <p:nvPr/>
          </p:nvCxnSpPr>
          <p:spPr>
            <a:xfrm rot="20383256" flipH="1">
              <a:off x="6014610" y="3793339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1D2344-D894-4895-BD52-FA802CC8CADA}"/>
                </a:ext>
              </a:extLst>
            </p:cNvPr>
            <p:cNvCxnSpPr/>
            <p:nvPr/>
          </p:nvCxnSpPr>
          <p:spPr>
            <a:xfrm rot="20383256" flipH="1">
              <a:off x="5690082" y="3805784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770F87-4CCF-45F6-8302-CB9B27C9B071}"/>
                </a:ext>
              </a:extLst>
            </p:cNvPr>
            <p:cNvCxnSpPr/>
            <p:nvPr/>
          </p:nvCxnSpPr>
          <p:spPr>
            <a:xfrm rot="20383256" flipH="1">
              <a:off x="5126588" y="3792636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368566D-8C1F-4AF9-A0B4-7B366148D8F9}"/>
                </a:ext>
              </a:extLst>
            </p:cNvPr>
            <p:cNvCxnSpPr/>
            <p:nvPr/>
          </p:nvCxnSpPr>
          <p:spPr>
            <a:xfrm rot="20383256" flipH="1">
              <a:off x="5419315" y="3806783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31E817C-3933-41A9-B3AF-CA6BB97BEDAB}"/>
                </a:ext>
              </a:extLst>
            </p:cNvPr>
            <p:cNvCxnSpPr/>
            <p:nvPr/>
          </p:nvCxnSpPr>
          <p:spPr>
            <a:xfrm rot="20383256" flipH="1">
              <a:off x="5784775" y="3799695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24897BB-3A83-435B-BE93-1CC31A4457ED}"/>
                </a:ext>
              </a:extLst>
            </p:cNvPr>
            <p:cNvCxnSpPr/>
            <p:nvPr/>
          </p:nvCxnSpPr>
          <p:spPr>
            <a:xfrm rot="20383256" flipH="1">
              <a:off x="4569485" y="3811978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2480A2E-8BBF-4550-BE75-8D9DE7339972}"/>
                </a:ext>
              </a:extLst>
            </p:cNvPr>
            <p:cNvCxnSpPr/>
            <p:nvPr/>
          </p:nvCxnSpPr>
          <p:spPr>
            <a:xfrm rot="20383256" flipH="1">
              <a:off x="4305430" y="3809740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39D3CFB-4AC4-4FD4-AEA1-2DFE06A1600D}"/>
                </a:ext>
              </a:extLst>
            </p:cNvPr>
            <p:cNvCxnSpPr/>
            <p:nvPr/>
          </p:nvCxnSpPr>
          <p:spPr>
            <a:xfrm rot="20383256" flipH="1">
              <a:off x="4182342" y="3792499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1DB1B6-E83C-4874-9429-8616029760F5}"/>
                </a:ext>
              </a:extLst>
            </p:cNvPr>
            <p:cNvCxnSpPr/>
            <p:nvPr/>
          </p:nvCxnSpPr>
          <p:spPr>
            <a:xfrm rot="20383256" flipH="1">
              <a:off x="3728730" y="3796487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A89B276-E1BA-47B6-9428-380B23D13388}"/>
                </a:ext>
              </a:extLst>
            </p:cNvPr>
            <p:cNvCxnSpPr/>
            <p:nvPr/>
          </p:nvCxnSpPr>
          <p:spPr>
            <a:xfrm rot="20383256" flipH="1">
              <a:off x="4843028" y="3811645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BC2F8C-F889-412A-B58C-59FBB6ECA0C3}"/>
                </a:ext>
              </a:extLst>
            </p:cNvPr>
            <p:cNvCxnSpPr/>
            <p:nvPr/>
          </p:nvCxnSpPr>
          <p:spPr>
            <a:xfrm rot="20383256" flipH="1">
              <a:off x="6183022" y="3783484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77BE31-E0EE-4323-BD17-E50015C724D6}"/>
                </a:ext>
              </a:extLst>
            </p:cNvPr>
            <p:cNvCxnSpPr/>
            <p:nvPr/>
          </p:nvCxnSpPr>
          <p:spPr>
            <a:xfrm rot="20383256" flipH="1">
              <a:off x="6906999" y="3792499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B8EBBB4-0711-42CD-BE03-9D5517F86F06}"/>
                </a:ext>
              </a:extLst>
            </p:cNvPr>
            <p:cNvCxnSpPr/>
            <p:nvPr/>
          </p:nvCxnSpPr>
          <p:spPr>
            <a:xfrm rot="20383256" flipH="1">
              <a:off x="6331407" y="3783483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F0F25A-9C9E-49B4-809B-BD832D9A42C8}"/>
                </a:ext>
              </a:extLst>
            </p:cNvPr>
            <p:cNvCxnSpPr/>
            <p:nvPr/>
          </p:nvCxnSpPr>
          <p:spPr>
            <a:xfrm rot="20383256" flipH="1">
              <a:off x="7076920" y="3779722"/>
              <a:ext cx="102637" cy="12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BDEAF7-4894-4551-AC8E-0BBA6E910A65}"/>
              </a:ext>
            </a:extLst>
          </p:cNvPr>
          <p:cNvSpPr/>
          <p:nvPr/>
        </p:nvSpPr>
        <p:spPr>
          <a:xfrm>
            <a:off x="2953973" y="2625260"/>
            <a:ext cx="5067177" cy="1141460"/>
          </a:xfrm>
          <a:custGeom>
            <a:avLst/>
            <a:gdLst>
              <a:gd name="connsiteX0" fmla="*/ 0 w 4476914"/>
              <a:gd name="connsiteY0" fmla="*/ 81233 h 1120608"/>
              <a:gd name="connsiteX1" fmla="*/ 81233 w 4476914"/>
              <a:gd name="connsiteY1" fmla="*/ 0 h 1120608"/>
              <a:gd name="connsiteX2" fmla="*/ 4395681 w 4476914"/>
              <a:gd name="connsiteY2" fmla="*/ 0 h 1120608"/>
              <a:gd name="connsiteX3" fmla="*/ 4476914 w 4476914"/>
              <a:gd name="connsiteY3" fmla="*/ 81233 h 1120608"/>
              <a:gd name="connsiteX4" fmla="*/ 4476914 w 4476914"/>
              <a:gd name="connsiteY4" fmla="*/ 1039375 h 1120608"/>
              <a:gd name="connsiteX5" fmla="*/ 4395681 w 4476914"/>
              <a:gd name="connsiteY5" fmla="*/ 1120608 h 1120608"/>
              <a:gd name="connsiteX6" fmla="*/ 81233 w 4476914"/>
              <a:gd name="connsiteY6" fmla="*/ 1120608 h 1120608"/>
              <a:gd name="connsiteX7" fmla="*/ 0 w 4476914"/>
              <a:gd name="connsiteY7" fmla="*/ 1039375 h 1120608"/>
              <a:gd name="connsiteX8" fmla="*/ 0 w 4476914"/>
              <a:gd name="connsiteY8" fmla="*/ 81233 h 1120608"/>
              <a:gd name="connsiteX0" fmla="*/ 0 w 5053327"/>
              <a:gd name="connsiteY0" fmla="*/ 81233 h 1120608"/>
              <a:gd name="connsiteX1" fmla="*/ 81233 w 5053327"/>
              <a:gd name="connsiteY1" fmla="*/ 0 h 1120608"/>
              <a:gd name="connsiteX2" fmla="*/ 5051001 w 5053327"/>
              <a:gd name="connsiteY2" fmla="*/ 0 h 1120608"/>
              <a:gd name="connsiteX3" fmla="*/ 4476914 w 5053327"/>
              <a:gd name="connsiteY3" fmla="*/ 81233 h 1120608"/>
              <a:gd name="connsiteX4" fmla="*/ 4476914 w 5053327"/>
              <a:gd name="connsiteY4" fmla="*/ 1039375 h 1120608"/>
              <a:gd name="connsiteX5" fmla="*/ 4395681 w 5053327"/>
              <a:gd name="connsiteY5" fmla="*/ 1120608 h 1120608"/>
              <a:gd name="connsiteX6" fmla="*/ 81233 w 5053327"/>
              <a:gd name="connsiteY6" fmla="*/ 1120608 h 1120608"/>
              <a:gd name="connsiteX7" fmla="*/ 0 w 5053327"/>
              <a:gd name="connsiteY7" fmla="*/ 1039375 h 1120608"/>
              <a:gd name="connsiteX8" fmla="*/ 0 w 5053327"/>
              <a:gd name="connsiteY8" fmla="*/ 81233 h 1120608"/>
              <a:gd name="connsiteX0" fmla="*/ 0 w 5067177"/>
              <a:gd name="connsiteY0" fmla="*/ 81233 h 1120608"/>
              <a:gd name="connsiteX1" fmla="*/ 81233 w 5067177"/>
              <a:gd name="connsiteY1" fmla="*/ 0 h 1120608"/>
              <a:gd name="connsiteX2" fmla="*/ 5051001 w 5067177"/>
              <a:gd name="connsiteY2" fmla="*/ 0 h 1120608"/>
              <a:gd name="connsiteX3" fmla="*/ 5033174 w 5067177"/>
              <a:gd name="connsiteY3" fmla="*/ 126953 h 1120608"/>
              <a:gd name="connsiteX4" fmla="*/ 4476914 w 5067177"/>
              <a:gd name="connsiteY4" fmla="*/ 1039375 h 1120608"/>
              <a:gd name="connsiteX5" fmla="*/ 4395681 w 5067177"/>
              <a:gd name="connsiteY5" fmla="*/ 1120608 h 1120608"/>
              <a:gd name="connsiteX6" fmla="*/ 81233 w 5067177"/>
              <a:gd name="connsiteY6" fmla="*/ 1120608 h 1120608"/>
              <a:gd name="connsiteX7" fmla="*/ 0 w 5067177"/>
              <a:gd name="connsiteY7" fmla="*/ 1039375 h 1120608"/>
              <a:gd name="connsiteX8" fmla="*/ 0 w 5067177"/>
              <a:gd name="connsiteY8" fmla="*/ 81233 h 1120608"/>
              <a:gd name="connsiteX0" fmla="*/ 0 w 5067177"/>
              <a:gd name="connsiteY0" fmla="*/ 81233 h 1120608"/>
              <a:gd name="connsiteX1" fmla="*/ 751793 w 5067177"/>
              <a:gd name="connsiteY1" fmla="*/ 15240 h 1120608"/>
              <a:gd name="connsiteX2" fmla="*/ 5051001 w 5067177"/>
              <a:gd name="connsiteY2" fmla="*/ 0 h 1120608"/>
              <a:gd name="connsiteX3" fmla="*/ 5033174 w 5067177"/>
              <a:gd name="connsiteY3" fmla="*/ 126953 h 1120608"/>
              <a:gd name="connsiteX4" fmla="*/ 4476914 w 5067177"/>
              <a:gd name="connsiteY4" fmla="*/ 1039375 h 1120608"/>
              <a:gd name="connsiteX5" fmla="*/ 4395681 w 5067177"/>
              <a:gd name="connsiteY5" fmla="*/ 1120608 h 1120608"/>
              <a:gd name="connsiteX6" fmla="*/ 81233 w 5067177"/>
              <a:gd name="connsiteY6" fmla="*/ 1120608 h 1120608"/>
              <a:gd name="connsiteX7" fmla="*/ 0 w 5067177"/>
              <a:gd name="connsiteY7" fmla="*/ 1039375 h 1120608"/>
              <a:gd name="connsiteX8" fmla="*/ 0 w 5067177"/>
              <a:gd name="connsiteY8" fmla="*/ 81233 h 1120608"/>
              <a:gd name="connsiteX0" fmla="*/ 609600 w 5067177"/>
              <a:gd name="connsiteY0" fmla="*/ 65993 h 1120608"/>
              <a:gd name="connsiteX1" fmla="*/ 751793 w 5067177"/>
              <a:gd name="connsiteY1" fmla="*/ 15240 h 1120608"/>
              <a:gd name="connsiteX2" fmla="*/ 5051001 w 5067177"/>
              <a:gd name="connsiteY2" fmla="*/ 0 h 1120608"/>
              <a:gd name="connsiteX3" fmla="*/ 5033174 w 5067177"/>
              <a:gd name="connsiteY3" fmla="*/ 126953 h 1120608"/>
              <a:gd name="connsiteX4" fmla="*/ 4476914 w 5067177"/>
              <a:gd name="connsiteY4" fmla="*/ 1039375 h 1120608"/>
              <a:gd name="connsiteX5" fmla="*/ 4395681 w 5067177"/>
              <a:gd name="connsiteY5" fmla="*/ 1120608 h 1120608"/>
              <a:gd name="connsiteX6" fmla="*/ 81233 w 5067177"/>
              <a:gd name="connsiteY6" fmla="*/ 1120608 h 1120608"/>
              <a:gd name="connsiteX7" fmla="*/ 0 w 5067177"/>
              <a:gd name="connsiteY7" fmla="*/ 1039375 h 1120608"/>
              <a:gd name="connsiteX8" fmla="*/ 609600 w 5067177"/>
              <a:gd name="connsiteY8" fmla="*/ 65993 h 1120608"/>
              <a:gd name="connsiteX0" fmla="*/ 609600 w 5067177"/>
              <a:gd name="connsiteY0" fmla="*/ 81233 h 1135848"/>
              <a:gd name="connsiteX1" fmla="*/ 774653 w 5067177"/>
              <a:gd name="connsiteY1" fmla="*/ 0 h 1135848"/>
              <a:gd name="connsiteX2" fmla="*/ 5051001 w 5067177"/>
              <a:gd name="connsiteY2" fmla="*/ 15240 h 1135848"/>
              <a:gd name="connsiteX3" fmla="*/ 5033174 w 5067177"/>
              <a:gd name="connsiteY3" fmla="*/ 142193 h 1135848"/>
              <a:gd name="connsiteX4" fmla="*/ 4476914 w 5067177"/>
              <a:gd name="connsiteY4" fmla="*/ 1054615 h 1135848"/>
              <a:gd name="connsiteX5" fmla="*/ 4395681 w 5067177"/>
              <a:gd name="connsiteY5" fmla="*/ 1135848 h 1135848"/>
              <a:gd name="connsiteX6" fmla="*/ 81233 w 5067177"/>
              <a:gd name="connsiteY6" fmla="*/ 1135848 h 1135848"/>
              <a:gd name="connsiteX7" fmla="*/ 0 w 5067177"/>
              <a:gd name="connsiteY7" fmla="*/ 1054615 h 1135848"/>
              <a:gd name="connsiteX8" fmla="*/ 609600 w 5067177"/>
              <a:gd name="connsiteY8" fmla="*/ 81233 h 1135848"/>
              <a:gd name="connsiteX0" fmla="*/ 609600 w 5067177"/>
              <a:gd name="connsiteY0" fmla="*/ 81233 h 1139520"/>
              <a:gd name="connsiteX1" fmla="*/ 774653 w 5067177"/>
              <a:gd name="connsiteY1" fmla="*/ 0 h 1139520"/>
              <a:gd name="connsiteX2" fmla="*/ 5051001 w 5067177"/>
              <a:gd name="connsiteY2" fmla="*/ 15240 h 1139520"/>
              <a:gd name="connsiteX3" fmla="*/ 5033174 w 5067177"/>
              <a:gd name="connsiteY3" fmla="*/ 142193 h 1139520"/>
              <a:gd name="connsiteX4" fmla="*/ 4476914 w 5067177"/>
              <a:gd name="connsiteY4" fmla="*/ 1054615 h 1139520"/>
              <a:gd name="connsiteX5" fmla="*/ 4322235 w 5067177"/>
              <a:gd name="connsiteY5" fmla="*/ 1139520 h 1139520"/>
              <a:gd name="connsiteX6" fmla="*/ 81233 w 5067177"/>
              <a:gd name="connsiteY6" fmla="*/ 1135848 h 1139520"/>
              <a:gd name="connsiteX7" fmla="*/ 0 w 5067177"/>
              <a:gd name="connsiteY7" fmla="*/ 1054615 h 1139520"/>
              <a:gd name="connsiteX8" fmla="*/ 609600 w 5067177"/>
              <a:gd name="connsiteY8" fmla="*/ 81233 h 1139520"/>
              <a:gd name="connsiteX0" fmla="*/ 609600 w 5067177"/>
              <a:gd name="connsiteY0" fmla="*/ 81233 h 1141460"/>
              <a:gd name="connsiteX1" fmla="*/ 774653 w 5067177"/>
              <a:gd name="connsiteY1" fmla="*/ 0 h 1141460"/>
              <a:gd name="connsiteX2" fmla="*/ 5051001 w 5067177"/>
              <a:gd name="connsiteY2" fmla="*/ 15240 h 1141460"/>
              <a:gd name="connsiteX3" fmla="*/ 5033174 w 5067177"/>
              <a:gd name="connsiteY3" fmla="*/ 142193 h 1141460"/>
              <a:gd name="connsiteX4" fmla="*/ 4476914 w 5067177"/>
              <a:gd name="connsiteY4" fmla="*/ 1054615 h 1141460"/>
              <a:gd name="connsiteX5" fmla="*/ 4322235 w 5067177"/>
              <a:gd name="connsiteY5" fmla="*/ 1139520 h 1141460"/>
              <a:gd name="connsiteX6" fmla="*/ 81233 w 5067177"/>
              <a:gd name="connsiteY6" fmla="*/ 1135848 h 1141460"/>
              <a:gd name="connsiteX7" fmla="*/ 0 w 5067177"/>
              <a:gd name="connsiteY7" fmla="*/ 1054615 h 1141460"/>
              <a:gd name="connsiteX8" fmla="*/ 609600 w 5067177"/>
              <a:gd name="connsiteY8" fmla="*/ 81233 h 114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67177" h="1141460">
                <a:moveTo>
                  <a:pt x="609600" y="81233"/>
                </a:moveTo>
                <a:cubicBezTo>
                  <a:pt x="609600" y="36369"/>
                  <a:pt x="729789" y="0"/>
                  <a:pt x="774653" y="0"/>
                </a:cubicBezTo>
                <a:lnTo>
                  <a:pt x="5051001" y="15240"/>
                </a:lnTo>
                <a:cubicBezTo>
                  <a:pt x="5095865" y="15240"/>
                  <a:pt x="5033174" y="97329"/>
                  <a:pt x="5033174" y="142193"/>
                </a:cubicBezTo>
                <a:lnTo>
                  <a:pt x="4476914" y="1054615"/>
                </a:lnTo>
                <a:cubicBezTo>
                  <a:pt x="4385106" y="1161908"/>
                  <a:pt x="4367099" y="1139520"/>
                  <a:pt x="4322235" y="1139520"/>
                </a:cubicBezTo>
                <a:lnTo>
                  <a:pt x="81233" y="1135848"/>
                </a:lnTo>
                <a:cubicBezTo>
                  <a:pt x="36369" y="1135848"/>
                  <a:pt x="0" y="1099479"/>
                  <a:pt x="0" y="1054615"/>
                </a:cubicBezTo>
                <a:lnTo>
                  <a:pt x="609600" y="8123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D1FEB-7D9B-4060-B12B-FA89CA7F606E}"/>
              </a:ext>
            </a:extLst>
          </p:cNvPr>
          <p:cNvCxnSpPr/>
          <p:nvPr/>
        </p:nvCxnSpPr>
        <p:spPr>
          <a:xfrm>
            <a:off x="2776116" y="2634150"/>
            <a:ext cx="0" cy="1126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8823B7-F8A2-4EC1-AF4D-C23AE5F5C8FC}"/>
                  </a:ext>
                </a:extLst>
              </p:cNvPr>
              <p:cNvSpPr txBox="1"/>
              <p:nvPr/>
            </p:nvSpPr>
            <p:spPr>
              <a:xfrm>
                <a:off x="2331833" y="3012963"/>
                <a:ext cx="60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8823B7-F8A2-4EC1-AF4D-C23AE5F5C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833" y="3012963"/>
                <a:ext cx="6043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row: Right 81">
            <a:extLst>
              <a:ext uri="{FF2B5EF4-FFF2-40B4-BE49-F238E27FC236}">
                <a16:creationId xmlns:a16="http://schemas.microsoft.com/office/drawing/2014/main" id="{6F9CE683-D49D-4B5B-BC32-74CF37A8EB1C}"/>
              </a:ext>
            </a:extLst>
          </p:cNvPr>
          <p:cNvSpPr/>
          <p:nvPr/>
        </p:nvSpPr>
        <p:spPr>
          <a:xfrm>
            <a:off x="7372390" y="2399000"/>
            <a:ext cx="888080" cy="47665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9F7AE76-EB7C-40C8-AA1D-5297206195A8}"/>
              </a:ext>
            </a:extLst>
          </p:cNvPr>
          <p:cNvCxnSpPr/>
          <p:nvPr/>
        </p:nvCxnSpPr>
        <p:spPr>
          <a:xfrm>
            <a:off x="7562850" y="3776261"/>
            <a:ext cx="105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E6C299-2F0C-45CB-B6E3-1820DEAC0CD0}"/>
              </a:ext>
            </a:extLst>
          </p:cNvPr>
          <p:cNvCxnSpPr>
            <a:cxnSpLocks/>
          </p:cNvCxnSpPr>
          <p:nvPr/>
        </p:nvCxnSpPr>
        <p:spPr>
          <a:xfrm flipV="1">
            <a:off x="7683500" y="2921183"/>
            <a:ext cx="0" cy="99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14CFD2-C0F6-46E3-968C-4C9F2CF35540}"/>
                  </a:ext>
                </a:extLst>
              </p:cNvPr>
              <p:cNvSpPr txBox="1"/>
              <p:nvPr/>
            </p:nvSpPr>
            <p:spPr>
              <a:xfrm>
                <a:off x="8496393" y="3584789"/>
                <a:ext cx="60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14CFD2-C0F6-46E3-968C-4C9F2CF35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93" y="3584789"/>
                <a:ext cx="6043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87A9B9D-B13E-4B4E-849F-B5F4BFFAA11B}"/>
                  </a:ext>
                </a:extLst>
              </p:cNvPr>
              <p:cNvSpPr txBox="1"/>
              <p:nvPr/>
            </p:nvSpPr>
            <p:spPr>
              <a:xfrm>
                <a:off x="7234317" y="2921183"/>
                <a:ext cx="60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87A9B9D-B13E-4B4E-849F-B5F4BFFAA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317" y="2921183"/>
                <a:ext cx="6043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3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8247C5B-6AE7-4301-B2AF-7F0B6D27CE6E}"/>
              </a:ext>
            </a:extLst>
          </p:cNvPr>
          <p:cNvGrpSpPr>
            <a:grpSpLocks noChangeAspect="1"/>
          </p:cNvGrpSpPr>
          <p:nvPr/>
        </p:nvGrpSpPr>
        <p:grpSpPr>
          <a:xfrm>
            <a:off x="2000250" y="1070610"/>
            <a:ext cx="4648200" cy="4648200"/>
            <a:chOff x="3162300" y="2232660"/>
            <a:chExt cx="2324100" cy="23241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960273-8C9C-4BDD-8D49-6C25C1575E58}"/>
                </a:ext>
              </a:extLst>
            </p:cNvPr>
            <p:cNvSpPr/>
            <p:nvPr/>
          </p:nvSpPr>
          <p:spPr>
            <a:xfrm>
              <a:off x="3162300" y="2232660"/>
              <a:ext cx="2324100" cy="2324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A3B422-82F5-4141-A092-3E10E42BD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8505" y="2348865"/>
              <a:ext cx="2091690" cy="2091690"/>
            </a:xfrm>
            <a:prstGeom prst="ellipse">
              <a:avLst/>
            </a:prstGeom>
            <a:solidFill>
              <a:srgbClr val="A4CDDC">
                <a:alpha val="9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E780CD-056E-4DDC-807F-14F40B85CA71}"/>
              </a:ext>
            </a:extLst>
          </p:cNvPr>
          <p:cNvGrpSpPr/>
          <p:nvPr/>
        </p:nvGrpSpPr>
        <p:grpSpPr>
          <a:xfrm>
            <a:off x="3162300" y="2232660"/>
            <a:ext cx="2324100" cy="2324100"/>
            <a:chOff x="3162300" y="2232660"/>
            <a:chExt cx="2324100" cy="2324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16B5AA-D498-4381-B1FD-4564C71B0CAE}"/>
                </a:ext>
              </a:extLst>
            </p:cNvPr>
            <p:cNvSpPr/>
            <p:nvPr/>
          </p:nvSpPr>
          <p:spPr>
            <a:xfrm>
              <a:off x="3162300" y="2232660"/>
              <a:ext cx="2324100" cy="2324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89BC62-BA8A-4F5F-870A-8323E35FC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8505" y="2348865"/>
              <a:ext cx="2091690" cy="209169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6AF83CE-1EEB-44FC-A38A-BE23CA631B40}"/>
              </a:ext>
            </a:extLst>
          </p:cNvPr>
          <p:cNvSpPr/>
          <p:nvPr/>
        </p:nvSpPr>
        <p:spPr>
          <a:xfrm>
            <a:off x="4241223" y="3315306"/>
            <a:ext cx="158808" cy="1588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07BC6-5C94-4353-AF4C-B22B9921222D}"/>
              </a:ext>
            </a:extLst>
          </p:cNvPr>
          <p:cNvCxnSpPr>
            <a:cxnSpLocks/>
            <a:stCxn id="13" idx="0"/>
            <a:endCxn id="4" idx="0"/>
          </p:cNvCxnSpPr>
          <p:nvPr/>
        </p:nvCxnSpPr>
        <p:spPr>
          <a:xfrm flipV="1">
            <a:off x="4320627" y="2232660"/>
            <a:ext cx="3723" cy="10826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8F8F58-DE95-4F99-843F-5A29C5E9EA16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4400031" y="3394710"/>
            <a:ext cx="20160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22BEA-7544-4D9E-AA73-EB45ED4ECA26}"/>
                  </a:ext>
                </a:extLst>
              </p:cNvPr>
              <p:cNvSpPr txBox="1"/>
              <p:nvPr/>
            </p:nvSpPr>
            <p:spPr>
              <a:xfrm>
                <a:off x="3957725" y="258931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22BEA-7544-4D9E-AA73-EB45ED4EC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25" y="2589317"/>
                <a:ext cx="304800" cy="369332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262F64-73BE-45E9-A7C7-F5BA8F3EDDCE}"/>
                  </a:ext>
                </a:extLst>
              </p:cNvPr>
              <p:cNvSpPr txBox="1"/>
              <p:nvPr/>
            </p:nvSpPr>
            <p:spPr>
              <a:xfrm>
                <a:off x="5683308" y="302537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262F64-73BE-45E9-A7C7-F5BA8F3E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08" y="3025378"/>
                <a:ext cx="304800" cy="369332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05EF6DBB-8018-483E-9E75-54F383A66C2A}"/>
              </a:ext>
            </a:extLst>
          </p:cNvPr>
          <p:cNvSpPr/>
          <p:nvPr/>
        </p:nvSpPr>
        <p:spPr>
          <a:xfrm rot="7773094">
            <a:off x="3969154" y="3624263"/>
            <a:ext cx="702945" cy="702945"/>
          </a:xfrm>
          <a:prstGeom prst="arc">
            <a:avLst>
              <a:gd name="adj1" fmla="val 16654781"/>
              <a:gd name="adj2" fmla="val 0"/>
            </a:avLst>
          </a:prstGeom>
          <a:ln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8A4E6A8-4017-477F-8291-1DCA6BDE3CAF}"/>
              </a:ext>
            </a:extLst>
          </p:cNvPr>
          <p:cNvSpPr>
            <a:spLocks noChangeAspect="1"/>
          </p:cNvSpPr>
          <p:nvPr/>
        </p:nvSpPr>
        <p:spPr>
          <a:xfrm rot="7773094">
            <a:off x="3693119" y="4167077"/>
            <a:ext cx="1255014" cy="1255014"/>
          </a:xfrm>
          <a:prstGeom prst="arc">
            <a:avLst>
              <a:gd name="adj1" fmla="val 17179460"/>
              <a:gd name="adj2" fmla="val 20973277"/>
            </a:avLst>
          </a:prstGeom>
          <a:ln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9DD6EB-B498-4A48-82F2-896BB0D061A6}"/>
                  </a:ext>
                </a:extLst>
              </p:cNvPr>
              <p:cNvSpPr txBox="1"/>
              <p:nvPr/>
            </p:nvSpPr>
            <p:spPr>
              <a:xfrm>
                <a:off x="4168226" y="394466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9DD6EB-B498-4A48-82F2-896BB0D06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26" y="3944660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59F387-95AA-4563-A0EE-8B0B01458065}"/>
                  </a:ext>
                </a:extLst>
              </p:cNvPr>
              <p:cNvSpPr txBox="1"/>
              <p:nvPr/>
            </p:nvSpPr>
            <p:spPr>
              <a:xfrm>
                <a:off x="4168226" y="501180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59F387-95AA-4563-A0EE-8B0B01458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26" y="5011806"/>
                <a:ext cx="304800" cy="369332"/>
              </a:xfrm>
              <a:prstGeom prst="rect">
                <a:avLst/>
              </a:prstGeom>
              <a:blipFill>
                <a:blip r:embed="rId5"/>
                <a:stretch>
                  <a:fillRect r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4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3" y="406019"/>
            <a:ext cx="2000250" cy="591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53" y="412827"/>
            <a:ext cx="2180273" cy="608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832" y="1492834"/>
            <a:ext cx="2631758" cy="57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77" y="3176748"/>
            <a:ext cx="4326255" cy="64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87" y="5085641"/>
            <a:ext cx="3106103" cy="660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989" y="5714106"/>
            <a:ext cx="3783330" cy="637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5989" y="4335490"/>
            <a:ext cx="2948940" cy="6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(GSFC-5800)</dc:creator>
  <cp:lastModifiedBy>Conrad Schiff</cp:lastModifiedBy>
  <cp:revision>26</cp:revision>
  <dcterms:created xsi:type="dcterms:W3CDTF">2020-06-08T13:47:00Z</dcterms:created>
  <dcterms:modified xsi:type="dcterms:W3CDTF">2020-06-27T15:24:54Z</dcterms:modified>
</cp:coreProperties>
</file>