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8" autoAdjust="0"/>
    <p:restoredTop sz="94660"/>
  </p:normalViewPr>
  <p:slideViewPr>
    <p:cSldViewPr>
      <p:cViewPr varScale="1">
        <p:scale>
          <a:sx n="65" d="100"/>
          <a:sy n="65" d="100"/>
        </p:scale>
        <p:origin x="114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729F-75EF-43C4-A4ED-9EE92AAA6A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C6E2-240E-4D75-B4B7-17D60CD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729F-75EF-43C4-A4ED-9EE92AAA6A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C6E2-240E-4D75-B4B7-17D60CD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9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729F-75EF-43C4-A4ED-9EE92AAA6A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C6E2-240E-4D75-B4B7-17D60CD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9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729F-75EF-43C4-A4ED-9EE92AAA6A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C6E2-240E-4D75-B4B7-17D60CD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8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729F-75EF-43C4-A4ED-9EE92AAA6A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C6E2-240E-4D75-B4B7-17D60CD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729F-75EF-43C4-A4ED-9EE92AAA6A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C6E2-240E-4D75-B4B7-17D60CD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1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729F-75EF-43C4-A4ED-9EE92AAA6A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C6E2-240E-4D75-B4B7-17D60CD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7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729F-75EF-43C4-A4ED-9EE92AAA6A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C6E2-240E-4D75-B4B7-17D60CD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4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729F-75EF-43C4-A4ED-9EE92AAA6A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C6E2-240E-4D75-B4B7-17D60CD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2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729F-75EF-43C4-A4ED-9EE92AAA6A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C6E2-240E-4D75-B4B7-17D60CD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8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729F-75EF-43C4-A4ED-9EE92AAA6A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C6E2-240E-4D75-B4B7-17D60CD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729F-75EF-43C4-A4ED-9EE92AAA6AB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C6E2-240E-4D75-B4B7-17D60CDE0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9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78A8FEB6-2AF4-4C8F-A8BF-8C0841A2CD34}"/>
              </a:ext>
            </a:extLst>
          </p:cNvPr>
          <p:cNvGrpSpPr/>
          <p:nvPr/>
        </p:nvGrpSpPr>
        <p:grpSpPr>
          <a:xfrm>
            <a:off x="1998408" y="2895600"/>
            <a:ext cx="1828800" cy="2286000"/>
            <a:chOff x="1998408" y="2895600"/>
            <a:chExt cx="1828800" cy="2286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A37987-CF0E-4C49-8104-FED316A005F4}"/>
                </a:ext>
              </a:extLst>
            </p:cNvPr>
            <p:cNvSpPr/>
            <p:nvPr/>
          </p:nvSpPr>
          <p:spPr>
            <a:xfrm>
              <a:off x="1998408" y="2895600"/>
              <a:ext cx="18288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2133600" y="3172727"/>
              <a:ext cx="792480" cy="1872005"/>
              <a:chOff x="1828800" y="609600"/>
              <a:chExt cx="1981200" cy="4680012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247900" y="3505200"/>
                <a:ext cx="419100" cy="1752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007311" y="3537012"/>
                <a:ext cx="419100" cy="1752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555137" y="1925714"/>
                <a:ext cx="254863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828800" y="1949018"/>
                <a:ext cx="254863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Pie 5"/>
              <p:cNvSpPr/>
              <p:nvPr/>
            </p:nvSpPr>
            <p:spPr>
              <a:xfrm>
                <a:off x="1828800" y="1447800"/>
                <a:ext cx="1219200" cy="1219200"/>
              </a:xfrm>
              <a:prstGeom prst="pie">
                <a:avLst>
                  <a:gd name="adj1" fmla="val 10677453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Pie 8"/>
              <p:cNvSpPr/>
              <p:nvPr/>
            </p:nvSpPr>
            <p:spPr>
              <a:xfrm rot="5400000">
                <a:off x="2590800" y="1447800"/>
                <a:ext cx="1219200" cy="1219200"/>
              </a:xfrm>
              <a:prstGeom prst="pie">
                <a:avLst>
                  <a:gd name="adj1" fmla="val 10677453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247900" y="1447800"/>
                <a:ext cx="1219200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362200" y="6096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EE8C2B-3FBB-4D10-A7AA-5A1D1DDA14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59727" y="3172727"/>
              <a:ext cx="792480" cy="1872005"/>
              <a:chOff x="1828800" y="609600"/>
              <a:chExt cx="1981200" cy="4680012"/>
            </a:xfrm>
          </p:grpSpPr>
          <p:sp>
            <p:nvSpPr>
              <p:cNvPr id="28" name="Rounded Rectangle 10">
                <a:extLst>
                  <a:ext uri="{FF2B5EF4-FFF2-40B4-BE49-F238E27FC236}">
                    <a16:creationId xmlns:a16="http://schemas.microsoft.com/office/drawing/2014/main" id="{EBBB46D8-482F-450C-A147-67EF8D5D32B3}"/>
                  </a:ext>
                </a:extLst>
              </p:cNvPr>
              <p:cNvSpPr/>
              <p:nvPr/>
            </p:nvSpPr>
            <p:spPr>
              <a:xfrm>
                <a:off x="2247900" y="3505200"/>
                <a:ext cx="419100" cy="1752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11">
                <a:extLst>
                  <a:ext uri="{FF2B5EF4-FFF2-40B4-BE49-F238E27FC236}">
                    <a16:creationId xmlns:a16="http://schemas.microsoft.com/office/drawing/2014/main" id="{71F34A81-13F4-48AC-B197-F8E12F6763B2}"/>
                  </a:ext>
                </a:extLst>
              </p:cNvPr>
              <p:cNvSpPr/>
              <p:nvPr/>
            </p:nvSpPr>
            <p:spPr>
              <a:xfrm>
                <a:off x="3007311" y="3537012"/>
                <a:ext cx="419100" cy="1752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9">
                <a:extLst>
                  <a:ext uri="{FF2B5EF4-FFF2-40B4-BE49-F238E27FC236}">
                    <a16:creationId xmlns:a16="http://schemas.microsoft.com/office/drawing/2014/main" id="{C5EE4AB9-6823-4331-8C27-96F8AE4B4A3E}"/>
                  </a:ext>
                </a:extLst>
              </p:cNvPr>
              <p:cNvSpPr/>
              <p:nvPr/>
            </p:nvSpPr>
            <p:spPr>
              <a:xfrm>
                <a:off x="3555137" y="1925714"/>
                <a:ext cx="254863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7">
                <a:extLst>
                  <a:ext uri="{FF2B5EF4-FFF2-40B4-BE49-F238E27FC236}">
                    <a16:creationId xmlns:a16="http://schemas.microsoft.com/office/drawing/2014/main" id="{8A1E07A1-FFB6-43F9-9208-7CCAAFD53DA0}"/>
                  </a:ext>
                </a:extLst>
              </p:cNvPr>
              <p:cNvSpPr/>
              <p:nvPr/>
            </p:nvSpPr>
            <p:spPr>
              <a:xfrm>
                <a:off x="1828800" y="1949018"/>
                <a:ext cx="254863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Pie 5">
                <a:extLst>
                  <a:ext uri="{FF2B5EF4-FFF2-40B4-BE49-F238E27FC236}">
                    <a16:creationId xmlns:a16="http://schemas.microsoft.com/office/drawing/2014/main" id="{C316267B-D25D-47E4-B35D-B183AA101F47}"/>
                  </a:ext>
                </a:extLst>
              </p:cNvPr>
              <p:cNvSpPr/>
              <p:nvPr/>
            </p:nvSpPr>
            <p:spPr>
              <a:xfrm>
                <a:off x="1828800" y="1447800"/>
                <a:ext cx="1219200" cy="1219200"/>
              </a:xfrm>
              <a:prstGeom prst="pie">
                <a:avLst>
                  <a:gd name="adj1" fmla="val 10677453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Pie 8">
                <a:extLst>
                  <a:ext uri="{FF2B5EF4-FFF2-40B4-BE49-F238E27FC236}">
                    <a16:creationId xmlns:a16="http://schemas.microsoft.com/office/drawing/2014/main" id="{3FAAE886-D927-43BB-9895-1BD1B4B14219}"/>
                  </a:ext>
                </a:extLst>
              </p:cNvPr>
              <p:cNvSpPr/>
              <p:nvPr/>
            </p:nvSpPr>
            <p:spPr>
              <a:xfrm rot="5400000">
                <a:off x="2590800" y="1447800"/>
                <a:ext cx="1219200" cy="1219200"/>
              </a:xfrm>
              <a:prstGeom prst="pie">
                <a:avLst>
                  <a:gd name="adj1" fmla="val 10677453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07B33DE5-88C8-4CC1-BE53-DE4836CD9C4D}"/>
                  </a:ext>
                </a:extLst>
              </p:cNvPr>
              <p:cNvSpPr/>
              <p:nvPr/>
            </p:nvSpPr>
            <p:spPr>
              <a:xfrm>
                <a:off x="2247900" y="1447800"/>
                <a:ext cx="1219200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56D7117-4E23-4651-9B41-36C544160568}"/>
                  </a:ext>
                </a:extLst>
              </p:cNvPr>
              <p:cNvSpPr/>
              <p:nvPr/>
            </p:nvSpPr>
            <p:spPr>
              <a:xfrm>
                <a:off x="2362200" y="6096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1995C83-4F34-49FF-A6A6-14936C931E2A}"/>
              </a:ext>
            </a:extLst>
          </p:cNvPr>
          <p:cNvGrpSpPr/>
          <p:nvPr/>
        </p:nvGrpSpPr>
        <p:grpSpPr>
          <a:xfrm>
            <a:off x="4328773" y="2895600"/>
            <a:ext cx="1828800" cy="2286000"/>
            <a:chOff x="4360505" y="2895600"/>
            <a:chExt cx="1828800" cy="2286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161A299-3BB3-4752-8396-5AC583912412}"/>
                </a:ext>
              </a:extLst>
            </p:cNvPr>
            <p:cNvSpPr/>
            <p:nvPr/>
          </p:nvSpPr>
          <p:spPr>
            <a:xfrm>
              <a:off x="4360505" y="2895600"/>
              <a:ext cx="18288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5905A1B-3443-4770-804D-3EE93A5622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57517" y="3172727"/>
              <a:ext cx="726410" cy="1884176"/>
              <a:chOff x="6447896" y="545833"/>
              <a:chExt cx="1816025" cy="4710441"/>
            </a:xfrm>
            <a:solidFill>
              <a:srgbClr val="FF66FF"/>
            </a:solidFill>
          </p:grpSpPr>
          <p:sp>
            <p:nvSpPr>
              <p:cNvPr id="25" name="Rounded Rectangle 7">
                <a:extLst>
                  <a:ext uri="{FF2B5EF4-FFF2-40B4-BE49-F238E27FC236}">
                    <a16:creationId xmlns:a16="http://schemas.microsoft.com/office/drawing/2014/main" id="{45E8A76C-D4FA-4C96-B4B1-37FD5A14E1AA}"/>
                  </a:ext>
                </a:extLst>
              </p:cNvPr>
              <p:cNvSpPr/>
              <p:nvPr/>
            </p:nvSpPr>
            <p:spPr>
              <a:xfrm rot="21333369" flipH="1">
                <a:off x="8009058" y="1846441"/>
                <a:ext cx="254863" cy="1225550"/>
              </a:xfrm>
              <a:custGeom>
                <a:avLst/>
                <a:gdLst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54863 w 254863"/>
                  <a:gd name="connsiteY4" fmla="*/ 11767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0 w 254863"/>
                  <a:gd name="connsiteY7" fmla="*/ 11767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29463 w 254863"/>
                  <a:gd name="connsiteY4" fmla="*/ 106877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0 w 254863"/>
                  <a:gd name="connsiteY7" fmla="*/ 11767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29463 w 254863"/>
                  <a:gd name="connsiteY4" fmla="*/ 106877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38100 w 254863"/>
                  <a:gd name="connsiteY7" fmla="*/ 10624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10413 w 254863"/>
                  <a:gd name="connsiteY4" fmla="*/ 8846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38100 w 254863"/>
                  <a:gd name="connsiteY7" fmla="*/ 10624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10413 w 254863"/>
                  <a:gd name="connsiteY4" fmla="*/ 8846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69850 w 254863"/>
                  <a:gd name="connsiteY7" fmla="*/ 859222 h 1219200"/>
                  <a:gd name="connsiteX8" fmla="*/ 0 w 254863"/>
                  <a:gd name="connsiteY8" fmla="*/ 42478 h 1219200"/>
                  <a:gd name="connsiteX0" fmla="*/ 0 w 254863"/>
                  <a:gd name="connsiteY0" fmla="*/ 42478 h 1225550"/>
                  <a:gd name="connsiteX1" fmla="*/ 42478 w 254863"/>
                  <a:gd name="connsiteY1" fmla="*/ 0 h 1225550"/>
                  <a:gd name="connsiteX2" fmla="*/ 212385 w 254863"/>
                  <a:gd name="connsiteY2" fmla="*/ 0 h 1225550"/>
                  <a:gd name="connsiteX3" fmla="*/ 254863 w 254863"/>
                  <a:gd name="connsiteY3" fmla="*/ 42478 h 1225550"/>
                  <a:gd name="connsiteX4" fmla="*/ 210413 w 254863"/>
                  <a:gd name="connsiteY4" fmla="*/ 884622 h 1225550"/>
                  <a:gd name="connsiteX5" fmla="*/ 212385 w 254863"/>
                  <a:gd name="connsiteY5" fmla="*/ 1219200 h 1225550"/>
                  <a:gd name="connsiteX6" fmla="*/ 80578 w 254863"/>
                  <a:gd name="connsiteY6" fmla="*/ 1225550 h 1225550"/>
                  <a:gd name="connsiteX7" fmla="*/ 69850 w 254863"/>
                  <a:gd name="connsiteY7" fmla="*/ 859222 h 1225550"/>
                  <a:gd name="connsiteX8" fmla="*/ 0 w 254863"/>
                  <a:gd name="connsiteY8" fmla="*/ 42478 h 1225550"/>
                  <a:gd name="connsiteX0" fmla="*/ 0 w 254863"/>
                  <a:gd name="connsiteY0" fmla="*/ 42478 h 1225550"/>
                  <a:gd name="connsiteX1" fmla="*/ 42478 w 254863"/>
                  <a:gd name="connsiteY1" fmla="*/ 0 h 1225550"/>
                  <a:gd name="connsiteX2" fmla="*/ 212385 w 254863"/>
                  <a:gd name="connsiteY2" fmla="*/ 0 h 1225550"/>
                  <a:gd name="connsiteX3" fmla="*/ 254863 w 254863"/>
                  <a:gd name="connsiteY3" fmla="*/ 42478 h 1225550"/>
                  <a:gd name="connsiteX4" fmla="*/ 210413 w 254863"/>
                  <a:gd name="connsiteY4" fmla="*/ 884622 h 1225550"/>
                  <a:gd name="connsiteX5" fmla="*/ 180635 w 254863"/>
                  <a:gd name="connsiteY5" fmla="*/ 1219200 h 1225550"/>
                  <a:gd name="connsiteX6" fmla="*/ 80578 w 254863"/>
                  <a:gd name="connsiteY6" fmla="*/ 1225550 h 1225550"/>
                  <a:gd name="connsiteX7" fmla="*/ 69850 w 254863"/>
                  <a:gd name="connsiteY7" fmla="*/ 859222 h 1225550"/>
                  <a:gd name="connsiteX8" fmla="*/ 0 w 254863"/>
                  <a:gd name="connsiteY8" fmla="*/ 42478 h 122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863" h="1225550">
                    <a:moveTo>
                      <a:pt x="0" y="42478"/>
                    </a:moveTo>
                    <a:cubicBezTo>
                      <a:pt x="0" y="19018"/>
                      <a:pt x="19018" y="0"/>
                      <a:pt x="42478" y="0"/>
                    </a:cubicBezTo>
                    <a:lnTo>
                      <a:pt x="212385" y="0"/>
                    </a:lnTo>
                    <a:cubicBezTo>
                      <a:pt x="235845" y="0"/>
                      <a:pt x="254863" y="19018"/>
                      <a:pt x="254863" y="42478"/>
                    </a:cubicBezTo>
                    <a:cubicBezTo>
                      <a:pt x="254863" y="420559"/>
                      <a:pt x="210413" y="506541"/>
                      <a:pt x="210413" y="884622"/>
                    </a:cubicBezTo>
                    <a:cubicBezTo>
                      <a:pt x="210413" y="908082"/>
                      <a:pt x="204095" y="1219200"/>
                      <a:pt x="180635" y="1219200"/>
                    </a:cubicBezTo>
                    <a:lnTo>
                      <a:pt x="80578" y="1225550"/>
                    </a:lnTo>
                    <a:cubicBezTo>
                      <a:pt x="57118" y="1225550"/>
                      <a:pt x="69850" y="882682"/>
                      <a:pt x="69850" y="859222"/>
                    </a:cubicBezTo>
                    <a:lnTo>
                      <a:pt x="0" y="42478"/>
                    </a:lnTo>
                    <a:close/>
                  </a:path>
                </a:pathLst>
              </a:custGeom>
              <a:grpFill/>
              <a:ln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Pie 5">
                <a:extLst>
                  <a:ext uri="{FF2B5EF4-FFF2-40B4-BE49-F238E27FC236}">
                    <a16:creationId xmlns:a16="http://schemas.microsoft.com/office/drawing/2014/main" id="{53DA1327-3111-4C39-9891-6F1F9328BE0A}"/>
                  </a:ext>
                </a:extLst>
              </p:cNvPr>
              <p:cNvSpPr/>
              <p:nvPr/>
            </p:nvSpPr>
            <p:spPr>
              <a:xfrm flipH="1">
                <a:off x="7620000" y="1384033"/>
                <a:ext cx="609599" cy="631326"/>
              </a:xfrm>
              <a:custGeom>
                <a:avLst/>
                <a:gdLst>
                  <a:gd name="connsiteX0" fmla="*/ 387 w 1219200"/>
                  <a:gd name="connsiteY0" fmla="*/ 631326 h 1219200"/>
                  <a:gd name="connsiteX1" fmla="*/ 170933 w 1219200"/>
                  <a:gd name="connsiteY1" fmla="*/ 186299 h 1219200"/>
                  <a:gd name="connsiteX2" fmla="*/ 609599 w 1219200"/>
                  <a:gd name="connsiteY2" fmla="*/ 0 h 1219200"/>
                  <a:gd name="connsiteX3" fmla="*/ 609600 w 1219200"/>
                  <a:gd name="connsiteY3" fmla="*/ 609600 h 1219200"/>
                  <a:gd name="connsiteX4" fmla="*/ 387 w 1219200"/>
                  <a:gd name="connsiteY4" fmla="*/ 631326 h 1219200"/>
                  <a:gd name="connsiteX0" fmla="*/ 387 w 609599"/>
                  <a:gd name="connsiteY0" fmla="*/ 631326 h 631326"/>
                  <a:gd name="connsiteX1" fmla="*/ 170933 w 609599"/>
                  <a:gd name="connsiteY1" fmla="*/ 186299 h 631326"/>
                  <a:gd name="connsiteX2" fmla="*/ 609599 w 609599"/>
                  <a:gd name="connsiteY2" fmla="*/ 0 h 631326"/>
                  <a:gd name="connsiteX3" fmla="*/ 508000 w 609599"/>
                  <a:gd name="connsiteY3" fmla="*/ 533400 h 631326"/>
                  <a:gd name="connsiteX4" fmla="*/ 387 w 609599"/>
                  <a:gd name="connsiteY4" fmla="*/ 631326 h 631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99" h="631326">
                    <a:moveTo>
                      <a:pt x="387" y="631326"/>
                    </a:moveTo>
                    <a:cubicBezTo>
                      <a:pt x="-5509" y="465987"/>
                      <a:pt x="56050" y="305352"/>
                      <a:pt x="170933" y="186299"/>
                    </a:cubicBezTo>
                    <a:cubicBezTo>
                      <a:pt x="285816" y="67246"/>
                      <a:pt x="444155" y="0"/>
                      <a:pt x="609599" y="0"/>
                    </a:cubicBezTo>
                    <a:cubicBezTo>
                      <a:pt x="609599" y="203200"/>
                      <a:pt x="508000" y="330200"/>
                      <a:pt x="508000" y="533400"/>
                    </a:cubicBezTo>
                    <a:cubicBezTo>
                      <a:pt x="304929" y="540642"/>
                      <a:pt x="203458" y="624084"/>
                      <a:pt x="387" y="631326"/>
                    </a:cubicBezTo>
                    <a:close/>
                  </a:path>
                </a:pathLst>
              </a:custGeom>
              <a:grpFill/>
              <a:ln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10">
                <a:extLst>
                  <a:ext uri="{FF2B5EF4-FFF2-40B4-BE49-F238E27FC236}">
                    <a16:creationId xmlns:a16="http://schemas.microsoft.com/office/drawing/2014/main" id="{35C708C2-98C6-415D-B6D7-00E55ED116EB}"/>
                  </a:ext>
                </a:extLst>
              </p:cNvPr>
              <p:cNvSpPr/>
              <p:nvPr/>
            </p:nvSpPr>
            <p:spPr>
              <a:xfrm>
                <a:off x="7529512" y="3469875"/>
                <a:ext cx="419100" cy="1786399"/>
              </a:xfrm>
              <a:custGeom>
                <a:avLst/>
                <a:gdLst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419100 w 419100"/>
                  <a:gd name="connsiteY4" fmla="*/ 1682749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0 w 419100"/>
                  <a:gd name="connsiteY7" fmla="*/ 1682749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89603 w 419100"/>
                  <a:gd name="connsiteY4" fmla="*/ 1461523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0 w 419100"/>
                  <a:gd name="connsiteY7" fmla="*/ 1682749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89603 w 419100"/>
                  <a:gd name="connsiteY4" fmla="*/ 1461523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29497 w 419100"/>
                  <a:gd name="connsiteY7" fmla="*/ 1446775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74855 w 419100"/>
                  <a:gd name="connsiteY4" fmla="*/ 1151806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29497 w 419100"/>
                  <a:gd name="connsiteY7" fmla="*/ 1446775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74855 w 419100"/>
                  <a:gd name="connsiteY4" fmla="*/ 1151806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44245 w 419100"/>
                  <a:gd name="connsiteY7" fmla="*/ 1151807 h 1752600"/>
                  <a:gd name="connsiteX8" fmla="*/ 0 w 419100"/>
                  <a:gd name="connsiteY8" fmla="*/ 69851 h 1752600"/>
                  <a:gd name="connsiteX0" fmla="*/ 0 w 419100"/>
                  <a:gd name="connsiteY0" fmla="*/ 69851 h 1767349"/>
                  <a:gd name="connsiteX1" fmla="*/ 69851 w 419100"/>
                  <a:gd name="connsiteY1" fmla="*/ 0 h 1767349"/>
                  <a:gd name="connsiteX2" fmla="*/ 349249 w 419100"/>
                  <a:gd name="connsiteY2" fmla="*/ 0 h 1767349"/>
                  <a:gd name="connsiteX3" fmla="*/ 419100 w 419100"/>
                  <a:gd name="connsiteY3" fmla="*/ 69851 h 1767349"/>
                  <a:gd name="connsiteX4" fmla="*/ 374855 w 419100"/>
                  <a:gd name="connsiteY4" fmla="*/ 1151806 h 1767349"/>
                  <a:gd name="connsiteX5" fmla="*/ 305004 w 419100"/>
                  <a:gd name="connsiteY5" fmla="*/ 1767349 h 1767349"/>
                  <a:gd name="connsiteX6" fmla="*/ 69851 w 419100"/>
                  <a:gd name="connsiteY6" fmla="*/ 1752600 h 1767349"/>
                  <a:gd name="connsiteX7" fmla="*/ 44245 w 419100"/>
                  <a:gd name="connsiteY7" fmla="*/ 1151807 h 1767349"/>
                  <a:gd name="connsiteX8" fmla="*/ 0 w 419100"/>
                  <a:gd name="connsiteY8" fmla="*/ 69851 h 1767349"/>
                  <a:gd name="connsiteX0" fmla="*/ 0 w 419100"/>
                  <a:gd name="connsiteY0" fmla="*/ 69851 h 1776412"/>
                  <a:gd name="connsiteX1" fmla="*/ 69851 w 419100"/>
                  <a:gd name="connsiteY1" fmla="*/ 0 h 1776412"/>
                  <a:gd name="connsiteX2" fmla="*/ 349249 w 419100"/>
                  <a:gd name="connsiteY2" fmla="*/ 0 h 1776412"/>
                  <a:gd name="connsiteX3" fmla="*/ 419100 w 419100"/>
                  <a:gd name="connsiteY3" fmla="*/ 69851 h 1776412"/>
                  <a:gd name="connsiteX4" fmla="*/ 374855 w 419100"/>
                  <a:gd name="connsiteY4" fmla="*/ 1151806 h 1776412"/>
                  <a:gd name="connsiteX5" fmla="*/ 305004 w 419100"/>
                  <a:gd name="connsiteY5" fmla="*/ 1767349 h 1776412"/>
                  <a:gd name="connsiteX6" fmla="*/ 117476 w 419100"/>
                  <a:gd name="connsiteY6" fmla="*/ 1776412 h 1776412"/>
                  <a:gd name="connsiteX7" fmla="*/ 44245 w 419100"/>
                  <a:gd name="connsiteY7" fmla="*/ 1151807 h 1776412"/>
                  <a:gd name="connsiteX8" fmla="*/ 0 w 419100"/>
                  <a:gd name="connsiteY8" fmla="*/ 69851 h 1776412"/>
                  <a:gd name="connsiteX0" fmla="*/ 0 w 419100"/>
                  <a:gd name="connsiteY0" fmla="*/ 69851 h 1786399"/>
                  <a:gd name="connsiteX1" fmla="*/ 69851 w 419100"/>
                  <a:gd name="connsiteY1" fmla="*/ 0 h 1786399"/>
                  <a:gd name="connsiteX2" fmla="*/ 349249 w 419100"/>
                  <a:gd name="connsiteY2" fmla="*/ 0 h 1786399"/>
                  <a:gd name="connsiteX3" fmla="*/ 419100 w 419100"/>
                  <a:gd name="connsiteY3" fmla="*/ 69851 h 1786399"/>
                  <a:gd name="connsiteX4" fmla="*/ 374855 w 419100"/>
                  <a:gd name="connsiteY4" fmla="*/ 1151806 h 1786399"/>
                  <a:gd name="connsiteX5" fmla="*/ 290717 w 419100"/>
                  <a:gd name="connsiteY5" fmla="*/ 1786399 h 1786399"/>
                  <a:gd name="connsiteX6" fmla="*/ 117476 w 419100"/>
                  <a:gd name="connsiteY6" fmla="*/ 1776412 h 1786399"/>
                  <a:gd name="connsiteX7" fmla="*/ 44245 w 419100"/>
                  <a:gd name="connsiteY7" fmla="*/ 1151807 h 1786399"/>
                  <a:gd name="connsiteX8" fmla="*/ 0 w 419100"/>
                  <a:gd name="connsiteY8" fmla="*/ 69851 h 17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9100" h="1786399">
                    <a:moveTo>
                      <a:pt x="0" y="69851"/>
                    </a:moveTo>
                    <a:cubicBezTo>
                      <a:pt x="0" y="31273"/>
                      <a:pt x="31273" y="0"/>
                      <a:pt x="69851" y="0"/>
                    </a:cubicBezTo>
                    <a:lnTo>
                      <a:pt x="349249" y="0"/>
                    </a:lnTo>
                    <a:cubicBezTo>
                      <a:pt x="387827" y="0"/>
                      <a:pt x="419100" y="31273"/>
                      <a:pt x="419100" y="69851"/>
                    </a:cubicBezTo>
                    <a:cubicBezTo>
                      <a:pt x="419100" y="607484"/>
                      <a:pt x="374855" y="614173"/>
                      <a:pt x="374855" y="1151806"/>
                    </a:cubicBezTo>
                    <a:cubicBezTo>
                      <a:pt x="374855" y="1190384"/>
                      <a:pt x="329295" y="1786399"/>
                      <a:pt x="290717" y="1786399"/>
                    </a:cubicBezTo>
                    <a:lnTo>
                      <a:pt x="117476" y="1776412"/>
                    </a:lnTo>
                    <a:cubicBezTo>
                      <a:pt x="78898" y="1776412"/>
                      <a:pt x="44245" y="1190385"/>
                      <a:pt x="44245" y="1151807"/>
                    </a:cubicBezTo>
                    <a:lnTo>
                      <a:pt x="0" y="69851"/>
                    </a:lnTo>
                    <a:close/>
                  </a:path>
                </a:pathLst>
              </a:custGeom>
              <a:grpFill/>
              <a:ln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8A99622-C0A7-48E2-AA75-0E809BDDB56A}"/>
                  </a:ext>
                </a:extLst>
              </p:cNvPr>
              <p:cNvGrpSpPr/>
              <p:nvPr/>
            </p:nvGrpSpPr>
            <p:grpSpPr>
              <a:xfrm>
                <a:off x="6447896" y="545833"/>
                <a:ext cx="1677237" cy="4682000"/>
                <a:chOff x="1952096" y="609600"/>
                <a:chExt cx="1677237" cy="4682000"/>
              </a:xfrm>
              <a:grpFill/>
            </p:grpSpPr>
            <p:sp>
              <p:nvSpPr>
                <p:cNvPr id="15" name="Rounded Rectangle 10">
                  <a:extLst>
                    <a:ext uri="{FF2B5EF4-FFF2-40B4-BE49-F238E27FC236}">
                      <a16:creationId xmlns:a16="http://schemas.microsoft.com/office/drawing/2014/main" id="{7C8BCD01-F0FB-479D-918D-9F8CA8BF9D6D}"/>
                    </a:ext>
                  </a:extLst>
                </p:cNvPr>
                <p:cNvSpPr/>
                <p:nvPr/>
              </p:nvSpPr>
              <p:spPr>
                <a:xfrm>
                  <a:off x="2247900" y="3505201"/>
                  <a:ext cx="419100" cy="1786399"/>
                </a:xfrm>
                <a:custGeom>
                  <a:avLst/>
                  <a:gdLst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419100 w 419100"/>
                    <a:gd name="connsiteY4" fmla="*/ 1682749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0 w 419100"/>
                    <a:gd name="connsiteY7" fmla="*/ 1682749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389603 w 419100"/>
                    <a:gd name="connsiteY4" fmla="*/ 1461523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0 w 419100"/>
                    <a:gd name="connsiteY7" fmla="*/ 1682749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389603 w 419100"/>
                    <a:gd name="connsiteY4" fmla="*/ 1461523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29497 w 419100"/>
                    <a:gd name="connsiteY7" fmla="*/ 1446775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374855 w 419100"/>
                    <a:gd name="connsiteY4" fmla="*/ 1151806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29497 w 419100"/>
                    <a:gd name="connsiteY7" fmla="*/ 1446775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374855 w 419100"/>
                    <a:gd name="connsiteY4" fmla="*/ 1151806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44245 w 419100"/>
                    <a:gd name="connsiteY7" fmla="*/ 1151807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67349"/>
                    <a:gd name="connsiteX1" fmla="*/ 69851 w 419100"/>
                    <a:gd name="connsiteY1" fmla="*/ 0 h 1767349"/>
                    <a:gd name="connsiteX2" fmla="*/ 349249 w 419100"/>
                    <a:gd name="connsiteY2" fmla="*/ 0 h 1767349"/>
                    <a:gd name="connsiteX3" fmla="*/ 419100 w 419100"/>
                    <a:gd name="connsiteY3" fmla="*/ 69851 h 1767349"/>
                    <a:gd name="connsiteX4" fmla="*/ 374855 w 419100"/>
                    <a:gd name="connsiteY4" fmla="*/ 1151806 h 1767349"/>
                    <a:gd name="connsiteX5" fmla="*/ 305004 w 419100"/>
                    <a:gd name="connsiteY5" fmla="*/ 1767349 h 1767349"/>
                    <a:gd name="connsiteX6" fmla="*/ 69851 w 419100"/>
                    <a:gd name="connsiteY6" fmla="*/ 1752600 h 1767349"/>
                    <a:gd name="connsiteX7" fmla="*/ 44245 w 419100"/>
                    <a:gd name="connsiteY7" fmla="*/ 1151807 h 1767349"/>
                    <a:gd name="connsiteX8" fmla="*/ 0 w 419100"/>
                    <a:gd name="connsiteY8" fmla="*/ 69851 h 1767349"/>
                    <a:gd name="connsiteX0" fmla="*/ 0 w 419100"/>
                    <a:gd name="connsiteY0" fmla="*/ 69851 h 1776412"/>
                    <a:gd name="connsiteX1" fmla="*/ 69851 w 419100"/>
                    <a:gd name="connsiteY1" fmla="*/ 0 h 1776412"/>
                    <a:gd name="connsiteX2" fmla="*/ 349249 w 419100"/>
                    <a:gd name="connsiteY2" fmla="*/ 0 h 1776412"/>
                    <a:gd name="connsiteX3" fmla="*/ 419100 w 419100"/>
                    <a:gd name="connsiteY3" fmla="*/ 69851 h 1776412"/>
                    <a:gd name="connsiteX4" fmla="*/ 374855 w 419100"/>
                    <a:gd name="connsiteY4" fmla="*/ 1151806 h 1776412"/>
                    <a:gd name="connsiteX5" fmla="*/ 305004 w 419100"/>
                    <a:gd name="connsiteY5" fmla="*/ 1767349 h 1776412"/>
                    <a:gd name="connsiteX6" fmla="*/ 117476 w 419100"/>
                    <a:gd name="connsiteY6" fmla="*/ 1776412 h 1776412"/>
                    <a:gd name="connsiteX7" fmla="*/ 44245 w 419100"/>
                    <a:gd name="connsiteY7" fmla="*/ 1151807 h 1776412"/>
                    <a:gd name="connsiteX8" fmla="*/ 0 w 419100"/>
                    <a:gd name="connsiteY8" fmla="*/ 69851 h 1776412"/>
                    <a:gd name="connsiteX0" fmla="*/ 0 w 419100"/>
                    <a:gd name="connsiteY0" fmla="*/ 69851 h 1786399"/>
                    <a:gd name="connsiteX1" fmla="*/ 69851 w 419100"/>
                    <a:gd name="connsiteY1" fmla="*/ 0 h 1786399"/>
                    <a:gd name="connsiteX2" fmla="*/ 349249 w 419100"/>
                    <a:gd name="connsiteY2" fmla="*/ 0 h 1786399"/>
                    <a:gd name="connsiteX3" fmla="*/ 419100 w 419100"/>
                    <a:gd name="connsiteY3" fmla="*/ 69851 h 1786399"/>
                    <a:gd name="connsiteX4" fmla="*/ 374855 w 419100"/>
                    <a:gd name="connsiteY4" fmla="*/ 1151806 h 1786399"/>
                    <a:gd name="connsiteX5" fmla="*/ 290717 w 419100"/>
                    <a:gd name="connsiteY5" fmla="*/ 1786399 h 1786399"/>
                    <a:gd name="connsiteX6" fmla="*/ 117476 w 419100"/>
                    <a:gd name="connsiteY6" fmla="*/ 1776412 h 1786399"/>
                    <a:gd name="connsiteX7" fmla="*/ 44245 w 419100"/>
                    <a:gd name="connsiteY7" fmla="*/ 1151807 h 1786399"/>
                    <a:gd name="connsiteX8" fmla="*/ 0 w 419100"/>
                    <a:gd name="connsiteY8" fmla="*/ 69851 h 1786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9100" h="1786399">
                      <a:moveTo>
                        <a:pt x="0" y="69851"/>
                      </a:moveTo>
                      <a:cubicBezTo>
                        <a:pt x="0" y="31273"/>
                        <a:pt x="31273" y="0"/>
                        <a:pt x="69851" y="0"/>
                      </a:cubicBezTo>
                      <a:lnTo>
                        <a:pt x="349249" y="0"/>
                      </a:lnTo>
                      <a:cubicBezTo>
                        <a:pt x="387827" y="0"/>
                        <a:pt x="419100" y="31273"/>
                        <a:pt x="419100" y="69851"/>
                      </a:cubicBezTo>
                      <a:cubicBezTo>
                        <a:pt x="419100" y="607484"/>
                        <a:pt x="374855" y="614173"/>
                        <a:pt x="374855" y="1151806"/>
                      </a:cubicBezTo>
                      <a:cubicBezTo>
                        <a:pt x="374855" y="1190384"/>
                        <a:pt x="329295" y="1786399"/>
                        <a:pt x="290717" y="1786399"/>
                      </a:cubicBezTo>
                      <a:lnTo>
                        <a:pt x="117476" y="1776412"/>
                      </a:lnTo>
                      <a:cubicBezTo>
                        <a:pt x="78898" y="1776412"/>
                        <a:pt x="44245" y="1190385"/>
                        <a:pt x="44245" y="1151807"/>
                      </a:cubicBezTo>
                      <a:lnTo>
                        <a:pt x="0" y="69851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ounded Rectangle 7">
                  <a:extLst>
                    <a:ext uri="{FF2B5EF4-FFF2-40B4-BE49-F238E27FC236}">
                      <a16:creationId xmlns:a16="http://schemas.microsoft.com/office/drawing/2014/main" id="{2FCA7F83-935A-4D30-9FAA-88AC0FF8F272}"/>
                    </a:ext>
                  </a:extLst>
                </p:cNvPr>
                <p:cNvSpPr/>
                <p:nvPr/>
              </p:nvSpPr>
              <p:spPr>
                <a:xfrm rot="266631">
                  <a:off x="1952096" y="1911333"/>
                  <a:ext cx="254863" cy="1225550"/>
                </a:xfrm>
                <a:custGeom>
                  <a:avLst/>
                  <a:gdLst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54863 w 254863"/>
                    <a:gd name="connsiteY4" fmla="*/ 117672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0 w 254863"/>
                    <a:gd name="connsiteY7" fmla="*/ 11767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29463 w 254863"/>
                    <a:gd name="connsiteY4" fmla="*/ 106877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0 w 254863"/>
                    <a:gd name="connsiteY7" fmla="*/ 11767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29463 w 254863"/>
                    <a:gd name="connsiteY4" fmla="*/ 106877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38100 w 254863"/>
                    <a:gd name="connsiteY7" fmla="*/ 10624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10413 w 254863"/>
                    <a:gd name="connsiteY4" fmla="*/ 88462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38100 w 254863"/>
                    <a:gd name="connsiteY7" fmla="*/ 10624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10413 w 254863"/>
                    <a:gd name="connsiteY4" fmla="*/ 88462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69850 w 254863"/>
                    <a:gd name="connsiteY7" fmla="*/ 8592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25550"/>
                    <a:gd name="connsiteX1" fmla="*/ 42478 w 254863"/>
                    <a:gd name="connsiteY1" fmla="*/ 0 h 1225550"/>
                    <a:gd name="connsiteX2" fmla="*/ 212385 w 254863"/>
                    <a:gd name="connsiteY2" fmla="*/ 0 h 1225550"/>
                    <a:gd name="connsiteX3" fmla="*/ 254863 w 254863"/>
                    <a:gd name="connsiteY3" fmla="*/ 42478 h 1225550"/>
                    <a:gd name="connsiteX4" fmla="*/ 210413 w 254863"/>
                    <a:gd name="connsiteY4" fmla="*/ 884622 h 1225550"/>
                    <a:gd name="connsiteX5" fmla="*/ 212385 w 254863"/>
                    <a:gd name="connsiteY5" fmla="*/ 1219200 h 1225550"/>
                    <a:gd name="connsiteX6" fmla="*/ 80578 w 254863"/>
                    <a:gd name="connsiteY6" fmla="*/ 1225550 h 1225550"/>
                    <a:gd name="connsiteX7" fmla="*/ 69850 w 254863"/>
                    <a:gd name="connsiteY7" fmla="*/ 859222 h 1225550"/>
                    <a:gd name="connsiteX8" fmla="*/ 0 w 254863"/>
                    <a:gd name="connsiteY8" fmla="*/ 42478 h 1225550"/>
                    <a:gd name="connsiteX0" fmla="*/ 0 w 254863"/>
                    <a:gd name="connsiteY0" fmla="*/ 42478 h 1225550"/>
                    <a:gd name="connsiteX1" fmla="*/ 42478 w 254863"/>
                    <a:gd name="connsiteY1" fmla="*/ 0 h 1225550"/>
                    <a:gd name="connsiteX2" fmla="*/ 212385 w 254863"/>
                    <a:gd name="connsiteY2" fmla="*/ 0 h 1225550"/>
                    <a:gd name="connsiteX3" fmla="*/ 254863 w 254863"/>
                    <a:gd name="connsiteY3" fmla="*/ 42478 h 1225550"/>
                    <a:gd name="connsiteX4" fmla="*/ 210413 w 254863"/>
                    <a:gd name="connsiteY4" fmla="*/ 884622 h 1225550"/>
                    <a:gd name="connsiteX5" fmla="*/ 180635 w 254863"/>
                    <a:gd name="connsiteY5" fmla="*/ 1219200 h 1225550"/>
                    <a:gd name="connsiteX6" fmla="*/ 80578 w 254863"/>
                    <a:gd name="connsiteY6" fmla="*/ 1225550 h 1225550"/>
                    <a:gd name="connsiteX7" fmla="*/ 69850 w 254863"/>
                    <a:gd name="connsiteY7" fmla="*/ 859222 h 1225550"/>
                    <a:gd name="connsiteX8" fmla="*/ 0 w 254863"/>
                    <a:gd name="connsiteY8" fmla="*/ 42478 h 1225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4863" h="1225550">
                      <a:moveTo>
                        <a:pt x="0" y="42478"/>
                      </a:moveTo>
                      <a:cubicBezTo>
                        <a:pt x="0" y="19018"/>
                        <a:pt x="19018" y="0"/>
                        <a:pt x="42478" y="0"/>
                      </a:cubicBezTo>
                      <a:lnTo>
                        <a:pt x="212385" y="0"/>
                      </a:lnTo>
                      <a:cubicBezTo>
                        <a:pt x="235845" y="0"/>
                        <a:pt x="254863" y="19018"/>
                        <a:pt x="254863" y="42478"/>
                      </a:cubicBezTo>
                      <a:cubicBezTo>
                        <a:pt x="254863" y="420559"/>
                        <a:pt x="210413" y="506541"/>
                        <a:pt x="210413" y="884622"/>
                      </a:cubicBezTo>
                      <a:cubicBezTo>
                        <a:pt x="210413" y="908082"/>
                        <a:pt x="204095" y="1219200"/>
                        <a:pt x="180635" y="1219200"/>
                      </a:cubicBezTo>
                      <a:lnTo>
                        <a:pt x="80578" y="1225550"/>
                      </a:lnTo>
                      <a:cubicBezTo>
                        <a:pt x="57118" y="1225550"/>
                        <a:pt x="69850" y="882682"/>
                        <a:pt x="69850" y="859222"/>
                      </a:cubicBezTo>
                      <a:lnTo>
                        <a:pt x="0" y="42478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Pie 5">
                  <a:extLst>
                    <a:ext uri="{FF2B5EF4-FFF2-40B4-BE49-F238E27FC236}">
                      <a16:creationId xmlns:a16="http://schemas.microsoft.com/office/drawing/2014/main" id="{6C3A01CE-E50F-4158-AD23-D50B6BCF0C31}"/>
                    </a:ext>
                  </a:extLst>
                </p:cNvPr>
                <p:cNvSpPr/>
                <p:nvPr/>
              </p:nvSpPr>
              <p:spPr>
                <a:xfrm>
                  <a:off x="1970301" y="1465047"/>
                  <a:ext cx="609599" cy="631326"/>
                </a:xfrm>
                <a:custGeom>
                  <a:avLst/>
                  <a:gdLst>
                    <a:gd name="connsiteX0" fmla="*/ 387 w 1219200"/>
                    <a:gd name="connsiteY0" fmla="*/ 631326 h 1219200"/>
                    <a:gd name="connsiteX1" fmla="*/ 170933 w 1219200"/>
                    <a:gd name="connsiteY1" fmla="*/ 186299 h 1219200"/>
                    <a:gd name="connsiteX2" fmla="*/ 609599 w 1219200"/>
                    <a:gd name="connsiteY2" fmla="*/ 0 h 1219200"/>
                    <a:gd name="connsiteX3" fmla="*/ 609600 w 1219200"/>
                    <a:gd name="connsiteY3" fmla="*/ 609600 h 1219200"/>
                    <a:gd name="connsiteX4" fmla="*/ 387 w 1219200"/>
                    <a:gd name="connsiteY4" fmla="*/ 631326 h 1219200"/>
                    <a:gd name="connsiteX0" fmla="*/ 387 w 609599"/>
                    <a:gd name="connsiteY0" fmla="*/ 631326 h 631326"/>
                    <a:gd name="connsiteX1" fmla="*/ 170933 w 609599"/>
                    <a:gd name="connsiteY1" fmla="*/ 186299 h 631326"/>
                    <a:gd name="connsiteX2" fmla="*/ 609599 w 609599"/>
                    <a:gd name="connsiteY2" fmla="*/ 0 h 631326"/>
                    <a:gd name="connsiteX3" fmla="*/ 508000 w 609599"/>
                    <a:gd name="connsiteY3" fmla="*/ 533400 h 631326"/>
                    <a:gd name="connsiteX4" fmla="*/ 387 w 609599"/>
                    <a:gd name="connsiteY4" fmla="*/ 631326 h 631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599" h="631326">
                      <a:moveTo>
                        <a:pt x="387" y="631326"/>
                      </a:moveTo>
                      <a:cubicBezTo>
                        <a:pt x="-5509" y="465987"/>
                        <a:pt x="56050" y="305352"/>
                        <a:pt x="170933" y="186299"/>
                      </a:cubicBezTo>
                      <a:cubicBezTo>
                        <a:pt x="285816" y="67246"/>
                        <a:pt x="444155" y="0"/>
                        <a:pt x="609599" y="0"/>
                      </a:cubicBezTo>
                      <a:cubicBezTo>
                        <a:pt x="609599" y="203200"/>
                        <a:pt x="508000" y="330200"/>
                        <a:pt x="508000" y="533400"/>
                      </a:cubicBezTo>
                      <a:cubicBezTo>
                        <a:pt x="304929" y="540642"/>
                        <a:pt x="203458" y="624084"/>
                        <a:pt x="387" y="631326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ounded Rectangle 4">
                  <a:extLst>
                    <a:ext uri="{FF2B5EF4-FFF2-40B4-BE49-F238E27FC236}">
                      <a16:creationId xmlns:a16="http://schemas.microsoft.com/office/drawing/2014/main" id="{F5287E91-19BE-468E-A9C9-41E81578FE9E}"/>
                    </a:ext>
                  </a:extLst>
                </p:cNvPr>
                <p:cNvSpPr/>
                <p:nvPr/>
              </p:nvSpPr>
              <p:spPr>
                <a:xfrm>
                  <a:off x="2056171" y="1447800"/>
                  <a:ext cx="1573162" cy="2327562"/>
                </a:xfrm>
                <a:custGeom>
                  <a:avLst/>
                  <a:gdLst>
                    <a:gd name="connsiteX0" fmla="*/ 0 w 1219200"/>
                    <a:gd name="connsiteY0" fmla="*/ 203204 h 2286000"/>
                    <a:gd name="connsiteX1" fmla="*/ 203204 w 1219200"/>
                    <a:gd name="connsiteY1" fmla="*/ 0 h 2286000"/>
                    <a:gd name="connsiteX2" fmla="*/ 1015996 w 1219200"/>
                    <a:gd name="connsiteY2" fmla="*/ 0 h 2286000"/>
                    <a:gd name="connsiteX3" fmla="*/ 1219200 w 1219200"/>
                    <a:gd name="connsiteY3" fmla="*/ 203204 h 2286000"/>
                    <a:gd name="connsiteX4" fmla="*/ 1219200 w 1219200"/>
                    <a:gd name="connsiteY4" fmla="*/ 2082796 h 2286000"/>
                    <a:gd name="connsiteX5" fmla="*/ 1015996 w 1219200"/>
                    <a:gd name="connsiteY5" fmla="*/ 2286000 h 2286000"/>
                    <a:gd name="connsiteX6" fmla="*/ 203204 w 1219200"/>
                    <a:gd name="connsiteY6" fmla="*/ 2286000 h 2286000"/>
                    <a:gd name="connsiteX7" fmla="*/ 0 w 1219200"/>
                    <a:gd name="connsiteY7" fmla="*/ 2082796 h 2286000"/>
                    <a:gd name="connsiteX8" fmla="*/ 0 w 1219200"/>
                    <a:gd name="connsiteY8" fmla="*/ 203204 h 2286000"/>
                    <a:gd name="connsiteX0" fmla="*/ 191729 w 1410929"/>
                    <a:gd name="connsiteY0" fmla="*/ 203204 h 2308300"/>
                    <a:gd name="connsiteX1" fmla="*/ 394933 w 1410929"/>
                    <a:gd name="connsiteY1" fmla="*/ 0 h 2308300"/>
                    <a:gd name="connsiteX2" fmla="*/ 1207725 w 1410929"/>
                    <a:gd name="connsiteY2" fmla="*/ 0 h 2308300"/>
                    <a:gd name="connsiteX3" fmla="*/ 1410929 w 1410929"/>
                    <a:gd name="connsiteY3" fmla="*/ 203204 h 2308300"/>
                    <a:gd name="connsiteX4" fmla="*/ 1410929 w 1410929"/>
                    <a:gd name="connsiteY4" fmla="*/ 2082796 h 2308300"/>
                    <a:gd name="connsiteX5" fmla="*/ 1207725 w 1410929"/>
                    <a:gd name="connsiteY5" fmla="*/ 2286000 h 2308300"/>
                    <a:gd name="connsiteX6" fmla="*/ 394933 w 1410929"/>
                    <a:gd name="connsiteY6" fmla="*/ 2286000 h 2308300"/>
                    <a:gd name="connsiteX7" fmla="*/ 0 w 1410929"/>
                    <a:gd name="connsiteY7" fmla="*/ 2245028 h 2308300"/>
                    <a:gd name="connsiteX8" fmla="*/ 191729 w 1410929"/>
                    <a:gd name="connsiteY8" fmla="*/ 203204 h 2308300"/>
                    <a:gd name="connsiteX0" fmla="*/ 191729 w 1573162"/>
                    <a:gd name="connsiteY0" fmla="*/ 203204 h 2327562"/>
                    <a:gd name="connsiteX1" fmla="*/ 394933 w 1573162"/>
                    <a:gd name="connsiteY1" fmla="*/ 0 h 2327562"/>
                    <a:gd name="connsiteX2" fmla="*/ 1207725 w 1573162"/>
                    <a:gd name="connsiteY2" fmla="*/ 0 h 2327562"/>
                    <a:gd name="connsiteX3" fmla="*/ 1410929 w 1573162"/>
                    <a:gd name="connsiteY3" fmla="*/ 203204 h 2327562"/>
                    <a:gd name="connsiteX4" fmla="*/ 1573162 w 1573162"/>
                    <a:gd name="connsiteY4" fmla="*/ 2274525 h 2327562"/>
                    <a:gd name="connsiteX5" fmla="*/ 1207725 w 1573162"/>
                    <a:gd name="connsiteY5" fmla="*/ 2286000 h 2327562"/>
                    <a:gd name="connsiteX6" fmla="*/ 394933 w 1573162"/>
                    <a:gd name="connsiteY6" fmla="*/ 2286000 h 2327562"/>
                    <a:gd name="connsiteX7" fmla="*/ 0 w 1573162"/>
                    <a:gd name="connsiteY7" fmla="*/ 2245028 h 2327562"/>
                    <a:gd name="connsiteX8" fmla="*/ 191729 w 1573162"/>
                    <a:gd name="connsiteY8" fmla="*/ 203204 h 2327562"/>
                    <a:gd name="connsiteX0" fmla="*/ 356829 w 1573162"/>
                    <a:gd name="connsiteY0" fmla="*/ 279404 h 2327562"/>
                    <a:gd name="connsiteX1" fmla="*/ 394933 w 1573162"/>
                    <a:gd name="connsiteY1" fmla="*/ 0 h 2327562"/>
                    <a:gd name="connsiteX2" fmla="*/ 1207725 w 1573162"/>
                    <a:gd name="connsiteY2" fmla="*/ 0 h 2327562"/>
                    <a:gd name="connsiteX3" fmla="*/ 1410929 w 1573162"/>
                    <a:gd name="connsiteY3" fmla="*/ 203204 h 2327562"/>
                    <a:gd name="connsiteX4" fmla="*/ 1573162 w 1573162"/>
                    <a:gd name="connsiteY4" fmla="*/ 2274525 h 2327562"/>
                    <a:gd name="connsiteX5" fmla="*/ 1207725 w 1573162"/>
                    <a:gd name="connsiteY5" fmla="*/ 2286000 h 2327562"/>
                    <a:gd name="connsiteX6" fmla="*/ 394933 w 1573162"/>
                    <a:gd name="connsiteY6" fmla="*/ 2286000 h 2327562"/>
                    <a:gd name="connsiteX7" fmla="*/ 0 w 1573162"/>
                    <a:gd name="connsiteY7" fmla="*/ 2245028 h 2327562"/>
                    <a:gd name="connsiteX8" fmla="*/ 356829 w 1573162"/>
                    <a:gd name="connsiteY8" fmla="*/ 279404 h 2327562"/>
                    <a:gd name="connsiteX0" fmla="*/ 356829 w 1573162"/>
                    <a:gd name="connsiteY0" fmla="*/ 279404 h 2327562"/>
                    <a:gd name="connsiteX1" fmla="*/ 394933 w 1573162"/>
                    <a:gd name="connsiteY1" fmla="*/ 0 h 2327562"/>
                    <a:gd name="connsiteX2" fmla="*/ 1207725 w 1573162"/>
                    <a:gd name="connsiteY2" fmla="*/ 0 h 2327562"/>
                    <a:gd name="connsiteX3" fmla="*/ 1233129 w 1573162"/>
                    <a:gd name="connsiteY3" fmla="*/ 241304 h 2327562"/>
                    <a:gd name="connsiteX4" fmla="*/ 1573162 w 1573162"/>
                    <a:gd name="connsiteY4" fmla="*/ 2274525 h 2327562"/>
                    <a:gd name="connsiteX5" fmla="*/ 1207725 w 1573162"/>
                    <a:gd name="connsiteY5" fmla="*/ 2286000 h 2327562"/>
                    <a:gd name="connsiteX6" fmla="*/ 394933 w 1573162"/>
                    <a:gd name="connsiteY6" fmla="*/ 2286000 h 2327562"/>
                    <a:gd name="connsiteX7" fmla="*/ 0 w 1573162"/>
                    <a:gd name="connsiteY7" fmla="*/ 2245028 h 2327562"/>
                    <a:gd name="connsiteX8" fmla="*/ 356829 w 1573162"/>
                    <a:gd name="connsiteY8" fmla="*/ 279404 h 232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3162" h="2327562">
                      <a:moveTo>
                        <a:pt x="356829" y="279404"/>
                      </a:moveTo>
                      <a:cubicBezTo>
                        <a:pt x="356829" y="167178"/>
                        <a:pt x="282707" y="0"/>
                        <a:pt x="394933" y="0"/>
                      </a:cubicBezTo>
                      <a:lnTo>
                        <a:pt x="1207725" y="0"/>
                      </a:lnTo>
                      <a:cubicBezTo>
                        <a:pt x="1319951" y="0"/>
                        <a:pt x="1233129" y="129078"/>
                        <a:pt x="1233129" y="241304"/>
                      </a:cubicBezTo>
                      <a:lnTo>
                        <a:pt x="1573162" y="2274525"/>
                      </a:lnTo>
                      <a:cubicBezTo>
                        <a:pt x="1573162" y="2386751"/>
                        <a:pt x="1319951" y="2286000"/>
                        <a:pt x="1207725" y="2286000"/>
                      </a:cubicBezTo>
                      <a:lnTo>
                        <a:pt x="394933" y="2286000"/>
                      </a:lnTo>
                      <a:cubicBezTo>
                        <a:pt x="282707" y="2286000"/>
                        <a:pt x="0" y="2357254"/>
                        <a:pt x="0" y="2245028"/>
                      </a:cubicBezTo>
                      <a:cubicBezTo>
                        <a:pt x="0" y="1618497"/>
                        <a:pt x="356829" y="905935"/>
                        <a:pt x="356829" y="279404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1A96049E-C9FB-4D66-BB13-4900913F2D82}"/>
                    </a:ext>
                  </a:extLst>
                </p:cNvPr>
                <p:cNvSpPr/>
                <p:nvPr/>
              </p:nvSpPr>
              <p:spPr>
                <a:xfrm>
                  <a:off x="2362200" y="609600"/>
                  <a:ext cx="990600" cy="990600"/>
                </a:xfrm>
                <a:prstGeom prst="ellipse">
                  <a:avLst/>
                </a:pr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6E4D29-2169-44AD-BC5B-C7F5CBF3E8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2" y="3172727"/>
              <a:ext cx="792480" cy="1872005"/>
              <a:chOff x="1828800" y="609600"/>
              <a:chExt cx="1981200" cy="4680012"/>
            </a:xfrm>
          </p:grpSpPr>
          <p:sp>
            <p:nvSpPr>
              <p:cNvPr id="37" name="Rounded Rectangle 10">
                <a:extLst>
                  <a:ext uri="{FF2B5EF4-FFF2-40B4-BE49-F238E27FC236}">
                    <a16:creationId xmlns:a16="http://schemas.microsoft.com/office/drawing/2014/main" id="{2F4F6976-FBED-43C9-891B-D111F26F98A0}"/>
                  </a:ext>
                </a:extLst>
              </p:cNvPr>
              <p:cNvSpPr/>
              <p:nvPr/>
            </p:nvSpPr>
            <p:spPr>
              <a:xfrm>
                <a:off x="2247900" y="3505200"/>
                <a:ext cx="419100" cy="1752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11">
                <a:extLst>
                  <a:ext uri="{FF2B5EF4-FFF2-40B4-BE49-F238E27FC236}">
                    <a16:creationId xmlns:a16="http://schemas.microsoft.com/office/drawing/2014/main" id="{04F0DDA5-64B6-497B-B22C-685CEB31D655}"/>
                  </a:ext>
                </a:extLst>
              </p:cNvPr>
              <p:cNvSpPr/>
              <p:nvPr/>
            </p:nvSpPr>
            <p:spPr>
              <a:xfrm>
                <a:off x="3007311" y="3537012"/>
                <a:ext cx="419100" cy="1752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9">
                <a:extLst>
                  <a:ext uri="{FF2B5EF4-FFF2-40B4-BE49-F238E27FC236}">
                    <a16:creationId xmlns:a16="http://schemas.microsoft.com/office/drawing/2014/main" id="{CDEE756F-18E7-4519-A03A-210A3EAB26A9}"/>
                  </a:ext>
                </a:extLst>
              </p:cNvPr>
              <p:cNvSpPr/>
              <p:nvPr/>
            </p:nvSpPr>
            <p:spPr>
              <a:xfrm>
                <a:off x="3555137" y="1925714"/>
                <a:ext cx="254863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7">
                <a:extLst>
                  <a:ext uri="{FF2B5EF4-FFF2-40B4-BE49-F238E27FC236}">
                    <a16:creationId xmlns:a16="http://schemas.microsoft.com/office/drawing/2014/main" id="{F2CBF09D-9D36-4D80-9707-13793D93DB2C}"/>
                  </a:ext>
                </a:extLst>
              </p:cNvPr>
              <p:cNvSpPr/>
              <p:nvPr/>
            </p:nvSpPr>
            <p:spPr>
              <a:xfrm>
                <a:off x="1828800" y="1949018"/>
                <a:ext cx="254863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Pie 5">
                <a:extLst>
                  <a:ext uri="{FF2B5EF4-FFF2-40B4-BE49-F238E27FC236}">
                    <a16:creationId xmlns:a16="http://schemas.microsoft.com/office/drawing/2014/main" id="{C52E862D-3D6E-4C46-B56B-BB8B0C6E9433}"/>
                  </a:ext>
                </a:extLst>
              </p:cNvPr>
              <p:cNvSpPr/>
              <p:nvPr/>
            </p:nvSpPr>
            <p:spPr>
              <a:xfrm>
                <a:off x="1828800" y="1447800"/>
                <a:ext cx="1219200" cy="1219200"/>
              </a:xfrm>
              <a:prstGeom prst="pie">
                <a:avLst>
                  <a:gd name="adj1" fmla="val 10677453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Pie 8">
                <a:extLst>
                  <a:ext uri="{FF2B5EF4-FFF2-40B4-BE49-F238E27FC236}">
                    <a16:creationId xmlns:a16="http://schemas.microsoft.com/office/drawing/2014/main" id="{6B6C2ADD-64DD-4B09-BA6E-095F6D330566}"/>
                  </a:ext>
                </a:extLst>
              </p:cNvPr>
              <p:cNvSpPr/>
              <p:nvPr/>
            </p:nvSpPr>
            <p:spPr>
              <a:xfrm rot="5400000">
                <a:off x="2590800" y="1447800"/>
                <a:ext cx="1219200" cy="1219200"/>
              </a:xfrm>
              <a:prstGeom prst="pie">
                <a:avLst>
                  <a:gd name="adj1" fmla="val 10677453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">
                <a:extLst>
                  <a:ext uri="{FF2B5EF4-FFF2-40B4-BE49-F238E27FC236}">
                    <a16:creationId xmlns:a16="http://schemas.microsoft.com/office/drawing/2014/main" id="{DDC71D96-5E90-4A04-A39D-60F3886662A8}"/>
                  </a:ext>
                </a:extLst>
              </p:cNvPr>
              <p:cNvSpPr/>
              <p:nvPr/>
            </p:nvSpPr>
            <p:spPr>
              <a:xfrm>
                <a:off x="2247900" y="1447800"/>
                <a:ext cx="1219200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FF94F21-D1BB-4848-85CD-788DC65B6715}"/>
                  </a:ext>
                </a:extLst>
              </p:cNvPr>
              <p:cNvSpPr/>
              <p:nvPr/>
            </p:nvSpPr>
            <p:spPr>
              <a:xfrm>
                <a:off x="2362200" y="6096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DF843C8-31CD-4A99-A54A-7BF2957B8515}"/>
              </a:ext>
            </a:extLst>
          </p:cNvPr>
          <p:cNvGrpSpPr/>
          <p:nvPr/>
        </p:nvGrpSpPr>
        <p:grpSpPr>
          <a:xfrm>
            <a:off x="6659138" y="2895600"/>
            <a:ext cx="1828800" cy="2286000"/>
            <a:chOff x="6700680" y="2895600"/>
            <a:chExt cx="1828800" cy="22860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F7ACC6B-0138-4B99-8D48-E3D59AB194CF}"/>
                </a:ext>
              </a:extLst>
            </p:cNvPr>
            <p:cNvSpPr/>
            <p:nvPr/>
          </p:nvSpPr>
          <p:spPr>
            <a:xfrm>
              <a:off x="6700680" y="2895600"/>
              <a:ext cx="18288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68E3AFC-1BD3-484B-8F7E-552BCF36C0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47681" y="3172727"/>
              <a:ext cx="726410" cy="1884176"/>
              <a:chOff x="6447896" y="545833"/>
              <a:chExt cx="1816025" cy="4710441"/>
            </a:xfrm>
            <a:solidFill>
              <a:srgbClr val="FF66FF"/>
            </a:solidFill>
          </p:grpSpPr>
          <p:sp>
            <p:nvSpPr>
              <p:cNvPr id="46" name="Rounded Rectangle 7">
                <a:extLst>
                  <a:ext uri="{FF2B5EF4-FFF2-40B4-BE49-F238E27FC236}">
                    <a16:creationId xmlns:a16="http://schemas.microsoft.com/office/drawing/2014/main" id="{0CC4379C-06CE-46E4-8BF7-450CA9BDD242}"/>
                  </a:ext>
                </a:extLst>
              </p:cNvPr>
              <p:cNvSpPr/>
              <p:nvPr/>
            </p:nvSpPr>
            <p:spPr>
              <a:xfrm rot="21333369" flipH="1">
                <a:off x="8009058" y="1846441"/>
                <a:ext cx="254863" cy="1225550"/>
              </a:xfrm>
              <a:custGeom>
                <a:avLst/>
                <a:gdLst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54863 w 254863"/>
                  <a:gd name="connsiteY4" fmla="*/ 11767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0 w 254863"/>
                  <a:gd name="connsiteY7" fmla="*/ 11767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29463 w 254863"/>
                  <a:gd name="connsiteY4" fmla="*/ 106877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0 w 254863"/>
                  <a:gd name="connsiteY7" fmla="*/ 11767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29463 w 254863"/>
                  <a:gd name="connsiteY4" fmla="*/ 106877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38100 w 254863"/>
                  <a:gd name="connsiteY7" fmla="*/ 10624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10413 w 254863"/>
                  <a:gd name="connsiteY4" fmla="*/ 8846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38100 w 254863"/>
                  <a:gd name="connsiteY7" fmla="*/ 10624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10413 w 254863"/>
                  <a:gd name="connsiteY4" fmla="*/ 8846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69850 w 254863"/>
                  <a:gd name="connsiteY7" fmla="*/ 859222 h 1219200"/>
                  <a:gd name="connsiteX8" fmla="*/ 0 w 254863"/>
                  <a:gd name="connsiteY8" fmla="*/ 42478 h 1219200"/>
                  <a:gd name="connsiteX0" fmla="*/ 0 w 254863"/>
                  <a:gd name="connsiteY0" fmla="*/ 42478 h 1225550"/>
                  <a:gd name="connsiteX1" fmla="*/ 42478 w 254863"/>
                  <a:gd name="connsiteY1" fmla="*/ 0 h 1225550"/>
                  <a:gd name="connsiteX2" fmla="*/ 212385 w 254863"/>
                  <a:gd name="connsiteY2" fmla="*/ 0 h 1225550"/>
                  <a:gd name="connsiteX3" fmla="*/ 254863 w 254863"/>
                  <a:gd name="connsiteY3" fmla="*/ 42478 h 1225550"/>
                  <a:gd name="connsiteX4" fmla="*/ 210413 w 254863"/>
                  <a:gd name="connsiteY4" fmla="*/ 884622 h 1225550"/>
                  <a:gd name="connsiteX5" fmla="*/ 212385 w 254863"/>
                  <a:gd name="connsiteY5" fmla="*/ 1219200 h 1225550"/>
                  <a:gd name="connsiteX6" fmla="*/ 80578 w 254863"/>
                  <a:gd name="connsiteY6" fmla="*/ 1225550 h 1225550"/>
                  <a:gd name="connsiteX7" fmla="*/ 69850 w 254863"/>
                  <a:gd name="connsiteY7" fmla="*/ 859222 h 1225550"/>
                  <a:gd name="connsiteX8" fmla="*/ 0 w 254863"/>
                  <a:gd name="connsiteY8" fmla="*/ 42478 h 1225550"/>
                  <a:gd name="connsiteX0" fmla="*/ 0 w 254863"/>
                  <a:gd name="connsiteY0" fmla="*/ 42478 h 1225550"/>
                  <a:gd name="connsiteX1" fmla="*/ 42478 w 254863"/>
                  <a:gd name="connsiteY1" fmla="*/ 0 h 1225550"/>
                  <a:gd name="connsiteX2" fmla="*/ 212385 w 254863"/>
                  <a:gd name="connsiteY2" fmla="*/ 0 h 1225550"/>
                  <a:gd name="connsiteX3" fmla="*/ 254863 w 254863"/>
                  <a:gd name="connsiteY3" fmla="*/ 42478 h 1225550"/>
                  <a:gd name="connsiteX4" fmla="*/ 210413 w 254863"/>
                  <a:gd name="connsiteY4" fmla="*/ 884622 h 1225550"/>
                  <a:gd name="connsiteX5" fmla="*/ 180635 w 254863"/>
                  <a:gd name="connsiteY5" fmla="*/ 1219200 h 1225550"/>
                  <a:gd name="connsiteX6" fmla="*/ 80578 w 254863"/>
                  <a:gd name="connsiteY6" fmla="*/ 1225550 h 1225550"/>
                  <a:gd name="connsiteX7" fmla="*/ 69850 w 254863"/>
                  <a:gd name="connsiteY7" fmla="*/ 859222 h 1225550"/>
                  <a:gd name="connsiteX8" fmla="*/ 0 w 254863"/>
                  <a:gd name="connsiteY8" fmla="*/ 42478 h 122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863" h="1225550">
                    <a:moveTo>
                      <a:pt x="0" y="42478"/>
                    </a:moveTo>
                    <a:cubicBezTo>
                      <a:pt x="0" y="19018"/>
                      <a:pt x="19018" y="0"/>
                      <a:pt x="42478" y="0"/>
                    </a:cubicBezTo>
                    <a:lnTo>
                      <a:pt x="212385" y="0"/>
                    </a:lnTo>
                    <a:cubicBezTo>
                      <a:pt x="235845" y="0"/>
                      <a:pt x="254863" y="19018"/>
                      <a:pt x="254863" y="42478"/>
                    </a:cubicBezTo>
                    <a:cubicBezTo>
                      <a:pt x="254863" y="420559"/>
                      <a:pt x="210413" y="506541"/>
                      <a:pt x="210413" y="884622"/>
                    </a:cubicBezTo>
                    <a:cubicBezTo>
                      <a:pt x="210413" y="908082"/>
                      <a:pt x="204095" y="1219200"/>
                      <a:pt x="180635" y="1219200"/>
                    </a:cubicBezTo>
                    <a:lnTo>
                      <a:pt x="80578" y="1225550"/>
                    </a:lnTo>
                    <a:cubicBezTo>
                      <a:pt x="57118" y="1225550"/>
                      <a:pt x="69850" y="882682"/>
                      <a:pt x="69850" y="859222"/>
                    </a:cubicBezTo>
                    <a:lnTo>
                      <a:pt x="0" y="42478"/>
                    </a:lnTo>
                    <a:close/>
                  </a:path>
                </a:pathLst>
              </a:custGeom>
              <a:grpFill/>
              <a:ln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ie 5">
                <a:extLst>
                  <a:ext uri="{FF2B5EF4-FFF2-40B4-BE49-F238E27FC236}">
                    <a16:creationId xmlns:a16="http://schemas.microsoft.com/office/drawing/2014/main" id="{CA237FA1-8FC6-4154-A858-0E8DC8341FE9}"/>
                  </a:ext>
                </a:extLst>
              </p:cNvPr>
              <p:cNvSpPr/>
              <p:nvPr/>
            </p:nvSpPr>
            <p:spPr>
              <a:xfrm flipH="1">
                <a:off x="7620000" y="1384033"/>
                <a:ext cx="609599" cy="631326"/>
              </a:xfrm>
              <a:custGeom>
                <a:avLst/>
                <a:gdLst>
                  <a:gd name="connsiteX0" fmla="*/ 387 w 1219200"/>
                  <a:gd name="connsiteY0" fmla="*/ 631326 h 1219200"/>
                  <a:gd name="connsiteX1" fmla="*/ 170933 w 1219200"/>
                  <a:gd name="connsiteY1" fmla="*/ 186299 h 1219200"/>
                  <a:gd name="connsiteX2" fmla="*/ 609599 w 1219200"/>
                  <a:gd name="connsiteY2" fmla="*/ 0 h 1219200"/>
                  <a:gd name="connsiteX3" fmla="*/ 609600 w 1219200"/>
                  <a:gd name="connsiteY3" fmla="*/ 609600 h 1219200"/>
                  <a:gd name="connsiteX4" fmla="*/ 387 w 1219200"/>
                  <a:gd name="connsiteY4" fmla="*/ 631326 h 1219200"/>
                  <a:gd name="connsiteX0" fmla="*/ 387 w 609599"/>
                  <a:gd name="connsiteY0" fmla="*/ 631326 h 631326"/>
                  <a:gd name="connsiteX1" fmla="*/ 170933 w 609599"/>
                  <a:gd name="connsiteY1" fmla="*/ 186299 h 631326"/>
                  <a:gd name="connsiteX2" fmla="*/ 609599 w 609599"/>
                  <a:gd name="connsiteY2" fmla="*/ 0 h 631326"/>
                  <a:gd name="connsiteX3" fmla="*/ 508000 w 609599"/>
                  <a:gd name="connsiteY3" fmla="*/ 533400 h 631326"/>
                  <a:gd name="connsiteX4" fmla="*/ 387 w 609599"/>
                  <a:gd name="connsiteY4" fmla="*/ 631326 h 631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99" h="631326">
                    <a:moveTo>
                      <a:pt x="387" y="631326"/>
                    </a:moveTo>
                    <a:cubicBezTo>
                      <a:pt x="-5509" y="465987"/>
                      <a:pt x="56050" y="305352"/>
                      <a:pt x="170933" y="186299"/>
                    </a:cubicBezTo>
                    <a:cubicBezTo>
                      <a:pt x="285816" y="67246"/>
                      <a:pt x="444155" y="0"/>
                      <a:pt x="609599" y="0"/>
                    </a:cubicBezTo>
                    <a:cubicBezTo>
                      <a:pt x="609599" y="203200"/>
                      <a:pt x="508000" y="330200"/>
                      <a:pt x="508000" y="533400"/>
                    </a:cubicBezTo>
                    <a:cubicBezTo>
                      <a:pt x="304929" y="540642"/>
                      <a:pt x="203458" y="624084"/>
                      <a:pt x="387" y="631326"/>
                    </a:cubicBezTo>
                    <a:close/>
                  </a:path>
                </a:pathLst>
              </a:custGeom>
              <a:grpFill/>
              <a:ln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10">
                <a:extLst>
                  <a:ext uri="{FF2B5EF4-FFF2-40B4-BE49-F238E27FC236}">
                    <a16:creationId xmlns:a16="http://schemas.microsoft.com/office/drawing/2014/main" id="{E0287757-31F7-480B-8799-34DE51DD846F}"/>
                  </a:ext>
                </a:extLst>
              </p:cNvPr>
              <p:cNvSpPr/>
              <p:nvPr/>
            </p:nvSpPr>
            <p:spPr>
              <a:xfrm>
                <a:off x="7529512" y="3469875"/>
                <a:ext cx="419100" cy="1786399"/>
              </a:xfrm>
              <a:custGeom>
                <a:avLst/>
                <a:gdLst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419100 w 419100"/>
                  <a:gd name="connsiteY4" fmla="*/ 1682749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0 w 419100"/>
                  <a:gd name="connsiteY7" fmla="*/ 1682749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89603 w 419100"/>
                  <a:gd name="connsiteY4" fmla="*/ 1461523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0 w 419100"/>
                  <a:gd name="connsiteY7" fmla="*/ 1682749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89603 w 419100"/>
                  <a:gd name="connsiteY4" fmla="*/ 1461523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29497 w 419100"/>
                  <a:gd name="connsiteY7" fmla="*/ 1446775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74855 w 419100"/>
                  <a:gd name="connsiteY4" fmla="*/ 1151806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29497 w 419100"/>
                  <a:gd name="connsiteY7" fmla="*/ 1446775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74855 w 419100"/>
                  <a:gd name="connsiteY4" fmla="*/ 1151806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44245 w 419100"/>
                  <a:gd name="connsiteY7" fmla="*/ 1151807 h 1752600"/>
                  <a:gd name="connsiteX8" fmla="*/ 0 w 419100"/>
                  <a:gd name="connsiteY8" fmla="*/ 69851 h 1752600"/>
                  <a:gd name="connsiteX0" fmla="*/ 0 w 419100"/>
                  <a:gd name="connsiteY0" fmla="*/ 69851 h 1767349"/>
                  <a:gd name="connsiteX1" fmla="*/ 69851 w 419100"/>
                  <a:gd name="connsiteY1" fmla="*/ 0 h 1767349"/>
                  <a:gd name="connsiteX2" fmla="*/ 349249 w 419100"/>
                  <a:gd name="connsiteY2" fmla="*/ 0 h 1767349"/>
                  <a:gd name="connsiteX3" fmla="*/ 419100 w 419100"/>
                  <a:gd name="connsiteY3" fmla="*/ 69851 h 1767349"/>
                  <a:gd name="connsiteX4" fmla="*/ 374855 w 419100"/>
                  <a:gd name="connsiteY4" fmla="*/ 1151806 h 1767349"/>
                  <a:gd name="connsiteX5" fmla="*/ 305004 w 419100"/>
                  <a:gd name="connsiteY5" fmla="*/ 1767349 h 1767349"/>
                  <a:gd name="connsiteX6" fmla="*/ 69851 w 419100"/>
                  <a:gd name="connsiteY6" fmla="*/ 1752600 h 1767349"/>
                  <a:gd name="connsiteX7" fmla="*/ 44245 w 419100"/>
                  <a:gd name="connsiteY7" fmla="*/ 1151807 h 1767349"/>
                  <a:gd name="connsiteX8" fmla="*/ 0 w 419100"/>
                  <a:gd name="connsiteY8" fmla="*/ 69851 h 1767349"/>
                  <a:gd name="connsiteX0" fmla="*/ 0 w 419100"/>
                  <a:gd name="connsiteY0" fmla="*/ 69851 h 1776412"/>
                  <a:gd name="connsiteX1" fmla="*/ 69851 w 419100"/>
                  <a:gd name="connsiteY1" fmla="*/ 0 h 1776412"/>
                  <a:gd name="connsiteX2" fmla="*/ 349249 w 419100"/>
                  <a:gd name="connsiteY2" fmla="*/ 0 h 1776412"/>
                  <a:gd name="connsiteX3" fmla="*/ 419100 w 419100"/>
                  <a:gd name="connsiteY3" fmla="*/ 69851 h 1776412"/>
                  <a:gd name="connsiteX4" fmla="*/ 374855 w 419100"/>
                  <a:gd name="connsiteY4" fmla="*/ 1151806 h 1776412"/>
                  <a:gd name="connsiteX5" fmla="*/ 305004 w 419100"/>
                  <a:gd name="connsiteY5" fmla="*/ 1767349 h 1776412"/>
                  <a:gd name="connsiteX6" fmla="*/ 117476 w 419100"/>
                  <a:gd name="connsiteY6" fmla="*/ 1776412 h 1776412"/>
                  <a:gd name="connsiteX7" fmla="*/ 44245 w 419100"/>
                  <a:gd name="connsiteY7" fmla="*/ 1151807 h 1776412"/>
                  <a:gd name="connsiteX8" fmla="*/ 0 w 419100"/>
                  <a:gd name="connsiteY8" fmla="*/ 69851 h 1776412"/>
                  <a:gd name="connsiteX0" fmla="*/ 0 w 419100"/>
                  <a:gd name="connsiteY0" fmla="*/ 69851 h 1786399"/>
                  <a:gd name="connsiteX1" fmla="*/ 69851 w 419100"/>
                  <a:gd name="connsiteY1" fmla="*/ 0 h 1786399"/>
                  <a:gd name="connsiteX2" fmla="*/ 349249 w 419100"/>
                  <a:gd name="connsiteY2" fmla="*/ 0 h 1786399"/>
                  <a:gd name="connsiteX3" fmla="*/ 419100 w 419100"/>
                  <a:gd name="connsiteY3" fmla="*/ 69851 h 1786399"/>
                  <a:gd name="connsiteX4" fmla="*/ 374855 w 419100"/>
                  <a:gd name="connsiteY4" fmla="*/ 1151806 h 1786399"/>
                  <a:gd name="connsiteX5" fmla="*/ 290717 w 419100"/>
                  <a:gd name="connsiteY5" fmla="*/ 1786399 h 1786399"/>
                  <a:gd name="connsiteX6" fmla="*/ 117476 w 419100"/>
                  <a:gd name="connsiteY6" fmla="*/ 1776412 h 1786399"/>
                  <a:gd name="connsiteX7" fmla="*/ 44245 w 419100"/>
                  <a:gd name="connsiteY7" fmla="*/ 1151807 h 1786399"/>
                  <a:gd name="connsiteX8" fmla="*/ 0 w 419100"/>
                  <a:gd name="connsiteY8" fmla="*/ 69851 h 17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9100" h="1786399">
                    <a:moveTo>
                      <a:pt x="0" y="69851"/>
                    </a:moveTo>
                    <a:cubicBezTo>
                      <a:pt x="0" y="31273"/>
                      <a:pt x="31273" y="0"/>
                      <a:pt x="69851" y="0"/>
                    </a:cubicBezTo>
                    <a:lnTo>
                      <a:pt x="349249" y="0"/>
                    </a:lnTo>
                    <a:cubicBezTo>
                      <a:pt x="387827" y="0"/>
                      <a:pt x="419100" y="31273"/>
                      <a:pt x="419100" y="69851"/>
                    </a:cubicBezTo>
                    <a:cubicBezTo>
                      <a:pt x="419100" y="607484"/>
                      <a:pt x="374855" y="614173"/>
                      <a:pt x="374855" y="1151806"/>
                    </a:cubicBezTo>
                    <a:cubicBezTo>
                      <a:pt x="374855" y="1190384"/>
                      <a:pt x="329295" y="1786399"/>
                      <a:pt x="290717" y="1786399"/>
                    </a:cubicBezTo>
                    <a:lnTo>
                      <a:pt x="117476" y="1776412"/>
                    </a:lnTo>
                    <a:cubicBezTo>
                      <a:pt x="78898" y="1776412"/>
                      <a:pt x="44245" y="1190385"/>
                      <a:pt x="44245" y="1151807"/>
                    </a:cubicBezTo>
                    <a:lnTo>
                      <a:pt x="0" y="69851"/>
                    </a:lnTo>
                    <a:close/>
                  </a:path>
                </a:pathLst>
              </a:custGeom>
              <a:grpFill/>
              <a:ln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F94E5C6-9ACC-4F78-B8D1-BA9FF5F58FDA}"/>
                  </a:ext>
                </a:extLst>
              </p:cNvPr>
              <p:cNvGrpSpPr/>
              <p:nvPr/>
            </p:nvGrpSpPr>
            <p:grpSpPr>
              <a:xfrm>
                <a:off x="6447896" y="545833"/>
                <a:ext cx="1677237" cy="4682000"/>
                <a:chOff x="1952096" y="609600"/>
                <a:chExt cx="1677237" cy="4682000"/>
              </a:xfrm>
              <a:grpFill/>
            </p:grpSpPr>
            <p:sp>
              <p:nvSpPr>
                <p:cNvPr id="50" name="Rounded Rectangle 10">
                  <a:extLst>
                    <a:ext uri="{FF2B5EF4-FFF2-40B4-BE49-F238E27FC236}">
                      <a16:creationId xmlns:a16="http://schemas.microsoft.com/office/drawing/2014/main" id="{0799CE88-8DC9-42D2-A94F-5993A91BD3F8}"/>
                    </a:ext>
                  </a:extLst>
                </p:cNvPr>
                <p:cNvSpPr/>
                <p:nvPr/>
              </p:nvSpPr>
              <p:spPr>
                <a:xfrm>
                  <a:off x="2247900" y="3505201"/>
                  <a:ext cx="419100" cy="1786399"/>
                </a:xfrm>
                <a:custGeom>
                  <a:avLst/>
                  <a:gdLst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419100 w 419100"/>
                    <a:gd name="connsiteY4" fmla="*/ 1682749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0 w 419100"/>
                    <a:gd name="connsiteY7" fmla="*/ 1682749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389603 w 419100"/>
                    <a:gd name="connsiteY4" fmla="*/ 1461523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0 w 419100"/>
                    <a:gd name="connsiteY7" fmla="*/ 1682749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389603 w 419100"/>
                    <a:gd name="connsiteY4" fmla="*/ 1461523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29497 w 419100"/>
                    <a:gd name="connsiteY7" fmla="*/ 1446775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374855 w 419100"/>
                    <a:gd name="connsiteY4" fmla="*/ 1151806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29497 w 419100"/>
                    <a:gd name="connsiteY7" fmla="*/ 1446775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374855 w 419100"/>
                    <a:gd name="connsiteY4" fmla="*/ 1151806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44245 w 419100"/>
                    <a:gd name="connsiteY7" fmla="*/ 1151807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67349"/>
                    <a:gd name="connsiteX1" fmla="*/ 69851 w 419100"/>
                    <a:gd name="connsiteY1" fmla="*/ 0 h 1767349"/>
                    <a:gd name="connsiteX2" fmla="*/ 349249 w 419100"/>
                    <a:gd name="connsiteY2" fmla="*/ 0 h 1767349"/>
                    <a:gd name="connsiteX3" fmla="*/ 419100 w 419100"/>
                    <a:gd name="connsiteY3" fmla="*/ 69851 h 1767349"/>
                    <a:gd name="connsiteX4" fmla="*/ 374855 w 419100"/>
                    <a:gd name="connsiteY4" fmla="*/ 1151806 h 1767349"/>
                    <a:gd name="connsiteX5" fmla="*/ 305004 w 419100"/>
                    <a:gd name="connsiteY5" fmla="*/ 1767349 h 1767349"/>
                    <a:gd name="connsiteX6" fmla="*/ 69851 w 419100"/>
                    <a:gd name="connsiteY6" fmla="*/ 1752600 h 1767349"/>
                    <a:gd name="connsiteX7" fmla="*/ 44245 w 419100"/>
                    <a:gd name="connsiteY7" fmla="*/ 1151807 h 1767349"/>
                    <a:gd name="connsiteX8" fmla="*/ 0 w 419100"/>
                    <a:gd name="connsiteY8" fmla="*/ 69851 h 1767349"/>
                    <a:gd name="connsiteX0" fmla="*/ 0 w 419100"/>
                    <a:gd name="connsiteY0" fmla="*/ 69851 h 1776412"/>
                    <a:gd name="connsiteX1" fmla="*/ 69851 w 419100"/>
                    <a:gd name="connsiteY1" fmla="*/ 0 h 1776412"/>
                    <a:gd name="connsiteX2" fmla="*/ 349249 w 419100"/>
                    <a:gd name="connsiteY2" fmla="*/ 0 h 1776412"/>
                    <a:gd name="connsiteX3" fmla="*/ 419100 w 419100"/>
                    <a:gd name="connsiteY3" fmla="*/ 69851 h 1776412"/>
                    <a:gd name="connsiteX4" fmla="*/ 374855 w 419100"/>
                    <a:gd name="connsiteY4" fmla="*/ 1151806 h 1776412"/>
                    <a:gd name="connsiteX5" fmla="*/ 305004 w 419100"/>
                    <a:gd name="connsiteY5" fmla="*/ 1767349 h 1776412"/>
                    <a:gd name="connsiteX6" fmla="*/ 117476 w 419100"/>
                    <a:gd name="connsiteY6" fmla="*/ 1776412 h 1776412"/>
                    <a:gd name="connsiteX7" fmla="*/ 44245 w 419100"/>
                    <a:gd name="connsiteY7" fmla="*/ 1151807 h 1776412"/>
                    <a:gd name="connsiteX8" fmla="*/ 0 w 419100"/>
                    <a:gd name="connsiteY8" fmla="*/ 69851 h 1776412"/>
                    <a:gd name="connsiteX0" fmla="*/ 0 w 419100"/>
                    <a:gd name="connsiteY0" fmla="*/ 69851 h 1786399"/>
                    <a:gd name="connsiteX1" fmla="*/ 69851 w 419100"/>
                    <a:gd name="connsiteY1" fmla="*/ 0 h 1786399"/>
                    <a:gd name="connsiteX2" fmla="*/ 349249 w 419100"/>
                    <a:gd name="connsiteY2" fmla="*/ 0 h 1786399"/>
                    <a:gd name="connsiteX3" fmla="*/ 419100 w 419100"/>
                    <a:gd name="connsiteY3" fmla="*/ 69851 h 1786399"/>
                    <a:gd name="connsiteX4" fmla="*/ 374855 w 419100"/>
                    <a:gd name="connsiteY4" fmla="*/ 1151806 h 1786399"/>
                    <a:gd name="connsiteX5" fmla="*/ 290717 w 419100"/>
                    <a:gd name="connsiteY5" fmla="*/ 1786399 h 1786399"/>
                    <a:gd name="connsiteX6" fmla="*/ 117476 w 419100"/>
                    <a:gd name="connsiteY6" fmla="*/ 1776412 h 1786399"/>
                    <a:gd name="connsiteX7" fmla="*/ 44245 w 419100"/>
                    <a:gd name="connsiteY7" fmla="*/ 1151807 h 1786399"/>
                    <a:gd name="connsiteX8" fmla="*/ 0 w 419100"/>
                    <a:gd name="connsiteY8" fmla="*/ 69851 h 1786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9100" h="1786399">
                      <a:moveTo>
                        <a:pt x="0" y="69851"/>
                      </a:moveTo>
                      <a:cubicBezTo>
                        <a:pt x="0" y="31273"/>
                        <a:pt x="31273" y="0"/>
                        <a:pt x="69851" y="0"/>
                      </a:cubicBezTo>
                      <a:lnTo>
                        <a:pt x="349249" y="0"/>
                      </a:lnTo>
                      <a:cubicBezTo>
                        <a:pt x="387827" y="0"/>
                        <a:pt x="419100" y="31273"/>
                        <a:pt x="419100" y="69851"/>
                      </a:cubicBezTo>
                      <a:cubicBezTo>
                        <a:pt x="419100" y="607484"/>
                        <a:pt x="374855" y="614173"/>
                        <a:pt x="374855" y="1151806"/>
                      </a:cubicBezTo>
                      <a:cubicBezTo>
                        <a:pt x="374855" y="1190384"/>
                        <a:pt x="329295" y="1786399"/>
                        <a:pt x="290717" y="1786399"/>
                      </a:cubicBezTo>
                      <a:lnTo>
                        <a:pt x="117476" y="1776412"/>
                      </a:lnTo>
                      <a:cubicBezTo>
                        <a:pt x="78898" y="1776412"/>
                        <a:pt x="44245" y="1190385"/>
                        <a:pt x="44245" y="1151807"/>
                      </a:cubicBezTo>
                      <a:lnTo>
                        <a:pt x="0" y="69851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7">
                  <a:extLst>
                    <a:ext uri="{FF2B5EF4-FFF2-40B4-BE49-F238E27FC236}">
                      <a16:creationId xmlns:a16="http://schemas.microsoft.com/office/drawing/2014/main" id="{3A1A2102-6748-480B-ACEF-26549F75151F}"/>
                    </a:ext>
                  </a:extLst>
                </p:cNvPr>
                <p:cNvSpPr/>
                <p:nvPr/>
              </p:nvSpPr>
              <p:spPr>
                <a:xfrm rot="266631">
                  <a:off x="1952096" y="1911333"/>
                  <a:ext cx="254863" cy="1225550"/>
                </a:xfrm>
                <a:custGeom>
                  <a:avLst/>
                  <a:gdLst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54863 w 254863"/>
                    <a:gd name="connsiteY4" fmla="*/ 117672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0 w 254863"/>
                    <a:gd name="connsiteY7" fmla="*/ 11767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29463 w 254863"/>
                    <a:gd name="connsiteY4" fmla="*/ 106877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0 w 254863"/>
                    <a:gd name="connsiteY7" fmla="*/ 11767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29463 w 254863"/>
                    <a:gd name="connsiteY4" fmla="*/ 106877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38100 w 254863"/>
                    <a:gd name="connsiteY7" fmla="*/ 10624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10413 w 254863"/>
                    <a:gd name="connsiteY4" fmla="*/ 88462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38100 w 254863"/>
                    <a:gd name="connsiteY7" fmla="*/ 10624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10413 w 254863"/>
                    <a:gd name="connsiteY4" fmla="*/ 88462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69850 w 254863"/>
                    <a:gd name="connsiteY7" fmla="*/ 8592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25550"/>
                    <a:gd name="connsiteX1" fmla="*/ 42478 w 254863"/>
                    <a:gd name="connsiteY1" fmla="*/ 0 h 1225550"/>
                    <a:gd name="connsiteX2" fmla="*/ 212385 w 254863"/>
                    <a:gd name="connsiteY2" fmla="*/ 0 h 1225550"/>
                    <a:gd name="connsiteX3" fmla="*/ 254863 w 254863"/>
                    <a:gd name="connsiteY3" fmla="*/ 42478 h 1225550"/>
                    <a:gd name="connsiteX4" fmla="*/ 210413 w 254863"/>
                    <a:gd name="connsiteY4" fmla="*/ 884622 h 1225550"/>
                    <a:gd name="connsiteX5" fmla="*/ 212385 w 254863"/>
                    <a:gd name="connsiteY5" fmla="*/ 1219200 h 1225550"/>
                    <a:gd name="connsiteX6" fmla="*/ 80578 w 254863"/>
                    <a:gd name="connsiteY6" fmla="*/ 1225550 h 1225550"/>
                    <a:gd name="connsiteX7" fmla="*/ 69850 w 254863"/>
                    <a:gd name="connsiteY7" fmla="*/ 859222 h 1225550"/>
                    <a:gd name="connsiteX8" fmla="*/ 0 w 254863"/>
                    <a:gd name="connsiteY8" fmla="*/ 42478 h 1225550"/>
                    <a:gd name="connsiteX0" fmla="*/ 0 w 254863"/>
                    <a:gd name="connsiteY0" fmla="*/ 42478 h 1225550"/>
                    <a:gd name="connsiteX1" fmla="*/ 42478 w 254863"/>
                    <a:gd name="connsiteY1" fmla="*/ 0 h 1225550"/>
                    <a:gd name="connsiteX2" fmla="*/ 212385 w 254863"/>
                    <a:gd name="connsiteY2" fmla="*/ 0 h 1225550"/>
                    <a:gd name="connsiteX3" fmla="*/ 254863 w 254863"/>
                    <a:gd name="connsiteY3" fmla="*/ 42478 h 1225550"/>
                    <a:gd name="connsiteX4" fmla="*/ 210413 w 254863"/>
                    <a:gd name="connsiteY4" fmla="*/ 884622 h 1225550"/>
                    <a:gd name="connsiteX5" fmla="*/ 180635 w 254863"/>
                    <a:gd name="connsiteY5" fmla="*/ 1219200 h 1225550"/>
                    <a:gd name="connsiteX6" fmla="*/ 80578 w 254863"/>
                    <a:gd name="connsiteY6" fmla="*/ 1225550 h 1225550"/>
                    <a:gd name="connsiteX7" fmla="*/ 69850 w 254863"/>
                    <a:gd name="connsiteY7" fmla="*/ 859222 h 1225550"/>
                    <a:gd name="connsiteX8" fmla="*/ 0 w 254863"/>
                    <a:gd name="connsiteY8" fmla="*/ 42478 h 1225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4863" h="1225550">
                      <a:moveTo>
                        <a:pt x="0" y="42478"/>
                      </a:moveTo>
                      <a:cubicBezTo>
                        <a:pt x="0" y="19018"/>
                        <a:pt x="19018" y="0"/>
                        <a:pt x="42478" y="0"/>
                      </a:cubicBezTo>
                      <a:lnTo>
                        <a:pt x="212385" y="0"/>
                      </a:lnTo>
                      <a:cubicBezTo>
                        <a:pt x="235845" y="0"/>
                        <a:pt x="254863" y="19018"/>
                        <a:pt x="254863" y="42478"/>
                      </a:cubicBezTo>
                      <a:cubicBezTo>
                        <a:pt x="254863" y="420559"/>
                        <a:pt x="210413" y="506541"/>
                        <a:pt x="210413" y="884622"/>
                      </a:cubicBezTo>
                      <a:cubicBezTo>
                        <a:pt x="210413" y="908082"/>
                        <a:pt x="204095" y="1219200"/>
                        <a:pt x="180635" y="1219200"/>
                      </a:cubicBezTo>
                      <a:lnTo>
                        <a:pt x="80578" y="1225550"/>
                      </a:lnTo>
                      <a:cubicBezTo>
                        <a:pt x="57118" y="1225550"/>
                        <a:pt x="69850" y="882682"/>
                        <a:pt x="69850" y="859222"/>
                      </a:cubicBezTo>
                      <a:lnTo>
                        <a:pt x="0" y="42478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Pie 5">
                  <a:extLst>
                    <a:ext uri="{FF2B5EF4-FFF2-40B4-BE49-F238E27FC236}">
                      <a16:creationId xmlns:a16="http://schemas.microsoft.com/office/drawing/2014/main" id="{2583106E-1583-4F70-98D7-7FE1FBAB7BE6}"/>
                    </a:ext>
                  </a:extLst>
                </p:cNvPr>
                <p:cNvSpPr/>
                <p:nvPr/>
              </p:nvSpPr>
              <p:spPr>
                <a:xfrm>
                  <a:off x="1970301" y="1465047"/>
                  <a:ext cx="609599" cy="631326"/>
                </a:xfrm>
                <a:custGeom>
                  <a:avLst/>
                  <a:gdLst>
                    <a:gd name="connsiteX0" fmla="*/ 387 w 1219200"/>
                    <a:gd name="connsiteY0" fmla="*/ 631326 h 1219200"/>
                    <a:gd name="connsiteX1" fmla="*/ 170933 w 1219200"/>
                    <a:gd name="connsiteY1" fmla="*/ 186299 h 1219200"/>
                    <a:gd name="connsiteX2" fmla="*/ 609599 w 1219200"/>
                    <a:gd name="connsiteY2" fmla="*/ 0 h 1219200"/>
                    <a:gd name="connsiteX3" fmla="*/ 609600 w 1219200"/>
                    <a:gd name="connsiteY3" fmla="*/ 609600 h 1219200"/>
                    <a:gd name="connsiteX4" fmla="*/ 387 w 1219200"/>
                    <a:gd name="connsiteY4" fmla="*/ 631326 h 1219200"/>
                    <a:gd name="connsiteX0" fmla="*/ 387 w 609599"/>
                    <a:gd name="connsiteY0" fmla="*/ 631326 h 631326"/>
                    <a:gd name="connsiteX1" fmla="*/ 170933 w 609599"/>
                    <a:gd name="connsiteY1" fmla="*/ 186299 h 631326"/>
                    <a:gd name="connsiteX2" fmla="*/ 609599 w 609599"/>
                    <a:gd name="connsiteY2" fmla="*/ 0 h 631326"/>
                    <a:gd name="connsiteX3" fmla="*/ 508000 w 609599"/>
                    <a:gd name="connsiteY3" fmla="*/ 533400 h 631326"/>
                    <a:gd name="connsiteX4" fmla="*/ 387 w 609599"/>
                    <a:gd name="connsiteY4" fmla="*/ 631326 h 631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599" h="631326">
                      <a:moveTo>
                        <a:pt x="387" y="631326"/>
                      </a:moveTo>
                      <a:cubicBezTo>
                        <a:pt x="-5509" y="465987"/>
                        <a:pt x="56050" y="305352"/>
                        <a:pt x="170933" y="186299"/>
                      </a:cubicBezTo>
                      <a:cubicBezTo>
                        <a:pt x="285816" y="67246"/>
                        <a:pt x="444155" y="0"/>
                        <a:pt x="609599" y="0"/>
                      </a:cubicBezTo>
                      <a:cubicBezTo>
                        <a:pt x="609599" y="203200"/>
                        <a:pt x="508000" y="330200"/>
                        <a:pt x="508000" y="533400"/>
                      </a:cubicBezTo>
                      <a:cubicBezTo>
                        <a:pt x="304929" y="540642"/>
                        <a:pt x="203458" y="624084"/>
                        <a:pt x="387" y="631326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ounded Rectangle 4">
                  <a:extLst>
                    <a:ext uri="{FF2B5EF4-FFF2-40B4-BE49-F238E27FC236}">
                      <a16:creationId xmlns:a16="http://schemas.microsoft.com/office/drawing/2014/main" id="{082E6355-AC54-4B29-BD90-585C4E6C48A2}"/>
                    </a:ext>
                  </a:extLst>
                </p:cNvPr>
                <p:cNvSpPr/>
                <p:nvPr/>
              </p:nvSpPr>
              <p:spPr>
                <a:xfrm>
                  <a:off x="2056171" y="1447800"/>
                  <a:ext cx="1573162" cy="2327562"/>
                </a:xfrm>
                <a:custGeom>
                  <a:avLst/>
                  <a:gdLst>
                    <a:gd name="connsiteX0" fmla="*/ 0 w 1219200"/>
                    <a:gd name="connsiteY0" fmla="*/ 203204 h 2286000"/>
                    <a:gd name="connsiteX1" fmla="*/ 203204 w 1219200"/>
                    <a:gd name="connsiteY1" fmla="*/ 0 h 2286000"/>
                    <a:gd name="connsiteX2" fmla="*/ 1015996 w 1219200"/>
                    <a:gd name="connsiteY2" fmla="*/ 0 h 2286000"/>
                    <a:gd name="connsiteX3" fmla="*/ 1219200 w 1219200"/>
                    <a:gd name="connsiteY3" fmla="*/ 203204 h 2286000"/>
                    <a:gd name="connsiteX4" fmla="*/ 1219200 w 1219200"/>
                    <a:gd name="connsiteY4" fmla="*/ 2082796 h 2286000"/>
                    <a:gd name="connsiteX5" fmla="*/ 1015996 w 1219200"/>
                    <a:gd name="connsiteY5" fmla="*/ 2286000 h 2286000"/>
                    <a:gd name="connsiteX6" fmla="*/ 203204 w 1219200"/>
                    <a:gd name="connsiteY6" fmla="*/ 2286000 h 2286000"/>
                    <a:gd name="connsiteX7" fmla="*/ 0 w 1219200"/>
                    <a:gd name="connsiteY7" fmla="*/ 2082796 h 2286000"/>
                    <a:gd name="connsiteX8" fmla="*/ 0 w 1219200"/>
                    <a:gd name="connsiteY8" fmla="*/ 203204 h 2286000"/>
                    <a:gd name="connsiteX0" fmla="*/ 191729 w 1410929"/>
                    <a:gd name="connsiteY0" fmla="*/ 203204 h 2308300"/>
                    <a:gd name="connsiteX1" fmla="*/ 394933 w 1410929"/>
                    <a:gd name="connsiteY1" fmla="*/ 0 h 2308300"/>
                    <a:gd name="connsiteX2" fmla="*/ 1207725 w 1410929"/>
                    <a:gd name="connsiteY2" fmla="*/ 0 h 2308300"/>
                    <a:gd name="connsiteX3" fmla="*/ 1410929 w 1410929"/>
                    <a:gd name="connsiteY3" fmla="*/ 203204 h 2308300"/>
                    <a:gd name="connsiteX4" fmla="*/ 1410929 w 1410929"/>
                    <a:gd name="connsiteY4" fmla="*/ 2082796 h 2308300"/>
                    <a:gd name="connsiteX5" fmla="*/ 1207725 w 1410929"/>
                    <a:gd name="connsiteY5" fmla="*/ 2286000 h 2308300"/>
                    <a:gd name="connsiteX6" fmla="*/ 394933 w 1410929"/>
                    <a:gd name="connsiteY6" fmla="*/ 2286000 h 2308300"/>
                    <a:gd name="connsiteX7" fmla="*/ 0 w 1410929"/>
                    <a:gd name="connsiteY7" fmla="*/ 2245028 h 2308300"/>
                    <a:gd name="connsiteX8" fmla="*/ 191729 w 1410929"/>
                    <a:gd name="connsiteY8" fmla="*/ 203204 h 2308300"/>
                    <a:gd name="connsiteX0" fmla="*/ 191729 w 1573162"/>
                    <a:gd name="connsiteY0" fmla="*/ 203204 h 2327562"/>
                    <a:gd name="connsiteX1" fmla="*/ 394933 w 1573162"/>
                    <a:gd name="connsiteY1" fmla="*/ 0 h 2327562"/>
                    <a:gd name="connsiteX2" fmla="*/ 1207725 w 1573162"/>
                    <a:gd name="connsiteY2" fmla="*/ 0 h 2327562"/>
                    <a:gd name="connsiteX3" fmla="*/ 1410929 w 1573162"/>
                    <a:gd name="connsiteY3" fmla="*/ 203204 h 2327562"/>
                    <a:gd name="connsiteX4" fmla="*/ 1573162 w 1573162"/>
                    <a:gd name="connsiteY4" fmla="*/ 2274525 h 2327562"/>
                    <a:gd name="connsiteX5" fmla="*/ 1207725 w 1573162"/>
                    <a:gd name="connsiteY5" fmla="*/ 2286000 h 2327562"/>
                    <a:gd name="connsiteX6" fmla="*/ 394933 w 1573162"/>
                    <a:gd name="connsiteY6" fmla="*/ 2286000 h 2327562"/>
                    <a:gd name="connsiteX7" fmla="*/ 0 w 1573162"/>
                    <a:gd name="connsiteY7" fmla="*/ 2245028 h 2327562"/>
                    <a:gd name="connsiteX8" fmla="*/ 191729 w 1573162"/>
                    <a:gd name="connsiteY8" fmla="*/ 203204 h 2327562"/>
                    <a:gd name="connsiteX0" fmla="*/ 356829 w 1573162"/>
                    <a:gd name="connsiteY0" fmla="*/ 279404 h 2327562"/>
                    <a:gd name="connsiteX1" fmla="*/ 394933 w 1573162"/>
                    <a:gd name="connsiteY1" fmla="*/ 0 h 2327562"/>
                    <a:gd name="connsiteX2" fmla="*/ 1207725 w 1573162"/>
                    <a:gd name="connsiteY2" fmla="*/ 0 h 2327562"/>
                    <a:gd name="connsiteX3" fmla="*/ 1410929 w 1573162"/>
                    <a:gd name="connsiteY3" fmla="*/ 203204 h 2327562"/>
                    <a:gd name="connsiteX4" fmla="*/ 1573162 w 1573162"/>
                    <a:gd name="connsiteY4" fmla="*/ 2274525 h 2327562"/>
                    <a:gd name="connsiteX5" fmla="*/ 1207725 w 1573162"/>
                    <a:gd name="connsiteY5" fmla="*/ 2286000 h 2327562"/>
                    <a:gd name="connsiteX6" fmla="*/ 394933 w 1573162"/>
                    <a:gd name="connsiteY6" fmla="*/ 2286000 h 2327562"/>
                    <a:gd name="connsiteX7" fmla="*/ 0 w 1573162"/>
                    <a:gd name="connsiteY7" fmla="*/ 2245028 h 2327562"/>
                    <a:gd name="connsiteX8" fmla="*/ 356829 w 1573162"/>
                    <a:gd name="connsiteY8" fmla="*/ 279404 h 2327562"/>
                    <a:gd name="connsiteX0" fmla="*/ 356829 w 1573162"/>
                    <a:gd name="connsiteY0" fmla="*/ 279404 h 2327562"/>
                    <a:gd name="connsiteX1" fmla="*/ 394933 w 1573162"/>
                    <a:gd name="connsiteY1" fmla="*/ 0 h 2327562"/>
                    <a:gd name="connsiteX2" fmla="*/ 1207725 w 1573162"/>
                    <a:gd name="connsiteY2" fmla="*/ 0 h 2327562"/>
                    <a:gd name="connsiteX3" fmla="*/ 1233129 w 1573162"/>
                    <a:gd name="connsiteY3" fmla="*/ 241304 h 2327562"/>
                    <a:gd name="connsiteX4" fmla="*/ 1573162 w 1573162"/>
                    <a:gd name="connsiteY4" fmla="*/ 2274525 h 2327562"/>
                    <a:gd name="connsiteX5" fmla="*/ 1207725 w 1573162"/>
                    <a:gd name="connsiteY5" fmla="*/ 2286000 h 2327562"/>
                    <a:gd name="connsiteX6" fmla="*/ 394933 w 1573162"/>
                    <a:gd name="connsiteY6" fmla="*/ 2286000 h 2327562"/>
                    <a:gd name="connsiteX7" fmla="*/ 0 w 1573162"/>
                    <a:gd name="connsiteY7" fmla="*/ 2245028 h 2327562"/>
                    <a:gd name="connsiteX8" fmla="*/ 356829 w 1573162"/>
                    <a:gd name="connsiteY8" fmla="*/ 279404 h 232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3162" h="2327562">
                      <a:moveTo>
                        <a:pt x="356829" y="279404"/>
                      </a:moveTo>
                      <a:cubicBezTo>
                        <a:pt x="356829" y="167178"/>
                        <a:pt x="282707" y="0"/>
                        <a:pt x="394933" y="0"/>
                      </a:cubicBezTo>
                      <a:lnTo>
                        <a:pt x="1207725" y="0"/>
                      </a:lnTo>
                      <a:cubicBezTo>
                        <a:pt x="1319951" y="0"/>
                        <a:pt x="1233129" y="129078"/>
                        <a:pt x="1233129" y="241304"/>
                      </a:cubicBezTo>
                      <a:lnTo>
                        <a:pt x="1573162" y="2274525"/>
                      </a:lnTo>
                      <a:cubicBezTo>
                        <a:pt x="1573162" y="2386751"/>
                        <a:pt x="1319951" y="2286000"/>
                        <a:pt x="1207725" y="2286000"/>
                      </a:cubicBezTo>
                      <a:lnTo>
                        <a:pt x="394933" y="2286000"/>
                      </a:lnTo>
                      <a:cubicBezTo>
                        <a:pt x="282707" y="2286000"/>
                        <a:pt x="0" y="2357254"/>
                        <a:pt x="0" y="2245028"/>
                      </a:cubicBezTo>
                      <a:cubicBezTo>
                        <a:pt x="0" y="1618497"/>
                        <a:pt x="356829" y="905935"/>
                        <a:pt x="356829" y="279404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6278BEB-0076-47C6-97DE-1EF437647FB8}"/>
                    </a:ext>
                  </a:extLst>
                </p:cNvPr>
                <p:cNvSpPr/>
                <p:nvPr/>
              </p:nvSpPr>
              <p:spPr>
                <a:xfrm>
                  <a:off x="2362200" y="609600"/>
                  <a:ext cx="990600" cy="990600"/>
                </a:xfrm>
                <a:prstGeom prst="ellipse">
                  <a:avLst/>
                </a:pr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604ABF9-C222-48C0-9E51-D8B003DDE6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07927" y="3172727"/>
              <a:ext cx="792480" cy="1872005"/>
              <a:chOff x="1828800" y="609600"/>
              <a:chExt cx="1981200" cy="4680012"/>
            </a:xfrm>
          </p:grpSpPr>
          <p:sp>
            <p:nvSpPr>
              <p:cNvPr id="56" name="Rounded Rectangle 10">
                <a:extLst>
                  <a:ext uri="{FF2B5EF4-FFF2-40B4-BE49-F238E27FC236}">
                    <a16:creationId xmlns:a16="http://schemas.microsoft.com/office/drawing/2014/main" id="{D34B8FC1-13E4-40C3-B2BB-0AFB3414D78F}"/>
                  </a:ext>
                </a:extLst>
              </p:cNvPr>
              <p:cNvSpPr/>
              <p:nvPr/>
            </p:nvSpPr>
            <p:spPr>
              <a:xfrm>
                <a:off x="2247900" y="3505200"/>
                <a:ext cx="419100" cy="1752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11">
                <a:extLst>
                  <a:ext uri="{FF2B5EF4-FFF2-40B4-BE49-F238E27FC236}">
                    <a16:creationId xmlns:a16="http://schemas.microsoft.com/office/drawing/2014/main" id="{16E6FBEC-6C0A-4F97-B0FC-15DCDDF557E2}"/>
                  </a:ext>
                </a:extLst>
              </p:cNvPr>
              <p:cNvSpPr/>
              <p:nvPr/>
            </p:nvSpPr>
            <p:spPr>
              <a:xfrm>
                <a:off x="3007311" y="3537012"/>
                <a:ext cx="419100" cy="1752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9">
                <a:extLst>
                  <a:ext uri="{FF2B5EF4-FFF2-40B4-BE49-F238E27FC236}">
                    <a16:creationId xmlns:a16="http://schemas.microsoft.com/office/drawing/2014/main" id="{F7B5B152-4577-4EDC-8004-B690C00EB5F0}"/>
                  </a:ext>
                </a:extLst>
              </p:cNvPr>
              <p:cNvSpPr/>
              <p:nvPr/>
            </p:nvSpPr>
            <p:spPr>
              <a:xfrm>
                <a:off x="3555137" y="1925714"/>
                <a:ext cx="254863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7">
                <a:extLst>
                  <a:ext uri="{FF2B5EF4-FFF2-40B4-BE49-F238E27FC236}">
                    <a16:creationId xmlns:a16="http://schemas.microsoft.com/office/drawing/2014/main" id="{CE907F4C-0884-4012-B55C-300527CBDDCE}"/>
                  </a:ext>
                </a:extLst>
              </p:cNvPr>
              <p:cNvSpPr/>
              <p:nvPr/>
            </p:nvSpPr>
            <p:spPr>
              <a:xfrm>
                <a:off x="1828800" y="1949018"/>
                <a:ext cx="254863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Pie 5">
                <a:extLst>
                  <a:ext uri="{FF2B5EF4-FFF2-40B4-BE49-F238E27FC236}">
                    <a16:creationId xmlns:a16="http://schemas.microsoft.com/office/drawing/2014/main" id="{A985FE35-07C7-48FB-A219-42A4543838CB}"/>
                  </a:ext>
                </a:extLst>
              </p:cNvPr>
              <p:cNvSpPr/>
              <p:nvPr/>
            </p:nvSpPr>
            <p:spPr>
              <a:xfrm>
                <a:off x="1828800" y="1447800"/>
                <a:ext cx="1219200" cy="1219200"/>
              </a:xfrm>
              <a:prstGeom prst="pie">
                <a:avLst>
                  <a:gd name="adj1" fmla="val 10677453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Pie 8">
                <a:extLst>
                  <a:ext uri="{FF2B5EF4-FFF2-40B4-BE49-F238E27FC236}">
                    <a16:creationId xmlns:a16="http://schemas.microsoft.com/office/drawing/2014/main" id="{1D60BA27-086E-4C53-AFC4-72E41F5E48AC}"/>
                  </a:ext>
                </a:extLst>
              </p:cNvPr>
              <p:cNvSpPr/>
              <p:nvPr/>
            </p:nvSpPr>
            <p:spPr>
              <a:xfrm rot="5400000">
                <a:off x="2590800" y="1447800"/>
                <a:ext cx="1219200" cy="1219200"/>
              </a:xfrm>
              <a:prstGeom prst="pie">
                <a:avLst>
                  <a:gd name="adj1" fmla="val 10677453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ounded Rectangle 4">
                <a:extLst>
                  <a:ext uri="{FF2B5EF4-FFF2-40B4-BE49-F238E27FC236}">
                    <a16:creationId xmlns:a16="http://schemas.microsoft.com/office/drawing/2014/main" id="{1F4662D5-11E8-4A32-8780-DC3C3F344884}"/>
                  </a:ext>
                </a:extLst>
              </p:cNvPr>
              <p:cNvSpPr/>
              <p:nvPr/>
            </p:nvSpPr>
            <p:spPr>
              <a:xfrm>
                <a:off x="2247900" y="1447800"/>
                <a:ext cx="1219200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7D1BAC6-D8C6-40F5-8812-5B62CBA798BF}"/>
                  </a:ext>
                </a:extLst>
              </p:cNvPr>
              <p:cNvSpPr/>
              <p:nvPr/>
            </p:nvSpPr>
            <p:spPr>
              <a:xfrm>
                <a:off x="2362200" y="6096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1ED7D69-C857-4C13-B09A-BD5F0B8EF8D7}"/>
              </a:ext>
            </a:extLst>
          </p:cNvPr>
          <p:cNvGrpSpPr/>
          <p:nvPr/>
        </p:nvGrpSpPr>
        <p:grpSpPr>
          <a:xfrm>
            <a:off x="8989502" y="2895600"/>
            <a:ext cx="1828800" cy="2286000"/>
            <a:chOff x="8989502" y="2895600"/>
            <a:chExt cx="1828800" cy="2286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D2EC0EF-CAD4-4144-B85E-7FCBBCB399F0}"/>
                </a:ext>
              </a:extLst>
            </p:cNvPr>
            <p:cNvSpPr/>
            <p:nvPr/>
          </p:nvSpPr>
          <p:spPr>
            <a:xfrm>
              <a:off x="8989502" y="2895600"/>
              <a:ext cx="18288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BF5056B-53CF-41D7-9430-BB393CF44A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17444" y="3172727"/>
              <a:ext cx="726410" cy="1884176"/>
              <a:chOff x="6447896" y="545833"/>
              <a:chExt cx="1816025" cy="4710441"/>
            </a:xfrm>
            <a:solidFill>
              <a:srgbClr val="FF66FF"/>
            </a:solidFill>
          </p:grpSpPr>
          <p:sp>
            <p:nvSpPr>
              <p:cNvPr id="65" name="Rounded Rectangle 7">
                <a:extLst>
                  <a:ext uri="{FF2B5EF4-FFF2-40B4-BE49-F238E27FC236}">
                    <a16:creationId xmlns:a16="http://schemas.microsoft.com/office/drawing/2014/main" id="{567E9961-24DA-4595-9E35-6791E4190906}"/>
                  </a:ext>
                </a:extLst>
              </p:cNvPr>
              <p:cNvSpPr/>
              <p:nvPr/>
            </p:nvSpPr>
            <p:spPr>
              <a:xfrm rot="21333369" flipH="1">
                <a:off x="8009058" y="1846441"/>
                <a:ext cx="254863" cy="1225550"/>
              </a:xfrm>
              <a:custGeom>
                <a:avLst/>
                <a:gdLst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54863 w 254863"/>
                  <a:gd name="connsiteY4" fmla="*/ 11767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0 w 254863"/>
                  <a:gd name="connsiteY7" fmla="*/ 11767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29463 w 254863"/>
                  <a:gd name="connsiteY4" fmla="*/ 106877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0 w 254863"/>
                  <a:gd name="connsiteY7" fmla="*/ 11767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29463 w 254863"/>
                  <a:gd name="connsiteY4" fmla="*/ 106877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38100 w 254863"/>
                  <a:gd name="connsiteY7" fmla="*/ 10624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10413 w 254863"/>
                  <a:gd name="connsiteY4" fmla="*/ 8846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38100 w 254863"/>
                  <a:gd name="connsiteY7" fmla="*/ 10624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10413 w 254863"/>
                  <a:gd name="connsiteY4" fmla="*/ 8846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69850 w 254863"/>
                  <a:gd name="connsiteY7" fmla="*/ 859222 h 1219200"/>
                  <a:gd name="connsiteX8" fmla="*/ 0 w 254863"/>
                  <a:gd name="connsiteY8" fmla="*/ 42478 h 1219200"/>
                  <a:gd name="connsiteX0" fmla="*/ 0 w 254863"/>
                  <a:gd name="connsiteY0" fmla="*/ 42478 h 1225550"/>
                  <a:gd name="connsiteX1" fmla="*/ 42478 w 254863"/>
                  <a:gd name="connsiteY1" fmla="*/ 0 h 1225550"/>
                  <a:gd name="connsiteX2" fmla="*/ 212385 w 254863"/>
                  <a:gd name="connsiteY2" fmla="*/ 0 h 1225550"/>
                  <a:gd name="connsiteX3" fmla="*/ 254863 w 254863"/>
                  <a:gd name="connsiteY3" fmla="*/ 42478 h 1225550"/>
                  <a:gd name="connsiteX4" fmla="*/ 210413 w 254863"/>
                  <a:gd name="connsiteY4" fmla="*/ 884622 h 1225550"/>
                  <a:gd name="connsiteX5" fmla="*/ 212385 w 254863"/>
                  <a:gd name="connsiteY5" fmla="*/ 1219200 h 1225550"/>
                  <a:gd name="connsiteX6" fmla="*/ 80578 w 254863"/>
                  <a:gd name="connsiteY6" fmla="*/ 1225550 h 1225550"/>
                  <a:gd name="connsiteX7" fmla="*/ 69850 w 254863"/>
                  <a:gd name="connsiteY7" fmla="*/ 859222 h 1225550"/>
                  <a:gd name="connsiteX8" fmla="*/ 0 w 254863"/>
                  <a:gd name="connsiteY8" fmla="*/ 42478 h 1225550"/>
                  <a:gd name="connsiteX0" fmla="*/ 0 w 254863"/>
                  <a:gd name="connsiteY0" fmla="*/ 42478 h 1225550"/>
                  <a:gd name="connsiteX1" fmla="*/ 42478 w 254863"/>
                  <a:gd name="connsiteY1" fmla="*/ 0 h 1225550"/>
                  <a:gd name="connsiteX2" fmla="*/ 212385 w 254863"/>
                  <a:gd name="connsiteY2" fmla="*/ 0 h 1225550"/>
                  <a:gd name="connsiteX3" fmla="*/ 254863 w 254863"/>
                  <a:gd name="connsiteY3" fmla="*/ 42478 h 1225550"/>
                  <a:gd name="connsiteX4" fmla="*/ 210413 w 254863"/>
                  <a:gd name="connsiteY4" fmla="*/ 884622 h 1225550"/>
                  <a:gd name="connsiteX5" fmla="*/ 180635 w 254863"/>
                  <a:gd name="connsiteY5" fmla="*/ 1219200 h 1225550"/>
                  <a:gd name="connsiteX6" fmla="*/ 80578 w 254863"/>
                  <a:gd name="connsiteY6" fmla="*/ 1225550 h 1225550"/>
                  <a:gd name="connsiteX7" fmla="*/ 69850 w 254863"/>
                  <a:gd name="connsiteY7" fmla="*/ 859222 h 1225550"/>
                  <a:gd name="connsiteX8" fmla="*/ 0 w 254863"/>
                  <a:gd name="connsiteY8" fmla="*/ 42478 h 122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863" h="1225550">
                    <a:moveTo>
                      <a:pt x="0" y="42478"/>
                    </a:moveTo>
                    <a:cubicBezTo>
                      <a:pt x="0" y="19018"/>
                      <a:pt x="19018" y="0"/>
                      <a:pt x="42478" y="0"/>
                    </a:cubicBezTo>
                    <a:lnTo>
                      <a:pt x="212385" y="0"/>
                    </a:lnTo>
                    <a:cubicBezTo>
                      <a:pt x="235845" y="0"/>
                      <a:pt x="254863" y="19018"/>
                      <a:pt x="254863" y="42478"/>
                    </a:cubicBezTo>
                    <a:cubicBezTo>
                      <a:pt x="254863" y="420559"/>
                      <a:pt x="210413" y="506541"/>
                      <a:pt x="210413" y="884622"/>
                    </a:cubicBezTo>
                    <a:cubicBezTo>
                      <a:pt x="210413" y="908082"/>
                      <a:pt x="204095" y="1219200"/>
                      <a:pt x="180635" y="1219200"/>
                    </a:cubicBezTo>
                    <a:lnTo>
                      <a:pt x="80578" y="1225550"/>
                    </a:lnTo>
                    <a:cubicBezTo>
                      <a:pt x="57118" y="1225550"/>
                      <a:pt x="69850" y="882682"/>
                      <a:pt x="69850" y="859222"/>
                    </a:cubicBezTo>
                    <a:lnTo>
                      <a:pt x="0" y="42478"/>
                    </a:lnTo>
                    <a:close/>
                  </a:path>
                </a:pathLst>
              </a:custGeom>
              <a:grpFill/>
              <a:ln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Pie 5">
                <a:extLst>
                  <a:ext uri="{FF2B5EF4-FFF2-40B4-BE49-F238E27FC236}">
                    <a16:creationId xmlns:a16="http://schemas.microsoft.com/office/drawing/2014/main" id="{A7AC6867-313C-48A5-BB15-ECC281476813}"/>
                  </a:ext>
                </a:extLst>
              </p:cNvPr>
              <p:cNvSpPr/>
              <p:nvPr/>
            </p:nvSpPr>
            <p:spPr>
              <a:xfrm flipH="1">
                <a:off x="7620000" y="1384033"/>
                <a:ext cx="609599" cy="631326"/>
              </a:xfrm>
              <a:custGeom>
                <a:avLst/>
                <a:gdLst>
                  <a:gd name="connsiteX0" fmla="*/ 387 w 1219200"/>
                  <a:gd name="connsiteY0" fmla="*/ 631326 h 1219200"/>
                  <a:gd name="connsiteX1" fmla="*/ 170933 w 1219200"/>
                  <a:gd name="connsiteY1" fmla="*/ 186299 h 1219200"/>
                  <a:gd name="connsiteX2" fmla="*/ 609599 w 1219200"/>
                  <a:gd name="connsiteY2" fmla="*/ 0 h 1219200"/>
                  <a:gd name="connsiteX3" fmla="*/ 609600 w 1219200"/>
                  <a:gd name="connsiteY3" fmla="*/ 609600 h 1219200"/>
                  <a:gd name="connsiteX4" fmla="*/ 387 w 1219200"/>
                  <a:gd name="connsiteY4" fmla="*/ 631326 h 1219200"/>
                  <a:gd name="connsiteX0" fmla="*/ 387 w 609599"/>
                  <a:gd name="connsiteY0" fmla="*/ 631326 h 631326"/>
                  <a:gd name="connsiteX1" fmla="*/ 170933 w 609599"/>
                  <a:gd name="connsiteY1" fmla="*/ 186299 h 631326"/>
                  <a:gd name="connsiteX2" fmla="*/ 609599 w 609599"/>
                  <a:gd name="connsiteY2" fmla="*/ 0 h 631326"/>
                  <a:gd name="connsiteX3" fmla="*/ 508000 w 609599"/>
                  <a:gd name="connsiteY3" fmla="*/ 533400 h 631326"/>
                  <a:gd name="connsiteX4" fmla="*/ 387 w 609599"/>
                  <a:gd name="connsiteY4" fmla="*/ 631326 h 631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99" h="631326">
                    <a:moveTo>
                      <a:pt x="387" y="631326"/>
                    </a:moveTo>
                    <a:cubicBezTo>
                      <a:pt x="-5509" y="465987"/>
                      <a:pt x="56050" y="305352"/>
                      <a:pt x="170933" y="186299"/>
                    </a:cubicBezTo>
                    <a:cubicBezTo>
                      <a:pt x="285816" y="67246"/>
                      <a:pt x="444155" y="0"/>
                      <a:pt x="609599" y="0"/>
                    </a:cubicBezTo>
                    <a:cubicBezTo>
                      <a:pt x="609599" y="203200"/>
                      <a:pt x="508000" y="330200"/>
                      <a:pt x="508000" y="533400"/>
                    </a:cubicBezTo>
                    <a:cubicBezTo>
                      <a:pt x="304929" y="540642"/>
                      <a:pt x="203458" y="624084"/>
                      <a:pt x="387" y="631326"/>
                    </a:cubicBezTo>
                    <a:close/>
                  </a:path>
                </a:pathLst>
              </a:custGeom>
              <a:grpFill/>
              <a:ln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ounded Rectangle 10">
                <a:extLst>
                  <a:ext uri="{FF2B5EF4-FFF2-40B4-BE49-F238E27FC236}">
                    <a16:creationId xmlns:a16="http://schemas.microsoft.com/office/drawing/2014/main" id="{CDC6FA50-67FD-4E07-AC1A-8AD3BB019DAA}"/>
                  </a:ext>
                </a:extLst>
              </p:cNvPr>
              <p:cNvSpPr/>
              <p:nvPr/>
            </p:nvSpPr>
            <p:spPr>
              <a:xfrm>
                <a:off x="7529512" y="3469875"/>
                <a:ext cx="419100" cy="1786399"/>
              </a:xfrm>
              <a:custGeom>
                <a:avLst/>
                <a:gdLst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419100 w 419100"/>
                  <a:gd name="connsiteY4" fmla="*/ 1682749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0 w 419100"/>
                  <a:gd name="connsiteY7" fmla="*/ 1682749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89603 w 419100"/>
                  <a:gd name="connsiteY4" fmla="*/ 1461523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0 w 419100"/>
                  <a:gd name="connsiteY7" fmla="*/ 1682749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89603 w 419100"/>
                  <a:gd name="connsiteY4" fmla="*/ 1461523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29497 w 419100"/>
                  <a:gd name="connsiteY7" fmla="*/ 1446775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74855 w 419100"/>
                  <a:gd name="connsiteY4" fmla="*/ 1151806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29497 w 419100"/>
                  <a:gd name="connsiteY7" fmla="*/ 1446775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74855 w 419100"/>
                  <a:gd name="connsiteY4" fmla="*/ 1151806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44245 w 419100"/>
                  <a:gd name="connsiteY7" fmla="*/ 1151807 h 1752600"/>
                  <a:gd name="connsiteX8" fmla="*/ 0 w 419100"/>
                  <a:gd name="connsiteY8" fmla="*/ 69851 h 1752600"/>
                  <a:gd name="connsiteX0" fmla="*/ 0 w 419100"/>
                  <a:gd name="connsiteY0" fmla="*/ 69851 h 1767349"/>
                  <a:gd name="connsiteX1" fmla="*/ 69851 w 419100"/>
                  <a:gd name="connsiteY1" fmla="*/ 0 h 1767349"/>
                  <a:gd name="connsiteX2" fmla="*/ 349249 w 419100"/>
                  <a:gd name="connsiteY2" fmla="*/ 0 h 1767349"/>
                  <a:gd name="connsiteX3" fmla="*/ 419100 w 419100"/>
                  <a:gd name="connsiteY3" fmla="*/ 69851 h 1767349"/>
                  <a:gd name="connsiteX4" fmla="*/ 374855 w 419100"/>
                  <a:gd name="connsiteY4" fmla="*/ 1151806 h 1767349"/>
                  <a:gd name="connsiteX5" fmla="*/ 305004 w 419100"/>
                  <a:gd name="connsiteY5" fmla="*/ 1767349 h 1767349"/>
                  <a:gd name="connsiteX6" fmla="*/ 69851 w 419100"/>
                  <a:gd name="connsiteY6" fmla="*/ 1752600 h 1767349"/>
                  <a:gd name="connsiteX7" fmla="*/ 44245 w 419100"/>
                  <a:gd name="connsiteY7" fmla="*/ 1151807 h 1767349"/>
                  <a:gd name="connsiteX8" fmla="*/ 0 w 419100"/>
                  <a:gd name="connsiteY8" fmla="*/ 69851 h 1767349"/>
                  <a:gd name="connsiteX0" fmla="*/ 0 w 419100"/>
                  <a:gd name="connsiteY0" fmla="*/ 69851 h 1776412"/>
                  <a:gd name="connsiteX1" fmla="*/ 69851 w 419100"/>
                  <a:gd name="connsiteY1" fmla="*/ 0 h 1776412"/>
                  <a:gd name="connsiteX2" fmla="*/ 349249 w 419100"/>
                  <a:gd name="connsiteY2" fmla="*/ 0 h 1776412"/>
                  <a:gd name="connsiteX3" fmla="*/ 419100 w 419100"/>
                  <a:gd name="connsiteY3" fmla="*/ 69851 h 1776412"/>
                  <a:gd name="connsiteX4" fmla="*/ 374855 w 419100"/>
                  <a:gd name="connsiteY4" fmla="*/ 1151806 h 1776412"/>
                  <a:gd name="connsiteX5" fmla="*/ 305004 w 419100"/>
                  <a:gd name="connsiteY5" fmla="*/ 1767349 h 1776412"/>
                  <a:gd name="connsiteX6" fmla="*/ 117476 w 419100"/>
                  <a:gd name="connsiteY6" fmla="*/ 1776412 h 1776412"/>
                  <a:gd name="connsiteX7" fmla="*/ 44245 w 419100"/>
                  <a:gd name="connsiteY7" fmla="*/ 1151807 h 1776412"/>
                  <a:gd name="connsiteX8" fmla="*/ 0 w 419100"/>
                  <a:gd name="connsiteY8" fmla="*/ 69851 h 1776412"/>
                  <a:gd name="connsiteX0" fmla="*/ 0 w 419100"/>
                  <a:gd name="connsiteY0" fmla="*/ 69851 h 1786399"/>
                  <a:gd name="connsiteX1" fmla="*/ 69851 w 419100"/>
                  <a:gd name="connsiteY1" fmla="*/ 0 h 1786399"/>
                  <a:gd name="connsiteX2" fmla="*/ 349249 w 419100"/>
                  <a:gd name="connsiteY2" fmla="*/ 0 h 1786399"/>
                  <a:gd name="connsiteX3" fmla="*/ 419100 w 419100"/>
                  <a:gd name="connsiteY3" fmla="*/ 69851 h 1786399"/>
                  <a:gd name="connsiteX4" fmla="*/ 374855 w 419100"/>
                  <a:gd name="connsiteY4" fmla="*/ 1151806 h 1786399"/>
                  <a:gd name="connsiteX5" fmla="*/ 290717 w 419100"/>
                  <a:gd name="connsiteY5" fmla="*/ 1786399 h 1786399"/>
                  <a:gd name="connsiteX6" fmla="*/ 117476 w 419100"/>
                  <a:gd name="connsiteY6" fmla="*/ 1776412 h 1786399"/>
                  <a:gd name="connsiteX7" fmla="*/ 44245 w 419100"/>
                  <a:gd name="connsiteY7" fmla="*/ 1151807 h 1786399"/>
                  <a:gd name="connsiteX8" fmla="*/ 0 w 419100"/>
                  <a:gd name="connsiteY8" fmla="*/ 69851 h 17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9100" h="1786399">
                    <a:moveTo>
                      <a:pt x="0" y="69851"/>
                    </a:moveTo>
                    <a:cubicBezTo>
                      <a:pt x="0" y="31273"/>
                      <a:pt x="31273" y="0"/>
                      <a:pt x="69851" y="0"/>
                    </a:cubicBezTo>
                    <a:lnTo>
                      <a:pt x="349249" y="0"/>
                    </a:lnTo>
                    <a:cubicBezTo>
                      <a:pt x="387827" y="0"/>
                      <a:pt x="419100" y="31273"/>
                      <a:pt x="419100" y="69851"/>
                    </a:cubicBezTo>
                    <a:cubicBezTo>
                      <a:pt x="419100" y="607484"/>
                      <a:pt x="374855" y="614173"/>
                      <a:pt x="374855" y="1151806"/>
                    </a:cubicBezTo>
                    <a:cubicBezTo>
                      <a:pt x="374855" y="1190384"/>
                      <a:pt x="329295" y="1786399"/>
                      <a:pt x="290717" y="1786399"/>
                    </a:cubicBezTo>
                    <a:lnTo>
                      <a:pt x="117476" y="1776412"/>
                    </a:lnTo>
                    <a:cubicBezTo>
                      <a:pt x="78898" y="1776412"/>
                      <a:pt x="44245" y="1190385"/>
                      <a:pt x="44245" y="1151807"/>
                    </a:cubicBezTo>
                    <a:lnTo>
                      <a:pt x="0" y="69851"/>
                    </a:lnTo>
                    <a:close/>
                  </a:path>
                </a:pathLst>
              </a:custGeom>
              <a:grpFill/>
              <a:ln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9C620F7-80C2-4A51-B318-0955868DD02A}"/>
                  </a:ext>
                </a:extLst>
              </p:cNvPr>
              <p:cNvGrpSpPr/>
              <p:nvPr/>
            </p:nvGrpSpPr>
            <p:grpSpPr>
              <a:xfrm>
                <a:off x="6447896" y="545833"/>
                <a:ext cx="1677237" cy="4682000"/>
                <a:chOff x="1952096" y="609600"/>
                <a:chExt cx="1677237" cy="4682000"/>
              </a:xfrm>
              <a:grpFill/>
            </p:grpSpPr>
            <p:sp>
              <p:nvSpPr>
                <p:cNvPr id="69" name="Rounded Rectangle 10">
                  <a:extLst>
                    <a:ext uri="{FF2B5EF4-FFF2-40B4-BE49-F238E27FC236}">
                      <a16:creationId xmlns:a16="http://schemas.microsoft.com/office/drawing/2014/main" id="{B96CB37B-0524-48D5-88D6-40B4915A5958}"/>
                    </a:ext>
                  </a:extLst>
                </p:cNvPr>
                <p:cNvSpPr/>
                <p:nvPr/>
              </p:nvSpPr>
              <p:spPr>
                <a:xfrm>
                  <a:off x="2247900" y="3505201"/>
                  <a:ext cx="419100" cy="1786399"/>
                </a:xfrm>
                <a:custGeom>
                  <a:avLst/>
                  <a:gdLst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419100 w 419100"/>
                    <a:gd name="connsiteY4" fmla="*/ 1682749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0 w 419100"/>
                    <a:gd name="connsiteY7" fmla="*/ 1682749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389603 w 419100"/>
                    <a:gd name="connsiteY4" fmla="*/ 1461523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0 w 419100"/>
                    <a:gd name="connsiteY7" fmla="*/ 1682749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389603 w 419100"/>
                    <a:gd name="connsiteY4" fmla="*/ 1461523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29497 w 419100"/>
                    <a:gd name="connsiteY7" fmla="*/ 1446775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374855 w 419100"/>
                    <a:gd name="connsiteY4" fmla="*/ 1151806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29497 w 419100"/>
                    <a:gd name="connsiteY7" fmla="*/ 1446775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374855 w 419100"/>
                    <a:gd name="connsiteY4" fmla="*/ 1151806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44245 w 419100"/>
                    <a:gd name="connsiteY7" fmla="*/ 1151807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67349"/>
                    <a:gd name="connsiteX1" fmla="*/ 69851 w 419100"/>
                    <a:gd name="connsiteY1" fmla="*/ 0 h 1767349"/>
                    <a:gd name="connsiteX2" fmla="*/ 349249 w 419100"/>
                    <a:gd name="connsiteY2" fmla="*/ 0 h 1767349"/>
                    <a:gd name="connsiteX3" fmla="*/ 419100 w 419100"/>
                    <a:gd name="connsiteY3" fmla="*/ 69851 h 1767349"/>
                    <a:gd name="connsiteX4" fmla="*/ 374855 w 419100"/>
                    <a:gd name="connsiteY4" fmla="*/ 1151806 h 1767349"/>
                    <a:gd name="connsiteX5" fmla="*/ 305004 w 419100"/>
                    <a:gd name="connsiteY5" fmla="*/ 1767349 h 1767349"/>
                    <a:gd name="connsiteX6" fmla="*/ 69851 w 419100"/>
                    <a:gd name="connsiteY6" fmla="*/ 1752600 h 1767349"/>
                    <a:gd name="connsiteX7" fmla="*/ 44245 w 419100"/>
                    <a:gd name="connsiteY7" fmla="*/ 1151807 h 1767349"/>
                    <a:gd name="connsiteX8" fmla="*/ 0 w 419100"/>
                    <a:gd name="connsiteY8" fmla="*/ 69851 h 1767349"/>
                    <a:gd name="connsiteX0" fmla="*/ 0 w 419100"/>
                    <a:gd name="connsiteY0" fmla="*/ 69851 h 1776412"/>
                    <a:gd name="connsiteX1" fmla="*/ 69851 w 419100"/>
                    <a:gd name="connsiteY1" fmla="*/ 0 h 1776412"/>
                    <a:gd name="connsiteX2" fmla="*/ 349249 w 419100"/>
                    <a:gd name="connsiteY2" fmla="*/ 0 h 1776412"/>
                    <a:gd name="connsiteX3" fmla="*/ 419100 w 419100"/>
                    <a:gd name="connsiteY3" fmla="*/ 69851 h 1776412"/>
                    <a:gd name="connsiteX4" fmla="*/ 374855 w 419100"/>
                    <a:gd name="connsiteY4" fmla="*/ 1151806 h 1776412"/>
                    <a:gd name="connsiteX5" fmla="*/ 305004 w 419100"/>
                    <a:gd name="connsiteY5" fmla="*/ 1767349 h 1776412"/>
                    <a:gd name="connsiteX6" fmla="*/ 117476 w 419100"/>
                    <a:gd name="connsiteY6" fmla="*/ 1776412 h 1776412"/>
                    <a:gd name="connsiteX7" fmla="*/ 44245 w 419100"/>
                    <a:gd name="connsiteY7" fmla="*/ 1151807 h 1776412"/>
                    <a:gd name="connsiteX8" fmla="*/ 0 w 419100"/>
                    <a:gd name="connsiteY8" fmla="*/ 69851 h 1776412"/>
                    <a:gd name="connsiteX0" fmla="*/ 0 w 419100"/>
                    <a:gd name="connsiteY0" fmla="*/ 69851 h 1786399"/>
                    <a:gd name="connsiteX1" fmla="*/ 69851 w 419100"/>
                    <a:gd name="connsiteY1" fmla="*/ 0 h 1786399"/>
                    <a:gd name="connsiteX2" fmla="*/ 349249 w 419100"/>
                    <a:gd name="connsiteY2" fmla="*/ 0 h 1786399"/>
                    <a:gd name="connsiteX3" fmla="*/ 419100 w 419100"/>
                    <a:gd name="connsiteY3" fmla="*/ 69851 h 1786399"/>
                    <a:gd name="connsiteX4" fmla="*/ 374855 w 419100"/>
                    <a:gd name="connsiteY4" fmla="*/ 1151806 h 1786399"/>
                    <a:gd name="connsiteX5" fmla="*/ 290717 w 419100"/>
                    <a:gd name="connsiteY5" fmla="*/ 1786399 h 1786399"/>
                    <a:gd name="connsiteX6" fmla="*/ 117476 w 419100"/>
                    <a:gd name="connsiteY6" fmla="*/ 1776412 h 1786399"/>
                    <a:gd name="connsiteX7" fmla="*/ 44245 w 419100"/>
                    <a:gd name="connsiteY7" fmla="*/ 1151807 h 1786399"/>
                    <a:gd name="connsiteX8" fmla="*/ 0 w 419100"/>
                    <a:gd name="connsiteY8" fmla="*/ 69851 h 1786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9100" h="1786399">
                      <a:moveTo>
                        <a:pt x="0" y="69851"/>
                      </a:moveTo>
                      <a:cubicBezTo>
                        <a:pt x="0" y="31273"/>
                        <a:pt x="31273" y="0"/>
                        <a:pt x="69851" y="0"/>
                      </a:cubicBezTo>
                      <a:lnTo>
                        <a:pt x="349249" y="0"/>
                      </a:lnTo>
                      <a:cubicBezTo>
                        <a:pt x="387827" y="0"/>
                        <a:pt x="419100" y="31273"/>
                        <a:pt x="419100" y="69851"/>
                      </a:cubicBezTo>
                      <a:cubicBezTo>
                        <a:pt x="419100" y="607484"/>
                        <a:pt x="374855" y="614173"/>
                        <a:pt x="374855" y="1151806"/>
                      </a:cubicBezTo>
                      <a:cubicBezTo>
                        <a:pt x="374855" y="1190384"/>
                        <a:pt x="329295" y="1786399"/>
                        <a:pt x="290717" y="1786399"/>
                      </a:cubicBezTo>
                      <a:lnTo>
                        <a:pt x="117476" y="1776412"/>
                      </a:lnTo>
                      <a:cubicBezTo>
                        <a:pt x="78898" y="1776412"/>
                        <a:pt x="44245" y="1190385"/>
                        <a:pt x="44245" y="1151807"/>
                      </a:cubicBezTo>
                      <a:lnTo>
                        <a:pt x="0" y="69851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ounded Rectangle 7">
                  <a:extLst>
                    <a:ext uri="{FF2B5EF4-FFF2-40B4-BE49-F238E27FC236}">
                      <a16:creationId xmlns:a16="http://schemas.microsoft.com/office/drawing/2014/main" id="{AC3E196E-5F2C-4CE3-A566-A7F8BE587E66}"/>
                    </a:ext>
                  </a:extLst>
                </p:cNvPr>
                <p:cNvSpPr/>
                <p:nvPr/>
              </p:nvSpPr>
              <p:spPr>
                <a:xfrm rot="266631">
                  <a:off x="1952096" y="1911333"/>
                  <a:ext cx="254863" cy="1225550"/>
                </a:xfrm>
                <a:custGeom>
                  <a:avLst/>
                  <a:gdLst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54863 w 254863"/>
                    <a:gd name="connsiteY4" fmla="*/ 117672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0 w 254863"/>
                    <a:gd name="connsiteY7" fmla="*/ 11767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29463 w 254863"/>
                    <a:gd name="connsiteY4" fmla="*/ 106877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0 w 254863"/>
                    <a:gd name="connsiteY7" fmla="*/ 11767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29463 w 254863"/>
                    <a:gd name="connsiteY4" fmla="*/ 106877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38100 w 254863"/>
                    <a:gd name="connsiteY7" fmla="*/ 10624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10413 w 254863"/>
                    <a:gd name="connsiteY4" fmla="*/ 88462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38100 w 254863"/>
                    <a:gd name="connsiteY7" fmla="*/ 10624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10413 w 254863"/>
                    <a:gd name="connsiteY4" fmla="*/ 88462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69850 w 254863"/>
                    <a:gd name="connsiteY7" fmla="*/ 8592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25550"/>
                    <a:gd name="connsiteX1" fmla="*/ 42478 w 254863"/>
                    <a:gd name="connsiteY1" fmla="*/ 0 h 1225550"/>
                    <a:gd name="connsiteX2" fmla="*/ 212385 w 254863"/>
                    <a:gd name="connsiteY2" fmla="*/ 0 h 1225550"/>
                    <a:gd name="connsiteX3" fmla="*/ 254863 w 254863"/>
                    <a:gd name="connsiteY3" fmla="*/ 42478 h 1225550"/>
                    <a:gd name="connsiteX4" fmla="*/ 210413 w 254863"/>
                    <a:gd name="connsiteY4" fmla="*/ 884622 h 1225550"/>
                    <a:gd name="connsiteX5" fmla="*/ 212385 w 254863"/>
                    <a:gd name="connsiteY5" fmla="*/ 1219200 h 1225550"/>
                    <a:gd name="connsiteX6" fmla="*/ 80578 w 254863"/>
                    <a:gd name="connsiteY6" fmla="*/ 1225550 h 1225550"/>
                    <a:gd name="connsiteX7" fmla="*/ 69850 w 254863"/>
                    <a:gd name="connsiteY7" fmla="*/ 859222 h 1225550"/>
                    <a:gd name="connsiteX8" fmla="*/ 0 w 254863"/>
                    <a:gd name="connsiteY8" fmla="*/ 42478 h 1225550"/>
                    <a:gd name="connsiteX0" fmla="*/ 0 w 254863"/>
                    <a:gd name="connsiteY0" fmla="*/ 42478 h 1225550"/>
                    <a:gd name="connsiteX1" fmla="*/ 42478 w 254863"/>
                    <a:gd name="connsiteY1" fmla="*/ 0 h 1225550"/>
                    <a:gd name="connsiteX2" fmla="*/ 212385 w 254863"/>
                    <a:gd name="connsiteY2" fmla="*/ 0 h 1225550"/>
                    <a:gd name="connsiteX3" fmla="*/ 254863 w 254863"/>
                    <a:gd name="connsiteY3" fmla="*/ 42478 h 1225550"/>
                    <a:gd name="connsiteX4" fmla="*/ 210413 w 254863"/>
                    <a:gd name="connsiteY4" fmla="*/ 884622 h 1225550"/>
                    <a:gd name="connsiteX5" fmla="*/ 180635 w 254863"/>
                    <a:gd name="connsiteY5" fmla="*/ 1219200 h 1225550"/>
                    <a:gd name="connsiteX6" fmla="*/ 80578 w 254863"/>
                    <a:gd name="connsiteY6" fmla="*/ 1225550 h 1225550"/>
                    <a:gd name="connsiteX7" fmla="*/ 69850 w 254863"/>
                    <a:gd name="connsiteY7" fmla="*/ 859222 h 1225550"/>
                    <a:gd name="connsiteX8" fmla="*/ 0 w 254863"/>
                    <a:gd name="connsiteY8" fmla="*/ 42478 h 1225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4863" h="1225550">
                      <a:moveTo>
                        <a:pt x="0" y="42478"/>
                      </a:moveTo>
                      <a:cubicBezTo>
                        <a:pt x="0" y="19018"/>
                        <a:pt x="19018" y="0"/>
                        <a:pt x="42478" y="0"/>
                      </a:cubicBezTo>
                      <a:lnTo>
                        <a:pt x="212385" y="0"/>
                      </a:lnTo>
                      <a:cubicBezTo>
                        <a:pt x="235845" y="0"/>
                        <a:pt x="254863" y="19018"/>
                        <a:pt x="254863" y="42478"/>
                      </a:cubicBezTo>
                      <a:cubicBezTo>
                        <a:pt x="254863" y="420559"/>
                        <a:pt x="210413" y="506541"/>
                        <a:pt x="210413" y="884622"/>
                      </a:cubicBezTo>
                      <a:cubicBezTo>
                        <a:pt x="210413" y="908082"/>
                        <a:pt x="204095" y="1219200"/>
                        <a:pt x="180635" y="1219200"/>
                      </a:cubicBezTo>
                      <a:lnTo>
                        <a:pt x="80578" y="1225550"/>
                      </a:lnTo>
                      <a:cubicBezTo>
                        <a:pt x="57118" y="1225550"/>
                        <a:pt x="69850" y="882682"/>
                        <a:pt x="69850" y="859222"/>
                      </a:cubicBezTo>
                      <a:lnTo>
                        <a:pt x="0" y="42478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Pie 5">
                  <a:extLst>
                    <a:ext uri="{FF2B5EF4-FFF2-40B4-BE49-F238E27FC236}">
                      <a16:creationId xmlns:a16="http://schemas.microsoft.com/office/drawing/2014/main" id="{5A712DA6-3CAB-43FE-AB4E-AAACA241CC1D}"/>
                    </a:ext>
                  </a:extLst>
                </p:cNvPr>
                <p:cNvSpPr/>
                <p:nvPr/>
              </p:nvSpPr>
              <p:spPr>
                <a:xfrm>
                  <a:off x="1970301" y="1465047"/>
                  <a:ext cx="609599" cy="631326"/>
                </a:xfrm>
                <a:custGeom>
                  <a:avLst/>
                  <a:gdLst>
                    <a:gd name="connsiteX0" fmla="*/ 387 w 1219200"/>
                    <a:gd name="connsiteY0" fmla="*/ 631326 h 1219200"/>
                    <a:gd name="connsiteX1" fmla="*/ 170933 w 1219200"/>
                    <a:gd name="connsiteY1" fmla="*/ 186299 h 1219200"/>
                    <a:gd name="connsiteX2" fmla="*/ 609599 w 1219200"/>
                    <a:gd name="connsiteY2" fmla="*/ 0 h 1219200"/>
                    <a:gd name="connsiteX3" fmla="*/ 609600 w 1219200"/>
                    <a:gd name="connsiteY3" fmla="*/ 609600 h 1219200"/>
                    <a:gd name="connsiteX4" fmla="*/ 387 w 1219200"/>
                    <a:gd name="connsiteY4" fmla="*/ 631326 h 1219200"/>
                    <a:gd name="connsiteX0" fmla="*/ 387 w 609599"/>
                    <a:gd name="connsiteY0" fmla="*/ 631326 h 631326"/>
                    <a:gd name="connsiteX1" fmla="*/ 170933 w 609599"/>
                    <a:gd name="connsiteY1" fmla="*/ 186299 h 631326"/>
                    <a:gd name="connsiteX2" fmla="*/ 609599 w 609599"/>
                    <a:gd name="connsiteY2" fmla="*/ 0 h 631326"/>
                    <a:gd name="connsiteX3" fmla="*/ 508000 w 609599"/>
                    <a:gd name="connsiteY3" fmla="*/ 533400 h 631326"/>
                    <a:gd name="connsiteX4" fmla="*/ 387 w 609599"/>
                    <a:gd name="connsiteY4" fmla="*/ 631326 h 631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599" h="631326">
                      <a:moveTo>
                        <a:pt x="387" y="631326"/>
                      </a:moveTo>
                      <a:cubicBezTo>
                        <a:pt x="-5509" y="465987"/>
                        <a:pt x="56050" y="305352"/>
                        <a:pt x="170933" y="186299"/>
                      </a:cubicBezTo>
                      <a:cubicBezTo>
                        <a:pt x="285816" y="67246"/>
                        <a:pt x="444155" y="0"/>
                        <a:pt x="609599" y="0"/>
                      </a:cubicBezTo>
                      <a:cubicBezTo>
                        <a:pt x="609599" y="203200"/>
                        <a:pt x="508000" y="330200"/>
                        <a:pt x="508000" y="533400"/>
                      </a:cubicBezTo>
                      <a:cubicBezTo>
                        <a:pt x="304929" y="540642"/>
                        <a:pt x="203458" y="624084"/>
                        <a:pt x="387" y="631326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ounded Rectangle 4">
                  <a:extLst>
                    <a:ext uri="{FF2B5EF4-FFF2-40B4-BE49-F238E27FC236}">
                      <a16:creationId xmlns:a16="http://schemas.microsoft.com/office/drawing/2014/main" id="{8F780AD6-6905-4127-AFFF-9C23BA9F1475}"/>
                    </a:ext>
                  </a:extLst>
                </p:cNvPr>
                <p:cNvSpPr/>
                <p:nvPr/>
              </p:nvSpPr>
              <p:spPr>
                <a:xfrm>
                  <a:off x="2056171" y="1447800"/>
                  <a:ext cx="1573162" cy="2327562"/>
                </a:xfrm>
                <a:custGeom>
                  <a:avLst/>
                  <a:gdLst>
                    <a:gd name="connsiteX0" fmla="*/ 0 w 1219200"/>
                    <a:gd name="connsiteY0" fmla="*/ 203204 h 2286000"/>
                    <a:gd name="connsiteX1" fmla="*/ 203204 w 1219200"/>
                    <a:gd name="connsiteY1" fmla="*/ 0 h 2286000"/>
                    <a:gd name="connsiteX2" fmla="*/ 1015996 w 1219200"/>
                    <a:gd name="connsiteY2" fmla="*/ 0 h 2286000"/>
                    <a:gd name="connsiteX3" fmla="*/ 1219200 w 1219200"/>
                    <a:gd name="connsiteY3" fmla="*/ 203204 h 2286000"/>
                    <a:gd name="connsiteX4" fmla="*/ 1219200 w 1219200"/>
                    <a:gd name="connsiteY4" fmla="*/ 2082796 h 2286000"/>
                    <a:gd name="connsiteX5" fmla="*/ 1015996 w 1219200"/>
                    <a:gd name="connsiteY5" fmla="*/ 2286000 h 2286000"/>
                    <a:gd name="connsiteX6" fmla="*/ 203204 w 1219200"/>
                    <a:gd name="connsiteY6" fmla="*/ 2286000 h 2286000"/>
                    <a:gd name="connsiteX7" fmla="*/ 0 w 1219200"/>
                    <a:gd name="connsiteY7" fmla="*/ 2082796 h 2286000"/>
                    <a:gd name="connsiteX8" fmla="*/ 0 w 1219200"/>
                    <a:gd name="connsiteY8" fmla="*/ 203204 h 2286000"/>
                    <a:gd name="connsiteX0" fmla="*/ 191729 w 1410929"/>
                    <a:gd name="connsiteY0" fmla="*/ 203204 h 2308300"/>
                    <a:gd name="connsiteX1" fmla="*/ 394933 w 1410929"/>
                    <a:gd name="connsiteY1" fmla="*/ 0 h 2308300"/>
                    <a:gd name="connsiteX2" fmla="*/ 1207725 w 1410929"/>
                    <a:gd name="connsiteY2" fmla="*/ 0 h 2308300"/>
                    <a:gd name="connsiteX3" fmla="*/ 1410929 w 1410929"/>
                    <a:gd name="connsiteY3" fmla="*/ 203204 h 2308300"/>
                    <a:gd name="connsiteX4" fmla="*/ 1410929 w 1410929"/>
                    <a:gd name="connsiteY4" fmla="*/ 2082796 h 2308300"/>
                    <a:gd name="connsiteX5" fmla="*/ 1207725 w 1410929"/>
                    <a:gd name="connsiteY5" fmla="*/ 2286000 h 2308300"/>
                    <a:gd name="connsiteX6" fmla="*/ 394933 w 1410929"/>
                    <a:gd name="connsiteY6" fmla="*/ 2286000 h 2308300"/>
                    <a:gd name="connsiteX7" fmla="*/ 0 w 1410929"/>
                    <a:gd name="connsiteY7" fmla="*/ 2245028 h 2308300"/>
                    <a:gd name="connsiteX8" fmla="*/ 191729 w 1410929"/>
                    <a:gd name="connsiteY8" fmla="*/ 203204 h 2308300"/>
                    <a:gd name="connsiteX0" fmla="*/ 191729 w 1573162"/>
                    <a:gd name="connsiteY0" fmla="*/ 203204 h 2327562"/>
                    <a:gd name="connsiteX1" fmla="*/ 394933 w 1573162"/>
                    <a:gd name="connsiteY1" fmla="*/ 0 h 2327562"/>
                    <a:gd name="connsiteX2" fmla="*/ 1207725 w 1573162"/>
                    <a:gd name="connsiteY2" fmla="*/ 0 h 2327562"/>
                    <a:gd name="connsiteX3" fmla="*/ 1410929 w 1573162"/>
                    <a:gd name="connsiteY3" fmla="*/ 203204 h 2327562"/>
                    <a:gd name="connsiteX4" fmla="*/ 1573162 w 1573162"/>
                    <a:gd name="connsiteY4" fmla="*/ 2274525 h 2327562"/>
                    <a:gd name="connsiteX5" fmla="*/ 1207725 w 1573162"/>
                    <a:gd name="connsiteY5" fmla="*/ 2286000 h 2327562"/>
                    <a:gd name="connsiteX6" fmla="*/ 394933 w 1573162"/>
                    <a:gd name="connsiteY6" fmla="*/ 2286000 h 2327562"/>
                    <a:gd name="connsiteX7" fmla="*/ 0 w 1573162"/>
                    <a:gd name="connsiteY7" fmla="*/ 2245028 h 2327562"/>
                    <a:gd name="connsiteX8" fmla="*/ 191729 w 1573162"/>
                    <a:gd name="connsiteY8" fmla="*/ 203204 h 2327562"/>
                    <a:gd name="connsiteX0" fmla="*/ 356829 w 1573162"/>
                    <a:gd name="connsiteY0" fmla="*/ 279404 h 2327562"/>
                    <a:gd name="connsiteX1" fmla="*/ 394933 w 1573162"/>
                    <a:gd name="connsiteY1" fmla="*/ 0 h 2327562"/>
                    <a:gd name="connsiteX2" fmla="*/ 1207725 w 1573162"/>
                    <a:gd name="connsiteY2" fmla="*/ 0 h 2327562"/>
                    <a:gd name="connsiteX3" fmla="*/ 1410929 w 1573162"/>
                    <a:gd name="connsiteY3" fmla="*/ 203204 h 2327562"/>
                    <a:gd name="connsiteX4" fmla="*/ 1573162 w 1573162"/>
                    <a:gd name="connsiteY4" fmla="*/ 2274525 h 2327562"/>
                    <a:gd name="connsiteX5" fmla="*/ 1207725 w 1573162"/>
                    <a:gd name="connsiteY5" fmla="*/ 2286000 h 2327562"/>
                    <a:gd name="connsiteX6" fmla="*/ 394933 w 1573162"/>
                    <a:gd name="connsiteY6" fmla="*/ 2286000 h 2327562"/>
                    <a:gd name="connsiteX7" fmla="*/ 0 w 1573162"/>
                    <a:gd name="connsiteY7" fmla="*/ 2245028 h 2327562"/>
                    <a:gd name="connsiteX8" fmla="*/ 356829 w 1573162"/>
                    <a:gd name="connsiteY8" fmla="*/ 279404 h 2327562"/>
                    <a:gd name="connsiteX0" fmla="*/ 356829 w 1573162"/>
                    <a:gd name="connsiteY0" fmla="*/ 279404 h 2327562"/>
                    <a:gd name="connsiteX1" fmla="*/ 394933 w 1573162"/>
                    <a:gd name="connsiteY1" fmla="*/ 0 h 2327562"/>
                    <a:gd name="connsiteX2" fmla="*/ 1207725 w 1573162"/>
                    <a:gd name="connsiteY2" fmla="*/ 0 h 2327562"/>
                    <a:gd name="connsiteX3" fmla="*/ 1233129 w 1573162"/>
                    <a:gd name="connsiteY3" fmla="*/ 241304 h 2327562"/>
                    <a:gd name="connsiteX4" fmla="*/ 1573162 w 1573162"/>
                    <a:gd name="connsiteY4" fmla="*/ 2274525 h 2327562"/>
                    <a:gd name="connsiteX5" fmla="*/ 1207725 w 1573162"/>
                    <a:gd name="connsiteY5" fmla="*/ 2286000 h 2327562"/>
                    <a:gd name="connsiteX6" fmla="*/ 394933 w 1573162"/>
                    <a:gd name="connsiteY6" fmla="*/ 2286000 h 2327562"/>
                    <a:gd name="connsiteX7" fmla="*/ 0 w 1573162"/>
                    <a:gd name="connsiteY7" fmla="*/ 2245028 h 2327562"/>
                    <a:gd name="connsiteX8" fmla="*/ 356829 w 1573162"/>
                    <a:gd name="connsiteY8" fmla="*/ 279404 h 232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3162" h="2327562">
                      <a:moveTo>
                        <a:pt x="356829" y="279404"/>
                      </a:moveTo>
                      <a:cubicBezTo>
                        <a:pt x="356829" y="167178"/>
                        <a:pt x="282707" y="0"/>
                        <a:pt x="394933" y="0"/>
                      </a:cubicBezTo>
                      <a:lnTo>
                        <a:pt x="1207725" y="0"/>
                      </a:lnTo>
                      <a:cubicBezTo>
                        <a:pt x="1319951" y="0"/>
                        <a:pt x="1233129" y="129078"/>
                        <a:pt x="1233129" y="241304"/>
                      </a:cubicBezTo>
                      <a:lnTo>
                        <a:pt x="1573162" y="2274525"/>
                      </a:lnTo>
                      <a:cubicBezTo>
                        <a:pt x="1573162" y="2386751"/>
                        <a:pt x="1319951" y="2286000"/>
                        <a:pt x="1207725" y="2286000"/>
                      </a:cubicBezTo>
                      <a:lnTo>
                        <a:pt x="394933" y="2286000"/>
                      </a:lnTo>
                      <a:cubicBezTo>
                        <a:pt x="282707" y="2286000"/>
                        <a:pt x="0" y="2357254"/>
                        <a:pt x="0" y="2245028"/>
                      </a:cubicBezTo>
                      <a:cubicBezTo>
                        <a:pt x="0" y="1618497"/>
                        <a:pt x="356829" y="905935"/>
                        <a:pt x="356829" y="279404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A34E731-AED6-4D87-933F-B464257C555D}"/>
                    </a:ext>
                  </a:extLst>
                </p:cNvPr>
                <p:cNvSpPr/>
                <p:nvPr/>
              </p:nvSpPr>
              <p:spPr>
                <a:xfrm>
                  <a:off x="2362200" y="609600"/>
                  <a:ext cx="990600" cy="990600"/>
                </a:xfrm>
                <a:prstGeom prst="ellipse">
                  <a:avLst/>
                </a:pr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04F1CAD-2388-49DE-A362-55040E42CE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24912" y="3172727"/>
              <a:ext cx="726410" cy="1884176"/>
              <a:chOff x="6447896" y="545833"/>
              <a:chExt cx="1816025" cy="4710441"/>
            </a:xfrm>
            <a:solidFill>
              <a:srgbClr val="FF66FF"/>
            </a:solidFill>
          </p:grpSpPr>
          <p:sp>
            <p:nvSpPr>
              <p:cNvPr id="75" name="Rounded Rectangle 7">
                <a:extLst>
                  <a:ext uri="{FF2B5EF4-FFF2-40B4-BE49-F238E27FC236}">
                    <a16:creationId xmlns:a16="http://schemas.microsoft.com/office/drawing/2014/main" id="{8960B556-A387-4B9E-8948-34FF3BD21CFD}"/>
                  </a:ext>
                </a:extLst>
              </p:cNvPr>
              <p:cNvSpPr/>
              <p:nvPr/>
            </p:nvSpPr>
            <p:spPr>
              <a:xfrm rot="21333369" flipH="1">
                <a:off x="8009058" y="1846441"/>
                <a:ext cx="254863" cy="1225550"/>
              </a:xfrm>
              <a:custGeom>
                <a:avLst/>
                <a:gdLst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54863 w 254863"/>
                  <a:gd name="connsiteY4" fmla="*/ 11767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0 w 254863"/>
                  <a:gd name="connsiteY7" fmla="*/ 11767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29463 w 254863"/>
                  <a:gd name="connsiteY4" fmla="*/ 106877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0 w 254863"/>
                  <a:gd name="connsiteY7" fmla="*/ 11767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29463 w 254863"/>
                  <a:gd name="connsiteY4" fmla="*/ 106877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38100 w 254863"/>
                  <a:gd name="connsiteY7" fmla="*/ 10624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10413 w 254863"/>
                  <a:gd name="connsiteY4" fmla="*/ 8846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38100 w 254863"/>
                  <a:gd name="connsiteY7" fmla="*/ 1062422 h 1219200"/>
                  <a:gd name="connsiteX8" fmla="*/ 0 w 254863"/>
                  <a:gd name="connsiteY8" fmla="*/ 42478 h 1219200"/>
                  <a:gd name="connsiteX0" fmla="*/ 0 w 254863"/>
                  <a:gd name="connsiteY0" fmla="*/ 42478 h 1219200"/>
                  <a:gd name="connsiteX1" fmla="*/ 42478 w 254863"/>
                  <a:gd name="connsiteY1" fmla="*/ 0 h 1219200"/>
                  <a:gd name="connsiteX2" fmla="*/ 212385 w 254863"/>
                  <a:gd name="connsiteY2" fmla="*/ 0 h 1219200"/>
                  <a:gd name="connsiteX3" fmla="*/ 254863 w 254863"/>
                  <a:gd name="connsiteY3" fmla="*/ 42478 h 1219200"/>
                  <a:gd name="connsiteX4" fmla="*/ 210413 w 254863"/>
                  <a:gd name="connsiteY4" fmla="*/ 884622 h 1219200"/>
                  <a:gd name="connsiteX5" fmla="*/ 212385 w 254863"/>
                  <a:gd name="connsiteY5" fmla="*/ 1219200 h 1219200"/>
                  <a:gd name="connsiteX6" fmla="*/ 42478 w 254863"/>
                  <a:gd name="connsiteY6" fmla="*/ 1219200 h 1219200"/>
                  <a:gd name="connsiteX7" fmla="*/ 69850 w 254863"/>
                  <a:gd name="connsiteY7" fmla="*/ 859222 h 1219200"/>
                  <a:gd name="connsiteX8" fmla="*/ 0 w 254863"/>
                  <a:gd name="connsiteY8" fmla="*/ 42478 h 1219200"/>
                  <a:gd name="connsiteX0" fmla="*/ 0 w 254863"/>
                  <a:gd name="connsiteY0" fmla="*/ 42478 h 1225550"/>
                  <a:gd name="connsiteX1" fmla="*/ 42478 w 254863"/>
                  <a:gd name="connsiteY1" fmla="*/ 0 h 1225550"/>
                  <a:gd name="connsiteX2" fmla="*/ 212385 w 254863"/>
                  <a:gd name="connsiteY2" fmla="*/ 0 h 1225550"/>
                  <a:gd name="connsiteX3" fmla="*/ 254863 w 254863"/>
                  <a:gd name="connsiteY3" fmla="*/ 42478 h 1225550"/>
                  <a:gd name="connsiteX4" fmla="*/ 210413 w 254863"/>
                  <a:gd name="connsiteY4" fmla="*/ 884622 h 1225550"/>
                  <a:gd name="connsiteX5" fmla="*/ 212385 w 254863"/>
                  <a:gd name="connsiteY5" fmla="*/ 1219200 h 1225550"/>
                  <a:gd name="connsiteX6" fmla="*/ 80578 w 254863"/>
                  <a:gd name="connsiteY6" fmla="*/ 1225550 h 1225550"/>
                  <a:gd name="connsiteX7" fmla="*/ 69850 w 254863"/>
                  <a:gd name="connsiteY7" fmla="*/ 859222 h 1225550"/>
                  <a:gd name="connsiteX8" fmla="*/ 0 w 254863"/>
                  <a:gd name="connsiteY8" fmla="*/ 42478 h 1225550"/>
                  <a:gd name="connsiteX0" fmla="*/ 0 w 254863"/>
                  <a:gd name="connsiteY0" fmla="*/ 42478 h 1225550"/>
                  <a:gd name="connsiteX1" fmla="*/ 42478 w 254863"/>
                  <a:gd name="connsiteY1" fmla="*/ 0 h 1225550"/>
                  <a:gd name="connsiteX2" fmla="*/ 212385 w 254863"/>
                  <a:gd name="connsiteY2" fmla="*/ 0 h 1225550"/>
                  <a:gd name="connsiteX3" fmla="*/ 254863 w 254863"/>
                  <a:gd name="connsiteY3" fmla="*/ 42478 h 1225550"/>
                  <a:gd name="connsiteX4" fmla="*/ 210413 w 254863"/>
                  <a:gd name="connsiteY4" fmla="*/ 884622 h 1225550"/>
                  <a:gd name="connsiteX5" fmla="*/ 180635 w 254863"/>
                  <a:gd name="connsiteY5" fmla="*/ 1219200 h 1225550"/>
                  <a:gd name="connsiteX6" fmla="*/ 80578 w 254863"/>
                  <a:gd name="connsiteY6" fmla="*/ 1225550 h 1225550"/>
                  <a:gd name="connsiteX7" fmla="*/ 69850 w 254863"/>
                  <a:gd name="connsiteY7" fmla="*/ 859222 h 1225550"/>
                  <a:gd name="connsiteX8" fmla="*/ 0 w 254863"/>
                  <a:gd name="connsiteY8" fmla="*/ 42478 h 122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863" h="1225550">
                    <a:moveTo>
                      <a:pt x="0" y="42478"/>
                    </a:moveTo>
                    <a:cubicBezTo>
                      <a:pt x="0" y="19018"/>
                      <a:pt x="19018" y="0"/>
                      <a:pt x="42478" y="0"/>
                    </a:cubicBezTo>
                    <a:lnTo>
                      <a:pt x="212385" y="0"/>
                    </a:lnTo>
                    <a:cubicBezTo>
                      <a:pt x="235845" y="0"/>
                      <a:pt x="254863" y="19018"/>
                      <a:pt x="254863" y="42478"/>
                    </a:cubicBezTo>
                    <a:cubicBezTo>
                      <a:pt x="254863" y="420559"/>
                      <a:pt x="210413" y="506541"/>
                      <a:pt x="210413" y="884622"/>
                    </a:cubicBezTo>
                    <a:cubicBezTo>
                      <a:pt x="210413" y="908082"/>
                      <a:pt x="204095" y="1219200"/>
                      <a:pt x="180635" y="1219200"/>
                    </a:cubicBezTo>
                    <a:lnTo>
                      <a:pt x="80578" y="1225550"/>
                    </a:lnTo>
                    <a:cubicBezTo>
                      <a:pt x="57118" y="1225550"/>
                      <a:pt x="69850" y="882682"/>
                      <a:pt x="69850" y="859222"/>
                    </a:cubicBezTo>
                    <a:lnTo>
                      <a:pt x="0" y="42478"/>
                    </a:lnTo>
                    <a:close/>
                  </a:path>
                </a:pathLst>
              </a:custGeom>
              <a:grpFill/>
              <a:ln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Pie 5">
                <a:extLst>
                  <a:ext uri="{FF2B5EF4-FFF2-40B4-BE49-F238E27FC236}">
                    <a16:creationId xmlns:a16="http://schemas.microsoft.com/office/drawing/2014/main" id="{355510D4-4831-4271-AAC8-0735D133D67C}"/>
                  </a:ext>
                </a:extLst>
              </p:cNvPr>
              <p:cNvSpPr/>
              <p:nvPr/>
            </p:nvSpPr>
            <p:spPr>
              <a:xfrm flipH="1">
                <a:off x="7620000" y="1384033"/>
                <a:ext cx="609599" cy="631326"/>
              </a:xfrm>
              <a:custGeom>
                <a:avLst/>
                <a:gdLst>
                  <a:gd name="connsiteX0" fmla="*/ 387 w 1219200"/>
                  <a:gd name="connsiteY0" fmla="*/ 631326 h 1219200"/>
                  <a:gd name="connsiteX1" fmla="*/ 170933 w 1219200"/>
                  <a:gd name="connsiteY1" fmla="*/ 186299 h 1219200"/>
                  <a:gd name="connsiteX2" fmla="*/ 609599 w 1219200"/>
                  <a:gd name="connsiteY2" fmla="*/ 0 h 1219200"/>
                  <a:gd name="connsiteX3" fmla="*/ 609600 w 1219200"/>
                  <a:gd name="connsiteY3" fmla="*/ 609600 h 1219200"/>
                  <a:gd name="connsiteX4" fmla="*/ 387 w 1219200"/>
                  <a:gd name="connsiteY4" fmla="*/ 631326 h 1219200"/>
                  <a:gd name="connsiteX0" fmla="*/ 387 w 609599"/>
                  <a:gd name="connsiteY0" fmla="*/ 631326 h 631326"/>
                  <a:gd name="connsiteX1" fmla="*/ 170933 w 609599"/>
                  <a:gd name="connsiteY1" fmla="*/ 186299 h 631326"/>
                  <a:gd name="connsiteX2" fmla="*/ 609599 w 609599"/>
                  <a:gd name="connsiteY2" fmla="*/ 0 h 631326"/>
                  <a:gd name="connsiteX3" fmla="*/ 508000 w 609599"/>
                  <a:gd name="connsiteY3" fmla="*/ 533400 h 631326"/>
                  <a:gd name="connsiteX4" fmla="*/ 387 w 609599"/>
                  <a:gd name="connsiteY4" fmla="*/ 631326 h 631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99" h="631326">
                    <a:moveTo>
                      <a:pt x="387" y="631326"/>
                    </a:moveTo>
                    <a:cubicBezTo>
                      <a:pt x="-5509" y="465987"/>
                      <a:pt x="56050" y="305352"/>
                      <a:pt x="170933" y="186299"/>
                    </a:cubicBezTo>
                    <a:cubicBezTo>
                      <a:pt x="285816" y="67246"/>
                      <a:pt x="444155" y="0"/>
                      <a:pt x="609599" y="0"/>
                    </a:cubicBezTo>
                    <a:cubicBezTo>
                      <a:pt x="609599" y="203200"/>
                      <a:pt x="508000" y="330200"/>
                      <a:pt x="508000" y="533400"/>
                    </a:cubicBezTo>
                    <a:cubicBezTo>
                      <a:pt x="304929" y="540642"/>
                      <a:pt x="203458" y="624084"/>
                      <a:pt x="387" y="631326"/>
                    </a:cubicBezTo>
                    <a:close/>
                  </a:path>
                </a:pathLst>
              </a:custGeom>
              <a:grpFill/>
              <a:ln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ounded Rectangle 10">
                <a:extLst>
                  <a:ext uri="{FF2B5EF4-FFF2-40B4-BE49-F238E27FC236}">
                    <a16:creationId xmlns:a16="http://schemas.microsoft.com/office/drawing/2014/main" id="{72C3B174-1F8A-422F-A0D0-0DCF62A4B0AA}"/>
                  </a:ext>
                </a:extLst>
              </p:cNvPr>
              <p:cNvSpPr/>
              <p:nvPr/>
            </p:nvSpPr>
            <p:spPr>
              <a:xfrm>
                <a:off x="7529512" y="3469875"/>
                <a:ext cx="419100" cy="1786399"/>
              </a:xfrm>
              <a:custGeom>
                <a:avLst/>
                <a:gdLst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419100 w 419100"/>
                  <a:gd name="connsiteY4" fmla="*/ 1682749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0 w 419100"/>
                  <a:gd name="connsiteY7" fmla="*/ 1682749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89603 w 419100"/>
                  <a:gd name="connsiteY4" fmla="*/ 1461523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0 w 419100"/>
                  <a:gd name="connsiteY7" fmla="*/ 1682749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89603 w 419100"/>
                  <a:gd name="connsiteY4" fmla="*/ 1461523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29497 w 419100"/>
                  <a:gd name="connsiteY7" fmla="*/ 1446775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74855 w 419100"/>
                  <a:gd name="connsiteY4" fmla="*/ 1151806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29497 w 419100"/>
                  <a:gd name="connsiteY7" fmla="*/ 1446775 h 1752600"/>
                  <a:gd name="connsiteX8" fmla="*/ 0 w 419100"/>
                  <a:gd name="connsiteY8" fmla="*/ 69851 h 1752600"/>
                  <a:gd name="connsiteX0" fmla="*/ 0 w 419100"/>
                  <a:gd name="connsiteY0" fmla="*/ 69851 h 1752600"/>
                  <a:gd name="connsiteX1" fmla="*/ 69851 w 419100"/>
                  <a:gd name="connsiteY1" fmla="*/ 0 h 1752600"/>
                  <a:gd name="connsiteX2" fmla="*/ 349249 w 419100"/>
                  <a:gd name="connsiteY2" fmla="*/ 0 h 1752600"/>
                  <a:gd name="connsiteX3" fmla="*/ 419100 w 419100"/>
                  <a:gd name="connsiteY3" fmla="*/ 69851 h 1752600"/>
                  <a:gd name="connsiteX4" fmla="*/ 374855 w 419100"/>
                  <a:gd name="connsiteY4" fmla="*/ 1151806 h 1752600"/>
                  <a:gd name="connsiteX5" fmla="*/ 349249 w 419100"/>
                  <a:gd name="connsiteY5" fmla="*/ 1752600 h 1752600"/>
                  <a:gd name="connsiteX6" fmla="*/ 69851 w 419100"/>
                  <a:gd name="connsiteY6" fmla="*/ 1752600 h 1752600"/>
                  <a:gd name="connsiteX7" fmla="*/ 44245 w 419100"/>
                  <a:gd name="connsiteY7" fmla="*/ 1151807 h 1752600"/>
                  <a:gd name="connsiteX8" fmla="*/ 0 w 419100"/>
                  <a:gd name="connsiteY8" fmla="*/ 69851 h 1752600"/>
                  <a:gd name="connsiteX0" fmla="*/ 0 w 419100"/>
                  <a:gd name="connsiteY0" fmla="*/ 69851 h 1767349"/>
                  <a:gd name="connsiteX1" fmla="*/ 69851 w 419100"/>
                  <a:gd name="connsiteY1" fmla="*/ 0 h 1767349"/>
                  <a:gd name="connsiteX2" fmla="*/ 349249 w 419100"/>
                  <a:gd name="connsiteY2" fmla="*/ 0 h 1767349"/>
                  <a:gd name="connsiteX3" fmla="*/ 419100 w 419100"/>
                  <a:gd name="connsiteY3" fmla="*/ 69851 h 1767349"/>
                  <a:gd name="connsiteX4" fmla="*/ 374855 w 419100"/>
                  <a:gd name="connsiteY4" fmla="*/ 1151806 h 1767349"/>
                  <a:gd name="connsiteX5" fmla="*/ 305004 w 419100"/>
                  <a:gd name="connsiteY5" fmla="*/ 1767349 h 1767349"/>
                  <a:gd name="connsiteX6" fmla="*/ 69851 w 419100"/>
                  <a:gd name="connsiteY6" fmla="*/ 1752600 h 1767349"/>
                  <a:gd name="connsiteX7" fmla="*/ 44245 w 419100"/>
                  <a:gd name="connsiteY7" fmla="*/ 1151807 h 1767349"/>
                  <a:gd name="connsiteX8" fmla="*/ 0 w 419100"/>
                  <a:gd name="connsiteY8" fmla="*/ 69851 h 1767349"/>
                  <a:gd name="connsiteX0" fmla="*/ 0 w 419100"/>
                  <a:gd name="connsiteY0" fmla="*/ 69851 h 1776412"/>
                  <a:gd name="connsiteX1" fmla="*/ 69851 w 419100"/>
                  <a:gd name="connsiteY1" fmla="*/ 0 h 1776412"/>
                  <a:gd name="connsiteX2" fmla="*/ 349249 w 419100"/>
                  <a:gd name="connsiteY2" fmla="*/ 0 h 1776412"/>
                  <a:gd name="connsiteX3" fmla="*/ 419100 w 419100"/>
                  <a:gd name="connsiteY3" fmla="*/ 69851 h 1776412"/>
                  <a:gd name="connsiteX4" fmla="*/ 374855 w 419100"/>
                  <a:gd name="connsiteY4" fmla="*/ 1151806 h 1776412"/>
                  <a:gd name="connsiteX5" fmla="*/ 305004 w 419100"/>
                  <a:gd name="connsiteY5" fmla="*/ 1767349 h 1776412"/>
                  <a:gd name="connsiteX6" fmla="*/ 117476 w 419100"/>
                  <a:gd name="connsiteY6" fmla="*/ 1776412 h 1776412"/>
                  <a:gd name="connsiteX7" fmla="*/ 44245 w 419100"/>
                  <a:gd name="connsiteY7" fmla="*/ 1151807 h 1776412"/>
                  <a:gd name="connsiteX8" fmla="*/ 0 w 419100"/>
                  <a:gd name="connsiteY8" fmla="*/ 69851 h 1776412"/>
                  <a:gd name="connsiteX0" fmla="*/ 0 w 419100"/>
                  <a:gd name="connsiteY0" fmla="*/ 69851 h 1786399"/>
                  <a:gd name="connsiteX1" fmla="*/ 69851 w 419100"/>
                  <a:gd name="connsiteY1" fmla="*/ 0 h 1786399"/>
                  <a:gd name="connsiteX2" fmla="*/ 349249 w 419100"/>
                  <a:gd name="connsiteY2" fmla="*/ 0 h 1786399"/>
                  <a:gd name="connsiteX3" fmla="*/ 419100 w 419100"/>
                  <a:gd name="connsiteY3" fmla="*/ 69851 h 1786399"/>
                  <a:gd name="connsiteX4" fmla="*/ 374855 w 419100"/>
                  <a:gd name="connsiteY4" fmla="*/ 1151806 h 1786399"/>
                  <a:gd name="connsiteX5" fmla="*/ 290717 w 419100"/>
                  <a:gd name="connsiteY5" fmla="*/ 1786399 h 1786399"/>
                  <a:gd name="connsiteX6" fmla="*/ 117476 w 419100"/>
                  <a:gd name="connsiteY6" fmla="*/ 1776412 h 1786399"/>
                  <a:gd name="connsiteX7" fmla="*/ 44245 w 419100"/>
                  <a:gd name="connsiteY7" fmla="*/ 1151807 h 1786399"/>
                  <a:gd name="connsiteX8" fmla="*/ 0 w 419100"/>
                  <a:gd name="connsiteY8" fmla="*/ 69851 h 17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9100" h="1786399">
                    <a:moveTo>
                      <a:pt x="0" y="69851"/>
                    </a:moveTo>
                    <a:cubicBezTo>
                      <a:pt x="0" y="31273"/>
                      <a:pt x="31273" y="0"/>
                      <a:pt x="69851" y="0"/>
                    </a:cubicBezTo>
                    <a:lnTo>
                      <a:pt x="349249" y="0"/>
                    </a:lnTo>
                    <a:cubicBezTo>
                      <a:pt x="387827" y="0"/>
                      <a:pt x="419100" y="31273"/>
                      <a:pt x="419100" y="69851"/>
                    </a:cubicBezTo>
                    <a:cubicBezTo>
                      <a:pt x="419100" y="607484"/>
                      <a:pt x="374855" y="614173"/>
                      <a:pt x="374855" y="1151806"/>
                    </a:cubicBezTo>
                    <a:cubicBezTo>
                      <a:pt x="374855" y="1190384"/>
                      <a:pt x="329295" y="1786399"/>
                      <a:pt x="290717" y="1786399"/>
                    </a:cubicBezTo>
                    <a:lnTo>
                      <a:pt x="117476" y="1776412"/>
                    </a:lnTo>
                    <a:cubicBezTo>
                      <a:pt x="78898" y="1776412"/>
                      <a:pt x="44245" y="1190385"/>
                      <a:pt x="44245" y="1151807"/>
                    </a:cubicBezTo>
                    <a:lnTo>
                      <a:pt x="0" y="69851"/>
                    </a:lnTo>
                    <a:close/>
                  </a:path>
                </a:pathLst>
              </a:custGeom>
              <a:grpFill/>
              <a:ln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2762421A-1F5E-43BE-B9B1-F6B750B725BC}"/>
                  </a:ext>
                </a:extLst>
              </p:cNvPr>
              <p:cNvGrpSpPr/>
              <p:nvPr/>
            </p:nvGrpSpPr>
            <p:grpSpPr>
              <a:xfrm>
                <a:off x="6447896" y="545833"/>
                <a:ext cx="1677237" cy="4682000"/>
                <a:chOff x="1952096" y="609600"/>
                <a:chExt cx="1677237" cy="4682000"/>
              </a:xfrm>
              <a:grpFill/>
            </p:grpSpPr>
            <p:sp>
              <p:nvSpPr>
                <p:cNvPr id="79" name="Rounded Rectangle 10">
                  <a:extLst>
                    <a:ext uri="{FF2B5EF4-FFF2-40B4-BE49-F238E27FC236}">
                      <a16:creationId xmlns:a16="http://schemas.microsoft.com/office/drawing/2014/main" id="{AFA92EF3-1F59-49F3-A163-5B363792A623}"/>
                    </a:ext>
                  </a:extLst>
                </p:cNvPr>
                <p:cNvSpPr/>
                <p:nvPr/>
              </p:nvSpPr>
              <p:spPr>
                <a:xfrm>
                  <a:off x="2247900" y="3505201"/>
                  <a:ext cx="419100" cy="1786399"/>
                </a:xfrm>
                <a:custGeom>
                  <a:avLst/>
                  <a:gdLst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419100 w 419100"/>
                    <a:gd name="connsiteY4" fmla="*/ 1682749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0 w 419100"/>
                    <a:gd name="connsiteY7" fmla="*/ 1682749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389603 w 419100"/>
                    <a:gd name="connsiteY4" fmla="*/ 1461523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0 w 419100"/>
                    <a:gd name="connsiteY7" fmla="*/ 1682749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389603 w 419100"/>
                    <a:gd name="connsiteY4" fmla="*/ 1461523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29497 w 419100"/>
                    <a:gd name="connsiteY7" fmla="*/ 1446775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374855 w 419100"/>
                    <a:gd name="connsiteY4" fmla="*/ 1151806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29497 w 419100"/>
                    <a:gd name="connsiteY7" fmla="*/ 1446775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52600"/>
                    <a:gd name="connsiteX1" fmla="*/ 69851 w 419100"/>
                    <a:gd name="connsiteY1" fmla="*/ 0 h 1752600"/>
                    <a:gd name="connsiteX2" fmla="*/ 349249 w 419100"/>
                    <a:gd name="connsiteY2" fmla="*/ 0 h 1752600"/>
                    <a:gd name="connsiteX3" fmla="*/ 419100 w 419100"/>
                    <a:gd name="connsiteY3" fmla="*/ 69851 h 1752600"/>
                    <a:gd name="connsiteX4" fmla="*/ 374855 w 419100"/>
                    <a:gd name="connsiteY4" fmla="*/ 1151806 h 1752600"/>
                    <a:gd name="connsiteX5" fmla="*/ 349249 w 419100"/>
                    <a:gd name="connsiteY5" fmla="*/ 1752600 h 1752600"/>
                    <a:gd name="connsiteX6" fmla="*/ 69851 w 419100"/>
                    <a:gd name="connsiteY6" fmla="*/ 1752600 h 1752600"/>
                    <a:gd name="connsiteX7" fmla="*/ 44245 w 419100"/>
                    <a:gd name="connsiteY7" fmla="*/ 1151807 h 1752600"/>
                    <a:gd name="connsiteX8" fmla="*/ 0 w 419100"/>
                    <a:gd name="connsiteY8" fmla="*/ 69851 h 1752600"/>
                    <a:gd name="connsiteX0" fmla="*/ 0 w 419100"/>
                    <a:gd name="connsiteY0" fmla="*/ 69851 h 1767349"/>
                    <a:gd name="connsiteX1" fmla="*/ 69851 w 419100"/>
                    <a:gd name="connsiteY1" fmla="*/ 0 h 1767349"/>
                    <a:gd name="connsiteX2" fmla="*/ 349249 w 419100"/>
                    <a:gd name="connsiteY2" fmla="*/ 0 h 1767349"/>
                    <a:gd name="connsiteX3" fmla="*/ 419100 w 419100"/>
                    <a:gd name="connsiteY3" fmla="*/ 69851 h 1767349"/>
                    <a:gd name="connsiteX4" fmla="*/ 374855 w 419100"/>
                    <a:gd name="connsiteY4" fmla="*/ 1151806 h 1767349"/>
                    <a:gd name="connsiteX5" fmla="*/ 305004 w 419100"/>
                    <a:gd name="connsiteY5" fmla="*/ 1767349 h 1767349"/>
                    <a:gd name="connsiteX6" fmla="*/ 69851 w 419100"/>
                    <a:gd name="connsiteY6" fmla="*/ 1752600 h 1767349"/>
                    <a:gd name="connsiteX7" fmla="*/ 44245 w 419100"/>
                    <a:gd name="connsiteY7" fmla="*/ 1151807 h 1767349"/>
                    <a:gd name="connsiteX8" fmla="*/ 0 w 419100"/>
                    <a:gd name="connsiteY8" fmla="*/ 69851 h 1767349"/>
                    <a:gd name="connsiteX0" fmla="*/ 0 w 419100"/>
                    <a:gd name="connsiteY0" fmla="*/ 69851 h 1776412"/>
                    <a:gd name="connsiteX1" fmla="*/ 69851 w 419100"/>
                    <a:gd name="connsiteY1" fmla="*/ 0 h 1776412"/>
                    <a:gd name="connsiteX2" fmla="*/ 349249 w 419100"/>
                    <a:gd name="connsiteY2" fmla="*/ 0 h 1776412"/>
                    <a:gd name="connsiteX3" fmla="*/ 419100 w 419100"/>
                    <a:gd name="connsiteY3" fmla="*/ 69851 h 1776412"/>
                    <a:gd name="connsiteX4" fmla="*/ 374855 w 419100"/>
                    <a:gd name="connsiteY4" fmla="*/ 1151806 h 1776412"/>
                    <a:gd name="connsiteX5" fmla="*/ 305004 w 419100"/>
                    <a:gd name="connsiteY5" fmla="*/ 1767349 h 1776412"/>
                    <a:gd name="connsiteX6" fmla="*/ 117476 w 419100"/>
                    <a:gd name="connsiteY6" fmla="*/ 1776412 h 1776412"/>
                    <a:gd name="connsiteX7" fmla="*/ 44245 w 419100"/>
                    <a:gd name="connsiteY7" fmla="*/ 1151807 h 1776412"/>
                    <a:gd name="connsiteX8" fmla="*/ 0 w 419100"/>
                    <a:gd name="connsiteY8" fmla="*/ 69851 h 1776412"/>
                    <a:gd name="connsiteX0" fmla="*/ 0 w 419100"/>
                    <a:gd name="connsiteY0" fmla="*/ 69851 h 1786399"/>
                    <a:gd name="connsiteX1" fmla="*/ 69851 w 419100"/>
                    <a:gd name="connsiteY1" fmla="*/ 0 h 1786399"/>
                    <a:gd name="connsiteX2" fmla="*/ 349249 w 419100"/>
                    <a:gd name="connsiteY2" fmla="*/ 0 h 1786399"/>
                    <a:gd name="connsiteX3" fmla="*/ 419100 w 419100"/>
                    <a:gd name="connsiteY3" fmla="*/ 69851 h 1786399"/>
                    <a:gd name="connsiteX4" fmla="*/ 374855 w 419100"/>
                    <a:gd name="connsiteY4" fmla="*/ 1151806 h 1786399"/>
                    <a:gd name="connsiteX5" fmla="*/ 290717 w 419100"/>
                    <a:gd name="connsiteY5" fmla="*/ 1786399 h 1786399"/>
                    <a:gd name="connsiteX6" fmla="*/ 117476 w 419100"/>
                    <a:gd name="connsiteY6" fmla="*/ 1776412 h 1786399"/>
                    <a:gd name="connsiteX7" fmla="*/ 44245 w 419100"/>
                    <a:gd name="connsiteY7" fmla="*/ 1151807 h 1786399"/>
                    <a:gd name="connsiteX8" fmla="*/ 0 w 419100"/>
                    <a:gd name="connsiteY8" fmla="*/ 69851 h 1786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9100" h="1786399">
                      <a:moveTo>
                        <a:pt x="0" y="69851"/>
                      </a:moveTo>
                      <a:cubicBezTo>
                        <a:pt x="0" y="31273"/>
                        <a:pt x="31273" y="0"/>
                        <a:pt x="69851" y="0"/>
                      </a:cubicBezTo>
                      <a:lnTo>
                        <a:pt x="349249" y="0"/>
                      </a:lnTo>
                      <a:cubicBezTo>
                        <a:pt x="387827" y="0"/>
                        <a:pt x="419100" y="31273"/>
                        <a:pt x="419100" y="69851"/>
                      </a:cubicBezTo>
                      <a:cubicBezTo>
                        <a:pt x="419100" y="607484"/>
                        <a:pt x="374855" y="614173"/>
                        <a:pt x="374855" y="1151806"/>
                      </a:cubicBezTo>
                      <a:cubicBezTo>
                        <a:pt x="374855" y="1190384"/>
                        <a:pt x="329295" y="1786399"/>
                        <a:pt x="290717" y="1786399"/>
                      </a:cubicBezTo>
                      <a:lnTo>
                        <a:pt x="117476" y="1776412"/>
                      </a:lnTo>
                      <a:cubicBezTo>
                        <a:pt x="78898" y="1776412"/>
                        <a:pt x="44245" y="1190385"/>
                        <a:pt x="44245" y="1151807"/>
                      </a:cubicBezTo>
                      <a:lnTo>
                        <a:pt x="0" y="69851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ounded Rectangle 7">
                  <a:extLst>
                    <a:ext uri="{FF2B5EF4-FFF2-40B4-BE49-F238E27FC236}">
                      <a16:creationId xmlns:a16="http://schemas.microsoft.com/office/drawing/2014/main" id="{693606DF-EE35-43DE-994E-CE6F6A74BFDF}"/>
                    </a:ext>
                  </a:extLst>
                </p:cNvPr>
                <p:cNvSpPr/>
                <p:nvPr/>
              </p:nvSpPr>
              <p:spPr>
                <a:xfrm rot="266631">
                  <a:off x="1952096" y="1911333"/>
                  <a:ext cx="254863" cy="1225550"/>
                </a:xfrm>
                <a:custGeom>
                  <a:avLst/>
                  <a:gdLst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54863 w 254863"/>
                    <a:gd name="connsiteY4" fmla="*/ 117672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0 w 254863"/>
                    <a:gd name="connsiteY7" fmla="*/ 11767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29463 w 254863"/>
                    <a:gd name="connsiteY4" fmla="*/ 106877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0 w 254863"/>
                    <a:gd name="connsiteY7" fmla="*/ 11767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29463 w 254863"/>
                    <a:gd name="connsiteY4" fmla="*/ 106877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38100 w 254863"/>
                    <a:gd name="connsiteY7" fmla="*/ 10624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10413 w 254863"/>
                    <a:gd name="connsiteY4" fmla="*/ 88462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38100 w 254863"/>
                    <a:gd name="connsiteY7" fmla="*/ 10624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19200"/>
                    <a:gd name="connsiteX1" fmla="*/ 42478 w 254863"/>
                    <a:gd name="connsiteY1" fmla="*/ 0 h 1219200"/>
                    <a:gd name="connsiteX2" fmla="*/ 212385 w 254863"/>
                    <a:gd name="connsiteY2" fmla="*/ 0 h 1219200"/>
                    <a:gd name="connsiteX3" fmla="*/ 254863 w 254863"/>
                    <a:gd name="connsiteY3" fmla="*/ 42478 h 1219200"/>
                    <a:gd name="connsiteX4" fmla="*/ 210413 w 254863"/>
                    <a:gd name="connsiteY4" fmla="*/ 884622 h 1219200"/>
                    <a:gd name="connsiteX5" fmla="*/ 212385 w 254863"/>
                    <a:gd name="connsiteY5" fmla="*/ 1219200 h 1219200"/>
                    <a:gd name="connsiteX6" fmla="*/ 42478 w 254863"/>
                    <a:gd name="connsiteY6" fmla="*/ 1219200 h 1219200"/>
                    <a:gd name="connsiteX7" fmla="*/ 69850 w 254863"/>
                    <a:gd name="connsiteY7" fmla="*/ 859222 h 1219200"/>
                    <a:gd name="connsiteX8" fmla="*/ 0 w 254863"/>
                    <a:gd name="connsiteY8" fmla="*/ 42478 h 1219200"/>
                    <a:gd name="connsiteX0" fmla="*/ 0 w 254863"/>
                    <a:gd name="connsiteY0" fmla="*/ 42478 h 1225550"/>
                    <a:gd name="connsiteX1" fmla="*/ 42478 w 254863"/>
                    <a:gd name="connsiteY1" fmla="*/ 0 h 1225550"/>
                    <a:gd name="connsiteX2" fmla="*/ 212385 w 254863"/>
                    <a:gd name="connsiteY2" fmla="*/ 0 h 1225550"/>
                    <a:gd name="connsiteX3" fmla="*/ 254863 w 254863"/>
                    <a:gd name="connsiteY3" fmla="*/ 42478 h 1225550"/>
                    <a:gd name="connsiteX4" fmla="*/ 210413 w 254863"/>
                    <a:gd name="connsiteY4" fmla="*/ 884622 h 1225550"/>
                    <a:gd name="connsiteX5" fmla="*/ 212385 w 254863"/>
                    <a:gd name="connsiteY5" fmla="*/ 1219200 h 1225550"/>
                    <a:gd name="connsiteX6" fmla="*/ 80578 w 254863"/>
                    <a:gd name="connsiteY6" fmla="*/ 1225550 h 1225550"/>
                    <a:gd name="connsiteX7" fmla="*/ 69850 w 254863"/>
                    <a:gd name="connsiteY7" fmla="*/ 859222 h 1225550"/>
                    <a:gd name="connsiteX8" fmla="*/ 0 w 254863"/>
                    <a:gd name="connsiteY8" fmla="*/ 42478 h 1225550"/>
                    <a:gd name="connsiteX0" fmla="*/ 0 w 254863"/>
                    <a:gd name="connsiteY0" fmla="*/ 42478 h 1225550"/>
                    <a:gd name="connsiteX1" fmla="*/ 42478 w 254863"/>
                    <a:gd name="connsiteY1" fmla="*/ 0 h 1225550"/>
                    <a:gd name="connsiteX2" fmla="*/ 212385 w 254863"/>
                    <a:gd name="connsiteY2" fmla="*/ 0 h 1225550"/>
                    <a:gd name="connsiteX3" fmla="*/ 254863 w 254863"/>
                    <a:gd name="connsiteY3" fmla="*/ 42478 h 1225550"/>
                    <a:gd name="connsiteX4" fmla="*/ 210413 w 254863"/>
                    <a:gd name="connsiteY4" fmla="*/ 884622 h 1225550"/>
                    <a:gd name="connsiteX5" fmla="*/ 180635 w 254863"/>
                    <a:gd name="connsiteY5" fmla="*/ 1219200 h 1225550"/>
                    <a:gd name="connsiteX6" fmla="*/ 80578 w 254863"/>
                    <a:gd name="connsiteY6" fmla="*/ 1225550 h 1225550"/>
                    <a:gd name="connsiteX7" fmla="*/ 69850 w 254863"/>
                    <a:gd name="connsiteY7" fmla="*/ 859222 h 1225550"/>
                    <a:gd name="connsiteX8" fmla="*/ 0 w 254863"/>
                    <a:gd name="connsiteY8" fmla="*/ 42478 h 1225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4863" h="1225550">
                      <a:moveTo>
                        <a:pt x="0" y="42478"/>
                      </a:moveTo>
                      <a:cubicBezTo>
                        <a:pt x="0" y="19018"/>
                        <a:pt x="19018" y="0"/>
                        <a:pt x="42478" y="0"/>
                      </a:cubicBezTo>
                      <a:lnTo>
                        <a:pt x="212385" y="0"/>
                      </a:lnTo>
                      <a:cubicBezTo>
                        <a:pt x="235845" y="0"/>
                        <a:pt x="254863" y="19018"/>
                        <a:pt x="254863" y="42478"/>
                      </a:cubicBezTo>
                      <a:cubicBezTo>
                        <a:pt x="254863" y="420559"/>
                        <a:pt x="210413" y="506541"/>
                        <a:pt x="210413" y="884622"/>
                      </a:cubicBezTo>
                      <a:cubicBezTo>
                        <a:pt x="210413" y="908082"/>
                        <a:pt x="204095" y="1219200"/>
                        <a:pt x="180635" y="1219200"/>
                      </a:cubicBezTo>
                      <a:lnTo>
                        <a:pt x="80578" y="1225550"/>
                      </a:lnTo>
                      <a:cubicBezTo>
                        <a:pt x="57118" y="1225550"/>
                        <a:pt x="69850" y="882682"/>
                        <a:pt x="69850" y="859222"/>
                      </a:cubicBezTo>
                      <a:lnTo>
                        <a:pt x="0" y="42478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Pie 5">
                  <a:extLst>
                    <a:ext uri="{FF2B5EF4-FFF2-40B4-BE49-F238E27FC236}">
                      <a16:creationId xmlns:a16="http://schemas.microsoft.com/office/drawing/2014/main" id="{4398CCE0-978F-4723-A818-2B41AC0E4856}"/>
                    </a:ext>
                  </a:extLst>
                </p:cNvPr>
                <p:cNvSpPr/>
                <p:nvPr/>
              </p:nvSpPr>
              <p:spPr>
                <a:xfrm>
                  <a:off x="1970301" y="1465047"/>
                  <a:ext cx="609599" cy="631326"/>
                </a:xfrm>
                <a:custGeom>
                  <a:avLst/>
                  <a:gdLst>
                    <a:gd name="connsiteX0" fmla="*/ 387 w 1219200"/>
                    <a:gd name="connsiteY0" fmla="*/ 631326 h 1219200"/>
                    <a:gd name="connsiteX1" fmla="*/ 170933 w 1219200"/>
                    <a:gd name="connsiteY1" fmla="*/ 186299 h 1219200"/>
                    <a:gd name="connsiteX2" fmla="*/ 609599 w 1219200"/>
                    <a:gd name="connsiteY2" fmla="*/ 0 h 1219200"/>
                    <a:gd name="connsiteX3" fmla="*/ 609600 w 1219200"/>
                    <a:gd name="connsiteY3" fmla="*/ 609600 h 1219200"/>
                    <a:gd name="connsiteX4" fmla="*/ 387 w 1219200"/>
                    <a:gd name="connsiteY4" fmla="*/ 631326 h 1219200"/>
                    <a:gd name="connsiteX0" fmla="*/ 387 w 609599"/>
                    <a:gd name="connsiteY0" fmla="*/ 631326 h 631326"/>
                    <a:gd name="connsiteX1" fmla="*/ 170933 w 609599"/>
                    <a:gd name="connsiteY1" fmla="*/ 186299 h 631326"/>
                    <a:gd name="connsiteX2" fmla="*/ 609599 w 609599"/>
                    <a:gd name="connsiteY2" fmla="*/ 0 h 631326"/>
                    <a:gd name="connsiteX3" fmla="*/ 508000 w 609599"/>
                    <a:gd name="connsiteY3" fmla="*/ 533400 h 631326"/>
                    <a:gd name="connsiteX4" fmla="*/ 387 w 609599"/>
                    <a:gd name="connsiteY4" fmla="*/ 631326 h 631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599" h="631326">
                      <a:moveTo>
                        <a:pt x="387" y="631326"/>
                      </a:moveTo>
                      <a:cubicBezTo>
                        <a:pt x="-5509" y="465987"/>
                        <a:pt x="56050" y="305352"/>
                        <a:pt x="170933" y="186299"/>
                      </a:cubicBezTo>
                      <a:cubicBezTo>
                        <a:pt x="285816" y="67246"/>
                        <a:pt x="444155" y="0"/>
                        <a:pt x="609599" y="0"/>
                      </a:cubicBezTo>
                      <a:cubicBezTo>
                        <a:pt x="609599" y="203200"/>
                        <a:pt x="508000" y="330200"/>
                        <a:pt x="508000" y="533400"/>
                      </a:cubicBezTo>
                      <a:cubicBezTo>
                        <a:pt x="304929" y="540642"/>
                        <a:pt x="203458" y="624084"/>
                        <a:pt x="387" y="631326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ounded Rectangle 4">
                  <a:extLst>
                    <a:ext uri="{FF2B5EF4-FFF2-40B4-BE49-F238E27FC236}">
                      <a16:creationId xmlns:a16="http://schemas.microsoft.com/office/drawing/2014/main" id="{7FFD9B40-82CA-41E9-A950-8972CF014FC7}"/>
                    </a:ext>
                  </a:extLst>
                </p:cNvPr>
                <p:cNvSpPr/>
                <p:nvPr/>
              </p:nvSpPr>
              <p:spPr>
                <a:xfrm>
                  <a:off x="2056171" y="1447800"/>
                  <a:ext cx="1573162" cy="2327562"/>
                </a:xfrm>
                <a:custGeom>
                  <a:avLst/>
                  <a:gdLst>
                    <a:gd name="connsiteX0" fmla="*/ 0 w 1219200"/>
                    <a:gd name="connsiteY0" fmla="*/ 203204 h 2286000"/>
                    <a:gd name="connsiteX1" fmla="*/ 203204 w 1219200"/>
                    <a:gd name="connsiteY1" fmla="*/ 0 h 2286000"/>
                    <a:gd name="connsiteX2" fmla="*/ 1015996 w 1219200"/>
                    <a:gd name="connsiteY2" fmla="*/ 0 h 2286000"/>
                    <a:gd name="connsiteX3" fmla="*/ 1219200 w 1219200"/>
                    <a:gd name="connsiteY3" fmla="*/ 203204 h 2286000"/>
                    <a:gd name="connsiteX4" fmla="*/ 1219200 w 1219200"/>
                    <a:gd name="connsiteY4" fmla="*/ 2082796 h 2286000"/>
                    <a:gd name="connsiteX5" fmla="*/ 1015996 w 1219200"/>
                    <a:gd name="connsiteY5" fmla="*/ 2286000 h 2286000"/>
                    <a:gd name="connsiteX6" fmla="*/ 203204 w 1219200"/>
                    <a:gd name="connsiteY6" fmla="*/ 2286000 h 2286000"/>
                    <a:gd name="connsiteX7" fmla="*/ 0 w 1219200"/>
                    <a:gd name="connsiteY7" fmla="*/ 2082796 h 2286000"/>
                    <a:gd name="connsiteX8" fmla="*/ 0 w 1219200"/>
                    <a:gd name="connsiteY8" fmla="*/ 203204 h 2286000"/>
                    <a:gd name="connsiteX0" fmla="*/ 191729 w 1410929"/>
                    <a:gd name="connsiteY0" fmla="*/ 203204 h 2308300"/>
                    <a:gd name="connsiteX1" fmla="*/ 394933 w 1410929"/>
                    <a:gd name="connsiteY1" fmla="*/ 0 h 2308300"/>
                    <a:gd name="connsiteX2" fmla="*/ 1207725 w 1410929"/>
                    <a:gd name="connsiteY2" fmla="*/ 0 h 2308300"/>
                    <a:gd name="connsiteX3" fmla="*/ 1410929 w 1410929"/>
                    <a:gd name="connsiteY3" fmla="*/ 203204 h 2308300"/>
                    <a:gd name="connsiteX4" fmla="*/ 1410929 w 1410929"/>
                    <a:gd name="connsiteY4" fmla="*/ 2082796 h 2308300"/>
                    <a:gd name="connsiteX5" fmla="*/ 1207725 w 1410929"/>
                    <a:gd name="connsiteY5" fmla="*/ 2286000 h 2308300"/>
                    <a:gd name="connsiteX6" fmla="*/ 394933 w 1410929"/>
                    <a:gd name="connsiteY6" fmla="*/ 2286000 h 2308300"/>
                    <a:gd name="connsiteX7" fmla="*/ 0 w 1410929"/>
                    <a:gd name="connsiteY7" fmla="*/ 2245028 h 2308300"/>
                    <a:gd name="connsiteX8" fmla="*/ 191729 w 1410929"/>
                    <a:gd name="connsiteY8" fmla="*/ 203204 h 2308300"/>
                    <a:gd name="connsiteX0" fmla="*/ 191729 w 1573162"/>
                    <a:gd name="connsiteY0" fmla="*/ 203204 h 2327562"/>
                    <a:gd name="connsiteX1" fmla="*/ 394933 w 1573162"/>
                    <a:gd name="connsiteY1" fmla="*/ 0 h 2327562"/>
                    <a:gd name="connsiteX2" fmla="*/ 1207725 w 1573162"/>
                    <a:gd name="connsiteY2" fmla="*/ 0 h 2327562"/>
                    <a:gd name="connsiteX3" fmla="*/ 1410929 w 1573162"/>
                    <a:gd name="connsiteY3" fmla="*/ 203204 h 2327562"/>
                    <a:gd name="connsiteX4" fmla="*/ 1573162 w 1573162"/>
                    <a:gd name="connsiteY4" fmla="*/ 2274525 h 2327562"/>
                    <a:gd name="connsiteX5" fmla="*/ 1207725 w 1573162"/>
                    <a:gd name="connsiteY5" fmla="*/ 2286000 h 2327562"/>
                    <a:gd name="connsiteX6" fmla="*/ 394933 w 1573162"/>
                    <a:gd name="connsiteY6" fmla="*/ 2286000 h 2327562"/>
                    <a:gd name="connsiteX7" fmla="*/ 0 w 1573162"/>
                    <a:gd name="connsiteY7" fmla="*/ 2245028 h 2327562"/>
                    <a:gd name="connsiteX8" fmla="*/ 191729 w 1573162"/>
                    <a:gd name="connsiteY8" fmla="*/ 203204 h 2327562"/>
                    <a:gd name="connsiteX0" fmla="*/ 356829 w 1573162"/>
                    <a:gd name="connsiteY0" fmla="*/ 279404 h 2327562"/>
                    <a:gd name="connsiteX1" fmla="*/ 394933 w 1573162"/>
                    <a:gd name="connsiteY1" fmla="*/ 0 h 2327562"/>
                    <a:gd name="connsiteX2" fmla="*/ 1207725 w 1573162"/>
                    <a:gd name="connsiteY2" fmla="*/ 0 h 2327562"/>
                    <a:gd name="connsiteX3" fmla="*/ 1410929 w 1573162"/>
                    <a:gd name="connsiteY3" fmla="*/ 203204 h 2327562"/>
                    <a:gd name="connsiteX4" fmla="*/ 1573162 w 1573162"/>
                    <a:gd name="connsiteY4" fmla="*/ 2274525 h 2327562"/>
                    <a:gd name="connsiteX5" fmla="*/ 1207725 w 1573162"/>
                    <a:gd name="connsiteY5" fmla="*/ 2286000 h 2327562"/>
                    <a:gd name="connsiteX6" fmla="*/ 394933 w 1573162"/>
                    <a:gd name="connsiteY6" fmla="*/ 2286000 h 2327562"/>
                    <a:gd name="connsiteX7" fmla="*/ 0 w 1573162"/>
                    <a:gd name="connsiteY7" fmla="*/ 2245028 h 2327562"/>
                    <a:gd name="connsiteX8" fmla="*/ 356829 w 1573162"/>
                    <a:gd name="connsiteY8" fmla="*/ 279404 h 2327562"/>
                    <a:gd name="connsiteX0" fmla="*/ 356829 w 1573162"/>
                    <a:gd name="connsiteY0" fmla="*/ 279404 h 2327562"/>
                    <a:gd name="connsiteX1" fmla="*/ 394933 w 1573162"/>
                    <a:gd name="connsiteY1" fmla="*/ 0 h 2327562"/>
                    <a:gd name="connsiteX2" fmla="*/ 1207725 w 1573162"/>
                    <a:gd name="connsiteY2" fmla="*/ 0 h 2327562"/>
                    <a:gd name="connsiteX3" fmla="*/ 1233129 w 1573162"/>
                    <a:gd name="connsiteY3" fmla="*/ 241304 h 2327562"/>
                    <a:gd name="connsiteX4" fmla="*/ 1573162 w 1573162"/>
                    <a:gd name="connsiteY4" fmla="*/ 2274525 h 2327562"/>
                    <a:gd name="connsiteX5" fmla="*/ 1207725 w 1573162"/>
                    <a:gd name="connsiteY5" fmla="*/ 2286000 h 2327562"/>
                    <a:gd name="connsiteX6" fmla="*/ 394933 w 1573162"/>
                    <a:gd name="connsiteY6" fmla="*/ 2286000 h 2327562"/>
                    <a:gd name="connsiteX7" fmla="*/ 0 w 1573162"/>
                    <a:gd name="connsiteY7" fmla="*/ 2245028 h 2327562"/>
                    <a:gd name="connsiteX8" fmla="*/ 356829 w 1573162"/>
                    <a:gd name="connsiteY8" fmla="*/ 279404 h 232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3162" h="2327562">
                      <a:moveTo>
                        <a:pt x="356829" y="279404"/>
                      </a:moveTo>
                      <a:cubicBezTo>
                        <a:pt x="356829" y="167178"/>
                        <a:pt x="282707" y="0"/>
                        <a:pt x="394933" y="0"/>
                      </a:cubicBezTo>
                      <a:lnTo>
                        <a:pt x="1207725" y="0"/>
                      </a:lnTo>
                      <a:cubicBezTo>
                        <a:pt x="1319951" y="0"/>
                        <a:pt x="1233129" y="129078"/>
                        <a:pt x="1233129" y="241304"/>
                      </a:cubicBezTo>
                      <a:lnTo>
                        <a:pt x="1573162" y="2274525"/>
                      </a:lnTo>
                      <a:cubicBezTo>
                        <a:pt x="1573162" y="2386751"/>
                        <a:pt x="1319951" y="2286000"/>
                        <a:pt x="1207725" y="2286000"/>
                      </a:cubicBezTo>
                      <a:lnTo>
                        <a:pt x="394933" y="2286000"/>
                      </a:lnTo>
                      <a:cubicBezTo>
                        <a:pt x="282707" y="2286000"/>
                        <a:pt x="0" y="2357254"/>
                        <a:pt x="0" y="2245028"/>
                      </a:cubicBezTo>
                      <a:cubicBezTo>
                        <a:pt x="0" y="1618497"/>
                        <a:pt x="356829" y="905935"/>
                        <a:pt x="356829" y="279404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79C04866-4FD7-49B9-9071-94FBB0FD5097}"/>
                    </a:ext>
                  </a:extLst>
                </p:cNvPr>
                <p:cNvSpPr/>
                <p:nvPr/>
              </p:nvSpPr>
              <p:spPr>
                <a:xfrm>
                  <a:off x="2362200" y="609600"/>
                  <a:ext cx="990600" cy="990600"/>
                </a:xfrm>
                <a:prstGeom prst="ellipse">
                  <a:avLst/>
                </a:prstGeom>
                <a:grp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B1935-4CAA-41CB-83DB-70047CB4CD5F}"/>
              </a:ext>
            </a:extLst>
          </p:cNvPr>
          <p:cNvSpPr/>
          <p:nvPr/>
        </p:nvSpPr>
        <p:spPr>
          <a:xfrm>
            <a:off x="4946907" y="1754881"/>
            <a:ext cx="2953393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Two-Child Families</a:t>
            </a:r>
          </a:p>
          <a:p>
            <a:pPr algn="ctr"/>
            <a:r>
              <a:rPr lang="en-US" sz="2400" dirty="0"/>
              <a:t>(10000 Instances)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ED1AB53-0581-45E6-8E61-0F6BC7206E42}"/>
              </a:ext>
            </a:extLst>
          </p:cNvPr>
          <p:cNvCxnSpPr>
            <a:stCxn id="3" idx="2"/>
            <a:endCxn id="20" idx="0"/>
          </p:cNvCxnSpPr>
          <p:nvPr/>
        </p:nvCxnSpPr>
        <p:spPr>
          <a:xfrm rot="5400000">
            <a:off x="4440747" y="912742"/>
            <a:ext cx="454919" cy="3510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6EDB513D-2BE5-4AC6-BB71-C593BB51734D}"/>
              </a:ext>
            </a:extLst>
          </p:cNvPr>
          <p:cNvCxnSpPr>
            <a:cxnSpLocks/>
            <a:stCxn id="3" idx="2"/>
            <a:endCxn id="84" idx="0"/>
          </p:cNvCxnSpPr>
          <p:nvPr/>
        </p:nvCxnSpPr>
        <p:spPr>
          <a:xfrm rot="5400000">
            <a:off x="5605930" y="2077925"/>
            <a:ext cx="454919" cy="1180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8FD7D59-9D19-4856-BEEC-39C70508530B}"/>
              </a:ext>
            </a:extLst>
          </p:cNvPr>
          <p:cNvCxnSpPr>
            <a:cxnSpLocks/>
            <a:stCxn id="3" idx="2"/>
            <a:endCxn id="85" idx="0"/>
          </p:cNvCxnSpPr>
          <p:nvPr/>
        </p:nvCxnSpPr>
        <p:spPr>
          <a:xfrm rot="16200000" flipH="1">
            <a:off x="6771112" y="2093173"/>
            <a:ext cx="454919" cy="1149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17D542E-5AC5-43A3-AA3D-377B137820E3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 rot="16200000" flipH="1">
            <a:off x="7936294" y="927991"/>
            <a:ext cx="454919" cy="348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E803538-817A-441D-AA49-96611D94AC5B}"/>
              </a:ext>
            </a:extLst>
          </p:cNvPr>
          <p:cNvSpPr txBox="1"/>
          <p:nvPr/>
        </p:nvSpPr>
        <p:spPr>
          <a:xfrm>
            <a:off x="2590852" y="2845096"/>
            <a:ext cx="792480" cy="38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32D304-6D02-4E6D-B3B6-50B46A2BD2F5}"/>
              </a:ext>
            </a:extLst>
          </p:cNvPr>
          <p:cNvSpPr txBox="1"/>
          <p:nvPr/>
        </p:nvSpPr>
        <p:spPr>
          <a:xfrm>
            <a:off x="4954792" y="2845096"/>
            <a:ext cx="792480" cy="38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E5AF5CE-6744-42DD-9925-AD0F817A60EC}"/>
              </a:ext>
            </a:extLst>
          </p:cNvPr>
          <p:cNvSpPr txBox="1"/>
          <p:nvPr/>
        </p:nvSpPr>
        <p:spPr>
          <a:xfrm>
            <a:off x="7291522" y="2845096"/>
            <a:ext cx="792480" cy="38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AFE22CF-4DA5-40F9-A7E6-92A1FF5358DA}"/>
              </a:ext>
            </a:extLst>
          </p:cNvPr>
          <p:cNvSpPr txBox="1"/>
          <p:nvPr/>
        </p:nvSpPr>
        <p:spPr>
          <a:xfrm>
            <a:off x="9572176" y="2845096"/>
            <a:ext cx="792480" cy="38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2500</a:t>
            </a:r>
          </a:p>
        </p:txBody>
      </p:sp>
    </p:spTree>
    <p:extLst>
      <p:ext uri="{BB962C8B-B14F-4D97-AF65-F5344CB8AC3E}">
        <p14:creationId xmlns:p14="http://schemas.microsoft.com/office/powerpoint/2010/main" val="373205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6</cp:revision>
  <dcterms:created xsi:type="dcterms:W3CDTF">2016-06-02T10:25:02Z</dcterms:created>
  <dcterms:modified xsi:type="dcterms:W3CDTF">2020-06-18T11:12:16Z</dcterms:modified>
</cp:coreProperties>
</file>