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rad Schiff" initials="CS" lastIdx="1" clrIdx="0">
    <p:extLst>
      <p:ext uri="{19B8F6BF-5375-455C-9EA6-DF929625EA0E}">
        <p15:presenceInfo xmlns:p15="http://schemas.microsoft.com/office/powerpoint/2012/main" userId="49072068966f43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>
        <p:scale>
          <a:sx n="189" d="100"/>
          <a:sy n="189" d="100"/>
        </p:scale>
        <p:origin x="-3174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C6A1-660E-4CF2-BBDE-042F892B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480E4-FBC4-4FDB-AED5-3F8E315CC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D1073-7E3B-4EC8-8152-B0BAC493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742B-0E37-432E-B4C8-3C74BEF3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CD4B-25E2-46C9-AEAA-6EFBFB07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336C-8F73-48EA-87B9-6CAEDE09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901D0-8AC8-4642-A826-4B8E5341E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7698-DB4E-4600-80E0-E3639114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908D-E4E0-4C82-854E-E6CC0B9D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5605C-CCCF-42A7-9D0B-40D44916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51E99-0C20-450A-A2C7-F7917F059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CD085-9B38-45A7-A3AE-EBB0CC88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0DDC-98ED-4E2F-89D3-E9FE076C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E06D8-E669-4C8D-AFA0-C71FB75D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83786-BE3A-4D1D-9598-8E18D6A5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373B-6365-42AF-A0A4-076B310F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A8FF-40A0-4BA7-826C-BCEF1136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2413-7795-47D1-83F2-20AF0F5E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55E1-A54B-4C7C-9267-827AEA07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1AF49-64C2-42FD-AF59-D2FEE107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1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A0EE-3636-47E1-886A-14AB782E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0526B-35EF-41B3-90FE-ACC64E10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40F1-A8A9-4323-9245-B08F2E18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6B6B-0524-4A2F-9412-48824179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652A-DE9F-4E53-9594-ADF38E07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5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54BA-9DC1-410D-85D6-D3435D55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8CFED-92A4-49A3-B6F2-7BC0017F4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6FCDB-A140-4D91-A404-57FB1C5A0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6C58D-CF87-4986-9706-06E0E7D0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ED5AF-FB01-4DB9-81A3-2F32D018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C8E37-9040-47F4-A4DB-D84BEE8C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8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CA42-90C0-40BB-9E2B-1F51A20C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E381C-D6E1-4693-99EC-F48BC133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DF3F8-DA37-4975-9BD2-ECDDB624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7D488-46C5-46DA-869F-7FEEBF5CF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212FA-2A85-4035-97E9-9D8D441E9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7A506-B865-4D16-9FEF-422396F8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AA967-BAC8-4E15-A309-11FF1526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15D8A-D6A2-492E-B118-2B93118A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D9FC-61FB-41B2-B800-9E2AA25B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3B70F-2111-4E7C-BDFB-CC90BA7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B3570-5209-46CA-9CA0-F970FBF6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72E30-19C3-4862-88F2-6D2EAD88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3191B-33E2-41EF-B011-C3E2C356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C94F0-0D80-4692-A3EC-4247104A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E849D-A484-4895-A9C7-E71B7C93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23E5-80EA-4D0A-8B66-3E9FC4D5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DD82-9FB9-4618-8DE2-D4B0A7F17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4F787-D5DB-4684-A078-890254B6E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C254-243C-48AD-AA01-FEC86E65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01059-4B15-4BEE-80B0-A986E0A9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848-9B24-49C4-989A-751A2001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5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EFFA-F708-4DF4-B6FE-40DB3FC4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707C2-922A-4595-A64D-67034B936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DEC4D-5371-4F61-8F34-199B06C2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7DCA0-423D-4207-BB42-D8B6F597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EFF3-0410-450F-8920-D07F7EB651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E1522-3723-4009-996A-10827A7D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E1EDE-C7DB-45F4-B3CE-E492324C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7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0BE51-643A-414A-9601-54F7A9B8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E5E4C-43B0-42AD-A022-E7FDCA343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C62EA-6CEF-4608-9187-4688DB289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EFF3-0410-450F-8920-D07F7EB65158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73A15-4573-4BD1-891F-36E9C8545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C8CD-8AFC-4292-B9FE-5CC33BE5C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1F98-1BB7-485A-A140-F7E4C6880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7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7C8C4BB-540F-49B4-A2B6-EF32A7502290}"/>
              </a:ext>
            </a:extLst>
          </p:cNvPr>
          <p:cNvGrpSpPr/>
          <p:nvPr/>
        </p:nvGrpSpPr>
        <p:grpSpPr>
          <a:xfrm>
            <a:off x="6621373" y="2129151"/>
            <a:ext cx="1452541" cy="1452541"/>
            <a:chOff x="6493119" y="2643623"/>
            <a:chExt cx="1452541" cy="145254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DBA7A9-A2DC-48D3-9F27-10422C558675}"/>
                </a:ext>
              </a:extLst>
            </p:cNvPr>
            <p:cNvSpPr/>
            <p:nvPr/>
          </p:nvSpPr>
          <p:spPr>
            <a:xfrm>
              <a:off x="6493119" y="2643623"/>
              <a:ext cx="1452541" cy="14525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8AE71E5-2518-4467-B93B-CB6622C94111}"/>
                </a:ext>
              </a:extLst>
            </p:cNvPr>
            <p:cNvSpPr/>
            <p:nvPr/>
          </p:nvSpPr>
          <p:spPr>
            <a:xfrm>
              <a:off x="7043007" y="2894945"/>
              <a:ext cx="204244" cy="20424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155337-886B-462D-84E2-C4A7A2D97814}"/>
                </a:ext>
              </a:extLst>
            </p:cNvPr>
            <p:cNvSpPr/>
            <p:nvPr/>
          </p:nvSpPr>
          <p:spPr>
            <a:xfrm>
              <a:off x="7043007" y="3578610"/>
              <a:ext cx="204244" cy="20424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/>
                <p:nvPr/>
              </p:nvSpPr>
              <p:spPr>
                <a:xfrm>
                  <a:off x="7227153" y="2849525"/>
                  <a:ext cx="415656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06F46EB-E816-4646-8513-4063D2A8A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153" y="2849525"/>
                  <a:ext cx="415656" cy="276998"/>
                </a:xfrm>
                <a:prstGeom prst="rect">
                  <a:avLst/>
                </a:prstGeom>
                <a:blipFill>
                  <a:blip r:embed="rId2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225B25E-28D4-41D8-9F29-084F73D35BE5}"/>
                    </a:ext>
                  </a:extLst>
                </p:cNvPr>
                <p:cNvSpPr txBox="1"/>
                <p:nvPr/>
              </p:nvSpPr>
              <p:spPr>
                <a:xfrm>
                  <a:off x="7201590" y="3540705"/>
                  <a:ext cx="415656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225B25E-28D4-41D8-9F29-084F73D35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590" y="3540705"/>
                  <a:ext cx="415656" cy="276998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FA3C44-9880-49F8-AAF3-1308CC67A788}"/>
              </a:ext>
            </a:extLst>
          </p:cNvPr>
          <p:cNvCxnSpPr>
            <a:cxnSpLocks/>
            <a:stCxn id="40" idx="5"/>
            <a:endCxn id="23" idx="2"/>
          </p:cNvCxnSpPr>
          <p:nvPr/>
        </p:nvCxnSpPr>
        <p:spPr>
          <a:xfrm>
            <a:off x="5214652" y="1735957"/>
            <a:ext cx="1956609" cy="746638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626BF-6A03-4027-924B-43B3E53E1E89}"/>
              </a:ext>
            </a:extLst>
          </p:cNvPr>
          <p:cNvCxnSpPr>
            <a:cxnSpLocks/>
            <a:stCxn id="44" idx="5"/>
            <a:endCxn id="24" idx="2"/>
          </p:cNvCxnSpPr>
          <p:nvPr/>
        </p:nvCxnSpPr>
        <p:spPr>
          <a:xfrm>
            <a:off x="5619282" y="1735957"/>
            <a:ext cx="1551979" cy="1430303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45EABC7-28D0-4D14-933E-E2E1F55C1D35}"/>
              </a:ext>
            </a:extLst>
          </p:cNvPr>
          <p:cNvGrpSpPr/>
          <p:nvPr/>
        </p:nvGrpSpPr>
        <p:grpSpPr>
          <a:xfrm>
            <a:off x="4871763" y="1046646"/>
            <a:ext cx="1376843" cy="1376843"/>
            <a:chOff x="1192562" y="2403522"/>
            <a:chExt cx="1376843" cy="137684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8BC9BC-5B19-4B74-A7DD-170D88000158}"/>
                </a:ext>
              </a:extLst>
            </p:cNvPr>
            <p:cNvGrpSpPr/>
            <p:nvPr/>
          </p:nvGrpSpPr>
          <p:grpSpPr>
            <a:xfrm>
              <a:off x="1192562" y="2403522"/>
              <a:ext cx="1376843" cy="1376843"/>
              <a:chOff x="2806231" y="267977"/>
              <a:chExt cx="1312877" cy="131287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0A5A206-3EEC-47E9-87EE-EECD58527B1F}"/>
                  </a:ext>
                </a:extLst>
              </p:cNvPr>
              <p:cNvSpPr/>
              <p:nvPr/>
            </p:nvSpPr>
            <p:spPr>
              <a:xfrm>
                <a:off x="2997141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1FEB8DD-C19A-48F6-84BD-8493B3ECB5FA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EABC6B9-B71A-4ADF-9976-21B8D8811CCE}"/>
                  </a:ext>
                </a:extLst>
              </p:cNvPr>
              <p:cNvSpPr/>
              <p:nvPr/>
            </p:nvSpPr>
            <p:spPr>
              <a:xfrm>
                <a:off x="3382973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BD1BB6D-A3B8-4C7C-BCB9-0AEE47432ADF}"/>
                  </a:ext>
                </a:extLst>
              </p:cNvPr>
              <p:cNvSpPr/>
              <p:nvPr/>
            </p:nvSpPr>
            <p:spPr>
              <a:xfrm>
                <a:off x="3775187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0E3C7F0-6512-47EF-A082-B08AD45AA3F6}"/>
                    </a:ext>
                  </a:extLst>
                </p:cNvPr>
                <p:cNvSpPr txBox="1"/>
                <p:nvPr/>
              </p:nvSpPr>
              <p:spPr>
                <a:xfrm>
                  <a:off x="1352103" y="2637186"/>
                  <a:ext cx="415656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0E3C7F0-6512-47EF-A082-B08AD45AA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2103" y="2637186"/>
                  <a:ext cx="415656" cy="276998"/>
                </a:xfrm>
                <a:prstGeom prst="rect">
                  <a:avLst/>
                </a:prstGeom>
                <a:blipFill>
                  <a:blip r:embed="rId4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F2301B-7136-4336-9271-9CE7D436CF9A}"/>
                    </a:ext>
                  </a:extLst>
                </p:cNvPr>
                <p:cNvSpPr txBox="1"/>
                <p:nvPr/>
              </p:nvSpPr>
              <p:spPr>
                <a:xfrm>
                  <a:off x="1712545" y="2637186"/>
                  <a:ext cx="415656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F2301B-7136-4336-9271-9CE7D436C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545" y="2637186"/>
                  <a:ext cx="415656" cy="276998"/>
                </a:xfrm>
                <a:prstGeom prst="rect">
                  <a:avLst/>
                </a:prstGeom>
                <a:blipFill>
                  <a:blip r:embed="rId5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D4D66A2-31CA-44B6-BFD2-E544B37F9D71}"/>
                    </a:ext>
                  </a:extLst>
                </p:cNvPr>
                <p:cNvSpPr txBox="1"/>
                <p:nvPr/>
              </p:nvSpPr>
              <p:spPr>
                <a:xfrm>
                  <a:off x="2084478" y="2637186"/>
                  <a:ext cx="415656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D4D66A2-31CA-44B6-BFD2-E544B37F9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478" y="2637186"/>
                  <a:ext cx="415656" cy="276998"/>
                </a:xfrm>
                <a:prstGeom prst="rect">
                  <a:avLst/>
                </a:prstGeom>
                <a:blipFill>
                  <a:blip r:embed="rId6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F9E7A8-B0B3-4D21-8744-CEDE4077678B}"/>
              </a:ext>
            </a:extLst>
          </p:cNvPr>
          <p:cNvGrpSpPr/>
          <p:nvPr/>
        </p:nvGrpSpPr>
        <p:grpSpPr>
          <a:xfrm>
            <a:off x="4837691" y="3245653"/>
            <a:ext cx="1376843" cy="1376843"/>
            <a:chOff x="4060420" y="2384864"/>
            <a:chExt cx="1376843" cy="137684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9C17C10-865E-42A2-88A0-097A08FB7992}"/>
                </a:ext>
              </a:extLst>
            </p:cNvPr>
            <p:cNvGrpSpPr/>
            <p:nvPr/>
          </p:nvGrpSpPr>
          <p:grpSpPr>
            <a:xfrm>
              <a:off x="4060420" y="2384864"/>
              <a:ext cx="1376843" cy="1376843"/>
              <a:chOff x="2806231" y="267977"/>
              <a:chExt cx="1312877" cy="1312877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4248898-1A57-4F0F-A80A-A70E92C28DA9}"/>
                  </a:ext>
                </a:extLst>
              </p:cNvPr>
              <p:cNvSpPr/>
              <p:nvPr/>
            </p:nvSpPr>
            <p:spPr>
              <a:xfrm>
                <a:off x="2997141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EC320B3-FA0C-4F6A-A9CE-3F35F41829B9}"/>
                  </a:ext>
                </a:extLst>
              </p:cNvPr>
              <p:cNvSpPr/>
              <p:nvPr/>
            </p:nvSpPr>
            <p:spPr>
              <a:xfrm>
                <a:off x="2806231" y="267977"/>
                <a:ext cx="1312877" cy="13128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593E14A-36D2-413E-B5BC-BC19C59169A0}"/>
                  </a:ext>
                </a:extLst>
              </p:cNvPr>
              <p:cNvSpPr/>
              <p:nvPr/>
            </p:nvSpPr>
            <p:spPr>
              <a:xfrm>
                <a:off x="3382973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3277C95-098D-4B39-BB8E-F0A6A1B98C48}"/>
                  </a:ext>
                </a:extLst>
              </p:cNvPr>
              <p:cNvSpPr/>
              <p:nvPr/>
            </p:nvSpPr>
            <p:spPr>
              <a:xfrm>
                <a:off x="3775187" y="789215"/>
                <a:ext cx="159391" cy="1593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B48733B-248C-455A-92BC-2B5CAA289D2F}"/>
                    </a:ext>
                  </a:extLst>
                </p:cNvPr>
                <p:cNvSpPr txBox="1"/>
                <p:nvPr/>
              </p:nvSpPr>
              <p:spPr>
                <a:xfrm>
                  <a:off x="4206014" y="3091944"/>
                  <a:ext cx="415656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B48733B-248C-455A-92BC-2B5CAA289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14" y="3091944"/>
                  <a:ext cx="415656" cy="276998"/>
                </a:xfrm>
                <a:prstGeom prst="rect">
                  <a:avLst/>
                </a:prstGeom>
                <a:blipFill>
                  <a:blip r:embed="rId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635937-160B-4EB4-9AA4-F116C8E1EFF0}"/>
                    </a:ext>
                  </a:extLst>
                </p:cNvPr>
                <p:cNvSpPr txBox="1"/>
                <p:nvPr/>
              </p:nvSpPr>
              <p:spPr>
                <a:xfrm>
                  <a:off x="4566456" y="3091944"/>
                  <a:ext cx="415656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635937-160B-4EB4-9AA4-F116C8E1E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456" y="3091944"/>
                  <a:ext cx="415656" cy="276998"/>
                </a:xfrm>
                <a:prstGeom prst="rect">
                  <a:avLst/>
                </a:prstGeom>
                <a:blipFill>
                  <a:blip r:embed="rId8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2BC7A39-7C8A-45E0-9CB3-FDCC449EC27E}"/>
                    </a:ext>
                  </a:extLst>
                </p:cNvPr>
                <p:cNvSpPr txBox="1"/>
                <p:nvPr/>
              </p:nvSpPr>
              <p:spPr>
                <a:xfrm>
                  <a:off x="4938389" y="3091944"/>
                  <a:ext cx="415656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2BC7A39-7C8A-45E0-9CB3-FDCC449EC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8389" y="3091944"/>
                  <a:ext cx="415656" cy="276998"/>
                </a:xfrm>
                <a:prstGeom prst="rect">
                  <a:avLst/>
                </a:prstGeom>
                <a:blipFill>
                  <a:blip r:embed="rId9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A067DA-0BD0-43D5-9259-01927C402DFD}"/>
              </a:ext>
            </a:extLst>
          </p:cNvPr>
          <p:cNvCxnSpPr>
            <a:cxnSpLocks/>
            <a:stCxn id="45" idx="4"/>
            <a:endCxn id="54" idx="0"/>
          </p:cNvCxnSpPr>
          <p:nvPr/>
        </p:nvCxnSpPr>
        <p:spPr>
          <a:xfrm flipH="1">
            <a:off x="5937435" y="1760437"/>
            <a:ext cx="34072" cy="2031850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BC247AA-2983-485C-8F51-165014227DF1}"/>
              </a:ext>
            </a:extLst>
          </p:cNvPr>
          <p:cNvCxnSpPr>
            <a:cxnSpLocks/>
            <a:stCxn id="45" idx="5"/>
            <a:endCxn id="24" idx="0"/>
          </p:cNvCxnSpPr>
          <p:nvPr/>
        </p:nvCxnSpPr>
        <p:spPr>
          <a:xfrm>
            <a:off x="6030605" y="1735957"/>
            <a:ext cx="1242778" cy="1328181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C48D7EE-86B2-4245-911E-62DF9C141FD1}"/>
              </a:ext>
            </a:extLst>
          </p:cNvPr>
          <p:cNvCxnSpPr>
            <a:cxnSpLocks/>
            <a:stCxn id="23" idx="3"/>
            <a:endCxn id="51" idx="7"/>
          </p:cNvCxnSpPr>
          <p:nvPr/>
        </p:nvCxnSpPr>
        <p:spPr>
          <a:xfrm flipH="1">
            <a:off x="5180580" y="2554806"/>
            <a:ext cx="2020592" cy="1261961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F0901D8-2D1B-446C-91CA-D6DF59C40DF3}"/>
              </a:ext>
            </a:extLst>
          </p:cNvPr>
          <p:cNvCxnSpPr>
            <a:cxnSpLocks/>
            <a:stCxn id="24" idx="4"/>
            <a:endCxn id="54" idx="6"/>
          </p:cNvCxnSpPr>
          <p:nvPr/>
        </p:nvCxnSpPr>
        <p:spPr>
          <a:xfrm flipH="1">
            <a:off x="6021013" y="3268382"/>
            <a:ext cx="1252370" cy="607484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23D8F1-399E-4884-9BB4-1C1B972389C1}"/>
              </a:ext>
            </a:extLst>
          </p:cNvPr>
          <p:cNvCxnSpPr>
            <a:cxnSpLocks/>
            <a:stCxn id="44" idx="4"/>
            <a:endCxn id="54" idx="1"/>
          </p:cNvCxnSpPr>
          <p:nvPr/>
        </p:nvCxnSpPr>
        <p:spPr>
          <a:xfrm>
            <a:off x="5560184" y="1760437"/>
            <a:ext cx="318152" cy="2056330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93BAF6-3D6C-48CD-A32D-39B1BDE2161E}"/>
              </a:ext>
            </a:extLst>
          </p:cNvPr>
          <p:cNvCxnSpPr>
            <a:cxnSpLocks/>
            <a:stCxn id="40" idx="4"/>
            <a:endCxn id="51" idx="0"/>
          </p:cNvCxnSpPr>
          <p:nvPr/>
        </p:nvCxnSpPr>
        <p:spPr>
          <a:xfrm flipH="1">
            <a:off x="5121482" y="1760437"/>
            <a:ext cx="34072" cy="2031850"/>
          </a:xfrm>
          <a:prstGeom prst="straightConnector1">
            <a:avLst/>
          </a:prstGeom>
          <a:ln w="15875"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5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42</cp:revision>
  <dcterms:created xsi:type="dcterms:W3CDTF">2021-05-01T23:55:26Z</dcterms:created>
  <dcterms:modified xsi:type="dcterms:W3CDTF">2021-06-27T01:42:55Z</dcterms:modified>
</cp:coreProperties>
</file>