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30174-1DF2-4BCE-A09E-5C7558FABF86}" v="439" dt="2022-11-27T02:25:2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>
        <p:scale>
          <a:sx n="300" d="100"/>
          <a:sy n="300" d="100"/>
        </p:scale>
        <p:origin x="12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76F30174-1DF2-4BCE-A09E-5C7558FABF86}"/>
    <pc:docChg chg="undo custSel addSld modSld">
      <pc:chgData name="Conrad Schiff" userId="49072068966f43fb" providerId="LiveId" clId="{76F30174-1DF2-4BCE-A09E-5C7558FABF86}" dt="2022-11-27T11:10:27.645" v="671" actId="1036"/>
      <pc:docMkLst>
        <pc:docMk/>
      </pc:docMkLst>
      <pc:sldChg chg="addSp delSp modSp mod">
        <pc:chgData name="Conrad Schiff" userId="49072068966f43fb" providerId="LiveId" clId="{76F30174-1DF2-4BCE-A09E-5C7558FABF86}" dt="2022-11-27T11:10:27.645" v="671" actId="1036"/>
        <pc:sldMkLst>
          <pc:docMk/>
          <pc:sldMk cId="4077992713" sldId="256"/>
        </pc:sldMkLst>
        <pc:spChg chg="mod">
          <ac:chgData name="Conrad Schiff" userId="49072068966f43fb" providerId="LiveId" clId="{76F30174-1DF2-4BCE-A09E-5C7558FABF86}" dt="2022-11-27T11:09:58.457" v="658" actId="1076"/>
          <ac:spMkLst>
            <pc:docMk/>
            <pc:sldMk cId="4077992713" sldId="256"/>
            <ac:spMk id="4" creationId="{AE664AA9-F25E-9836-599C-2A22F80ACD3B}"/>
          </ac:spMkLst>
        </pc:spChg>
        <pc:spChg chg="mod">
          <ac:chgData name="Conrad Schiff" userId="49072068966f43fb" providerId="LiveId" clId="{76F30174-1DF2-4BCE-A09E-5C7558FABF86}" dt="2022-11-26T22:02:09.477" v="238" actId="6549"/>
          <ac:spMkLst>
            <pc:docMk/>
            <pc:sldMk cId="4077992713" sldId="256"/>
            <ac:spMk id="5" creationId="{4640C153-A15D-0B36-830B-B6027C725A78}"/>
          </ac:spMkLst>
        </pc:spChg>
        <pc:spChg chg="mod">
          <ac:chgData name="Conrad Schiff" userId="49072068966f43fb" providerId="LiveId" clId="{76F30174-1DF2-4BCE-A09E-5C7558FABF86}" dt="2022-11-26T22:02:09.477" v="238" actId="6549"/>
          <ac:spMkLst>
            <pc:docMk/>
            <pc:sldMk cId="4077992713" sldId="256"/>
            <ac:spMk id="7" creationId="{B6138E0A-32F0-72EC-69CF-BF4A9FC88984}"/>
          </ac:spMkLst>
        </pc:spChg>
        <pc:spChg chg="mod">
          <ac:chgData name="Conrad Schiff" userId="49072068966f43fb" providerId="LiveId" clId="{76F30174-1DF2-4BCE-A09E-5C7558FABF86}" dt="2022-11-26T22:02:09.477" v="238" actId="6549"/>
          <ac:spMkLst>
            <pc:docMk/>
            <pc:sldMk cId="4077992713" sldId="256"/>
            <ac:spMk id="8" creationId="{90D62430-6428-0B30-1BB1-C6346CA2E8F0}"/>
          </ac:spMkLst>
        </pc:spChg>
        <pc:spChg chg="mod">
          <ac:chgData name="Conrad Schiff" userId="49072068966f43fb" providerId="LiveId" clId="{76F30174-1DF2-4BCE-A09E-5C7558FABF86}" dt="2022-11-26T22:02:09.477" v="238" actId="6549"/>
          <ac:spMkLst>
            <pc:docMk/>
            <pc:sldMk cId="4077992713" sldId="256"/>
            <ac:spMk id="9" creationId="{C619BB94-6278-6B7B-98F4-0D00B47F53D1}"/>
          </ac:spMkLst>
        </pc:spChg>
        <pc:spChg chg="mod">
          <ac:chgData name="Conrad Schiff" userId="49072068966f43fb" providerId="LiveId" clId="{76F30174-1DF2-4BCE-A09E-5C7558FABF86}" dt="2022-11-27T11:10:27.645" v="671" actId="1036"/>
          <ac:spMkLst>
            <pc:docMk/>
            <pc:sldMk cId="4077992713" sldId="256"/>
            <ac:spMk id="24" creationId="{C8E6E6E5-06B3-4F6B-E312-25D0C83E729B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26" creationId="{53287774-72B2-EEBF-08AF-B31D93381895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28" creationId="{E3CAC2BD-3037-4B62-243D-5CC9F7A609FA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33" creationId="{5EA49520-BC52-91D9-1206-A39648C77920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34" creationId="{C21C56DC-59E2-6718-2FCC-555223D1E60F}"/>
          </ac:spMkLst>
        </pc:spChg>
        <pc:spChg chg="mod">
          <ac:chgData name="Conrad Schiff" userId="49072068966f43fb" providerId="LiveId" clId="{76F30174-1DF2-4BCE-A09E-5C7558FABF86}" dt="2022-11-26T22:05:53.421" v="319" actId="6549"/>
          <ac:spMkLst>
            <pc:docMk/>
            <pc:sldMk cId="4077992713" sldId="256"/>
            <ac:spMk id="35" creationId="{8452A796-D0E3-72EE-DD7E-4389F204B1DB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67" creationId="{311477CF-B9C9-0408-D012-DE429F7C3C25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68" creationId="{1114FEE6-2865-92B7-B477-D6D5A328B6AA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69" creationId="{00C1D508-62C6-FD75-967B-A702B21B8EA0}"/>
          </ac:spMkLst>
        </pc:spChg>
        <pc:spChg chg="mod">
          <ac:chgData name="Conrad Schiff" userId="49072068966f43fb" providerId="LiveId" clId="{76F30174-1DF2-4BCE-A09E-5C7558FABF86}" dt="2022-11-26T22:05:53.250" v="318" actId="6549"/>
          <ac:spMkLst>
            <pc:docMk/>
            <pc:sldMk cId="4077992713" sldId="256"/>
            <ac:spMk id="70" creationId="{1CE9210D-D708-7EC6-BDFB-46590DBDBE14}"/>
          </ac:spMkLst>
        </pc:spChg>
        <pc:spChg chg="add 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76" creationId="{4211FF7E-6DBA-491E-8B1E-011649D5560A}"/>
          </ac:spMkLst>
        </pc:spChg>
        <pc:spChg chg="add del mod">
          <ac:chgData name="Conrad Schiff" userId="49072068966f43fb" providerId="LiveId" clId="{76F30174-1DF2-4BCE-A09E-5C7558FABF86}" dt="2022-11-26T21:55:44.701" v="141" actId="478"/>
          <ac:spMkLst>
            <pc:docMk/>
            <pc:sldMk cId="4077992713" sldId="256"/>
            <ac:spMk id="78" creationId="{C116A657-765B-1FAF-B50F-A08038D7B100}"/>
          </ac:spMkLst>
        </pc:spChg>
        <pc:spChg chg="add del mod">
          <ac:chgData name="Conrad Schiff" userId="49072068966f43fb" providerId="LiveId" clId="{76F30174-1DF2-4BCE-A09E-5C7558FABF86}" dt="2022-11-26T21:55:44.701" v="141" actId="478"/>
          <ac:spMkLst>
            <pc:docMk/>
            <pc:sldMk cId="4077992713" sldId="256"/>
            <ac:spMk id="79" creationId="{6E9F04F3-4260-18AB-7A43-8DF4930074D4}"/>
          </ac:spMkLst>
        </pc:spChg>
        <pc:spChg chg="add 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80" creationId="{CD0F34B2-8EFC-93E7-D91A-A6FE39C75F42}"/>
          </ac:spMkLst>
        </pc:spChg>
        <pc:spChg chg="add 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81" creationId="{0D73E613-8F31-93B6-79A9-78BD92E6F34C}"/>
          </ac:spMkLst>
        </pc:spChg>
        <pc:spChg chg="add del mod">
          <ac:chgData name="Conrad Schiff" userId="49072068966f43fb" providerId="LiveId" clId="{76F30174-1DF2-4BCE-A09E-5C7558FABF86}" dt="2022-11-26T21:54:00.673" v="42" actId="478"/>
          <ac:spMkLst>
            <pc:docMk/>
            <pc:sldMk cId="4077992713" sldId="256"/>
            <ac:spMk id="82" creationId="{31B9E362-0507-0E0B-76D3-E9D1E1101ED8}"/>
          </ac:spMkLst>
        </pc:spChg>
        <pc:spChg chg="add del mod">
          <ac:chgData name="Conrad Schiff" userId="49072068966f43fb" providerId="LiveId" clId="{76F30174-1DF2-4BCE-A09E-5C7558FABF86}" dt="2022-11-26T21:54:00.673" v="42" actId="478"/>
          <ac:spMkLst>
            <pc:docMk/>
            <pc:sldMk cId="4077992713" sldId="256"/>
            <ac:spMk id="83" creationId="{25D928CC-A277-E67A-30CC-1D141E0AFAF4}"/>
          </ac:spMkLst>
        </pc:spChg>
        <pc:spChg chg="add del mod">
          <ac:chgData name="Conrad Schiff" userId="49072068966f43fb" providerId="LiveId" clId="{76F30174-1DF2-4BCE-A09E-5C7558FABF86}" dt="2022-11-26T21:53:58.716" v="41" actId="478"/>
          <ac:spMkLst>
            <pc:docMk/>
            <pc:sldMk cId="4077992713" sldId="256"/>
            <ac:spMk id="84" creationId="{62B30701-AD50-7096-C471-F0744A1F64F9}"/>
          </ac:spMkLst>
        </pc:spChg>
        <pc:spChg chg="add del mod">
          <ac:chgData name="Conrad Schiff" userId="49072068966f43fb" providerId="LiveId" clId="{76F30174-1DF2-4BCE-A09E-5C7558FABF86}" dt="2022-11-26T21:53:58.716" v="41" actId="478"/>
          <ac:spMkLst>
            <pc:docMk/>
            <pc:sldMk cId="4077992713" sldId="256"/>
            <ac:spMk id="85" creationId="{EBDB4B52-EEF2-649E-4080-227EE9298E2B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94" creationId="{700984A8-28B4-ADAD-7D22-A0EE5C9E0A19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95" creationId="{AA04749F-8336-0B59-2908-60FB93DB45D8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96" creationId="{CF1445E6-81E8-D00A-383B-62B23BF8D3B8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100" creationId="{83F02DCF-7023-1BE9-F7FF-B31F415EF96A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101" creationId="{5A17C2F2-0B04-470C-EF62-E92AED1DBB5A}"/>
          </ac:spMkLst>
        </pc:spChg>
        <pc:spChg chg="mod">
          <ac:chgData name="Conrad Schiff" userId="49072068966f43fb" providerId="LiveId" clId="{76F30174-1DF2-4BCE-A09E-5C7558FABF86}" dt="2022-11-26T22:10:23.724" v="434" actId="6549"/>
          <ac:spMkLst>
            <pc:docMk/>
            <pc:sldMk cId="4077992713" sldId="256"/>
            <ac:spMk id="102" creationId="{0C6E8091-B7AC-95E7-2D9D-68374E768648}"/>
          </ac:spMkLst>
        </pc:spChg>
        <pc:spChg chg="add mod">
          <ac:chgData name="Conrad Schiff" userId="49072068966f43fb" providerId="LiveId" clId="{76F30174-1DF2-4BCE-A09E-5C7558FABF86}" dt="2022-11-26T22:10:28.867" v="437" actId="20577"/>
          <ac:spMkLst>
            <pc:docMk/>
            <pc:sldMk cId="4077992713" sldId="256"/>
            <ac:spMk id="105" creationId="{B31E8FF8-E14B-FF8A-136D-2BC3EE771B34}"/>
          </ac:spMkLst>
        </pc:spChg>
        <pc:grpChg chg="mod">
          <ac:chgData name="Conrad Schiff" userId="49072068966f43fb" providerId="LiveId" clId="{76F30174-1DF2-4BCE-A09E-5C7558FABF86}" dt="2022-11-26T22:02:09.477" v="238" actId="6549"/>
          <ac:grpSpMkLst>
            <pc:docMk/>
            <pc:sldMk cId="4077992713" sldId="256"/>
            <ac:grpSpMk id="25" creationId="{B2E69AD4-FA80-938F-CF0A-7D318F9B7F34}"/>
          </ac:grpSpMkLst>
        </pc:grpChg>
        <pc:grpChg chg="mod">
          <ac:chgData name="Conrad Schiff" userId="49072068966f43fb" providerId="LiveId" clId="{76F30174-1DF2-4BCE-A09E-5C7558FABF86}" dt="2022-11-26T22:05:53.250" v="318" actId="6549"/>
          <ac:grpSpMkLst>
            <pc:docMk/>
            <pc:sldMk cId="4077992713" sldId="256"/>
            <ac:grpSpMk id="46" creationId="{E11D7CDB-C1B8-053B-15EF-BE5F740FAE97}"/>
          </ac:grpSpMkLst>
        </pc:grpChg>
        <pc:grpChg chg="mod">
          <ac:chgData name="Conrad Schiff" userId="49072068966f43fb" providerId="LiveId" clId="{76F30174-1DF2-4BCE-A09E-5C7558FABF86}" dt="2022-11-26T22:05:53.250" v="318" actId="6549"/>
          <ac:grpSpMkLst>
            <pc:docMk/>
            <pc:sldMk cId="4077992713" sldId="256"/>
            <ac:grpSpMk id="66" creationId="{E7616A3A-54B1-9F8A-FA88-8CE3C2CE289F}"/>
          </ac:grpSpMkLst>
        </pc:grpChg>
        <pc:grpChg chg="mod">
          <ac:chgData name="Conrad Schiff" userId="49072068966f43fb" providerId="LiveId" clId="{76F30174-1DF2-4BCE-A09E-5C7558FABF86}" dt="2022-11-26T22:05:53.250" v="318" actId="6549"/>
          <ac:grpSpMkLst>
            <pc:docMk/>
            <pc:sldMk cId="4077992713" sldId="256"/>
            <ac:grpSpMk id="74" creationId="{A1E237CD-D611-E2B1-DEF0-FA0247A5D288}"/>
          </ac:grpSpMkLst>
        </pc:grpChg>
        <pc:grpChg chg="add mod">
          <ac:chgData name="Conrad Schiff" userId="49072068966f43fb" providerId="LiveId" clId="{76F30174-1DF2-4BCE-A09E-5C7558FABF86}" dt="2022-11-26T22:10:23.724" v="434" actId="6549"/>
          <ac:grpSpMkLst>
            <pc:docMk/>
            <pc:sldMk cId="4077992713" sldId="256"/>
            <ac:grpSpMk id="92" creationId="{AE54B016-A7B3-B345-4329-C7AA912D0114}"/>
          </ac:grpSpMkLst>
        </pc:grpChg>
        <pc:grpChg chg="add mod">
          <ac:chgData name="Conrad Schiff" userId="49072068966f43fb" providerId="LiveId" clId="{76F30174-1DF2-4BCE-A09E-5C7558FABF86}" dt="2022-11-26T22:10:23.724" v="434" actId="6549"/>
          <ac:grpSpMkLst>
            <pc:docMk/>
            <pc:sldMk cId="4077992713" sldId="256"/>
            <ac:grpSpMk id="93" creationId="{E2B1D32C-2CEA-D2D3-CA8C-589414042179}"/>
          </ac:grpSpMkLst>
        </pc:grpChg>
        <pc:grpChg chg="add mod">
          <ac:chgData name="Conrad Schiff" userId="49072068966f43fb" providerId="LiveId" clId="{76F30174-1DF2-4BCE-A09E-5C7558FABF86}" dt="2022-11-26T22:10:23.724" v="434" actId="6549"/>
          <ac:grpSpMkLst>
            <pc:docMk/>
            <pc:sldMk cId="4077992713" sldId="256"/>
            <ac:grpSpMk id="99" creationId="{77C49214-BE3B-48EF-1049-7FF0A5CB725F}"/>
          </ac:grpSpMkLst>
        </pc:grpChg>
        <pc:grpChg chg="add mod">
          <ac:chgData name="Conrad Schiff" userId="49072068966f43fb" providerId="LiveId" clId="{76F30174-1DF2-4BCE-A09E-5C7558FABF86}" dt="2022-11-26T22:10:23.724" v="434" actId="6549"/>
          <ac:grpSpMkLst>
            <pc:docMk/>
            <pc:sldMk cId="4077992713" sldId="256"/>
            <ac:grpSpMk id="106" creationId="{344879F5-F917-7FEC-BB09-49A2DD40BD8C}"/>
          </ac:grpSpMkLst>
        </pc:grpChg>
        <pc:cxnChg chg="mod">
          <ac:chgData name="Conrad Schiff" userId="49072068966f43fb" providerId="LiveId" clId="{76F30174-1DF2-4BCE-A09E-5C7558FABF86}" dt="2022-11-27T01:38:42.438" v="438" actId="692"/>
          <ac:cxnSpMkLst>
            <pc:docMk/>
            <pc:sldMk cId="4077992713" sldId="256"/>
            <ac:cxnSpMk id="12" creationId="{1CE68166-5B12-E1A0-A02E-EDA0DC0EE7FB}"/>
          </ac:cxnSpMkLst>
        </pc:cxnChg>
        <pc:cxnChg chg="mod">
          <ac:chgData name="Conrad Schiff" userId="49072068966f43fb" providerId="LiveId" clId="{76F30174-1DF2-4BCE-A09E-5C7558FABF86}" dt="2022-11-27T01:38:42.438" v="438" actId="692"/>
          <ac:cxnSpMkLst>
            <pc:docMk/>
            <pc:sldMk cId="4077992713" sldId="256"/>
            <ac:cxnSpMk id="13" creationId="{5D3C2A74-05EC-BA64-49D4-6F216A6D0DCA}"/>
          </ac:cxnSpMkLst>
        </pc:cxnChg>
        <pc:cxnChg chg="mod">
          <ac:chgData name="Conrad Schiff" userId="49072068966f43fb" providerId="LiveId" clId="{76F30174-1DF2-4BCE-A09E-5C7558FABF86}" dt="2022-11-27T01:38:42.438" v="438" actId="692"/>
          <ac:cxnSpMkLst>
            <pc:docMk/>
            <pc:sldMk cId="4077992713" sldId="256"/>
            <ac:cxnSpMk id="20" creationId="{4DF0D4D2-8B22-5297-CF2A-A6D4BB4B51DC}"/>
          </ac:cxnSpMkLst>
        </pc:cxnChg>
        <pc:cxnChg chg="mod">
          <ac:chgData name="Conrad Schiff" userId="49072068966f43fb" providerId="LiveId" clId="{76F30174-1DF2-4BCE-A09E-5C7558FABF86}" dt="2022-11-27T01:39:22.832" v="440" actId="692"/>
          <ac:cxnSpMkLst>
            <pc:docMk/>
            <pc:sldMk cId="4077992713" sldId="256"/>
            <ac:cxnSpMk id="36" creationId="{39896930-B986-D7AB-053D-2040C4BAFFC8}"/>
          </ac:cxnSpMkLst>
        </pc:cxnChg>
        <pc:cxnChg chg="mod">
          <ac:chgData name="Conrad Schiff" userId="49072068966f43fb" providerId="LiveId" clId="{76F30174-1DF2-4BCE-A09E-5C7558FABF86}" dt="2022-11-27T01:39:22.832" v="440" actId="692"/>
          <ac:cxnSpMkLst>
            <pc:docMk/>
            <pc:sldMk cId="4077992713" sldId="256"/>
            <ac:cxnSpMk id="39" creationId="{FAF9C534-E2E5-45A9-1AD2-0F0877BCFDBF}"/>
          </ac:cxnSpMkLst>
        </pc:cxnChg>
        <pc:cxnChg chg="mod">
          <ac:chgData name="Conrad Schiff" userId="49072068966f43fb" providerId="LiveId" clId="{76F30174-1DF2-4BCE-A09E-5C7558FABF86}" dt="2022-11-27T01:39:22.832" v="440" actId="692"/>
          <ac:cxnSpMkLst>
            <pc:docMk/>
            <pc:sldMk cId="4077992713" sldId="256"/>
            <ac:cxnSpMk id="42" creationId="{A4BDBC21-CC97-4E7C-EC68-812FA9012F03}"/>
          </ac:cxnSpMkLst>
        </pc:cxnChg>
        <pc:cxnChg chg="mod">
          <ac:chgData name="Conrad Schiff" userId="49072068966f43fb" providerId="LiveId" clId="{76F30174-1DF2-4BCE-A09E-5C7558FABF86}" dt="2022-11-27T01:39:10.828" v="439" actId="692"/>
          <ac:cxnSpMkLst>
            <pc:docMk/>
            <pc:sldMk cId="4077992713" sldId="256"/>
            <ac:cxnSpMk id="71" creationId="{0DA9A29D-81CD-046F-98B6-4A69914E68EC}"/>
          </ac:cxnSpMkLst>
        </pc:cxnChg>
        <pc:cxnChg chg="mod">
          <ac:chgData name="Conrad Schiff" userId="49072068966f43fb" providerId="LiveId" clId="{76F30174-1DF2-4BCE-A09E-5C7558FABF86}" dt="2022-11-27T01:39:10.828" v="439" actId="692"/>
          <ac:cxnSpMkLst>
            <pc:docMk/>
            <pc:sldMk cId="4077992713" sldId="256"/>
            <ac:cxnSpMk id="72" creationId="{94FB2A15-8E67-FB78-E4D9-85F52E2227BE}"/>
          </ac:cxnSpMkLst>
        </pc:cxnChg>
        <pc:cxnChg chg="mod">
          <ac:chgData name="Conrad Schiff" userId="49072068966f43fb" providerId="LiveId" clId="{76F30174-1DF2-4BCE-A09E-5C7558FABF86}" dt="2022-11-27T01:39:10.828" v="439" actId="692"/>
          <ac:cxnSpMkLst>
            <pc:docMk/>
            <pc:sldMk cId="4077992713" sldId="256"/>
            <ac:cxnSpMk id="73" creationId="{3BF8CBEB-1DB8-611F-6620-9D4C5DE3303D}"/>
          </ac:cxnSpMkLst>
        </pc:cxnChg>
        <pc:cxnChg chg="add mod">
          <ac:chgData name="Conrad Schiff" userId="49072068966f43fb" providerId="LiveId" clId="{76F30174-1DF2-4BCE-A09E-5C7558FABF86}" dt="2022-11-27T01:39:36.622" v="442" actId="692"/>
          <ac:cxnSpMkLst>
            <pc:docMk/>
            <pc:sldMk cId="4077992713" sldId="256"/>
            <ac:cxnSpMk id="86" creationId="{87C2BCFB-47E5-1160-1340-BAC349DCB504}"/>
          </ac:cxnSpMkLst>
        </pc:cxnChg>
        <pc:cxnChg chg="add mod">
          <ac:chgData name="Conrad Schiff" userId="49072068966f43fb" providerId="LiveId" clId="{76F30174-1DF2-4BCE-A09E-5C7558FABF86}" dt="2022-11-27T01:39:36.622" v="442" actId="692"/>
          <ac:cxnSpMkLst>
            <pc:docMk/>
            <pc:sldMk cId="4077992713" sldId="256"/>
            <ac:cxnSpMk id="89" creationId="{B1CCFD8E-86E0-228A-079A-767BF88CE731}"/>
          </ac:cxnSpMkLst>
        </pc:cxnChg>
        <pc:cxnChg chg="mod">
          <ac:chgData name="Conrad Schiff" userId="49072068966f43fb" providerId="LiveId" clId="{76F30174-1DF2-4BCE-A09E-5C7558FABF86}" dt="2022-11-27T01:39:48.904" v="444" actId="692"/>
          <ac:cxnSpMkLst>
            <pc:docMk/>
            <pc:sldMk cId="4077992713" sldId="256"/>
            <ac:cxnSpMk id="97" creationId="{95ECFD77-B205-0FC0-B056-BF5050DAEC89}"/>
          </ac:cxnSpMkLst>
        </pc:cxnChg>
        <pc:cxnChg chg="mod">
          <ac:chgData name="Conrad Schiff" userId="49072068966f43fb" providerId="LiveId" clId="{76F30174-1DF2-4BCE-A09E-5C7558FABF86}" dt="2022-11-27T01:39:48.904" v="444" actId="692"/>
          <ac:cxnSpMkLst>
            <pc:docMk/>
            <pc:sldMk cId="4077992713" sldId="256"/>
            <ac:cxnSpMk id="98" creationId="{C94C233A-4CCB-2771-A99B-851E13AC127F}"/>
          </ac:cxnSpMkLst>
        </pc:cxnChg>
        <pc:cxnChg chg="mod">
          <ac:chgData name="Conrad Schiff" userId="49072068966f43fb" providerId="LiveId" clId="{76F30174-1DF2-4BCE-A09E-5C7558FABF86}" dt="2022-11-27T01:40:05.046" v="446" actId="692"/>
          <ac:cxnSpMkLst>
            <pc:docMk/>
            <pc:sldMk cId="4077992713" sldId="256"/>
            <ac:cxnSpMk id="103" creationId="{74AE63F5-3E05-DE71-C456-35C2731CBD56}"/>
          </ac:cxnSpMkLst>
        </pc:cxnChg>
        <pc:cxnChg chg="mod">
          <ac:chgData name="Conrad Schiff" userId="49072068966f43fb" providerId="LiveId" clId="{76F30174-1DF2-4BCE-A09E-5C7558FABF86}" dt="2022-11-27T01:40:05.046" v="446" actId="692"/>
          <ac:cxnSpMkLst>
            <pc:docMk/>
            <pc:sldMk cId="4077992713" sldId="256"/>
            <ac:cxnSpMk id="104" creationId="{F459A5AF-6A87-02B5-8752-3041165DB3DE}"/>
          </ac:cxnSpMkLst>
        </pc:cxnChg>
      </pc:sldChg>
      <pc:sldChg chg="addSp delSp modSp add mod">
        <pc:chgData name="Conrad Schiff" userId="49072068966f43fb" providerId="LiveId" clId="{76F30174-1DF2-4BCE-A09E-5C7558FABF86}" dt="2022-11-27T02:25:27.675" v="657"/>
        <pc:sldMkLst>
          <pc:docMk/>
          <pc:sldMk cId="3086925078" sldId="257"/>
        </pc:sldMkLst>
        <pc:spChg chg="mod">
          <ac:chgData name="Conrad Schiff" userId="49072068966f43fb" providerId="LiveId" clId="{76F30174-1DF2-4BCE-A09E-5C7558FABF86}" dt="2022-11-27T02:21:06.346" v="606" actId="20577"/>
          <ac:spMkLst>
            <pc:docMk/>
            <pc:sldMk cId="3086925078" sldId="257"/>
            <ac:spMk id="3" creationId="{17D31497-2B56-15E0-2680-87138B2303BC}"/>
          </ac:spMkLst>
        </pc:spChg>
        <pc:spChg chg="mod">
          <ac:chgData name="Conrad Schiff" userId="49072068966f43fb" providerId="LiveId" clId="{76F30174-1DF2-4BCE-A09E-5C7558FABF86}" dt="2022-11-27T02:18:16.643" v="526" actId="1076"/>
          <ac:spMkLst>
            <pc:docMk/>
            <pc:sldMk cId="3086925078" sldId="257"/>
            <ac:spMk id="4" creationId="{AE664AA9-F25E-9836-599C-2A22F80ACD3B}"/>
          </ac:spMkLst>
        </pc:spChg>
        <pc:spChg chg="mod">
          <ac:chgData name="Conrad Schiff" userId="49072068966f43fb" providerId="LiveId" clId="{76F30174-1DF2-4BCE-A09E-5C7558FABF86}" dt="2022-11-27T02:18:35.271" v="546" actId="20577"/>
          <ac:spMkLst>
            <pc:docMk/>
            <pc:sldMk cId="3086925078" sldId="257"/>
            <ac:spMk id="5" creationId="{4640C153-A15D-0B36-830B-B6027C725A78}"/>
          </ac:spMkLst>
        </pc:spChg>
        <pc:spChg chg="mod">
          <ac:chgData name="Conrad Schiff" userId="49072068966f43fb" providerId="LiveId" clId="{76F30174-1DF2-4BCE-A09E-5C7558FABF86}" dt="2022-11-27T02:21:47.992" v="611" actId="20577"/>
          <ac:spMkLst>
            <pc:docMk/>
            <pc:sldMk cId="3086925078" sldId="257"/>
            <ac:spMk id="6" creationId="{D5B8432D-F974-1E05-59E0-C8965EA20F0F}"/>
          </ac:spMkLst>
        </pc:spChg>
        <pc:spChg chg="mod">
          <ac:chgData name="Conrad Schiff" userId="49072068966f43fb" providerId="LiveId" clId="{76F30174-1DF2-4BCE-A09E-5C7558FABF86}" dt="2022-11-27T02:18:30.266" v="543" actId="1037"/>
          <ac:spMkLst>
            <pc:docMk/>
            <pc:sldMk cId="3086925078" sldId="257"/>
            <ac:spMk id="7" creationId="{B6138E0A-32F0-72EC-69CF-BF4A9FC88984}"/>
          </ac:spMkLst>
        </pc:spChg>
        <pc:spChg chg="mod">
          <ac:chgData name="Conrad Schiff" userId="49072068966f43fb" providerId="LiveId" clId="{76F30174-1DF2-4BCE-A09E-5C7558FABF86}" dt="2022-11-27T02:17:15.818" v="502" actId="6549"/>
          <ac:spMkLst>
            <pc:docMk/>
            <pc:sldMk cId="3086925078" sldId="257"/>
            <ac:spMk id="8" creationId="{90D62430-6428-0B30-1BB1-C6346CA2E8F0}"/>
          </ac:spMkLst>
        </pc:spChg>
        <pc:spChg chg="mod">
          <ac:chgData name="Conrad Schiff" userId="49072068966f43fb" providerId="LiveId" clId="{76F30174-1DF2-4BCE-A09E-5C7558FABF86}" dt="2022-11-27T02:18:24.210" v="537" actId="1038"/>
          <ac:spMkLst>
            <pc:docMk/>
            <pc:sldMk cId="3086925078" sldId="257"/>
            <ac:spMk id="9" creationId="{C619BB94-6278-6B7B-98F4-0D00B47F53D1}"/>
          </ac:spMkLst>
        </pc:spChg>
        <pc:spChg chg="mod">
          <ac:chgData name="Conrad Schiff" userId="49072068966f43fb" providerId="LiveId" clId="{76F30174-1DF2-4BCE-A09E-5C7558FABF86}" dt="2022-11-27T02:21:44.492" v="610" actId="20577"/>
          <ac:spMkLst>
            <pc:docMk/>
            <pc:sldMk cId="3086925078" sldId="257"/>
            <ac:spMk id="10" creationId="{6E0D8856-2A57-C618-1369-AB7E7D0F6381}"/>
          </ac:spMkLst>
        </pc:spChg>
        <pc:spChg chg="mod">
          <ac:chgData name="Conrad Schiff" userId="49072068966f43fb" providerId="LiveId" clId="{76F30174-1DF2-4BCE-A09E-5C7558FABF86}" dt="2022-11-27T02:21:37.741" v="609" actId="20577"/>
          <ac:spMkLst>
            <pc:docMk/>
            <pc:sldMk cId="3086925078" sldId="257"/>
            <ac:spMk id="11" creationId="{3275CD05-8289-CB0D-A3A0-5F29F637B2A2}"/>
          </ac:spMkLst>
        </pc:spChg>
        <pc:spChg chg="mod">
          <ac:chgData name="Conrad Schiff" userId="49072068966f43fb" providerId="LiveId" clId="{76F30174-1DF2-4BCE-A09E-5C7558FABF86}" dt="2022-11-27T02:21:55.833" v="613" actId="20577"/>
          <ac:spMkLst>
            <pc:docMk/>
            <pc:sldMk cId="3086925078" sldId="257"/>
            <ac:spMk id="18" creationId="{8A4EEAA7-0ABE-4ECB-04E3-F1DF3355BC7E}"/>
          </ac:spMkLst>
        </pc:spChg>
        <pc:spChg chg="mod">
          <ac:chgData name="Conrad Schiff" userId="49072068966f43fb" providerId="LiveId" clId="{76F30174-1DF2-4BCE-A09E-5C7558FABF86}" dt="2022-11-27T02:22:15.419" v="621" actId="20577"/>
          <ac:spMkLst>
            <pc:docMk/>
            <pc:sldMk cId="3086925078" sldId="257"/>
            <ac:spMk id="19" creationId="{588E049B-EC46-8346-D5F1-25B4D48D2C36}"/>
          </ac:spMkLst>
        </pc:spChg>
        <pc:spChg chg="mod">
          <ac:chgData name="Conrad Schiff" userId="49072068966f43fb" providerId="LiveId" clId="{76F30174-1DF2-4BCE-A09E-5C7558FABF86}" dt="2022-11-27T02:23:42.846" v="631" actId="20577"/>
          <ac:spMkLst>
            <pc:docMk/>
            <pc:sldMk cId="3086925078" sldId="257"/>
            <ac:spMk id="21" creationId="{188C80E1-9E7A-FA5D-BDB3-9092F9E598FD}"/>
          </ac:spMkLst>
        </pc:spChg>
        <pc:spChg chg="mod">
          <ac:chgData name="Conrad Schiff" userId="49072068966f43fb" providerId="LiveId" clId="{76F30174-1DF2-4BCE-A09E-5C7558FABF86}" dt="2022-11-27T02:23:28.284" v="629" actId="20577"/>
          <ac:spMkLst>
            <pc:docMk/>
            <pc:sldMk cId="3086925078" sldId="257"/>
            <ac:spMk id="22" creationId="{517FCCFA-7A99-3996-AE23-B16C2000E5DB}"/>
          </ac:spMkLst>
        </pc:spChg>
        <pc:spChg chg="mod">
          <ac:chgData name="Conrad Schiff" userId="49072068966f43fb" providerId="LiveId" clId="{76F30174-1DF2-4BCE-A09E-5C7558FABF86}" dt="2022-11-27T02:17:58.435" v="523" actId="20577"/>
          <ac:spMkLst>
            <pc:docMk/>
            <pc:sldMk cId="3086925078" sldId="257"/>
            <ac:spMk id="24" creationId="{C8E6E6E5-06B3-4F6B-E312-25D0C83E729B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26" creationId="{53287774-72B2-EEBF-08AF-B31D93381895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28" creationId="{E3CAC2BD-3037-4B62-243D-5CC9F7A609FA}"/>
          </ac:spMkLst>
        </pc:spChg>
        <pc:spChg chg="mod">
          <ac:chgData name="Conrad Schiff" userId="49072068966f43fb" providerId="LiveId" clId="{76F30174-1DF2-4BCE-A09E-5C7558FABF86}" dt="2022-11-27T02:22:22.030" v="623" actId="20577"/>
          <ac:spMkLst>
            <pc:docMk/>
            <pc:sldMk cId="3086925078" sldId="257"/>
            <ac:spMk id="31" creationId="{70A076AD-EE62-A334-AEA9-3319E5C3D670}"/>
          </ac:spMkLst>
        </pc:spChg>
        <pc:spChg chg="mod">
          <ac:chgData name="Conrad Schiff" userId="49072068966f43fb" providerId="LiveId" clId="{76F30174-1DF2-4BCE-A09E-5C7558FABF86}" dt="2022-11-27T02:24:20.009" v="638" actId="20577"/>
          <ac:spMkLst>
            <pc:docMk/>
            <pc:sldMk cId="3086925078" sldId="257"/>
            <ac:spMk id="32" creationId="{9028E4FB-AE30-FE02-81E3-C196B83D0B9F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33" creationId="{5EA49520-BC52-91D9-1206-A39648C77920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34" creationId="{C21C56DC-59E2-6718-2FCC-555223D1E60F}"/>
          </ac:spMkLst>
        </pc:spChg>
        <pc:spChg chg="mod topLvl">
          <ac:chgData name="Conrad Schiff" userId="49072068966f43fb" providerId="LiveId" clId="{76F30174-1DF2-4BCE-A09E-5C7558FABF86}" dt="2022-11-27T02:25:27.675" v="657"/>
          <ac:spMkLst>
            <pc:docMk/>
            <pc:sldMk cId="3086925078" sldId="257"/>
            <ac:spMk id="35" creationId="{8452A796-D0E3-72EE-DD7E-4389F204B1DB}"/>
          </ac:spMkLst>
        </pc:spChg>
        <pc:spChg chg="mod">
          <ac:chgData name="Conrad Schiff" userId="49072068966f43fb" providerId="LiveId" clId="{76F30174-1DF2-4BCE-A09E-5C7558FABF86}" dt="2022-11-27T02:24:08.023" v="635" actId="20577"/>
          <ac:spMkLst>
            <pc:docMk/>
            <pc:sldMk cId="3086925078" sldId="257"/>
            <ac:spMk id="37" creationId="{378F824E-16A4-7370-37AE-645992B51B46}"/>
          </ac:spMkLst>
        </pc:spChg>
        <pc:spChg chg="mod">
          <ac:chgData name="Conrad Schiff" userId="49072068966f43fb" providerId="LiveId" clId="{76F30174-1DF2-4BCE-A09E-5C7558FABF86}" dt="2022-11-27T02:23:57.675" v="633" actId="20577"/>
          <ac:spMkLst>
            <pc:docMk/>
            <pc:sldMk cId="3086925078" sldId="257"/>
            <ac:spMk id="38" creationId="{50EED86C-F35C-5939-AD74-0B28DC6263FC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67" creationId="{311477CF-B9C9-0408-D012-DE429F7C3C25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68" creationId="{1114FEE6-2865-92B7-B477-D6D5A328B6AA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69" creationId="{00C1D508-62C6-FD75-967B-A702B21B8EA0}"/>
          </ac:spMkLst>
        </pc:spChg>
        <pc:spChg chg="mod">
          <ac:chgData name="Conrad Schiff" userId="49072068966f43fb" providerId="LiveId" clId="{76F30174-1DF2-4BCE-A09E-5C7558FABF86}" dt="2022-11-27T02:20:42.932" v="599" actId="165"/>
          <ac:spMkLst>
            <pc:docMk/>
            <pc:sldMk cId="3086925078" sldId="257"/>
            <ac:spMk id="70" creationId="{1CE9210D-D708-7EC6-BDFB-46590DBDBE14}"/>
          </ac:spMkLst>
        </pc:spChg>
        <pc:grpChg chg="add mod">
          <ac:chgData name="Conrad Schiff" userId="49072068966f43fb" providerId="LiveId" clId="{76F30174-1DF2-4BCE-A09E-5C7558FABF86}" dt="2022-11-27T02:20:56.315" v="603" actId="571"/>
          <ac:grpSpMkLst>
            <pc:docMk/>
            <pc:sldMk cId="3086925078" sldId="257"/>
            <ac:grpSpMk id="2" creationId="{60DA1973-C72A-B336-1695-20167451C21B}"/>
          </ac:grpSpMkLst>
        </pc:grpChg>
        <pc:grpChg chg="add mod">
          <ac:chgData name="Conrad Schiff" userId="49072068966f43fb" providerId="LiveId" clId="{76F30174-1DF2-4BCE-A09E-5C7558FABF86}" dt="2022-11-27T02:21:02.396" v="604" actId="571"/>
          <ac:grpSpMkLst>
            <pc:docMk/>
            <pc:sldMk cId="3086925078" sldId="257"/>
            <ac:grpSpMk id="17" creationId="{186217D6-CF67-D62B-2153-F0DA8ABBE657}"/>
          </ac:grpSpMkLst>
        </pc:grpChg>
        <pc:grpChg chg="mod">
          <ac:chgData name="Conrad Schiff" userId="49072068966f43fb" providerId="LiveId" clId="{76F30174-1DF2-4BCE-A09E-5C7558FABF86}" dt="2022-11-27T02:18:18.895" v="527" actId="1076"/>
          <ac:grpSpMkLst>
            <pc:docMk/>
            <pc:sldMk cId="3086925078" sldId="257"/>
            <ac:grpSpMk id="25" creationId="{B2E69AD4-FA80-938F-CF0A-7D318F9B7F34}"/>
          </ac:grpSpMkLst>
        </pc:grpChg>
        <pc:grpChg chg="add mod">
          <ac:chgData name="Conrad Schiff" userId="49072068966f43fb" providerId="LiveId" clId="{76F30174-1DF2-4BCE-A09E-5C7558FABF86}" dt="2022-11-27T02:21:23.112" v="608" actId="1076"/>
          <ac:grpSpMkLst>
            <pc:docMk/>
            <pc:sldMk cId="3086925078" sldId="257"/>
            <ac:grpSpMk id="30" creationId="{69E27642-7771-893D-31DB-4CD2B65B9EA9}"/>
          </ac:grpSpMkLst>
        </pc:grpChg>
        <pc:grpChg chg="mod topLvl">
          <ac:chgData name="Conrad Schiff" userId="49072068966f43fb" providerId="LiveId" clId="{76F30174-1DF2-4BCE-A09E-5C7558FABF86}" dt="2022-11-27T02:20:42.932" v="599" actId="165"/>
          <ac:grpSpMkLst>
            <pc:docMk/>
            <pc:sldMk cId="3086925078" sldId="257"/>
            <ac:grpSpMk id="46" creationId="{E11D7CDB-C1B8-053B-15EF-BE5F740FAE97}"/>
          </ac:grpSpMkLst>
        </pc:grpChg>
        <pc:grpChg chg="del mod topLvl">
          <ac:chgData name="Conrad Schiff" userId="49072068966f43fb" providerId="LiveId" clId="{76F30174-1DF2-4BCE-A09E-5C7558FABF86}" dt="2022-11-27T02:20:46.580" v="600" actId="478"/>
          <ac:grpSpMkLst>
            <pc:docMk/>
            <pc:sldMk cId="3086925078" sldId="257"/>
            <ac:grpSpMk id="66" creationId="{E7616A3A-54B1-9F8A-FA88-8CE3C2CE289F}"/>
          </ac:grpSpMkLst>
        </pc:grpChg>
        <pc:grpChg chg="del mod">
          <ac:chgData name="Conrad Schiff" userId="49072068966f43fb" providerId="LiveId" clId="{76F30174-1DF2-4BCE-A09E-5C7558FABF86}" dt="2022-11-27T02:20:42.932" v="599" actId="165"/>
          <ac:grpSpMkLst>
            <pc:docMk/>
            <pc:sldMk cId="3086925078" sldId="257"/>
            <ac:grpSpMk id="74" creationId="{A1E237CD-D611-E2B1-DEF0-FA0247A5D288}"/>
          </ac:grpSpMkLst>
        </pc:grpChg>
        <pc:grpChg chg="del">
          <ac:chgData name="Conrad Schiff" userId="49072068966f43fb" providerId="LiveId" clId="{76F30174-1DF2-4BCE-A09E-5C7558FABF86}" dt="2022-11-27T02:18:10.756" v="524" actId="478"/>
          <ac:grpSpMkLst>
            <pc:docMk/>
            <pc:sldMk cId="3086925078" sldId="257"/>
            <ac:grpSpMk id="106" creationId="{344879F5-F917-7FEC-BB09-49A2DD40BD8C}"/>
          </ac:grpSpMkLst>
        </pc:grpChg>
        <pc:cxnChg chg="mod">
          <ac:chgData name="Conrad Schiff" userId="49072068966f43fb" providerId="LiveId" clId="{76F30174-1DF2-4BCE-A09E-5C7558FABF86}" dt="2022-11-27T02:18:30.266" v="543" actId="1037"/>
          <ac:cxnSpMkLst>
            <pc:docMk/>
            <pc:sldMk cId="3086925078" sldId="257"/>
            <ac:cxnSpMk id="12" creationId="{1CE68166-5B12-E1A0-A02E-EDA0DC0EE7FB}"/>
          </ac:cxnSpMkLst>
        </pc:cxnChg>
        <pc:cxnChg chg="mod">
          <ac:chgData name="Conrad Schiff" userId="49072068966f43fb" providerId="LiveId" clId="{76F30174-1DF2-4BCE-A09E-5C7558FABF86}" dt="2022-11-27T02:20:56.315" v="603" actId="571"/>
          <ac:cxnSpMkLst>
            <pc:docMk/>
            <pc:sldMk cId="3086925078" sldId="257"/>
            <ac:cxnSpMk id="14" creationId="{AE5FE657-020C-F591-2B1D-E1C575EFEBB9}"/>
          </ac:cxnSpMkLst>
        </pc:cxnChg>
        <pc:cxnChg chg="mod">
          <ac:chgData name="Conrad Schiff" userId="49072068966f43fb" providerId="LiveId" clId="{76F30174-1DF2-4BCE-A09E-5C7558FABF86}" dt="2022-11-27T02:20:56.315" v="603" actId="571"/>
          <ac:cxnSpMkLst>
            <pc:docMk/>
            <pc:sldMk cId="3086925078" sldId="257"/>
            <ac:cxnSpMk id="15" creationId="{CBE9AEA3-C5BF-ECA3-43C4-594E324FD15B}"/>
          </ac:cxnSpMkLst>
        </pc:cxnChg>
        <pc:cxnChg chg="mod">
          <ac:chgData name="Conrad Schiff" userId="49072068966f43fb" providerId="LiveId" clId="{76F30174-1DF2-4BCE-A09E-5C7558FABF86}" dt="2022-11-27T02:20:56.315" v="603" actId="571"/>
          <ac:cxnSpMkLst>
            <pc:docMk/>
            <pc:sldMk cId="3086925078" sldId="257"/>
            <ac:cxnSpMk id="16" creationId="{80BA78FB-24B0-6D5D-C232-FA485D8824E2}"/>
          </ac:cxnSpMkLst>
        </pc:cxnChg>
        <pc:cxnChg chg="mod">
          <ac:chgData name="Conrad Schiff" userId="49072068966f43fb" providerId="LiveId" clId="{76F30174-1DF2-4BCE-A09E-5C7558FABF86}" dt="2022-11-27T02:18:24.210" v="537" actId="1038"/>
          <ac:cxnSpMkLst>
            <pc:docMk/>
            <pc:sldMk cId="3086925078" sldId="257"/>
            <ac:cxnSpMk id="20" creationId="{4DF0D4D2-8B22-5297-CF2A-A6D4BB4B51DC}"/>
          </ac:cxnSpMkLst>
        </pc:cxnChg>
        <pc:cxnChg chg="mod">
          <ac:chgData name="Conrad Schiff" userId="49072068966f43fb" providerId="LiveId" clId="{76F30174-1DF2-4BCE-A09E-5C7558FABF86}" dt="2022-11-27T02:21:02.396" v="604" actId="571"/>
          <ac:cxnSpMkLst>
            <pc:docMk/>
            <pc:sldMk cId="3086925078" sldId="257"/>
            <ac:cxnSpMk id="23" creationId="{2CF2BE20-A192-AA3B-1530-A3ADBCBC91CF}"/>
          </ac:cxnSpMkLst>
        </pc:cxnChg>
        <pc:cxnChg chg="mod">
          <ac:chgData name="Conrad Schiff" userId="49072068966f43fb" providerId="LiveId" clId="{76F30174-1DF2-4BCE-A09E-5C7558FABF86}" dt="2022-11-27T02:21:02.396" v="604" actId="571"/>
          <ac:cxnSpMkLst>
            <pc:docMk/>
            <pc:sldMk cId="3086925078" sldId="257"/>
            <ac:cxnSpMk id="27" creationId="{28A6499C-1A2A-E327-7A6E-B2FE09ECEA01}"/>
          </ac:cxnSpMkLst>
        </pc:cxnChg>
        <pc:cxnChg chg="mod">
          <ac:chgData name="Conrad Schiff" userId="49072068966f43fb" providerId="LiveId" clId="{76F30174-1DF2-4BCE-A09E-5C7558FABF86}" dt="2022-11-27T02:21:02.396" v="604" actId="571"/>
          <ac:cxnSpMkLst>
            <pc:docMk/>
            <pc:sldMk cId="3086925078" sldId="257"/>
            <ac:cxnSpMk id="29" creationId="{89533EBE-DC25-F03E-5A46-D4E16CA33940}"/>
          </ac:cxnSpMkLst>
        </pc:cxnChg>
        <pc:cxnChg chg="mod">
          <ac:chgData name="Conrad Schiff" userId="49072068966f43fb" providerId="LiveId" clId="{76F30174-1DF2-4BCE-A09E-5C7558FABF86}" dt="2022-11-27T02:20:42.932" v="599" actId="165"/>
          <ac:cxnSpMkLst>
            <pc:docMk/>
            <pc:sldMk cId="3086925078" sldId="257"/>
            <ac:cxnSpMk id="36" creationId="{39896930-B986-D7AB-053D-2040C4BAFFC8}"/>
          </ac:cxnSpMkLst>
        </pc:cxnChg>
        <pc:cxnChg chg="mod">
          <ac:chgData name="Conrad Schiff" userId="49072068966f43fb" providerId="LiveId" clId="{76F30174-1DF2-4BCE-A09E-5C7558FABF86}" dt="2022-11-27T02:20:42.932" v="599" actId="165"/>
          <ac:cxnSpMkLst>
            <pc:docMk/>
            <pc:sldMk cId="3086925078" sldId="257"/>
            <ac:cxnSpMk id="39" creationId="{FAF9C534-E2E5-45A9-1AD2-0F0877BCFDBF}"/>
          </ac:cxnSpMkLst>
        </pc:cxnChg>
        <pc:cxnChg chg="mod">
          <ac:chgData name="Conrad Schiff" userId="49072068966f43fb" providerId="LiveId" clId="{76F30174-1DF2-4BCE-A09E-5C7558FABF86}" dt="2022-11-27T02:21:19.579" v="607" actId="571"/>
          <ac:cxnSpMkLst>
            <pc:docMk/>
            <pc:sldMk cId="3086925078" sldId="257"/>
            <ac:cxnSpMk id="40" creationId="{53688E6E-776E-8A24-C113-B71C7B4DAF01}"/>
          </ac:cxnSpMkLst>
        </pc:cxnChg>
        <pc:cxnChg chg="mod">
          <ac:chgData name="Conrad Schiff" userId="49072068966f43fb" providerId="LiveId" clId="{76F30174-1DF2-4BCE-A09E-5C7558FABF86}" dt="2022-11-27T02:21:19.579" v="607" actId="571"/>
          <ac:cxnSpMkLst>
            <pc:docMk/>
            <pc:sldMk cId="3086925078" sldId="257"/>
            <ac:cxnSpMk id="41" creationId="{4BF08EDF-EEAB-319B-CCDE-860422B4924F}"/>
          </ac:cxnSpMkLst>
        </pc:cxnChg>
        <pc:cxnChg chg="mod">
          <ac:chgData name="Conrad Schiff" userId="49072068966f43fb" providerId="LiveId" clId="{76F30174-1DF2-4BCE-A09E-5C7558FABF86}" dt="2022-11-27T02:20:42.932" v="599" actId="165"/>
          <ac:cxnSpMkLst>
            <pc:docMk/>
            <pc:sldMk cId="3086925078" sldId="257"/>
            <ac:cxnSpMk id="42" creationId="{A4BDBC21-CC97-4E7C-EC68-812FA9012F03}"/>
          </ac:cxnSpMkLst>
        </pc:cxnChg>
        <pc:cxnChg chg="mod">
          <ac:chgData name="Conrad Schiff" userId="49072068966f43fb" providerId="LiveId" clId="{76F30174-1DF2-4BCE-A09E-5C7558FABF86}" dt="2022-11-27T02:21:19.579" v="607" actId="571"/>
          <ac:cxnSpMkLst>
            <pc:docMk/>
            <pc:sldMk cId="3086925078" sldId="257"/>
            <ac:cxnSpMk id="43" creationId="{5C3976BE-A1F4-7B39-5BF8-57485523609E}"/>
          </ac:cxnSpMkLst>
        </pc:cxnChg>
        <pc:cxnChg chg="mod">
          <ac:chgData name="Conrad Schiff" userId="49072068966f43fb" providerId="LiveId" clId="{76F30174-1DF2-4BCE-A09E-5C7558FABF86}" dt="2022-11-27T02:20:46.580" v="600" actId="478"/>
          <ac:cxnSpMkLst>
            <pc:docMk/>
            <pc:sldMk cId="3086925078" sldId="257"/>
            <ac:cxnSpMk id="71" creationId="{0DA9A29D-81CD-046F-98B6-4A69914E68EC}"/>
          </ac:cxnSpMkLst>
        </pc:cxnChg>
        <pc:cxnChg chg="mod">
          <ac:chgData name="Conrad Schiff" userId="49072068966f43fb" providerId="LiveId" clId="{76F30174-1DF2-4BCE-A09E-5C7558FABF86}" dt="2022-11-27T02:20:46.580" v="600" actId="478"/>
          <ac:cxnSpMkLst>
            <pc:docMk/>
            <pc:sldMk cId="3086925078" sldId="257"/>
            <ac:cxnSpMk id="72" creationId="{94FB2A15-8E67-FB78-E4D9-85F52E2227BE}"/>
          </ac:cxnSpMkLst>
        </pc:cxnChg>
        <pc:cxnChg chg="mod">
          <ac:chgData name="Conrad Schiff" userId="49072068966f43fb" providerId="LiveId" clId="{76F30174-1DF2-4BCE-A09E-5C7558FABF86}" dt="2022-11-27T02:20:46.580" v="600" actId="478"/>
          <ac:cxnSpMkLst>
            <pc:docMk/>
            <pc:sldMk cId="3086925078" sldId="257"/>
            <ac:cxnSpMk id="73" creationId="{3BF8CBEB-1DB8-611F-6620-9D4C5DE3303D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86" creationId="{87C2BCFB-47E5-1160-1340-BAC349DCB504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89" creationId="{B1CCFD8E-86E0-228A-079A-767BF88CE731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97" creationId="{95ECFD77-B205-0FC0-B056-BF5050DAEC89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98" creationId="{C94C233A-4CCB-2771-A99B-851E13AC127F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103" creationId="{74AE63F5-3E05-DE71-C456-35C2731CBD56}"/>
          </ac:cxnSpMkLst>
        </pc:cxnChg>
        <pc:cxnChg chg="mod">
          <ac:chgData name="Conrad Schiff" userId="49072068966f43fb" providerId="LiveId" clId="{76F30174-1DF2-4BCE-A09E-5C7558FABF86}" dt="2022-11-27T02:18:10.756" v="524" actId="478"/>
          <ac:cxnSpMkLst>
            <pc:docMk/>
            <pc:sldMk cId="3086925078" sldId="257"/>
            <ac:cxnSpMk id="104" creationId="{F459A5AF-6A87-02B5-8752-3041165DB3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A65E-8AF4-C668-3354-1BBD40BC1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4893-5790-C5DA-9D1C-A06B5D7AA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5E33-FDC6-392A-B15C-B5CCF378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272C-84B7-AAB9-314C-2A47126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BE11-5ECA-9F56-218B-43B5B9C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CE23-47AA-DD56-70FD-9F44004B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556E3-8924-DCCE-8669-3F66E95C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1215-691B-4DE9-BA57-4C2FBB22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F72C-9724-9505-CA35-7826EE04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3CA7-6853-1CA8-99EF-29667CF5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7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9F00B-955F-6AA4-5C77-493421186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A3F3E-76DB-309A-A512-E0D16407F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1A87-8D5F-8FA5-943D-43AC5A1E1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34E2-0BBB-9ACF-5005-F663C405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BD1F-4741-F9B4-0107-D051E3F9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FEEE-9577-EBE7-3619-78B8AA35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760C9-DE43-A16D-C19E-4C9E9E92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78FE-75F2-3986-0476-CB29B999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8F94-18FB-536D-38F1-81AE424E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5864-E440-9E3A-42C7-1EA58AB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89DE-C0A1-0F7A-9E4A-D5F7032A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1F77-1B71-A90F-6367-33FE8507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C81-C4D9-E9BC-304F-01BDE702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3119-8AC4-995F-52B4-44FF710C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1D7E-78BC-0148-6AAE-3785C01D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F7F9-F6D6-C254-B01A-EC488E4F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A803-9DBD-6775-8EE9-9544AE8D0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CE35D-0F93-84AD-66A2-3E026910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975E2-A575-6309-EE8C-232CD569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8589-BEE3-10A6-A4E0-B90F820E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10534-0A3A-99F2-0A19-149C05F9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EE4F-DDF6-4ED8-66FE-85E2E217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A684-87E5-C425-32E8-0902C615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73686-64B6-71CE-1CB1-3E340BC0D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7712-935D-551A-57A8-1ECD2216A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BB7A-2BFA-22CD-C0FD-8CC5A7CB5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0F818-C2A7-684F-63CC-16CE2E3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EB14B-EDEA-7F1D-ED04-F4544DD3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7DC2F-06D6-B750-6763-FF2E520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1B4F-F280-04E7-D7E8-6BC7DD9E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693A5-A397-97B0-D781-BF90107F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EAE3-8161-5BC7-AC2A-B26A0291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305E-506E-AE90-76CD-7304D5FD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ACF8B-4BC3-8C4F-1745-D39DA91C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C480-F5B0-E266-F609-0A5B215C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01478-50A3-AC1A-8D9B-86CDA77D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6A44-EB9B-8045-3FA9-FFCE9972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8A62-8B6C-03E5-1CED-8D560C30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7E9AE-07F4-4C5B-59C2-FDBB48BED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6248-E172-DB29-80FF-ACC4FA2C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8C4B0-1055-F157-5742-74B40A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18B3E-D675-7635-B81F-38DA5A4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7E48-FFB5-E981-C055-79BA2390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7D0B4-CE27-BE59-83DF-7AC17AC9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F5F8-F8D3-F18D-E917-24EBA20E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64319-C312-8D4F-5646-609E24CE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367F7-EB96-15E1-6720-738832D0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D1EA-9FF8-AE0E-433B-0506B7F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64D4F-29B6-4A52-5E6F-B0DFB01B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DFCCD-61B7-DE03-3A7A-B5861B77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E4A8-3913-2D39-92F4-640E97C67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3D13-2964-4433-85D8-02DB840F8BF8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0000-AA2E-2B7F-D3D0-D62DB27EB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A22A-0563-09F1-F9A5-F4EE9AA9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AB34-C8B3-4E59-AF93-16A92A84A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64AA9-F25E-9836-599C-2A22F80ACD3B}"/>
                  </a:ext>
                </a:extLst>
              </p:cNvPr>
              <p:cNvSpPr txBox="1"/>
              <p:nvPr/>
            </p:nvSpPr>
            <p:spPr>
              <a:xfrm>
                <a:off x="9978333" y="4776000"/>
                <a:ext cx="2050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64AA9-F25E-9836-599C-2A22F80AC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333" y="4776000"/>
                <a:ext cx="2050973" cy="307777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2E69AD4-FA80-938F-CF0A-7D318F9B7F34}"/>
              </a:ext>
            </a:extLst>
          </p:cNvPr>
          <p:cNvGrpSpPr/>
          <p:nvPr/>
        </p:nvGrpSpPr>
        <p:grpSpPr>
          <a:xfrm>
            <a:off x="139701" y="1398164"/>
            <a:ext cx="2764717" cy="1393461"/>
            <a:chOff x="735765" y="1360064"/>
            <a:chExt cx="2764717" cy="13934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40C153-A15D-0B36-830B-B6027C725A78}"/>
                    </a:ext>
                  </a:extLst>
                </p:cNvPr>
                <p:cNvSpPr txBox="1"/>
                <p:nvPr/>
              </p:nvSpPr>
              <p:spPr>
                <a:xfrm>
                  <a:off x="1665871" y="1360064"/>
                  <a:ext cx="9058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40C153-A15D-0B36-830B-B6027C725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71" y="1360064"/>
                  <a:ext cx="90586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138E0A-32F0-72EC-69CF-BF4A9FC88984}"/>
                    </a:ext>
                  </a:extLst>
                </p:cNvPr>
                <p:cNvSpPr txBox="1"/>
                <p:nvPr/>
              </p:nvSpPr>
              <p:spPr>
                <a:xfrm>
                  <a:off x="735765" y="2040489"/>
                  <a:ext cx="10223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138E0A-32F0-72EC-69CF-BF4A9FC88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65" y="2040489"/>
                  <a:ext cx="1022350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D62430-6428-0B30-1BB1-C6346CA2E8F0}"/>
                    </a:ext>
                  </a:extLst>
                </p:cNvPr>
                <p:cNvSpPr txBox="1"/>
                <p:nvPr/>
              </p:nvSpPr>
              <p:spPr>
                <a:xfrm>
                  <a:off x="1637293" y="2041582"/>
                  <a:ext cx="9656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D62430-6428-0B30-1BB1-C6346CA2E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293" y="2041582"/>
                  <a:ext cx="96568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19BB94-6278-6B7B-98F4-0D00B47F53D1}"/>
                    </a:ext>
                  </a:extLst>
                </p:cNvPr>
                <p:cNvSpPr txBox="1"/>
                <p:nvPr/>
              </p:nvSpPr>
              <p:spPr>
                <a:xfrm>
                  <a:off x="2534794" y="2041340"/>
                  <a:ext cx="9656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19BB94-6278-6B7B-98F4-0D00B47F5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94" y="2041340"/>
                  <a:ext cx="96568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CE68166-5B12-E1A0-A02E-EDA0DC0EE7F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1496548" y="1418234"/>
              <a:ext cx="372648" cy="8718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D3C2A74-05EC-BA64-49D4-6F216A6D0DCA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1932600" y="1854044"/>
              <a:ext cx="373741" cy="13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DF0D4D2-8B22-5297-CF2A-A6D4BB4B51D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2381471" y="1405172"/>
              <a:ext cx="373499" cy="8988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E6E6E5-06B3-4F6B-E312-25D0C83E729B}"/>
                    </a:ext>
                  </a:extLst>
                </p:cNvPr>
                <p:cNvSpPr txBox="1"/>
                <p:nvPr/>
              </p:nvSpPr>
              <p:spPr>
                <a:xfrm>
                  <a:off x="1155024" y="2445748"/>
                  <a:ext cx="205104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3 terms -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E6E6E5-06B3-4F6B-E312-25D0C83E7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024" y="2445748"/>
                  <a:ext cx="20510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93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1E237CD-D611-E2B1-DEF0-FA0247A5D288}"/>
              </a:ext>
            </a:extLst>
          </p:cNvPr>
          <p:cNvGrpSpPr/>
          <p:nvPr/>
        </p:nvGrpSpPr>
        <p:grpSpPr>
          <a:xfrm>
            <a:off x="3198253" y="141940"/>
            <a:ext cx="3052093" cy="2115235"/>
            <a:chOff x="4153300" y="104116"/>
            <a:chExt cx="3052093" cy="21152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452A796-D0E3-72EE-DD7E-4389F204B1DB}"/>
                    </a:ext>
                  </a:extLst>
                </p:cNvPr>
                <p:cNvSpPr txBox="1"/>
                <p:nvPr/>
              </p:nvSpPr>
              <p:spPr>
                <a:xfrm>
                  <a:off x="4686500" y="1911574"/>
                  <a:ext cx="20083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6 terms - 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452A796-D0E3-72EE-DD7E-4389F204B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6500" y="1911574"/>
                  <a:ext cx="200832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09" t="-2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1D7CDB-C1B8-053B-15EF-BE5F740FAE97}"/>
                </a:ext>
              </a:extLst>
            </p:cNvPr>
            <p:cNvGrpSpPr/>
            <p:nvPr/>
          </p:nvGrpSpPr>
          <p:grpSpPr>
            <a:xfrm>
              <a:off x="4153300" y="104116"/>
              <a:ext cx="3052093" cy="879981"/>
              <a:chOff x="3740150" y="111630"/>
              <a:chExt cx="3052093" cy="8799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3287774-72B2-EEBF-08AF-B31D9338189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235" y="111630"/>
                    <a:ext cx="6313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3287774-72B2-EEBF-08AF-B31D93381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6235" y="111630"/>
                    <a:ext cx="63136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CAC2BD-3037-4B62-243D-5CC9F7A609FA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843" y="683834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3CAC2BD-3037-4B62-243D-5CC9F7A609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843" y="683834"/>
                    <a:ext cx="10664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EA49520-BC52-91D9-1206-A39648C77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9736" y="676780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EA49520-BC52-91D9-1206-A39648C77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9736" y="676780"/>
                    <a:ext cx="106640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21C56DC-59E2-6718-2FCC-555223D1E6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150" y="683834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21C56DC-59E2-6718-2FCC-555223D1E6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150" y="683834"/>
                    <a:ext cx="106640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39896930-B986-D7AB-053D-2040C4BAFFC8}"/>
                  </a:ext>
                </a:extLst>
              </p:cNvPr>
              <p:cNvCxnSpPr>
                <a:cxnSpLocks/>
                <a:stCxn id="26" idx="2"/>
                <a:endCxn id="34" idx="0"/>
              </p:cNvCxnSpPr>
              <p:nvPr/>
            </p:nvCxnSpPr>
            <p:spPr>
              <a:xfrm rot="5400000">
                <a:off x="4640421" y="52336"/>
                <a:ext cx="264427" cy="9985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FAF9C534-E2E5-45A9-1AD2-0F0877BCFDBF}"/>
                  </a:ext>
                </a:extLst>
              </p:cNvPr>
              <p:cNvCxnSpPr>
                <a:cxnSpLocks/>
                <a:stCxn id="26" idx="2"/>
                <a:endCxn id="33" idx="0"/>
              </p:cNvCxnSpPr>
              <p:nvPr/>
            </p:nvCxnSpPr>
            <p:spPr>
              <a:xfrm rot="16200000" flipH="1">
                <a:off x="5143741" y="547584"/>
                <a:ext cx="257373" cy="101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4BDBC21-CC97-4E7C-EC68-812FA9012F03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rot="16200000" flipH="1">
                <a:off x="5633267" y="58057"/>
                <a:ext cx="264427" cy="9871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7616A3A-54B1-9F8A-FA88-8CE3C2CE289F}"/>
                </a:ext>
              </a:extLst>
            </p:cNvPr>
            <p:cNvGrpSpPr/>
            <p:nvPr/>
          </p:nvGrpSpPr>
          <p:grpSpPr>
            <a:xfrm>
              <a:off x="4153300" y="1004545"/>
              <a:ext cx="3052093" cy="879981"/>
              <a:chOff x="3740150" y="111630"/>
              <a:chExt cx="3052093" cy="8799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1477CF-B9C9-0408-D012-DE429F7C3C2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235" y="111630"/>
                    <a:ext cx="6313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1477CF-B9C9-0408-D012-DE429F7C3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6235" y="111630"/>
                    <a:ext cx="63136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1114FEE6-2865-92B7-B477-D6D5A328B6AA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843" y="683834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1114FEE6-2865-92B7-B477-D6D5A328B6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843" y="683834"/>
                    <a:ext cx="1066400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0C1D508-62C6-FD75-967B-A702B21B8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9736" y="676780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0C1D508-62C6-FD75-967B-A702B21B8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9736" y="676780"/>
                    <a:ext cx="106640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CE9210D-D708-7EC6-BDFB-46590DBDBE14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150" y="683834"/>
                    <a:ext cx="10664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CE9210D-D708-7EC6-BDFB-46590DBDBE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0150" y="683834"/>
                    <a:ext cx="1066400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Connector: Elbow 70">
                <a:extLst>
                  <a:ext uri="{FF2B5EF4-FFF2-40B4-BE49-F238E27FC236}">
                    <a16:creationId xmlns:a16="http://schemas.microsoft.com/office/drawing/2014/main" id="{0DA9A29D-81CD-046F-98B6-4A69914E68EC}"/>
                  </a:ext>
                </a:extLst>
              </p:cNvPr>
              <p:cNvCxnSpPr>
                <a:cxnSpLocks/>
                <a:stCxn id="67" idx="2"/>
                <a:endCxn id="70" idx="0"/>
              </p:cNvCxnSpPr>
              <p:nvPr/>
            </p:nvCxnSpPr>
            <p:spPr>
              <a:xfrm rot="5400000">
                <a:off x="4640421" y="52336"/>
                <a:ext cx="264427" cy="9985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94FB2A15-8E67-FB78-E4D9-85F52E2227BE}"/>
                  </a:ext>
                </a:extLst>
              </p:cNvPr>
              <p:cNvCxnSpPr>
                <a:cxnSpLocks/>
                <a:stCxn id="67" idx="2"/>
                <a:endCxn id="69" idx="0"/>
              </p:cNvCxnSpPr>
              <p:nvPr/>
            </p:nvCxnSpPr>
            <p:spPr>
              <a:xfrm rot="16200000" flipH="1">
                <a:off x="5143741" y="547584"/>
                <a:ext cx="257373" cy="101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3BF8CBEB-1DB8-611F-6620-9D4C5DE3303D}"/>
                  </a:ext>
                </a:extLst>
              </p:cNvPr>
              <p:cNvCxnSpPr>
                <a:cxnSpLocks/>
                <a:stCxn id="67" idx="2"/>
                <a:endCxn id="68" idx="0"/>
              </p:cNvCxnSpPr>
              <p:nvPr/>
            </p:nvCxnSpPr>
            <p:spPr>
              <a:xfrm rot="16200000" flipH="1">
                <a:off x="5633267" y="58057"/>
                <a:ext cx="264427" cy="9871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4879F5-F917-7FEC-BB09-49A2DD40BD8C}"/>
              </a:ext>
            </a:extLst>
          </p:cNvPr>
          <p:cNvGrpSpPr/>
          <p:nvPr/>
        </p:nvGrpSpPr>
        <p:grpSpPr>
          <a:xfrm>
            <a:off x="6948755" y="881805"/>
            <a:ext cx="2118427" cy="3081897"/>
            <a:chOff x="6948755" y="881805"/>
            <a:chExt cx="2118427" cy="308189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E54B016-A7B3-B345-4329-C7AA912D0114}"/>
                </a:ext>
              </a:extLst>
            </p:cNvPr>
            <p:cNvGrpSpPr/>
            <p:nvPr/>
          </p:nvGrpSpPr>
          <p:grpSpPr>
            <a:xfrm>
              <a:off x="6948755" y="881805"/>
              <a:ext cx="2028123" cy="861417"/>
              <a:chOff x="6948755" y="881805"/>
              <a:chExt cx="2028123" cy="8614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211FF7E-6DBA-491E-8B1E-011649D5560A}"/>
                      </a:ext>
                    </a:extLst>
                  </p:cNvPr>
                  <p:cNvSpPr txBox="1"/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211FF7E-6DBA-491E-8B1E-011649D55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D0F34B2-8EFC-93E7-D91A-A6FE39C75F42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CD0F34B2-8EFC-93E7-D91A-A6FE39C75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73E613-8F31-93B6-79A9-78BD92E6F34C}"/>
                      </a:ext>
                    </a:extLst>
                  </p:cNvPr>
                  <p:cNvSpPr txBox="1"/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D73E613-8F31-93B6-79A9-78BD92E6F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87C2BCFB-47E5-1160-1340-BAC349DCB504}"/>
                  </a:ext>
                </a:extLst>
              </p:cNvPr>
              <p:cNvCxnSpPr>
                <a:cxnSpLocks/>
                <a:stCxn id="76" idx="2"/>
                <a:endCxn id="81" idx="0"/>
              </p:cNvCxnSpPr>
              <p:nvPr/>
            </p:nvCxnSpPr>
            <p:spPr>
              <a:xfrm rot="5400000">
                <a:off x="7582334" y="1049565"/>
                <a:ext cx="245863" cy="52589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B1CCFD8E-86E0-228A-079A-767BF88CE731}"/>
                  </a:ext>
                </a:extLst>
              </p:cNvPr>
              <p:cNvCxnSpPr>
                <a:cxnSpLocks/>
                <a:stCxn id="76" idx="2"/>
                <a:endCxn id="80" idx="0"/>
              </p:cNvCxnSpPr>
              <p:nvPr/>
            </p:nvCxnSpPr>
            <p:spPr>
              <a:xfrm rot="16200000" flipH="1">
                <a:off x="8085134" y="1072661"/>
                <a:ext cx="241624" cy="475466"/>
              </a:xfrm>
              <a:prstGeom prst="bentConnector3">
                <a:avLst>
                  <a:gd name="adj1" fmla="val 5098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2B1D32C-2CEA-D2D3-CA8C-589414042179}"/>
                </a:ext>
              </a:extLst>
            </p:cNvPr>
            <p:cNvGrpSpPr/>
            <p:nvPr/>
          </p:nvGrpSpPr>
          <p:grpSpPr>
            <a:xfrm>
              <a:off x="6948755" y="1874007"/>
              <a:ext cx="2028123" cy="861417"/>
              <a:chOff x="6948755" y="881805"/>
              <a:chExt cx="2028123" cy="8614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00984A8-28B4-ADAD-7D22-A0EE5C9E0A19}"/>
                      </a:ext>
                    </a:extLst>
                  </p:cNvPr>
                  <p:cNvSpPr txBox="1"/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00984A8-28B4-ADAD-7D22-A0EE5C9E0A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A04749F-8336-0B59-2908-60FB93DB45D8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A04749F-8336-0B59-2908-60FB93DB45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F1445E6-81E8-D00A-383B-62B23BF8D3B8}"/>
                      </a:ext>
                    </a:extLst>
                  </p:cNvPr>
                  <p:cNvSpPr txBox="1"/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F1445E6-81E8-D00A-383B-62B23BF8D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95ECFD77-B205-0FC0-B056-BF5050DAEC89}"/>
                  </a:ext>
                </a:extLst>
              </p:cNvPr>
              <p:cNvCxnSpPr>
                <a:cxnSpLocks/>
                <a:stCxn id="94" idx="2"/>
                <a:endCxn id="96" idx="0"/>
              </p:cNvCxnSpPr>
              <p:nvPr/>
            </p:nvCxnSpPr>
            <p:spPr>
              <a:xfrm rot="5400000">
                <a:off x="7582334" y="1049565"/>
                <a:ext cx="245863" cy="52589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Elbow 97">
                <a:extLst>
                  <a:ext uri="{FF2B5EF4-FFF2-40B4-BE49-F238E27FC236}">
                    <a16:creationId xmlns:a16="http://schemas.microsoft.com/office/drawing/2014/main" id="{C94C233A-4CCB-2771-A99B-851E13AC127F}"/>
                  </a:ext>
                </a:extLst>
              </p:cNvPr>
              <p:cNvCxnSpPr>
                <a:cxnSpLocks/>
                <a:stCxn id="94" idx="2"/>
                <a:endCxn id="95" idx="0"/>
              </p:cNvCxnSpPr>
              <p:nvPr/>
            </p:nvCxnSpPr>
            <p:spPr>
              <a:xfrm rot="16200000" flipH="1">
                <a:off x="8085134" y="1072661"/>
                <a:ext cx="241624" cy="475466"/>
              </a:xfrm>
              <a:prstGeom prst="bentConnector3">
                <a:avLst>
                  <a:gd name="adj1" fmla="val 5098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7C49214-BE3B-48EF-1049-7FF0A5CB725F}"/>
                </a:ext>
              </a:extLst>
            </p:cNvPr>
            <p:cNvGrpSpPr/>
            <p:nvPr/>
          </p:nvGrpSpPr>
          <p:grpSpPr>
            <a:xfrm>
              <a:off x="6948755" y="2813625"/>
              <a:ext cx="2028123" cy="861417"/>
              <a:chOff x="6948755" y="881805"/>
              <a:chExt cx="2028123" cy="8614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3F02DCF-7023-1BE9-F7FF-B31F415EF96A}"/>
                      </a:ext>
                    </a:extLst>
                  </p:cNvPr>
                  <p:cNvSpPr txBox="1"/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3F02DCF-7023-1BE9-F7FF-B31F415EF9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213" y="881805"/>
                    <a:ext cx="762000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A17C2F2-0B04-470C-EF62-E92AED1DBB5A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5A17C2F2-0B04-470C-EF62-E92AED1DBB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479" y="1431206"/>
                    <a:ext cx="1066399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C6E8091-B7AC-95E7-2D9D-68374E768648}"/>
                      </a:ext>
                    </a:extLst>
                  </p:cNvPr>
                  <p:cNvSpPr txBox="1"/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0C6E8091-B7AC-95E7-2D9D-68374E7686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8755" y="1435445"/>
                    <a:ext cx="987124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Connector: Elbow 102">
                <a:extLst>
                  <a:ext uri="{FF2B5EF4-FFF2-40B4-BE49-F238E27FC236}">
                    <a16:creationId xmlns:a16="http://schemas.microsoft.com/office/drawing/2014/main" id="{74AE63F5-3E05-DE71-C456-35C2731CBD56}"/>
                  </a:ext>
                </a:extLst>
              </p:cNvPr>
              <p:cNvCxnSpPr>
                <a:cxnSpLocks/>
                <a:stCxn id="100" idx="2"/>
                <a:endCxn id="102" idx="0"/>
              </p:cNvCxnSpPr>
              <p:nvPr/>
            </p:nvCxnSpPr>
            <p:spPr>
              <a:xfrm rot="5400000">
                <a:off x="7582334" y="1049565"/>
                <a:ext cx="245863" cy="52589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Elbow 103">
                <a:extLst>
                  <a:ext uri="{FF2B5EF4-FFF2-40B4-BE49-F238E27FC236}">
                    <a16:creationId xmlns:a16="http://schemas.microsoft.com/office/drawing/2014/main" id="{F459A5AF-6A87-02B5-8752-3041165DB3DE}"/>
                  </a:ext>
                </a:extLst>
              </p:cNvPr>
              <p:cNvCxnSpPr>
                <a:cxnSpLocks/>
                <a:stCxn id="100" idx="2"/>
                <a:endCxn id="101" idx="0"/>
              </p:cNvCxnSpPr>
              <p:nvPr/>
            </p:nvCxnSpPr>
            <p:spPr>
              <a:xfrm rot="16200000" flipH="1">
                <a:off x="8085134" y="1072661"/>
                <a:ext cx="241624" cy="475466"/>
              </a:xfrm>
              <a:prstGeom prst="bentConnector3">
                <a:avLst>
                  <a:gd name="adj1" fmla="val 5098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31E8FF8-E14B-FF8A-136D-2BC3EE771B34}"/>
                    </a:ext>
                  </a:extLst>
                </p:cNvPr>
                <p:cNvSpPr txBox="1"/>
                <p:nvPr/>
              </p:nvSpPr>
              <p:spPr>
                <a:xfrm>
                  <a:off x="7058853" y="3655925"/>
                  <a:ext cx="200832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6 terms - 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31E8FF8-E14B-FF8A-136D-2BC3EE771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853" y="3655925"/>
                  <a:ext cx="2008329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912" t="-2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79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64AA9-F25E-9836-599C-2A22F80ACD3B}"/>
                  </a:ext>
                </a:extLst>
              </p:cNvPr>
              <p:cNvSpPr txBox="1"/>
              <p:nvPr/>
            </p:nvSpPr>
            <p:spPr>
              <a:xfrm>
                <a:off x="3704533" y="5722150"/>
                <a:ext cx="2050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64AA9-F25E-9836-599C-2A22F80AC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33" y="5722150"/>
                <a:ext cx="2050973" cy="30777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2E69AD4-FA80-938F-CF0A-7D318F9B7F34}"/>
              </a:ext>
            </a:extLst>
          </p:cNvPr>
          <p:cNvGrpSpPr/>
          <p:nvPr/>
        </p:nvGrpSpPr>
        <p:grpSpPr>
          <a:xfrm>
            <a:off x="1510874" y="1642063"/>
            <a:ext cx="3183817" cy="1295036"/>
            <a:chOff x="545265" y="1360064"/>
            <a:chExt cx="3183817" cy="12950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40C153-A15D-0B36-830B-B6027C725A78}"/>
                    </a:ext>
                  </a:extLst>
                </p:cNvPr>
                <p:cNvSpPr txBox="1"/>
                <p:nvPr/>
              </p:nvSpPr>
              <p:spPr>
                <a:xfrm>
                  <a:off x="1665871" y="1360064"/>
                  <a:ext cx="90586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40C153-A15D-0B36-830B-B6027C725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71" y="1360064"/>
                  <a:ext cx="90586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138E0A-32F0-72EC-69CF-BF4A9FC88984}"/>
                    </a:ext>
                  </a:extLst>
                </p:cNvPr>
                <p:cNvSpPr txBox="1"/>
                <p:nvPr/>
              </p:nvSpPr>
              <p:spPr>
                <a:xfrm>
                  <a:off x="545265" y="2040489"/>
                  <a:ext cx="10223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138E0A-32F0-72EC-69CF-BF4A9FC88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65" y="2040489"/>
                  <a:ext cx="1022350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D62430-6428-0B30-1BB1-C6346CA2E8F0}"/>
                    </a:ext>
                  </a:extLst>
                </p:cNvPr>
                <p:cNvSpPr txBox="1"/>
                <p:nvPr/>
              </p:nvSpPr>
              <p:spPr>
                <a:xfrm>
                  <a:off x="1637293" y="2041582"/>
                  <a:ext cx="9656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D62430-6428-0B30-1BB1-C6346CA2E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293" y="2041582"/>
                  <a:ext cx="965688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19BB94-6278-6B7B-98F4-0D00B47F53D1}"/>
                    </a:ext>
                  </a:extLst>
                </p:cNvPr>
                <p:cNvSpPr txBox="1"/>
                <p:nvPr/>
              </p:nvSpPr>
              <p:spPr>
                <a:xfrm>
                  <a:off x="2763394" y="2041340"/>
                  <a:ext cx="9656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19BB94-6278-6B7B-98F4-0D00B47F5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394" y="2041340"/>
                  <a:ext cx="965688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CE68166-5B12-E1A0-A02E-EDA0DC0EE7FB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1401298" y="1322984"/>
              <a:ext cx="372648" cy="10623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5D3C2A74-05EC-BA64-49D4-6F216A6D0DCA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1932600" y="1854044"/>
              <a:ext cx="373741" cy="13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4DF0D4D2-8B22-5297-CF2A-A6D4BB4B51D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2495771" y="1290872"/>
              <a:ext cx="373499" cy="11274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E6E6E5-06B3-4F6B-E312-25D0C83E729B}"/>
                    </a:ext>
                  </a:extLst>
                </p:cNvPr>
                <p:cNvSpPr txBox="1"/>
                <p:nvPr/>
              </p:nvSpPr>
              <p:spPr>
                <a:xfrm>
                  <a:off x="1155024" y="2347323"/>
                  <a:ext cx="205104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/>
                    <a:t>3 terms -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E6E6E5-06B3-4F6B-E312-25D0C83E7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024" y="2347323"/>
                  <a:ext cx="205104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93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2A796-D0E3-72EE-DD7E-4389F204B1DB}"/>
                  </a:ext>
                </a:extLst>
              </p:cNvPr>
              <p:cNvSpPr txBox="1"/>
              <p:nvPr/>
            </p:nvSpPr>
            <p:spPr>
              <a:xfrm>
                <a:off x="7223542" y="4539091"/>
                <a:ext cx="20083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12 terms -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52A796-D0E3-72EE-DD7E-4389F204B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542" y="4539091"/>
                <a:ext cx="2008329" cy="307777"/>
              </a:xfrm>
              <a:prstGeom prst="rect">
                <a:avLst/>
              </a:prstGeom>
              <a:blipFill>
                <a:blip r:embed="rId8"/>
                <a:stretch>
                  <a:fillRect l="-912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11D7CDB-C1B8-053B-15EF-BE5F740FAE97}"/>
              </a:ext>
            </a:extLst>
          </p:cNvPr>
          <p:cNvGrpSpPr/>
          <p:nvPr/>
        </p:nvGrpSpPr>
        <p:grpSpPr>
          <a:xfrm>
            <a:off x="6512953" y="340546"/>
            <a:ext cx="3252118" cy="879981"/>
            <a:chOff x="3644900" y="111630"/>
            <a:chExt cx="3252118" cy="8799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287774-72B2-EEBF-08AF-B31D93381895}"/>
                    </a:ext>
                  </a:extLst>
                </p:cNvPr>
                <p:cNvSpPr txBox="1"/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287774-72B2-EEBF-08AF-B31D93381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CAC2BD-3037-4B62-243D-5CC9F7A609FA}"/>
                    </a:ext>
                  </a:extLst>
                </p:cNvPr>
                <p:cNvSpPr txBox="1"/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CAC2BD-3037-4B62-243D-5CC9F7A60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A49520-BC52-91D9-1206-A39648C77920}"/>
                    </a:ext>
                  </a:extLst>
                </p:cNvPr>
                <p:cNvSpPr txBox="1"/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EA49520-BC52-91D9-1206-A39648C77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21C56DC-59E2-6718-2FCC-555223D1E60F}"/>
                    </a:ext>
                  </a:extLst>
                </p:cNvPr>
                <p:cNvSpPr txBox="1"/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21C56DC-59E2-6718-2FCC-555223D1E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9896930-B986-D7AB-053D-2040C4BAFFC8}"/>
                </a:ext>
              </a:extLst>
            </p:cNvPr>
            <p:cNvCxnSpPr>
              <a:cxnSpLocks/>
              <a:stCxn id="26" idx="2"/>
              <a:endCxn id="34" idx="0"/>
            </p:cNvCxnSpPr>
            <p:nvPr/>
          </p:nvCxnSpPr>
          <p:spPr>
            <a:xfrm rot="5400000">
              <a:off x="4592796" y="4711"/>
              <a:ext cx="264427" cy="10938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AF9C534-E2E5-45A9-1AD2-0F0877BCFDBF}"/>
                </a:ext>
              </a:extLst>
            </p:cNvPr>
            <p:cNvCxnSpPr>
              <a:cxnSpLocks/>
              <a:stCxn id="26" idx="2"/>
              <a:endCxn id="33" idx="0"/>
            </p:cNvCxnSpPr>
            <p:nvPr/>
          </p:nvCxnSpPr>
          <p:spPr>
            <a:xfrm rot="16200000" flipH="1">
              <a:off x="5143741" y="547584"/>
              <a:ext cx="257373" cy="10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A4BDBC21-CC97-4E7C-EC68-812FA9012F03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 rot="16200000" flipH="1">
              <a:off x="5685655" y="5670"/>
              <a:ext cx="264427" cy="1091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DA1973-C72A-B336-1695-20167451C21B}"/>
              </a:ext>
            </a:extLst>
          </p:cNvPr>
          <p:cNvGrpSpPr/>
          <p:nvPr/>
        </p:nvGrpSpPr>
        <p:grpSpPr>
          <a:xfrm>
            <a:off x="6512953" y="1355960"/>
            <a:ext cx="3252118" cy="879981"/>
            <a:chOff x="3644900" y="111630"/>
            <a:chExt cx="3252118" cy="8799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7D31497-2B56-15E0-2680-87138B2303BC}"/>
                    </a:ext>
                  </a:extLst>
                </p:cNvPr>
                <p:cNvSpPr txBox="1"/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7D31497-2B56-15E0-2680-87138B230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B8432D-F974-1E05-59E0-C8965EA20F0F}"/>
                    </a:ext>
                  </a:extLst>
                </p:cNvPr>
                <p:cNvSpPr txBox="1"/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B8432D-F974-1E05-59E0-C8965EA20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0D8856-2A57-C618-1369-AB7E7D0F6381}"/>
                    </a:ext>
                  </a:extLst>
                </p:cNvPr>
                <p:cNvSpPr txBox="1"/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0D8856-2A57-C618-1369-AB7E7D0F6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75CD05-8289-CB0D-A3A0-5F29F637B2A2}"/>
                    </a:ext>
                  </a:extLst>
                </p:cNvPr>
                <p:cNvSpPr txBox="1"/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75CD05-8289-CB0D-A3A0-5F29F637B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E5FE657-020C-F591-2B1D-E1C575EFEBB9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rot="5400000">
              <a:off x="4592796" y="4711"/>
              <a:ext cx="264427" cy="10938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CBE9AEA3-C5BF-ECA3-43C4-594E324FD15B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 rot="16200000" flipH="1">
              <a:off x="5143741" y="547584"/>
              <a:ext cx="257373" cy="10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80BA78FB-24B0-6D5D-C232-FA485D8824E2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 rot="16200000" flipH="1">
              <a:off x="5685655" y="5670"/>
              <a:ext cx="264427" cy="1091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6217D6-CF67-D62B-2153-F0DA8ABBE657}"/>
              </a:ext>
            </a:extLst>
          </p:cNvPr>
          <p:cNvGrpSpPr/>
          <p:nvPr/>
        </p:nvGrpSpPr>
        <p:grpSpPr>
          <a:xfrm>
            <a:off x="6512953" y="2446189"/>
            <a:ext cx="3252118" cy="879981"/>
            <a:chOff x="3644900" y="111630"/>
            <a:chExt cx="3252118" cy="8799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4EEAA7-0ABE-4ECB-04E3-F1DF3355BC7E}"/>
                    </a:ext>
                  </a:extLst>
                </p:cNvPr>
                <p:cNvSpPr txBox="1"/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4EEAA7-0ABE-4ECB-04E3-F1DF3355B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88E049B-EC46-8346-D5F1-25B4D48D2C36}"/>
                    </a:ext>
                  </a:extLst>
                </p:cNvPr>
                <p:cNvSpPr txBox="1"/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88E049B-EC46-8346-D5F1-25B4D48D2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8C80E1-9E7A-FA5D-BDB3-9092F9E598FD}"/>
                    </a:ext>
                  </a:extLst>
                </p:cNvPr>
                <p:cNvSpPr txBox="1"/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88C80E1-9E7A-FA5D-BDB3-9092F9E59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FCCFA-7A99-3996-AE23-B16C2000E5DB}"/>
                    </a:ext>
                  </a:extLst>
                </p:cNvPr>
                <p:cNvSpPr txBox="1"/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7FCCFA-7A99-3996-AE23-B16C2000E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2CF2BE20-A192-AA3B-1530-A3ADBCBC91CF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rot="5400000">
              <a:off x="4592796" y="4711"/>
              <a:ext cx="264427" cy="10938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28A6499C-1A2A-E327-7A6E-B2FE09ECEA01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rot="16200000" flipH="1">
              <a:off x="5143741" y="547584"/>
              <a:ext cx="257373" cy="10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533EBE-DC25-F03E-5A46-D4E16CA3394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rot="16200000" flipH="1">
              <a:off x="5685655" y="5670"/>
              <a:ext cx="264427" cy="1091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E27642-7771-893D-31DB-4CD2B65B9EA9}"/>
              </a:ext>
            </a:extLst>
          </p:cNvPr>
          <p:cNvGrpSpPr/>
          <p:nvPr/>
        </p:nvGrpSpPr>
        <p:grpSpPr>
          <a:xfrm>
            <a:off x="6512953" y="3440898"/>
            <a:ext cx="3252118" cy="879981"/>
            <a:chOff x="3644900" y="111630"/>
            <a:chExt cx="3252118" cy="8799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A076AD-EE62-A334-AEA9-3319E5C3D670}"/>
                    </a:ext>
                  </a:extLst>
                </p:cNvPr>
                <p:cNvSpPr txBox="1"/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A076AD-EE62-A334-AEA9-3319E5C3D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35" y="111630"/>
                  <a:ext cx="631365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28E4FB-AE30-FE02-81E3-C196B83D0B9F}"/>
                    </a:ext>
                  </a:extLst>
                </p:cNvPr>
                <p:cNvSpPr txBox="1"/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028E4FB-AE30-FE02-81E3-C196B83D0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618" y="683834"/>
                  <a:ext cx="106640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8F824E-16A4-7370-37AE-645992B51B46}"/>
                    </a:ext>
                  </a:extLst>
                </p:cNvPr>
                <p:cNvSpPr txBox="1"/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8F824E-16A4-7370-37AE-645992B51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9736" y="676780"/>
                  <a:ext cx="106640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EED86C-F35C-5939-AD74-0B28DC6263FC}"/>
                    </a:ext>
                  </a:extLst>
                </p:cNvPr>
                <p:cNvSpPr txBox="1"/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EED86C-F35C-5939-AD74-0B28DC626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900" y="683834"/>
                  <a:ext cx="1066400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53688E6E-776E-8A24-C113-B71C7B4DAF01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 rot="5400000">
              <a:off x="4592796" y="4711"/>
              <a:ext cx="264427" cy="10938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4BF08EDF-EEAB-319B-CCDE-860422B4924F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rot="16200000" flipH="1">
              <a:off x="5143741" y="547584"/>
              <a:ext cx="257373" cy="101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5C3976BE-A1F4-7B39-5BF8-57485523609E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rot="16200000" flipH="1">
              <a:off x="5685655" y="5670"/>
              <a:ext cx="264427" cy="10919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92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123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2022-11-26T21:48:16Z</dcterms:created>
  <dcterms:modified xsi:type="dcterms:W3CDTF">2022-11-27T11:10:36Z</dcterms:modified>
</cp:coreProperties>
</file>