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E58B-2807-44E3-A48A-F9D1E467E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3C9C-5DBA-4118-BEB4-5022B96E4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6503-253E-43E9-A760-2BF08600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0843-9BA4-480B-80C5-D222804C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5041-A190-402B-9159-3B683683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1952-8947-440E-8B93-78B6496A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57E8C-D158-47B9-8CF3-A8AD36981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1602-1A7E-41FF-8905-4063F67D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D4D8-B5A6-468A-AFBD-E58DB56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5DE1-5A92-4DFB-B1BC-BBFAF6DB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8D0A9-AF8E-4F21-8627-C72BA414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0ED02-1A74-4415-94C2-A806B576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61E8-814E-4F37-93FD-887AAA25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C814-CED4-416D-890F-F3C32E41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089F-BA90-413A-BE85-FBDBA4C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225-4692-407F-BA7B-EB33B4C7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3E21-78BF-46EF-90E6-096CB706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D4AA-C2EE-452D-AEB9-0A7D61DF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8862-AC0D-4115-802B-7D08ECC6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A835-02B8-45EA-9688-A985E58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F29A-BFEA-4FA3-952D-C7F3B4E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F7EBD-5EBF-43E3-A205-D81AFC1E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F572-E7EB-4BC2-A4D8-8747F2D4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7F56-6673-46B5-84A8-1095479D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8F3E-082B-4E16-BC79-1A0D1113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633-42D2-4463-9228-ED761BC7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817A-F07D-42C2-B5B4-1926B5DF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FD309-384B-4B26-889A-0A7F6043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70CB-CFF1-4D52-99BE-B2E2A92E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FFBB-B6F9-4EFB-85C6-ADA58912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F27D2-4620-4E4A-BD51-AC7F78C1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B27-EEEB-42FC-8C99-63DF3D8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BEE-D56D-4587-856D-B6EE39C7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78A3C-8B51-41A1-A5DC-A6D1F2B8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5D5F2-CF49-452A-B771-877EEDF9B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2DBC3-C86F-4CA3-84F0-0282DBD9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60FAA-1D4A-411E-9B1F-620C2D6D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A3DAC-1C59-4679-9CEA-44925D80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43C12-B46E-4A7E-8D9B-5377E455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8570-2664-432B-A530-D9C4432B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53817-3B6D-4E5B-8687-7334D45D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459F4-6E00-488F-BD40-36D44EEF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D766E-D0A3-4114-BE5B-11988B48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CC2CD-3621-4D23-865E-74A6D666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9841C-A9AA-4E88-BD00-70FC444F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60BFE-6FE1-45D9-BD61-FCADFF0A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646-7A8B-4565-BEC2-ED6F3B43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6A4-E96F-4028-AC5D-127E73DC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67AFE-EEC8-498D-8FFE-328C1AEC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A1C53-E492-4A76-BEC2-C56B1B51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B1241-D708-41EE-B695-79C2019E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BF431-6221-4CBF-9422-9A862572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E285-FF46-43DB-BC55-25AAFF3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AA250-E99D-40AD-93B5-F950A77D1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397D5-731B-491E-A1D6-5BBC5894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75DA-CF74-4E67-B69A-5F1DA2FE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F6BBC-3429-43BF-A1AD-8B77346A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0D30B-7CE6-4C92-B038-46C0FFD9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814B8-0B4E-4B30-92AE-CE928437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4620-2A37-442C-9FE0-225D175F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CEA8-5F94-4005-9214-EDB29B172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BB56-7822-4C50-A6BD-5DC039E0281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E073-F551-4C64-9E3A-DCE7F7348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2BC6-8CA0-4FD7-AAE4-68AD569EB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6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49DA10-2FB8-43EC-B532-2E9417881BDB}"/>
              </a:ext>
            </a:extLst>
          </p:cNvPr>
          <p:cNvGrpSpPr/>
          <p:nvPr/>
        </p:nvGrpSpPr>
        <p:grpSpPr>
          <a:xfrm>
            <a:off x="2213811" y="529389"/>
            <a:ext cx="5486400" cy="4981074"/>
            <a:chOff x="2213811" y="529389"/>
            <a:chExt cx="5486400" cy="49810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19111E-7508-4825-9C8F-8143482CE784}"/>
                </a:ext>
              </a:extLst>
            </p:cNvPr>
            <p:cNvCxnSpPr/>
            <p:nvPr/>
          </p:nvCxnSpPr>
          <p:spPr>
            <a:xfrm>
              <a:off x="2213811" y="529389"/>
              <a:ext cx="0" cy="4981074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4C439E-F63D-4179-A090-751855762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811" y="5510463"/>
              <a:ext cx="5486400" cy="0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BF73BE-C534-4AFC-A6B9-02562516D78D}"/>
              </a:ext>
            </a:extLst>
          </p:cNvPr>
          <p:cNvCxnSpPr/>
          <p:nvPr/>
        </p:nvCxnSpPr>
        <p:spPr>
          <a:xfrm>
            <a:off x="2213811" y="1454727"/>
            <a:ext cx="5184516" cy="4055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0CC95-1CE2-4905-A375-031D697A3707}"/>
              </a:ext>
            </a:extLst>
          </p:cNvPr>
          <p:cNvCxnSpPr>
            <a:cxnSpLocks/>
          </p:cNvCxnSpPr>
          <p:nvPr/>
        </p:nvCxnSpPr>
        <p:spPr>
          <a:xfrm>
            <a:off x="2213811" y="1454727"/>
            <a:ext cx="2311694" cy="40557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CED2E2-F67F-434B-B902-ED4EDE4DA8FE}"/>
              </a:ext>
            </a:extLst>
          </p:cNvPr>
          <p:cNvSpPr/>
          <p:nvPr/>
        </p:nvSpPr>
        <p:spPr>
          <a:xfrm>
            <a:off x="2452255" y="1659023"/>
            <a:ext cx="4660762" cy="3325153"/>
          </a:xfrm>
          <a:custGeom>
            <a:avLst/>
            <a:gdLst>
              <a:gd name="connsiteX0" fmla="*/ 0 w 4488873"/>
              <a:gd name="connsiteY0" fmla="*/ 1745673 h 2935027"/>
              <a:gd name="connsiteX1" fmla="*/ 1080655 w 4488873"/>
              <a:gd name="connsiteY1" fmla="*/ 2867891 h 2935027"/>
              <a:gd name="connsiteX2" fmla="*/ 4488873 w 4488873"/>
              <a:gd name="connsiteY2" fmla="*/ 0 h 2935027"/>
              <a:gd name="connsiteX3" fmla="*/ 4488873 w 4488873"/>
              <a:gd name="connsiteY3" fmla="*/ 0 h 2935027"/>
              <a:gd name="connsiteX0" fmla="*/ 0 w 4738254"/>
              <a:gd name="connsiteY0" fmla="*/ 2161309 h 3009473"/>
              <a:gd name="connsiteX1" fmla="*/ 1330036 w 4738254"/>
              <a:gd name="connsiteY1" fmla="*/ 2867891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2975636"/>
              <a:gd name="connsiteX1" fmla="*/ 1745672 w 4738254"/>
              <a:gd name="connsiteY1" fmla="*/ 2826327 h 2975636"/>
              <a:gd name="connsiteX2" fmla="*/ 4738254 w 4738254"/>
              <a:gd name="connsiteY2" fmla="*/ 0 h 2975636"/>
              <a:gd name="connsiteX3" fmla="*/ 4738254 w 4738254"/>
              <a:gd name="connsiteY3" fmla="*/ 0 h 2975636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0762" h="3325153">
                <a:moveTo>
                  <a:pt x="0" y="2455777"/>
                </a:moveTo>
                <a:cubicBezTo>
                  <a:pt x="166255" y="3162358"/>
                  <a:pt x="677933" y="3571654"/>
                  <a:pt x="1454727" y="3162358"/>
                </a:cubicBezTo>
                <a:cubicBezTo>
                  <a:pt x="2231521" y="2753062"/>
                  <a:pt x="3881033" y="1221901"/>
                  <a:pt x="4660762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B3D9DC-896E-4599-84BF-C4E4FF047A00}"/>
              </a:ext>
            </a:extLst>
          </p:cNvPr>
          <p:cNvSpPr/>
          <p:nvPr/>
        </p:nvSpPr>
        <p:spPr>
          <a:xfrm rot="21328860">
            <a:off x="2470041" y="3640469"/>
            <a:ext cx="5394115" cy="664315"/>
          </a:xfrm>
          <a:custGeom>
            <a:avLst/>
            <a:gdLst>
              <a:gd name="connsiteX0" fmla="*/ 0 w 4696691"/>
              <a:gd name="connsiteY0" fmla="*/ 0 h 708457"/>
              <a:gd name="connsiteX1" fmla="*/ 1454728 w 4696691"/>
              <a:gd name="connsiteY1" fmla="*/ 706582 h 708457"/>
              <a:gd name="connsiteX2" fmla="*/ 4696691 w 4696691"/>
              <a:gd name="connsiteY2" fmla="*/ 166254 h 708457"/>
              <a:gd name="connsiteX0" fmla="*/ 0 w 5037654"/>
              <a:gd name="connsiteY0" fmla="*/ 0 h 598347"/>
              <a:gd name="connsiteX1" fmla="*/ 1795691 w 5037654"/>
              <a:gd name="connsiteY1" fmla="*/ 598094 h 598347"/>
              <a:gd name="connsiteX2" fmla="*/ 5037654 w 5037654"/>
              <a:gd name="connsiteY2" fmla="*/ 57766 h 598347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101"/>
              <a:gd name="connsiteX1" fmla="*/ 2400125 w 5037654"/>
              <a:gd name="connsiteY1" fmla="*/ 536101 h 536101"/>
              <a:gd name="connsiteX2" fmla="*/ 5037654 w 5037654"/>
              <a:gd name="connsiteY2" fmla="*/ 57766 h 536101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82648"/>
              <a:gd name="connsiteX1" fmla="*/ 2400125 w 5394115"/>
              <a:gd name="connsiteY1" fmla="*/ 664315 h 682648"/>
              <a:gd name="connsiteX2" fmla="*/ 5394115 w 5394115"/>
              <a:gd name="connsiteY2" fmla="*/ 0 h 682648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4115" h="664315">
                <a:moveTo>
                  <a:pt x="0" y="128214"/>
                </a:moveTo>
                <a:cubicBezTo>
                  <a:pt x="847417" y="576138"/>
                  <a:pt x="1560516" y="654687"/>
                  <a:pt x="2400125" y="664315"/>
                </a:cubicBezTo>
                <a:cubicBezTo>
                  <a:pt x="3162242" y="658445"/>
                  <a:pt x="4040537" y="469998"/>
                  <a:pt x="5394115" y="0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B5253A-FB89-4ADD-BB8F-072A02B99F14}"/>
              </a:ext>
            </a:extLst>
          </p:cNvPr>
          <p:cNvSpPr/>
          <p:nvPr/>
        </p:nvSpPr>
        <p:spPr>
          <a:xfrm>
            <a:off x="2152247" y="140392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2FEFF-B548-45BE-AD14-033174BFBD24}"/>
              </a:ext>
            </a:extLst>
          </p:cNvPr>
          <p:cNvSpPr/>
          <p:nvPr/>
        </p:nvSpPr>
        <p:spPr>
          <a:xfrm>
            <a:off x="7299824" y="5417473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35739C-0055-4B5F-8EA2-D5128D3B3E0F}"/>
              </a:ext>
            </a:extLst>
          </p:cNvPr>
          <p:cNvCxnSpPr>
            <a:cxnSpLocks/>
          </p:cNvCxnSpPr>
          <p:nvPr/>
        </p:nvCxnSpPr>
        <p:spPr>
          <a:xfrm flipV="1">
            <a:off x="2213810" y="4702202"/>
            <a:ext cx="4164130" cy="17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D7F92-B857-4E5E-9C82-942DAADB7C7C}"/>
              </a:ext>
            </a:extLst>
          </p:cNvPr>
          <p:cNvCxnSpPr>
            <a:cxnSpLocks/>
          </p:cNvCxnSpPr>
          <p:nvPr/>
        </p:nvCxnSpPr>
        <p:spPr>
          <a:xfrm flipV="1">
            <a:off x="2213810" y="4181711"/>
            <a:ext cx="3489412" cy="148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37BF88-DE24-4C63-A8A9-FB742318C78D}"/>
              </a:ext>
            </a:extLst>
          </p:cNvPr>
          <p:cNvCxnSpPr>
            <a:cxnSpLocks/>
          </p:cNvCxnSpPr>
          <p:nvPr/>
        </p:nvCxnSpPr>
        <p:spPr>
          <a:xfrm>
            <a:off x="4525505" y="3321599"/>
            <a:ext cx="0" cy="21175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E52645-01EB-4FBE-AB70-43F2A0BA4A73}"/>
              </a:ext>
            </a:extLst>
          </p:cNvPr>
          <p:cNvCxnSpPr>
            <a:cxnSpLocks/>
          </p:cNvCxnSpPr>
          <p:nvPr/>
        </p:nvCxnSpPr>
        <p:spPr>
          <a:xfrm>
            <a:off x="6352447" y="4719965"/>
            <a:ext cx="0" cy="7904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2F44D-2775-4A59-AC35-DA5701EA2C8D}"/>
              </a:ext>
            </a:extLst>
          </p:cNvPr>
          <p:cNvCxnSpPr>
            <a:cxnSpLocks/>
          </p:cNvCxnSpPr>
          <p:nvPr/>
        </p:nvCxnSpPr>
        <p:spPr>
          <a:xfrm>
            <a:off x="5703222" y="4181711"/>
            <a:ext cx="0" cy="13287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0CBB5D-B4BC-4F39-BEE4-5FD2075CA5C1}"/>
              </a:ext>
            </a:extLst>
          </p:cNvPr>
          <p:cNvCxnSpPr>
            <a:cxnSpLocks/>
          </p:cNvCxnSpPr>
          <p:nvPr/>
        </p:nvCxnSpPr>
        <p:spPr>
          <a:xfrm>
            <a:off x="5199557" y="3866744"/>
            <a:ext cx="0" cy="1643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39FAA3-2864-4A25-95C5-0305C64D5B3A}"/>
              </a:ext>
            </a:extLst>
          </p:cNvPr>
          <p:cNvCxnSpPr>
            <a:cxnSpLocks/>
          </p:cNvCxnSpPr>
          <p:nvPr/>
        </p:nvCxnSpPr>
        <p:spPr>
          <a:xfrm>
            <a:off x="4082819" y="2947261"/>
            <a:ext cx="0" cy="25632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CD689C-CD87-4C96-8739-D94F15D6DB48}"/>
              </a:ext>
            </a:extLst>
          </p:cNvPr>
          <p:cNvCxnSpPr>
            <a:cxnSpLocks/>
          </p:cNvCxnSpPr>
          <p:nvPr/>
        </p:nvCxnSpPr>
        <p:spPr>
          <a:xfrm>
            <a:off x="2213810" y="3303028"/>
            <a:ext cx="23116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15D682-2FA6-453F-B148-B5E31AB9490C}"/>
              </a:ext>
            </a:extLst>
          </p:cNvPr>
          <p:cNvCxnSpPr>
            <a:cxnSpLocks/>
          </p:cNvCxnSpPr>
          <p:nvPr/>
        </p:nvCxnSpPr>
        <p:spPr>
          <a:xfrm flipV="1">
            <a:off x="2213810" y="2940852"/>
            <a:ext cx="1807802" cy="77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D09E5D2-18E7-47A1-AB14-9912DB39FF9F}"/>
              </a:ext>
            </a:extLst>
          </p:cNvPr>
          <p:cNvSpPr/>
          <p:nvPr/>
        </p:nvSpPr>
        <p:spPr>
          <a:xfrm>
            <a:off x="6254168" y="4609242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D37490-E026-4638-9886-D617D8871DB6}"/>
              </a:ext>
            </a:extLst>
          </p:cNvPr>
          <p:cNvSpPr/>
          <p:nvPr/>
        </p:nvSpPr>
        <p:spPr>
          <a:xfrm>
            <a:off x="5580329" y="4103270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45E05-F431-4DF7-A104-1845F09D872F}"/>
              </a:ext>
            </a:extLst>
          </p:cNvPr>
          <p:cNvCxnSpPr>
            <a:cxnSpLocks/>
          </p:cNvCxnSpPr>
          <p:nvPr/>
        </p:nvCxnSpPr>
        <p:spPr>
          <a:xfrm flipV="1">
            <a:off x="2213810" y="3817581"/>
            <a:ext cx="3005797" cy="128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592D876-4476-4ADB-B010-F4C1FEF2FF21}"/>
              </a:ext>
            </a:extLst>
          </p:cNvPr>
          <p:cNvSpPr/>
          <p:nvPr/>
        </p:nvSpPr>
        <p:spPr>
          <a:xfrm>
            <a:off x="5106567" y="373343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4A3DB0-C0BE-4E87-A10F-CC9CFD0D558D}"/>
              </a:ext>
            </a:extLst>
          </p:cNvPr>
          <p:cNvSpPr/>
          <p:nvPr/>
        </p:nvSpPr>
        <p:spPr>
          <a:xfrm>
            <a:off x="4432515" y="322748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F5D234-6C41-49F2-A083-E21EFB7B00D8}"/>
              </a:ext>
            </a:extLst>
          </p:cNvPr>
          <p:cNvSpPr/>
          <p:nvPr/>
        </p:nvSpPr>
        <p:spPr>
          <a:xfrm>
            <a:off x="3984451" y="286424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BDBB64-599C-4DA0-8B70-98C0A9AB9B10}"/>
              </a:ext>
            </a:extLst>
          </p:cNvPr>
          <p:cNvSpPr txBox="1"/>
          <p:nvPr/>
        </p:nvSpPr>
        <p:spPr>
          <a:xfrm>
            <a:off x="2270062" y="1139715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74E77-3121-42D2-9D77-C55E4DC438BF}"/>
              </a:ext>
            </a:extLst>
          </p:cNvPr>
          <p:cNvSpPr txBox="1"/>
          <p:nvPr/>
        </p:nvSpPr>
        <p:spPr>
          <a:xfrm>
            <a:off x="7419435" y="513897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6E284F-38BA-4DFB-898A-A7C01CFC7A58}"/>
              </a:ext>
            </a:extLst>
          </p:cNvPr>
          <p:cNvSpPr txBox="1"/>
          <p:nvPr/>
        </p:nvSpPr>
        <p:spPr>
          <a:xfrm>
            <a:off x="6439147" y="443569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70D010-2531-4ED3-B977-AC56E5DA5183}"/>
              </a:ext>
            </a:extLst>
          </p:cNvPr>
          <p:cNvSpPr txBox="1"/>
          <p:nvPr/>
        </p:nvSpPr>
        <p:spPr>
          <a:xfrm>
            <a:off x="5553891" y="3744241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B94E5F-7A94-4D6A-AE57-B51F7BFAAB16}"/>
              </a:ext>
            </a:extLst>
          </p:cNvPr>
          <p:cNvSpPr txBox="1"/>
          <p:nvPr/>
        </p:nvSpPr>
        <p:spPr>
          <a:xfrm>
            <a:off x="5042112" y="3324894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1FDC3A-F718-44D5-97BE-57E5698492B4}"/>
              </a:ext>
            </a:extLst>
          </p:cNvPr>
          <p:cNvSpPr txBox="1"/>
          <p:nvPr/>
        </p:nvSpPr>
        <p:spPr>
          <a:xfrm>
            <a:off x="4484368" y="2880922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41F614-D46D-4B8A-B603-82F4F9F6612A}"/>
              </a:ext>
            </a:extLst>
          </p:cNvPr>
          <p:cNvSpPr txBox="1"/>
          <p:nvPr/>
        </p:nvSpPr>
        <p:spPr>
          <a:xfrm>
            <a:off x="4052304" y="2538447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E71FC-2991-4290-B593-17C1F2C3E96A}"/>
              </a:ext>
            </a:extLst>
          </p:cNvPr>
          <p:cNvSpPr txBox="1"/>
          <p:nvPr/>
        </p:nvSpPr>
        <p:spPr>
          <a:xfrm>
            <a:off x="4484368" y="510273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MR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F64CD-CF65-499F-AD01-CBBAC6736E6F}"/>
              </a:ext>
            </a:extLst>
          </p:cNvPr>
          <p:cNvSpPr txBox="1"/>
          <p:nvPr/>
        </p:nvSpPr>
        <p:spPr>
          <a:xfrm>
            <a:off x="1675905" y="5323639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58D49-DCA3-4920-B7C3-C16CC7DB1170}"/>
              </a:ext>
            </a:extLst>
          </p:cNvPr>
          <p:cNvSpPr txBox="1"/>
          <p:nvPr/>
        </p:nvSpPr>
        <p:spPr>
          <a:xfrm>
            <a:off x="1675905" y="444400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D91D43-6594-4B65-8A83-57306B3E1093}"/>
              </a:ext>
            </a:extLst>
          </p:cNvPr>
          <p:cNvSpPr txBox="1"/>
          <p:nvPr/>
        </p:nvSpPr>
        <p:spPr>
          <a:xfrm>
            <a:off x="1675905" y="399704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9F02F7-0D95-486F-A9EF-E11A0B5E51CD}"/>
              </a:ext>
            </a:extLst>
          </p:cNvPr>
          <p:cNvSpPr txBox="1"/>
          <p:nvPr/>
        </p:nvSpPr>
        <p:spPr>
          <a:xfrm>
            <a:off x="1675905" y="364094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379BC2-927A-4E1E-9638-B033C4C0596B}"/>
              </a:ext>
            </a:extLst>
          </p:cNvPr>
          <p:cNvSpPr txBox="1"/>
          <p:nvPr/>
        </p:nvSpPr>
        <p:spPr>
          <a:xfrm>
            <a:off x="1675905" y="309693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99D03-0081-4498-922C-850EC13AE7D3}"/>
              </a:ext>
            </a:extLst>
          </p:cNvPr>
          <p:cNvSpPr txBox="1"/>
          <p:nvPr/>
        </p:nvSpPr>
        <p:spPr>
          <a:xfrm>
            <a:off x="1675905" y="271611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B7892A-9189-43C7-AA9C-44572AF76E94}"/>
              </a:ext>
            </a:extLst>
          </p:cNvPr>
          <p:cNvSpPr txBox="1"/>
          <p:nvPr/>
        </p:nvSpPr>
        <p:spPr>
          <a:xfrm>
            <a:off x="1675905" y="127006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036A28-11B2-44DD-9275-71E2785F84F9}"/>
              </a:ext>
            </a:extLst>
          </p:cNvPr>
          <p:cNvSpPr txBox="1"/>
          <p:nvPr/>
        </p:nvSpPr>
        <p:spPr>
          <a:xfrm>
            <a:off x="7851131" y="3135809"/>
            <a:ext cx="6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ATC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D34140-AEDE-4691-AEAA-D67874897E64}"/>
              </a:ext>
            </a:extLst>
          </p:cNvPr>
          <p:cNvSpPr txBox="1"/>
          <p:nvPr/>
        </p:nvSpPr>
        <p:spPr>
          <a:xfrm>
            <a:off x="6880918" y="4694999"/>
            <a:ext cx="11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222CC0-9BB8-438C-BAA5-7D31AB493201}"/>
              </a:ext>
            </a:extLst>
          </p:cNvPr>
          <p:cNvSpPr txBox="1"/>
          <p:nvPr/>
        </p:nvSpPr>
        <p:spPr>
          <a:xfrm>
            <a:off x="71672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B0C33B-9190-48C1-8142-CF3C78F7A678}"/>
              </a:ext>
            </a:extLst>
          </p:cNvPr>
          <p:cNvSpPr txBox="1"/>
          <p:nvPr/>
        </p:nvSpPr>
        <p:spPr>
          <a:xfrm>
            <a:off x="6111776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445B8-906A-43D9-9782-2236889F34EB}"/>
              </a:ext>
            </a:extLst>
          </p:cNvPr>
          <p:cNvSpPr txBox="1"/>
          <p:nvPr/>
        </p:nvSpPr>
        <p:spPr>
          <a:xfrm>
            <a:off x="5518069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3A4A2F-754A-4A87-AB5B-C9CCC9CC8EE0}"/>
              </a:ext>
            </a:extLst>
          </p:cNvPr>
          <p:cNvSpPr txBox="1"/>
          <p:nvPr/>
        </p:nvSpPr>
        <p:spPr>
          <a:xfrm>
            <a:off x="501376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A12021-495A-4382-98C8-723FB127E6BC}"/>
              </a:ext>
            </a:extLst>
          </p:cNvPr>
          <p:cNvSpPr txBox="1"/>
          <p:nvPr/>
        </p:nvSpPr>
        <p:spPr>
          <a:xfrm>
            <a:off x="4306778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B02A5C-32C2-47DD-8F86-26105F553C00}"/>
              </a:ext>
            </a:extLst>
          </p:cNvPr>
          <p:cNvSpPr txBox="1"/>
          <p:nvPr/>
        </p:nvSpPr>
        <p:spPr>
          <a:xfrm>
            <a:off x="38406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331B18-049D-4845-BF40-9DAB9E6B072E}"/>
              </a:ext>
            </a:extLst>
          </p:cNvPr>
          <p:cNvSpPr txBox="1"/>
          <p:nvPr/>
        </p:nvSpPr>
        <p:spPr>
          <a:xfrm>
            <a:off x="1961655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B79186-A0FF-4A8B-A925-70FF16A973BF}"/>
              </a:ext>
            </a:extLst>
          </p:cNvPr>
          <p:cNvSpPr txBox="1"/>
          <p:nvPr/>
        </p:nvSpPr>
        <p:spPr>
          <a:xfrm>
            <a:off x="7112924" y="1388750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49DA10-2FB8-43EC-B532-2E9417881BDB}"/>
              </a:ext>
            </a:extLst>
          </p:cNvPr>
          <p:cNvGrpSpPr/>
          <p:nvPr/>
        </p:nvGrpSpPr>
        <p:grpSpPr>
          <a:xfrm>
            <a:off x="2213811" y="529389"/>
            <a:ext cx="5486400" cy="4981074"/>
            <a:chOff x="2213811" y="529389"/>
            <a:chExt cx="5486400" cy="49810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19111E-7508-4825-9C8F-8143482CE784}"/>
                </a:ext>
              </a:extLst>
            </p:cNvPr>
            <p:cNvCxnSpPr/>
            <p:nvPr/>
          </p:nvCxnSpPr>
          <p:spPr>
            <a:xfrm>
              <a:off x="2213811" y="529389"/>
              <a:ext cx="0" cy="4981074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4C439E-F63D-4179-A090-751855762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811" y="5510463"/>
              <a:ext cx="5486400" cy="0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BF73BE-C534-4AFC-A6B9-02562516D78D}"/>
              </a:ext>
            </a:extLst>
          </p:cNvPr>
          <p:cNvCxnSpPr/>
          <p:nvPr/>
        </p:nvCxnSpPr>
        <p:spPr>
          <a:xfrm>
            <a:off x="2213811" y="1454727"/>
            <a:ext cx="5184516" cy="4055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0CC95-1CE2-4905-A375-031D697A3707}"/>
              </a:ext>
            </a:extLst>
          </p:cNvPr>
          <p:cNvCxnSpPr>
            <a:cxnSpLocks/>
          </p:cNvCxnSpPr>
          <p:nvPr/>
        </p:nvCxnSpPr>
        <p:spPr>
          <a:xfrm>
            <a:off x="2213811" y="1454727"/>
            <a:ext cx="2311694" cy="40557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CED2E2-F67F-434B-B902-ED4EDE4DA8FE}"/>
              </a:ext>
            </a:extLst>
          </p:cNvPr>
          <p:cNvSpPr/>
          <p:nvPr/>
        </p:nvSpPr>
        <p:spPr>
          <a:xfrm>
            <a:off x="2604656" y="2239885"/>
            <a:ext cx="3909524" cy="2763915"/>
          </a:xfrm>
          <a:custGeom>
            <a:avLst/>
            <a:gdLst>
              <a:gd name="connsiteX0" fmla="*/ 0 w 4488873"/>
              <a:gd name="connsiteY0" fmla="*/ 1745673 h 2935027"/>
              <a:gd name="connsiteX1" fmla="*/ 1080655 w 4488873"/>
              <a:gd name="connsiteY1" fmla="*/ 2867891 h 2935027"/>
              <a:gd name="connsiteX2" fmla="*/ 4488873 w 4488873"/>
              <a:gd name="connsiteY2" fmla="*/ 0 h 2935027"/>
              <a:gd name="connsiteX3" fmla="*/ 4488873 w 4488873"/>
              <a:gd name="connsiteY3" fmla="*/ 0 h 2935027"/>
              <a:gd name="connsiteX0" fmla="*/ 0 w 4738254"/>
              <a:gd name="connsiteY0" fmla="*/ 2161309 h 3009473"/>
              <a:gd name="connsiteX1" fmla="*/ 1330036 w 4738254"/>
              <a:gd name="connsiteY1" fmla="*/ 2867891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2975636"/>
              <a:gd name="connsiteX1" fmla="*/ 1745672 w 4738254"/>
              <a:gd name="connsiteY1" fmla="*/ 2826327 h 2975636"/>
              <a:gd name="connsiteX2" fmla="*/ 4738254 w 4738254"/>
              <a:gd name="connsiteY2" fmla="*/ 0 h 2975636"/>
              <a:gd name="connsiteX3" fmla="*/ 4738254 w 4738254"/>
              <a:gd name="connsiteY3" fmla="*/ 0 h 2975636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0762" h="3325153">
                <a:moveTo>
                  <a:pt x="0" y="2455777"/>
                </a:moveTo>
                <a:cubicBezTo>
                  <a:pt x="166255" y="3162358"/>
                  <a:pt x="677933" y="3571654"/>
                  <a:pt x="1454727" y="3162358"/>
                </a:cubicBezTo>
                <a:cubicBezTo>
                  <a:pt x="2231521" y="2753062"/>
                  <a:pt x="3881033" y="1221901"/>
                  <a:pt x="4660762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B3D9DC-896E-4599-84BF-C4E4FF047A00}"/>
              </a:ext>
            </a:extLst>
          </p:cNvPr>
          <p:cNvSpPr/>
          <p:nvPr/>
        </p:nvSpPr>
        <p:spPr>
          <a:xfrm rot="21238240">
            <a:off x="2561975" y="3631934"/>
            <a:ext cx="5077055" cy="720045"/>
          </a:xfrm>
          <a:custGeom>
            <a:avLst/>
            <a:gdLst>
              <a:gd name="connsiteX0" fmla="*/ 0 w 4696691"/>
              <a:gd name="connsiteY0" fmla="*/ 0 h 708457"/>
              <a:gd name="connsiteX1" fmla="*/ 1454728 w 4696691"/>
              <a:gd name="connsiteY1" fmla="*/ 706582 h 708457"/>
              <a:gd name="connsiteX2" fmla="*/ 4696691 w 4696691"/>
              <a:gd name="connsiteY2" fmla="*/ 166254 h 708457"/>
              <a:gd name="connsiteX0" fmla="*/ 0 w 5037654"/>
              <a:gd name="connsiteY0" fmla="*/ 0 h 598347"/>
              <a:gd name="connsiteX1" fmla="*/ 1795691 w 5037654"/>
              <a:gd name="connsiteY1" fmla="*/ 598094 h 598347"/>
              <a:gd name="connsiteX2" fmla="*/ 5037654 w 5037654"/>
              <a:gd name="connsiteY2" fmla="*/ 57766 h 598347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101"/>
              <a:gd name="connsiteX1" fmla="*/ 2400125 w 5037654"/>
              <a:gd name="connsiteY1" fmla="*/ 536101 h 536101"/>
              <a:gd name="connsiteX2" fmla="*/ 5037654 w 5037654"/>
              <a:gd name="connsiteY2" fmla="*/ 57766 h 536101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82648"/>
              <a:gd name="connsiteX1" fmla="*/ 2400125 w 5394115"/>
              <a:gd name="connsiteY1" fmla="*/ 664315 h 682648"/>
              <a:gd name="connsiteX2" fmla="*/ 5394115 w 5394115"/>
              <a:gd name="connsiteY2" fmla="*/ 0 h 682648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4115" h="664315">
                <a:moveTo>
                  <a:pt x="0" y="128214"/>
                </a:moveTo>
                <a:cubicBezTo>
                  <a:pt x="847417" y="576138"/>
                  <a:pt x="1560516" y="654687"/>
                  <a:pt x="2400125" y="664315"/>
                </a:cubicBezTo>
                <a:cubicBezTo>
                  <a:pt x="3162242" y="658445"/>
                  <a:pt x="4040537" y="469998"/>
                  <a:pt x="5394115" y="0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B5253A-FB89-4ADD-BB8F-072A02B99F14}"/>
              </a:ext>
            </a:extLst>
          </p:cNvPr>
          <p:cNvSpPr/>
          <p:nvPr/>
        </p:nvSpPr>
        <p:spPr>
          <a:xfrm>
            <a:off x="2152247" y="140392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2FEFF-B548-45BE-AD14-033174BFBD24}"/>
              </a:ext>
            </a:extLst>
          </p:cNvPr>
          <p:cNvSpPr/>
          <p:nvPr/>
        </p:nvSpPr>
        <p:spPr>
          <a:xfrm>
            <a:off x="7299824" y="5417473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35739C-0055-4B5F-8EA2-D5128D3B3E0F}"/>
              </a:ext>
            </a:extLst>
          </p:cNvPr>
          <p:cNvCxnSpPr>
            <a:cxnSpLocks/>
          </p:cNvCxnSpPr>
          <p:nvPr/>
        </p:nvCxnSpPr>
        <p:spPr>
          <a:xfrm flipV="1">
            <a:off x="2213810" y="4702202"/>
            <a:ext cx="4164130" cy="17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D7F92-B857-4E5E-9C82-942DAADB7C7C}"/>
              </a:ext>
            </a:extLst>
          </p:cNvPr>
          <p:cNvCxnSpPr>
            <a:cxnSpLocks/>
          </p:cNvCxnSpPr>
          <p:nvPr/>
        </p:nvCxnSpPr>
        <p:spPr>
          <a:xfrm flipV="1">
            <a:off x="2213810" y="4181711"/>
            <a:ext cx="3489412" cy="148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37BF88-DE24-4C63-A8A9-FB742318C78D}"/>
              </a:ext>
            </a:extLst>
          </p:cNvPr>
          <p:cNvCxnSpPr>
            <a:cxnSpLocks/>
          </p:cNvCxnSpPr>
          <p:nvPr/>
        </p:nvCxnSpPr>
        <p:spPr>
          <a:xfrm>
            <a:off x="4525505" y="3321599"/>
            <a:ext cx="0" cy="21175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E52645-01EB-4FBE-AB70-43F2A0BA4A73}"/>
              </a:ext>
            </a:extLst>
          </p:cNvPr>
          <p:cNvCxnSpPr>
            <a:cxnSpLocks/>
          </p:cNvCxnSpPr>
          <p:nvPr/>
        </p:nvCxnSpPr>
        <p:spPr>
          <a:xfrm>
            <a:off x="6352447" y="4719965"/>
            <a:ext cx="0" cy="7904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2F44D-2775-4A59-AC35-DA5701EA2C8D}"/>
              </a:ext>
            </a:extLst>
          </p:cNvPr>
          <p:cNvCxnSpPr>
            <a:cxnSpLocks/>
          </p:cNvCxnSpPr>
          <p:nvPr/>
        </p:nvCxnSpPr>
        <p:spPr>
          <a:xfrm>
            <a:off x="5703222" y="4181711"/>
            <a:ext cx="0" cy="13287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0CBB5D-B4BC-4F39-BEE4-5FD2075CA5C1}"/>
              </a:ext>
            </a:extLst>
          </p:cNvPr>
          <p:cNvCxnSpPr>
            <a:cxnSpLocks/>
          </p:cNvCxnSpPr>
          <p:nvPr/>
        </p:nvCxnSpPr>
        <p:spPr>
          <a:xfrm>
            <a:off x="5161457" y="3866744"/>
            <a:ext cx="0" cy="1643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39FAA3-2864-4A25-95C5-0305C64D5B3A}"/>
              </a:ext>
            </a:extLst>
          </p:cNvPr>
          <p:cNvCxnSpPr>
            <a:cxnSpLocks/>
          </p:cNvCxnSpPr>
          <p:nvPr/>
        </p:nvCxnSpPr>
        <p:spPr>
          <a:xfrm>
            <a:off x="4082819" y="2947261"/>
            <a:ext cx="0" cy="25632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CD689C-CD87-4C96-8739-D94F15D6DB48}"/>
              </a:ext>
            </a:extLst>
          </p:cNvPr>
          <p:cNvCxnSpPr>
            <a:cxnSpLocks/>
          </p:cNvCxnSpPr>
          <p:nvPr/>
        </p:nvCxnSpPr>
        <p:spPr>
          <a:xfrm>
            <a:off x="2213810" y="3303028"/>
            <a:ext cx="23116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15D682-2FA6-453F-B148-B5E31AB9490C}"/>
              </a:ext>
            </a:extLst>
          </p:cNvPr>
          <p:cNvCxnSpPr>
            <a:cxnSpLocks/>
          </p:cNvCxnSpPr>
          <p:nvPr/>
        </p:nvCxnSpPr>
        <p:spPr>
          <a:xfrm flipV="1">
            <a:off x="2213810" y="2940852"/>
            <a:ext cx="1807802" cy="77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D09E5D2-18E7-47A1-AB14-9912DB39FF9F}"/>
              </a:ext>
            </a:extLst>
          </p:cNvPr>
          <p:cNvSpPr/>
          <p:nvPr/>
        </p:nvSpPr>
        <p:spPr>
          <a:xfrm>
            <a:off x="6254168" y="4609242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D37490-E026-4638-9886-D617D8871DB6}"/>
              </a:ext>
            </a:extLst>
          </p:cNvPr>
          <p:cNvSpPr/>
          <p:nvPr/>
        </p:nvSpPr>
        <p:spPr>
          <a:xfrm>
            <a:off x="5580329" y="4103270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45E05-F431-4DF7-A104-1845F09D872F}"/>
              </a:ext>
            </a:extLst>
          </p:cNvPr>
          <p:cNvCxnSpPr>
            <a:cxnSpLocks/>
          </p:cNvCxnSpPr>
          <p:nvPr/>
        </p:nvCxnSpPr>
        <p:spPr>
          <a:xfrm flipV="1">
            <a:off x="2213810" y="3766781"/>
            <a:ext cx="3005797" cy="128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592D876-4476-4ADB-B010-F4C1FEF2FF21}"/>
              </a:ext>
            </a:extLst>
          </p:cNvPr>
          <p:cNvSpPr/>
          <p:nvPr/>
        </p:nvSpPr>
        <p:spPr>
          <a:xfrm>
            <a:off x="5068467" y="368263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4A3DB0-C0BE-4E87-A10F-CC9CFD0D558D}"/>
              </a:ext>
            </a:extLst>
          </p:cNvPr>
          <p:cNvSpPr/>
          <p:nvPr/>
        </p:nvSpPr>
        <p:spPr>
          <a:xfrm>
            <a:off x="4432515" y="322748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F5D234-6C41-49F2-A083-E21EFB7B00D8}"/>
              </a:ext>
            </a:extLst>
          </p:cNvPr>
          <p:cNvSpPr/>
          <p:nvPr/>
        </p:nvSpPr>
        <p:spPr>
          <a:xfrm>
            <a:off x="3984451" y="286424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BDBB64-599C-4DA0-8B70-98C0A9AB9B10}"/>
              </a:ext>
            </a:extLst>
          </p:cNvPr>
          <p:cNvSpPr txBox="1"/>
          <p:nvPr/>
        </p:nvSpPr>
        <p:spPr>
          <a:xfrm>
            <a:off x="2270062" y="1139715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74E77-3121-42D2-9D77-C55E4DC438BF}"/>
              </a:ext>
            </a:extLst>
          </p:cNvPr>
          <p:cNvSpPr txBox="1"/>
          <p:nvPr/>
        </p:nvSpPr>
        <p:spPr>
          <a:xfrm>
            <a:off x="7419435" y="513897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6E284F-38BA-4DFB-898A-A7C01CFC7A58}"/>
              </a:ext>
            </a:extLst>
          </p:cNvPr>
          <p:cNvSpPr txBox="1"/>
          <p:nvPr/>
        </p:nvSpPr>
        <p:spPr>
          <a:xfrm>
            <a:off x="6439147" y="443569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70D010-2531-4ED3-B977-AC56E5DA5183}"/>
              </a:ext>
            </a:extLst>
          </p:cNvPr>
          <p:cNvSpPr txBox="1"/>
          <p:nvPr/>
        </p:nvSpPr>
        <p:spPr>
          <a:xfrm>
            <a:off x="5553891" y="3744241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B94E5F-7A94-4D6A-AE57-B51F7BFAAB16}"/>
              </a:ext>
            </a:extLst>
          </p:cNvPr>
          <p:cNvSpPr txBox="1"/>
          <p:nvPr/>
        </p:nvSpPr>
        <p:spPr>
          <a:xfrm>
            <a:off x="5042112" y="3324894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1FDC3A-F718-44D5-97BE-57E5698492B4}"/>
              </a:ext>
            </a:extLst>
          </p:cNvPr>
          <p:cNvSpPr txBox="1"/>
          <p:nvPr/>
        </p:nvSpPr>
        <p:spPr>
          <a:xfrm>
            <a:off x="4484368" y="2880922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41F614-D46D-4B8A-B603-82F4F9F6612A}"/>
              </a:ext>
            </a:extLst>
          </p:cNvPr>
          <p:cNvSpPr txBox="1"/>
          <p:nvPr/>
        </p:nvSpPr>
        <p:spPr>
          <a:xfrm>
            <a:off x="4052304" y="2538447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E71FC-2991-4290-B593-17C1F2C3E96A}"/>
              </a:ext>
            </a:extLst>
          </p:cNvPr>
          <p:cNvSpPr txBox="1"/>
          <p:nvPr/>
        </p:nvSpPr>
        <p:spPr>
          <a:xfrm>
            <a:off x="4484368" y="510273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MR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F64CD-CF65-499F-AD01-CBBAC6736E6F}"/>
              </a:ext>
            </a:extLst>
          </p:cNvPr>
          <p:cNvSpPr txBox="1"/>
          <p:nvPr/>
        </p:nvSpPr>
        <p:spPr>
          <a:xfrm>
            <a:off x="1675905" y="5323639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58D49-DCA3-4920-B7C3-C16CC7DB1170}"/>
              </a:ext>
            </a:extLst>
          </p:cNvPr>
          <p:cNvSpPr txBox="1"/>
          <p:nvPr/>
        </p:nvSpPr>
        <p:spPr>
          <a:xfrm>
            <a:off x="1675905" y="444400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D91D43-6594-4B65-8A83-57306B3E1093}"/>
              </a:ext>
            </a:extLst>
          </p:cNvPr>
          <p:cNvSpPr txBox="1"/>
          <p:nvPr/>
        </p:nvSpPr>
        <p:spPr>
          <a:xfrm>
            <a:off x="1675905" y="399704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9F02F7-0D95-486F-A9EF-E11A0B5E51CD}"/>
              </a:ext>
            </a:extLst>
          </p:cNvPr>
          <p:cNvSpPr txBox="1"/>
          <p:nvPr/>
        </p:nvSpPr>
        <p:spPr>
          <a:xfrm>
            <a:off x="1675905" y="360284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379BC2-927A-4E1E-9638-B033C4C0596B}"/>
              </a:ext>
            </a:extLst>
          </p:cNvPr>
          <p:cNvSpPr txBox="1"/>
          <p:nvPr/>
        </p:nvSpPr>
        <p:spPr>
          <a:xfrm>
            <a:off x="1675905" y="309693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99D03-0081-4498-922C-850EC13AE7D3}"/>
              </a:ext>
            </a:extLst>
          </p:cNvPr>
          <p:cNvSpPr txBox="1"/>
          <p:nvPr/>
        </p:nvSpPr>
        <p:spPr>
          <a:xfrm>
            <a:off x="1675905" y="271611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B7892A-9189-43C7-AA9C-44572AF76E94}"/>
              </a:ext>
            </a:extLst>
          </p:cNvPr>
          <p:cNvSpPr txBox="1"/>
          <p:nvPr/>
        </p:nvSpPr>
        <p:spPr>
          <a:xfrm>
            <a:off x="1675905" y="127006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036A28-11B2-44DD-9275-71E2785F84F9}"/>
              </a:ext>
            </a:extLst>
          </p:cNvPr>
          <p:cNvSpPr txBox="1"/>
          <p:nvPr/>
        </p:nvSpPr>
        <p:spPr>
          <a:xfrm>
            <a:off x="7469735" y="3017968"/>
            <a:ext cx="6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ATC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D34140-AEDE-4691-AEAA-D67874897E64}"/>
              </a:ext>
            </a:extLst>
          </p:cNvPr>
          <p:cNvSpPr txBox="1"/>
          <p:nvPr/>
        </p:nvSpPr>
        <p:spPr>
          <a:xfrm>
            <a:off x="6880918" y="4694999"/>
            <a:ext cx="11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222CC0-9BB8-438C-BAA5-7D31AB493201}"/>
              </a:ext>
            </a:extLst>
          </p:cNvPr>
          <p:cNvSpPr txBox="1"/>
          <p:nvPr/>
        </p:nvSpPr>
        <p:spPr>
          <a:xfrm>
            <a:off x="71672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B0C33B-9190-48C1-8142-CF3C78F7A678}"/>
              </a:ext>
            </a:extLst>
          </p:cNvPr>
          <p:cNvSpPr txBox="1"/>
          <p:nvPr/>
        </p:nvSpPr>
        <p:spPr>
          <a:xfrm>
            <a:off x="6111776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445B8-906A-43D9-9782-2236889F34EB}"/>
              </a:ext>
            </a:extLst>
          </p:cNvPr>
          <p:cNvSpPr txBox="1"/>
          <p:nvPr/>
        </p:nvSpPr>
        <p:spPr>
          <a:xfrm>
            <a:off x="5518069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3A4A2F-754A-4A87-AB5B-C9CCC9CC8EE0}"/>
              </a:ext>
            </a:extLst>
          </p:cNvPr>
          <p:cNvSpPr txBox="1"/>
          <p:nvPr/>
        </p:nvSpPr>
        <p:spPr>
          <a:xfrm>
            <a:off x="498836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A12021-495A-4382-98C8-723FB127E6BC}"/>
              </a:ext>
            </a:extLst>
          </p:cNvPr>
          <p:cNvSpPr txBox="1"/>
          <p:nvPr/>
        </p:nvSpPr>
        <p:spPr>
          <a:xfrm>
            <a:off x="4306778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B02A5C-32C2-47DD-8F86-26105F553C00}"/>
              </a:ext>
            </a:extLst>
          </p:cNvPr>
          <p:cNvSpPr txBox="1"/>
          <p:nvPr/>
        </p:nvSpPr>
        <p:spPr>
          <a:xfrm>
            <a:off x="38406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331B18-049D-4845-BF40-9DAB9E6B072E}"/>
              </a:ext>
            </a:extLst>
          </p:cNvPr>
          <p:cNvSpPr txBox="1"/>
          <p:nvPr/>
        </p:nvSpPr>
        <p:spPr>
          <a:xfrm>
            <a:off x="1961655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B79186-A0FF-4A8B-A925-70FF16A973BF}"/>
              </a:ext>
            </a:extLst>
          </p:cNvPr>
          <p:cNvSpPr txBox="1"/>
          <p:nvPr/>
        </p:nvSpPr>
        <p:spPr>
          <a:xfrm>
            <a:off x="6491097" y="192419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9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7</cp:revision>
  <dcterms:created xsi:type="dcterms:W3CDTF">2019-04-20T15:04:43Z</dcterms:created>
  <dcterms:modified xsi:type="dcterms:W3CDTF">2019-04-20T16:12:28Z</dcterms:modified>
</cp:coreProperties>
</file>