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4B72-F016-4E28-80BE-01938D9C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3723-1165-45C6-9D83-AC61091F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33F4-AA56-4430-9F39-7FC36C9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44D4-C4A3-4734-A517-6235AF67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9B86-72A1-4DEE-92E8-E64B41D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4E17-8CE7-4019-BA3B-45A79F0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DF924-E4FE-4235-BD99-B92F2E3F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4D30-A680-47E3-BB54-D0C8613D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DC6-5865-42E4-8E79-746FC493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5C63-D1BA-48EC-A942-C69D279A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2759-C0D5-486D-9F87-85DD0E8E3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D5B9-B39B-4C53-9C14-63C11444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460E-DD6D-42EE-85B4-ED07456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F0F3-6500-4F72-B44E-E2793A73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FB73-2034-4AF1-8CEF-C7D529D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3B53-0BF3-45BE-BFF4-1CA68C4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E80E-7DD0-4EBA-AB70-15236917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C69D-BB85-460C-B3FB-4C9E395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E33B-7361-4815-A588-D9883AB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FC18-CF0E-4DDB-A916-283B017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9FD-B3E9-4F67-98E4-48A392C9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87AC-4F34-43EB-81EC-9901B300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0827-6A21-4574-98D5-BFCFCC9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4CF7-080B-4EED-985B-C3A54AB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3E59-3BFE-4A2B-89F4-F100861F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ADD-6616-41E2-8488-A1A1C226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0067-0717-41D7-B563-07F88373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93C8-550C-4EB6-B62D-2C9CFBE2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6C7A-B8AF-4ADE-8D14-9739C3D8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1107-5AE8-49AC-9395-127F08FD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B50D-C718-4697-AE9B-2840762F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5065-01B8-4302-BB0D-69387618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3EDA-B265-4FF5-967E-EFDFC698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FBB5-7431-48AC-8F73-2A164E72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A0FF5-9E9C-4F6D-8A65-9A9AED71E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38D0-9910-4886-BB80-8106C128D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44BE2-6F70-4AB9-A560-63542287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93F9-82DB-433D-99A8-8F737CB9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B7D9-5409-4DB4-86E8-33E566DC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661-A886-45AF-AFBA-C99561E8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C1B6E-3C36-4105-A56C-6F9A4780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BA2-1A37-4BE6-9668-39983981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0EF95-D29C-4DE5-9465-E954673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2C7A-0038-4F15-ADB3-43CCE92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3DECC-F64E-40A9-A2C8-61C6F42E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D816-DA09-4208-977B-9EF35629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3DA-C972-461B-90D5-0461D062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28BC-36D5-496C-9028-DDE60960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10F0-7D49-46CB-82B3-0F0DAF1E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45736-1724-4D3A-B644-3B8E27C8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A261-2331-4A02-A7AC-B09038CB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68E0-B54D-4C16-8FF2-A5567AF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C362-DC49-4235-8E25-E04E70D0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A6815-37C3-4240-A00A-778258258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814D1-A664-48DB-AF1E-D68CC128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82A62-B7FC-4EC4-8CB6-371B0CC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66A8-F6FF-4573-9C0D-E25EAED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DFC3-392A-47E2-AF24-6B1FF8E2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2DB9-CB48-4A48-B7DA-123EB97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60DC7-8DD4-47EC-BC3E-D1F046A83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2E6B-B4A9-4C33-BD10-C8EE90D6B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0668-1077-44D9-BD17-4CA81784BE7A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3653-F986-4326-9B8D-5E3051A4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22A4-CEE5-4A1E-B3F6-463942723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CE0D-623B-468E-B82B-1882EF0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54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021900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22F2B-92F2-40DC-B5B2-5CF215C0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021900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3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54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23676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E2846D-A5DC-4C00-ABD9-5E765685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236766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1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54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08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4C5022-456B-4C23-8EE4-719994E8E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187769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B3A51CF-BC97-4875-B45E-2E3C2936930C}"/>
              </a:ext>
            </a:extLst>
          </p:cNvPr>
          <p:cNvSpPr/>
          <p:nvPr/>
        </p:nvSpPr>
        <p:spPr>
          <a:xfrm rot="10800000">
            <a:off x="4373282" y="1228812"/>
            <a:ext cx="3773096" cy="3769112"/>
          </a:xfrm>
          <a:custGeom>
            <a:avLst/>
            <a:gdLst>
              <a:gd name="connsiteX0" fmla="*/ 0 w 3773096"/>
              <a:gd name="connsiteY0" fmla="*/ 3715771 h 3769112"/>
              <a:gd name="connsiteX1" fmla="*/ 0 w 3773096"/>
              <a:gd name="connsiteY1" fmla="*/ 3502413 h 3769112"/>
              <a:gd name="connsiteX2" fmla="*/ 53341 w 3773096"/>
              <a:gd name="connsiteY2" fmla="*/ 3449072 h 3769112"/>
              <a:gd name="connsiteX3" fmla="*/ 3453056 w 3773096"/>
              <a:gd name="connsiteY3" fmla="*/ 3449072 h 3769112"/>
              <a:gd name="connsiteX4" fmla="*/ 3453056 w 3773096"/>
              <a:gd name="connsiteY4" fmla="*/ 53341 h 3769112"/>
              <a:gd name="connsiteX5" fmla="*/ 3506397 w 3773096"/>
              <a:gd name="connsiteY5" fmla="*/ 0 h 3769112"/>
              <a:gd name="connsiteX6" fmla="*/ 3719755 w 3773096"/>
              <a:gd name="connsiteY6" fmla="*/ 0 h 3769112"/>
              <a:gd name="connsiteX7" fmla="*/ 3773096 w 3773096"/>
              <a:gd name="connsiteY7" fmla="*/ 53341 h 3769112"/>
              <a:gd name="connsiteX8" fmla="*/ 3773096 w 3773096"/>
              <a:gd name="connsiteY8" fmla="*/ 3715771 h 3769112"/>
              <a:gd name="connsiteX9" fmla="*/ 3719755 w 3773096"/>
              <a:gd name="connsiteY9" fmla="*/ 3769112 h 3769112"/>
              <a:gd name="connsiteX10" fmla="*/ 3715771 w 3773096"/>
              <a:gd name="connsiteY10" fmla="*/ 3769112 h 3769112"/>
              <a:gd name="connsiteX11" fmla="*/ 3506397 w 3773096"/>
              <a:gd name="connsiteY11" fmla="*/ 3769112 h 3769112"/>
              <a:gd name="connsiteX12" fmla="*/ 53341 w 3773096"/>
              <a:gd name="connsiteY12" fmla="*/ 3769112 h 3769112"/>
              <a:gd name="connsiteX13" fmla="*/ 0 w 3773096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3096" h="3769112">
                <a:moveTo>
                  <a:pt x="0" y="3715771"/>
                </a:moveTo>
                <a:lnTo>
                  <a:pt x="0" y="3502413"/>
                </a:lnTo>
                <a:cubicBezTo>
                  <a:pt x="0" y="3472954"/>
                  <a:pt x="23882" y="3449072"/>
                  <a:pt x="53341" y="3449072"/>
                </a:cubicBezTo>
                <a:lnTo>
                  <a:pt x="3453056" y="3449072"/>
                </a:lnTo>
                <a:lnTo>
                  <a:pt x="3453056" y="53341"/>
                </a:lnTo>
                <a:cubicBezTo>
                  <a:pt x="3453056" y="23882"/>
                  <a:pt x="3476938" y="0"/>
                  <a:pt x="3506397" y="0"/>
                </a:cubicBezTo>
                <a:lnTo>
                  <a:pt x="3719755" y="0"/>
                </a:lnTo>
                <a:cubicBezTo>
                  <a:pt x="3749214" y="0"/>
                  <a:pt x="3773096" y="23882"/>
                  <a:pt x="3773096" y="53341"/>
                </a:cubicBezTo>
                <a:lnTo>
                  <a:pt x="3773096" y="3715771"/>
                </a:lnTo>
                <a:cubicBezTo>
                  <a:pt x="3773096" y="3745230"/>
                  <a:pt x="3749214" y="3769112"/>
                  <a:pt x="3719755" y="3769112"/>
                </a:cubicBezTo>
                <a:lnTo>
                  <a:pt x="3715771" y="3769112"/>
                </a:lnTo>
                <a:lnTo>
                  <a:pt x="3506397" y="3769112"/>
                </a:ln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8422CC-D497-4DA7-B0E6-C3832A1F7F2F}"/>
              </a:ext>
            </a:extLst>
          </p:cNvPr>
          <p:cNvSpPr/>
          <p:nvPr/>
        </p:nvSpPr>
        <p:spPr>
          <a:xfrm rot="16200000">
            <a:off x="4375274" y="1226820"/>
            <a:ext cx="3769112" cy="3769112"/>
          </a:xfrm>
          <a:custGeom>
            <a:avLst/>
            <a:gdLst>
              <a:gd name="connsiteX0" fmla="*/ 0 w 3769112"/>
              <a:gd name="connsiteY0" fmla="*/ 3715771 h 3769112"/>
              <a:gd name="connsiteX1" fmla="*/ 0 w 3769112"/>
              <a:gd name="connsiteY1" fmla="*/ 266699 h 3769112"/>
              <a:gd name="connsiteX2" fmla="*/ 0 w 3769112"/>
              <a:gd name="connsiteY2" fmla="*/ 53341 h 3769112"/>
              <a:gd name="connsiteX3" fmla="*/ 53341 w 3769112"/>
              <a:gd name="connsiteY3" fmla="*/ 0 h 3769112"/>
              <a:gd name="connsiteX4" fmla="*/ 266699 w 3769112"/>
              <a:gd name="connsiteY4" fmla="*/ 0 h 3769112"/>
              <a:gd name="connsiteX5" fmla="*/ 3715771 w 3769112"/>
              <a:gd name="connsiteY5" fmla="*/ 0 h 3769112"/>
              <a:gd name="connsiteX6" fmla="*/ 3769112 w 3769112"/>
              <a:gd name="connsiteY6" fmla="*/ 53341 h 3769112"/>
              <a:gd name="connsiteX7" fmla="*/ 3769112 w 3769112"/>
              <a:gd name="connsiteY7" fmla="*/ 266699 h 3769112"/>
              <a:gd name="connsiteX8" fmla="*/ 3715771 w 3769112"/>
              <a:gd name="connsiteY8" fmla="*/ 320040 h 3769112"/>
              <a:gd name="connsiteX9" fmla="*/ 320040 w 3769112"/>
              <a:gd name="connsiteY9" fmla="*/ 320040 h 3769112"/>
              <a:gd name="connsiteX10" fmla="*/ 320040 w 3769112"/>
              <a:gd name="connsiteY10" fmla="*/ 3715771 h 3769112"/>
              <a:gd name="connsiteX11" fmla="*/ 266699 w 3769112"/>
              <a:gd name="connsiteY11" fmla="*/ 3769112 h 3769112"/>
              <a:gd name="connsiteX12" fmla="*/ 53341 w 3769112"/>
              <a:gd name="connsiteY12" fmla="*/ 3769112 h 3769112"/>
              <a:gd name="connsiteX13" fmla="*/ 0 w 3769112"/>
              <a:gd name="connsiteY13" fmla="*/ 3715771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69112" h="3769112">
                <a:moveTo>
                  <a:pt x="0" y="3715771"/>
                </a:moveTo>
                <a:lnTo>
                  <a:pt x="0" y="266699"/>
                </a:lnTo>
                <a:lnTo>
                  <a:pt x="0" y="53341"/>
                </a:lnTo>
                <a:cubicBezTo>
                  <a:pt x="0" y="23882"/>
                  <a:pt x="23882" y="0"/>
                  <a:pt x="53341" y="0"/>
                </a:cubicBezTo>
                <a:lnTo>
                  <a:pt x="266699" y="0"/>
                </a:lnTo>
                <a:lnTo>
                  <a:pt x="3715771" y="0"/>
                </a:lnTo>
                <a:cubicBezTo>
                  <a:pt x="3745230" y="0"/>
                  <a:pt x="3769112" y="23882"/>
                  <a:pt x="3769112" y="53341"/>
                </a:cubicBezTo>
                <a:lnTo>
                  <a:pt x="3769112" y="266699"/>
                </a:lnTo>
                <a:cubicBezTo>
                  <a:pt x="3769112" y="296158"/>
                  <a:pt x="3745230" y="320040"/>
                  <a:pt x="3715771" y="320040"/>
                </a:cubicBezTo>
                <a:lnTo>
                  <a:pt x="320040" y="320040"/>
                </a:lnTo>
                <a:lnTo>
                  <a:pt x="320040" y="3715771"/>
                </a:lnTo>
                <a:cubicBezTo>
                  <a:pt x="320040" y="3745230"/>
                  <a:pt x="296158" y="3769112"/>
                  <a:pt x="266699" y="3769112"/>
                </a:cubicBezTo>
                <a:lnTo>
                  <a:pt x="53341" y="3769112"/>
                </a:lnTo>
                <a:cubicBezTo>
                  <a:pt x="23882" y="3769112"/>
                  <a:pt x="0" y="3745230"/>
                  <a:pt x="0" y="3715771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E057D-6B0E-4C1C-A242-A10E8682E3A7}"/>
              </a:ext>
            </a:extLst>
          </p:cNvPr>
          <p:cNvSpPr/>
          <p:nvPr/>
        </p:nvSpPr>
        <p:spPr>
          <a:xfrm>
            <a:off x="4861560" y="1706880"/>
            <a:ext cx="2796540" cy="279654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/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AE295A-C2D5-4ADD-9360-36945605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7" y="1158588"/>
                <a:ext cx="6819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/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EA6A4-B880-4CBB-B70B-EE9D02F7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1158588"/>
                <a:ext cx="681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/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D1C226-719B-48E2-8742-7BAD0EBA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1158588"/>
                <a:ext cx="6819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/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AD5B1-3D50-4DAB-97DB-41BFCAB2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2876724"/>
                <a:ext cx="6819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/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93706E-E05F-44D7-8119-1E7CB8BC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2876724"/>
                <a:ext cx="6819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/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3B4208-57B9-4747-9D7E-584297D6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67" y="4594860"/>
                <a:ext cx="681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/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79D7A9-9A00-41A3-9D06-8A8DB5F1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0" y="4594860"/>
                <a:ext cx="6819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/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59F595-6591-4E26-8CBC-5234710C8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634" y="4594860"/>
                <a:ext cx="6819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4FFA5D-159F-4210-ABE1-D26E8A8F9203}"/>
              </a:ext>
            </a:extLst>
          </p:cNvPr>
          <p:cNvCxnSpPr>
            <a:cxnSpLocks/>
          </p:cNvCxnSpPr>
          <p:nvPr/>
        </p:nvCxnSpPr>
        <p:spPr>
          <a:xfrm flipV="1">
            <a:off x="4914914" y="1780273"/>
            <a:ext cx="2682212" cy="26716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F29D5-C10A-4396-8482-D801B1EF8CE3}"/>
              </a:ext>
            </a:extLst>
          </p:cNvPr>
          <p:cNvCxnSpPr>
            <a:cxnSpLocks/>
          </p:cNvCxnSpPr>
          <p:nvPr/>
        </p:nvCxnSpPr>
        <p:spPr>
          <a:xfrm flipH="1" flipV="1">
            <a:off x="4942914" y="1780273"/>
            <a:ext cx="2654212" cy="267161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/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96BE16-EE2E-46BF-9374-6F9CFC188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700" y="1054100"/>
                <a:ext cx="2059923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52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9</cp:revision>
  <dcterms:created xsi:type="dcterms:W3CDTF">2021-02-02T02:38:41Z</dcterms:created>
  <dcterms:modified xsi:type="dcterms:W3CDTF">2021-02-03T01:09:42Z</dcterms:modified>
</cp:coreProperties>
</file>