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D4F6-0E18-45F4-9764-AEE6A050F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108F8-7483-416A-BB5E-DCC9F8B29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A5D6-7445-41C3-9FFF-5F96DDBF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0D5-5BBC-4C12-BE84-A18EAD3A5D0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F13E-BA80-4A6E-959C-2C5605FC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9684-DC37-48A6-A274-BD181ADB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3716-9D07-43E6-81E5-20E08D0F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D92AD-AC03-4EA0-A91F-B333CA0B1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FA10E-EE91-4F72-933D-AFFBA2F9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0D5-5BBC-4C12-BE84-A18EAD3A5D0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D92E4-E58D-4F43-ADCA-2BF9FF40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103C4-10D6-4B6C-B4D7-6907D1EA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4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0684D-D87F-4866-92DB-AD18D7805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718D1-C566-497F-9754-348734147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033BB-F62F-4878-90BC-B5ECB6D5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0D5-5BBC-4C12-BE84-A18EAD3A5D0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015A-F6C7-47D5-8DC6-08082500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42F6-05AD-4160-BDF5-530C5619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8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D2A9-5C57-404F-9E2D-6B1EFD19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0113-6821-4FB9-BF93-A59E7C73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CD10-41D9-4267-B049-C161BA3C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0D5-5BBC-4C12-BE84-A18EAD3A5D0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08CD8-B78D-4450-8DEA-5BDF91D0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E976E-D359-44C2-88B4-9A50CF96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2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F1B7-FF68-42E1-99B7-218B5309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CBF86-0243-4015-9415-671E463A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88DA-EE17-4F55-913C-E82BA19B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0D5-5BBC-4C12-BE84-A18EAD3A5D0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F2100-AD8B-4908-A213-68E06BB0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5591-4D1C-4390-A7E8-36F1128F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4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625-280D-40A1-BB16-1B1D781B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4C54B-937E-4667-9D18-512317DD8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2B7BB-8694-4A9E-B054-D277E3C56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16976-8667-46D9-8628-21B7FFFA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0D5-5BBC-4C12-BE84-A18EAD3A5D0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A013F-28F4-45B0-8B9A-8E1C5BD2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A6167-795D-45C5-B231-ECC63FE4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4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F5B9-F9B0-441C-B1B0-0FBDFBC8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ADC07-2535-4022-AA9A-B701B732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B6B4F-5AE2-4A95-9864-B10DA3F7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1AE08-82B2-4EFB-AE90-D27CB7883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1D76B-3C77-4AB2-885A-645C0FF12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701F8-BF30-429D-A63D-A923C46A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0D5-5BBC-4C12-BE84-A18EAD3A5D0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91F33-8D2C-43C9-AB1C-4E21CFA6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FA791-8814-4A9E-ACE0-C5336233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9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FA19-0839-4FB2-AB92-ABADDD8B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333D7-7EDA-42FE-ABFD-B0F2EBF2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0D5-5BBC-4C12-BE84-A18EAD3A5D0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E2B11-AAA2-4578-916B-5F1CA98A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842CC-565D-4A21-8195-285B2827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0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8E044-BE4F-4FFA-9323-E3670B4E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0D5-5BBC-4C12-BE84-A18EAD3A5D0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762DF-6F88-496D-A3A1-9F73823D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6C99E-5D78-4879-8E59-83824C9F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9CE3-557A-43D6-B993-00881B65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3B57-6AE1-46B3-815E-5DCB05537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38DE3-43D9-4EA2-824F-EB81D5FDF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4FC25-E7A1-4161-9C78-8639C88B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0D5-5BBC-4C12-BE84-A18EAD3A5D0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5E4D1-52CA-4C75-A85B-A5F61F8E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0B586-5008-4C4F-8B1E-A04FC4E9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7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76D0-C8FE-487F-B88C-9A846A52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F11AA-73D1-48D3-ACFF-2E139E9C6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C26A-CBA5-4092-9969-098BC124D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DC519-77F8-4FAD-91F9-CAEC0AA7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0D5-5BBC-4C12-BE84-A18EAD3A5D0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1FEB9-EF5D-41CA-B652-6694E342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BF2DF-A012-4DD8-96CE-9107B727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6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12AD2-48F8-42F7-9265-AC972FD4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E3863-50CE-456B-BEBD-11C0DB9C7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05A18-5BA2-4500-BB3A-5B4D5F559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580D5-5BBC-4C12-BE84-A18EAD3A5D0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D5EDD-4125-4072-AD88-5E6E6CD5F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C3BA9-347F-4E61-9A3F-A4D7A4255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22D301E-A9F9-4DDE-9FA9-1CB246B97DA4}"/>
              </a:ext>
            </a:extLst>
          </p:cNvPr>
          <p:cNvGrpSpPr/>
          <p:nvPr/>
        </p:nvGrpSpPr>
        <p:grpSpPr>
          <a:xfrm flipH="1">
            <a:off x="2179976" y="34290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" name="Rounded Rectangle 10">
              <a:extLst>
                <a:ext uri="{FF2B5EF4-FFF2-40B4-BE49-F238E27FC236}">
                  <a16:creationId xmlns:a16="http://schemas.microsoft.com/office/drawing/2014/main" id="{3B4FD1C4-C89F-4B21-9AC8-AA966FA0CAAB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11">
              <a:extLst>
                <a:ext uri="{FF2B5EF4-FFF2-40B4-BE49-F238E27FC236}">
                  <a16:creationId xmlns:a16="http://schemas.microsoft.com/office/drawing/2014/main" id="{7419F200-B33C-44F0-9399-AF27E5396610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9">
              <a:extLst>
                <a:ext uri="{FF2B5EF4-FFF2-40B4-BE49-F238E27FC236}">
                  <a16:creationId xmlns:a16="http://schemas.microsoft.com/office/drawing/2014/main" id="{9ADDF3EB-41B4-40D4-B832-911C05D66E1E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1A2F2EE4-0372-4492-BF75-0C9AE868C79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ie 5">
              <a:extLst>
                <a:ext uri="{FF2B5EF4-FFF2-40B4-BE49-F238E27FC236}">
                  <a16:creationId xmlns:a16="http://schemas.microsoft.com/office/drawing/2014/main" id="{2CF155BD-3C0F-4C70-A396-E60AB2C35A3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Pie 8">
              <a:extLst>
                <a:ext uri="{FF2B5EF4-FFF2-40B4-BE49-F238E27FC236}">
                  <a16:creationId xmlns:a16="http://schemas.microsoft.com/office/drawing/2014/main" id="{BB64FB5D-02AE-4E0F-A51B-36A5F7027218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A00E4A27-26A1-4FB7-875D-92592F3F780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4F12CB-E34A-4FFB-859A-E89E5AF3099E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3393C6-197D-4389-B811-E545193A5586}"/>
              </a:ext>
            </a:extLst>
          </p:cNvPr>
          <p:cNvGrpSpPr/>
          <p:nvPr/>
        </p:nvGrpSpPr>
        <p:grpSpPr>
          <a:xfrm flipH="1">
            <a:off x="2707848" y="34290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15" name="Rounded Rectangle 10">
              <a:extLst>
                <a:ext uri="{FF2B5EF4-FFF2-40B4-BE49-F238E27FC236}">
                  <a16:creationId xmlns:a16="http://schemas.microsoft.com/office/drawing/2014/main" id="{63374DCE-23CE-47DD-9D0E-463CB5EE6E2F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1">
              <a:extLst>
                <a:ext uri="{FF2B5EF4-FFF2-40B4-BE49-F238E27FC236}">
                  <a16:creationId xmlns:a16="http://schemas.microsoft.com/office/drawing/2014/main" id="{CFF4CCB8-D640-4518-BB78-450581D9D3F2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9">
              <a:extLst>
                <a:ext uri="{FF2B5EF4-FFF2-40B4-BE49-F238E27FC236}">
                  <a16:creationId xmlns:a16="http://schemas.microsoft.com/office/drawing/2014/main" id="{48BDAAB7-18E2-44F5-B490-B9C7DA832F10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7">
              <a:extLst>
                <a:ext uri="{FF2B5EF4-FFF2-40B4-BE49-F238E27FC236}">
                  <a16:creationId xmlns:a16="http://schemas.microsoft.com/office/drawing/2014/main" id="{3F0C5580-BB35-4E49-981B-F9DC9F56E9DC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ie 5">
              <a:extLst>
                <a:ext uri="{FF2B5EF4-FFF2-40B4-BE49-F238E27FC236}">
                  <a16:creationId xmlns:a16="http://schemas.microsoft.com/office/drawing/2014/main" id="{B11907B2-2916-46BB-AD11-2ED649AF8CCB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Pie 8">
              <a:extLst>
                <a:ext uri="{FF2B5EF4-FFF2-40B4-BE49-F238E27FC236}">
                  <a16:creationId xmlns:a16="http://schemas.microsoft.com/office/drawing/2014/main" id="{9136150B-BF37-4710-93DD-48572BD999B2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95DEAFFC-C415-4930-A82D-EFB0EA22C81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ED927F4-6606-4BC7-9696-62879D0E82E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1ACFEA-1D57-4154-BFFE-B76F89ECFCF6}"/>
              </a:ext>
            </a:extLst>
          </p:cNvPr>
          <p:cNvGrpSpPr/>
          <p:nvPr/>
        </p:nvGrpSpPr>
        <p:grpSpPr>
          <a:xfrm flipH="1">
            <a:off x="3235720" y="34290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24" name="Rounded Rectangle 10">
              <a:extLst>
                <a:ext uri="{FF2B5EF4-FFF2-40B4-BE49-F238E27FC236}">
                  <a16:creationId xmlns:a16="http://schemas.microsoft.com/office/drawing/2014/main" id="{991D475B-1CDB-4CD4-AAB5-EB832D7A1E65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11">
              <a:extLst>
                <a:ext uri="{FF2B5EF4-FFF2-40B4-BE49-F238E27FC236}">
                  <a16:creationId xmlns:a16="http://schemas.microsoft.com/office/drawing/2014/main" id="{0BC5FC77-96C5-4D47-95A4-DDD423A13A0F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9">
              <a:extLst>
                <a:ext uri="{FF2B5EF4-FFF2-40B4-BE49-F238E27FC236}">
                  <a16:creationId xmlns:a16="http://schemas.microsoft.com/office/drawing/2014/main" id="{2B771EC7-BEA9-4F34-BCDE-BEF73E35ADB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7">
              <a:extLst>
                <a:ext uri="{FF2B5EF4-FFF2-40B4-BE49-F238E27FC236}">
                  <a16:creationId xmlns:a16="http://schemas.microsoft.com/office/drawing/2014/main" id="{28E52579-EA2E-4129-B83E-FE2E7B39875B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ie 5">
              <a:extLst>
                <a:ext uri="{FF2B5EF4-FFF2-40B4-BE49-F238E27FC236}">
                  <a16:creationId xmlns:a16="http://schemas.microsoft.com/office/drawing/2014/main" id="{012CA886-E317-4DD8-8E88-589ECF0B266A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Pie 8">
              <a:extLst>
                <a:ext uri="{FF2B5EF4-FFF2-40B4-BE49-F238E27FC236}">
                  <a16:creationId xmlns:a16="http://schemas.microsoft.com/office/drawing/2014/main" id="{FF4BA509-182D-4582-BDA4-6C7AB5990B6A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4">
              <a:extLst>
                <a:ext uri="{FF2B5EF4-FFF2-40B4-BE49-F238E27FC236}">
                  <a16:creationId xmlns:a16="http://schemas.microsoft.com/office/drawing/2014/main" id="{E2782CF5-1CE3-4F82-9231-0C63A8D93C8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40C74B2-BFA8-4467-B134-31C6BFFBAA7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BEA5B5-B2B7-415A-9AA1-BB381205A8EA}"/>
              </a:ext>
            </a:extLst>
          </p:cNvPr>
          <p:cNvGrpSpPr/>
          <p:nvPr/>
        </p:nvGrpSpPr>
        <p:grpSpPr>
          <a:xfrm flipH="1">
            <a:off x="3763592" y="34290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33" name="Rounded Rectangle 10">
              <a:extLst>
                <a:ext uri="{FF2B5EF4-FFF2-40B4-BE49-F238E27FC236}">
                  <a16:creationId xmlns:a16="http://schemas.microsoft.com/office/drawing/2014/main" id="{D760A466-ED3B-4549-9C54-078AFE236C83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11">
              <a:extLst>
                <a:ext uri="{FF2B5EF4-FFF2-40B4-BE49-F238E27FC236}">
                  <a16:creationId xmlns:a16="http://schemas.microsoft.com/office/drawing/2014/main" id="{18192B5C-7DBE-4CC1-B6B5-77A6962E127B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9">
              <a:extLst>
                <a:ext uri="{FF2B5EF4-FFF2-40B4-BE49-F238E27FC236}">
                  <a16:creationId xmlns:a16="http://schemas.microsoft.com/office/drawing/2014/main" id="{8068DBBD-684B-417D-9B3C-4E6EC69BA9BF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7">
              <a:extLst>
                <a:ext uri="{FF2B5EF4-FFF2-40B4-BE49-F238E27FC236}">
                  <a16:creationId xmlns:a16="http://schemas.microsoft.com/office/drawing/2014/main" id="{14F6D06C-8BB2-4C4B-B1F6-45FEC525FDF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ie 5">
              <a:extLst>
                <a:ext uri="{FF2B5EF4-FFF2-40B4-BE49-F238E27FC236}">
                  <a16:creationId xmlns:a16="http://schemas.microsoft.com/office/drawing/2014/main" id="{258DEAB7-BC8A-439A-A35C-859CD91E83F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Pie 8">
              <a:extLst>
                <a:ext uri="{FF2B5EF4-FFF2-40B4-BE49-F238E27FC236}">
                  <a16:creationId xmlns:a16="http://schemas.microsoft.com/office/drawing/2014/main" id="{0A48ABD5-4242-4DAA-ACC8-C8254B16F88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4">
              <a:extLst>
                <a:ext uri="{FF2B5EF4-FFF2-40B4-BE49-F238E27FC236}">
                  <a16:creationId xmlns:a16="http://schemas.microsoft.com/office/drawing/2014/main" id="{A13CCEB9-A606-4947-9180-9A491F06D08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F04E100-D288-4688-98D2-E99DF7950AF6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B4271AC-FA70-4B96-B782-282D3E69C72B}"/>
              </a:ext>
            </a:extLst>
          </p:cNvPr>
          <p:cNvGrpSpPr/>
          <p:nvPr/>
        </p:nvGrpSpPr>
        <p:grpSpPr>
          <a:xfrm flipH="1">
            <a:off x="4291464" y="34290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2" name="Rounded Rectangle 10">
              <a:extLst>
                <a:ext uri="{FF2B5EF4-FFF2-40B4-BE49-F238E27FC236}">
                  <a16:creationId xmlns:a16="http://schemas.microsoft.com/office/drawing/2014/main" id="{512135CD-B011-4078-80AF-EBC42D04EFD2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11">
              <a:extLst>
                <a:ext uri="{FF2B5EF4-FFF2-40B4-BE49-F238E27FC236}">
                  <a16:creationId xmlns:a16="http://schemas.microsoft.com/office/drawing/2014/main" id="{D0616C30-DB7E-4D15-9009-9F02DA551EEA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9">
              <a:extLst>
                <a:ext uri="{FF2B5EF4-FFF2-40B4-BE49-F238E27FC236}">
                  <a16:creationId xmlns:a16="http://schemas.microsoft.com/office/drawing/2014/main" id="{818CD7F1-9224-451C-BE47-9DD2D7B79B18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7">
              <a:extLst>
                <a:ext uri="{FF2B5EF4-FFF2-40B4-BE49-F238E27FC236}">
                  <a16:creationId xmlns:a16="http://schemas.microsoft.com/office/drawing/2014/main" id="{10310873-3301-40F4-A996-291431C415E5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ie 5">
              <a:extLst>
                <a:ext uri="{FF2B5EF4-FFF2-40B4-BE49-F238E27FC236}">
                  <a16:creationId xmlns:a16="http://schemas.microsoft.com/office/drawing/2014/main" id="{B49185F8-2806-4FA4-990A-FC984EAD215A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Pie 8">
              <a:extLst>
                <a:ext uri="{FF2B5EF4-FFF2-40B4-BE49-F238E27FC236}">
                  <a16:creationId xmlns:a16="http://schemas.microsoft.com/office/drawing/2014/main" id="{A0D08467-5C8E-4F20-A04A-1B10DF5D1967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">
              <a:extLst>
                <a:ext uri="{FF2B5EF4-FFF2-40B4-BE49-F238E27FC236}">
                  <a16:creationId xmlns:a16="http://schemas.microsoft.com/office/drawing/2014/main" id="{1DE36FC8-BA82-44F8-8178-795BDC6D0EE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C0F1E79-E9CE-403F-B918-0B7F010AE00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34B34B5-A671-4665-9CE3-B6B958F21B38}"/>
              </a:ext>
            </a:extLst>
          </p:cNvPr>
          <p:cNvGrpSpPr/>
          <p:nvPr/>
        </p:nvGrpSpPr>
        <p:grpSpPr>
          <a:xfrm flipH="1">
            <a:off x="7458696" y="3429000"/>
            <a:ext cx="268255" cy="633674"/>
            <a:chOff x="1828800" y="609600"/>
            <a:chExt cx="1981200" cy="4680012"/>
          </a:xfrm>
        </p:grpSpPr>
        <p:sp>
          <p:nvSpPr>
            <p:cNvPr id="303" name="Rounded Rectangle 10">
              <a:extLst>
                <a:ext uri="{FF2B5EF4-FFF2-40B4-BE49-F238E27FC236}">
                  <a16:creationId xmlns:a16="http://schemas.microsoft.com/office/drawing/2014/main" id="{CD26F86F-BFC7-49A4-BE2C-ACEAFA93FB14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ounded Rectangle 11">
              <a:extLst>
                <a:ext uri="{FF2B5EF4-FFF2-40B4-BE49-F238E27FC236}">
                  <a16:creationId xmlns:a16="http://schemas.microsoft.com/office/drawing/2014/main" id="{0EC9D34A-892E-4508-98E8-D94D9FE011BF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ounded Rectangle 9">
              <a:extLst>
                <a:ext uri="{FF2B5EF4-FFF2-40B4-BE49-F238E27FC236}">
                  <a16:creationId xmlns:a16="http://schemas.microsoft.com/office/drawing/2014/main" id="{16D9160C-846B-480C-B894-AC9F8F5D93D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ounded Rectangle 7">
              <a:extLst>
                <a:ext uri="{FF2B5EF4-FFF2-40B4-BE49-F238E27FC236}">
                  <a16:creationId xmlns:a16="http://schemas.microsoft.com/office/drawing/2014/main" id="{109D39E1-C1C6-43AA-96ED-275093E1891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Pie 5">
              <a:extLst>
                <a:ext uri="{FF2B5EF4-FFF2-40B4-BE49-F238E27FC236}">
                  <a16:creationId xmlns:a16="http://schemas.microsoft.com/office/drawing/2014/main" id="{9963665A-3F37-4E92-9E63-F8F6045BDF14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8" name="Pie 8">
              <a:extLst>
                <a:ext uri="{FF2B5EF4-FFF2-40B4-BE49-F238E27FC236}">
                  <a16:creationId xmlns:a16="http://schemas.microsoft.com/office/drawing/2014/main" id="{A63F9F98-FFC3-4282-BFC5-8EC9A0880ED9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9" name="Rounded Rectangle 4">
              <a:extLst>
                <a:ext uri="{FF2B5EF4-FFF2-40B4-BE49-F238E27FC236}">
                  <a16:creationId xmlns:a16="http://schemas.microsoft.com/office/drawing/2014/main" id="{4546AA72-D3F7-4CF1-97DC-2417388CD46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B8AA7744-736F-4944-96DF-578AE7121384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AB3A8B90-4D97-4B24-BAEF-1C9602FC80DB}"/>
              </a:ext>
            </a:extLst>
          </p:cNvPr>
          <p:cNvGrpSpPr/>
          <p:nvPr/>
        </p:nvGrpSpPr>
        <p:grpSpPr>
          <a:xfrm flipH="1">
            <a:off x="7986568" y="3429000"/>
            <a:ext cx="268255" cy="633674"/>
            <a:chOff x="1828800" y="609600"/>
            <a:chExt cx="1981200" cy="4680012"/>
          </a:xfrm>
        </p:grpSpPr>
        <p:sp>
          <p:nvSpPr>
            <p:cNvPr id="312" name="Rounded Rectangle 10">
              <a:extLst>
                <a:ext uri="{FF2B5EF4-FFF2-40B4-BE49-F238E27FC236}">
                  <a16:creationId xmlns:a16="http://schemas.microsoft.com/office/drawing/2014/main" id="{CA0BE7CA-F655-4A00-BB22-FACA9958D558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ounded Rectangle 11">
              <a:extLst>
                <a:ext uri="{FF2B5EF4-FFF2-40B4-BE49-F238E27FC236}">
                  <a16:creationId xmlns:a16="http://schemas.microsoft.com/office/drawing/2014/main" id="{BB8F8917-B3E5-4BA6-A40F-E314DCA79462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ounded Rectangle 9">
              <a:extLst>
                <a:ext uri="{FF2B5EF4-FFF2-40B4-BE49-F238E27FC236}">
                  <a16:creationId xmlns:a16="http://schemas.microsoft.com/office/drawing/2014/main" id="{6F807A00-4077-401A-A87A-343B80D445E8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ounded Rectangle 7">
              <a:extLst>
                <a:ext uri="{FF2B5EF4-FFF2-40B4-BE49-F238E27FC236}">
                  <a16:creationId xmlns:a16="http://schemas.microsoft.com/office/drawing/2014/main" id="{2B2693D4-DC66-4CF9-AD01-A3313B10791B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Pie 5">
              <a:extLst>
                <a:ext uri="{FF2B5EF4-FFF2-40B4-BE49-F238E27FC236}">
                  <a16:creationId xmlns:a16="http://schemas.microsoft.com/office/drawing/2014/main" id="{977A2E3F-9544-497A-90AA-D5330891A398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7" name="Pie 8">
              <a:extLst>
                <a:ext uri="{FF2B5EF4-FFF2-40B4-BE49-F238E27FC236}">
                  <a16:creationId xmlns:a16="http://schemas.microsoft.com/office/drawing/2014/main" id="{B7EB1A2F-F1B4-4BC9-8311-0E71B67CC98B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8" name="Rounded Rectangle 4">
              <a:extLst>
                <a:ext uri="{FF2B5EF4-FFF2-40B4-BE49-F238E27FC236}">
                  <a16:creationId xmlns:a16="http://schemas.microsoft.com/office/drawing/2014/main" id="{FEDA2F23-7A28-48FC-8650-EDA1B2044CF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DE5B07E5-4764-470C-B7DE-627B5F1A07D2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4E687E9F-C6AC-42D2-99CE-A980BF85A7FB}"/>
              </a:ext>
            </a:extLst>
          </p:cNvPr>
          <p:cNvGrpSpPr/>
          <p:nvPr/>
        </p:nvGrpSpPr>
        <p:grpSpPr>
          <a:xfrm flipH="1">
            <a:off x="8514440" y="3429000"/>
            <a:ext cx="268255" cy="633674"/>
            <a:chOff x="1828800" y="609600"/>
            <a:chExt cx="1981200" cy="4680012"/>
          </a:xfrm>
        </p:grpSpPr>
        <p:sp>
          <p:nvSpPr>
            <p:cNvPr id="321" name="Rounded Rectangle 10">
              <a:extLst>
                <a:ext uri="{FF2B5EF4-FFF2-40B4-BE49-F238E27FC236}">
                  <a16:creationId xmlns:a16="http://schemas.microsoft.com/office/drawing/2014/main" id="{3ED7B44B-FE40-4A47-B899-6FF707F2D3A5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ounded Rectangle 11">
              <a:extLst>
                <a:ext uri="{FF2B5EF4-FFF2-40B4-BE49-F238E27FC236}">
                  <a16:creationId xmlns:a16="http://schemas.microsoft.com/office/drawing/2014/main" id="{B8F4E959-DC3F-456E-8D54-597AD3A8AE4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ounded Rectangle 9">
              <a:extLst>
                <a:ext uri="{FF2B5EF4-FFF2-40B4-BE49-F238E27FC236}">
                  <a16:creationId xmlns:a16="http://schemas.microsoft.com/office/drawing/2014/main" id="{E2DE0205-2D82-4BC2-A840-33432630454A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ed Rectangle 7">
              <a:extLst>
                <a:ext uri="{FF2B5EF4-FFF2-40B4-BE49-F238E27FC236}">
                  <a16:creationId xmlns:a16="http://schemas.microsoft.com/office/drawing/2014/main" id="{BAD26F14-68DA-46A5-B873-F4349B237059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Pie 5">
              <a:extLst>
                <a:ext uri="{FF2B5EF4-FFF2-40B4-BE49-F238E27FC236}">
                  <a16:creationId xmlns:a16="http://schemas.microsoft.com/office/drawing/2014/main" id="{F077372B-C00D-4F3E-90B3-53BA804420B8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6" name="Pie 8">
              <a:extLst>
                <a:ext uri="{FF2B5EF4-FFF2-40B4-BE49-F238E27FC236}">
                  <a16:creationId xmlns:a16="http://schemas.microsoft.com/office/drawing/2014/main" id="{4C314D3E-CAD3-4887-9B1A-F71E273FC0D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7" name="Rounded Rectangle 4">
              <a:extLst>
                <a:ext uri="{FF2B5EF4-FFF2-40B4-BE49-F238E27FC236}">
                  <a16:creationId xmlns:a16="http://schemas.microsoft.com/office/drawing/2014/main" id="{91FBB70A-0003-4892-B477-1CF1FD722674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1407484B-24C3-4344-8FC0-8667F8DAFA5F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FC039F3-533A-4341-9639-291E854A0E80}"/>
              </a:ext>
            </a:extLst>
          </p:cNvPr>
          <p:cNvGrpSpPr/>
          <p:nvPr/>
        </p:nvGrpSpPr>
        <p:grpSpPr>
          <a:xfrm flipH="1">
            <a:off x="9042312" y="3429000"/>
            <a:ext cx="268255" cy="633674"/>
            <a:chOff x="1828800" y="609600"/>
            <a:chExt cx="1981200" cy="4680012"/>
          </a:xfrm>
        </p:grpSpPr>
        <p:sp>
          <p:nvSpPr>
            <p:cNvPr id="330" name="Rounded Rectangle 10">
              <a:extLst>
                <a:ext uri="{FF2B5EF4-FFF2-40B4-BE49-F238E27FC236}">
                  <a16:creationId xmlns:a16="http://schemas.microsoft.com/office/drawing/2014/main" id="{9593C4F3-DA85-43D2-B7E3-8E929EAD34B6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ed Rectangle 11">
              <a:extLst>
                <a:ext uri="{FF2B5EF4-FFF2-40B4-BE49-F238E27FC236}">
                  <a16:creationId xmlns:a16="http://schemas.microsoft.com/office/drawing/2014/main" id="{4B07B92D-A14C-4D4B-A134-A1CF2940EE8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ounded Rectangle 9">
              <a:extLst>
                <a:ext uri="{FF2B5EF4-FFF2-40B4-BE49-F238E27FC236}">
                  <a16:creationId xmlns:a16="http://schemas.microsoft.com/office/drawing/2014/main" id="{1CC889A7-8054-414E-8C89-26C7B583253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ounded Rectangle 7">
              <a:extLst>
                <a:ext uri="{FF2B5EF4-FFF2-40B4-BE49-F238E27FC236}">
                  <a16:creationId xmlns:a16="http://schemas.microsoft.com/office/drawing/2014/main" id="{64B5CC9C-B19E-4E83-B8C1-C41FD103E174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Pie 5">
              <a:extLst>
                <a:ext uri="{FF2B5EF4-FFF2-40B4-BE49-F238E27FC236}">
                  <a16:creationId xmlns:a16="http://schemas.microsoft.com/office/drawing/2014/main" id="{30A93C8A-7590-4E0B-8761-0A346F1AE53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5" name="Pie 8">
              <a:extLst>
                <a:ext uri="{FF2B5EF4-FFF2-40B4-BE49-F238E27FC236}">
                  <a16:creationId xmlns:a16="http://schemas.microsoft.com/office/drawing/2014/main" id="{3157AB15-DD07-4CD5-A954-94BBB6CE251C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Rounded Rectangle 4">
              <a:extLst>
                <a:ext uri="{FF2B5EF4-FFF2-40B4-BE49-F238E27FC236}">
                  <a16:creationId xmlns:a16="http://schemas.microsoft.com/office/drawing/2014/main" id="{6D8FBE33-BD2F-4061-807C-341348D4AAF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2F7E1A53-8163-4504-9A7C-D6BB52383F3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9254D102-23BA-4D65-AC62-2F0B3873EFE5}"/>
              </a:ext>
            </a:extLst>
          </p:cNvPr>
          <p:cNvGrpSpPr/>
          <p:nvPr/>
        </p:nvGrpSpPr>
        <p:grpSpPr>
          <a:xfrm flipH="1">
            <a:off x="9570190" y="3429000"/>
            <a:ext cx="268255" cy="633674"/>
            <a:chOff x="1828800" y="609600"/>
            <a:chExt cx="1981200" cy="4680012"/>
          </a:xfrm>
        </p:grpSpPr>
        <p:sp>
          <p:nvSpPr>
            <p:cNvPr id="339" name="Rounded Rectangle 10">
              <a:extLst>
                <a:ext uri="{FF2B5EF4-FFF2-40B4-BE49-F238E27FC236}">
                  <a16:creationId xmlns:a16="http://schemas.microsoft.com/office/drawing/2014/main" id="{E186C480-EAAF-4C68-A6B6-8BD617550089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ounded Rectangle 11">
              <a:extLst>
                <a:ext uri="{FF2B5EF4-FFF2-40B4-BE49-F238E27FC236}">
                  <a16:creationId xmlns:a16="http://schemas.microsoft.com/office/drawing/2014/main" id="{BA48AA2A-EE91-46D6-A0B3-4039B84074F4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ounded Rectangle 9">
              <a:extLst>
                <a:ext uri="{FF2B5EF4-FFF2-40B4-BE49-F238E27FC236}">
                  <a16:creationId xmlns:a16="http://schemas.microsoft.com/office/drawing/2014/main" id="{2726794A-4176-4135-883A-0F08C828AFA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ounded Rectangle 7">
              <a:extLst>
                <a:ext uri="{FF2B5EF4-FFF2-40B4-BE49-F238E27FC236}">
                  <a16:creationId xmlns:a16="http://schemas.microsoft.com/office/drawing/2014/main" id="{A20DFC92-2866-4D69-AFF2-B00A7EC10630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Pie 5">
              <a:extLst>
                <a:ext uri="{FF2B5EF4-FFF2-40B4-BE49-F238E27FC236}">
                  <a16:creationId xmlns:a16="http://schemas.microsoft.com/office/drawing/2014/main" id="{AF90B77B-88A6-4A19-86BD-0AB0B4EE3727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Pie 8">
              <a:extLst>
                <a:ext uri="{FF2B5EF4-FFF2-40B4-BE49-F238E27FC236}">
                  <a16:creationId xmlns:a16="http://schemas.microsoft.com/office/drawing/2014/main" id="{242A34F3-C43E-4635-9EAA-1E8E1A45FEDC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5" name="Rounded Rectangle 4">
              <a:extLst>
                <a:ext uri="{FF2B5EF4-FFF2-40B4-BE49-F238E27FC236}">
                  <a16:creationId xmlns:a16="http://schemas.microsoft.com/office/drawing/2014/main" id="{FB1B4CF4-E310-426C-8715-9DAD53244D0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68613104-E980-46A5-BC65-8E2E6FD467E7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6E4966F2-EA4A-44D9-B0C3-66BEC6C59305}"/>
              </a:ext>
            </a:extLst>
          </p:cNvPr>
          <p:cNvGrpSpPr/>
          <p:nvPr/>
        </p:nvGrpSpPr>
        <p:grpSpPr>
          <a:xfrm flipH="1">
            <a:off x="4819336" y="34290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20" name="Rounded Rectangle 10">
              <a:extLst>
                <a:ext uri="{FF2B5EF4-FFF2-40B4-BE49-F238E27FC236}">
                  <a16:creationId xmlns:a16="http://schemas.microsoft.com/office/drawing/2014/main" id="{7CDFEB57-DCB0-4BBE-8027-6BD548122B34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ounded Rectangle 11">
              <a:extLst>
                <a:ext uri="{FF2B5EF4-FFF2-40B4-BE49-F238E27FC236}">
                  <a16:creationId xmlns:a16="http://schemas.microsoft.com/office/drawing/2014/main" id="{6327E010-3F16-4756-9CCC-A505ECAA655F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ounded Rectangle 9">
              <a:extLst>
                <a:ext uri="{FF2B5EF4-FFF2-40B4-BE49-F238E27FC236}">
                  <a16:creationId xmlns:a16="http://schemas.microsoft.com/office/drawing/2014/main" id="{03DFDA87-9A0C-4F8F-A847-40AF34FA4AC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ounded Rectangle 7">
              <a:extLst>
                <a:ext uri="{FF2B5EF4-FFF2-40B4-BE49-F238E27FC236}">
                  <a16:creationId xmlns:a16="http://schemas.microsoft.com/office/drawing/2014/main" id="{D5D9F959-0165-446A-A152-FEC8F0440977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Pie 5">
              <a:extLst>
                <a:ext uri="{FF2B5EF4-FFF2-40B4-BE49-F238E27FC236}">
                  <a16:creationId xmlns:a16="http://schemas.microsoft.com/office/drawing/2014/main" id="{40D6190E-1ABB-45A7-A9B0-ED4A6DDC99C1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5" name="Pie 8">
              <a:extLst>
                <a:ext uri="{FF2B5EF4-FFF2-40B4-BE49-F238E27FC236}">
                  <a16:creationId xmlns:a16="http://schemas.microsoft.com/office/drawing/2014/main" id="{390422BE-B157-476A-8600-0D61CDC51FAC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6" name="Rounded Rectangle 4">
              <a:extLst>
                <a:ext uri="{FF2B5EF4-FFF2-40B4-BE49-F238E27FC236}">
                  <a16:creationId xmlns:a16="http://schemas.microsoft.com/office/drawing/2014/main" id="{A29C1DDB-04D4-439A-9B66-4B28DF8C71B6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3EA8396B-D8A4-4914-B349-412AFB3A08F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9A5E5E0B-D909-451A-9632-1F0ABFE7A668}"/>
              </a:ext>
            </a:extLst>
          </p:cNvPr>
          <p:cNvGrpSpPr/>
          <p:nvPr/>
        </p:nvGrpSpPr>
        <p:grpSpPr>
          <a:xfrm flipH="1">
            <a:off x="5347208" y="34290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29" name="Rounded Rectangle 10">
              <a:extLst>
                <a:ext uri="{FF2B5EF4-FFF2-40B4-BE49-F238E27FC236}">
                  <a16:creationId xmlns:a16="http://schemas.microsoft.com/office/drawing/2014/main" id="{E1F05FB3-89F2-4B04-95A6-04060B8C6526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ounded Rectangle 11">
              <a:extLst>
                <a:ext uri="{FF2B5EF4-FFF2-40B4-BE49-F238E27FC236}">
                  <a16:creationId xmlns:a16="http://schemas.microsoft.com/office/drawing/2014/main" id="{5B03919C-D445-47BD-BBF5-9E387EBD31A8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ounded Rectangle 9">
              <a:extLst>
                <a:ext uri="{FF2B5EF4-FFF2-40B4-BE49-F238E27FC236}">
                  <a16:creationId xmlns:a16="http://schemas.microsoft.com/office/drawing/2014/main" id="{D4FB49BB-5122-4AA1-A5C0-229EE5F780B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ounded Rectangle 7">
              <a:extLst>
                <a:ext uri="{FF2B5EF4-FFF2-40B4-BE49-F238E27FC236}">
                  <a16:creationId xmlns:a16="http://schemas.microsoft.com/office/drawing/2014/main" id="{2C0553DE-3682-437F-8F47-186FEF76BBFC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Pie 5">
              <a:extLst>
                <a:ext uri="{FF2B5EF4-FFF2-40B4-BE49-F238E27FC236}">
                  <a16:creationId xmlns:a16="http://schemas.microsoft.com/office/drawing/2014/main" id="{83374559-D708-4EF0-8A55-E386165EAC79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4" name="Pie 8">
              <a:extLst>
                <a:ext uri="{FF2B5EF4-FFF2-40B4-BE49-F238E27FC236}">
                  <a16:creationId xmlns:a16="http://schemas.microsoft.com/office/drawing/2014/main" id="{A8A5F29C-44C7-44C1-A29A-C4D7585C38D8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5" name="Rounded Rectangle 4">
              <a:extLst>
                <a:ext uri="{FF2B5EF4-FFF2-40B4-BE49-F238E27FC236}">
                  <a16:creationId xmlns:a16="http://schemas.microsoft.com/office/drawing/2014/main" id="{27D60089-ED08-467D-800D-78A4B34123B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89EB4C1C-123F-4BAC-BB13-2741D4093993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EADF7B65-2836-4775-946A-A5D159636CDB}"/>
              </a:ext>
            </a:extLst>
          </p:cNvPr>
          <p:cNvGrpSpPr/>
          <p:nvPr/>
        </p:nvGrpSpPr>
        <p:grpSpPr>
          <a:xfrm flipH="1">
            <a:off x="5875080" y="34290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38" name="Rounded Rectangle 10">
              <a:extLst>
                <a:ext uri="{FF2B5EF4-FFF2-40B4-BE49-F238E27FC236}">
                  <a16:creationId xmlns:a16="http://schemas.microsoft.com/office/drawing/2014/main" id="{D8C35956-3DA4-4432-8F27-EFDE2FEFC3EB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ounded Rectangle 11">
              <a:extLst>
                <a:ext uri="{FF2B5EF4-FFF2-40B4-BE49-F238E27FC236}">
                  <a16:creationId xmlns:a16="http://schemas.microsoft.com/office/drawing/2014/main" id="{41CCB165-E87F-4A5D-A9F2-A67F828B9F1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ounded Rectangle 9">
              <a:extLst>
                <a:ext uri="{FF2B5EF4-FFF2-40B4-BE49-F238E27FC236}">
                  <a16:creationId xmlns:a16="http://schemas.microsoft.com/office/drawing/2014/main" id="{FAA2D137-47EC-4822-A719-9904DB3FD9FA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ounded Rectangle 7">
              <a:extLst>
                <a:ext uri="{FF2B5EF4-FFF2-40B4-BE49-F238E27FC236}">
                  <a16:creationId xmlns:a16="http://schemas.microsoft.com/office/drawing/2014/main" id="{428148E1-EE48-44AC-91F2-FB028FC55B0F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Pie 5">
              <a:extLst>
                <a:ext uri="{FF2B5EF4-FFF2-40B4-BE49-F238E27FC236}">
                  <a16:creationId xmlns:a16="http://schemas.microsoft.com/office/drawing/2014/main" id="{E0D27227-4062-427A-B1D0-7A49C5B8F739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3" name="Pie 8">
              <a:extLst>
                <a:ext uri="{FF2B5EF4-FFF2-40B4-BE49-F238E27FC236}">
                  <a16:creationId xmlns:a16="http://schemas.microsoft.com/office/drawing/2014/main" id="{40ED6D29-2D10-433E-ADCF-7C547334227E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4" name="Rounded Rectangle 4">
              <a:extLst>
                <a:ext uri="{FF2B5EF4-FFF2-40B4-BE49-F238E27FC236}">
                  <a16:creationId xmlns:a16="http://schemas.microsoft.com/office/drawing/2014/main" id="{7A807E7F-53ED-48F3-955D-4949F46A4084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873BB07-9A85-4756-A0DF-2A419A01F0C4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A6F53AE2-16E8-4668-A287-9B2164B85F50}"/>
              </a:ext>
            </a:extLst>
          </p:cNvPr>
          <p:cNvGrpSpPr/>
          <p:nvPr/>
        </p:nvGrpSpPr>
        <p:grpSpPr>
          <a:xfrm flipH="1">
            <a:off x="6402952" y="34290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47" name="Rounded Rectangle 10">
              <a:extLst>
                <a:ext uri="{FF2B5EF4-FFF2-40B4-BE49-F238E27FC236}">
                  <a16:creationId xmlns:a16="http://schemas.microsoft.com/office/drawing/2014/main" id="{9997A2F2-5677-417B-B4D2-2A6214F5D62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ounded Rectangle 11">
              <a:extLst>
                <a:ext uri="{FF2B5EF4-FFF2-40B4-BE49-F238E27FC236}">
                  <a16:creationId xmlns:a16="http://schemas.microsoft.com/office/drawing/2014/main" id="{C02E16DB-9BC1-473B-B38F-9FBEA3B81ECE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ounded Rectangle 9">
              <a:extLst>
                <a:ext uri="{FF2B5EF4-FFF2-40B4-BE49-F238E27FC236}">
                  <a16:creationId xmlns:a16="http://schemas.microsoft.com/office/drawing/2014/main" id="{E40EC6EB-F466-46E9-8E9B-1AE1BD8C792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ounded Rectangle 7">
              <a:extLst>
                <a:ext uri="{FF2B5EF4-FFF2-40B4-BE49-F238E27FC236}">
                  <a16:creationId xmlns:a16="http://schemas.microsoft.com/office/drawing/2014/main" id="{D0B4525E-1EE7-457C-A039-3F875D51FE77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Pie 5">
              <a:extLst>
                <a:ext uri="{FF2B5EF4-FFF2-40B4-BE49-F238E27FC236}">
                  <a16:creationId xmlns:a16="http://schemas.microsoft.com/office/drawing/2014/main" id="{67128D52-A5C7-44BB-9AE4-B47BAE2CE5FB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2" name="Pie 8">
              <a:extLst>
                <a:ext uri="{FF2B5EF4-FFF2-40B4-BE49-F238E27FC236}">
                  <a16:creationId xmlns:a16="http://schemas.microsoft.com/office/drawing/2014/main" id="{8A7985E8-0AB2-4145-A38F-649ED90A1491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3" name="Rounded Rectangle 4">
              <a:extLst>
                <a:ext uri="{FF2B5EF4-FFF2-40B4-BE49-F238E27FC236}">
                  <a16:creationId xmlns:a16="http://schemas.microsoft.com/office/drawing/2014/main" id="{40C66975-48D8-499D-8102-EDDB3EBADEC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90D26826-CB7D-4FEF-AD26-FCDAC0E5C17F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8DA5C389-B2F2-439F-BC0A-6714C1C5ECA5}"/>
              </a:ext>
            </a:extLst>
          </p:cNvPr>
          <p:cNvGrpSpPr/>
          <p:nvPr/>
        </p:nvGrpSpPr>
        <p:grpSpPr>
          <a:xfrm flipH="1">
            <a:off x="6930824" y="34290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56" name="Rounded Rectangle 10">
              <a:extLst>
                <a:ext uri="{FF2B5EF4-FFF2-40B4-BE49-F238E27FC236}">
                  <a16:creationId xmlns:a16="http://schemas.microsoft.com/office/drawing/2014/main" id="{C2B87ED1-D223-40B0-BE1A-59F8535F3754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ounded Rectangle 11">
              <a:extLst>
                <a:ext uri="{FF2B5EF4-FFF2-40B4-BE49-F238E27FC236}">
                  <a16:creationId xmlns:a16="http://schemas.microsoft.com/office/drawing/2014/main" id="{78EE4B93-1D97-4A8C-8DA9-02C3479F9B05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ounded Rectangle 9">
              <a:extLst>
                <a:ext uri="{FF2B5EF4-FFF2-40B4-BE49-F238E27FC236}">
                  <a16:creationId xmlns:a16="http://schemas.microsoft.com/office/drawing/2014/main" id="{ED65DA8E-8972-4487-B617-7EECDC581B2A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ounded Rectangle 7">
              <a:extLst>
                <a:ext uri="{FF2B5EF4-FFF2-40B4-BE49-F238E27FC236}">
                  <a16:creationId xmlns:a16="http://schemas.microsoft.com/office/drawing/2014/main" id="{D9330B51-7ABF-4E79-ABBF-89422C0EDA99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Pie 5">
              <a:extLst>
                <a:ext uri="{FF2B5EF4-FFF2-40B4-BE49-F238E27FC236}">
                  <a16:creationId xmlns:a16="http://schemas.microsoft.com/office/drawing/2014/main" id="{F2428471-1A16-4443-88B9-0852AA7E0CD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1" name="Pie 8">
              <a:extLst>
                <a:ext uri="{FF2B5EF4-FFF2-40B4-BE49-F238E27FC236}">
                  <a16:creationId xmlns:a16="http://schemas.microsoft.com/office/drawing/2014/main" id="{12F8B120-94EA-4D7B-B17E-BF34D3CB0BE9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2" name="Rounded Rectangle 4">
              <a:extLst>
                <a:ext uri="{FF2B5EF4-FFF2-40B4-BE49-F238E27FC236}">
                  <a16:creationId xmlns:a16="http://schemas.microsoft.com/office/drawing/2014/main" id="{EE05BC30-44DC-4A6A-BD60-9817F102B93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2B8CC02E-47EA-4727-A63C-BF04E37CEC29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98DEB828-1C5D-4DAF-AC95-2822852B0552}"/>
              </a:ext>
            </a:extLst>
          </p:cNvPr>
          <p:cNvGrpSpPr/>
          <p:nvPr/>
        </p:nvGrpSpPr>
        <p:grpSpPr>
          <a:xfrm flipH="1">
            <a:off x="2179976" y="26913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66" name="Rounded Rectangle 10">
              <a:extLst>
                <a:ext uri="{FF2B5EF4-FFF2-40B4-BE49-F238E27FC236}">
                  <a16:creationId xmlns:a16="http://schemas.microsoft.com/office/drawing/2014/main" id="{E5632EF7-39CF-48C8-BA51-93EA31FC1F2A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ounded Rectangle 11">
              <a:extLst>
                <a:ext uri="{FF2B5EF4-FFF2-40B4-BE49-F238E27FC236}">
                  <a16:creationId xmlns:a16="http://schemas.microsoft.com/office/drawing/2014/main" id="{687F95D9-9687-45E9-9103-7B86B1DA141B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ounded Rectangle 9">
              <a:extLst>
                <a:ext uri="{FF2B5EF4-FFF2-40B4-BE49-F238E27FC236}">
                  <a16:creationId xmlns:a16="http://schemas.microsoft.com/office/drawing/2014/main" id="{15289DD4-8CEA-46CF-8309-1A9443047E23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ounded Rectangle 7">
              <a:extLst>
                <a:ext uri="{FF2B5EF4-FFF2-40B4-BE49-F238E27FC236}">
                  <a16:creationId xmlns:a16="http://schemas.microsoft.com/office/drawing/2014/main" id="{2EF5B14D-7CAD-4BA2-84F3-31E6A60DD7EF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Pie 5">
              <a:extLst>
                <a:ext uri="{FF2B5EF4-FFF2-40B4-BE49-F238E27FC236}">
                  <a16:creationId xmlns:a16="http://schemas.microsoft.com/office/drawing/2014/main" id="{B694A0EA-B0DA-401E-9543-C04534ADA0E7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1" name="Pie 8">
              <a:extLst>
                <a:ext uri="{FF2B5EF4-FFF2-40B4-BE49-F238E27FC236}">
                  <a16:creationId xmlns:a16="http://schemas.microsoft.com/office/drawing/2014/main" id="{4C32FC32-23F6-4102-A8CD-AD5FA1B4E639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2" name="Rounded Rectangle 4">
              <a:extLst>
                <a:ext uri="{FF2B5EF4-FFF2-40B4-BE49-F238E27FC236}">
                  <a16:creationId xmlns:a16="http://schemas.microsoft.com/office/drawing/2014/main" id="{CC7B50C2-E054-4217-8F49-C14A6DFA1C6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1E2D1BF4-AEAA-4E1E-BC48-190607A14F4E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B23C7C2A-1802-4295-87B3-F159898E1F17}"/>
              </a:ext>
            </a:extLst>
          </p:cNvPr>
          <p:cNvGrpSpPr/>
          <p:nvPr/>
        </p:nvGrpSpPr>
        <p:grpSpPr>
          <a:xfrm flipH="1">
            <a:off x="2707848" y="26913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75" name="Rounded Rectangle 10">
              <a:extLst>
                <a:ext uri="{FF2B5EF4-FFF2-40B4-BE49-F238E27FC236}">
                  <a16:creationId xmlns:a16="http://schemas.microsoft.com/office/drawing/2014/main" id="{D0D30FA5-035C-4CFA-8C7D-8A90FE3F6DC7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ounded Rectangle 11">
              <a:extLst>
                <a:ext uri="{FF2B5EF4-FFF2-40B4-BE49-F238E27FC236}">
                  <a16:creationId xmlns:a16="http://schemas.microsoft.com/office/drawing/2014/main" id="{E8771122-0AB2-46F9-AB9C-DB88D04D5936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ounded Rectangle 9">
              <a:extLst>
                <a:ext uri="{FF2B5EF4-FFF2-40B4-BE49-F238E27FC236}">
                  <a16:creationId xmlns:a16="http://schemas.microsoft.com/office/drawing/2014/main" id="{F26BDD00-962C-4DD6-A0BB-EF399D906E7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ounded Rectangle 7">
              <a:extLst>
                <a:ext uri="{FF2B5EF4-FFF2-40B4-BE49-F238E27FC236}">
                  <a16:creationId xmlns:a16="http://schemas.microsoft.com/office/drawing/2014/main" id="{25A5638C-B362-4391-91BD-7EFEE731F829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Pie 5">
              <a:extLst>
                <a:ext uri="{FF2B5EF4-FFF2-40B4-BE49-F238E27FC236}">
                  <a16:creationId xmlns:a16="http://schemas.microsoft.com/office/drawing/2014/main" id="{17C87246-2E0C-43F5-B0F7-A1511F64C92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0" name="Pie 8">
              <a:extLst>
                <a:ext uri="{FF2B5EF4-FFF2-40B4-BE49-F238E27FC236}">
                  <a16:creationId xmlns:a16="http://schemas.microsoft.com/office/drawing/2014/main" id="{77327B94-5194-4389-A992-500AAFCB68A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" name="Rounded Rectangle 4">
              <a:extLst>
                <a:ext uri="{FF2B5EF4-FFF2-40B4-BE49-F238E27FC236}">
                  <a16:creationId xmlns:a16="http://schemas.microsoft.com/office/drawing/2014/main" id="{E6AEFA3B-6684-442B-BC11-1574D3486342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5CDC8FEF-A584-42DB-B47E-C3287AE32A28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73613ABC-E86C-47F8-A74E-27271E59DAB5}"/>
              </a:ext>
            </a:extLst>
          </p:cNvPr>
          <p:cNvGrpSpPr/>
          <p:nvPr/>
        </p:nvGrpSpPr>
        <p:grpSpPr>
          <a:xfrm flipH="1">
            <a:off x="3235720" y="26913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84" name="Rounded Rectangle 10">
              <a:extLst>
                <a:ext uri="{FF2B5EF4-FFF2-40B4-BE49-F238E27FC236}">
                  <a16:creationId xmlns:a16="http://schemas.microsoft.com/office/drawing/2014/main" id="{51C76C5A-D565-46D0-B1A2-BAE55797CCE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ounded Rectangle 11">
              <a:extLst>
                <a:ext uri="{FF2B5EF4-FFF2-40B4-BE49-F238E27FC236}">
                  <a16:creationId xmlns:a16="http://schemas.microsoft.com/office/drawing/2014/main" id="{28F7292A-190C-4BCF-B6B1-98D742590CE7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ounded Rectangle 9">
              <a:extLst>
                <a:ext uri="{FF2B5EF4-FFF2-40B4-BE49-F238E27FC236}">
                  <a16:creationId xmlns:a16="http://schemas.microsoft.com/office/drawing/2014/main" id="{DD69CF2A-B85B-49CD-A996-7D6270C77304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ounded Rectangle 7">
              <a:extLst>
                <a:ext uri="{FF2B5EF4-FFF2-40B4-BE49-F238E27FC236}">
                  <a16:creationId xmlns:a16="http://schemas.microsoft.com/office/drawing/2014/main" id="{CE5BE8CE-3C84-4D8C-AE39-240388965A1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Pie 5">
              <a:extLst>
                <a:ext uri="{FF2B5EF4-FFF2-40B4-BE49-F238E27FC236}">
                  <a16:creationId xmlns:a16="http://schemas.microsoft.com/office/drawing/2014/main" id="{29CC9CBD-4BCC-42E3-93FA-68BF21D10812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9" name="Pie 8">
              <a:extLst>
                <a:ext uri="{FF2B5EF4-FFF2-40B4-BE49-F238E27FC236}">
                  <a16:creationId xmlns:a16="http://schemas.microsoft.com/office/drawing/2014/main" id="{78C53D8D-3581-4F96-ACBD-1BDCFD7C699D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0" name="Rounded Rectangle 4">
              <a:extLst>
                <a:ext uri="{FF2B5EF4-FFF2-40B4-BE49-F238E27FC236}">
                  <a16:creationId xmlns:a16="http://schemas.microsoft.com/office/drawing/2014/main" id="{BB15B8DA-744F-4168-A6C8-FBD2E42D5D7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5792579B-A787-428C-B9F4-B00F1093E25C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24040EAD-A949-45EA-9613-89FD4D318327}"/>
              </a:ext>
            </a:extLst>
          </p:cNvPr>
          <p:cNvGrpSpPr/>
          <p:nvPr/>
        </p:nvGrpSpPr>
        <p:grpSpPr>
          <a:xfrm flipH="1">
            <a:off x="3763592" y="26913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93" name="Rounded Rectangle 10">
              <a:extLst>
                <a:ext uri="{FF2B5EF4-FFF2-40B4-BE49-F238E27FC236}">
                  <a16:creationId xmlns:a16="http://schemas.microsoft.com/office/drawing/2014/main" id="{16150974-0D0D-430B-B6D0-2BEB0F7524C3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ounded Rectangle 11">
              <a:extLst>
                <a:ext uri="{FF2B5EF4-FFF2-40B4-BE49-F238E27FC236}">
                  <a16:creationId xmlns:a16="http://schemas.microsoft.com/office/drawing/2014/main" id="{FDE207E5-B719-419E-A82D-BC1BD72C92B6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ounded Rectangle 9">
              <a:extLst>
                <a:ext uri="{FF2B5EF4-FFF2-40B4-BE49-F238E27FC236}">
                  <a16:creationId xmlns:a16="http://schemas.microsoft.com/office/drawing/2014/main" id="{7573275B-A6A0-4942-A6FE-73AE12EFC04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ounded Rectangle 7">
              <a:extLst>
                <a:ext uri="{FF2B5EF4-FFF2-40B4-BE49-F238E27FC236}">
                  <a16:creationId xmlns:a16="http://schemas.microsoft.com/office/drawing/2014/main" id="{0FC80B36-6B41-41E1-B0F3-E0D69E745FA8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Pie 5">
              <a:extLst>
                <a:ext uri="{FF2B5EF4-FFF2-40B4-BE49-F238E27FC236}">
                  <a16:creationId xmlns:a16="http://schemas.microsoft.com/office/drawing/2014/main" id="{C93BF78C-E1E5-4C25-96DE-81ADE4B0A0D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8" name="Pie 8">
              <a:extLst>
                <a:ext uri="{FF2B5EF4-FFF2-40B4-BE49-F238E27FC236}">
                  <a16:creationId xmlns:a16="http://schemas.microsoft.com/office/drawing/2014/main" id="{98529EC7-C667-4B05-A700-DC4A3D2AA4AE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9" name="Rounded Rectangle 4">
              <a:extLst>
                <a:ext uri="{FF2B5EF4-FFF2-40B4-BE49-F238E27FC236}">
                  <a16:creationId xmlns:a16="http://schemas.microsoft.com/office/drawing/2014/main" id="{486DFF5F-788E-45CF-8D5C-63B7DB3BB8D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E8DD2CD6-105D-4133-BA9E-67BC72EB5CEE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57F6B632-7D90-4B01-9ED6-F956EF1B2F80}"/>
              </a:ext>
            </a:extLst>
          </p:cNvPr>
          <p:cNvGrpSpPr/>
          <p:nvPr/>
        </p:nvGrpSpPr>
        <p:grpSpPr>
          <a:xfrm flipH="1">
            <a:off x="4291464" y="26913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502" name="Rounded Rectangle 10">
              <a:extLst>
                <a:ext uri="{FF2B5EF4-FFF2-40B4-BE49-F238E27FC236}">
                  <a16:creationId xmlns:a16="http://schemas.microsoft.com/office/drawing/2014/main" id="{4E3C566F-D8FA-4FAF-AE6D-D378587E137E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ounded Rectangle 11">
              <a:extLst>
                <a:ext uri="{FF2B5EF4-FFF2-40B4-BE49-F238E27FC236}">
                  <a16:creationId xmlns:a16="http://schemas.microsoft.com/office/drawing/2014/main" id="{D40CD222-90A4-4B7A-A35D-0546FAF13D2A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ounded Rectangle 9">
              <a:extLst>
                <a:ext uri="{FF2B5EF4-FFF2-40B4-BE49-F238E27FC236}">
                  <a16:creationId xmlns:a16="http://schemas.microsoft.com/office/drawing/2014/main" id="{583159ED-154B-48B1-AB48-FD8B61F70846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ounded Rectangle 7">
              <a:extLst>
                <a:ext uri="{FF2B5EF4-FFF2-40B4-BE49-F238E27FC236}">
                  <a16:creationId xmlns:a16="http://schemas.microsoft.com/office/drawing/2014/main" id="{7CA92CB8-586C-4150-875E-03AB4D4D3F6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Pie 5">
              <a:extLst>
                <a:ext uri="{FF2B5EF4-FFF2-40B4-BE49-F238E27FC236}">
                  <a16:creationId xmlns:a16="http://schemas.microsoft.com/office/drawing/2014/main" id="{E534068F-0BB3-46F1-8080-C111216C42A2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7" name="Pie 8">
              <a:extLst>
                <a:ext uri="{FF2B5EF4-FFF2-40B4-BE49-F238E27FC236}">
                  <a16:creationId xmlns:a16="http://schemas.microsoft.com/office/drawing/2014/main" id="{187538DE-A032-41D6-87C8-89620B2D9A11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8" name="Rounded Rectangle 4">
              <a:extLst>
                <a:ext uri="{FF2B5EF4-FFF2-40B4-BE49-F238E27FC236}">
                  <a16:creationId xmlns:a16="http://schemas.microsoft.com/office/drawing/2014/main" id="{CC5E46EC-4872-49F2-88BD-5B4CA50B06C6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F93DD63B-F4AB-44DC-9D14-DA4A931280C6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CA5C28F4-807B-485D-B22A-AB8C8B1B891E}"/>
              </a:ext>
            </a:extLst>
          </p:cNvPr>
          <p:cNvGrpSpPr/>
          <p:nvPr/>
        </p:nvGrpSpPr>
        <p:grpSpPr>
          <a:xfrm flipH="1">
            <a:off x="7458696" y="2691326"/>
            <a:ext cx="268255" cy="633674"/>
            <a:chOff x="1828800" y="609600"/>
            <a:chExt cx="1981200" cy="4680012"/>
          </a:xfrm>
        </p:grpSpPr>
        <p:sp>
          <p:nvSpPr>
            <p:cNvPr id="511" name="Rounded Rectangle 10">
              <a:extLst>
                <a:ext uri="{FF2B5EF4-FFF2-40B4-BE49-F238E27FC236}">
                  <a16:creationId xmlns:a16="http://schemas.microsoft.com/office/drawing/2014/main" id="{E7789DF1-B3FC-4BF7-94D1-102C3997FA2E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ounded Rectangle 11">
              <a:extLst>
                <a:ext uri="{FF2B5EF4-FFF2-40B4-BE49-F238E27FC236}">
                  <a16:creationId xmlns:a16="http://schemas.microsoft.com/office/drawing/2014/main" id="{CC6FF024-DB9A-446B-BEDF-61CDF8000BA0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ounded Rectangle 9">
              <a:extLst>
                <a:ext uri="{FF2B5EF4-FFF2-40B4-BE49-F238E27FC236}">
                  <a16:creationId xmlns:a16="http://schemas.microsoft.com/office/drawing/2014/main" id="{30EA148D-BFD8-41B4-B42C-AB441FD2962C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ounded Rectangle 7">
              <a:extLst>
                <a:ext uri="{FF2B5EF4-FFF2-40B4-BE49-F238E27FC236}">
                  <a16:creationId xmlns:a16="http://schemas.microsoft.com/office/drawing/2014/main" id="{F33295FC-12C6-4F2A-973D-70AD3F076D8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Pie 5">
              <a:extLst>
                <a:ext uri="{FF2B5EF4-FFF2-40B4-BE49-F238E27FC236}">
                  <a16:creationId xmlns:a16="http://schemas.microsoft.com/office/drawing/2014/main" id="{767C1D3D-7AA4-4A4A-B64D-88215155FF88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6" name="Pie 8">
              <a:extLst>
                <a:ext uri="{FF2B5EF4-FFF2-40B4-BE49-F238E27FC236}">
                  <a16:creationId xmlns:a16="http://schemas.microsoft.com/office/drawing/2014/main" id="{34A418EA-7BD0-44DE-A7FA-66223D2961F5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7" name="Rounded Rectangle 4">
              <a:extLst>
                <a:ext uri="{FF2B5EF4-FFF2-40B4-BE49-F238E27FC236}">
                  <a16:creationId xmlns:a16="http://schemas.microsoft.com/office/drawing/2014/main" id="{FAE15CB6-8533-4533-89E4-EB6F6C9A0B82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D433DF56-779D-4F0C-90B8-74F808261513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0B50379F-A3B8-41E1-A768-B2A9D162273B}"/>
              </a:ext>
            </a:extLst>
          </p:cNvPr>
          <p:cNvGrpSpPr/>
          <p:nvPr/>
        </p:nvGrpSpPr>
        <p:grpSpPr>
          <a:xfrm flipH="1">
            <a:off x="7986568" y="2691326"/>
            <a:ext cx="268255" cy="633674"/>
            <a:chOff x="1828800" y="609600"/>
            <a:chExt cx="1981200" cy="4680012"/>
          </a:xfrm>
        </p:grpSpPr>
        <p:sp>
          <p:nvSpPr>
            <p:cNvPr id="520" name="Rounded Rectangle 10">
              <a:extLst>
                <a:ext uri="{FF2B5EF4-FFF2-40B4-BE49-F238E27FC236}">
                  <a16:creationId xmlns:a16="http://schemas.microsoft.com/office/drawing/2014/main" id="{68A3421C-CA5F-4C7F-8086-EC5313A3B55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ounded Rectangle 11">
              <a:extLst>
                <a:ext uri="{FF2B5EF4-FFF2-40B4-BE49-F238E27FC236}">
                  <a16:creationId xmlns:a16="http://schemas.microsoft.com/office/drawing/2014/main" id="{C27266A0-86FB-40C7-A290-B367F79181D6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ounded Rectangle 9">
              <a:extLst>
                <a:ext uri="{FF2B5EF4-FFF2-40B4-BE49-F238E27FC236}">
                  <a16:creationId xmlns:a16="http://schemas.microsoft.com/office/drawing/2014/main" id="{1F9D15C2-68B8-43F4-80FA-2CD397A55C04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ounded Rectangle 7">
              <a:extLst>
                <a:ext uri="{FF2B5EF4-FFF2-40B4-BE49-F238E27FC236}">
                  <a16:creationId xmlns:a16="http://schemas.microsoft.com/office/drawing/2014/main" id="{B1C2CE1A-4A06-49CB-B0FA-CDC4271B1C8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Pie 5">
              <a:extLst>
                <a:ext uri="{FF2B5EF4-FFF2-40B4-BE49-F238E27FC236}">
                  <a16:creationId xmlns:a16="http://schemas.microsoft.com/office/drawing/2014/main" id="{55B06EB4-F607-4B0C-A884-7A8A28174DE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5" name="Pie 8">
              <a:extLst>
                <a:ext uri="{FF2B5EF4-FFF2-40B4-BE49-F238E27FC236}">
                  <a16:creationId xmlns:a16="http://schemas.microsoft.com/office/drawing/2014/main" id="{B3FF1341-92DE-41D1-AB44-A031C1BE9AD8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6" name="Rounded Rectangle 4">
              <a:extLst>
                <a:ext uri="{FF2B5EF4-FFF2-40B4-BE49-F238E27FC236}">
                  <a16:creationId xmlns:a16="http://schemas.microsoft.com/office/drawing/2014/main" id="{F471D193-61C5-4BBD-BA6C-0D263B2235D5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83B79364-D644-4A7E-9E77-AFF73D6BB0E1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F01C73DB-0040-4A16-9A76-68AE9169A692}"/>
              </a:ext>
            </a:extLst>
          </p:cNvPr>
          <p:cNvGrpSpPr/>
          <p:nvPr/>
        </p:nvGrpSpPr>
        <p:grpSpPr>
          <a:xfrm flipH="1">
            <a:off x="8514440" y="2691326"/>
            <a:ext cx="268255" cy="633674"/>
            <a:chOff x="1828800" y="609600"/>
            <a:chExt cx="1981200" cy="4680012"/>
          </a:xfrm>
        </p:grpSpPr>
        <p:sp>
          <p:nvSpPr>
            <p:cNvPr id="529" name="Rounded Rectangle 10">
              <a:extLst>
                <a:ext uri="{FF2B5EF4-FFF2-40B4-BE49-F238E27FC236}">
                  <a16:creationId xmlns:a16="http://schemas.microsoft.com/office/drawing/2014/main" id="{227CC9B3-A4D5-402B-9990-0FA9DA5D2000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ounded Rectangle 11">
              <a:extLst>
                <a:ext uri="{FF2B5EF4-FFF2-40B4-BE49-F238E27FC236}">
                  <a16:creationId xmlns:a16="http://schemas.microsoft.com/office/drawing/2014/main" id="{5383BA01-6979-4AC7-910F-220DB7C9701C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ounded Rectangle 9">
              <a:extLst>
                <a:ext uri="{FF2B5EF4-FFF2-40B4-BE49-F238E27FC236}">
                  <a16:creationId xmlns:a16="http://schemas.microsoft.com/office/drawing/2014/main" id="{F7D8C1C0-1CFD-489D-924E-5E7ECCDF5BBD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ounded Rectangle 7">
              <a:extLst>
                <a:ext uri="{FF2B5EF4-FFF2-40B4-BE49-F238E27FC236}">
                  <a16:creationId xmlns:a16="http://schemas.microsoft.com/office/drawing/2014/main" id="{FA64A208-C570-46F7-BC3F-3DD52C587DA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Pie 5">
              <a:extLst>
                <a:ext uri="{FF2B5EF4-FFF2-40B4-BE49-F238E27FC236}">
                  <a16:creationId xmlns:a16="http://schemas.microsoft.com/office/drawing/2014/main" id="{EAE0299D-CDDD-4E00-A9FE-7C196A8788B3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4" name="Pie 8">
              <a:extLst>
                <a:ext uri="{FF2B5EF4-FFF2-40B4-BE49-F238E27FC236}">
                  <a16:creationId xmlns:a16="http://schemas.microsoft.com/office/drawing/2014/main" id="{A0906E01-B464-497E-87A7-08F2F5567C1F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5" name="Rounded Rectangle 4">
              <a:extLst>
                <a:ext uri="{FF2B5EF4-FFF2-40B4-BE49-F238E27FC236}">
                  <a16:creationId xmlns:a16="http://schemas.microsoft.com/office/drawing/2014/main" id="{8FD0156B-2B4D-415F-93C0-42DB579EAB85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63DD2A04-B865-4703-8C0A-85FD1C99D80B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6EAE93CE-1D95-4229-9B23-11F4DAF3DEE2}"/>
              </a:ext>
            </a:extLst>
          </p:cNvPr>
          <p:cNvGrpSpPr/>
          <p:nvPr/>
        </p:nvGrpSpPr>
        <p:grpSpPr>
          <a:xfrm flipH="1">
            <a:off x="9042312" y="2691326"/>
            <a:ext cx="268255" cy="633674"/>
            <a:chOff x="1828800" y="609600"/>
            <a:chExt cx="1981200" cy="4680012"/>
          </a:xfrm>
        </p:grpSpPr>
        <p:sp>
          <p:nvSpPr>
            <p:cNvPr id="538" name="Rounded Rectangle 10">
              <a:extLst>
                <a:ext uri="{FF2B5EF4-FFF2-40B4-BE49-F238E27FC236}">
                  <a16:creationId xmlns:a16="http://schemas.microsoft.com/office/drawing/2014/main" id="{3F1671F6-E7C7-4490-A4DD-433803BEFF3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ounded Rectangle 11">
              <a:extLst>
                <a:ext uri="{FF2B5EF4-FFF2-40B4-BE49-F238E27FC236}">
                  <a16:creationId xmlns:a16="http://schemas.microsoft.com/office/drawing/2014/main" id="{F7BEE070-DD46-4CF0-873C-126A6CF7F25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ounded Rectangle 9">
              <a:extLst>
                <a:ext uri="{FF2B5EF4-FFF2-40B4-BE49-F238E27FC236}">
                  <a16:creationId xmlns:a16="http://schemas.microsoft.com/office/drawing/2014/main" id="{7748F70F-B73B-4BA4-8F33-08CBC8D56800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ounded Rectangle 7">
              <a:extLst>
                <a:ext uri="{FF2B5EF4-FFF2-40B4-BE49-F238E27FC236}">
                  <a16:creationId xmlns:a16="http://schemas.microsoft.com/office/drawing/2014/main" id="{AF660091-EF01-401A-9466-4C2D9982AB42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Pie 5">
              <a:extLst>
                <a:ext uri="{FF2B5EF4-FFF2-40B4-BE49-F238E27FC236}">
                  <a16:creationId xmlns:a16="http://schemas.microsoft.com/office/drawing/2014/main" id="{ECE7CB21-8D33-4E94-A858-A1DC9094082A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3" name="Pie 8">
              <a:extLst>
                <a:ext uri="{FF2B5EF4-FFF2-40B4-BE49-F238E27FC236}">
                  <a16:creationId xmlns:a16="http://schemas.microsoft.com/office/drawing/2014/main" id="{F79FF459-B6D0-41BA-B77D-A67E0E33DDA0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4" name="Rounded Rectangle 4">
              <a:extLst>
                <a:ext uri="{FF2B5EF4-FFF2-40B4-BE49-F238E27FC236}">
                  <a16:creationId xmlns:a16="http://schemas.microsoft.com/office/drawing/2014/main" id="{ECDFE3B7-3AC9-430E-B322-7836A01C565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C8B17099-83FD-4065-B1A8-F96E55BBAF65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F4E86979-FFC0-4702-B5D5-8B914A1A5187}"/>
              </a:ext>
            </a:extLst>
          </p:cNvPr>
          <p:cNvGrpSpPr/>
          <p:nvPr/>
        </p:nvGrpSpPr>
        <p:grpSpPr>
          <a:xfrm flipH="1">
            <a:off x="9570190" y="2691326"/>
            <a:ext cx="268255" cy="633674"/>
            <a:chOff x="1828800" y="609600"/>
            <a:chExt cx="1981200" cy="4680012"/>
          </a:xfrm>
        </p:grpSpPr>
        <p:sp>
          <p:nvSpPr>
            <p:cNvPr id="547" name="Rounded Rectangle 10">
              <a:extLst>
                <a:ext uri="{FF2B5EF4-FFF2-40B4-BE49-F238E27FC236}">
                  <a16:creationId xmlns:a16="http://schemas.microsoft.com/office/drawing/2014/main" id="{7A98B13D-954F-41BD-9E87-7C3F4CB5521F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ounded Rectangle 11">
              <a:extLst>
                <a:ext uri="{FF2B5EF4-FFF2-40B4-BE49-F238E27FC236}">
                  <a16:creationId xmlns:a16="http://schemas.microsoft.com/office/drawing/2014/main" id="{5F53133C-FA98-4E68-A178-7283376D32BD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ounded Rectangle 9">
              <a:extLst>
                <a:ext uri="{FF2B5EF4-FFF2-40B4-BE49-F238E27FC236}">
                  <a16:creationId xmlns:a16="http://schemas.microsoft.com/office/drawing/2014/main" id="{F3052D06-4C9E-4C93-B521-6B0398E978FC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ounded Rectangle 7">
              <a:extLst>
                <a:ext uri="{FF2B5EF4-FFF2-40B4-BE49-F238E27FC236}">
                  <a16:creationId xmlns:a16="http://schemas.microsoft.com/office/drawing/2014/main" id="{01B2C626-D3DD-4801-97A2-18099C806EEA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Pie 5">
              <a:extLst>
                <a:ext uri="{FF2B5EF4-FFF2-40B4-BE49-F238E27FC236}">
                  <a16:creationId xmlns:a16="http://schemas.microsoft.com/office/drawing/2014/main" id="{757FD84F-4FA2-4FB0-A27D-CAF040BE7EBD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2" name="Pie 8">
              <a:extLst>
                <a:ext uri="{FF2B5EF4-FFF2-40B4-BE49-F238E27FC236}">
                  <a16:creationId xmlns:a16="http://schemas.microsoft.com/office/drawing/2014/main" id="{26970027-0C70-46B9-92DE-911F156CD546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3" name="Rounded Rectangle 4">
              <a:extLst>
                <a:ext uri="{FF2B5EF4-FFF2-40B4-BE49-F238E27FC236}">
                  <a16:creationId xmlns:a16="http://schemas.microsoft.com/office/drawing/2014/main" id="{54CB78BB-DBD7-49E3-833F-8697A7535532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68595D04-B210-4EAF-BA72-6997D7B603A5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7F6A50AF-3587-4AA6-A5BE-499EA948A470}"/>
              </a:ext>
            </a:extLst>
          </p:cNvPr>
          <p:cNvGrpSpPr/>
          <p:nvPr/>
        </p:nvGrpSpPr>
        <p:grpSpPr>
          <a:xfrm flipH="1">
            <a:off x="2179976" y="1834474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01" name="Rounded Rectangle 10">
              <a:extLst>
                <a:ext uri="{FF2B5EF4-FFF2-40B4-BE49-F238E27FC236}">
                  <a16:creationId xmlns:a16="http://schemas.microsoft.com/office/drawing/2014/main" id="{6F0BEA43-900D-42D5-AFFE-EF64D2C46F5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ounded Rectangle 11">
              <a:extLst>
                <a:ext uri="{FF2B5EF4-FFF2-40B4-BE49-F238E27FC236}">
                  <a16:creationId xmlns:a16="http://schemas.microsoft.com/office/drawing/2014/main" id="{DC13E6E4-53C2-4083-8D90-BC6089EB08BA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ounded Rectangle 9">
              <a:extLst>
                <a:ext uri="{FF2B5EF4-FFF2-40B4-BE49-F238E27FC236}">
                  <a16:creationId xmlns:a16="http://schemas.microsoft.com/office/drawing/2014/main" id="{FD5E29EA-A666-4A57-81A4-3F9ECDA8CAE9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ounded Rectangle 7">
              <a:extLst>
                <a:ext uri="{FF2B5EF4-FFF2-40B4-BE49-F238E27FC236}">
                  <a16:creationId xmlns:a16="http://schemas.microsoft.com/office/drawing/2014/main" id="{1DC329D2-F77E-4767-A7D9-881C64325D00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Pie 5">
              <a:extLst>
                <a:ext uri="{FF2B5EF4-FFF2-40B4-BE49-F238E27FC236}">
                  <a16:creationId xmlns:a16="http://schemas.microsoft.com/office/drawing/2014/main" id="{E1DF1A2E-6BC4-47FD-AA98-0BF8CCC7D533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6" name="Pie 8">
              <a:extLst>
                <a:ext uri="{FF2B5EF4-FFF2-40B4-BE49-F238E27FC236}">
                  <a16:creationId xmlns:a16="http://schemas.microsoft.com/office/drawing/2014/main" id="{22218E5A-43E0-431A-9BBD-0843452EDD37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7" name="Rounded Rectangle 4">
              <a:extLst>
                <a:ext uri="{FF2B5EF4-FFF2-40B4-BE49-F238E27FC236}">
                  <a16:creationId xmlns:a16="http://schemas.microsoft.com/office/drawing/2014/main" id="{3D1D08F5-F2DA-4361-B90D-56AD46F5936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A954DBC9-0AA3-465B-8819-E1807468FF3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D16B96A1-E8DD-4628-8442-6BB7A8939756}"/>
              </a:ext>
            </a:extLst>
          </p:cNvPr>
          <p:cNvGrpSpPr/>
          <p:nvPr/>
        </p:nvGrpSpPr>
        <p:grpSpPr>
          <a:xfrm flipH="1">
            <a:off x="2707848" y="1834474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10" name="Rounded Rectangle 10">
              <a:extLst>
                <a:ext uri="{FF2B5EF4-FFF2-40B4-BE49-F238E27FC236}">
                  <a16:creationId xmlns:a16="http://schemas.microsoft.com/office/drawing/2014/main" id="{AFDE5175-5F49-4E7A-844E-A0A6C614CAB1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ounded Rectangle 11">
              <a:extLst>
                <a:ext uri="{FF2B5EF4-FFF2-40B4-BE49-F238E27FC236}">
                  <a16:creationId xmlns:a16="http://schemas.microsoft.com/office/drawing/2014/main" id="{518680F9-63FC-4BF6-BF54-33FB4C92F333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ounded Rectangle 9">
              <a:extLst>
                <a:ext uri="{FF2B5EF4-FFF2-40B4-BE49-F238E27FC236}">
                  <a16:creationId xmlns:a16="http://schemas.microsoft.com/office/drawing/2014/main" id="{0BCBB3A8-99AF-43C9-BB27-375277001FF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ounded Rectangle 7">
              <a:extLst>
                <a:ext uri="{FF2B5EF4-FFF2-40B4-BE49-F238E27FC236}">
                  <a16:creationId xmlns:a16="http://schemas.microsoft.com/office/drawing/2014/main" id="{32DBBC3E-B218-4BED-9097-C38EA0A57A2C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Pie 5">
              <a:extLst>
                <a:ext uri="{FF2B5EF4-FFF2-40B4-BE49-F238E27FC236}">
                  <a16:creationId xmlns:a16="http://schemas.microsoft.com/office/drawing/2014/main" id="{3A3ED93A-7F9D-4195-A193-D5A47F931AB0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5" name="Pie 8">
              <a:extLst>
                <a:ext uri="{FF2B5EF4-FFF2-40B4-BE49-F238E27FC236}">
                  <a16:creationId xmlns:a16="http://schemas.microsoft.com/office/drawing/2014/main" id="{80F0EECC-C749-4538-BCAE-347F9019A911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" name="Rounded Rectangle 4">
              <a:extLst>
                <a:ext uri="{FF2B5EF4-FFF2-40B4-BE49-F238E27FC236}">
                  <a16:creationId xmlns:a16="http://schemas.microsoft.com/office/drawing/2014/main" id="{26A13029-F89B-45B2-94B5-7B4E5F035D1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45E34671-3B38-429B-8005-53E3202DC525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6359A732-0645-4BC4-8DAF-AEAD2E249C17}"/>
              </a:ext>
            </a:extLst>
          </p:cNvPr>
          <p:cNvGrpSpPr/>
          <p:nvPr/>
        </p:nvGrpSpPr>
        <p:grpSpPr>
          <a:xfrm flipH="1">
            <a:off x="3235720" y="1834474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19" name="Rounded Rectangle 10">
              <a:extLst>
                <a:ext uri="{FF2B5EF4-FFF2-40B4-BE49-F238E27FC236}">
                  <a16:creationId xmlns:a16="http://schemas.microsoft.com/office/drawing/2014/main" id="{0EEF0BEA-091F-4EF3-8313-F4B5D6A442C1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ounded Rectangle 11">
              <a:extLst>
                <a:ext uri="{FF2B5EF4-FFF2-40B4-BE49-F238E27FC236}">
                  <a16:creationId xmlns:a16="http://schemas.microsoft.com/office/drawing/2014/main" id="{189AE8FC-0701-429A-AE9A-896E8135D153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ounded Rectangle 9">
              <a:extLst>
                <a:ext uri="{FF2B5EF4-FFF2-40B4-BE49-F238E27FC236}">
                  <a16:creationId xmlns:a16="http://schemas.microsoft.com/office/drawing/2014/main" id="{0E723C30-FEF0-41BE-992F-F1FAE548463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ounded Rectangle 7">
              <a:extLst>
                <a:ext uri="{FF2B5EF4-FFF2-40B4-BE49-F238E27FC236}">
                  <a16:creationId xmlns:a16="http://schemas.microsoft.com/office/drawing/2014/main" id="{51397461-996F-45B7-ACF8-BE30A404103F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Pie 5">
              <a:extLst>
                <a:ext uri="{FF2B5EF4-FFF2-40B4-BE49-F238E27FC236}">
                  <a16:creationId xmlns:a16="http://schemas.microsoft.com/office/drawing/2014/main" id="{47AA5E22-C4B6-4E91-AECC-EB51192B3613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4" name="Pie 8">
              <a:extLst>
                <a:ext uri="{FF2B5EF4-FFF2-40B4-BE49-F238E27FC236}">
                  <a16:creationId xmlns:a16="http://schemas.microsoft.com/office/drawing/2014/main" id="{F128B1DB-A8F8-491F-9870-200EE60C0530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5" name="Rounded Rectangle 4">
              <a:extLst>
                <a:ext uri="{FF2B5EF4-FFF2-40B4-BE49-F238E27FC236}">
                  <a16:creationId xmlns:a16="http://schemas.microsoft.com/office/drawing/2014/main" id="{80A7ECB6-AF92-4DE2-9DF0-0983845DBA3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53A4D82E-D073-41E7-BAFB-A5AA1AB800F1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B89BBB23-EABE-4AD0-8DB3-F86EBCD03FCC}"/>
              </a:ext>
            </a:extLst>
          </p:cNvPr>
          <p:cNvGrpSpPr/>
          <p:nvPr/>
        </p:nvGrpSpPr>
        <p:grpSpPr>
          <a:xfrm flipH="1">
            <a:off x="8514440" y="1834474"/>
            <a:ext cx="268255" cy="633674"/>
            <a:chOff x="1828800" y="609600"/>
            <a:chExt cx="1981200" cy="4680012"/>
          </a:xfrm>
        </p:grpSpPr>
        <p:sp>
          <p:nvSpPr>
            <p:cNvPr id="664" name="Rounded Rectangle 10">
              <a:extLst>
                <a:ext uri="{FF2B5EF4-FFF2-40B4-BE49-F238E27FC236}">
                  <a16:creationId xmlns:a16="http://schemas.microsoft.com/office/drawing/2014/main" id="{849211F3-46F9-4C61-9353-5E2E38EDE63C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ounded Rectangle 11">
              <a:extLst>
                <a:ext uri="{FF2B5EF4-FFF2-40B4-BE49-F238E27FC236}">
                  <a16:creationId xmlns:a16="http://schemas.microsoft.com/office/drawing/2014/main" id="{5709679E-55F2-46BE-96F8-E33882B63AEC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ounded Rectangle 9">
              <a:extLst>
                <a:ext uri="{FF2B5EF4-FFF2-40B4-BE49-F238E27FC236}">
                  <a16:creationId xmlns:a16="http://schemas.microsoft.com/office/drawing/2014/main" id="{BDC9EA7F-67C9-4A29-BE3D-B5C59F341C8F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ounded Rectangle 7">
              <a:extLst>
                <a:ext uri="{FF2B5EF4-FFF2-40B4-BE49-F238E27FC236}">
                  <a16:creationId xmlns:a16="http://schemas.microsoft.com/office/drawing/2014/main" id="{1B37F1D1-5C29-4238-8411-BD749500AD4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Pie 5">
              <a:extLst>
                <a:ext uri="{FF2B5EF4-FFF2-40B4-BE49-F238E27FC236}">
                  <a16:creationId xmlns:a16="http://schemas.microsoft.com/office/drawing/2014/main" id="{D3BC00D4-1BDA-446D-B5A0-CB6815B6D65D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9" name="Pie 8">
              <a:extLst>
                <a:ext uri="{FF2B5EF4-FFF2-40B4-BE49-F238E27FC236}">
                  <a16:creationId xmlns:a16="http://schemas.microsoft.com/office/drawing/2014/main" id="{FBE372A8-56BA-45AF-A183-4A39FE79E39A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0" name="Rounded Rectangle 4">
              <a:extLst>
                <a:ext uri="{FF2B5EF4-FFF2-40B4-BE49-F238E27FC236}">
                  <a16:creationId xmlns:a16="http://schemas.microsoft.com/office/drawing/2014/main" id="{3B932920-3EF3-4C43-9FF7-B4B81DAEED4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A40B4FC7-9D44-4498-9A69-57BB416687FB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4E001D28-219A-4680-86A6-5CF4E8BCEB58}"/>
              </a:ext>
            </a:extLst>
          </p:cNvPr>
          <p:cNvGrpSpPr/>
          <p:nvPr/>
        </p:nvGrpSpPr>
        <p:grpSpPr>
          <a:xfrm flipH="1">
            <a:off x="9042312" y="1834474"/>
            <a:ext cx="268255" cy="633674"/>
            <a:chOff x="1828800" y="609600"/>
            <a:chExt cx="1981200" cy="4680012"/>
          </a:xfrm>
        </p:grpSpPr>
        <p:sp>
          <p:nvSpPr>
            <p:cNvPr id="673" name="Rounded Rectangle 10">
              <a:extLst>
                <a:ext uri="{FF2B5EF4-FFF2-40B4-BE49-F238E27FC236}">
                  <a16:creationId xmlns:a16="http://schemas.microsoft.com/office/drawing/2014/main" id="{394588A7-FB40-4EE7-BBF6-AA10CB9716C6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ounded Rectangle 11">
              <a:extLst>
                <a:ext uri="{FF2B5EF4-FFF2-40B4-BE49-F238E27FC236}">
                  <a16:creationId xmlns:a16="http://schemas.microsoft.com/office/drawing/2014/main" id="{613B36F0-3629-4F46-9220-909B32F40F54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ounded Rectangle 9">
              <a:extLst>
                <a:ext uri="{FF2B5EF4-FFF2-40B4-BE49-F238E27FC236}">
                  <a16:creationId xmlns:a16="http://schemas.microsoft.com/office/drawing/2014/main" id="{ED501350-2C16-4E25-BFDC-EB4854C477C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ounded Rectangle 7">
              <a:extLst>
                <a:ext uri="{FF2B5EF4-FFF2-40B4-BE49-F238E27FC236}">
                  <a16:creationId xmlns:a16="http://schemas.microsoft.com/office/drawing/2014/main" id="{310406D4-EAD1-42B8-B01B-802DEE9DB462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Pie 5">
              <a:extLst>
                <a:ext uri="{FF2B5EF4-FFF2-40B4-BE49-F238E27FC236}">
                  <a16:creationId xmlns:a16="http://schemas.microsoft.com/office/drawing/2014/main" id="{BCE606B8-EFDA-4592-B345-695B1C19E98B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8" name="Pie 8">
              <a:extLst>
                <a:ext uri="{FF2B5EF4-FFF2-40B4-BE49-F238E27FC236}">
                  <a16:creationId xmlns:a16="http://schemas.microsoft.com/office/drawing/2014/main" id="{6E8EF9A7-0D0A-4CF4-B181-984C3764A5C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9" name="Rounded Rectangle 4">
              <a:extLst>
                <a:ext uri="{FF2B5EF4-FFF2-40B4-BE49-F238E27FC236}">
                  <a16:creationId xmlns:a16="http://schemas.microsoft.com/office/drawing/2014/main" id="{21BD4333-1291-4C33-84EF-5942D9AB2D8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9D8C290A-10CE-4292-A923-30E70CD129D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C00D9B52-C8CE-4CA7-8575-B85D3AD5C1A8}"/>
              </a:ext>
            </a:extLst>
          </p:cNvPr>
          <p:cNvGrpSpPr/>
          <p:nvPr/>
        </p:nvGrpSpPr>
        <p:grpSpPr>
          <a:xfrm flipH="1">
            <a:off x="9570190" y="1834474"/>
            <a:ext cx="268255" cy="633674"/>
            <a:chOff x="1828800" y="609600"/>
            <a:chExt cx="1981200" cy="4680012"/>
          </a:xfrm>
        </p:grpSpPr>
        <p:sp>
          <p:nvSpPr>
            <p:cNvPr id="682" name="Rounded Rectangle 10">
              <a:extLst>
                <a:ext uri="{FF2B5EF4-FFF2-40B4-BE49-F238E27FC236}">
                  <a16:creationId xmlns:a16="http://schemas.microsoft.com/office/drawing/2014/main" id="{C9AFC749-DD7A-4A4A-B321-89CC7401518B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ounded Rectangle 11">
              <a:extLst>
                <a:ext uri="{FF2B5EF4-FFF2-40B4-BE49-F238E27FC236}">
                  <a16:creationId xmlns:a16="http://schemas.microsoft.com/office/drawing/2014/main" id="{0A5BF603-4767-42B3-9C01-4A73D8B286A8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ounded Rectangle 9">
              <a:extLst>
                <a:ext uri="{FF2B5EF4-FFF2-40B4-BE49-F238E27FC236}">
                  <a16:creationId xmlns:a16="http://schemas.microsoft.com/office/drawing/2014/main" id="{333D5B07-0A83-483F-BDF5-4B13A69A16F6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ounded Rectangle 7">
              <a:extLst>
                <a:ext uri="{FF2B5EF4-FFF2-40B4-BE49-F238E27FC236}">
                  <a16:creationId xmlns:a16="http://schemas.microsoft.com/office/drawing/2014/main" id="{B3315254-B645-42AF-91CB-2FCCC057CA78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Pie 5">
              <a:extLst>
                <a:ext uri="{FF2B5EF4-FFF2-40B4-BE49-F238E27FC236}">
                  <a16:creationId xmlns:a16="http://schemas.microsoft.com/office/drawing/2014/main" id="{7B9A3B1D-A4DB-4CB8-BA99-00E4E4A1E5B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7" name="Pie 8">
              <a:extLst>
                <a:ext uri="{FF2B5EF4-FFF2-40B4-BE49-F238E27FC236}">
                  <a16:creationId xmlns:a16="http://schemas.microsoft.com/office/drawing/2014/main" id="{75A02D31-183F-46E5-A387-BC07BFB20AA6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8" name="Rounded Rectangle 4">
              <a:extLst>
                <a:ext uri="{FF2B5EF4-FFF2-40B4-BE49-F238E27FC236}">
                  <a16:creationId xmlns:a16="http://schemas.microsoft.com/office/drawing/2014/main" id="{0A870FC4-572B-4DAE-842A-545E8DD3F69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38EF870F-D5CA-460F-9CCE-D15A70FF899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6" name="Straight Arrow Connector 735">
            <a:extLst>
              <a:ext uri="{FF2B5EF4-FFF2-40B4-BE49-F238E27FC236}">
                <a16:creationId xmlns:a16="http://schemas.microsoft.com/office/drawing/2014/main" id="{629A19EE-F7C6-4269-8E0C-1D4233455DFC}"/>
              </a:ext>
            </a:extLst>
          </p:cNvPr>
          <p:cNvCxnSpPr/>
          <p:nvPr/>
        </p:nvCxnSpPr>
        <p:spPr>
          <a:xfrm>
            <a:off x="2214485" y="4454013"/>
            <a:ext cx="762396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TextBox 736">
            <a:extLst>
              <a:ext uri="{FF2B5EF4-FFF2-40B4-BE49-F238E27FC236}">
                <a16:creationId xmlns:a16="http://schemas.microsoft.com/office/drawing/2014/main" id="{B97CB7EB-5D0F-4A89-A210-6204A9DBB506}"/>
              </a:ext>
            </a:extLst>
          </p:cNvPr>
          <p:cNvSpPr txBox="1"/>
          <p:nvPr/>
        </p:nvSpPr>
        <p:spPr>
          <a:xfrm>
            <a:off x="3954816" y="4887065"/>
            <a:ext cx="400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Preferences for Welfare Spending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EE6C3B88-9984-44F5-A46E-9FA9B821E47D}"/>
              </a:ext>
            </a:extLst>
          </p:cNvPr>
          <p:cNvSpPr txBox="1"/>
          <p:nvPr/>
        </p:nvSpPr>
        <p:spPr>
          <a:xfrm>
            <a:off x="2068950" y="4544504"/>
            <a:ext cx="60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0F1CACA3-4BC5-42C6-AA7C-99BF4E5508A6}"/>
              </a:ext>
            </a:extLst>
          </p:cNvPr>
          <p:cNvSpPr txBox="1"/>
          <p:nvPr/>
        </p:nvSpPr>
        <p:spPr>
          <a:xfrm>
            <a:off x="9314424" y="4544504"/>
            <a:ext cx="69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29523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22D301E-A9F9-4DDE-9FA9-1CB246B97DA4}"/>
              </a:ext>
            </a:extLst>
          </p:cNvPr>
          <p:cNvGrpSpPr/>
          <p:nvPr/>
        </p:nvGrpSpPr>
        <p:grpSpPr>
          <a:xfrm flipH="1">
            <a:off x="2320585" y="44704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" name="Rounded Rectangle 10">
              <a:extLst>
                <a:ext uri="{FF2B5EF4-FFF2-40B4-BE49-F238E27FC236}">
                  <a16:creationId xmlns:a16="http://schemas.microsoft.com/office/drawing/2014/main" id="{3B4FD1C4-C89F-4B21-9AC8-AA966FA0CAAB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11">
              <a:extLst>
                <a:ext uri="{FF2B5EF4-FFF2-40B4-BE49-F238E27FC236}">
                  <a16:creationId xmlns:a16="http://schemas.microsoft.com/office/drawing/2014/main" id="{7419F200-B33C-44F0-9399-AF27E5396610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9">
              <a:extLst>
                <a:ext uri="{FF2B5EF4-FFF2-40B4-BE49-F238E27FC236}">
                  <a16:creationId xmlns:a16="http://schemas.microsoft.com/office/drawing/2014/main" id="{9ADDF3EB-41B4-40D4-B832-911C05D66E1E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1A2F2EE4-0372-4492-BF75-0C9AE868C79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ie 5">
              <a:extLst>
                <a:ext uri="{FF2B5EF4-FFF2-40B4-BE49-F238E27FC236}">
                  <a16:creationId xmlns:a16="http://schemas.microsoft.com/office/drawing/2014/main" id="{2CF155BD-3C0F-4C70-A396-E60AB2C35A3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Pie 8">
              <a:extLst>
                <a:ext uri="{FF2B5EF4-FFF2-40B4-BE49-F238E27FC236}">
                  <a16:creationId xmlns:a16="http://schemas.microsoft.com/office/drawing/2014/main" id="{BB64FB5D-02AE-4E0F-A51B-36A5F7027218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A00E4A27-26A1-4FB7-875D-92592F3F780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4F12CB-E34A-4FFB-859A-E89E5AF3099E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3393C6-197D-4389-B811-E545193A5586}"/>
              </a:ext>
            </a:extLst>
          </p:cNvPr>
          <p:cNvGrpSpPr/>
          <p:nvPr/>
        </p:nvGrpSpPr>
        <p:grpSpPr>
          <a:xfrm flipH="1">
            <a:off x="2848457" y="44704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15" name="Rounded Rectangle 10">
              <a:extLst>
                <a:ext uri="{FF2B5EF4-FFF2-40B4-BE49-F238E27FC236}">
                  <a16:creationId xmlns:a16="http://schemas.microsoft.com/office/drawing/2014/main" id="{63374DCE-23CE-47DD-9D0E-463CB5EE6E2F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1">
              <a:extLst>
                <a:ext uri="{FF2B5EF4-FFF2-40B4-BE49-F238E27FC236}">
                  <a16:creationId xmlns:a16="http://schemas.microsoft.com/office/drawing/2014/main" id="{CFF4CCB8-D640-4518-BB78-450581D9D3F2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9">
              <a:extLst>
                <a:ext uri="{FF2B5EF4-FFF2-40B4-BE49-F238E27FC236}">
                  <a16:creationId xmlns:a16="http://schemas.microsoft.com/office/drawing/2014/main" id="{48BDAAB7-18E2-44F5-B490-B9C7DA832F10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7">
              <a:extLst>
                <a:ext uri="{FF2B5EF4-FFF2-40B4-BE49-F238E27FC236}">
                  <a16:creationId xmlns:a16="http://schemas.microsoft.com/office/drawing/2014/main" id="{3F0C5580-BB35-4E49-981B-F9DC9F56E9DC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ie 5">
              <a:extLst>
                <a:ext uri="{FF2B5EF4-FFF2-40B4-BE49-F238E27FC236}">
                  <a16:creationId xmlns:a16="http://schemas.microsoft.com/office/drawing/2014/main" id="{B11907B2-2916-46BB-AD11-2ED649AF8CCB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Pie 8">
              <a:extLst>
                <a:ext uri="{FF2B5EF4-FFF2-40B4-BE49-F238E27FC236}">
                  <a16:creationId xmlns:a16="http://schemas.microsoft.com/office/drawing/2014/main" id="{9136150B-BF37-4710-93DD-48572BD999B2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95DEAFFC-C415-4930-A82D-EFB0EA22C81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ED927F4-6606-4BC7-9696-62879D0E82E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1ACFEA-1D57-4154-BFFE-B76F89ECFCF6}"/>
              </a:ext>
            </a:extLst>
          </p:cNvPr>
          <p:cNvGrpSpPr/>
          <p:nvPr/>
        </p:nvGrpSpPr>
        <p:grpSpPr>
          <a:xfrm flipH="1">
            <a:off x="3376329" y="44704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24" name="Rounded Rectangle 10">
              <a:extLst>
                <a:ext uri="{FF2B5EF4-FFF2-40B4-BE49-F238E27FC236}">
                  <a16:creationId xmlns:a16="http://schemas.microsoft.com/office/drawing/2014/main" id="{991D475B-1CDB-4CD4-AAB5-EB832D7A1E65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11">
              <a:extLst>
                <a:ext uri="{FF2B5EF4-FFF2-40B4-BE49-F238E27FC236}">
                  <a16:creationId xmlns:a16="http://schemas.microsoft.com/office/drawing/2014/main" id="{0BC5FC77-96C5-4D47-95A4-DDD423A13A0F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9">
              <a:extLst>
                <a:ext uri="{FF2B5EF4-FFF2-40B4-BE49-F238E27FC236}">
                  <a16:creationId xmlns:a16="http://schemas.microsoft.com/office/drawing/2014/main" id="{2B771EC7-BEA9-4F34-BCDE-BEF73E35ADB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7">
              <a:extLst>
                <a:ext uri="{FF2B5EF4-FFF2-40B4-BE49-F238E27FC236}">
                  <a16:creationId xmlns:a16="http://schemas.microsoft.com/office/drawing/2014/main" id="{28E52579-EA2E-4129-B83E-FE2E7B39875B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ie 5">
              <a:extLst>
                <a:ext uri="{FF2B5EF4-FFF2-40B4-BE49-F238E27FC236}">
                  <a16:creationId xmlns:a16="http://schemas.microsoft.com/office/drawing/2014/main" id="{012CA886-E317-4DD8-8E88-589ECF0B266A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Pie 8">
              <a:extLst>
                <a:ext uri="{FF2B5EF4-FFF2-40B4-BE49-F238E27FC236}">
                  <a16:creationId xmlns:a16="http://schemas.microsoft.com/office/drawing/2014/main" id="{FF4BA509-182D-4582-BDA4-6C7AB5990B6A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4">
              <a:extLst>
                <a:ext uri="{FF2B5EF4-FFF2-40B4-BE49-F238E27FC236}">
                  <a16:creationId xmlns:a16="http://schemas.microsoft.com/office/drawing/2014/main" id="{E2782CF5-1CE3-4F82-9231-0C63A8D93C8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40C74B2-BFA8-4467-B134-31C6BFFBAA7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BEA5B5-B2B7-415A-9AA1-BB381205A8EA}"/>
              </a:ext>
            </a:extLst>
          </p:cNvPr>
          <p:cNvGrpSpPr/>
          <p:nvPr/>
        </p:nvGrpSpPr>
        <p:grpSpPr>
          <a:xfrm flipH="1">
            <a:off x="3904201" y="44704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33" name="Rounded Rectangle 10">
              <a:extLst>
                <a:ext uri="{FF2B5EF4-FFF2-40B4-BE49-F238E27FC236}">
                  <a16:creationId xmlns:a16="http://schemas.microsoft.com/office/drawing/2014/main" id="{D760A466-ED3B-4549-9C54-078AFE236C83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11">
              <a:extLst>
                <a:ext uri="{FF2B5EF4-FFF2-40B4-BE49-F238E27FC236}">
                  <a16:creationId xmlns:a16="http://schemas.microsoft.com/office/drawing/2014/main" id="{18192B5C-7DBE-4CC1-B6B5-77A6962E127B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9">
              <a:extLst>
                <a:ext uri="{FF2B5EF4-FFF2-40B4-BE49-F238E27FC236}">
                  <a16:creationId xmlns:a16="http://schemas.microsoft.com/office/drawing/2014/main" id="{8068DBBD-684B-417D-9B3C-4E6EC69BA9BF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7">
              <a:extLst>
                <a:ext uri="{FF2B5EF4-FFF2-40B4-BE49-F238E27FC236}">
                  <a16:creationId xmlns:a16="http://schemas.microsoft.com/office/drawing/2014/main" id="{14F6D06C-8BB2-4C4B-B1F6-45FEC525FDF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ie 5">
              <a:extLst>
                <a:ext uri="{FF2B5EF4-FFF2-40B4-BE49-F238E27FC236}">
                  <a16:creationId xmlns:a16="http://schemas.microsoft.com/office/drawing/2014/main" id="{258DEAB7-BC8A-439A-A35C-859CD91E83F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Pie 8">
              <a:extLst>
                <a:ext uri="{FF2B5EF4-FFF2-40B4-BE49-F238E27FC236}">
                  <a16:creationId xmlns:a16="http://schemas.microsoft.com/office/drawing/2014/main" id="{0A48ABD5-4242-4DAA-ACC8-C8254B16F88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4">
              <a:extLst>
                <a:ext uri="{FF2B5EF4-FFF2-40B4-BE49-F238E27FC236}">
                  <a16:creationId xmlns:a16="http://schemas.microsoft.com/office/drawing/2014/main" id="{A13CCEB9-A606-4947-9180-9A491F06D08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F04E100-D288-4688-98D2-E99DF7950AF6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B4271AC-FA70-4B96-B782-282D3E69C72B}"/>
              </a:ext>
            </a:extLst>
          </p:cNvPr>
          <p:cNvGrpSpPr/>
          <p:nvPr/>
        </p:nvGrpSpPr>
        <p:grpSpPr>
          <a:xfrm flipH="1">
            <a:off x="4432073" y="44704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2" name="Rounded Rectangle 10">
              <a:extLst>
                <a:ext uri="{FF2B5EF4-FFF2-40B4-BE49-F238E27FC236}">
                  <a16:creationId xmlns:a16="http://schemas.microsoft.com/office/drawing/2014/main" id="{512135CD-B011-4078-80AF-EBC42D04EFD2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11">
              <a:extLst>
                <a:ext uri="{FF2B5EF4-FFF2-40B4-BE49-F238E27FC236}">
                  <a16:creationId xmlns:a16="http://schemas.microsoft.com/office/drawing/2014/main" id="{D0616C30-DB7E-4D15-9009-9F02DA551EEA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9">
              <a:extLst>
                <a:ext uri="{FF2B5EF4-FFF2-40B4-BE49-F238E27FC236}">
                  <a16:creationId xmlns:a16="http://schemas.microsoft.com/office/drawing/2014/main" id="{818CD7F1-9224-451C-BE47-9DD2D7B79B18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7">
              <a:extLst>
                <a:ext uri="{FF2B5EF4-FFF2-40B4-BE49-F238E27FC236}">
                  <a16:creationId xmlns:a16="http://schemas.microsoft.com/office/drawing/2014/main" id="{10310873-3301-40F4-A996-291431C415E5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ie 5">
              <a:extLst>
                <a:ext uri="{FF2B5EF4-FFF2-40B4-BE49-F238E27FC236}">
                  <a16:creationId xmlns:a16="http://schemas.microsoft.com/office/drawing/2014/main" id="{B49185F8-2806-4FA4-990A-FC984EAD215A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Pie 8">
              <a:extLst>
                <a:ext uri="{FF2B5EF4-FFF2-40B4-BE49-F238E27FC236}">
                  <a16:creationId xmlns:a16="http://schemas.microsoft.com/office/drawing/2014/main" id="{A0D08467-5C8E-4F20-A04A-1B10DF5D1967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">
              <a:extLst>
                <a:ext uri="{FF2B5EF4-FFF2-40B4-BE49-F238E27FC236}">
                  <a16:creationId xmlns:a16="http://schemas.microsoft.com/office/drawing/2014/main" id="{1DE36FC8-BA82-44F8-8178-795BDC6D0EE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C0F1E79-E9CE-403F-B918-0B7F010AE00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34B34B5-A671-4665-9CE3-B6B958F21B38}"/>
              </a:ext>
            </a:extLst>
          </p:cNvPr>
          <p:cNvGrpSpPr/>
          <p:nvPr/>
        </p:nvGrpSpPr>
        <p:grpSpPr>
          <a:xfrm flipH="1">
            <a:off x="7599305" y="4470400"/>
            <a:ext cx="268255" cy="633674"/>
            <a:chOff x="1828800" y="609600"/>
            <a:chExt cx="1981200" cy="4680012"/>
          </a:xfrm>
        </p:grpSpPr>
        <p:sp>
          <p:nvSpPr>
            <p:cNvPr id="303" name="Rounded Rectangle 10">
              <a:extLst>
                <a:ext uri="{FF2B5EF4-FFF2-40B4-BE49-F238E27FC236}">
                  <a16:creationId xmlns:a16="http://schemas.microsoft.com/office/drawing/2014/main" id="{CD26F86F-BFC7-49A4-BE2C-ACEAFA93FB14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ounded Rectangle 11">
              <a:extLst>
                <a:ext uri="{FF2B5EF4-FFF2-40B4-BE49-F238E27FC236}">
                  <a16:creationId xmlns:a16="http://schemas.microsoft.com/office/drawing/2014/main" id="{0EC9D34A-892E-4508-98E8-D94D9FE011BF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ounded Rectangle 9">
              <a:extLst>
                <a:ext uri="{FF2B5EF4-FFF2-40B4-BE49-F238E27FC236}">
                  <a16:creationId xmlns:a16="http://schemas.microsoft.com/office/drawing/2014/main" id="{16D9160C-846B-480C-B894-AC9F8F5D93D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ounded Rectangle 7">
              <a:extLst>
                <a:ext uri="{FF2B5EF4-FFF2-40B4-BE49-F238E27FC236}">
                  <a16:creationId xmlns:a16="http://schemas.microsoft.com/office/drawing/2014/main" id="{109D39E1-C1C6-43AA-96ED-275093E1891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Pie 5">
              <a:extLst>
                <a:ext uri="{FF2B5EF4-FFF2-40B4-BE49-F238E27FC236}">
                  <a16:creationId xmlns:a16="http://schemas.microsoft.com/office/drawing/2014/main" id="{9963665A-3F37-4E92-9E63-F8F6045BDF14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8" name="Pie 8">
              <a:extLst>
                <a:ext uri="{FF2B5EF4-FFF2-40B4-BE49-F238E27FC236}">
                  <a16:creationId xmlns:a16="http://schemas.microsoft.com/office/drawing/2014/main" id="{A63F9F98-FFC3-4282-BFC5-8EC9A0880ED9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9" name="Rounded Rectangle 4">
              <a:extLst>
                <a:ext uri="{FF2B5EF4-FFF2-40B4-BE49-F238E27FC236}">
                  <a16:creationId xmlns:a16="http://schemas.microsoft.com/office/drawing/2014/main" id="{4546AA72-D3F7-4CF1-97DC-2417388CD46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B8AA7744-736F-4944-96DF-578AE7121384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AB3A8B90-4D97-4B24-BAEF-1C9602FC80DB}"/>
              </a:ext>
            </a:extLst>
          </p:cNvPr>
          <p:cNvGrpSpPr/>
          <p:nvPr/>
        </p:nvGrpSpPr>
        <p:grpSpPr>
          <a:xfrm flipH="1">
            <a:off x="8127177" y="4470400"/>
            <a:ext cx="268255" cy="633674"/>
            <a:chOff x="1828800" y="609600"/>
            <a:chExt cx="1981200" cy="4680012"/>
          </a:xfrm>
        </p:grpSpPr>
        <p:sp>
          <p:nvSpPr>
            <p:cNvPr id="312" name="Rounded Rectangle 10">
              <a:extLst>
                <a:ext uri="{FF2B5EF4-FFF2-40B4-BE49-F238E27FC236}">
                  <a16:creationId xmlns:a16="http://schemas.microsoft.com/office/drawing/2014/main" id="{CA0BE7CA-F655-4A00-BB22-FACA9958D558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ounded Rectangle 11">
              <a:extLst>
                <a:ext uri="{FF2B5EF4-FFF2-40B4-BE49-F238E27FC236}">
                  <a16:creationId xmlns:a16="http://schemas.microsoft.com/office/drawing/2014/main" id="{BB8F8917-B3E5-4BA6-A40F-E314DCA79462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ounded Rectangle 9">
              <a:extLst>
                <a:ext uri="{FF2B5EF4-FFF2-40B4-BE49-F238E27FC236}">
                  <a16:creationId xmlns:a16="http://schemas.microsoft.com/office/drawing/2014/main" id="{6F807A00-4077-401A-A87A-343B80D445E8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ounded Rectangle 7">
              <a:extLst>
                <a:ext uri="{FF2B5EF4-FFF2-40B4-BE49-F238E27FC236}">
                  <a16:creationId xmlns:a16="http://schemas.microsoft.com/office/drawing/2014/main" id="{2B2693D4-DC66-4CF9-AD01-A3313B10791B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Pie 5">
              <a:extLst>
                <a:ext uri="{FF2B5EF4-FFF2-40B4-BE49-F238E27FC236}">
                  <a16:creationId xmlns:a16="http://schemas.microsoft.com/office/drawing/2014/main" id="{977A2E3F-9544-497A-90AA-D5330891A398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7" name="Pie 8">
              <a:extLst>
                <a:ext uri="{FF2B5EF4-FFF2-40B4-BE49-F238E27FC236}">
                  <a16:creationId xmlns:a16="http://schemas.microsoft.com/office/drawing/2014/main" id="{B7EB1A2F-F1B4-4BC9-8311-0E71B67CC98B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8" name="Rounded Rectangle 4">
              <a:extLst>
                <a:ext uri="{FF2B5EF4-FFF2-40B4-BE49-F238E27FC236}">
                  <a16:creationId xmlns:a16="http://schemas.microsoft.com/office/drawing/2014/main" id="{FEDA2F23-7A28-48FC-8650-EDA1B2044CF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DE5B07E5-4764-470C-B7DE-627B5F1A07D2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4E687E9F-C6AC-42D2-99CE-A980BF85A7FB}"/>
              </a:ext>
            </a:extLst>
          </p:cNvPr>
          <p:cNvGrpSpPr/>
          <p:nvPr/>
        </p:nvGrpSpPr>
        <p:grpSpPr>
          <a:xfrm flipH="1">
            <a:off x="8655049" y="4470400"/>
            <a:ext cx="268255" cy="633674"/>
            <a:chOff x="1828800" y="609600"/>
            <a:chExt cx="1981200" cy="4680012"/>
          </a:xfrm>
        </p:grpSpPr>
        <p:sp>
          <p:nvSpPr>
            <p:cNvPr id="321" name="Rounded Rectangle 10">
              <a:extLst>
                <a:ext uri="{FF2B5EF4-FFF2-40B4-BE49-F238E27FC236}">
                  <a16:creationId xmlns:a16="http://schemas.microsoft.com/office/drawing/2014/main" id="{3ED7B44B-FE40-4A47-B899-6FF707F2D3A5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ounded Rectangle 11">
              <a:extLst>
                <a:ext uri="{FF2B5EF4-FFF2-40B4-BE49-F238E27FC236}">
                  <a16:creationId xmlns:a16="http://schemas.microsoft.com/office/drawing/2014/main" id="{B8F4E959-DC3F-456E-8D54-597AD3A8AE4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ounded Rectangle 9">
              <a:extLst>
                <a:ext uri="{FF2B5EF4-FFF2-40B4-BE49-F238E27FC236}">
                  <a16:creationId xmlns:a16="http://schemas.microsoft.com/office/drawing/2014/main" id="{E2DE0205-2D82-4BC2-A840-33432630454A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ed Rectangle 7">
              <a:extLst>
                <a:ext uri="{FF2B5EF4-FFF2-40B4-BE49-F238E27FC236}">
                  <a16:creationId xmlns:a16="http://schemas.microsoft.com/office/drawing/2014/main" id="{BAD26F14-68DA-46A5-B873-F4349B237059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Pie 5">
              <a:extLst>
                <a:ext uri="{FF2B5EF4-FFF2-40B4-BE49-F238E27FC236}">
                  <a16:creationId xmlns:a16="http://schemas.microsoft.com/office/drawing/2014/main" id="{F077372B-C00D-4F3E-90B3-53BA804420B8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6" name="Pie 8">
              <a:extLst>
                <a:ext uri="{FF2B5EF4-FFF2-40B4-BE49-F238E27FC236}">
                  <a16:creationId xmlns:a16="http://schemas.microsoft.com/office/drawing/2014/main" id="{4C314D3E-CAD3-4887-9B1A-F71E273FC0D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7" name="Rounded Rectangle 4">
              <a:extLst>
                <a:ext uri="{FF2B5EF4-FFF2-40B4-BE49-F238E27FC236}">
                  <a16:creationId xmlns:a16="http://schemas.microsoft.com/office/drawing/2014/main" id="{91FBB70A-0003-4892-B477-1CF1FD722674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1407484B-24C3-4344-8FC0-8667F8DAFA5F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FC039F3-533A-4341-9639-291E854A0E80}"/>
              </a:ext>
            </a:extLst>
          </p:cNvPr>
          <p:cNvGrpSpPr/>
          <p:nvPr/>
        </p:nvGrpSpPr>
        <p:grpSpPr>
          <a:xfrm flipH="1">
            <a:off x="9182921" y="4470400"/>
            <a:ext cx="268255" cy="633674"/>
            <a:chOff x="1828800" y="609600"/>
            <a:chExt cx="1981200" cy="4680012"/>
          </a:xfrm>
        </p:grpSpPr>
        <p:sp>
          <p:nvSpPr>
            <p:cNvPr id="330" name="Rounded Rectangle 10">
              <a:extLst>
                <a:ext uri="{FF2B5EF4-FFF2-40B4-BE49-F238E27FC236}">
                  <a16:creationId xmlns:a16="http://schemas.microsoft.com/office/drawing/2014/main" id="{9593C4F3-DA85-43D2-B7E3-8E929EAD34B6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ed Rectangle 11">
              <a:extLst>
                <a:ext uri="{FF2B5EF4-FFF2-40B4-BE49-F238E27FC236}">
                  <a16:creationId xmlns:a16="http://schemas.microsoft.com/office/drawing/2014/main" id="{4B07B92D-A14C-4D4B-A134-A1CF2940EE8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ounded Rectangle 9">
              <a:extLst>
                <a:ext uri="{FF2B5EF4-FFF2-40B4-BE49-F238E27FC236}">
                  <a16:creationId xmlns:a16="http://schemas.microsoft.com/office/drawing/2014/main" id="{1CC889A7-8054-414E-8C89-26C7B583253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ounded Rectangle 7">
              <a:extLst>
                <a:ext uri="{FF2B5EF4-FFF2-40B4-BE49-F238E27FC236}">
                  <a16:creationId xmlns:a16="http://schemas.microsoft.com/office/drawing/2014/main" id="{64B5CC9C-B19E-4E83-B8C1-C41FD103E174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Pie 5">
              <a:extLst>
                <a:ext uri="{FF2B5EF4-FFF2-40B4-BE49-F238E27FC236}">
                  <a16:creationId xmlns:a16="http://schemas.microsoft.com/office/drawing/2014/main" id="{30A93C8A-7590-4E0B-8761-0A346F1AE53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5" name="Pie 8">
              <a:extLst>
                <a:ext uri="{FF2B5EF4-FFF2-40B4-BE49-F238E27FC236}">
                  <a16:creationId xmlns:a16="http://schemas.microsoft.com/office/drawing/2014/main" id="{3157AB15-DD07-4CD5-A954-94BBB6CE251C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Rounded Rectangle 4">
              <a:extLst>
                <a:ext uri="{FF2B5EF4-FFF2-40B4-BE49-F238E27FC236}">
                  <a16:creationId xmlns:a16="http://schemas.microsoft.com/office/drawing/2014/main" id="{6D8FBE33-BD2F-4061-807C-341348D4AAF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2F7E1A53-8163-4504-9A7C-D6BB52383F3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9254D102-23BA-4D65-AC62-2F0B3873EFE5}"/>
              </a:ext>
            </a:extLst>
          </p:cNvPr>
          <p:cNvGrpSpPr/>
          <p:nvPr/>
        </p:nvGrpSpPr>
        <p:grpSpPr>
          <a:xfrm flipH="1">
            <a:off x="9710799" y="4470400"/>
            <a:ext cx="268255" cy="633674"/>
            <a:chOff x="1828800" y="609600"/>
            <a:chExt cx="1981200" cy="4680012"/>
          </a:xfrm>
        </p:grpSpPr>
        <p:sp>
          <p:nvSpPr>
            <p:cNvPr id="339" name="Rounded Rectangle 10">
              <a:extLst>
                <a:ext uri="{FF2B5EF4-FFF2-40B4-BE49-F238E27FC236}">
                  <a16:creationId xmlns:a16="http://schemas.microsoft.com/office/drawing/2014/main" id="{E186C480-EAAF-4C68-A6B6-8BD617550089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ounded Rectangle 11">
              <a:extLst>
                <a:ext uri="{FF2B5EF4-FFF2-40B4-BE49-F238E27FC236}">
                  <a16:creationId xmlns:a16="http://schemas.microsoft.com/office/drawing/2014/main" id="{BA48AA2A-EE91-46D6-A0B3-4039B84074F4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ounded Rectangle 9">
              <a:extLst>
                <a:ext uri="{FF2B5EF4-FFF2-40B4-BE49-F238E27FC236}">
                  <a16:creationId xmlns:a16="http://schemas.microsoft.com/office/drawing/2014/main" id="{2726794A-4176-4135-883A-0F08C828AFA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ounded Rectangle 7">
              <a:extLst>
                <a:ext uri="{FF2B5EF4-FFF2-40B4-BE49-F238E27FC236}">
                  <a16:creationId xmlns:a16="http://schemas.microsoft.com/office/drawing/2014/main" id="{A20DFC92-2866-4D69-AFF2-B00A7EC10630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Pie 5">
              <a:extLst>
                <a:ext uri="{FF2B5EF4-FFF2-40B4-BE49-F238E27FC236}">
                  <a16:creationId xmlns:a16="http://schemas.microsoft.com/office/drawing/2014/main" id="{AF90B77B-88A6-4A19-86BD-0AB0B4EE3727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Pie 8">
              <a:extLst>
                <a:ext uri="{FF2B5EF4-FFF2-40B4-BE49-F238E27FC236}">
                  <a16:creationId xmlns:a16="http://schemas.microsoft.com/office/drawing/2014/main" id="{242A34F3-C43E-4635-9EAA-1E8E1A45FEDC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5" name="Rounded Rectangle 4">
              <a:extLst>
                <a:ext uri="{FF2B5EF4-FFF2-40B4-BE49-F238E27FC236}">
                  <a16:creationId xmlns:a16="http://schemas.microsoft.com/office/drawing/2014/main" id="{FB1B4CF4-E310-426C-8715-9DAD53244D0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68613104-E980-46A5-BC65-8E2E6FD467E7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6E4966F2-EA4A-44D9-B0C3-66BEC6C59305}"/>
              </a:ext>
            </a:extLst>
          </p:cNvPr>
          <p:cNvGrpSpPr/>
          <p:nvPr/>
        </p:nvGrpSpPr>
        <p:grpSpPr>
          <a:xfrm flipH="1">
            <a:off x="4959945" y="44704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20" name="Rounded Rectangle 10">
              <a:extLst>
                <a:ext uri="{FF2B5EF4-FFF2-40B4-BE49-F238E27FC236}">
                  <a16:creationId xmlns:a16="http://schemas.microsoft.com/office/drawing/2014/main" id="{7CDFEB57-DCB0-4BBE-8027-6BD548122B34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ounded Rectangle 11">
              <a:extLst>
                <a:ext uri="{FF2B5EF4-FFF2-40B4-BE49-F238E27FC236}">
                  <a16:creationId xmlns:a16="http://schemas.microsoft.com/office/drawing/2014/main" id="{6327E010-3F16-4756-9CCC-A505ECAA655F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ounded Rectangle 9">
              <a:extLst>
                <a:ext uri="{FF2B5EF4-FFF2-40B4-BE49-F238E27FC236}">
                  <a16:creationId xmlns:a16="http://schemas.microsoft.com/office/drawing/2014/main" id="{03DFDA87-9A0C-4F8F-A847-40AF34FA4AC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ounded Rectangle 7">
              <a:extLst>
                <a:ext uri="{FF2B5EF4-FFF2-40B4-BE49-F238E27FC236}">
                  <a16:creationId xmlns:a16="http://schemas.microsoft.com/office/drawing/2014/main" id="{D5D9F959-0165-446A-A152-FEC8F0440977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Pie 5">
              <a:extLst>
                <a:ext uri="{FF2B5EF4-FFF2-40B4-BE49-F238E27FC236}">
                  <a16:creationId xmlns:a16="http://schemas.microsoft.com/office/drawing/2014/main" id="{40D6190E-1ABB-45A7-A9B0-ED4A6DDC99C1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5" name="Pie 8">
              <a:extLst>
                <a:ext uri="{FF2B5EF4-FFF2-40B4-BE49-F238E27FC236}">
                  <a16:creationId xmlns:a16="http://schemas.microsoft.com/office/drawing/2014/main" id="{390422BE-B157-476A-8600-0D61CDC51FAC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6" name="Rounded Rectangle 4">
              <a:extLst>
                <a:ext uri="{FF2B5EF4-FFF2-40B4-BE49-F238E27FC236}">
                  <a16:creationId xmlns:a16="http://schemas.microsoft.com/office/drawing/2014/main" id="{A29C1DDB-04D4-439A-9B66-4B28DF8C71B6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3EA8396B-D8A4-4914-B349-412AFB3A08F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9A5E5E0B-D909-451A-9632-1F0ABFE7A668}"/>
              </a:ext>
            </a:extLst>
          </p:cNvPr>
          <p:cNvGrpSpPr/>
          <p:nvPr/>
        </p:nvGrpSpPr>
        <p:grpSpPr>
          <a:xfrm flipH="1">
            <a:off x="5487817" y="44704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29" name="Rounded Rectangle 10">
              <a:extLst>
                <a:ext uri="{FF2B5EF4-FFF2-40B4-BE49-F238E27FC236}">
                  <a16:creationId xmlns:a16="http://schemas.microsoft.com/office/drawing/2014/main" id="{E1F05FB3-89F2-4B04-95A6-04060B8C6526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ounded Rectangle 11">
              <a:extLst>
                <a:ext uri="{FF2B5EF4-FFF2-40B4-BE49-F238E27FC236}">
                  <a16:creationId xmlns:a16="http://schemas.microsoft.com/office/drawing/2014/main" id="{5B03919C-D445-47BD-BBF5-9E387EBD31A8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ounded Rectangle 9">
              <a:extLst>
                <a:ext uri="{FF2B5EF4-FFF2-40B4-BE49-F238E27FC236}">
                  <a16:creationId xmlns:a16="http://schemas.microsoft.com/office/drawing/2014/main" id="{D4FB49BB-5122-4AA1-A5C0-229EE5F780B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ounded Rectangle 7">
              <a:extLst>
                <a:ext uri="{FF2B5EF4-FFF2-40B4-BE49-F238E27FC236}">
                  <a16:creationId xmlns:a16="http://schemas.microsoft.com/office/drawing/2014/main" id="{2C0553DE-3682-437F-8F47-186FEF76BBFC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Pie 5">
              <a:extLst>
                <a:ext uri="{FF2B5EF4-FFF2-40B4-BE49-F238E27FC236}">
                  <a16:creationId xmlns:a16="http://schemas.microsoft.com/office/drawing/2014/main" id="{83374559-D708-4EF0-8A55-E386165EAC79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4" name="Pie 8">
              <a:extLst>
                <a:ext uri="{FF2B5EF4-FFF2-40B4-BE49-F238E27FC236}">
                  <a16:creationId xmlns:a16="http://schemas.microsoft.com/office/drawing/2014/main" id="{A8A5F29C-44C7-44C1-A29A-C4D7585C38D8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5" name="Rounded Rectangle 4">
              <a:extLst>
                <a:ext uri="{FF2B5EF4-FFF2-40B4-BE49-F238E27FC236}">
                  <a16:creationId xmlns:a16="http://schemas.microsoft.com/office/drawing/2014/main" id="{27D60089-ED08-467D-800D-78A4B34123B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89EB4C1C-123F-4BAC-BB13-2741D4093993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EADF7B65-2836-4775-946A-A5D159636CDB}"/>
              </a:ext>
            </a:extLst>
          </p:cNvPr>
          <p:cNvGrpSpPr/>
          <p:nvPr/>
        </p:nvGrpSpPr>
        <p:grpSpPr>
          <a:xfrm flipH="1">
            <a:off x="6015689" y="44704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38" name="Rounded Rectangle 10">
              <a:extLst>
                <a:ext uri="{FF2B5EF4-FFF2-40B4-BE49-F238E27FC236}">
                  <a16:creationId xmlns:a16="http://schemas.microsoft.com/office/drawing/2014/main" id="{D8C35956-3DA4-4432-8F27-EFDE2FEFC3EB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ounded Rectangle 11">
              <a:extLst>
                <a:ext uri="{FF2B5EF4-FFF2-40B4-BE49-F238E27FC236}">
                  <a16:creationId xmlns:a16="http://schemas.microsoft.com/office/drawing/2014/main" id="{41CCB165-E87F-4A5D-A9F2-A67F828B9F1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ounded Rectangle 9">
              <a:extLst>
                <a:ext uri="{FF2B5EF4-FFF2-40B4-BE49-F238E27FC236}">
                  <a16:creationId xmlns:a16="http://schemas.microsoft.com/office/drawing/2014/main" id="{FAA2D137-47EC-4822-A719-9904DB3FD9FA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ounded Rectangle 7">
              <a:extLst>
                <a:ext uri="{FF2B5EF4-FFF2-40B4-BE49-F238E27FC236}">
                  <a16:creationId xmlns:a16="http://schemas.microsoft.com/office/drawing/2014/main" id="{428148E1-EE48-44AC-91F2-FB028FC55B0F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Pie 5">
              <a:extLst>
                <a:ext uri="{FF2B5EF4-FFF2-40B4-BE49-F238E27FC236}">
                  <a16:creationId xmlns:a16="http://schemas.microsoft.com/office/drawing/2014/main" id="{E0D27227-4062-427A-B1D0-7A49C5B8F739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3" name="Pie 8">
              <a:extLst>
                <a:ext uri="{FF2B5EF4-FFF2-40B4-BE49-F238E27FC236}">
                  <a16:creationId xmlns:a16="http://schemas.microsoft.com/office/drawing/2014/main" id="{40ED6D29-2D10-433E-ADCF-7C547334227E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4" name="Rounded Rectangle 4">
              <a:extLst>
                <a:ext uri="{FF2B5EF4-FFF2-40B4-BE49-F238E27FC236}">
                  <a16:creationId xmlns:a16="http://schemas.microsoft.com/office/drawing/2014/main" id="{7A807E7F-53ED-48F3-955D-4949F46A4084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873BB07-9A85-4756-A0DF-2A419A01F0C4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A6F53AE2-16E8-4668-A287-9B2164B85F50}"/>
              </a:ext>
            </a:extLst>
          </p:cNvPr>
          <p:cNvGrpSpPr/>
          <p:nvPr/>
        </p:nvGrpSpPr>
        <p:grpSpPr>
          <a:xfrm flipH="1">
            <a:off x="6543561" y="44704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47" name="Rounded Rectangle 10">
              <a:extLst>
                <a:ext uri="{FF2B5EF4-FFF2-40B4-BE49-F238E27FC236}">
                  <a16:creationId xmlns:a16="http://schemas.microsoft.com/office/drawing/2014/main" id="{9997A2F2-5677-417B-B4D2-2A6214F5D62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ounded Rectangle 11">
              <a:extLst>
                <a:ext uri="{FF2B5EF4-FFF2-40B4-BE49-F238E27FC236}">
                  <a16:creationId xmlns:a16="http://schemas.microsoft.com/office/drawing/2014/main" id="{C02E16DB-9BC1-473B-B38F-9FBEA3B81ECE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ounded Rectangle 9">
              <a:extLst>
                <a:ext uri="{FF2B5EF4-FFF2-40B4-BE49-F238E27FC236}">
                  <a16:creationId xmlns:a16="http://schemas.microsoft.com/office/drawing/2014/main" id="{E40EC6EB-F466-46E9-8E9B-1AE1BD8C792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ounded Rectangle 7">
              <a:extLst>
                <a:ext uri="{FF2B5EF4-FFF2-40B4-BE49-F238E27FC236}">
                  <a16:creationId xmlns:a16="http://schemas.microsoft.com/office/drawing/2014/main" id="{D0B4525E-1EE7-457C-A039-3F875D51FE77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Pie 5">
              <a:extLst>
                <a:ext uri="{FF2B5EF4-FFF2-40B4-BE49-F238E27FC236}">
                  <a16:creationId xmlns:a16="http://schemas.microsoft.com/office/drawing/2014/main" id="{67128D52-A5C7-44BB-9AE4-B47BAE2CE5FB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2" name="Pie 8">
              <a:extLst>
                <a:ext uri="{FF2B5EF4-FFF2-40B4-BE49-F238E27FC236}">
                  <a16:creationId xmlns:a16="http://schemas.microsoft.com/office/drawing/2014/main" id="{8A7985E8-0AB2-4145-A38F-649ED90A1491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3" name="Rounded Rectangle 4">
              <a:extLst>
                <a:ext uri="{FF2B5EF4-FFF2-40B4-BE49-F238E27FC236}">
                  <a16:creationId xmlns:a16="http://schemas.microsoft.com/office/drawing/2014/main" id="{40C66975-48D8-499D-8102-EDDB3EBADEC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90D26826-CB7D-4FEF-AD26-FCDAC0E5C17F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8DA5C389-B2F2-439F-BC0A-6714C1C5ECA5}"/>
              </a:ext>
            </a:extLst>
          </p:cNvPr>
          <p:cNvGrpSpPr/>
          <p:nvPr/>
        </p:nvGrpSpPr>
        <p:grpSpPr>
          <a:xfrm flipH="1">
            <a:off x="7071433" y="44704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56" name="Rounded Rectangle 10">
              <a:extLst>
                <a:ext uri="{FF2B5EF4-FFF2-40B4-BE49-F238E27FC236}">
                  <a16:creationId xmlns:a16="http://schemas.microsoft.com/office/drawing/2014/main" id="{C2B87ED1-D223-40B0-BE1A-59F8535F3754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ounded Rectangle 11">
              <a:extLst>
                <a:ext uri="{FF2B5EF4-FFF2-40B4-BE49-F238E27FC236}">
                  <a16:creationId xmlns:a16="http://schemas.microsoft.com/office/drawing/2014/main" id="{78EE4B93-1D97-4A8C-8DA9-02C3479F9B05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ounded Rectangle 9">
              <a:extLst>
                <a:ext uri="{FF2B5EF4-FFF2-40B4-BE49-F238E27FC236}">
                  <a16:creationId xmlns:a16="http://schemas.microsoft.com/office/drawing/2014/main" id="{ED65DA8E-8972-4487-B617-7EECDC581B2A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ounded Rectangle 7">
              <a:extLst>
                <a:ext uri="{FF2B5EF4-FFF2-40B4-BE49-F238E27FC236}">
                  <a16:creationId xmlns:a16="http://schemas.microsoft.com/office/drawing/2014/main" id="{D9330B51-7ABF-4E79-ABBF-89422C0EDA99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Pie 5">
              <a:extLst>
                <a:ext uri="{FF2B5EF4-FFF2-40B4-BE49-F238E27FC236}">
                  <a16:creationId xmlns:a16="http://schemas.microsoft.com/office/drawing/2014/main" id="{F2428471-1A16-4443-88B9-0852AA7E0CD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1" name="Pie 8">
              <a:extLst>
                <a:ext uri="{FF2B5EF4-FFF2-40B4-BE49-F238E27FC236}">
                  <a16:creationId xmlns:a16="http://schemas.microsoft.com/office/drawing/2014/main" id="{12F8B120-94EA-4D7B-B17E-BF34D3CB0BE9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2" name="Rounded Rectangle 4">
              <a:extLst>
                <a:ext uri="{FF2B5EF4-FFF2-40B4-BE49-F238E27FC236}">
                  <a16:creationId xmlns:a16="http://schemas.microsoft.com/office/drawing/2014/main" id="{EE05BC30-44DC-4A6A-BD60-9817F102B93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2B8CC02E-47EA-4727-A63C-BF04E37CEC29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98DEB828-1C5D-4DAF-AC95-2822852B0552}"/>
              </a:ext>
            </a:extLst>
          </p:cNvPr>
          <p:cNvGrpSpPr/>
          <p:nvPr/>
        </p:nvGrpSpPr>
        <p:grpSpPr>
          <a:xfrm flipH="1">
            <a:off x="2320585" y="37327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66" name="Rounded Rectangle 10">
              <a:extLst>
                <a:ext uri="{FF2B5EF4-FFF2-40B4-BE49-F238E27FC236}">
                  <a16:creationId xmlns:a16="http://schemas.microsoft.com/office/drawing/2014/main" id="{E5632EF7-39CF-48C8-BA51-93EA31FC1F2A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ounded Rectangle 11">
              <a:extLst>
                <a:ext uri="{FF2B5EF4-FFF2-40B4-BE49-F238E27FC236}">
                  <a16:creationId xmlns:a16="http://schemas.microsoft.com/office/drawing/2014/main" id="{687F95D9-9687-45E9-9103-7B86B1DA141B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ounded Rectangle 9">
              <a:extLst>
                <a:ext uri="{FF2B5EF4-FFF2-40B4-BE49-F238E27FC236}">
                  <a16:creationId xmlns:a16="http://schemas.microsoft.com/office/drawing/2014/main" id="{15289DD4-8CEA-46CF-8309-1A9443047E23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ounded Rectangle 7">
              <a:extLst>
                <a:ext uri="{FF2B5EF4-FFF2-40B4-BE49-F238E27FC236}">
                  <a16:creationId xmlns:a16="http://schemas.microsoft.com/office/drawing/2014/main" id="{2EF5B14D-7CAD-4BA2-84F3-31E6A60DD7EF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Pie 5">
              <a:extLst>
                <a:ext uri="{FF2B5EF4-FFF2-40B4-BE49-F238E27FC236}">
                  <a16:creationId xmlns:a16="http://schemas.microsoft.com/office/drawing/2014/main" id="{B694A0EA-B0DA-401E-9543-C04534ADA0E7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1" name="Pie 8">
              <a:extLst>
                <a:ext uri="{FF2B5EF4-FFF2-40B4-BE49-F238E27FC236}">
                  <a16:creationId xmlns:a16="http://schemas.microsoft.com/office/drawing/2014/main" id="{4C32FC32-23F6-4102-A8CD-AD5FA1B4E639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2" name="Rounded Rectangle 4">
              <a:extLst>
                <a:ext uri="{FF2B5EF4-FFF2-40B4-BE49-F238E27FC236}">
                  <a16:creationId xmlns:a16="http://schemas.microsoft.com/office/drawing/2014/main" id="{CC7B50C2-E054-4217-8F49-C14A6DFA1C6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1E2D1BF4-AEAA-4E1E-BC48-190607A14F4E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B23C7C2A-1802-4295-87B3-F159898E1F17}"/>
              </a:ext>
            </a:extLst>
          </p:cNvPr>
          <p:cNvGrpSpPr/>
          <p:nvPr/>
        </p:nvGrpSpPr>
        <p:grpSpPr>
          <a:xfrm flipH="1">
            <a:off x="2848457" y="37327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75" name="Rounded Rectangle 10">
              <a:extLst>
                <a:ext uri="{FF2B5EF4-FFF2-40B4-BE49-F238E27FC236}">
                  <a16:creationId xmlns:a16="http://schemas.microsoft.com/office/drawing/2014/main" id="{D0D30FA5-035C-4CFA-8C7D-8A90FE3F6DC7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ounded Rectangle 11">
              <a:extLst>
                <a:ext uri="{FF2B5EF4-FFF2-40B4-BE49-F238E27FC236}">
                  <a16:creationId xmlns:a16="http://schemas.microsoft.com/office/drawing/2014/main" id="{E8771122-0AB2-46F9-AB9C-DB88D04D5936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ounded Rectangle 9">
              <a:extLst>
                <a:ext uri="{FF2B5EF4-FFF2-40B4-BE49-F238E27FC236}">
                  <a16:creationId xmlns:a16="http://schemas.microsoft.com/office/drawing/2014/main" id="{F26BDD00-962C-4DD6-A0BB-EF399D906E7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ounded Rectangle 7">
              <a:extLst>
                <a:ext uri="{FF2B5EF4-FFF2-40B4-BE49-F238E27FC236}">
                  <a16:creationId xmlns:a16="http://schemas.microsoft.com/office/drawing/2014/main" id="{25A5638C-B362-4391-91BD-7EFEE731F829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Pie 5">
              <a:extLst>
                <a:ext uri="{FF2B5EF4-FFF2-40B4-BE49-F238E27FC236}">
                  <a16:creationId xmlns:a16="http://schemas.microsoft.com/office/drawing/2014/main" id="{17C87246-2E0C-43F5-B0F7-A1511F64C92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0" name="Pie 8">
              <a:extLst>
                <a:ext uri="{FF2B5EF4-FFF2-40B4-BE49-F238E27FC236}">
                  <a16:creationId xmlns:a16="http://schemas.microsoft.com/office/drawing/2014/main" id="{77327B94-5194-4389-A992-500AAFCB68A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" name="Rounded Rectangle 4">
              <a:extLst>
                <a:ext uri="{FF2B5EF4-FFF2-40B4-BE49-F238E27FC236}">
                  <a16:creationId xmlns:a16="http://schemas.microsoft.com/office/drawing/2014/main" id="{E6AEFA3B-6684-442B-BC11-1574D3486342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5CDC8FEF-A584-42DB-B47E-C3287AE32A28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73613ABC-E86C-47F8-A74E-27271E59DAB5}"/>
              </a:ext>
            </a:extLst>
          </p:cNvPr>
          <p:cNvGrpSpPr/>
          <p:nvPr/>
        </p:nvGrpSpPr>
        <p:grpSpPr>
          <a:xfrm flipH="1">
            <a:off x="3376329" y="37327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84" name="Rounded Rectangle 10">
              <a:extLst>
                <a:ext uri="{FF2B5EF4-FFF2-40B4-BE49-F238E27FC236}">
                  <a16:creationId xmlns:a16="http://schemas.microsoft.com/office/drawing/2014/main" id="{51C76C5A-D565-46D0-B1A2-BAE55797CCE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ounded Rectangle 11">
              <a:extLst>
                <a:ext uri="{FF2B5EF4-FFF2-40B4-BE49-F238E27FC236}">
                  <a16:creationId xmlns:a16="http://schemas.microsoft.com/office/drawing/2014/main" id="{28F7292A-190C-4BCF-B6B1-98D742590CE7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ounded Rectangle 9">
              <a:extLst>
                <a:ext uri="{FF2B5EF4-FFF2-40B4-BE49-F238E27FC236}">
                  <a16:creationId xmlns:a16="http://schemas.microsoft.com/office/drawing/2014/main" id="{DD69CF2A-B85B-49CD-A996-7D6270C77304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ounded Rectangle 7">
              <a:extLst>
                <a:ext uri="{FF2B5EF4-FFF2-40B4-BE49-F238E27FC236}">
                  <a16:creationId xmlns:a16="http://schemas.microsoft.com/office/drawing/2014/main" id="{CE5BE8CE-3C84-4D8C-AE39-240388965A1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Pie 5">
              <a:extLst>
                <a:ext uri="{FF2B5EF4-FFF2-40B4-BE49-F238E27FC236}">
                  <a16:creationId xmlns:a16="http://schemas.microsoft.com/office/drawing/2014/main" id="{29CC9CBD-4BCC-42E3-93FA-68BF21D10812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9" name="Pie 8">
              <a:extLst>
                <a:ext uri="{FF2B5EF4-FFF2-40B4-BE49-F238E27FC236}">
                  <a16:creationId xmlns:a16="http://schemas.microsoft.com/office/drawing/2014/main" id="{78C53D8D-3581-4F96-ACBD-1BDCFD7C699D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0" name="Rounded Rectangle 4">
              <a:extLst>
                <a:ext uri="{FF2B5EF4-FFF2-40B4-BE49-F238E27FC236}">
                  <a16:creationId xmlns:a16="http://schemas.microsoft.com/office/drawing/2014/main" id="{BB15B8DA-744F-4168-A6C8-FBD2E42D5D7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5792579B-A787-428C-B9F4-B00F1093E25C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24040EAD-A949-45EA-9613-89FD4D318327}"/>
              </a:ext>
            </a:extLst>
          </p:cNvPr>
          <p:cNvGrpSpPr/>
          <p:nvPr/>
        </p:nvGrpSpPr>
        <p:grpSpPr>
          <a:xfrm flipH="1">
            <a:off x="3904201" y="37327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93" name="Rounded Rectangle 10">
              <a:extLst>
                <a:ext uri="{FF2B5EF4-FFF2-40B4-BE49-F238E27FC236}">
                  <a16:creationId xmlns:a16="http://schemas.microsoft.com/office/drawing/2014/main" id="{16150974-0D0D-430B-B6D0-2BEB0F7524C3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ounded Rectangle 11">
              <a:extLst>
                <a:ext uri="{FF2B5EF4-FFF2-40B4-BE49-F238E27FC236}">
                  <a16:creationId xmlns:a16="http://schemas.microsoft.com/office/drawing/2014/main" id="{FDE207E5-B719-419E-A82D-BC1BD72C92B6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ounded Rectangle 9">
              <a:extLst>
                <a:ext uri="{FF2B5EF4-FFF2-40B4-BE49-F238E27FC236}">
                  <a16:creationId xmlns:a16="http://schemas.microsoft.com/office/drawing/2014/main" id="{7573275B-A6A0-4942-A6FE-73AE12EFC04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ounded Rectangle 7">
              <a:extLst>
                <a:ext uri="{FF2B5EF4-FFF2-40B4-BE49-F238E27FC236}">
                  <a16:creationId xmlns:a16="http://schemas.microsoft.com/office/drawing/2014/main" id="{0FC80B36-6B41-41E1-B0F3-E0D69E745FA8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Pie 5">
              <a:extLst>
                <a:ext uri="{FF2B5EF4-FFF2-40B4-BE49-F238E27FC236}">
                  <a16:creationId xmlns:a16="http://schemas.microsoft.com/office/drawing/2014/main" id="{C93BF78C-E1E5-4C25-96DE-81ADE4B0A0D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8" name="Pie 8">
              <a:extLst>
                <a:ext uri="{FF2B5EF4-FFF2-40B4-BE49-F238E27FC236}">
                  <a16:creationId xmlns:a16="http://schemas.microsoft.com/office/drawing/2014/main" id="{98529EC7-C667-4B05-A700-DC4A3D2AA4AE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9" name="Rounded Rectangle 4">
              <a:extLst>
                <a:ext uri="{FF2B5EF4-FFF2-40B4-BE49-F238E27FC236}">
                  <a16:creationId xmlns:a16="http://schemas.microsoft.com/office/drawing/2014/main" id="{486DFF5F-788E-45CF-8D5C-63B7DB3BB8D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E8DD2CD6-105D-4133-BA9E-67BC72EB5CEE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57F6B632-7D90-4B01-9ED6-F956EF1B2F80}"/>
              </a:ext>
            </a:extLst>
          </p:cNvPr>
          <p:cNvGrpSpPr/>
          <p:nvPr/>
        </p:nvGrpSpPr>
        <p:grpSpPr>
          <a:xfrm flipH="1">
            <a:off x="4432073" y="37327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502" name="Rounded Rectangle 10">
              <a:extLst>
                <a:ext uri="{FF2B5EF4-FFF2-40B4-BE49-F238E27FC236}">
                  <a16:creationId xmlns:a16="http://schemas.microsoft.com/office/drawing/2014/main" id="{4E3C566F-D8FA-4FAF-AE6D-D378587E137E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ounded Rectangle 11">
              <a:extLst>
                <a:ext uri="{FF2B5EF4-FFF2-40B4-BE49-F238E27FC236}">
                  <a16:creationId xmlns:a16="http://schemas.microsoft.com/office/drawing/2014/main" id="{D40CD222-90A4-4B7A-A35D-0546FAF13D2A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ounded Rectangle 9">
              <a:extLst>
                <a:ext uri="{FF2B5EF4-FFF2-40B4-BE49-F238E27FC236}">
                  <a16:creationId xmlns:a16="http://schemas.microsoft.com/office/drawing/2014/main" id="{583159ED-154B-48B1-AB48-FD8B61F70846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ounded Rectangle 7">
              <a:extLst>
                <a:ext uri="{FF2B5EF4-FFF2-40B4-BE49-F238E27FC236}">
                  <a16:creationId xmlns:a16="http://schemas.microsoft.com/office/drawing/2014/main" id="{7CA92CB8-586C-4150-875E-03AB4D4D3F6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Pie 5">
              <a:extLst>
                <a:ext uri="{FF2B5EF4-FFF2-40B4-BE49-F238E27FC236}">
                  <a16:creationId xmlns:a16="http://schemas.microsoft.com/office/drawing/2014/main" id="{E534068F-0BB3-46F1-8080-C111216C42A2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7" name="Pie 8">
              <a:extLst>
                <a:ext uri="{FF2B5EF4-FFF2-40B4-BE49-F238E27FC236}">
                  <a16:creationId xmlns:a16="http://schemas.microsoft.com/office/drawing/2014/main" id="{187538DE-A032-41D6-87C8-89620B2D9A11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8" name="Rounded Rectangle 4">
              <a:extLst>
                <a:ext uri="{FF2B5EF4-FFF2-40B4-BE49-F238E27FC236}">
                  <a16:creationId xmlns:a16="http://schemas.microsoft.com/office/drawing/2014/main" id="{CC5E46EC-4872-49F2-88BD-5B4CA50B06C6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F93DD63B-F4AB-44DC-9D14-DA4A931280C6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CA5C28F4-807B-485D-B22A-AB8C8B1B891E}"/>
              </a:ext>
            </a:extLst>
          </p:cNvPr>
          <p:cNvGrpSpPr/>
          <p:nvPr/>
        </p:nvGrpSpPr>
        <p:grpSpPr>
          <a:xfrm flipH="1">
            <a:off x="7599305" y="3732726"/>
            <a:ext cx="268255" cy="633674"/>
            <a:chOff x="1828800" y="609600"/>
            <a:chExt cx="1981200" cy="4680012"/>
          </a:xfrm>
        </p:grpSpPr>
        <p:sp>
          <p:nvSpPr>
            <p:cNvPr id="511" name="Rounded Rectangle 10">
              <a:extLst>
                <a:ext uri="{FF2B5EF4-FFF2-40B4-BE49-F238E27FC236}">
                  <a16:creationId xmlns:a16="http://schemas.microsoft.com/office/drawing/2014/main" id="{E7789DF1-B3FC-4BF7-94D1-102C3997FA2E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ounded Rectangle 11">
              <a:extLst>
                <a:ext uri="{FF2B5EF4-FFF2-40B4-BE49-F238E27FC236}">
                  <a16:creationId xmlns:a16="http://schemas.microsoft.com/office/drawing/2014/main" id="{CC6FF024-DB9A-446B-BEDF-61CDF8000BA0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ounded Rectangle 9">
              <a:extLst>
                <a:ext uri="{FF2B5EF4-FFF2-40B4-BE49-F238E27FC236}">
                  <a16:creationId xmlns:a16="http://schemas.microsoft.com/office/drawing/2014/main" id="{30EA148D-BFD8-41B4-B42C-AB441FD2962C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ounded Rectangle 7">
              <a:extLst>
                <a:ext uri="{FF2B5EF4-FFF2-40B4-BE49-F238E27FC236}">
                  <a16:creationId xmlns:a16="http://schemas.microsoft.com/office/drawing/2014/main" id="{F33295FC-12C6-4F2A-973D-70AD3F076D8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Pie 5">
              <a:extLst>
                <a:ext uri="{FF2B5EF4-FFF2-40B4-BE49-F238E27FC236}">
                  <a16:creationId xmlns:a16="http://schemas.microsoft.com/office/drawing/2014/main" id="{767C1D3D-7AA4-4A4A-B64D-88215155FF88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6" name="Pie 8">
              <a:extLst>
                <a:ext uri="{FF2B5EF4-FFF2-40B4-BE49-F238E27FC236}">
                  <a16:creationId xmlns:a16="http://schemas.microsoft.com/office/drawing/2014/main" id="{34A418EA-7BD0-44DE-A7FA-66223D2961F5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7" name="Rounded Rectangle 4">
              <a:extLst>
                <a:ext uri="{FF2B5EF4-FFF2-40B4-BE49-F238E27FC236}">
                  <a16:creationId xmlns:a16="http://schemas.microsoft.com/office/drawing/2014/main" id="{FAE15CB6-8533-4533-89E4-EB6F6C9A0B82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D433DF56-779D-4F0C-90B8-74F808261513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0B50379F-A3B8-41E1-A768-B2A9D162273B}"/>
              </a:ext>
            </a:extLst>
          </p:cNvPr>
          <p:cNvGrpSpPr/>
          <p:nvPr/>
        </p:nvGrpSpPr>
        <p:grpSpPr>
          <a:xfrm flipH="1">
            <a:off x="8127177" y="3732726"/>
            <a:ext cx="268255" cy="633674"/>
            <a:chOff x="1828800" y="609600"/>
            <a:chExt cx="1981200" cy="4680012"/>
          </a:xfrm>
        </p:grpSpPr>
        <p:sp>
          <p:nvSpPr>
            <p:cNvPr id="520" name="Rounded Rectangle 10">
              <a:extLst>
                <a:ext uri="{FF2B5EF4-FFF2-40B4-BE49-F238E27FC236}">
                  <a16:creationId xmlns:a16="http://schemas.microsoft.com/office/drawing/2014/main" id="{68A3421C-CA5F-4C7F-8086-EC5313A3B55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ounded Rectangle 11">
              <a:extLst>
                <a:ext uri="{FF2B5EF4-FFF2-40B4-BE49-F238E27FC236}">
                  <a16:creationId xmlns:a16="http://schemas.microsoft.com/office/drawing/2014/main" id="{C27266A0-86FB-40C7-A290-B367F79181D6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ounded Rectangle 9">
              <a:extLst>
                <a:ext uri="{FF2B5EF4-FFF2-40B4-BE49-F238E27FC236}">
                  <a16:creationId xmlns:a16="http://schemas.microsoft.com/office/drawing/2014/main" id="{1F9D15C2-68B8-43F4-80FA-2CD397A55C04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ounded Rectangle 7">
              <a:extLst>
                <a:ext uri="{FF2B5EF4-FFF2-40B4-BE49-F238E27FC236}">
                  <a16:creationId xmlns:a16="http://schemas.microsoft.com/office/drawing/2014/main" id="{B1C2CE1A-4A06-49CB-B0FA-CDC4271B1C8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Pie 5">
              <a:extLst>
                <a:ext uri="{FF2B5EF4-FFF2-40B4-BE49-F238E27FC236}">
                  <a16:creationId xmlns:a16="http://schemas.microsoft.com/office/drawing/2014/main" id="{55B06EB4-F607-4B0C-A884-7A8A28174DE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5" name="Pie 8">
              <a:extLst>
                <a:ext uri="{FF2B5EF4-FFF2-40B4-BE49-F238E27FC236}">
                  <a16:creationId xmlns:a16="http://schemas.microsoft.com/office/drawing/2014/main" id="{B3FF1341-92DE-41D1-AB44-A031C1BE9AD8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6" name="Rounded Rectangle 4">
              <a:extLst>
                <a:ext uri="{FF2B5EF4-FFF2-40B4-BE49-F238E27FC236}">
                  <a16:creationId xmlns:a16="http://schemas.microsoft.com/office/drawing/2014/main" id="{F471D193-61C5-4BBD-BA6C-0D263B2235D5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83B79364-D644-4A7E-9E77-AFF73D6BB0E1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F01C73DB-0040-4A16-9A76-68AE9169A692}"/>
              </a:ext>
            </a:extLst>
          </p:cNvPr>
          <p:cNvGrpSpPr/>
          <p:nvPr/>
        </p:nvGrpSpPr>
        <p:grpSpPr>
          <a:xfrm flipH="1">
            <a:off x="8655049" y="3732726"/>
            <a:ext cx="268255" cy="633674"/>
            <a:chOff x="1828800" y="609600"/>
            <a:chExt cx="1981200" cy="4680012"/>
          </a:xfrm>
        </p:grpSpPr>
        <p:sp>
          <p:nvSpPr>
            <p:cNvPr id="529" name="Rounded Rectangle 10">
              <a:extLst>
                <a:ext uri="{FF2B5EF4-FFF2-40B4-BE49-F238E27FC236}">
                  <a16:creationId xmlns:a16="http://schemas.microsoft.com/office/drawing/2014/main" id="{227CC9B3-A4D5-402B-9990-0FA9DA5D2000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ounded Rectangle 11">
              <a:extLst>
                <a:ext uri="{FF2B5EF4-FFF2-40B4-BE49-F238E27FC236}">
                  <a16:creationId xmlns:a16="http://schemas.microsoft.com/office/drawing/2014/main" id="{5383BA01-6979-4AC7-910F-220DB7C9701C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ounded Rectangle 9">
              <a:extLst>
                <a:ext uri="{FF2B5EF4-FFF2-40B4-BE49-F238E27FC236}">
                  <a16:creationId xmlns:a16="http://schemas.microsoft.com/office/drawing/2014/main" id="{F7D8C1C0-1CFD-489D-924E-5E7ECCDF5BBD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ounded Rectangle 7">
              <a:extLst>
                <a:ext uri="{FF2B5EF4-FFF2-40B4-BE49-F238E27FC236}">
                  <a16:creationId xmlns:a16="http://schemas.microsoft.com/office/drawing/2014/main" id="{FA64A208-C570-46F7-BC3F-3DD52C587DA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Pie 5">
              <a:extLst>
                <a:ext uri="{FF2B5EF4-FFF2-40B4-BE49-F238E27FC236}">
                  <a16:creationId xmlns:a16="http://schemas.microsoft.com/office/drawing/2014/main" id="{EAE0299D-CDDD-4E00-A9FE-7C196A8788B3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4" name="Pie 8">
              <a:extLst>
                <a:ext uri="{FF2B5EF4-FFF2-40B4-BE49-F238E27FC236}">
                  <a16:creationId xmlns:a16="http://schemas.microsoft.com/office/drawing/2014/main" id="{A0906E01-B464-497E-87A7-08F2F5567C1F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5" name="Rounded Rectangle 4">
              <a:extLst>
                <a:ext uri="{FF2B5EF4-FFF2-40B4-BE49-F238E27FC236}">
                  <a16:creationId xmlns:a16="http://schemas.microsoft.com/office/drawing/2014/main" id="{8FD0156B-2B4D-415F-93C0-42DB579EAB85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63DD2A04-B865-4703-8C0A-85FD1C99D80B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6EAE93CE-1D95-4229-9B23-11F4DAF3DEE2}"/>
              </a:ext>
            </a:extLst>
          </p:cNvPr>
          <p:cNvGrpSpPr/>
          <p:nvPr/>
        </p:nvGrpSpPr>
        <p:grpSpPr>
          <a:xfrm flipH="1">
            <a:off x="9182921" y="3732726"/>
            <a:ext cx="268255" cy="633674"/>
            <a:chOff x="1828800" y="609600"/>
            <a:chExt cx="1981200" cy="4680012"/>
          </a:xfrm>
        </p:grpSpPr>
        <p:sp>
          <p:nvSpPr>
            <p:cNvPr id="538" name="Rounded Rectangle 10">
              <a:extLst>
                <a:ext uri="{FF2B5EF4-FFF2-40B4-BE49-F238E27FC236}">
                  <a16:creationId xmlns:a16="http://schemas.microsoft.com/office/drawing/2014/main" id="{3F1671F6-E7C7-4490-A4DD-433803BEFF3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ounded Rectangle 11">
              <a:extLst>
                <a:ext uri="{FF2B5EF4-FFF2-40B4-BE49-F238E27FC236}">
                  <a16:creationId xmlns:a16="http://schemas.microsoft.com/office/drawing/2014/main" id="{F7BEE070-DD46-4CF0-873C-126A6CF7F25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ounded Rectangle 9">
              <a:extLst>
                <a:ext uri="{FF2B5EF4-FFF2-40B4-BE49-F238E27FC236}">
                  <a16:creationId xmlns:a16="http://schemas.microsoft.com/office/drawing/2014/main" id="{7748F70F-B73B-4BA4-8F33-08CBC8D56800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ounded Rectangle 7">
              <a:extLst>
                <a:ext uri="{FF2B5EF4-FFF2-40B4-BE49-F238E27FC236}">
                  <a16:creationId xmlns:a16="http://schemas.microsoft.com/office/drawing/2014/main" id="{AF660091-EF01-401A-9466-4C2D9982AB42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Pie 5">
              <a:extLst>
                <a:ext uri="{FF2B5EF4-FFF2-40B4-BE49-F238E27FC236}">
                  <a16:creationId xmlns:a16="http://schemas.microsoft.com/office/drawing/2014/main" id="{ECE7CB21-8D33-4E94-A858-A1DC9094082A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3" name="Pie 8">
              <a:extLst>
                <a:ext uri="{FF2B5EF4-FFF2-40B4-BE49-F238E27FC236}">
                  <a16:creationId xmlns:a16="http://schemas.microsoft.com/office/drawing/2014/main" id="{F79FF459-B6D0-41BA-B77D-A67E0E33DDA0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4" name="Rounded Rectangle 4">
              <a:extLst>
                <a:ext uri="{FF2B5EF4-FFF2-40B4-BE49-F238E27FC236}">
                  <a16:creationId xmlns:a16="http://schemas.microsoft.com/office/drawing/2014/main" id="{ECDFE3B7-3AC9-430E-B322-7836A01C565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C8B17099-83FD-4065-B1A8-F96E55BBAF65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F4E86979-FFC0-4702-B5D5-8B914A1A5187}"/>
              </a:ext>
            </a:extLst>
          </p:cNvPr>
          <p:cNvGrpSpPr/>
          <p:nvPr/>
        </p:nvGrpSpPr>
        <p:grpSpPr>
          <a:xfrm flipH="1">
            <a:off x="9710799" y="3732726"/>
            <a:ext cx="268255" cy="633674"/>
            <a:chOff x="1828800" y="609600"/>
            <a:chExt cx="1981200" cy="4680012"/>
          </a:xfrm>
        </p:grpSpPr>
        <p:sp>
          <p:nvSpPr>
            <p:cNvPr id="547" name="Rounded Rectangle 10">
              <a:extLst>
                <a:ext uri="{FF2B5EF4-FFF2-40B4-BE49-F238E27FC236}">
                  <a16:creationId xmlns:a16="http://schemas.microsoft.com/office/drawing/2014/main" id="{7A98B13D-954F-41BD-9E87-7C3F4CB5521F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ounded Rectangle 11">
              <a:extLst>
                <a:ext uri="{FF2B5EF4-FFF2-40B4-BE49-F238E27FC236}">
                  <a16:creationId xmlns:a16="http://schemas.microsoft.com/office/drawing/2014/main" id="{5F53133C-FA98-4E68-A178-7283376D32BD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ounded Rectangle 9">
              <a:extLst>
                <a:ext uri="{FF2B5EF4-FFF2-40B4-BE49-F238E27FC236}">
                  <a16:creationId xmlns:a16="http://schemas.microsoft.com/office/drawing/2014/main" id="{F3052D06-4C9E-4C93-B521-6B0398E978FC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ounded Rectangle 7">
              <a:extLst>
                <a:ext uri="{FF2B5EF4-FFF2-40B4-BE49-F238E27FC236}">
                  <a16:creationId xmlns:a16="http://schemas.microsoft.com/office/drawing/2014/main" id="{01B2C626-D3DD-4801-97A2-18099C806EEA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Pie 5">
              <a:extLst>
                <a:ext uri="{FF2B5EF4-FFF2-40B4-BE49-F238E27FC236}">
                  <a16:creationId xmlns:a16="http://schemas.microsoft.com/office/drawing/2014/main" id="{757FD84F-4FA2-4FB0-A27D-CAF040BE7EBD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2" name="Pie 8">
              <a:extLst>
                <a:ext uri="{FF2B5EF4-FFF2-40B4-BE49-F238E27FC236}">
                  <a16:creationId xmlns:a16="http://schemas.microsoft.com/office/drawing/2014/main" id="{26970027-0C70-46B9-92DE-911F156CD546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3" name="Rounded Rectangle 4">
              <a:extLst>
                <a:ext uri="{FF2B5EF4-FFF2-40B4-BE49-F238E27FC236}">
                  <a16:creationId xmlns:a16="http://schemas.microsoft.com/office/drawing/2014/main" id="{54CB78BB-DBD7-49E3-833F-8697A7535532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68595D04-B210-4EAF-BA72-6997D7B603A5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7F6A50AF-3587-4AA6-A5BE-499EA948A470}"/>
              </a:ext>
            </a:extLst>
          </p:cNvPr>
          <p:cNvGrpSpPr/>
          <p:nvPr/>
        </p:nvGrpSpPr>
        <p:grpSpPr>
          <a:xfrm flipH="1">
            <a:off x="2320585" y="2875874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01" name="Rounded Rectangle 10">
              <a:extLst>
                <a:ext uri="{FF2B5EF4-FFF2-40B4-BE49-F238E27FC236}">
                  <a16:creationId xmlns:a16="http://schemas.microsoft.com/office/drawing/2014/main" id="{6F0BEA43-900D-42D5-AFFE-EF64D2C46F5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ounded Rectangle 11">
              <a:extLst>
                <a:ext uri="{FF2B5EF4-FFF2-40B4-BE49-F238E27FC236}">
                  <a16:creationId xmlns:a16="http://schemas.microsoft.com/office/drawing/2014/main" id="{DC13E6E4-53C2-4083-8D90-BC6089EB08BA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ounded Rectangle 9">
              <a:extLst>
                <a:ext uri="{FF2B5EF4-FFF2-40B4-BE49-F238E27FC236}">
                  <a16:creationId xmlns:a16="http://schemas.microsoft.com/office/drawing/2014/main" id="{FD5E29EA-A666-4A57-81A4-3F9ECDA8CAE9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ounded Rectangle 7">
              <a:extLst>
                <a:ext uri="{FF2B5EF4-FFF2-40B4-BE49-F238E27FC236}">
                  <a16:creationId xmlns:a16="http://schemas.microsoft.com/office/drawing/2014/main" id="{1DC329D2-F77E-4767-A7D9-881C64325D00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Pie 5">
              <a:extLst>
                <a:ext uri="{FF2B5EF4-FFF2-40B4-BE49-F238E27FC236}">
                  <a16:creationId xmlns:a16="http://schemas.microsoft.com/office/drawing/2014/main" id="{E1DF1A2E-6BC4-47FD-AA98-0BF8CCC7D533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6" name="Pie 8">
              <a:extLst>
                <a:ext uri="{FF2B5EF4-FFF2-40B4-BE49-F238E27FC236}">
                  <a16:creationId xmlns:a16="http://schemas.microsoft.com/office/drawing/2014/main" id="{22218E5A-43E0-431A-9BBD-0843452EDD37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7" name="Rounded Rectangle 4">
              <a:extLst>
                <a:ext uri="{FF2B5EF4-FFF2-40B4-BE49-F238E27FC236}">
                  <a16:creationId xmlns:a16="http://schemas.microsoft.com/office/drawing/2014/main" id="{3D1D08F5-F2DA-4361-B90D-56AD46F5936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A954DBC9-0AA3-465B-8819-E1807468FF3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D16B96A1-E8DD-4628-8442-6BB7A8939756}"/>
              </a:ext>
            </a:extLst>
          </p:cNvPr>
          <p:cNvGrpSpPr/>
          <p:nvPr/>
        </p:nvGrpSpPr>
        <p:grpSpPr>
          <a:xfrm flipH="1">
            <a:off x="2848457" y="2875874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10" name="Rounded Rectangle 10">
              <a:extLst>
                <a:ext uri="{FF2B5EF4-FFF2-40B4-BE49-F238E27FC236}">
                  <a16:creationId xmlns:a16="http://schemas.microsoft.com/office/drawing/2014/main" id="{AFDE5175-5F49-4E7A-844E-A0A6C614CAB1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ounded Rectangle 11">
              <a:extLst>
                <a:ext uri="{FF2B5EF4-FFF2-40B4-BE49-F238E27FC236}">
                  <a16:creationId xmlns:a16="http://schemas.microsoft.com/office/drawing/2014/main" id="{518680F9-63FC-4BF6-BF54-33FB4C92F333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ounded Rectangle 9">
              <a:extLst>
                <a:ext uri="{FF2B5EF4-FFF2-40B4-BE49-F238E27FC236}">
                  <a16:creationId xmlns:a16="http://schemas.microsoft.com/office/drawing/2014/main" id="{0BCBB3A8-99AF-43C9-BB27-375277001FF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ounded Rectangle 7">
              <a:extLst>
                <a:ext uri="{FF2B5EF4-FFF2-40B4-BE49-F238E27FC236}">
                  <a16:creationId xmlns:a16="http://schemas.microsoft.com/office/drawing/2014/main" id="{32DBBC3E-B218-4BED-9097-C38EA0A57A2C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Pie 5">
              <a:extLst>
                <a:ext uri="{FF2B5EF4-FFF2-40B4-BE49-F238E27FC236}">
                  <a16:creationId xmlns:a16="http://schemas.microsoft.com/office/drawing/2014/main" id="{3A3ED93A-7F9D-4195-A193-D5A47F931AB0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5" name="Pie 8">
              <a:extLst>
                <a:ext uri="{FF2B5EF4-FFF2-40B4-BE49-F238E27FC236}">
                  <a16:creationId xmlns:a16="http://schemas.microsoft.com/office/drawing/2014/main" id="{80F0EECC-C749-4538-BCAE-347F9019A911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" name="Rounded Rectangle 4">
              <a:extLst>
                <a:ext uri="{FF2B5EF4-FFF2-40B4-BE49-F238E27FC236}">
                  <a16:creationId xmlns:a16="http://schemas.microsoft.com/office/drawing/2014/main" id="{26A13029-F89B-45B2-94B5-7B4E5F035D1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45E34671-3B38-429B-8005-53E3202DC525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6359A732-0645-4BC4-8DAF-AEAD2E249C17}"/>
              </a:ext>
            </a:extLst>
          </p:cNvPr>
          <p:cNvGrpSpPr/>
          <p:nvPr/>
        </p:nvGrpSpPr>
        <p:grpSpPr>
          <a:xfrm flipH="1">
            <a:off x="3376329" y="2875874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19" name="Rounded Rectangle 10">
              <a:extLst>
                <a:ext uri="{FF2B5EF4-FFF2-40B4-BE49-F238E27FC236}">
                  <a16:creationId xmlns:a16="http://schemas.microsoft.com/office/drawing/2014/main" id="{0EEF0BEA-091F-4EF3-8313-F4B5D6A442C1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ounded Rectangle 11">
              <a:extLst>
                <a:ext uri="{FF2B5EF4-FFF2-40B4-BE49-F238E27FC236}">
                  <a16:creationId xmlns:a16="http://schemas.microsoft.com/office/drawing/2014/main" id="{189AE8FC-0701-429A-AE9A-896E8135D153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ounded Rectangle 9">
              <a:extLst>
                <a:ext uri="{FF2B5EF4-FFF2-40B4-BE49-F238E27FC236}">
                  <a16:creationId xmlns:a16="http://schemas.microsoft.com/office/drawing/2014/main" id="{0E723C30-FEF0-41BE-992F-F1FAE548463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ounded Rectangle 7">
              <a:extLst>
                <a:ext uri="{FF2B5EF4-FFF2-40B4-BE49-F238E27FC236}">
                  <a16:creationId xmlns:a16="http://schemas.microsoft.com/office/drawing/2014/main" id="{51397461-996F-45B7-ACF8-BE30A404103F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Pie 5">
              <a:extLst>
                <a:ext uri="{FF2B5EF4-FFF2-40B4-BE49-F238E27FC236}">
                  <a16:creationId xmlns:a16="http://schemas.microsoft.com/office/drawing/2014/main" id="{47AA5E22-C4B6-4E91-AECC-EB51192B3613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4" name="Pie 8">
              <a:extLst>
                <a:ext uri="{FF2B5EF4-FFF2-40B4-BE49-F238E27FC236}">
                  <a16:creationId xmlns:a16="http://schemas.microsoft.com/office/drawing/2014/main" id="{F128B1DB-A8F8-491F-9870-200EE60C0530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5" name="Rounded Rectangle 4">
              <a:extLst>
                <a:ext uri="{FF2B5EF4-FFF2-40B4-BE49-F238E27FC236}">
                  <a16:creationId xmlns:a16="http://schemas.microsoft.com/office/drawing/2014/main" id="{80A7ECB6-AF92-4DE2-9DF0-0983845DBA3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53A4D82E-D073-41E7-BAFB-A5AA1AB800F1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B89BBB23-EABE-4AD0-8DB3-F86EBCD03FCC}"/>
              </a:ext>
            </a:extLst>
          </p:cNvPr>
          <p:cNvGrpSpPr/>
          <p:nvPr/>
        </p:nvGrpSpPr>
        <p:grpSpPr>
          <a:xfrm flipH="1">
            <a:off x="8655049" y="2875874"/>
            <a:ext cx="268255" cy="633674"/>
            <a:chOff x="1828800" y="609600"/>
            <a:chExt cx="1981200" cy="4680012"/>
          </a:xfrm>
        </p:grpSpPr>
        <p:sp>
          <p:nvSpPr>
            <p:cNvPr id="664" name="Rounded Rectangle 10">
              <a:extLst>
                <a:ext uri="{FF2B5EF4-FFF2-40B4-BE49-F238E27FC236}">
                  <a16:creationId xmlns:a16="http://schemas.microsoft.com/office/drawing/2014/main" id="{849211F3-46F9-4C61-9353-5E2E38EDE63C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ounded Rectangle 11">
              <a:extLst>
                <a:ext uri="{FF2B5EF4-FFF2-40B4-BE49-F238E27FC236}">
                  <a16:creationId xmlns:a16="http://schemas.microsoft.com/office/drawing/2014/main" id="{5709679E-55F2-46BE-96F8-E33882B63AEC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ounded Rectangle 9">
              <a:extLst>
                <a:ext uri="{FF2B5EF4-FFF2-40B4-BE49-F238E27FC236}">
                  <a16:creationId xmlns:a16="http://schemas.microsoft.com/office/drawing/2014/main" id="{BDC9EA7F-67C9-4A29-BE3D-B5C59F341C8F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ounded Rectangle 7">
              <a:extLst>
                <a:ext uri="{FF2B5EF4-FFF2-40B4-BE49-F238E27FC236}">
                  <a16:creationId xmlns:a16="http://schemas.microsoft.com/office/drawing/2014/main" id="{1B37F1D1-5C29-4238-8411-BD749500AD4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Pie 5">
              <a:extLst>
                <a:ext uri="{FF2B5EF4-FFF2-40B4-BE49-F238E27FC236}">
                  <a16:creationId xmlns:a16="http://schemas.microsoft.com/office/drawing/2014/main" id="{D3BC00D4-1BDA-446D-B5A0-CB6815B6D65D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9" name="Pie 8">
              <a:extLst>
                <a:ext uri="{FF2B5EF4-FFF2-40B4-BE49-F238E27FC236}">
                  <a16:creationId xmlns:a16="http://schemas.microsoft.com/office/drawing/2014/main" id="{FBE372A8-56BA-45AF-A183-4A39FE79E39A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0" name="Rounded Rectangle 4">
              <a:extLst>
                <a:ext uri="{FF2B5EF4-FFF2-40B4-BE49-F238E27FC236}">
                  <a16:creationId xmlns:a16="http://schemas.microsoft.com/office/drawing/2014/main" id="{3B932920-3EF3-4C43-9FF7-B4B81DAEED4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A40B4FC7-9D44-4498-9A69-57BB416687FB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4E001D28-219A-4680-86A6-5CF4E8BCEB58}"/>
              </a:ext>
            </a:extLst>
          </p:cNvPr>
          <p:cNvGrpSpPr/>
          <p:nvPr/>
        </p:nvGrpSpPr>
        <p:grpSpPr>
          <a:xfrm flipH="1">
            <a:off x="9182921" y="2875874"/>
            <a:ext cx="268255" cy="633674"/>
            <a:chOff x="1828800" y="609600"/>
            <a:chExt cx="1981200" cy="4680012"/>
          </a:xfrm>
        </p:grpSpPr>
        <p:sp>
          <p:nvSpPr>
            <p:cNvPr id="673" name="Rounded Rectangle 10">
              <a:extLst>
                <a:ext uri="{FF2B5EF4-FFF2-40B4-BE49-F238E27FC236}">
                  <a16:creationId xmlns:a16="http://schemas.microsoft.com/office/drawing/2014/main" id="{394588A7-FB40-4EE7-BBF6-AA10CB9716C6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ounded Rectangle 11">
              <a:extLst>
                <a:ext uri="{FF2B5EF4-FFF2-40B4-BE49-F238E27FC236}">
                  <a16:creationId xmlns:a16="http://schemas.microsoft.com/office/drawing/2014/main" id="{613B36F0-3629-4F46-9220-909B32F40F54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ounded Rectangle 9">
              <a:extLst>
                <a:ext uri="{FF2B5EF4-FFF2-40B4-BE49-F238E27FC236}">
                  <a16:creationId xmlns:a16="http://schemas.microsoft.com/office/drawing/2014/main" id="{ED501350-2C16-4E25-BFDC-EB4854C477C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ounded Rectangle 7">
              <a:extLst>
                <a:ext uri="{FF2B5EF4-FFF2-40B4-BE49-F238E27FC236}">
                  <a16:creationId xmlns:a16="http://schemas.microsoft.com/office/drawing/2014/main" id="{310406D4-EAD1-42B8-B01B-802DEE9DB462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Pie 5">
              <a:extLst>
                <a:ext uri="{FF2B5EF4-FFF2-40B4-BE49-F238E27FC236}">
                  <a16:creationId xmlns:a16="http://schemas.microsoft.com/office/drawing/2014/main" id="{BCE606B8-EFDA-4592-B345-695B1C19E98B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8" name="Pie 8">
              <a:extLst>
                <a:ext uri="{FF2B5EF4-FFF2-40B4-BE49-F238E27FC236}">
                  <a16:creationId xmlns:a16="http://schemas.microsoft.com/office/drawing/2014/main" id="{6E8EF9A7-0D0A-4CF4-B181-984C3764A5C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9" name="Rounded Rectangle 4">
              <a:extLst>
                <a:ext uri="{FF2B5EF4-FFF2-40B4-BE49-F238E27FC236}">
                  <a16:creationId xmlns:a16="http://schemas.microsoft.com/office/drawing/2014/main" id="{21BD4333-1291-4C33-84EF-5942D9AB2D8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9D8C290A-10CE-4292-A923-30E70CD129D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C00D9B52-C8CE-4CA7-8575-B85D3AD5C1A8}"/>
              </a:ext>
            </a:extLst>
          </p:cNvPr>
          <p:cNvGrpSpPr/>
          <p:nvPr/>
        </p:nvGrpSpPr>
        <p:grpSpPr>
          <a:xfrm flipH="1">
            <a:off x="9710799" y="2875874"/>
            <a:ext cx="268255" cy="633674"/>
            <a:chOff x="1828800" y="609600"/>
            <a:chExt cx="1981200" cy="4680012"/>
          </a:xfrm>
        </p:grpSpPr>
        <p:sp>
          <p:nvSpPr>
            <p:cNvPr id="682" name="Rounded Rectangle 10">
              <a:extLst>
                <a:ext uri="{FF2B5EF4-FFF2-40B4-BE49-F238E27FC236}">
                  <a16:creationId xmlns:a16="http://schemas.microsoft.com/office/drawing/2014/main" id="{C9AFC749-DD7A-4A4A-B321-89CC7401518B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ounded Rectangle 11">
              <a:extLst>
                <a:ext uri="{FF2B5EF4-FFF2-40B4-BE49-F238E27FC236}">
                  <a16:creationId xmlns:a16="http://schemas.microsoft.com/office/drawing/2014/main" id="{0A5BF603-4767-42B3-9C01-4A73D8B286A8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ounded Rectangle 9">
              <a:extLst>
                <a:ext uri="{FF2B5EF4-FFF2-40B4-BE49-F238E27FC236}">
                  <a16:creationId xmlns:a16="http://schemas.microsoft.com/office/drawing/2014/main" id="{333D5B07-0A83-483F-BDF5-4B13A69A16F6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ounded Rectangle 7">
              <a:extLst>
                <a:ext uri="{FF2B5EF4-FFF2-40B4-BE49-F238E27FC236}">
                  <a16:creationId xmlns:a16="http://schemas.microsoft.com/office/drawing/2014/main" id="{B3315254-B645-42AF-91CB-2FCCC057CA78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Pie 5">
              <a:extLst>
                <a:ext uri="{FF2B5EF4-FFF2-40B4-BE49-F238E27FC236}">
                  <a16:creationId xmlns:a16="http://schemas.microsoft.com/office/drawing/2014/main" id="{7B9A3B1D-A4DB-4CB8-BA99-00E4E4A1E5B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7" name="Pie 8">
              <a:extLst>
                <a:ext uri="{FF2B5EF4-FFF2-40B4-BE49-F238E27FC236}">
                  <a16:creationId xmlns:a16="http://schemas.microsoft.com/office/drawing/2014/main" id="{75A02D31-183F-46E5-A387-BC07BFB20AA6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8" name="Rounded Rectangle 4">
              <a:extLst>
                <a:ext uri="{FF2B5EF4-FFF2-40B4-BE49-F238E27FC236}">
                  <a16:creationId xmlns:a16="http://schemas.microsoft.com/office/drawing/2014/main" id="{0A870FC4-572B-4DAE-842A-545E8DD3F69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38EF870F-D5CA-460F-9CCE-D15A70FF899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6" name="Straight Arrow Connector 735">
            <a:extLst>
              <a:ext uri="{FF2B5EF4-FFF2-40B4-BE49-F238E27FC236}">
                <a16:creationId xmlns:a16="http://schemas.microsoft.com/office/drawing/2014/main" id="{629A19EE-F7C6-4269-8E0C-1D4233455DFC}"/>
              </a:ext>
            </a:extLst>
          </p:cNvPr>
          <p:cNvCxnSpPr/>
          <p:nvPr/>
        </p:nvCxnSpPr>
        <p:spPr>
          <a:xfrm>
            <a:off x="2355094" y="5495413"/>
            <a:ext cx="762396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TextBox 736">
            <a:extLst>
              <a:ext uri="{FF2B5EF4-FFF2-40B4-BE49-F238E27FC236}">
                <a16:creationId xmlns:a16="http://schemas.microsoft.com/office/drawing/2014/main" id="{B97CB7EB-5D0F-4A89-A210-6204A9DBB506}"/>
              </a:ext>
            </a:extLst>
          </p:cNvPr>
          <p:cNvSpPr txBox="1"/>
          <p:nvPr/>
        </p:nvSpPr>
        <p:spPr>
          <a:xfrm>
            <a:off x="4095425" y="5928465"/>
            <a:ext cx="400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Preferences for Welfare Spending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EE6C3B88-9984-44F5-A46E-9FA9B821E47D}"/>
              </a:ext>
            </a:extLst>
          </p:cNvPr>
          <p:cNvSpPr txBox="1"/>
          <p:nvPr/>
        </p:nvSpPr>
        <p:spPr>
          <a:xfrm>
            <a:off x="2209559" y="5585904"/>
            <a:ext cx="60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0F1CACA3-4BC5-42C6-AA7C-99BF4E5508A6}"/>
              </a:ext>
            </a:extLst>
          </p:cNvPr>
          <p:cNvSpPr txBox="1"/>
          <p:nvPr/>
        </p:nvSpPr>
        <p:spPr>
          <a:xfrm>
            <a:off x="9455033" y="5585904"/>
            <a:ext cx="69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E8102E7-626F-415F-B4BD-71F390D2F16F}"/>
              </a:ext>
            </a:extLst>
          </p:cNvPr>
          <p:cNvGrpSpPr/>
          <p:nvPr/>
        </p:nvGrpSpPr>
        <p:grpSpPr>
          <a:xfrm>
            <a:off x="2475348" y="1426358"/>
            <a:ext cx="373109" cy="1272096"/>
            <a:chOff x="2475348" y="1426358"/>
            <a:chExt cx="373109" cy="1272096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AD40CB1-6FC7-465F-98F7-CFB09E66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348" y="1426358"/>
              <a:ext cx="352098" cy="127209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CA2A17-78D7-4A92-B0A1-5E362EDA2A44}"/>
                </a:ext>
              </a:extLst>
            </p:cNvPr>
            <p:cNvSpPr txBox="1"/>
            <p:nvPr/>
          </p:nvSpPr>
          <p:spPr>
            <a:xfrm>
              <a:off x="2509857" y="1640572"/>
              <a:ext cx="3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E03690F-423E-455D-8EFA-45A8B2E69972}"/>
              </a:ext>
            </a:extLst>
          </p:cNvPr>
          <p:cNvGrpSpPr/>
          <p:nvPr/>
        </p:nvGrpSpPr>
        <p:grpSpPr>
          <a:xfrm>
            <a:off x="3259324" y="1442723"/>
            <a:ext cx="394632" cy="1272096"/>
            <a:chOff x="3282188" y="1467323"/>
            <a:chExt cx="394632" cy="12720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E7A577A-AFB9-4A1D-9947-C53678AB4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188" y="1467323"/>
              <a:ext cx="394632" cy="1272096"/>
            </a:xfrm>
            <a:prstGeom prst="rect">
              <a:avLst/>
            </a:prstGeom>
          </p:spPr>
        </p:pic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A761546-67C3-49F5-94D0-BE8688D0609B}"/>
                </a:ext>
              </a:extLst>
            </p:cNvPr>
            <p:cNvSpPr txBox="1"/>
            <p:nvPr/>
          </p:nvSpPr>
          <p:spPr>
            <a:xfrm>
              <a:off x="3338220" y="1634216"/>
              <a:ext cx="3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2E656599-8A5E-4E46-8B14-C1DFA9CFC214}"/>
              </a:ext>
            </a:extLst>
          </p:cNvPr>
          <p:cNvSpPr/>
          <p:nvPr/>
        </p:nvSpPr>
        <p:spPr>
          <a:xfrm>
            <a:off x="2153596" y="2805309"/>
            <a:ext cx="1078206" cy="2443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22D301E-A9F9-4DDE-9FA9-1CB246B97DA4}"/>
              </a:ext>
            </a:extLst>
          </p:cNvPr>
          <p:cNvGrpSpPr/>
          <p:nvPr/>
        </p:nvGrpSpPr>
        <p:grpSpPr>
          <a:xfrm flipH="1">
            <a:off x="2320585" y="44704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" name="Rounded Rectangle 10">
              <a:extLst>
                <a:ext uri="{FF2B5EF4-FFF2-40B4-BE49-F238E27FC236}">
                  <a16:creationId xmlns:a16="http://schemas.microsoft.com/office/drawing/2014/main" id="{3B4FD1C4-C89F-4B21-9AC8-AA966FA0CAAB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11">
              <a:extLst>
                <a:ext uri="{FF2B5EF4-FFF2-40B4-BE49-F238E27FC236}">
                  <a16:creationId xmlns:a16="http://schemas.microsoft.com/office/drawing/2014/main" id="{7419F200-B33C-44F0-9399-AF27E5396610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9">
              <a:extLst>
                <a:ext uri="{FF2B5EF4-FFF2-40B4-BE49-F238E27FC236}">
                  <a16:creationId xmlns:a16="http://schemas.microsoft.com/office/drawing/2014/main" id="{9ADDF3EB-41B4-40D4-B832-911C05D66E1E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1A2F2EE4-0372-4492-BF75-0C9AE868C79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ie 5">
              <a:extLst>
                <a:ext uri="{FF2B5EF4-FFF2-40B4-BE49-F238E27FC236}">
                  <a16:creationId xmlns:a16="http://schemas.microsoft.com/office/drawing/2014/main" id="{2CF155BD-3C0F-4C70-A396-E60AB2C35A3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Pie 8">
              <a:extLst>
                <a:ext uri="{FF2B5EF4-FFF2-40B4-BE49-F238E27FC236}">
                  <a16:creationId xmlns:a16="http://schemas.microsoft.com/office/drawing/2014/main" id="{BB64FB5D-02AE-4E0F-A51B-36A5F7027218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A00E4A27-26A1-4FB7-875D-92592F3F780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4F12CB-E34A-4FFB-859A-E89E5AF3099E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3393C6-197D-4389-B811-E545193A5586}"/>
              </a:ext>
            </a:extLst>
          </p:cNvPr>
          <p:cNvGrpSpPr/>
          <p:nvPr/>
        </p:nvGrpSpPr>
        <p:grpSpPr>
          <a:xfrm flipH="1">
            <a:off x="2848457" y="44704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15" name="Rounded Rectangle 10">
              <a:extLst>
                <a:ext uri="{FF2B5EF4-FFF2-40B4-BE49-F238E27FC236}">
                  <a16:creationId xmlns:a16="http://schemas.microsoft.com/office/drawing/2014/main" id="{63374DCE-23CE-47DD-9D0E-463CB5EE6E2F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1">
              <a:extLst>
                <a:ext uri="{FF2B5EF4-FFF2-40B4-BE49-F238E27FC236}">
                  <a16:creationId xmlns:a16="http://schemas.microsoft.com/office/drawing/2014/main" id="{CFF4CCB8-D640-4518-BB78-450581D9D3F2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9">
              <a:extLst>
                <a:ext uri="{FF2B5EF4-FFF2-40B4-BE49-F238E27FC236}">
                  <a16:creationId xmlns:a16="http://schemas.microsoft.com/office/drawing/2014/main" id="{48BDAAB7-18E2-44F5-B490-B9C7DA832F10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7">
              <a:extLst>
                <a:ext uri="{FF2B5EF4-FFF2-40B4-BE49-F238E27FC236}">
                  <a16:creationId xmlns:a16="http://schemas.microsoft.com/office/drawing/2014/main" id="{3F0C5580-BB35-4E49-981B-F9DC9F56E9DC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ie 5">
              <a:extLst>
                <a:ext uri="{FF2B5EF4-FFF2-40B4-BE49-F238E27FC236}">
                  <a16:creationId xmlns:a16="http://schemas.microsoft.com/office/drawing/2014/main" id="{B11907B2-2916-46BB-AD11-2ED649AF8CCB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Pie 8">
              <a:extLst>
                <a:ext uri="{FF2B5EF4-FFF2-40B4-BE49-F238E27FC236}">
                  <a16:creationId xmlns:a16="http://schemas.microsoft.com/office/drawing/2014/main" id="{9136150B-BF37-4710-93DD-48572BD999B2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95DEAFFC-C415-4930-A82D-EFB0EA22C81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ED927F4-6606-4BC7-9696-62879D0E82E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1ACFEA-1D57-4154-BFFE-B76F89ECFCF6}"/>
              </a:ext>
            </a:extLst>
          </p:cNvPr>
          <p:cNvGrpSpPr/>
          <p:nvPr/>
        </p:nvGrpSpPr>
        <p:grpSpPr>
          <a:xfrm flipH="1">
            <a:off x="3376329" y="44704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24" name="Rounded Rectangle 10">
              <a:extLst>
                <a:ext uri="{FF2B5EF4-FFF2-40B4-BE49-F238E27FC236}">
                  <a16:creationId xmlns:a16="http://schemas.microsoft.com/office/drawing/2014/main" id="{991D475B-1CDB-4CD4-AAB5-EB832D7A1E65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11">
              <a:extLst>
                <a:ext uri="{FF2B5EF4-FFF2-40B4-BE49-F238E27FC236}">
                  <a16:creationId xmlns:a16="http://schemas.microsoft.com/office/drawing/2014/main" id="{0BC5FC77-96C5-4D47-95A4-DDD423A13A0F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9">
              <a:extLst>
                <a:ext uri="{FF2B5EF4-FFF2-40B4-BE49-F238E27FC236}">
                  <a16:creationId xmlns:a16="http://schemas.microsoft.com/office/drawing/2014/main" id="{2B771EC7-BEA9-4F34-BCDE-BEF73E35ADB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7">
              <a:extLst>
                <a:ext uri="{FF2B5EF4-FFF2-40B4-BE49-F238E27FC236}">
                  <a16:creationId xmlns:a16="http://schemas.microsoft.com/office/drawing/2014/main" id="{28E52579-EA2E-4129-B83E-FE2E7B39875B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ie 5">
              <a:extLst>
                <a:ext uri="{FF2B5EF4-FFF2-40B4-BE49-F238E27FC236}">
                  <a16:creationId xmlns:a16="http://schemas.microsoft.com/office/drawing/2014/main" id="{012CA886-E317-4DD8-8E88-589ECF0B266A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Pie 8">
              <a:extLst>
                <a:ext uri="{FF2B5EF4-FFF2-40B4-BE49-F238E27FC236}">
                  <a16:creationId xmlns:a16="http://schemas.microsoft.com/office/drawing/2014/main" id="{FF4BA509-182D-4582-BDA4-6C7AB5990B6A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4">
              <a:extLst>
                <a:ext uri="{FF2B5EF4-FFF2-40B4-BE49-F238E27FC236}">
                  <a16:creationId xmlns:a16="http://schemas.microsoft.com/office/drawing/2014/main" id="{E2782CF5-1CE3-4F82-9231-0C63A8D93C8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40C74B2-BFA8-4467-B134-31C6BFFBAA7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BEA5B5-B2B7-415A-9AA1-BB381205A8EA}"/>
              </a:ext>
            </a:extLst>
          </p:cNvPr>
          <p:cNvGrpSpPr/>
          <p:nvPr/>
        </p:nvGrpSpPr>
        <p:grpSpPr>
          <a:xfrm flipH="1">
            <a:off x="3904201" y="44704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33" name="Rounded Rectangle 10">
              <a:extLst>
                <a:ext uri="{FF2B5EF4-FFF2-40B4-BE49-F238E27FC236}">
                  <a16:creationId xmlns:a16="http://schemas.microsoft.com/office/drawing/2014/main" id="{D760A466-ED3B-4549-9C54-078AFE236C83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11">
              <a:extLst>
                <a:ext uri="{FF2B5EF4-FFF2-40B4-BE49-F238E27FC236}">
                  <a16:creationId xmlns:a16="http://schemas.microsoft.com/office/drawing/2014/main" id="{18192B5C-7DBE-4CC1-B6B5-77A6962E127B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9">
              <a:extLst>
                <a:ext uri="{FF2B5EF4-FFF2-40B4-BE49-F238E27FC236}">
                  <a16:creationId xmlns:a16="http://schemas.microsoft.com/office/drawing/2014/main" id="{8068DBBD-684B-417D-9B3C-4E6EC69BA9BF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7">
              <a:extLst>
                <a:ext uri="{FF2B5EF4-FFF2-40B4-BE49-F238E27FC236}">
                  <a16:creationId xmlns:a16="http://schemas.microsoft.com/office/drawing/2014/main" id="{14F6D06C-8BB2-4C4B-B1F6-45FEC525FDF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ie 5">
              <a:extLst>
                <a:ext uri="{FF2B5EF4-FFF2-40B4-BE49-F238E27FC236}">
                  <a16:creationId xmlns:a16="http://schemas.microsoft.com/office/drawing/2014/main" id="{258DEAB7-BC8A-439A-A35C-859CD91E83F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Pie 8">
              <a:extLst>
                <a:ext uri="{FF2B5EF4-FFF2-40B4-BE49-F238E27FC236}">
                  <a16:creationId xmlns:a16="http://schemas.microsoft.com/office/drawing/2014/main" id="{0A48ABD5-4242-4DAA-ACC8-C8254B16F88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4">
              <a:extLst>
                <a:ext uri="{FF2B5EF4-FFF2-40B4-BE49-F238E27FC236}">
                  <a16:creationId xmlns:a16="http://schemas.microsoft.com/office/drawing/2014/main" id="{A13CCEB9-A606-4947-9180-9A491F06D08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F04E100-D288-4688-98D2-E99DF7950AF6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B4271AC-FA70-4B96-B782-282D3E69C72B}"/>
              </a:ext>
            </a:extLst>
          </p:cNvPr>
          <p:cNvGrpSpPr/>
          <p:nvPr/>
        </p:nvGrpSpPr>
        <p:grpSpPr>
          <a:xfrm flipH="1">
            <a:off x="4432073" y="44704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2" name="Rounded Rectangle 10">
              <a:extLst>
                <a:ext uri="{FF2B5EF4-FFF2-40B4-BE49-F238E27FC236}">
                  <a16:creationId xmlns:a16="http://schemas.microsoft.com/office/drawing/2014/main" id="{512135CD-B011-4078-80AF-EBC42D04EFD2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11">
              <a:extLst>
                <a:ext uri="{FF2B5EF4-FFF2-40B4-BE49-F238E27FC236}">
                  <a16:creationId xmlns:a16="http://schemas.microsoft.com/office/drawing/2014/main" id="{D0616C30-DB7E-4D15-9009-9F02DA551EEA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9">
              <a:extLst>
                <a:ext uri="{FF2B5EF4-FFF2-40B4-BE49-F238E27FC236}">
                  <a16:creationId xmlns:a16="http://schemas.microsoft.com/office/drawing/2014/main" id="{818CD7F1-9224-451C-BE47-9DD2D7B79B18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7">
              <a:extLst>
                <a:ext uri="{FF2B5EF4-FFF2-40B4-BE49-F238E27FC236}">
                  <a16:creationId xmlns:a16="http://schemas.microsoft.com/office/drawing/2014/main" id="{10310873-3301-40F4-A996-291431C415E5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ie 5">
              <a:extLst>
                <a:ext uri="{FF2B5EF4-FFF2-40B4-BE49-F238E27FC236}">
                  <a16:creationId xmlns:a16="http://schemas.microsoft.com/office/drawing/2014/main" id="{B49185F8-2806-4FA4-990A-FC984EAD215A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Pie 8">
              <a:extLst>
                <a:ext uri="{FF2B5EF4-FFF2-40B4-BE49-F238E27FC236}">
                  <a16:creationId xmlns:a16="http://schemas.microsoft.com/office/drawing/2014/main" id="{A0D08467-5C8E-4F20-A04A-1B10DF5D1967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">
              <a:extLst>
                <a:ext uri="{FF2B5EF4-FFF2-40B4-BE49-F238E27FC236}">
                  <a16:creationId xmlns:a16="http://schemas.microsoft.com/office/drawing/2014/main" id="{1DE36FC8-BA82-44F8-8178-795BDC6D0EE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C0F1E79-E9CE-403F-B918-0B7F010AE00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34B34B5-A671-4665-9CE3-B6B958F21B38}"/>
              </a:ext>
            </a:extLst>
          </p:cNvPr>
          <p:cNvGrpSpPr/>
          <p:nvPr/>
        </p:nvGrpSpPr>
        <p:grpSpPr>
          <a:xfrm flipH="1">
            <a:off x="7599305" y="4470400"/>
            <a:ext cx="268255" cy="633674"/>
            <a:chOff x="1828800" y="609600"/>
            <a:chExt cx="1981200" cy="4680012"/>
          </a:xfrm>
        </p:grpSpPr>
        <p:sp>
          <p:nvSpPr>
            <p:cNvPr id="303" name="Rounded Rectangle 10">
              <a:extLst>
                <a:ext uri="{FF2B5EF4-FFF2-40B4-BE49-F238E27FC236}">
                  <a16:creationId xmlns:a16="http://schemas.microsoft.com/office/drawing/2014/main" id="{CD26F86F-BFC7-49A4-BE2C-ACEAFA93FB14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ounded Rectangle 11">
              <a:extLst>
                <a:ext uri="{FF2B5EF4-FFF2-40B4-BE49-F238E27FC236}">
                  <a16:creationId xmlns:a16="http://schemas.microsoft.com/office/drawing/2014/main" id="{0EC9D34A-892E-4508-98E8-D94D9FE011BF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ounded Rectangle 9">
              <a:extLst>
                <a:ext uri="{FF2B5EF4-FFF2-40B4-BE49-F238E27FC236}">
                  <a16:creationId xmlns:a16="http://schemas.microsoft.com/office/drawing/2014/main" id="{16D9160C-846B-480C-B894-AC9F8F5D93D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ounded Rectangle 7">
              <a:extLst>
                <a:ext uri="{FF2B5EF4-FFF2-40B4-BE49-F238E27FC236}">
                  <a16:creationId xmlns:a16="http://schemas.microsoft.com/office/drawing/2014/main" id="{109D39E1-C1C6-43AA-96ED-275093E1891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Pie 5">
              <a:extLst>
                <a:ext uri="{FF2B5EF4-FFF2-40B4-BE49-F238E27FC236}">
                  <a16:creationId xmlns:a16="http://schemas.microsoft.com/office/drawing/2014/main" id="{9963665A-3F37-4E92-9E63-F8F6045BDF14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8" name="Pie 8">
              <a:extLst>
                <a:ext uri="{FF2B5EF4-FFF2-40B4-BE49-F238E27FC236}">
                  <a16:creationId xmlns:a16="http://schemas.microsoft.com/office/drawing/2014/main" id="{A63F9F98-FFC3-4282-BFC5-8EC9A0880ED9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9" name="Rounded Rectangle 4">
              <a:extLst>
                <a:ext uri="{FF2B5EF4-FFF2-40B4-BE49-F238E27FC236}">
                  <a16:creationId xmlns:a16="http://schemas.microsoft.com/office/drawing/2014/main" id="{4546AA72-D3F7-4CF1-97DC-2417388CD46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B8AA7744-736F-4944-96DF-578AE7121384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AB3A8B90-4D97-4B24-BAEF-1C9602FC80DB}"/>
              </a:ext>
            </a:extLst>
          </p:cNvPr>
          <p:cNvGrpSpPr/>
          <p:nvPr/>
        </p:nvGrpSpPr>
        <p:grpSpPr>
          <a:xfrm flipH="1">
            <a:off x="8127177" y="4470400"/>
            <a:ext cx="268255" cy="633674"/>
            <a:chOff x="1828800" y="609600"/>
            <a:chExt cx="1981200" cy="4680012"/>
          </a:xfrm>
        </p:grpSpPr>
        <p:sp>
          <p:nvSpPr>
            <p:cNvPr id="312" name="Rounded Rectangle 10">
              <a:extLst>
                <a:ext uri="{FF2B5EF4-FFF2-40B4-BE49-F238E27FC236}">
                  <a16:creationId xmlns:a16="http://schemas.microsoft.com/office/drawing/2014/main" id="{CA0BE7CA-F655-4A00-BB22-FACA9958D558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ounded Rectangle 11">
              <a:extLst>
                <a:ext uri="{FF2B5EF4-FFF2-40B4-BE49-F238E27FC236}">
                  <a16:creationId xmlns:a16="http://schemas.microsoft.com/office/drawing/2014/main" id="{BB8F8917-B3E5-4BA6-A40F-E314DCA79462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ounded Rectangle 9">
              <a:extLst>
                <a:ext uri="{FF2B5EF4-FFF2-40B4-BE49-F238E27FC236}">
                  <a16:creationId xmlns:a16="http://schemas.microsoft.com/office/drawing/2014/main" id="{6F807A00-4077-401A-A87A-343B80D445E8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ounded Rectangle 7">
              <a:extLst>
                <a:ext uri="{FF2B5EF4-FFF2-40B4-BE49-F238E27FC236}">
                  <a16:creationId xmlns:a16="http://schemas.microsoft.com/office/drawing/2014/main" id="{2B2693D4-DC66-4CF9-AD01-A3313B10791B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Pie 5">
              <a:extLst>
                <a:ext uri="{FF2B5EF4-FFF2-40B4-BE49-F238E27FC236}">
                  <a16:creationId xmlns:a16="http://schemas.microsoft.com/office/drawing/2014/main" id="{977A2E3F-9544-497A-90AA-D5330891A398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7" name="Pie 8">
              <a:extLst>
                <a:ext uri="{FF2B5EF4-FFF2-40B4-BE49-F238E27FC236}">
                  <a16:creationId xmlns:a16="http://schemas.microsoft.com/office/drawing/2014/main" id="{B7EB1A2F-F1B4-4BC9-8311-0E71B67CC98B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8" name="Rounded Rectangle 4">
              <a:extLst>
                <a:ext uri="{FF2B5EF4-FFF2-40B4-BE49-F238E27FC236}">
                  <a16:creationId xmlns:a16="http://schemas.microsoft.com/office/drawing/2014/main" id="{FEDA2F23-7A28-48FC-8650-EDA1B2044CF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DE5B07E5-4764-470C-B7DE-627B5F1A07D2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4E687E9F-C6AC-42D2-99CE-A980BF85A7FB}"/>
              </a:ext>
            </a:extLst>
          </p:cNvPr>
          <p:cNvGrpSpPr/>
          <p:nvPr/>
        </p:nvGrpSpPr>
        <p:grpSpPr>
          <a:xfrm flipH="1">
            <a:off x="8655049" y="4470400"/>
            <a:ext cx="268255" cy="633674"/>
            <a:chOff x="1828800" y="609600"/>
            <a:chExt cx="1981200" cy="4680012"/>
          </a:xfrm>
        </p:grpSpPr>
        <p:sp>
          <p:nvSpPr>
            <p:cNvPr id="321" name="Rounded Rectangle 10">
              <a:extLst>
                <a:ext uri="{FF2B5EF4-FFF2-40B4-BE49-F238E27FC236}">
                  <a16:creationId xmlns:a16="http://schemas.microsoft.com/office/drawing/2014/main" id="{3ED7B44B-FE40-4A47-B899-6FF707F2D3A5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ounded Rectangle 11">
              <a:extLst>
                <a:ext uri="{FF2B5EF4-FFF2-40B4-BE49-F238E27FC236}">
                  <a16:creationId xmlns:a16="http://schemas.microsoft.com/office/drawing/2014/main" id="{B8F4E959-DC3F-456E-8D54-597AD3A8AE4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ounded Rectangle 9">
              <a:extLst>
                <a:ext uri="{FF2B5EF4-FFF2-40B4-BE49-F238E27FC236}">
                  <a16:creationId xmlns:a16="http://schemas.microsoft.com/office/drawing/2014/main" id="{E2DE0205-2D82-4BC2-A840-33432630454A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ed Rectangle 7">
              <a:extLst>
                <a:ext uri="{FF2B5EF4-FFF2-40B4-BE49-F238E27FC236}">
                  <a16:creationId xmlns:a16="http://schemas.microsoft.com/office/drawing/2014/main" id="{BAD26F14-68DA-46A5-B873-F4349B237059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Pie 5">
              <a:extLst>
                <a:ext uri="{FF2B5EF4-FFF2-40B4-BE49-F238E27FC236}">
                  <a16:creationId xmlns:a16="http://schemas.microsoft.com/office/drawing/2014/main" id="{F077372B-C00D-4F3E-90B3-53BA804420B8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6" name="Pie 8">
              <a:extLst>
                <a:ext uri="{FF2B5EF4-FFF2-40B4-BE49-F238E27FC236}">
                  <a16:creationId xmlns:a16="http://schemas.microsoft.com/office/drawing/2014/main" id="{4C314D3E-CAD3-4887-9B1A-F71E273FC0D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7" name="Rounded Rectangle 4">
              <a:extLst>
                <a:ext uri="{FF2B5EF4-FFF2-40B4-BE49-F238E27FC236}">
                  <a16:creationId xmlns:a16="http://schemas.microsoft.com/office/drawing/2014/main" id="{91FBB70A-0003-4892-B477-1CF1FD722674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1407484B-24C3-4344-8FC0-8667F8DAFA5F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FC039F3-533A-4341-9639-291E854A0E80}"/>
              </a:ext>
            </a:extLst>
          </p:cNvPr>
          <p:cNvGrpSpPr/>
          <p:nvPr/>
        </p:nvGrpSpPr>
        <p:grpSpPr>
          <a:xfrm flipH="1">
            <a:off x="9182921" y="4470400"/>
            <a:ext cx="268255" cy="633674"/>
            <a:chOff x="1828800" y="609600"/>
            <a:chExt cx="1981200" cy="4680012"/>
          </a:xfrm>
        </p:grpSpPr>
        <p:sp>
          <p:nvSpPr>
            <p:cNvPr id="330" name="Rounded Rectangle 10">
              <a:extLst>
                <a:ext uri="{FF2B5EF4-FFF2-40B4-BE49-F238E27FC236}">
                  <a16:creationId xmlns:a16="http://schemas.microsoft.com/office/drawing/2014/main" id="{9593C4F3-DA85-43D2-B7E3-8E929EAD34B6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ed Rectangle 11">
              <a:extLst>
                <a:ext uri="{FF2B5EF4-FFF2-40B4-BE49-F238E27FC236}">
                  <a16:creationId xmlns:a16="http://schemas.microsoft.com/office/drawing/2014/main" id="{4B07B92D-A14C-4D4B-A134-A1CF2940EE8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ounded Rectangle 9">
              <a:extLst>
                <a:ext uri="{FF2B5EF4-FFF2-40B4-BE49-F238E27FC236}">
                  <a16:creationId xmlns:a16="http://schemas.microsoft.com/office/drawing/2014/main" id="{1CC889A7-8054-414E-8C89-26C7B583253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ounded Rectangle 7">
              <a:extLst>
                <a:ext uri="{FF2B5EF4-FFF2-40B4-BE49-F238E27FC236}">
                  <a16:creationId xmlns:a16="http://schemas.microsoft.com/office/drawing/2014/main" id="{64B5CC9C-B19E-4E83-B8C1-C41FD103E174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Pie 5">
              <a:extLst>
                <a:ext uri="{FF2B5EF4-FFF2-40B4-BE49-F238E27FC236}">
                  <a16:creationId xmlns:a16="http://schemas.microsoft.com/office/drawing/2014/main" id="{30A93C8A-7590-4E0B-8761-0A346F1AE53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5" name="Pie 8">
              <a:extLst>
                <a:ext uri="{FF2B5EF4-FFF2-40B4-BE49-F238E27FC236}">
                  <a16:creationId xmlns:a16="http://schemas.microsoft.com/office/drawing/2014/main" id="{3157AB15-DD07-4CD5-A954-94BBB6CE251C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Rounded Rectangle 4">
              <a:extLst>
                <a:ext uri="{FF2B5EF4-FFF2-40B4-BE49-F238E27FC236}">
                  <a16:creationId xmlns:a16="http://schemas.microsoft.com/office/drawing/2014/main" id="{6D8FBE33-BD2F-4061-807C-341348D4AAF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2F7E1A53-8163-4504-9A7C-D6BB52383F3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9254D102-23BA-4D65-AC62-2F0B3873EFE5}"/>
              </a:ext>
            </a:extLst>
          </p:cNvPr>
          <p:cNvGrpSpPr/>
          <p:nvPr/>
        </p:nvGrpSpPr>
        <p:grpSpPr>
          <a:xfrm flipH="1">
            <a:off x="9710799" y="4470400"/>
            <a:ext cx="268255" cy="633674"/>
            <a:chOff x="1828800" y="609600"/>
            <a:chExt cx="1981200" cy="4680012"/>
          </a:xfrm>
        </p:grpSpPr>
        <p:sp>
          <p:nvSpPr>
            <p:cNvPr id="339" name="Rounded Rectangle 10">
              <a:extLst>
                <a:ext uri="{FF2B5EF4-FFF2-40B4-BE49-F238E27FC236}">
                  <a16:creationId xmlns:a16="http://schemas.microsoft.com/office/drawing/2014/main" id="{E186C480-EAAF-4C68-A6B6-8BD617550089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ounded Rectangle 11">
              <a:extLst>
                <a:ext uri="{FF2B5EF4-FFF2-40B4-BE49-F238E27FC236}">
                  <a16:creationId xmlns:a16="http://schemas.microsoft.com/office/drawing/2014/main" id="{BA48AA2A-EE91-46D6-A0B3-4039B84074F4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ounded Rectangle 9">
              <a:extLst>
                <a:ext uri="{FF2B5EF4-FFF2-40B4-BE49-F238E27FC236}">
                  <a16:creationId xmlns:a16="http://schemas.microsoft.com/office/drawing/2014/main" id="{2726794A-4176-4135-883A-0F08C828AFA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ounded Rectangle 7">
              <a:extLst>
                <a:ext uri="{FF2B5EF4-FFF2-40B4-BE49-F238E27FC236}">
                  <a16:creationId xmlns:a16="http://schemas.microsoft.com/office/drawing/2014/main" id="{A20DFC92-2866-4D69-AFF2-B00A7EC10630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Pie 5">
              <a:extLst>
                <a:ext uri="{FF2B5EF4-FFF2-40B4-BE49-F238E27FC236}">
                  <a16:creationId xmlns:a16="http://schemas.microsoft.com/office/drawing/2014/main" id="{AF90B77B-88A6-4A19-86BD-0AB0B4EE3727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Pie 8">
              <a:extLst>
                <a:ext uri="{FF2B5EF4-FFF2-40B4-BE49-F238E27FC236}">
                  <a16:creationId xmlns:a16="http://schemas.microsoft.com/office/drawing/2014/main" id="{242A34F3-C43E-4635-9EAA-1E8E1A45FEDC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5" name="Rounded Rectangle 4">
              <a:extLst>
                <a:ext uri="{FF2B5EF4-FFF2-40B4-BE49-F238E27FC236}">
                  <a16:creationId xmlns:a16="http://schemas.microsoft.com/office/drawing/2014/main" id="{FB1B4CF4-E310-426C-8715-9DAD53244D0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68613104-E980-46A5-BC65-8E2E6FD467E7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6E4966F2-EA4A-44D9-B0C3-66BEC6C59305}"/>
              </a:ext>
            </a:extLst>
          </p:cNvPr>
          <p:cNvGrpSpPr/>
          <p:nvPr/>
        </p:nvGrpSpPr>
        <p:grpSpPr>
          <a:xfrm flipH="1">
            <a:off x="4959945" y="44704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20" name="Rounded Rectangle 10">
              <a:extLst>
                <a:ext uri="{FF2B5EF4-FFF2-40B4-BE49-F238E27FC236}">
                  <a16:creationId xmlns:a16="http://schemas.microsoft.com/office/drawing/2014/main" id="{7CDFEB57-DCB0-4BBE-8027-6BD548122B34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ounded Rectangle 11">
              <a:extLst>
                <a:ext uri="{FF2B5EF4-FFF2-40B4-BE49-F238E27FC236}">
                  <a16:creationId xmlns:a16="http://schemas.microsoft.com/office/drawing/2014/main" id="{6327E010-3F16-4756-9CCC-A505ECAA655F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ounded Rectangle 9">
              <a:extLst>
                <a:ext uri="{FF2B5EF4-FFF2-40B4-BE49-F238E27FC236}">
                  <a16:creationId xmlns:a16="http://schemas.microsoft.com/office/drawing/2014/main" id="{03DFDA87-9A0C-4F8F-A847-40AF34FA4AC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ounded Rectangle 7">
              <a:extLst>
                <a:ext uri="{FF2B5EF4-FFF2-40B4-BE49-F238E27FC236}">
                  <a16:creationId xmlns:a16="http://schemas.microsoft.com/office/drawing/2014/main" id="{D5D9F959-0165-446A-A152-FEC8F0440977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Pie 5">
              <a:extLst>
                <a:ext uri="{FF2B5EF4-FFF2-40B4-BE49-F238E27FC236}">
                  <a16:creationId xmlns:a16="http://schemas.microsoft.com/office/drawing/2014/main" id="{40D6190E-1ABB-45A7-A9B0-ED4A6DDC99C1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5" name="Pie 8">
              <a:extLst>
                <a:ext uri="{FF2B5EF4-FFF2-40B4-BE49-F238E27FC236}">
                  <a16:creationId xmlns:a16="http://schemas.microsoft.com/office/drawing/2014/main" id="{390422BE-B157-476A-8600-0D61CDC51FAC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6" name="Rounded Rectangle 4">
              <a:extLst>
                <a:ext uri="{FF2B5EF4-FFF2-40B4-BE49-F238E27FC236}">
                  <a16:creationId xmlns:a16="http://schemas.microsoft.com/office/drawing/2014/main" id="{A29C1DDB-04D4-439A-9B66-4B28DF8C71B6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3EA8396B-D8A4-4914-B349-412AFB3A08F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9A5E5E0B-D909-451A-9632-1F0ABFE7A668}"/>
              </a:ext>
            </a:extLst>
          </p:cNvPr>
          <p:cNvGrpSpPr/>
          <p:nvPr/>
        </p:nvGrpSpPr>
        <p:grpSpPr>
          <a:xfrm flipH="1">
            <a:off x="5487817" y="44704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29" name="Rounded Rectangle 10">
              <a:extLst>
                <a:ext uri="{FF2B5EF4-FFF2-40B4-BE49-F238E27FC236}">
                  <a16:creationId xmlns:a16="http://schemas.microsoft.com/office/drawing/2014/main" id="{E1F05FB3-89F2-4B04-95A6-04060B8C6526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ounded Rectangle 11">
              <a:extLst>
                <a:ext uri="{FF2B5EF4-FFF2-40B4-BE49-F238E27FC236}">
                  <a16:creationId xmlns:a16="http://schemas.microsoft.com/office/drawing/2014/main" id="{5B03919C-D445-47BD-BBF5-9E387EBD31A8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ounded Rectangle 9">
              <a:extLst>
                <a:ext uri="{FF2B5EF4-FFF2-40B4-BE49-F238E27FC236}">
                  <a16:creationId xmlns:a16="http://schemas.microsoft.com/office/drawing/2014/main" id="{D4FB49BB-5122-4AA1-A5C0-229EE5F780B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ounded Rectangle 7">
              <a:extLst>
                <a:ext uri="{FF2B5EF4-FFF2-40B4-BE49-F238E27FC236}">
                  <a16:creationId xmlns:a16="http://schemas.microsoft.com/office/drawing/2014/main" id="{2C0553DE-3682-437F-8F47-186FEF76BBFC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Pie 5">
              <a:extLst>
                <a:ext uri="{FF2B5EF4-FFF2-40B4-BE49-F238E27FC236}">
                  <a16:creationId xmlns:a16="http://schemas.microsoft.com/office/drawing/2014/main" id="{83374559-D708-4EF0-8A55-E386165EAC79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4" name="Pie 8">
              <a:extLst>
                <a:ext uri="{FF2B5EF4-FFF2-40B4-BE49-F238E27FC236}">
                  <a16:creationId xmlns:a16="http://schemas.microsoft.com/office/drawing/2014/main" id="{A8A5F29C-44C7-44C1-A29A-C4D7585C38D8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5" name="Rounded Rectangle 4">
              <a:extLst>
                <a:ext uri="{FF2B5EF4-FFF2-40B4-BE49-F238E27FC236}">
                  <a16:creationId xmlns:a16="http://schemas.microsoft.com/office/drawing/2014/main" id="{27D60089-ED08-467D-800D-78A4B34123B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89EB4C1C-123F-4BAC-BB13-2741D4093993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EADF7B65-2836-4775-946A-A5D159636CDB}"/>
              </a:ext>
            </a:extLst>
          </p:cNvPr>
          <p:cNvGrpSpPr/>
          <p:nvPr/>
        </p:nvGrpSpPr>
        <p:grpSpPr>
          <a:xfrm flipH="1">
            <a:off x="6015689" y="44704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38" name="Rounded Rectangle 10">
              <a:extLst>
                <a:ext uri="{FF2B5EF4-FFF2-40B4-BE49-F238E27FC236}">
                  <a16:creationId xmlns:a16="http://schemas.microsoft.com/office/drawing/2014/main" id="{D8C35956-3DA4-4432-8F27-EFDE2FEFC3EB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ounded Rectangle 11">
              <a:extLst>
                <a:ext uri="{FF2B5EF4-FFF2-40B4-BE49-F238E27FC236}">
                  <a16:creationId xmlns:a16="http://schemas.microsoft.com/office/drawing/2014/main" id="{41CCB165-E87F-4A5D-A9F2-A67F828B9F1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ounded Rectangle 9">
              <a:extLst>
                <a:ext uri="{FF2B5EF4-FFF2-40B4-BE49-F238E27FC236}">
                  <a16:creationId xmlns:a16="http://schemas.microsoft.com/office/drawing/2014/main" id="{FAA2D137-47EC-4822-A719-9904DB3FD9FA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ounded Rectangle 7">
              <a:extLst>
                <a:ext uri="{FF2B5EF4-FFF2-40B4-BE49-F238E27FC236}">
                  <a16:creationId xmlns:a16="http://schemas.microsoft.com/office/drawing/2014/main" id="{428148E1-EE48-44AC-91F2-FB028FC55B0F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Pie 5">
              <a:extLst>
                <a:ext uri="{FF2B5EF4-FFF2-40B4-BE49-F238E27FC236}">
                  <a16:creationId xmlns:a16="http://schemas.microsoft.com/office/drawing/2014/main" id="{E0D27227-4062-427A-B1D0-7A49C5B8F739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3" name="Pie 8">
              <a:extLst>
                <a:ext uri="{FF2B5EF4-FFF2-40B4-BE49-F238E27FC236}">
                  <a16:creationId xmlns:a16="http://schemas.microsoft.com/office/drawing/2014/main" id="{40ED6D29-2D10-433E-ADCF-7C547334227E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4" name="Rounded Rectangle 4">
              <a:extLst>
                <a:ext uri="{FF2B5EF4-FFF2-40B4-BE49-F238E27FC236}">
                  <a16:creationId xmlns:a16="http://schemas.microsoft.com/office/drawing/2014/main" id="{7A807E7F-53ED-48F3-955D-4949F46A4084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873BB07-9A85-4756-A0DF-2A419A01F0C4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A6F53AE2-16E8-4668-A287-9B2164B85F50}"/>
              </a:ext>
            </a:extLst>
          </p:cNvPr>
          <p:cNvGrpSpPr/>
          <p:nvPr/>
        </p:nvGrpSpPr>
        <p:grpSpPr>
          <a:xfrm flipH="1">
            <a:off x="6543561" y="44704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47" name="Rounded Rectangle 10">
              <a:extLst>
                <a:ext uri="{FF2B5EF4-FFF2-40B4-BE49-F238E27FC236}">
                  <a16:creationId xmlns:a16="http://schemas.microsoft.com/office/drawing/2014/main" id="{9997A2F2-5677-417B-B4D2-2A6214F5D62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ounded Rectangle 11">
              <a:extLst>
                <a:ext uri="{FF2B5EF4-FFF2-40B4-BE49-F238E27FC236}">
                  <a16:creationId xmlns:a16="http://schemas.microsoft.com/office/drawing/2014/main" id="{C02E16DB-9BC1-473B-B38F-9FBEA3B81ECE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ounded Rectangle 9">
              <a:extLst>
                <a:ext uri="{FF2B5EF4-FFF2-40B4-BE49-F238E27FC236}">
                  <a16:creationId xmlns:a16="http://schemas.microsoft.com/office/drawing/2014/main" id="{E40EC6EB-F466-46E9-8E9B-1AE1BD8C792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ounded Rectangle 7">
              <a:extLst>
                <a:ext uri="{FF2B5EF4-FFF2-40B4-BE49-F238E27FC236}">
                  <a16:creationId xmlns:a16="http://schemas.microsoft.com/office/drawing/2014/main" id="{D0B4525E-1EE7-457C-A039-3F875D51FE77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Pie 5">
              <a:extLst>
                <a:ext uri="{FF2B5EF4-FFF2-40B4-BE49-F238E27FC236}">
                  <a16:creationId xmlns:a16="http://schemas.microsoft.com/office/drawing/2014/main" id="{67128D52-A5C7-44BB-9AE4-B47BAE2CE5FB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2" name="Pie 8">
              <a:extLst>
                <a:ext uri="{FF2B5EF4-FFF2-40B4-BE49-F238E27FC236}">
                  <a16:creationId xmlns:a16="http://schemas.microsoft.com/office/drawing/2014/main" id="{8A7985E8-0AB2-4145-A38F-649ED90A1491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3" name="Rounded Rectangle 4">
              <a:extLst>
                <a:ext uri="{FF2B5EF4-FFF2-40B4-BE49-F238E27FC236}">
                  <a16:creationId xmlns:a16="http://schemas.microsoft.com/office/drawing/2014/main" id="{40C66975-48D8-499D-8102-EDDB3EBADEC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90D26826-CB7D-4FEF-AD26-FCDAC0E5C17F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8DA5C389-B2F2-439F-BC0A-6714C1C5ECA5}"/>
              </a:ext>
            </a:extLst>
          </p:cNvPr>
          <p:cNvGrpSpPr/>
          <p:nvPr/>
        </p:nvGrpSpPr>
        <p:grpSpPr>
          <a:xfrm flipH="1">
            <a:off x="7071433" y="44704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56" name="Rounded Rectangle 10">
              <a:extLst>
                <a:ext uri="{FF2B5EF4-FFF2-40B4-BE49-F238E27FC236}">
                  <a16:creationId xmlns:a16="http://schemas.microsoft.com/office/drawing/2014/main" id="{C2B87ED1-D223-40B0-BE1A-59F8535F3754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ounded Rectangle 11">
              <a:extLst>
                <a:ext uri="{FF2B5EF4-FFF2-40B4-BE49-F238E27FC236}">
                  <a16:creationId xmlns:a16="http://schemas.microsoft.com/office/drawing/2014/main" id="{78EE4B93-1D97-4A8C-8DA9-02C3479F9B05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ounded Rectangle 9">
              <a:extLst>
                <a:ext uri="{FF2B5EF4-FFF2-40B4-BE49-F238E27FC236}">
                  <a16:creationId xmlns:a16="http://schemas.microsoft.com/office/drawing/2014/main" id="{ED65DA8E-8972-4487-B617-7EECDC581B2A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ounded Rectangle 7">
              <a:extLst>
                <a:ext uri="{FF2B5EF4-FFF2-40B4-BE49-F238E27FC236}">
                  <a16:creationId xmlns:a16="http://schemas.microsoft.com/office/drawing/2014/main" id="{D9330B51-7ABF-4E79-ABBF-89422C0EDA99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Pie 5">
              <a:extLst>
                <a:ext uri="{FF2B5EF4-FFF2-40B4-BE49-F238E27FC236}">
                  <a16:creationId xmlns:a16="http://schemas.microsoft.com/office/drawing/2014/main" id="{F2428471-1A16-4443-88B9-0852AA7E0CD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1" name="Pie 8">
              <a:extLst>
                <a:ext uri="{FF2B5EF4-FFF2-40B4-BE49-F238E27FC236}">
                  <a16:creationId xmlns:a16="http://schemas.microsoft.com/office/drawing/2014/main" id="{12F8B120-94EA-4D7B-B17E-BF34D3CB0BE9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2" name="Rounded Rectangle 4">
              <a:extLst>
                <a:ext uri="{FF2B5EF4-FFF2-40B4-BE49-F238E27FC236}">
                  <a16:creationId xmlns:a16="http://schemas.microsoft.com/office/drawing/2014/main" id="{EE05BC30-44DC-4A6A-BD60-9817F102B93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2B8CC02E-47EA-4727-A63C-BF04E37CEC29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98DEB828-1C5D-4DAF-AC95-2822852B0552}"/>
              </a:ext>
            </a:extLst>
          </p:cNvPr>
          <p:cNvGrpSpPr/>
          <p:nvPr/>
        </p:nvGrpSpPr>
        <p:grpSpPr>
          <a:xfrm flipH="1">
            <a:off x="2320585" y="37327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66" name="Rounded Rectangle 10">
              <a:extLst>
                <a:ext uri="{FF2B5EF4-FFF2-40B4-BE49-F238E27FC236}">
                  <a16:creationId xmlns:a16="http://schemas.microsoft.com/office/drawing/2014/main" id="{E5632EF7-39CF-48C8-BA51-93EA31FC1F2A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ounded Rectangle 11">
              <a:extLst>
                <a:ext uri="{FF2B5EF4-FFF2-40B4-BE49-F238E27FC236}">
                  <a16:creationId xmlns:a16="http://schemas.microsoft.com/office/drawing/2014/main" id="{687F95D9-9687-45E9-9103-7B86B1DA141B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ounded Rectangle 9">
              <a:extLst>
                <a:ext uri="{FF2B5EF4-FFF2-40B4-BE49-F238E27FC236}">
                  <a16:creationId xmlns:a16="http://schemas.microsoft.com/office/drawing/2014/main" id="{15289DD4-8CEA-46CF-8309-1A9443047E23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ounded Rectangle 7">
              <a:extLst>
                <a:ext uri="{FF2B5EF4-FFF2-40B4-BE49-F238E27FC236}">
                  <a16:creationId xmlns:a16="http://schemas.microsoft.com/office/drawing/2014/main" id="{2EF5B14D-7CAD-4BA2-84F3-31E6A60DD7EF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Pie 5">
              <a:extLst>
                <a:ext uri="{FF2B5EF4-FFF2-40B4-BE49-F238E27FC236}">
                  <a16:creationId xmlns:a16="http://schemas.microsoft.com/office/drawing/2014/main" id="{B694A0EA-B0DA-401E-9543-C04534ADA0E7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1" name="Pie 8">
              <a:extLst>
                <a:ext uri="{FF2B5EF4-FFF2-40B4-BE49-F238E27FC236}">
                  <a16:creationId xmlns:a16="http://schemas.microsoft.com/office/drawing/2014/main" id="{4C32FC32-23F6-4102-A8CD-AD5FA1B4E639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2" name="Rounded Rectangle 4">
              <a:extLst>
                <a:ext uri="{FF2B5EF4-FFF2-40B4-BE49-F238E27FC236}">
                  <a16:creationId xmlns:a16="http://schemas.microsoft.com/office/drawing/2014/main" id="{CC7B50C2-E054-4217-8F49-C14A6DFA1C6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1E2D1BF4-AEAA-4E1E-BC48-190607A14F4E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B23C7C2A-1802-4295-87B3-F159898E1F17}"/>
              </a:ext>
            </a:extLst>
          </p:cNvPr>
          <p:cNvGrpSpPr/>
          <p:nvPr/>
        </p:nvGrpSpPr>
        <p:grpSpPr>
          <a:xfrm flipH="1">
            <a:off x="2848457" y="37327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75" name="Rounded Rectangle 10">
              <a:extLst>
                <a:ext uri="{FF2B5EF4-FFF2-40B4-BE49-F238E27FC236}">
                  <a16:creationId xmlns:a16="http://schemas.microsoft.com/office/drawing/2014/main" id="{D0D30FA5-035C-4CFA-8C7D-8A90FE3F6DC7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ounded Rectangle 11">
              <a:extLst>
                <a:ext uri="{FF2B5EF4-FFF2-40B4-BE49-F238E27FC236}">
                  <a16:creationId xmlns:a16="http://schemas.microsoft.com/office/drawing/2014/main" id="{E8771122-0AB2-46F9-AB9C-DB88D04D5936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ounded Rectangle 9">
              <a:extLst>
                <a:ext uri="{FF2B5EF4-FFF2-40B4-BE49-F238E27FC236}">
                  <a16:creationId xmlns:a16="http://schemas.microsoft.com/office/drawing/2014/main" id="{F26BDD00-962C-4DD6-A0BB-EF399D906E7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ounded Rectangle 7">
              <a:extLst>
                <a:ext uri="{FF2B5EF4-FFF2-40B4-BE49-F238E27FC236}">
                  <a16:creationId xmlns:a16="http://schemas.microsoft.com/office/drawing/2014/main" id="{25A5638C-B362-4391-91BD-7EFEE731F829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Pie 5">
              <a:extLst>
                <a:ext uri="{FF2B5EF4-FFF2-40B4-BE49-F238E27FC236}">
                  <a16:creationId xmlns:a16="http://schemas.microsoft.com/office/drawing/2014/main" id="{17C87246-2E0C-43F5-B0F7-A1511F64C92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0" name="Pie 8">
              <a:extLst>
                <a:ext uri="{FF2B5EF4-FFF2-40B4-BE49-F238E27FC236}">
                  <a16:creationId xmlns:a16="http://schemas.microsoft.com/office/drawing/2014/main" id="{77327B94-5194-4389-A992-500AAFCB68A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" name="Rounded Rectangle 4">
              <a:extLst>
                <a:ext uri="{FF2B5EF4-FFF2-40B4-BE49-F238E27FC236}">
                  <a16:creationId xmlns:a16="http://schemas.microsoft.com/office/drawing/2014/main" id="{E6AEFA3B-6684-442B-BC11-1574D3486342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5CDC8FEF-A584-42DB-B47E-C3287AE32A28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73613ABC-E86C-47F8-A74E-27271E59DAB5}"/>
              </a:ext>
            </a:extLst>
          </p:cNvPr>
          <p:cNvGrpSpPr/>
          <p:nvPr/>
        </p:nvGrpSpPr>
        <p:grpSpPr>
          <a:xfrm flipH="1">
            <a:off x="3376329" y="37327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84" name="Rounded Rectangle 10">
              <a:extLst>
                <a:ext uri="{FF2B5EF4-FFF2-40B4-BE49-F238E27FC236}">
                  <a16:creationId xmlns:a16="http://schemas.microsoft.com/office/drawing/2014/main" id="{51C76C5A-D565-46D0-B1A2-BAE55797CCE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ounded Rectangle 11">
              <a:extLst>
                <a:ext uri="{FF2B5EF4-FFF2-40B4-BE49-F238E27FC236}">
                  <a16:creationId xmlns:a16="http://schemas.microsoft.com/office/drawing/2014/main" id="{28F7292A-190C-4BCF-B6B1-98D742590CE7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ounded Rectangle 9">
              <a:extLst>
                <a:ext uri="{FF2B5EF4-FFF2-40B4-BE49-F238E27FC236}">
                  <a16:creationId xmlns:a16="http://schemas.microsoft.com/office/drawing/2014/main" id="{DD69CF2A-B85B-49CD-A996-7D6270C77304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ounded Rectangle 7">
              <a:extLst>
                <a:ext uri="{FF2B5EF4-FFF2-40B4-BE49-F238E27FC236}">
                  <a16:creationId xmlns:a16="http://schemas.microsoft.com/office/drawing/2014/main" id="{CE5BE8CE-3C84-4D8C-AE39-240388965A1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Pie 5">
              <a:extLst>
                <a:ext uri="{FF2B5EF4-FFF2-40B4-BE49-F238E27FC236}">
                  <a16:creationId xmlns:a16="http://schemas.microsoft.com/office/drawing/2014/main" id="{29CC9CBD-4BCC-42E3-93FA-68BF21D10812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9" name="Pie 8">
              <a:extLst>
                <a:ext uri="{FF2B5EF4-FFF2-40B4-BE49-F238E27FC236}">
                  <a16:creationId xmlns:a16="http://schemas.microsoft.com/office/drawing/2014/main" id="{78C53D8D-3581-4F96-ACBD-1BDCFD7C699D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0" name="Rounded Rectangle 4">
              <a:extLst>
                <a:ext uri="{FF2B5EF4-FFF2-40B4-BE49-F238E27FC236}">
                  <a16:creationId xmlns:a16="http://schemas.microsoft.com/office/drawing/2014/main" id="{BB15B8DA-744F-4168-A6C8-FBD2E42D5D7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5792579B-A787-428C-B9F4-B00F1093E25C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24040EAD-A949-45EA-9613-89FD4D318327}"/>
              </a:ext>
            </a:extLst>
          </p:cNvPr>
          <p:cNvGrpSpPr/>
          <p:nvPr/>
        </p:nvGrpSpPr>
        <p:grpSpPr>
          <a:xfrm flipH="1">
            <a:off x="3904201" y="37327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93" name="Rounded Rectangle 10">
              <a:extLst>
                <a:ext uri="{FF2B5EF4-FFF2-40B4-BE49-F238E27FC236}">
                  <a16:creationId xmlns:a16="http://schemas.microsoft.com/office/drawing/2014/main" id="{16150974-0D0D-430B-B6D0-2BEB0F7524C3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ounded Rectangle 11">
              <a:extLst>
                <a:ext uri="{FF2B5EF4-FFF2-40B4-BE49-F238E27FC236}">
                  <a16:creationId xmlns:a16="http://schemas.microsoft.com/office/drawing/2014/main" id="{FDE207E5-B719-419E-A82D-BC1BD72C92B6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ounded Rectangle 9">
              <a:extLst>
                <a:ext uri="{FF2B5EF4-FFF2-40B4-BE49-F238E27FC236}">
                  <a16:creationId xmlns:a16="http://schemas.microsoft.com/office/drawing/2014/main" id="{7573275B-A6A0-4942-A6FE-73AE12EFC04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ounded Rectangle 7">
              <a:extLst>
                <a:ext uri="{FF2B5EF4-FFF2-40B4-BE49-F238E27FC236}">
                  <a16:creationId xmlns:a16="http://schemas.microsoft.com/office/drawing/2014/main" id="{0FC80B36-6B41-41E1-B0F3-E0D69E745FA8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Pie 5">
              <a:extLst>
                <a:ext uri="{FF2B5EF4-FFF2-40B4-BE49-F238E27FC236}">
                  <a16:creationId xmlns:a16="http://schemas.microsoft.com/office/drawing/2014/main" id="{C93BF78C-E1E5-4C25-96DE-81ADE4B0A0D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8" name="Pie 8">
              <a:extLst>
                <a:ext uri="{FF2B5EF4-FFF2-40B4-BE49-F238E27FC236}">
                  <a16:creationId xmlns:a16="http://schemas.microsoft.com/office/drawing/2014/main" id="{98529EC7-C667-4B05-A700-DC4A3D2AA4AE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9" name="Rounded Rectangle 4">
              <a:extLst>
                <a:ext uri="{FF2B5EF4-FFF2-40B4-BE49-F238E27FC236}">
                  <a16:creationId xmlns:a16="http://schemas.microsoft.com/office/drawing/2014/main" id="{486DFF5F-788E-45CF-8D5C-63B7DB3BB8D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E8DD2CD6-105D-4133-BA9E-67BC72EB5CEE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57F6B632-7D90-4B01-9ED6-F956EF1B2F80}"/>
              </a:ext>
            </a:extLst>
          </p:cNvPr>
          <p:cNvGrpSpPr/>
          <p:nvPr/>
        </p:nvGrpSpPr>
        <p:grpSpPr>
          <a:xfrm flipH="1">
            <a:off x="4432073" y="37327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502" name="Rounded Rectangle 10">
              <a:extLst>
                <a:ext uri="{FF2B5EF4-FFF2-40B4-BE49-F238E27FC236}">
                  <a16:creationId xmlns:a16="http://schemas.microsoft.com/office/drawing/2014/main" id="{4E3C566F-D8FA-4FAF-AE6D-D378587E137E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ounded Rectangle 11">
              <a:extLst>
                <a:ext uri="{FF2B5EF4-FFF2-40B4-BE49-F238E27FC236}">
                  <a16:creationId xmlns:a16="http://schemas.microsoft.com/office/drawing/2014/main" id="{D40CD222-90A4-4B7A-A35D-0546FAF13D2A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ounded Rectangle 9">
              <a:extLst>
                <a:ext uri="{FF2B5EF4-FFF2-40B4-BE49-F238E27FC236}">
                  <a16:creationId xmlns:a16="http://schemas.microsoft.com/office/drawing/2014/main" id="{583159ED-154B-48B1-AB48-FD8B61F70846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ounded Rectangle 7">
              <a:extLst>
                <a:ext uri="{FF2B5EF4-FFF2-40B4-BE49-F238E27FC236}">
                  <a16:creationId xmlns:a16="http://schemas.microsoft.com/office/drawing/2014/main" id="{7CA92CB8-586C-4150-875E-03AB4D4D3F6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Pie 5">
              <a:extLst>
                <a:ext uri="{FF2B5EF4-FFF2-40B4-BE49-F238E27FC236}">
                  <a16:creationId xmlns:a16="http://schemas.microsoft.com/office/drawing/2014/main" id="{E534068F-0BB3-46F1-8080-C111216C42A2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7" name="Pie 8">
              <a:extLst>
                <a:ext uri="{FF2B5EF4-FFF2-40B4-BE49-F238E27FC236}">
                  <a16:creationId xmlns:a16="http://schemas.microsoft.com/office/drawing/2014/main" id="{187538DE-A032-41D6-87C8-89620B2D9A11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8" name="Rounded Rectangle 4">
              <a:extLst>
                <a:ext uri="{FF2B5EF4-FFF2-40B4-BE49-F238E27FC236}">
                  <a16:creationId xmlns:a16="http://schemas.microsoft.com/office/drawing/2014/main" id="{CC5E46EC-4872-49F2-88BD-5B4CA50B06C6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F93DD63B-F4AB-44DC-9D14-DA4A931280C6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CA5C28F4-807B-485D-B22A-AB8C8B1B891E}"/>
              </a:ext>
            </a:extLst>
          </p:cNvPr>
          <p:cNvGrpSpPr/>
          <p:nvPr/>
        </p:nvGrpSpPr>
        <p:grpSpPr>
          <a:xfrm flipH="1">
            <a:off x="7599305" y="3732726"/>
            <a:ext cx="268255" cy="633674"/>
            <a:chOff x="1828800" y="609600"/>
            <a:chExt cx="1981200" cy="4680012"/>
          </a:xfrm>
        </p:grpSpPr>
        <p:sp>
          <p:nvSpPr>
            <p:cNvPr id="511" name="Rounded Rectangle 10">
              <a:extLst>
                <a:ext uri="{FF2B5EF4-FFF2-40B4-BE49-F238E27FC236}">
                  <a16:creationId xmlns:a16="http://schemas.microsoft.com/office/drawing/2014/main" id="{E7789DF1-B3FC-4BF7-94D1-102C3997FA2E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ounded Rectangle 11">
              <a:extLst>
                <a:ext uri="{FF2B5EF4-FFF2-40B4-BE49-F238E27FC236}">
                  <a16:creationId xmlns:a16="http://schemas.microsoft.com/office/drawing/2014/main" id="{CC6FF024-DB9A-446B-BEDF-61CDF8000BA0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ounded Rectangle 9">
              <a:extLst>
                <a:ext uri="{FF2B5EF4-FFF2-40B4-BE49-F238E27FC236}">
                  <a16:creationId xmlns:a16="http://schemas.microsoft.com/office/drawing/2014/main" id="{30EA148D-BFD8-41B4-B42C-AB441FD2962C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ounded Rectangle 7">
              <a:extLst>
                <a:ext uri="{FF2B5EF4-FFF2-40B4-BE49-F238E27FC236}">
                  <a16:creationId xmlns:a16="http://schemas.microsoft.com/office/drawing/2014/main" id="{F33295FC-12C6-4F2A-973D-70AD3F076D8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Pie 5">
              <a:extLst>
                <a:ext uri="{FF2B5EF4-FFF2-40B4-BE49-F238E27FC236}">
                  <a16:creationId xmlns:a16="http://schemas.microsoft.com/office/drawing/2014/main" id="{767C1D3D-7AA4-4A4A-B64D-88215155FF88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6" name="Pie 8">
              <a:extLst>
                <a:ext uri="{FF2B5EF4-FFF2-40B4-BE49-F238E27FC236}">
                  <a16:creationId xmlns:a16="http://schemas.microsoft.com/office/drawing/2014/main" id="{34A418EA-7BD0-44DE-A7FA-66223D2961F5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7" name="Rounded Rectangle 4">
              <a:extLst>
                <a:ext uri="{FF2B5EF4-FFF2-40B4-BE49-F238E27FC236}">
                  <a16:creationId xmlns:a16="http://schemas.microsoft.com/office/drawing/2014/main" id="{FAE15CB6-8533-4533-89E4-EB6F6C9A0B82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D433DF56-779D-4F0C-90B8-74F808261513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0B50379F-A3B8-41E1-A768-B2A9D162273B}"/>
              </a:ext>
            </a:extLst>
          </p:cNvPr>
          <p:cNvGrpSpPr/>
          <p:nvPr/>
        </p:nvGrpSpPr>
        <p:grpSpPr>
          <a:xfrm flipH="1">
            <a:off x="8127177" y="3732726"/>
            <a:ext cx="268255" cy="633674"/>
            <a:chOff x="1828800" y="609600"/>
            <a:chExt cx="1981200" cy="4680012"/>
          </a:xfrm>
        </p:grpSpPr>
        <p:sp>
          <p:nvSpPr>
            <p:cNvPr id="520" name="Rounded Rectangle 10">
              <a:extLst>
                <a:ext uri="{FF2B5EF4-FFF2-40B4-BE49-F238E27FC236}">
                  <a16:creationId xmlns:a16="http://schemas.microsoft.com/office/drawing/2014/main" id="{68A3421C-CA5F-4C7F-8086-EC5313A3B55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ounded Rectangle 11">
              <a:extLst>
                <a:ext uri="{FF2B5EF4-FFF2-40B4-BE49-F238E27FC236}">
                  <a16:creationId xmlns:a16="http://schemas.microsoft.com/office/drawing/2014/main" id="{C27266A0-86FB-40C7-A290-B367F79181D6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ounded Rectangle 9">
              <a:extLst>
                <a:ext uri="{FF2B5EF4-FFF2-40B4-BE49-F238E27FC236}">
                  <a16:creationId xmlns:a16="http://schemas.microsoft.com/office/drawing/2014/main" id="{1F9D15C2-68B8-43F4-80FA-2CD397A55C04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ounded Rectangle 7">
              <a:extLst>
                <a:ext uri="{FF2B5EF4-FFF2-40B4-BE49-F238E27FC236}">
                  <a16:creationId xmlns:a16="http://schemas.microsoft.com/office/drawing/2014/main" id="{B1C2CE1A-4A06-49CB-B0FA-CDC4271B1C8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Pie 5">
              <a:extLst>
                <a:ext uri="{FF2B5EF4-FFF2-40B4-BE49-F238E27FC236}">
                  <a16:creationId xmlns:a16="http://schemas.microsoft.com/office/drawing/2014/main" id="{55B06EB4-F607-4B0C-A884-7A8A28174DE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5" name="Pie 8">
              <a:extLst>
                <a:ext uri="{FF2B5EF4-FFF2-40B4-BE49-F238E27FC236}">
                  <a16:creationId xmlns:a16="http://schemas.microsoft.com/office/drawing/2014/main" id="{B3FF1341-92DE-41D1-AB44-A031C1BE9AD8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6" name="Rounded Rectangle 4">
              <a:extLst>
                <a:ext uri="{FF2B5EF4-FFF2-40B4-BE49-F238E27FC236}">
                  <a16:creationId xmlns:a16="http://schemas.microsoft.com/office/drawing/2014/main" id="{F471D193-61C5-4BBD-BA6C-0D263B2235D5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83B79364-D644-4A7E-9E77-AFF73D6BB0E1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F01C73DB-0040-4A16-9A76-68AE9169A692}"/>
              </a:ext>
            </a:extLst>
          </p:cNvPr>
          <p:cNvGrpSpPr/>
          <p:nvPr/>
        </p:nvGrpSpPr>
        <p:grpSpPr>
          <a:xfrm flipH="1">
            <a:off x="8655049" y="3732726"/>
            <a:ext cx="268255" cy="633674"/>
            <a:chOff x="1828800" y="609600"/>
            <a:chExt cx="1981200" cy="4680012"/>
          </a:xfrm>
        </p:grpSpPr>
        <p:sp>
          <p:nvSpPr>
            <p:cNvPr id="529" name="Rounded Rectangle 10">
              <a:extLst>
                <a:ext uri="{FF2B5EF4-FFF2-40B4-BE49-F238E27FC236}">
                  <a16:creationId xmlns:a16="http://schemas.microsoft.com/office/drawing/2014/main" id="{227CC9B3-A4D5-402B-9990-0FA9DA5D2000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ounded Rectangle 11">
              <a:extLst>
                <a:ext uri="{FF2B5EF4-FFF2-40B4-BE49-F238E27FC236}">
                  <a16:creationId xmlns:a16="http://schemas.microsoft.com/office/drawing/2014/main" id="{5383BA01-6979-4AC7-910F-220DB7C9701C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ounded Rectangle 9">
              <a:extLst>
                <a:ext uri="{FF2B5EF4-FFF2-40B4-BE49-F238E27FC236}">
                  <a16:creationId xmlns:a16="http://schemas.microsoft.com/office/drawing/2014/main" id="{F7D8C1C0-1CFD-489D-924E-5E7ECCDF5BBD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ounded Rectangle 7">
              <a:extLst>
                <a:ext uri="{FF2B5EF4-FFF2-40B4-BE49-F238E27FC236}">
                  <a16:creationId xmlns:a16="http://schemas.microsoft.com/office/drawing/2014/main" id="{FA64A208-C570-46F7-BC3F-3DD52C587DA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Pie 5">
              <a:extLst>
                <a:ext uri="{FF2B5EF4-FFF2-40B4-BE49-F238E27FC236}">
                  <a16:creationId xmlns:a16="http://schemas.microsoft.com/office/drawing/2014/main" id="{EAE0299D-CDDD-4E00-A9FE-7C196A8788B3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4" name="Pie 8">
              <a:extLst>
                <a:ext uri="{FF2B5EF4-FFF2-40B4-BE49-F238E27FC236}">
                  <a16:creationId xmlns:a16="http://schemas.microsoft.com/office/drawing/2014/main" id="{A0906E01-B464-497E-87A7-08F2F5567C1F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5" name="Rounded Rectangle 4">
              <a:extLst>
                <a:ext uri="{FF2B5EF4-FFF2-40B4-BE49-F238E27FC236}">
                  <a16:creationId xmlns:a16="http://schemas.microsoft.com/office/drawing/2014/main" id="{8FD0156B-2B4D-415F-93C0-42DB579EAB85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63DD2A04-B865-4703-8C0A-85FD1C99D80B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6EAE93CE-1D95-4229-9B23-11F4DAF3DEE2}"/>
              </a:ext>
            </a:extLst>
          </p:cNvPr>
          <p:cNvGrpSpPr/>
          <p:nvPr/>
        </p:nvGrpSpPr>
        <p:grpSpPr>
          <a:xfrm flipH="1">
            <a:off x="9182921" y="3732726"/>
            <a:ext cx="268255" cy="633674"/>
            <a:chOff x="1828800" y="609600"/>
            <a:chExt cx="1981200" cy="4680012"/>
          </a:xfrm>
        </p:grpSpPr>
        <p:sp>
          <p:nvSpPr>
            <p:cNvPr id="538" name="Rounded Rectangle 10">
              <a:extLst>
                <a:ext uri="{FF2B5EF4-FFF2-40B4-BE49-F238E27FC236}">
                  <a16:creationId xmlns:a16="http://schemas.microsoft.com/office/drawing/2014/main" id="{3F1671F6-E7C7-4490-A4DD-433803BEFF3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ounded Rectangle 11">
              <a:extLst>
                <a:ext uri="{FF2B5EF4-FFF2-40B4-BE49-F238E27FC236}">
                  <a16:creationId xmlns:a16="http://schemas.microsoft.com/office/drawing/2014/main" id="{F7BEE070-DD46-4CF0-873C-126A6CF7F25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ounded Rectangle 9">
              <a:extLst>
                <a:ext uri="{FF2B5EF4-FFF2-40B4-BE49-F238E27FC236}">
                  <a16:creationId xmlns:a16="http://schemas.microsoft.com/office/drawing/2014/main" id="{7748F70F-B73B-4BA4-8F33-08CBC8D56800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ounded Rectangle 7">
              <a:extLst>
                <a:ext uri="{FF2B5EF4-FFF2-40B4-BE49-F238E27FC236}">
                  <a16:creationId xmlns:a16="http://schemas.microsoft.com/office/drawing/2014/main" id="{AF660091-EF01-401A-9466-4C2D9982AB42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Pie 5">
              <a:extLst>
                <a:ext uri="{FF2B5EF4-FFF2-40B4-BE49-F238E27FC236}">
                  <a16:creationId xmlns:a16="http://schemas.microsoft.com/office/drawing/2014/main" id="{ECE7CB21-8D33-4E94-A858-A1DC9094082A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3" name="Pie 8">
              <a:extLst>
                <a:ext uri="{FF2B5EF4-FFF2-40B4-BE49-F238E27FC236}">
                  <a16:creationId xmlns:a16="http://schemas.microsoft.com/office/drawing/2014/main" id="{F79FF459-B6D0-41BA-B77D-A67E0E33DDA0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4" name="Rounded Rectangle 4">
              <a:extLst>
                <a:ext uri="{FF2B5EF4-FFF2-40B4-BE49-F238E27FC236}">
                  <a16:creationId xmlns:a16="http://schemas.microsoft.com/office/drawing/2014/main" id="{ECDFE3B7-3AC9-430E-B322-7836A01C565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C8B17099-83FD-4065-B1A8-F96E55BBAF65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F4E86979-FFC0-4702-B5D5-8B914A1A5187}"/>
              </a:ext>
            </a:extLst>
          </p:cNvPr>
          <p:cNvGrpSpPr/>
          <p:nvPr/>
        </p:nvGrpSpPr>
        <p:grpSpPr>
          <a:xfrm flipH="1">
            <a:off x="9710799" y="3732726"/>
            <a:ext cx="268255" cy="633674"/>
            <a:chOff x="1828800" y="609600"/>
            <a:chExt cx="1981200" cy="4680012"/>
          </a:xfrm>
        </p:grpSpPr>
        <p:sp>
          <p:nvSpPr>
            <p:cNvPr id="547" name="Rounded Rectangle 10">
              <a:extLst>
                <a:ext uri="{FF2B5EF4-FFF2-40B4-BE49-F238E27FC236}">
                  <a16:creationId xmlns:a16="http://schemas.microsoft.com/office/drawing/2014/main" id="{7A98B13D-954F-41BD-9E87-7C3F4CB5521F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ounded Rectangle 11">
              <a:extLst>
                <a:ext uri="{FF2B5EF4-FFF2-40B4-BE49-F238E27FC236}">
                  <a16:creationId xmlns:a16="http://schemas.microsoft.com/office/drawing/2014/main" id="{5F53133C-FA98-4E68-A178-7283376D32BD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ounded Rectangle 9">
              <a:extLst>
                <a:ext uri="{FF2B5EF4-FFF2-40B4-BE49-F238E27FC236}">
                  <a16:creationId xmlns:a16="http://schemas.microsoft.com/office/drawing/2014/main" id="{F3052D06-4C9E-4C93-B521-6B0398E978FC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ounded Rectangle 7">
              <a:extLst>
                <a:ext uri="{FF2B5EF4-FFF2-40B4-BE49-F238E27FC236}">
                  <a16:creationId xmlns:a16="http://schemas.microsoft.com/office/drawing/2014/main" id="{01B2C626-D3DD-4801-97A2-18099C806EEA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Pie 5">
              <a:extLst>
                <a:ext uri="{FF2B5EF4-FFF2-40B4-BE49-F238E27FC236}">
                  <a16:creationId xmlns:a16="http://schemas.microsoft.com/office/drawing/2014/main" id="{757FD84F-4FA2-4FB0-A27D-CAF040BE7EBD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2" name="Pie 8">
              <a:extLst>
                <a:ext uri="{FF2B5EF4-FFF2-40B4-BE49-F238E27FC236}">
                  <a16:creationId xmlns:a16="http://schemas.microsoft.com/office/drawing/2014/main" id="{26970027-0C70-46B9-92DE-911F156CD546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3" name="Rounded Rectangle 4">
              <a:extLst>
                <a:ext uri="{FF2B5EF4-FFF2-40B4-BE49-F238E27FC236}">
                  <a16:creationId xmlns:a16="http://schemas.microsoft.com/office/drawing/2014/main" id="{54CB78BB-DBD7-49E3-833F-8697A7535532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68595D04-B210-4EAF-BA72-6997D7B603A5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7F6A50AF-3587-4AA6-A5BE-499EA948A470}"/>
              </a:ext>
            </a:extLst>
          </p:cNvPr>
          <p:cNvGrpSpPr/>
          <p:nvPr/>
        </p:nvGrpSpPr>
        <p:grpSpPr>
          <a:xfrm flipH="1">
            <a:off x="2320585" y="2875874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01" name="Rounded Rectangle 10">
              <a:extLst>
                <a:ext uri="{FF2B5EF4-FFF2-40B4-BE49-F238E27FC236}">
                  <a16:creationId xmlns:a16="http://schemas.microsoft.com/office/drawing/2014/main" id="{6F0BEA43-900D-42D5-AFFE-EF64D2C46F5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ounded Rectangle 11">
              <a:extLst>
                <a:ext uri="{FF2B5EF4-FFF2-40B4-BE49-F238E27FC236}">
                  <a16:creationId xmlns:a16="http://schemas.microsoft.com/office/drawing/2014/main" id="{DC13E6E4-53C2-4083-8D90-BC6089EB08BA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ounded Rectangle 9">
              <a:extLst>
                <a:ext uri="{FF2B5EF4-FFF2-40B4-BE49-F238E27FC236}">
                  <a16:creationId xmlns:a16="http://schemas.microsoft.com/office/drawing/2014/main" id="{FD5E29EA-A666-4A57-81A4-3F9ECDA8CAE9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ounded Rectangle 7">
              <a:extLst>
                <a:ext uri="{FF2B5EF4-FFF2-40B4-BE49-F238E27FC236}">
                  <a16:creationId xmlns:a16="http://schemas.microsoft.com/office/drawing/2014/main" id="{1DC329D2-F77E-4767-A7D9-881C64325D00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Pie 5">
              <a:extLst>
                <a:ext uri="{FF2B5EF4-FFF2-40B4-BE49-F238E27FC236}">
                  <a16:creationId xmlns:a16="http://schemas.microsoft.com/office/drawing/2014/main" id="{E1DF1A2E-6BC4-47FD-AA98-0BF8CCC7D533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6" name="Pie 8">
              <a:extLst>
                <a:ext uri="{FF2B5EF4-FFF2-40B4-BE49-F238E27FC236}">
                  <a16:creationId xmlns:a16="http://schemas.microsoft.com/office/drawing/2014/main" id="{22218E5A-43E0-431A-9BBD-0843452EDD37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7" name="Rounded Rectangle 4">
              <a:extLst>
                <a:ext uri="{FF2B5EF4-FFF2-40B4-BE49-F238E27FC236}">
                  <a16:creationId xmlns:a16="http://schemas.microsoft.com/office/drawing/2014/main" id="{3D1D08F5-F2DA-4361-B90D-56AD46F5936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A954DBC9-0AA3-465B-8819-E1807468FF3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D16B96A1-E8DD-4628-8442-6BB7A8939756}"/>
              </a:ext>
            </a:extLst>
          </p:cNvPr>
          <p:cNvGrpSpPr/>
          <p:nvPr/>
        </p:nvGrpSpPr>
        <p:grpSpPr>
          <a:xfrm flipH="1">
            <a:off x="2848457" y="2875874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10" name="Rounded Rectangle 10">
              <a:extLst>
                <a:ext uri="{FF2B5EF4-FFF2-40B4-BE49-F238E27FC236}">
                  <a16:creationId xmlns:a16="http://schemas.microsoft.com/office/drawing/2014/main" id="{AFDE5175-5F49-4E7A-844E-A0A6C614CAB1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ounded Rectangle 11">
              <a:extLst>
                <a:ext uri="{FF2B5EF4-FFF2-40B4-BE49-F238E27FC236}">
                  <a16:creationId xmlns:a16="http://schemas.microsoft.com/office/drawing/2014/main" id="{518680F9-63FC-4BF6-BF54-33FB4C92F333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ounded Rectangle 9">
              <a:extLst>
                <a:ext uri="{FF2B5EF4-FFF2-40B4-BE49-F238E27FC236}">
                  <a16:creationId xmlns:a16="http://schemas.microsoft.com/office/drawing/2014/main" id="{0BCBB3A8-99AF-43C9-BB27-375277001FF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ounded Rectangle 7">
              <a:extLst>
                <a:ext uri="{FF2B5EF4-FFF2-40B4-BE49-F238E27FC236}">
                  <a16:creationId xmlns:a16="http://schemas.microsoft.com/office/drawing/2014/main" id="{32DBBC3E-B218-4BED-9097-C38EA0A57A2C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Pie 5">
              <a:extLst>
                <a:ext uri="{FF2B5EF4-FFF2-40B4-BE49-F238E27FC236}">
                  <a16:creationId xmlns:a16="http://schemas.microsoft.com/office/drawing/2014/main" id="{3A3ED93A-7F9D-4195-A193-D5A47F931AB0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5" name="Pie 8">
              <a:extLst>
                <a:ext uri="{FF2B5EF4-FFF2-40B4-BE49-F238E27FC236}">
                  <a16:creationId xmlns:a16="http://schemas.microsoft.com/office/drawing/2014/main" id="{80F0EECC-C749-4538-BCAE-347F9019A911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" name="Rounded Rectangle 4">
              <a:extLst>
                <a:ext uri="{FF2B5EF4-FFF2-40B4-BE49-F238E27FC236}">
                  <a16:creationId xmlns:a16="http://schemas.microsoft.com/office/drawing/2014/main" id="{26A13029-F89B-45B2-94B5-7B4E5F035D1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45E34671-3B38-429B-8005-53E3202DC525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6359A732-0645-4BC4-8DAF-AEAD2E249C17}"/>
              </a:ext>
            </a:extLst>
          </p:cNvPr>
          <p:cNvGrpSpPr/>
          <p:nvPr/>
        </p:nvGrpSpPr>
        <p:grpSpPr>
          <a:xfrm flipH="1">
            <a:off x="3376329" y="2875874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19" name="Rounded Rectangle 10">
              <a:extLst>
                <a:ext uri="{FF2B5EF4-FFF2-40B4-BE49-F238E27FC236}">
                  <a16:creationId xmlns:a16="http://schemas.microsoft.com/office/drawing/2014/main" id="{0EEF0BEA-091F-4EF3-8313-F4B5D6A442C1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ounded Rectangle 11">
              <a:extLst>
                <a:ext uri="{FF2B5EF4-FFF2-40B4-BE49-F238E27FC236}">
                  <a16:creationId xmlns:a16="http://schemas.microsoft.com/office/drawing/2014/main" id="{189AE8FC-0701-429A-AE9A-896E8135D153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ounded Rectangle 9">
              <a:extLst>
                <a:ext uri="{FF2B5EF4-FFF2-40B4-BE49-F238E27FC236}">
                  <a16:creationId xmlns:a16="http://schemas.microsoft.com/office/drawing/2014/main" id="{0E723C30-FEF0-41BE-992F-F1FAE548463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ounded Rectangle 7">
              <a:extLst>
                <a:ext uri="{FF2B5EF4-FFF2-40B4-BE49-F238E27FC236}">
                  <a16:creationId xmlns:a16="http://schemas.microsoft.com/office/drawing/2014/main" id="{51397461-996F-45B7-ACF8-BE30A404103F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Pie 5">
              <a:extLst>
                <a:ext uri="{FF2B5EF4-FFF2-40B4-BE49-F238E27FC236}">
                  <a16:creationId xmlns:a16="http://schemas.microsoft.com/office/drawing/2014/main" id="{47AA5E22-C4B6-4E91-AECC-EB51192B3613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4" name="Pie 8">
              <a:extLst>
                <a:ext uri="{FF2B5EF4-FFF2-40B4-BE49-F238E27FC236}">
                  <a16:creationId xmlns:a16="http://schemas.microsoft.com/office/drawing/2014/main" id="{F128B1DB-A8F8-491F-9870-200EE60C0530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5" name="Rounded Rectangle 4">
              <a:extLst>
                <a:ext uri="{FF2B5EF4-FFF2-40B4-BE49-F238E27FC236}">
                  <a16:creationId xmlns:a16="http://schemas.microsoft.com/office/drawing/2014/main" id="{80A7ECB6-AF92-4DE2-9DF0-0983845DBA3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53A4D82E-D073-41E7-BAFB-A5AA1AB800F1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B89BBB23-EABE-4AD0-8DB3-F86EBCD03FCC}"/>
              </a:ext>
            </a:extLst>
          </p:cNvPr>
          <p:cNvGrpSpPr/>
          <p:nvPr/>
        </p:nvGrpSpPr>
        <p:grpSpPr>
          <a:xfrm flipH="1">
            <a:off x="8655049" y="2875874"/>
            <a:ext cx="268255" cy="633674"/>
            <a:chOff x="1828800" y="609600"/>
            <a:chExt cx="1981200" cy="4680012"/>
          </a:xfrm>
        </p:grpSpPr>
        <p:sp>
          <p:nvSpPr>
            <p:cNvPr id="664" name="Rounded Rectangle 10">
              <a:extLst>
                <a:ext uri="{FF2B5EF4-FFF2-40B4-BE49-F238E27FC236}">
                  <a16:creationId xmlns:a16="http://schemas.microsoft.com/office/drawing/2014/main" id="{849211F3-46F9-4C61-9353-5E2E38EDE63C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ounded Rectangle 11">
              <a:extLst>
                <a:ext uri="{FF2B5EF4-FFF2-40B4-BE49-F238E27FC236}">
                  <a16:creationId xmlns:a16="http://schemas.microsoft.com/office/drawing/2014/main" id="{5709679E-55F2-46BE-96F8-E33882B63AEC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ounded Rectangle 9">
              <a:extLst>
                <a:ext uri="{FF2B5EF4-FFF2-40B4-BE49-F238E27FC236}">
                  <a16:creationId xmlns:a16="http://schemas.microsoft.com/office/drawing/2014/main" id="{BDC9EA7F-67C9-4A29-BE3D-B5C59F341C8F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ounded Rectangle 7">
              <a:extLst>
                <a:ext uri="{FF2B5EF4-FFF2-40B4-BE49-F238E27FC236}">
                  <a16:creationId xmlns:a16="http://schemas.microsoft.com/office/drawing/2014/main" id="{1B37F1D1-5C29-4238-8411-BD749500AD4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Pie 5">
              <a:extLst>
                <a:ext uri="{FF2B5EF4-FFF2-40B4-BE49-F238E27FC236}">
                  <a16:creationId xmlns:a16="http://schemas.microsoft.com/office/drawing/2014/main" id="{D3BC00D4-1BDA-446D-B5A0-CB6815B6D65D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9" name="Pie 8">
              <a:extLst>
                <a:ext uri="{FF2B5EF4-FFF2-40B4-BE49-F238E27FC236}">
                  <a16:creationId xmlns:a16="http://schemas.microsoft.com/office/drawing/2014/main" id="{FBE372A8-56BA-45AF-A183-4A39FE79E39A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0" name="Rounded Rectangle 4">
              <a:extLst>
                <a:ext uri="{FF2B5EF4-FFF2-40B4-BE49-F238E27FC236}">
                  <a16:creationId xmlns:a16="http://schemas.microsoft.com/office/drawing/2014/main" id="{3B932920-3EF3-4C43-9FF7-B4B81DAEED4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A40B4FC7-9D44-4498-9A69-57BB416687FB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4E001D28-219A-4680-86A6-5CF4E8BCEB58}"/>
              </a:ext>
            </a:extLst>
          </p:cNvPr>
          <p:cNvGrpSpPr/>
          <p:nvPr/>
        </p:nvGrpSpPr>
        <p:grpSpPr>
          <a:xfrm flipH="1">
            <a:off x="9182921" y="2875874"/>
            <a:ext cx="268255" cy="633674"/>
            <a:chOff x="1828800" y="609600"/>
            <a:chExt cx="1981200" cy="4680012"/>
          </a:xfrm>
        </p:grpSpPr>
        <p:sp>
          <p:nvSpPr>
            <p:cNvPr id="673" name="Rounded Rectangle 10">
              <a:extLst>
                <a:ext uri="{FF2B5EF4-FFF2-40B4-BE49-F238E27FC236}">
                  <a16:creationId xmlns:a16="http://schemas.microsoft.com/office/drawing/2014/main" id="{394588A7-FB40-4EE7-BBF6-AA10CB9716C6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ounded Rectangle 11">
              <a:extLst>
                <a:ext uri="{FF2B5EF4-FFF2-40B4-BE49-F238E27FC236}">
                  <a16:creationId xmlns:a16="http://schemas.microsoft.com/office/drawing/2014/main" id="{613B36F0-3629-4F46-9220-909B32F40F54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ounded Rectangle 9">
              <a:extLst>
                <a:ext uri="{FF2B5EF4-FFF2-40B4-BE49-F238E27FC236}">
                  <a16:creationId xmlns:a16="http://schemas.microsoft.com/office/drawing/2014/main" id="{ED501350-2C16-4E25-BFDC-EB4854C477C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ounded Rectangle 7">
              <a:extLst>
                <a:ext uri="{FF2B5EF4-FFF2-40B4-BE49-F238E27FC236}">
                  <a16:creationId xmlns:a16="http://schemas.microsoft.com/office/drawing/2014/main" id="{310406D4-EAD1-42B8-B01B-802DEE9DB462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Pie 5">
              <a:extLst>
                <a:ext uri="{FF2B5EF4-FFF2-40B4-BE49-F238E27FC236}">
                  <a16:creationId xmlns:a16="http://schemas.microsoft.com/office/drawing/2014/main" id="{BCE606B8-EFDA-4592-B345-695B1C19E98B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8" name="Pie 8">
              <a:extLst>
                <a:ext uri="{FF2B5EF4-FFF2-40B4-BE49-F238E27FC236}">
                  <a16:creationId xmlns:a16="http://schemas.microsoft.com/office/drawing/2014/main" id="{6E8EF9A7-0D0A-4CF4-B181-984C3764A5C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9" name="Rounded Rectangle 4">
              <a:extLst>
                <a:ext uri="{FF2B5EF4-FFF2-40B4-BE49-F238E27FC236}">
                  <a16:creationId xmlns:a16="http://schemas.microsoft.com/office/drawing/2014/main" id="{21BD4333-1291-4C33-84EF-5942D9AB2D8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9D8C290A-10CE-4292-A923-30E70CD129D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C00D9B52-C8CE-4CA7-8575-B85D3AD5C1A8}"/>
              </a:ext>
            </a:extLst>
          </p:cNvPr>
          <p:cNvGrpSpPr/>
          <p:nvPr/>
        </p:nvGrpSpPr>
        <p:grpSpPr>
          <a:xfrm flipH="1">
            <a:off x="9710799" y="2875874"/>
            <a:ext cx="268255" cy="633674"/>
            <a:chOff x="1828800" y="609600"/>
            <a:chExt cx="1981200" cy="4680012"/>
          </a:xfrm>
        </p:grpSpPr>
        <p:sp>
          <p:nvSpPr>
            <p:cNvPr id="682" name="Rounded Rectangle 10">
              <a:extLst>
                <a:ext uri="{FF2B5EF4-FFF2-40B4-BE49-F238E27FC236}">
                  <a16:creationId xmlns:a16="http://schemas.microsoft.com/office/drawing/2014/main" id="{C9AFC749-DD7A-4A4A-B321-89CC7401518B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ounded Rectangle 11">
              <a:extLst>
                <a:ext uri="{FF2B5EF4-FFF2-40B4-BE49-F238E27FC236}">
                  <a16:creationId xmlns:a16="http://schemas.microsoft.com/office/drawing/2014/main" id="{0A5BF603-4767-42B3-9C01-4A73D8B286A8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ounded Rectangle 9">
              <a:extLst>
                <a:ext uri="{FF2B5EF4-FFF2-40B4-BE49-F238E27FC236}">
                  <a16:creationId xmlns:a16="http://schemas.microsoft.com/office/drawing/2014/main" id="{333D5B07-0A83-483F-BDF5-4B13A69A16F6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ounded Rectangle 7">
              <a:extLst>
                <a:ext uri="{FF2B5EF4-FFF2-40B4-BE49-F238E27FC236}">
                  <a16:creationId xmlns:a16="http://schemas.microsoft.com/office/drawing/2014/main" id="{B3315254-B645-42AF-91CB-2FCCC057CA78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Pie 5">
              <a:extLst>
                <a:ext uri="{FF2B5EF4-FFF2-40B4-BE49-F238E27FC236}">
                  <a16:creationId xmlns:a16="http://schemas.microsoft.com/office/drawing/2014/main" id="{7B9A3B1D-A4DB-4CB8-BA99-00E4E4A1E5B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7" name="Pie 8">
              <a:extLst>
                <a:ext uri="{FF2B5EF4-FFF2-40B4-BE49-F238E27FC236}">
                  <a16:creationId xmlns:a16="http://schemas.microsoft.com/office/drawing/2014/main" id="{75A02D31-183F-46E5-A387-BC07BFB20AA6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8" name="Rounded Rectangle 4">
              <a:extLst>
                <a:ext uri="{FF2B5EF4-FFF2-40B4-BE49-F238E27FC236}">
                  <a16:creationId xmlns:a16="http://schemas.microsoft.com/office/drawing/2014/main" id="{0A870FC4-572B-4DAE-842A-545E8DD3F69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38EF870F-D5CA-460F-9CCE-D15A70FF899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6" name="Straight Arrow Connector 735">
            <a:extLst>
              <a:ext uri="{FF2B5EF4-FFF2-40B4-BE49-F238E27FC236}">
                <a16:creationId xmlns:a16="http://schemas.microsoft.com/office/drawing/2014/main" id="{629A19EE-F7C6-4269-8E0C-1D4233455DFC}"/>
              </a:ext>
            </a:extLst>
          </p:cNvPr>
          <p:cNvCxnSpPr/>
          <p:nvPr/>
        </p:nvCxnSpPr>
        <p:spPr>
          <a:xfrm>
            <a:off x="2355094" y="5495413"/>
            <a:ext cx="762396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TextBox 736">
            <a:extLst>
              <a:ext uri="{FF2B5EF4-FFF2-40B4-BE49-F238E27FC236}">
                <a16:creationId xmlns:a16="http://schemas.microsoft.com/office/drawing/2014/main" id="{B97CB7EB-5D0F-4A89-A210-6204A9DBB506}"/>
              </a:ext>
            </a:extLst>
          </p:cNvPr>
          <p:cNvSpPr txBox="1"/>
          <p:nvPr/>
        </p:nvSpPr>
        <p:spPr>
          <a:xfrm>
            <a:off x="4095425" y="5928465"/>
            <a:ext cx="400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Preferences for Welfare Spending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EE6C3B88-9984-44F5-A46E-9FA9B821E47D}"/>
              </a:ext>
            </a:extLst>
          </p:cNvPr>
          <p:cNvSpPr txBox="1"/>
          <p:nvPr/>
        </p:nvSpPr>
        <p:spPr>
          <a:xfrm>
            <a:off x="2209559" y="5585904"/>
            <a:ext cx="60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0F1CACA3-4BC5-42C6-AA7C-99BF4E5508A6}"/>
              </a:ext>
            </a:extLst>
          </p:cNvPr>
          <p:cNvSpPr txBox="1"/>
          <p:nvPr/>
        </p:nvSpPr>
        <p:spPr>
          <a:xfrm>
            <a:off x="9455033" y="5585904"/>
            <a:ext cx="69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E8102E7-626F-415F-B4BD-71F390D2F16F}"/>
              </a:ext>
            </a:extLst>
          </p:cNvPr>
          <p:cNvGrpSpPr/>
          <p:nvPr/>
        </p:nvGrpSpPr>
        <p:grpSpPr>
          <a:xfrm>
            <a:off x="5986965" y="3141826"/>
            <a:ext cx="373109" cy="1272096"/>
            <a:chOff x="2475348" y="1426358"/>
            <a:chExt cx="373109" cy="1272096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AD40CB1-6FC7-465F-98F7-CFB09E66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348" y="1426358"/>
              <a:ext cx="352098" cy="127209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CA2A17-78D7-4A92-B0A1-5E362EDA2A44}"/>
                </a:ext>
              </a:extLst>
            </p:cNvPr>
            <p:cNvSpPr txBox="1"/>
            <p:nvPr/>
          </p:nvSpPr>
          <p:spPr>
            <a:xfrm>
              <a:off x="2509857" y="1640572"/>
              <a:ext cx="3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E03690F-423E-455D-8EFA-45A8B2E69972}"/>
              </a:ext>
            </a:extLst>
          </p:cNvPr>
          <p:cNvGrpSpPr/>
          <p:nvPr/>
        </p:nvGrpSpPr>
        <p:grpSpPr>
          <a:xfrm>
            <a:off x="6234380" y="3187071"/>
            <a:ext cx="394632" cy="1272096"/>
            <a:chOff x="3282188" y="1467323"/>
            <a:chExt cx="394632" cy="12720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E7A577A-AFB9-4A1D-9947-C53678AB4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188" y="1467323"/>
              <a:ext cx="394632" cy="1272096"/>
            </a:xfrm>
            <a:prstGeom prst="rect">
              <a:avLst/>
            </a:prstGeom>
          </p:spPr>
        </p:pic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A761546-67C3-49F5-94D0-BE8688D0609B}"/>
                </a:ext>
              </a:extLst>
            </p:cNvPr>
            <p:cNvSpPr txBox="1"/>
            <p:nvPr/>
          </p:nvSpPr>
          <p:spPr>
            <a:xfrm>
              <a:off x="3338220" y="1634216"/>
              <a:ext cx="3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34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CA9861-860F-4E6E-BC2F-BB458A993C8D}"/>
              </a:ext>
            </a:extLst>
          </p:cNvPr>
          <p:cNvGrpSpPr/>
          <p:nvPr/>
        </p:nvGrpSpPr>
        <p:grpSpPr>
          <a:xfrm flipH="1">
            <a:off x="2336113" y="2939016"/>
            <a:ext cx="268255" cy="633674"/>
            <a:chOff x="1828800" y="609600"/>
            <a:chExt cx="1981200" cy="4680012"/>
          </a:xfrm>
          <a:solidFill>
            <a:srgbClr val="92D050"/>
          </a:solidFill>
        </p:grpSpPr>
        <p:sp>
          <p:nvSpPr>
            <p:cNvPr id="5" name="Rounded Rectangle 10">
              <a:extLst>
                <a:ext uri="{FF2B5EF4-FFF2-40B4-BE49-F238E27FC236}">
                  <a16:creationId xmlns:a16="http://schemas.microsoft.com/office/drawing/2014/main" id="{34D78779-3637-47FD-83CB-22BAFDAAEED7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11">
              <a:extLst>
                <a:ext uri="{FF2B5EF4-FFF2-40B4-BE49-F238E27FC236}">
                  <a16:creationId xmlns:a16="http://schemas.microsoft.com/office/drawing/2014/main" id="{51D09791-57D1-4514-B092-D4CA277F8F50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B612FA83-C6E6-420D-BAB0-965CCF3FB41C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8FD8E0F-CC7E-4C80-A859-0E9CE943C62F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ie 5">
              <a:extLst>
                <a:ext uri="{FF2B5EF4-FFF2-40B4-BE49-F238E27FC236}">
                  <a16:creationId xmlns:a16="http://schemas.microsoft.com/office/drawing/2014/main" id="{BB46424D-C9AB-44E1-AE65-3F9154ACAC0D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Pie 8">
              <a:extLst>
                <a:ext uri="{FF2B5EF4-FFF2-40B4-BE49-F238E27FC236}">
                  <a16:creationId xmlns:a16="http://schemas.microsoft.com/office/drawing/2014/main" id="{3297B5AB-9B78-4A28-A69A-C5CDC4CCFE70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5EBF83AC-CB7F-4F84-8E0F-79009C5F6385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60D8A6B-E5E0-49B2-BFB9-5F53CE569263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A6F761-6CD1-47D2-BF61-D403CF5D521C}"/>
              </a:ext>
            </a:extLst>
          </p:cNvPr>
          <p:cNvGrpSpPr/>
          <p:nvPr/>
        </p:nvGrpSpPr>
        <p:grpSpPr>
          <a:xfrm flipH="1">
            <a:off x="2789053" y="2990730"/>
            <a:ext cx="268255" cy="633674"/>
            <a:chOff x="1828800" y="609600"/>
            <a:chExt cx="1981200" cy="4680012"/>
          </a:xfrm>
          <a:solidFill>
            <a:srgbClr val="92D050"/>
          </a:solidFill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50DF9640-3506-4703-8D06-6282655ECA23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1">
              <a:extLst>
                <a:ext uri="{FF2B5EF4-FFF2-40B4-BE49-F238E27FC236}">
                  <a16:creationId xmlns:a16="http://schemas.microsoft.com/office/drawing/2014/main" id="{0C97CD7B-F13F-447E-818E-24341C231B48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9">
              <a:extLst>
                <a:ext uri="{FF2B5EF4-FFF2-40B4-BE49-F238E27FC236}">
                  <a16:creationId xmlns:a16="http://schemas.microsoft.com/office/drawing/2014/main" id="{C7F6824E-1905-4CFA-9ED1-5EF49E57FB86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7">
              <a:extLst>
                <a:ext uri="{FF2B5EF4-FFF2-40B4-BE49-F238E27FC236}">
                  <a16:creationId xmlns:a16="http://schemas.microsoft.com/office/drawing/2014/main" id="{B206E789-768E-4322-AD1A-C8FC0437AF71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ie 5">
              <a:extLst>
                <a:ext uri="{FF2B5EF4-FFF2-40B4-BE49-F238E27FC236}">
                  <a16:creationId xmlns:a16="http://schemas.microsoft.com/office/drawing/2014/main" id="{1EEEA956-7245-4AFD-8F18-AF6550276105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Pie 8">
              <a:extLst>
                <a:ext uri="{FF2B5EF4-FFF2-40B4-BE49-F238E27FC236}">
                  <a16:creationId xmlns:a16="http://schemas.microsoft.com/office/drawing/2014/main" id="{A270858C-CD52-4A57-ACD1-C3FDCE9D4A71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4">
              <a:extLst>
                <a:ext uri="{FF2B5EF4-FFF2-40B4-BE49-F238E27FC236}">
                  <a16:creationId xmlns:a16="http://schemas.microsoft.com/office/drawing/2014/main" id="{9889B95A-D06C-48D6-ABBF-C3E0F06DEA67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0C3F55-1BE1-4A9A-B7C1-4D2EA284BB81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70807E-F4C9-49E0-B6D5-E56AF1F5537E}"/>
              </a:ext>
            </a:extLst>
          </p:cNvPr>
          <p:cNvGrpSpPr/>
          <p:nvPr/>
        </p:nvGrpSpPr>
        <p:grpSpPr>
          <a:xfrm flipH="1">
            <a:off x="3345428" y="1963876"/>
            <a:ext cx="268255" cy="633674"/>
            <a:chOff x="1828800" y="609600"/>
            <a:chExt cx="1981200" cy="4680012"/>
          </a:xfrm>
          <a:solidFill>
            <a:srgbClr val="92D050"/>
          </a:solidFill>
        </p:grpSpPr>
        <p:sp>
          <p:nvSpPr>
            <p:cNvPr id="23" name="Rounded Rectangle 10">
              <a:extLst>
                <a:ext uri="{FF2B5EF4-FFF2-40B4-BE49-F238E27FC236}">
                  <a16:creationId xmlns:a16="http://schemas.microsoft.com/office/drawing/2014/main" id="{817295D3-8194-459C-B1DA-9721B0DE2B32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11">
              <a:extLst>
                <a:ext uri="{FF2B5EF4-FFF2-40B4-BE49-F238E27FC236}">
                  <a16:creationId xmlns:a16="http://schemas.microsoft.com/office/drawing/2014/main" id="{E9D1D7FF-8FF3-4AE7-8DA0-4C915D18BF08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9">
              <a:extLst>
                <a:ext uri="{FF2B5EF4-FFF2-40B4-BE49-F238E27FC236}">
                  <a16:creationId xmlns:a16="http://schemas.microsoft.com/office/drawing/2014/main" id="{D305DF18-8EDA-4B25-A574-2D1BF584F7CC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7">
              <a:extLst>
                <a:ext uri="{FF2B5EF4-FFF2-40B4-BE49-F238E27FC236}">
                  <a16:creationId xmlns:a16="http://schemas.microsoft.com/office/drawing/2014/main" id="{0A6DBCF7-3180-480A-AB80-6F1E1E37D69C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ie 5">
              <a:extLst>
                <a:ext uri="{FF2B5EF4-FFF2-40B4-BE49-F238E27FC236}">
                  <a16:creationId xmlns:a16="http://schemas.microsoft.com/office/drawing/2014/main" id="{524EEBC4-BC5A-4861-9C82-1F094B96FA71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Pie 8">
              <a:extLst>
                <a:ext uri="{FF2B5EF4-FFF2-40B4-BE49-F238E27FC236}">
                  <a16:creationId xmlns:a16="http://schemas.microsoft.com/office/drawing/2014/main" id="{6463B344-8079-497B-917C-56748A47EDB4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68CCC61D-7FF4-4B65-993B-52894C5FFA1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DAB1AB3-14B4-4E8A-8C4B-4FEBD2C82FE3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DFEE63B-86AE-47FA-97A5-6241BC220CDA}"/>
              </a:ext>
            </a:extLst>
          </p:cNvPr>
          <p:cNvGrpSpPr/>
          <p:nvPr/>
        </p:nvGrpSpPr>
        <p:grpSpPr>
          <a:xfrm flipH="1">
            <a:off x="2336113" y="2201342"/>
            <a:ext cx="268255" cy="633674"/>
            <a:chOff x="1828800" y="609600"/>
            <a:chExt cx="1981200" cy="4680012"/>
          </a:xfrm>
          <a:solidFill>
            <a:srgbClr val="92D050"/>
          </a:solidFill>
        </p:grpSpPr>
        <p:sp>
          <p:nvSpPr>
            <p:cNvPr id="50" name="Rounded Rectangle 10">
              <a:extLst>
                <a:ext uri="{FF2B5EF4-FFF2-40B4-BE49-F238E27FC236}">
                  <a16:creationId xmlns:a16="http://schemas.microsoft.com/office/drawing/2014/main" id="{AFA42040-7283-4DA7-AA58-5E58E5775E3B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11">
              <a:extLst>
                <a:ext uri="{FF2B5EF4-FFF2-40B4-BE49-F238E27FC236}">
                  <a16:creationId xmlns:a16="http://schemas.microsoft.com/office/drawing/2014/main" id="{93A4E2BF-57B1-4A15-BEAF-35A55E7002B4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9">
              <a:extLst>
                <a:ext uri="{FF2B5EF4-FFF2-40B4-BE49-F238E27FC236}">
                  <a16:creationId xmlns:a16="http://schemas.microsoft.com/office/drawing/2014/main" id="{BFCF87CD-51F6-44C8-98CE-CA96998505A1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7">
              <a:extLst>
                <a:ext uri="{FF2B5EF4-FFF2-40B4-BE49-F238E27FC236}">
                  <a16:creationId xmlns:a16="http://schemas.microsoft.com/office/drawing/2014/main" id="{4D7E100F-1DDD-4A4B-AF1D-609B18695CFD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Pie 5">
              <a:extLst>
                <a:ext uri="{FF2B5EF4-FFF2-40B4-BE49-F238E27FC236}">
                  <a16:creationId xmlns:a16="http://schemas.microsoft.com/office/drawing/2014/main" id="{52CDE7CA-4595-4E96-AB24-8D00AA79F49E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Pie 8">
              <a:extLst>
                <a:ext uri="{FF2B5EF4-FFF2-40B4-BE49-F238E27FC236}">
                  <a16:creationId xmlns:a16="http://schemas.microsoft.com/office/drawing/2014/main" id="{F890D41A-DEC8-4B96-A703-0AAF19CCB307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Rounded Rectangle 4">
              <a:extLst>
                <a:ext uri="{FF2B5EF4-FFF2-40B4-BE49-F238E27FC236}">
                  <a16:creationId xmlns:a16="http://schemas.microsoft.com/office/drawing/2014/main" id="{8FF42C5E-D54D-4D93-8D69-F072AA4ACC5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C25C0F6-AA57-4EB8-9ACA-79E66182F723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D4E211-74CE-41D7-8A00-893011ECF146}"/>
              </a:ext>
            </a:extLst>
          </p:cNvPr>
          <p:cNvGrpSpPr/>
          <p:nvPr/>
        </p:nvGrpSpPr>
        <p:grpSpPr>
          <a:xfrm flipH="1">
            <a:off x="2776286" y="1874977"/>
            <a:ext cx="268255" cy="633674"/>
            <a:chOff x="1828800" y="609600"/>
            <a:chExt cx="1981200" cy="4680012"/>
          </a:xfrm>
          <a:solidFill>
            <a:srgbClr val="92D050"/>
          </a:solidFill>
        </p:grpSpPr>
        <p:sp>
          <p:nvSpPr>
            <p:cNvPr id="59" name="Rounded Rectangle 10">
              <a:extLst>
                <a:ext uri="{FF2B5EF4-FFF2-40B4-BE49-F238E27FC236}">
                  <a16:creationId xmlns:a16="http://schemas.microsoft.com/office/drawing/2014/main" id="{A38804AD-B4F2-49E7-9264-5BB28BE3683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11">
              <a:extLst>
                <a:ext uri="{FF2B5EF4-FFF2-40B4-BE49-F238E27FC236}">
                  <a16:creationId xmlns:a16="http://schemas.microsoft.com/office/drawing/2014/main" id="{CD554FE5-C2F7-4760-A11F-1B502701F3AB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9">
              <a:extLst>
                <a:ext uri="{FF2B5EF4-FFF2-40B4-BE49-F238E27FC236}">
                  <a16:creationId xmlns:a16="http://schemas.microsoft.com/office/drawing/2014/main" id="{2338E449-9EE9-4E61-8B5C-76533D82D6B7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7">
              <a:extLst>
                <a:ext uri="{FF2B5EF4-FFF2-40B4-BE49-F238E27FC236}">
                  <a16:creationId xmlns:a16="http://schemas.microsoft.com/office/drawing/2014/main" id="{10EA7602-641B-4A30-B433-5C8CFC323680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ie 5">
              <a:extLst>
                <a:ext uri="{FF2B5EF4-FFF2-40B4-BE49-F238E27FC236}">
                  <a16:creationId xmlns:a16="http://schemas.microsoft.com/office/drawing/2014/main" id="{F15B42E2-8F20-40B7-8CD8-031B9A1F2A5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Pie 8">
              <a:extLst>
                <a:ext uri="{FF2B5EF4-FFF2-40B4-BE49-F238E27FC236}">
                  <a16:creationId xmlns:a16="http://schemas.microsoft.com/office/drawing/2014/main" id="{7B6C1A4A-306E-4333-9075-06F5C2CE6C6C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4">
              <a:extLst>
                <a:ext uri="{FF2B5EF4-FFF2-40B4-BE49-F238E27FC236}">
                  <a16:creationId xmlns:a16="http://schemas.microsoft.com/office/drawing/2014/main" id="{BE98F9DC-5F5B-4AA2-B960-F6A9AC5B569F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3345399-C002-49E9-8EBE-F0EC1A6BF088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0972BE8-FD1F-4BDA-B75E-5A81BED11E1F}"/>
              </a:ext>
            </a:extLst>
          </p:cNvPr>
          <p:cNvGrpSpPr/>
          <p:nvPr/>
        </p:nvGrpSpPr>
        <p:grpSpPr>
          <a:xfrm flipH="1">
            <a:off x="7467587" y="2417061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95" name="Rounded Rectangle 10">
              <a:extLst>
                <a:ext uri="{FF2B5EF4-FFF2-40B4-BE49-F238E27FC236}">
                  <a16:creationId xmlns:a16="http://schemas.microsoft.com/office/drawing/2014/main" id="{E476CBD1-DE1D-4F12-9E89-6E291585EE31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11">
              <a:extLst>
                <a:ext uri="{FF2B5EF4-FFF2-40B4-BE49-F238E27FC236}">
                  <a16:creationId xmlns:a16="http://schemas.microsoft.com/office/drawing/2014/main" id="{58CEE406-6D28-49F4-A6F9-4E2C6CD89EC6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">
              <a:extLst>
                <a:ext uri="{FF2B5EF4-FFF2-40B4-BE49-F238E27FC236}">
                  <a16:creationId xmlns:a16="http://schemas.microsoft.com/office/drawing/2014/main" id="{E2B96E71-8CA5-4CB4-99C1-52807DA56273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7">
              <a:extLst>
                <a:ext uri="{FF2B5EF4-FFF2-40B4-BE49-F238E27FC236}">
                  <a16:creationId xmlns:a16="http://schemas.microsoft.com/office/drawing/2014/main" id="{7B3242BC-2C55-4EEA-BC19-43472DFE191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Pie 5">
              <a:extLst>
                <a:ext uri="{FF2B5EF4-FFF2-40B4-BE49-F238E27FC236}">
                  <a16:creationId xmlns:a16="http://schemas.microsoft.com/office/drawing/2014/main" id="{092970B0-3324-4491-8504-BE40AEB61F20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8">
              <a:extLst>
                <a:ext uri="{FF2B5EF4-FFF2-40B4-BE49-F238E27FC236}">
                  <a16:creationId xmlns:a16="http://schemas.microsoft.com/office/drawing/2014/main" id="{B44341F4-0A7D-4C0A-946E-BBE5F52F8930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Rounded Rectangle 4">
              <a:extLst>
                <a:ext uri="{FF2B5EF4-FFF2-40B4-BE49-F238E27FC236}">
                  <a16:creationId xmlns:a16="http://schemas.microsoft.com/office/drawing/2014/main" id="{116129F7-0A93-42E5-A3CF-9E7EE9B1C2B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AC3A21C-8AB5-4ABE-8E9B-9B151B9D5AD2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A39371B-695F-4782-A83C-E4F3576E1047}"/>
              </a:ext>
            </a:extLst>
          </p:cNvPr>
          <p:cNvGrpSpPr/>
          <p:nvPr/>
        </p:nvGrpSpPr>
        <p:grpSpPr>
          <a:xfrm flipH="1">
            <a:off x="7482617" y="3227888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104" name="Rounded Rectangle 10">
              <a:extLst>
                <a:ext uri="{FF2B5EF4-FFF2-40B4-BE49-F238E27FC236}">
                  <a16:creationId xmlns:a16="http://schemas.microsoft.com/office/drawing/2014/main" id="{9FCA6E2A-E78E-4684-9789-DB98FF9750EE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1">
              <a:extLst>
                <a:ext uri="{FF2B5EF4-FFF2-40B4-BE49-F238E27FC236}">
                  <a16:creationId xmlns:a16="http://schemas.microsoft.com/office/drawing/2014/main" id="{23F10DE1-16B4-4143-8AB5-914614EE76E1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9">
              <a:extLst>
                <a:ext uri="{FF2B5EF4-FFF2-40B4-BE49-F238E27FC236}">
                  <a16:creationId xmlns:a16="http://schemas.microsoft.com/office/drawing/2014/main" id="{6374D89B-A7F0-4F0F-B925-0F1C2048403F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7">
              <a:extLst>
                <a:ext uri="{FF2B5EF4-FFF2-40B4-BE49-F238E27FC236}">
                  <a16:creationId xmlns:a16="http://schemas.microsoft.com/office/drawing/2014/main" id="{5D1EA4E8-B267-4947-9FE1-DD7423FD4554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Pie 5">
              <a:extLst>
                <a:ext uri="{FF2B5EF4-FFF2-40B4-BE49-F238E27FC236}">
                  <a16:creationId xmlns:a16="http://schemas.microsoft.com/office/drawing/2014/main" id="{6CD021CE-B152-4199-957C-029DD534DD3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Pie 8">
              <a:extLst>
                <a:ext uri="{FF2B5EF4-FFF2-40B4-BE49-F238E27FC236}">
                  <a16:creationId xmlns:a16="http://schemas.microsoft.com/office/drawing/2014/main" id="{F53EC1C1-9224-4471-B300-3A9E59F6DEDE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Rounded Rectangle 4">
              <a:extLst>
                <a:ext uri="{FF2B5EF4-FFF2-40B4-BE49-F238E27FC236}">
                  <a16:creationId xmlns:a16="http://schemas.microsoft.com/office/drawing/2014/main" id="{76F709AA-AB68-4E3E-92FC-E340B812C343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2654758-53AD-4B9F-8D1F-87C287282B4F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2017 Trinary 10 Dollar Bill image 0">
            <a:extLst>
              <a:ext uri="{FF2B5EF4-FFF2-40B4-BE49-F238E27FC236}">
                <a16:creationId xmlns:a16="http://schemas.microsoft.com/office/drawing/2014/main" id="{722A88D9-5D54-4DA6-B3B7-79DFF209C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93" y="2131493"/>
            <a:ext cx="991607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815F767-C0D8-43F3-A00C-9C142A4DA3B1}"/>
              </a:ext>
            </a:extLst>
          </p:cNvPr>
          <p:cNvGrpSpPr/>
          <p:nvPr/>
        </p:nvGrpSpPr>
        <p:grpSpPr>
          <a:xfrm flipH="1">
            <a:off x="1968496" y="3622878"/>
            <a:ext cx="268255" cy="633674"/>
            <a:chOff x="1828800" y="609600"/>
            <a:chExt cx="1981200" cy="4680012"/>
          </a:xfrm>
          <a:solidFill>
            <a:srgbClr val="92D050"/>
          </a:solidFill>
        </p:grpSpPr>
        <p:sp>
          <p:nvSpPr>
            <p:cNvPr id="123" name="Rounded Rectangle 10">
              <a:extLst>
                <a:ext uri="{FF2B5EF4-FFF2-40B4-BE49-F238E27FC236}">
                  <a16:creationId xmlns:a16="http://schemas.microsoft.com/office/drawing/2014/main" id="{FEE7B08B-C800-431F-8577-2889CD74F9EA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ounded Rectangle 11">
              <a:extLst>
                <a:ext uri="{FF2B5EF4-FFF2-40B4-BE49-F238E27FC236}">
                  <a16:creationId xmlns:a16="http://schemas.microsoft.com/office/drawing/2014/main" id="{090FF298-2EF4-412F-B13C-58829389E41C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ounded Rectangle 9">
              <a:extLst>
                <a:ext uri="{FF2B5EF4-FFF2-40B4-BE49-F238E27FC236}">
                  <a16:creationId xmlns:a16="http://schemas.microsoft.com/office/drawing/2014/main" id="{E2DA1CB3-2E93-4073-8DFB-FD634C8DE922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ounded Rectangle 7">
              <a:extLst>
                <a:ext uri="{FF2B5EF4-FFF2-40B4-BE49-F238E27FC236}">
                  <a16:creationId xmlns:a16="http://schemas.microsoft.com/office/drawing/2014/main" id="{DD9E9E36-DFE4-4943-B47E-BBDAC769CBA6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Pie 5">
              <a:extLst>
                <a:ext uri="{FF2B5EF4-FFF2-40B4-BE49-F238E27FC236}">
                  <a16:creationId xmlns:a16="http://schemas.microsoft.com/office/drawing/2014/main" id="{157E108E-52C2-4FD0-9BE5-5EF32314FA45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" name="Pie 8">
              <a:extLst>
                <a:ext uri="{FF2B5EF4-FFF2-40B4-BE49-F238E27FC236}">
                  <a16:creationId xmlns:a16="http://schemas.microsoft.com/office/drawing/2014/main" id="{7D1B6FFB-F01D-4874-8324-7815A3E28EAA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Rounded Rectangle 4">
              <a:extLst>
                <a:ext uri="{FF2B5EF4-FFF2-40B4-BE49-F238E27FC236}">
                  <a16:creationId xmlns:a16="http://schemas.microsoft.com/office/drawing/2014/main" id="{8F6D0700-DAF7-44CE-9DB9-510DBA44937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0F7A989-DB9F-4D04-BE56-A5ED510335AE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9800C75-8608-477B-9E6C-92D705734B96}"/>
              </a:ext>
            </a:extLst>
          </p:cNvPr>
          <p:cNvGrpSpPr/>
          <p:nvPr/>
        </p:nvGrpSpPr>
        <p:grpSpPr>
          <a:xfrm flipH="1">
            <a:off x="2508031" y="3765601"/>
            <a:ext cx="268255" cy="633674"/>
            <a:chOff x="1828800" y="609600"/>
            <a:chExt cx="1981200" cy="4680012"/>
          </a:xfrm>
          <a:solidFill>
            <a:srgbClr val="92D050"/>
          </a:solidFill>
        </p:grpSpPr>
        <p:sp>
          <p:nvSpPr>
            <p:cNvPr id="132" name="Rounded Rectangle 10">
              <a:extLst>
                <a:ext uri="{FF2B5EF4-FFF2-40B4-BE49-F238E27FC236}">
                  <a16:creationId xmlns:a16="http://schemas.microsoft.com/office/drawing/2014/main" id="{6522A359-E9BC-4AAB-81DF-35E35C8C15B7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ounded Rectangle 11">
              <a:extLst>
                <a:ext uri="{FF2B5EF4-FFF2-40B4-BE49-F238E27FC236}">
                  <a16:creationId xmlns:a16="http://schemas.microsoft.com/office/drawing/2014/main" id="{BC3188AF-AE81-4692-BF28-D62806F660E0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9">
              <a:extLst>
                <a:ext uri="{FF2B5EF4-FFF2-40B4-BE49-F238E27FC236}">
                  <a16:creationId xmlns:a16="http://schemas.microsoft.com/office/drawing/2014/main" id="{B05BDD7B-55EE-401E-9BCA-1B35B1E20AF1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7">
              <a:extLst>
                <a:ext uri="{FF2B5EF4-FFF2-40B4-BE49-F238E27FC236}">
                  <a16:creationId xmlns:a16="http://schemas.microsoft.com/office/drawing/2014/main" id="{3AE04640-81C2-4E44-8035-2CC1087CF3D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Pie 5">
              <a:extLst>
                <a:ext uri="{FF2B5EF4-FFF2-40B4-BE49-F238E27FC236}">
                  <a16:creationId xmlns:a16="http://schemas.microsoft.com/office/drawing/2014/main" id="{1F14A54D-223E-4B49-AA91-E824A16CBDAD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" name="Pie 8">
              <a:extLst>
                <a:ext uri="{FF2B5EF4-FFF2-40B4-BE49-F238E27FC236}">
                  <a16:creationId xmlns:a16="http://schemas.microsoft.com/office/drawing/2014/main" id="{8843B797-3407-4587-9350-DC69470C1D8E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Rounded Rectangle 4">
              <a:extLst>
                <a:ext uri="{FF2B5EF4-FFF2-40B4-BE49-F238E27FC236}">
                  <a16:creationId xmlns:a16="http://schemas.microsoft.com/office/drawing/2014/main" id="{0EEA5457-DA22-4B63-9794-BBFE917E7682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C4DD502-4BAB-4313-B4DB-571F9B9C92BD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10AFC57-13CC-4F34-8635-AE12347FB967}"/>
              </a:ext>
            </a:extLst>
          </p:cNvPr>
          <p:cNvGrpSpPr/>
          <p:nvPr/>
        </p:nvGrpSpPr>
        <p:grpSpPr>
          <a:xfrm flipH="1">
            <a:off x="2985086" y="3816756"/>
            <a:ext cx="268255" cy="633674"/>
            <a:chOff x="1828800" y="609600"/>
            <a:chExt cx="1981200" cy="4680012"/>
          </a:xfrm>
          <a:solidFill>
            <a:srgbClr val="92D050"/>
          </a:solidFill>
        </p:grpSpPr>
        <p:sp>
          <p:nvSpPr>
            <p:cNvPr id="141" name="Rounded Rectangle 10">
              <a:extLst>
                <a:ext uri="{FF2B5EF4-FFF2-40B4-BE49-F238E27FC236}">
                  <a16:creationId xmlns:a16="http://schemas.microsoft.com/office/drawing/2014/main" id="{C7D7645C-8598-4FE1-99B8-110311DCC92B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1">
              <a:extLst>
                <a:ext uri="{FF2B5EF4-FFF2-40B4-BE49-F238E27FC236}">
                  <a16:creationId xmlns:a16="http://schemas.microsoft.com/office/drawing/2014/main" id="{051BE167-06C3-4480-ADE5-68D8E243CC53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9">
              <a:extLst>
                <a:ext uri="{FF2B5EF4-FFF2-40B4-BE49-F238E27FC236}">
                  <a16:creationId xmlns:a16="http://schemas.microsoft.com/office/drawing/2014/main" id="{7DA29722-DD85-4470-A121-771ACC9A3E19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7">
              <a:extLst>
                <a:ext uri="{FF2B5EF4-FFF2-40B4-BE49-F238E27FC236}">
                  <a16:creationId xmlns:a16="http://schemas.microsoft.com/office/drawing/2014/main" id="{D877D2A9-AAB5-4682-9BFA-20C05963F796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ie 5">
              <a:extLst>
                <a:ext uri="{FF2B5EF4-FFF2-40B4-BE49-F238E27FC236}">
                  <a16:creationId xmlns:a16="http://schemas.microsoft.com/office/drawing/2014/main" id="{3E7290DE-1886-4C77-B3B0-C0B47EBB3100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Pie 8">
              <a:extLst>
                <a:ext uri="{FF2B5EF4-FFF2-40B4-BE49-F238E27FC236}">
                  <a16:creationId xmlns:a16="http://schemas.microsoft.com/office/drawing/2014/main" id="{24B5AA6C-03C4-444F-A3A3-C3EA480435CF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ounded Rectangle 4">
              <a:extLst>
                <a:ext uri="{FF2B5EF4-FFF2-40B4-BE49-F238E27FC236}">
                  <a16:creationId xmlns:a16="http://schemas.microsoft.com/office/drawing/2014/main" id="{7CB0C50A-4412-46F4-8FC5-6577514417D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D01DBE2-4FCB-4F43-BC1D-5864B32AE6A3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786FD50-8E1A-4775-B8AE-A971EE641164}"/>
              </a:ext>
            </a:extLst>
          </p:cNvPr>
          <p:cNvGrpSpPr/>
          <p:nvPr/>
        </p:nvGrpSpPr>
        <p:grpSpPr>
          <a:xfrm flipH="1">
            <a:off x="3221083" y="2717173"/>
            <a:ext cx="268255" cy="633674"/>
            <a:chOff x="1828800" y="609600"/>
            <a:chExt cx="1981200" cy="4680012"/>
          </a:xfrm>
          <a:solidFill>
            <a:srgbClr val="92D050"/>
          </a:solidFill>
        </p:grpSpPr>
        <p:sp>
          <p:nvSpPr>
            <p:cNvPr id="150" name="Rounded Rectangle 10">
              <a:extLst>
                <a:ext uri="{FF2B5EF4-FFF2-40B4-BE49-F238E27FC236}">
                  <a16:creationId xmlns:a16="http://schemas.microsoft.com/office/drawing/2014/main" id="{F75E8BA4-9DD6-4AD5-86D7-E76F2079C6D7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1">
              <a:extLst>
                <a:ext uri="{FF2B5EF4-FFF2-40B4-BE49-F238E27FC236}">
                  <a16:creationId xmlns:a16="http://schemas.microsoft.com/office/drawing/2014/main" id="{B75FC6B3-9B01-4D90-976B-CA0A71B9406A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9">
              <a:extLst>
                <a:ext uri="{FF2B5EF4-FFF2-40B4-BE49-F238E27FC236}">
                  <a16:creationId xmlns:a16="http://schemas.microsoft.com/office/drawing/2014/main" id="{0A89B3CD-8CEC-4C1C-A28C-446F5496B261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7">
              <a:extLst>
                <a:ext uri="{FF2B5EF4-FFF2-40B4-BE49-F238E27FC236}">
                  <a16:creationId xmlns:a16="http://schemas.microsoft.com/office/drawing/2014/main" id="{DB308788-F41B-4999-8D96-C2917283E0B9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Pie 5">
              <a:extLst>
                <a:ext uri="{FF2B5EF4-FFF2-40B4-BE49-F238E27FC236}">
                  <a16:creationId xmlns:a16="http://schemas.microsoft.com/office/drawing/2014/main" id="{1C0B5C32-0447-48B8-9897-073F66D3D7AA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Pie 8">
              <a:extLst>
                <a:ext uri="{FF2B5EF4-FFF2-40B4-BE49-F238E27FC236}">
                  <a16:creationId xmlns:a16="http://schemas.microsoft.com/office/drawing/2014/main" id="{1FC6A438-A3B2-44DB-8C87-F50FBB52F6DF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ounded Rectangle 4">
              <a:extLst>
                <a:ext uri="{FF2B5EF4-FFF2-40B4-BE49-F238E27FC236}">
                  <a16:creationId xmlns:a16="http://schemas.microsoft.com/office/drawing/2014/main" id="{9FE5C756-5CE3-4BFC-8A76-85D560850FFF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600ACDBE-FB6D-412F-AC38-CF755B5500F8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544D83E-0293-467D-B2B5-B844E32E8019}"/>
              </a:ext>
            </a:extLst>
          </p:cNvPr>
          <p:cNvGrpSpPr/>
          <p:nvPr/>
        </p:nvGrpSpPr>
        <p:grpSpPr>
          <a:xfrm flipH="1">
            <a:off x="1785360" y="2544624"/>
            <a:ext cx="268255" cy="633674"/>
            <a:chOff x="1828800" y="609600"/>
            <a:chExt cx="1981200" cy="4680012"/>
          </a:xfrm>
          <a:solidFill>
            <a:srgbClr val="92D050"/>
          </a:solidFill>
        </p:grpSpPr>
        <p:sp>
          <p:nvSpPr>
            <p:cNvPr id="159" name="Rounded Rectangle 10">
              <a:extLst>
                <a:ext uri="{FF2B5EF4-FFF2-40B4-BE49-F238E27FC236}">
                  <a16:creationId xmlns:a16="http://schemas.microsoft.com/office/drawing/2014/main" id="{B24C7B73-B601-4F58-902A-6C6352D31B8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ounded Rectangle 11">
              <a:extLst>
                <a:ext uri="{FF2B5EF4-FFF2-40B4-BE49-F238E27FC236}">
                  <a16:creationId xmlns:a16="http://schemas.microsoft.com/office/drawing/2014/main" id="{9145D057-A382-47AE-8539-6500272D3B94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ounded Rectangle 9">
              <a:extLst>
                <a:ext uri="{FF2B5EF4-FFF2-40B4-BE49-F238E27FC236}">
                  <a16:creationId xmlns:a16="http://schemas.microsoft.com/office/drawing/2014/main" id="{E87DE7E3-655D-451A-B2F5-B68FC63EABD0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ounded Rectangle 7">
              <a:extLst>
                <a:ext uri="{FF2B5EF4-FFF2-40B4-BE49-F238E27FC236}">
                  <a16:creationId xmlns:a16="http://schemas.microsoft.com/office/drawing/2014/main" id="{B7C67369-C1BF-4EB6-B40B-2BEF020C100F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Pie 5">
              <a:extLst>
                <a:ext uri="{FF2B5EF4-FFF2-40B4-BE49-F238E27FC236}">
                  <a16:creationId xmlns:a16="http://schemas.microsoft.com/office/drawing/2014/main" id="{CCE18CAA-364D-494A-ADF8-F0B04DBF2777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Pie 8">
              <a:extLst>
                <a:ext uri="{FF2B5EF4-FFF2-40B4-BE49-F238E27FC236}">
                  <a16:creationId xmlns:a16="http://schemas.microsoft.com/office/drawing/2014/main" id="{3F36C5D1-A873-4DD0-9B43-EF605F85FA4D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5" name="Rounded Rectangle 4">
              <a:extLst>
                <a:ext uri="{FF2B5EF4-FFF2-40B4-BE49-F238E27FC236}">
                  <a16:creationId xmlns:a16="http://schemas.microsoft.com/office/drawing/2014/main" id="{80A4B89D-64A7-4B9D-86F1-80F6588391BE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1BD429C6-8C1F-4237-9A16-F87BEC21511D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7" name="Picture 2" descr="2017 Trinary 10 Dollar Bill image 0">
            <a:extLst>
              <a:ext uri="{FF2B5EF4-FFF2-40B4-BE49-F238E27FC236}">
                <a16:creationId xmlns:a16="http://schemas.microsoft.com/office/drawing/2014/main" id="{77F6FABE-7BB8-4CC9-837C-B673ED3D5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93" y="2588710"/>
            <a:ext cx="991607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2" descr="2017 Trinary 10 Dollar Bill image 0">
            <a:extLst>
              <a:ext uri="{FF2B5EF4-FFF2-40B4-BE49-F238E27FC236}">
                <a16:creationId xmlns:a16="http://schemas.microsoft.com/office/drawing/2014/main" id="{44B39F4F-1FC5-4A54-B73B-9C641B3E5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93" y="3046869"/>
            <a:ext cx="991607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" descr="2017 Trinary 10 Dollar Bill image 0">
            <a:extLst>
              <a:ext uri="{FF2B5EF4-FFF2-40B4-BE49-F238E27FC236}">
                <a16:creationId xmlns:a16="http://schemas.microsoft.com/office/drawing/2014/main" id="{CADDF988-69E6-4874-AAB2-F2F57B0FA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93" y="3504086"/>
            <a:ext cx="991607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 descr="2017 Trinary 10 Dollar Bill image 0">
            <a:extLst>
              <a:ext uri="{FF2B5EF4-FFF2-40B4-BE49-F238E27FC236}">
                <a16:creationId xmlns:a16="http://schemas.microsoft.com/office/drawing/2014/main" id="{7CB1E3F4-0A43-467B-832E-9A8CFFD29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93" y="3961303"/>
            <a:ext cx="991607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 descr="2017 Trinary 10 Dollar Bill image 0">
            <a:extLst>
              <a:ext uri="{FF2B5EF4-FFF2-40B4-BE49-F238E27FC236}">
                <a16:creationId xmlns:a16="http://schemas.microsoft.com/office/drawing/2014/main" id="{7BA736B6-9DE9-4D62-A025-0CFDFF842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58" y="2131493"/>
            <a:ext cx="991607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2017 Trinary 10 Dollar Bill image 0">
            <a:extLst>
              <a:ext uri="{FF2B5EF4-FFF2-40B4-BE49-F238E27FC236}">
                <a16:creationId xmlns:a16="http://schemas.microsoft.com/office/drawing/2014/main" id="{0789B68A-AF0D-4BEC-942B-B3BE410BB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58" y="2588710"/>
            <a:ext cx="991607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 descr="2017 Trinary 10 Dollar Bill image 0">
            <a:extLst>
              <a:ext uri="{FF2B5EF4-FFF2-40B4-BE49-F238E27FC236}">
                <a16:creationId xmlns:a16="http://schemas.microsoft.com/office/drawing/2014/main" id="{5468ED13-1F7B-41B4-9BBE-0C11F262C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58" y="3046869"/>
            <a:ext cx="991607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 descr="2017 Trinary 10 Dollar Bill image 0">
            <a:extLst>
              <a:ext uri="{FF2B5EF4-FFF2-40B4-BE49-F238E27FC236}">
                <a16:creationId xmlns:a16="http://schemas.microsoft.com/office/drawing/2014/main" id="{CEDE21B1-BE9A-4BA6-8A36-2EBDFA932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58" y="3504086"/>
            <a:ext cx="991607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 descr="2017 Trinary 10 Dollar Bill image 0">
            <a:extLst>
              <a:ext uri="{FF2B5EF4-FFF2-40B4-BE49-F238E27FC236}">
                <a16:creationId xmlns:a16="http://schemas.microsoft.com/office/drawing/2014/main" id="{427A7649-7BE6-4C56-A154-DE6DF5C9B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58" y="3961303"/>
            <a:ext cx="991607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8C0E616-BA22-4128-AB3C-79225DF2D801}"/>
              </a:ext>
            </a:extLst>
          </p:cNvPr>
          <p:cNvCxnSpPr>
            <a:endCxn id="168" idx="1"/>
          </p:cNvCxnSpPr>
          <p:nvPr/>
        </p:nvCxnSpPr>
        <p:spPr>
          <a:xfrm>
            <a:off x="3731342" y="3258984"/>
            <a:ext cx="785851" cy="5814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DEBB54B-7B6F-4FD8-989F-0A0C5BBB6932}"/>
              </a:ext>
            </a:extLst>
          </p:cNvPr>
          <p:cNvCxnSpPr/>
          <p:nvPr/>
        </p:nvCxnSpPr>
        <p:spPr>
          <a:xfrm>
            <a:off x="6669221" y="3263488"/>
            <a:ext cx="785851" cy="5814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D88E12B2-3AA8-44FB-9283-A3B88E6EA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92" y="2448930"/>
            <a:ext cx="787285" cy="12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8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 Schiff</cp:lastModifiedBy>
  <cp:revision>10</cp:revision>
  <dcterms:created xsi:type="dcterms:W3CDTF">2020-10-30T03:10:59Z</dcterms:created>
  <dcterms:modified xsi:type="dcterms:W3CDTF">2020-11-01T00:56:59Z</dcterms:modified>
</cp:coreProperties>
</file>