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C78-68B2-4B84-8BC0-2F84B24B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6087F-E039-4CFA-9EBB-62647FBA4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B367-80BE-4EB5-93D5-C65CBFF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540F-9E0A-4C28-9F31-89ED94A8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B8F0-5BF1-4813-A130-7A7936F2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4C08-C5A0-4179-92A5-25A116E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D28D7-E890-43F8-BE77-72E1CD3A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5C0F-7E50-48CE-9506-34F55D0C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8F48-22F0-48B4-8278-84D6D1C3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1A5E-9D0F-424B-BA47-6166AFE3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E8D2A-E73E-471B-BAD1-9648423A6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D16B-1F42-47A9-BB27-E45C09E1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C811-0862-48EA-B674-E9480F9B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C944-420E-451E-AF0E-8A813FC4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7FF2-AB79-4CFB-8262-E7577CC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55B0-5902-454C-AD2B-5D289891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04E6-55BE-47B4-9A53-8FC6DCA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ADBF-CCE0-456E-85A2-6A47CFDF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9903-0980-439A-A439-5E364E32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FE84-3D25-4814-A441-7CD4472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5BD2-1E35-4D3D-95AF-79578650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AF3A-10B1-4BF8-A22A-D646D3C3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28AC-8CE8-4211-A9B1-94AAF597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4725-F983-4D7A-9151-BC5102A5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DF42-A5F9-46BE-A1F6-DF2078F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72-6B38-474D-9ED6-3084168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B018-600C-4257-B220-59959AE8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619E-4434-4ACD-A8AC-0764D400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32F4-4B3E-4D61-B4B1-AEA5D331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B305-D006-44C7-A891-9074236F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DA7A-3450-4497-B2DF-AA960AD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D373-AE7F-415C-B027-0D0426ED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FF60-98B4-42B1-B144-022DBCEB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9AF0-C22C-47DA-A029-B45B1452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DC4FF-2597-4E74-8452-B207A38D0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57A75-8C69-463D-9E0E-77C3E383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8B751-BC18-41FA-B649-F9DD05ED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A045E-23C7-407A-AC8E-636AAD29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3F6B2-235B-4BEF-A1B8-B787030E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9B5-E5B2-4DAA-8925-F3EC2A38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1D06A-CDB7-47F8-9493-A388E751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66E2-FBF8-44A7-87D6-40CAF49B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37F53-DCA0-4110-895C-3ADE5F43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80CB9-9F27-4C15-8262-55A68353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149DA-C9F4-46D2-BA48-E271E015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D68F-CE1A-47B7-A62F-2BFA5436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4E1B-3899-4B20-9DF0-618B4B6F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8568-2E7C-4514-A5CF-D4751674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47FD-BFAD-451A-A583-4A564243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BFAC-BC6C-43FF-8AA8-3E7FB7E4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E3F44-219F-41A3-9C8D-E1309EB0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DD53-1B38-4913-9839-1BBACC04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DA3A-24FF-4FF6-9036-4B86255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F1108-04A6-487E-B891-F89F5C024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5F04E-B475-4B31-9E4A-E7A8491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651ED-ECC0-4E59-BF8F-30EB10CA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B4DA-7FD8-4C1C-AE27-846B8EB8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4D67B-F8FC-43DF-A4DC-9CB1087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6EC84-78EC-4EF5-9DC0-44B5412E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DF3B-E0C1-41DF-8121-F76D7C5A6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18DA-E157-42D5-BFD8-1182B6124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B656-4D4A-4D57-A140-88486166D35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CB7B-5349-4166-BA64-808C36079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AD09-3851-4F58-84A2-AC89522E2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C026-1329-4A07-9DD9-480812E0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151A916-8E3F-4650-AB47-589412BC9337}"/>
              </a:ext>
            </a:extLst>
          </p:cNvPr>
          <p:cNvSpPr>
            <a:spLocks noChangeAspect="1"/>
          </p:cNvSpPr>
          <p:nvPr/>
        </p:nvSpPr>
        <p:spPr>
          <a:xfrm>
            <a:off x="2593110" y="409267"/>
            <a:ext cx="7005780" cy="6039465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3E62676-AE9B-4E9C-A190-A325570775D2}"/>
              </a:ext>
            </a:extLst>
          </p:cNvPr>
          <p:cNvGrpSpPr>
            <a:grpSpLocks noChangeAspect="1"/>
          </p:cNvGrpSpPr>
          <p:nvPr/>
        </p:nvGrpSpPr>
        <p:grpSpPr>
          <a:xfrm>
            <a:off x="2593110" y="409267"/>
            <a:ext cx="7005780" cy="6039465"/>
            <a:chOff x="3760740" y="1194619"/>
            <a:chExt cx="4670520" cy="402631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55B6A33-1B8E-4461-A774-776F0DBAB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12B701-4CC6-4D30-9AB0-2AC69815869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82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FA652-8090-4DC4-ACA9-524E61E37443}"/>
              </a:ext>
            </a:extLst>
          </p:cNvPr>
          <p:cNvGrpSpPr>
            <a:grpSpLocks noChangeAspect="1"/>
          </p:cNvGrpSpPr>
          <p:nvPr/>
        </p:nvGrpSpPr>
        <p:grpSpPr>
          <a:xfrm>
            <a:off x="2593110" y="409267"/>
            <a:ext cx="7005780" cy="6039465"/>
            <a:chOff x="3760740" y="1194619"/>
            <a:chExt cx="4670520" cy="402631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55B6A33-1B8E-4461-A774-776F0DBAB7F8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12B701-4CC6-4D30-9AB0-2AC69815869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01C0AB9-84EC-4E7D-B33D-A2A8135D82E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080" y="195461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A01764C-EC12-4370-94B6-3BE0FC6E9D9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487164" y="3975145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DFC8415-000A-46FA-A762-6FFA6822E01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40973" y="397514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0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5971EE-41D2-48FE-9BDF-4BF29AE549EC}"/>
              </a:ext>
            </a:extLst>
          </p:cNvPr>
          <p:cNvGrpSpPr>
            <a:grpSpLocks noChangeAspect="1"/>
          </p:cNvGrpSpPr>
          <p:nvPr/>
        </p:nvGrpSpPr>
        <p:grpSpPr>
          <a:xfrm>
            <a:off x="2593110" y="409267"/>
            <a:ext cx="7005780" cy="6039465"/>
            <a:chOff x="3760740" y="1194619"/>
            <a:chExt cx="4670520" cy="402631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55B6A33-1B8E-4461-A774-776F0DBAB7F8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12B701-4CC6-4D30-9AB0-2AC69815869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01C0AB9-84EC-4E7D-B33D-A2A8135D82E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080" y="195461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A01764C-EC12-4370-94B6-3BE0FC6E9D9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487164" y="3975145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DFC8415-000A-46FA-A762-6FFA6822E01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40973" y="397514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F2B654-A6FE-48D6-80C1-A638E6996EFC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870726" y="155692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B1E03EC-7EFE-4687-895C-C3838EAB1B8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7" y="255426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B2A9AF1-8B67-468E-B240-22F712B857B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90295" y="2592255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E72DEF1-1F8E-44E3-B584-5791F933183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717829" y="3575026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3EB3AA9-4831-404A-9487-E22C883F3046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074642" y="3589478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78E3D11-4515-426A-A7F3-9FF2D7176472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110425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30DEF46-0AC1-42C0-8AA8-0692BAEF160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8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23F9514-313B-4D30-9AED-1D00E5B0D80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86979" y="4620040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664863B-C14A-4961-AFA8-9AE28199F4F2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655193" y="4621179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4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9B6772-64A1-4DE7-B31A-7A8C29884FA8}"/>
              </a:ext>
            </a:extLst>
          </p:cNvPr>
          <p:cNvGrpSpPr>
            <a:grpSpLocks noChangeAspect="1"/>
          </p:cNvGrpSpPr>
          <p:nvPr/>
        </p:nvGrpSpPr>
        <p:grpSpPr>
          <a:xfrm>
            <a:off x="2593110" y="409267"/>
            <a:ext cx="7005780" cy="6039465"/>
            <a:chOff x="3760740" y="1194619"/>
            <a:chExt cx="4670520" cy="402631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55B6A33-1B8E-4461-A774-776F0DBAB7F8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12B701-4CC6-4D30-9AB0-2AC69815869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01C0AB9-84EC-4E7D-B33D-A2A8135D82E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080" y="195461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A01764C-EC12-4370-94B6-3BE0FC6E9D9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487164" y="3975145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DFC8415-000A-46FA-A762-6FFA6822E01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40973" y="397514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F2B654-A6FE-48D6-80C1-A638E6996EFC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870726" y="155692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B1E03EC-7EFE-4687-895C-C3838EAB1B8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7" y="255426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B2A9AF1-8B67-468E-B240-22F712B857B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90295" y="2592255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E72DEF1-1F8E-44E3-B584-5791F933183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717829" y="3575026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3EB3AA9-4831-404A-9487-E22C883F3046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074642" y="3589478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78E3D11-4515-426A-A7F3-9FF2D7176472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110425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30DEF46-0AC1-42C0-8AA8-0692BAEF160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8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23F9514-313B-4D30-9AED-1D00E5B0D80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86979" y="4620040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664863B-C14A-4961-AFA8-9AE28199F4F2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655193" y="4621179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7431F9-AE6A-42BD-A40B-144AD056452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986243" y="136341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5DE64E4-026A-46B9-AC21-B06CACB52F4B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314" y="1874031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7D4E1D8-C977-4183-9844-C43AD123D665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300884" y="1874031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62E3EEB-C753-450D-8D30-1F66AE52F2F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415674" y="2372993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E4BADD9-8E02-4609-9D3E-29AEB0536EC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110946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0F627E6-CB9B-4EC8-975C-24AB6C4C5842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704032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C33D156-BFF7-4965-97EA-DB6C828080DB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590317" y="2372993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3C010DD-2728-402D-BE1C-794A9F75900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300963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A67639E-7F27-4B70-86E0-DF9307CB047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900518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8DD39A4-3DD7-40AB-AF58-0B7677647ED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832323" y="3383744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9F4C313-1312-47B6-982A-63E74BE19BB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523413" y="3886821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9115901-922C-42A2-8A8A-45881D5ABA9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140108" y="3887199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5316741-C3D5-40C4-A026-5F9E45FCFFB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223562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7324D5D-9D23-44BB-A7CC-4F3B714EE4F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3920930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244ADCF-0F44-437D-B761-4743EBCF840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513448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F707081-6DEC-44C4-A816-FD1F557EB5B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430890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76C5846-94D8-4ABB-9B31-010EC249E28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105966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519FE01-0DB0-4F97-A871-0B762470F6DD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98484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DA9AA8A-945B-476E-841B-F792A2C4ADCB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184761" y="339010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7615487F-D35F-4BEE-B1CC-E244874FD18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95038" y="3880698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D9000AD2-70D5-4B76-9DD6-FBF36C79DA0E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474248" y="388682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E6EE2BE-0FDD-4595-94C3-3970538AF2D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592344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B322154-D139-4B9E-B4D1-182EEDD4B0A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291002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08AFFF1-164E-402A-A14E-924B9AB0ED9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83520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98E6D54-CD7E-4295-B7E8-6FE4B57DAFB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776735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9D3A017-C4E4-4B30-AD9A-32B320C373B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476038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20189A5-5986-43A0-9607-0A3C2F2B532C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8068556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151A916-8E3F-4650-AB47-589412BC9337}"/>
              </a:ext>
            </a:extLst>
          </p:cNvPr>
          <p:cNvSpPr>
            <a:spLocks noChangeAspect="1"/>
          </p:cNvSpPr>
          <p:nvPr/>
        </p:nvSpPr>
        <p:spPr>
          <a:xfrm>
            <a:off x="405895" y="420083"/>
            <a:ext cx="3269364" cy="281841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93C042-930F-45C2-8AFE-49C58A15D7EA}"/>
              </a:ext>
            </a:extLst>
          </p:cNvPr>
          <p:cNvGrpSpPr>
            <a:grpSpLocks noChangeAspect="1"/>
          </p:cNvGrpSpPr>
          <p:nvPr/>
        </p:nvGrpSpPr>
        <p:grpSpPr>
          <a:xfrm>
            <a:off x="4473765" y="420083"/>
            <a:ext cx="3269364" cy="2818417"/>
            <a:chOff x="3760740" y="1194619"/>
            <a:chExt cx="4670520" cy="402631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BAEFA16-C85C-49F9-B61B-4771085006D5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AF931C4-2E74-4E2C-B9AB-591D70EA236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77901" y="2672653"/>
              <a:ext cx="2335260" cy="20131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529668-3945-4AD4-BB8A-8D363E022642}"/>
              </a:ext>
            </a:extLst>
          </p:cNvPr>
          <p:cNvGrpSpPr>
            <a:grpSpLocks noChangeAspect="1"/>
          </p:cNvGrpSpPr>
          <p:nvPr/>
        </p:nvGrpSpPr>
        <p:grpSpPr>
          <a:xfrm>
            <a:off x="8541636" y="420083"/>
            <a:ext cx="3269364" cy="2818417"/>
            <a:chOff x="3760740" y="1194619"/>
            <a:chExt cx="4670520" cy="4026310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DFF126E-D589-4D50-9CDE-527842BF4BCE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733078F-715F-4DB3-9AEB-15CD548E40D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523BA68-C282-475D-B7DE-B19358AD7AE5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080" y="195461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BF19919-86CD-4DCD-8DF2-C409F5CACE2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487164" y="3975145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04A062B-E725-4DFA-A937-E1C6ACADD4DC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40973" y="397514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3E24AB-21C9-4F01-B114-E3580F50B046}"/>
              </a:ext>
            </a:extLst>
          </p:cNvPr>
          <p:cNvGrpSpPr>
            <a:grpSpLocks noChangeAspect="1"/>
          </p:cNvGrpSpPr>
          <p:nvPr/>
        </p:nvGrpSpPr>
        <p:grpSpPr>
          <a:xfrm>
            <a:off x="2465340" y="3556820"/>
            <a:ext cx="3269364" cy="2818417"/>
            <a:chOff x="3760740" y="1194619"/>
            <a:chExt cx="4670520" cy="402631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D8A6B43-FABF-41E8-9247-F3B235754929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5FED298-4A39-4467-9002-BC11AEEF210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57F14-C29F-4780-B6A9-AB84B8EB5EE6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080" y="195461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DC9205-5608-4A59-B78A-EA9414A370E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487164" y="3975145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2902F4-8F05-4AD8-9476-81B74CE9C87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40973" y="397514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FF3CE89-A1A9-43B9-8F95-36A8FB56C77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870726" y="155692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DFCEF34-208A-4B0F-8C9C-DD88BFC73D62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7" y="255426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9CD54B9-3D27-4E2E-AB7F-8CBD1494337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90295" y="2592255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B4F4486-060C-4493-B120-22CE140D245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717829" y="3575026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FE4F8FE-181B-499D-ACFF-3D6480034A2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074642" y="3589478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B23A590-F20D-439A-960A-580EB8F2768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110425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747B7E8-6CC8-47E6-B9AA-4780303EC39E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8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82595A5-2C3D-4475-B398-A7F5A0B626A6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86979" y="4620040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95DBDE7-2719-48F1-8216-C81C8866F05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655193" y="4621179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216894-563C-4CCE-AF83-E17269027730}"/>
              </a:ext>
            </a:extLst>
          </p:cNvPr>
          <p:cNvGrpSpPr>
            <a:grpSpLocks noChangeAspect="1"/>
          </p:cNvGrpSpPr>
          <p:nvPr/>
        </p:nvGrpSpPr>
        <p:grpSpPr>
          <a:xfrm>
            <a:off x="6515742" y="3556820"/>
            <a:ext cx="3269364" cy="2818417"/>
            <a:chOff x="3760740" y="1194619"/>
            <a:chExt cx="4670520" cy="402631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68784EB-FD3D-4CE4-A89C-4920F8DA2E20}"/>
                </a:ext>
              </a:extLst>
            </p:cNvPr>
            <p:cNvSpPr/>
            <p:nvPr/>
          </p:nvSpPr>
          <p:spPr>
            <a:xfrm>
              <a:off x="3760740" y="1194619"/>
              <a:ext cx="4670520" cy="4026310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EF88A7C-D600-4A96-BF47-0EB02C22456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50687" y="2699867"/>
              <a:ext cx="2335260" cy="20131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D99654F-253D-4E59-8C8E-2475A670990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080" y="195461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83F450A-1C0B-49F6-A3C5-AF063FB701A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487164" y="3975145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11998EF-FBF9-44FC-A07E-A23B2174CBE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40973" y="3975146"/>
              <a:ext cx="1167630" cy="100657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6AE1D43-5E10-4DF8-864B-01B24E66F16D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870726" y="155692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4D5796-DBB7-40E8-A86B-20E770D9064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7" y="2554267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A899C61-A67A-4E04-BD09-BE6A846E780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90295" y="2592255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C09D566-959C-42E3-A1BD-465D8A387765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717829" y="3575026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958BFA1-00F1-4B10-B24E-2D5F892B57C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074642" y="3589478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667480E-0A74-4936-B1DA-62F7075E037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110425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31DB788-848B-458A-A920-63700230647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284938" y="4605412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236FFD30-F8BA-44AC-9B77-0857D703CC25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486979" y="4620040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1A8CF94-20D2-427D-A234-035EB666BA2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655193" y="4621179"/>
              <a:ext cx="583815" cy="503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FC242BD-D692-4A5B-8740-3D5427A94C0E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986243" y="136341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F09021D-2218-4011-96CB-A038AB6A012B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81314" y="1874031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4F9E2622-8364-4B5C-B426-9D530F5F00FB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300884" y="1874031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14BFDCC6-08B5-426D-87BD-66FDB3E536A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415674" y="2372993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E4458BC-5E6C-4475-967E-1886B6393A5D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110946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F7D1652-1A66-427D-876F-7E9C48C9247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704032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A1D4C4EB-1940-46D6-9A09-DE5FC88E21CD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590317" y="2372993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C13667D-5F91-4388-B919-7CABC4410BB5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300963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C492FA2-0E9C-4E2B-984D-E87A52E8F9D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900518" y="289205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9977A0D-6F0D-431E-B531-E108523A767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832323" y="3383744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22941B-95E6-42B8-819B-A06003A5077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523413" y="3886821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D89F154-B60E-4C7F-8B2E-EBE0EC47BE3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140108" y="3887199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7FF92-52F8-4748-9D01-B49853D53307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223562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9DE9ACE-1418-4F2C-AAD1-1CE15CBE7A4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3920930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DA0BF92A-0CD2-4908-884B-14EE1D4E47A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4513448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255F0E4-A3A5-4C32-85C1-CC65E1D3799E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430890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13ACFEA8-09EC-4F8E-826B-3C9E8215191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105966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81110611-1471-41F8-9EA1-8BFE1A1E260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698484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F341AF6-8269-4284-98C6-DFDDF24AF3DA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184761" y="339010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3676630-FB98-4498-A683-CAB87625001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95038" y="3880698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F7D28B3-4FE7-480D-ADC0-D9D22A74B3D1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474248" y="3886822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72357485-5F74-4F33-8ABA-B3A9780EB7E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592344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2F916E6-32AA-489B-A85E-5A5DEC5E193D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291002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ABD2B82-0310-4937-A2EC-64FC9EE9ED08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6883520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EAEDB2F-E845-40A8-8737-90117257258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776735" y="4408666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316E4C6-C2EE-47BF-9150-DD1DA2DAFA4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7476038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792922A-5598-4150-AA8C-95998933D824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8068556" y="4906337"/>
              <a:ext cx="291908" cy="2516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69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8</cp:revision>
  <dcterms:created xsi:type="dcterms:W3CDTF">2018-11-11T02:12:15Z</dcterms:created>
  <dcterms:modified xsi:type="dcterms:W3CDTF">2018-11-11T15:03:57Z</dcterms:modified>
</cp:coreProperties>
</file>