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>
        <p:scale>
          <a:sx n="267" d="100"/>
          <a:sy n="267" d="100"/>
        </p:scale>
        <p:origin x="-2318" y="-7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FFFF-D109-47E2-BE2A-0BFA55382B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144" y="1444409"/>
            <a:ext cx="2841136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73687" y="329784"/>
            <a:ext cx="730457" cy="5096655"/>
            <a:chOff x="573687" y="329784"/>
            <a:chExt cx="730457" cy="509665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04144" y="329784"/>
              <a:ext cx="0" cy="5096655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87829" y="7184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87827" y="113658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87828" y="14833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87827" y="1899066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87829" y="23313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87828" y="27470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87828" y="30962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87827" y="35119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73691" y="39465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73689" y="436464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73690" y="47114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3687" y="37993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561944" y="1445947"/>
            <a:ext cx="3120094" cy="801553"/>
          </a:xfrm>
          <a:custGeom>
            <a:avLst/>
            <a:gdLst>
              <a:gd name="connsiteX0" fmla="*/ 0 w 2841136"/>
              <a:gd name="connsiteY0" fmla="*/ 0 h 584616"/>
              <a:gd name="connsiteX1" fmla="*/ 2841136 w 2841136"/>
              <a:gd name="connsiteY1" fmla="*/ 0 h 584616"/>
              <a:gd name="connsiteX2" fmla="*/ 2841136 w 2841136"/>
              <a:gd name="connsiteY2" fmla="*/ 584616 h 584616"/>
              <a:gd name="connsiteX3" fmla="*/ 0 w 2841136"/>
              <a:gd name="connsiteY3" fmla="*/ 584616 h 584616"/>
              <a:gd name="connsiteX4" fmla="*/ 0 w 2841136"/>
              <a:gd name="connsiteY4" fmla="*/ 0 h 584616"/>
              <a:gd name="connsiteX0" fmla="*/ 0 w 2841136"/>
              <a:gd name="connsiteY0" fmla="*/ 16965 h 601581"/>
              <a:gd name="connsiteX1" fmla="*/ 677056 w 2841136"/>
              <a:gd name="connsiteY1" fmla="*/ 0 h 601581"/>
              <a:gd name="connsiteX2" fmla="*/ 2841136 w 2841136"/>
              <a:gd name="connsiteY2" fmla="*/ 16965 h 601581"/>
              <a:gd name="connsiteX3" fmla="*/ 2841136 w 2841136"/>
              <a:gd name="connsiteY3" fmla="*/ 601581 h 601581"/>
              <a:gd name="connsiteX4" fmla="*/ 0 w 2841136"/>
              <a:gd name="connsiteY4" fmla="*/ 601581 h 601581"/>
              <a:gd name="connsiteX5" fmla="*/ 0 w 2841136"/>
              <a:gd name="connsiteY5" fmla="*/ 16965 h 601581"/>
              <a:gd name="connsiteX0" fmla="*/ 0 w 2841136"/>
              <a:gd name="connsiteY0" fmla="*/ 16965 h 601581"/>
              <a:gd name="connsiteX1" fmla="*/ 677056 w 2841136"/>
              <a:gd name="connsiteY1" fmla="*/ 0 h 601581"/>
              <a:gd name="connsiteX2" fmla="*/ 1941976 w 2841136"/>
              <a:gd name="connsiteY2" fmla="*/ 1 h 601581"/>
              <a:gd name="connsiteX3" fmla="*/ 2841136 w 2841136"/>
              <a:gd name="connsiteY3" fmla="*/ 16965 h 601581"/>
              <a:gd name="connsiteX4" fmla="*/ 2841136 w 2841136"/>
              <a:gd name="connsiteY4" fmla="*/ 601581 h 601581"/>
              <a:gd name="connsiteX5" fmla="*/ 0 w 2841136"/>
              <a:gd name="connsiteY5" fmla="*/ 601581 h 601581"/>
              <a:gd name="connsiteX6" fmla="*/ 0 w 2841136"/>
              <a:gd name="connsiteY6" fmla="*/ 16965 h 601581"/>
              <a:gd name="connsiteX0" fmla="*/ 0 w 2841136"/>
              <a:gd name="connsiteY0" fmla="*/ 16965 h 609601"/>
              <a:gd name="connsiteX1" fmla="*/ 677056 w 2841136"/>
              <a:gd name="connsiteY1" fmla="*/ 0 h 609601"/>
              <a:gd name="connsiteX2" fmla="*/ 1941976 w 2841136"/>
              <a:gd name="connsiteY2" fmla="*/ 1 h 609601"/>
              <a:gd name="connsiteX3" fmla="*/ 2841136 w 2841136"/>
              <a:gd name="connsiteY3" fmla="*/ 16965 h 609601"/>
              <a:gd name="connsiteX4" fmla="*/ 2841136 w 2841136"/>
              <a:gd name="connsiteY4" fmla="*/ 601581 h 609601"/>
              <a:gd name="connsiteX5" fmla="*/ 661816 w 2841136"/>
              <a:gd name="connsiteY5" fmla="*/ 609601 h 609601"/>
              <a:gd name="connsiteX6" fmla="*/ 0 w 2841136"/>
              <a:gd name="connsiteY6" fmla="*/ 601581 h 609601"/>
              <a:gd name="connsiteX7" fmla="*/ 0 w 2841136"/>
              <a:gd name="connsiteY7" fmla="*/ 16965 h 609601"/>
              <a:gd name="connsiteX0" fmla="*/ 0 w 2841136"/>
              <a:gd name="connsiteY0" fmla="*/ 16965 h 609601"/>
              <a:gd name="connsiteX1" fmla="*/ 677056 w 2841136"/>
              <a:gd name="connsiteY1" fmla="*/ 0 h 609601"/>
              <a:gd name="connsiteX2" fmla="*/ 1941976 w 2841136"/>
              <a:gd name="connsiteY2" fmla="*/ 1 h 609601"/>
              <a:gd name="connsiteX3" fmla="*/ 2841136 w 2841136"/>
              <a:gd name="connsiteY3" fmla="*/ 16965 h 609601"/>
              <a:gd name="connsiteX4" fmla="*/ 2841136 w 2841136"/>
              <a:gd name="connsiteY4" fmla="*/ 601581 h 609601"/>
              <a:gd name="connsiteX5" fmla="*/ 1926736 w 2841136"/>
              <a:gd name="connsiteY5" fmla="*/ 594361 h 609601"/>
              <a:gd name="connsiteX6" fmla="*/ 661816 w 2841136"/>
              <a:gd name="connsiteY6" fmla="*/ 609601 h 609601"/>
              <a:gd name="connsiteX7" fmla="*/ 0 w 2841136"/>
              <a:gd name="connsiteY7" fmla="*/ 601581 h 609601"/>
              <a:gd name="connsiteX8" fmla="*/ 0 w 2841136"/>
              <a:gd name="connsiteY8" fmla="*/ 16965 h 609601"/>
              <a:gd name="connsiteX0" fmla="*/ 0 w 2886856"/>
              <a:gd name="connsiteY0" fmla="*/ 16965 h 799701"/>
              <a:gd name="connsiteX1" fmla="*/ 677056 w 2886856"/>
              <a:gd name="connsiteY1" fmla="*/ 0 h 799701"/>
              <a:gd name="connsiteX2" fmla="*/ 1941976 w 2886856"/>
              <a:gd name="connsiteY2" fmla="*/ 1 h 799701"/>
              <a:gd name="connsiteX3" fmla="*/ 2841136 w 2886856"/>
              <a:gd name="connsiteY3" fmla="*/ 16965 h 799701"/>
              <a:gd name="connsiteX4" fmla="*/ 2886856 w 2886856"/>
              <a:gd name="connsiteY4" fmla="*/ 799701 h 799701"/>
              <a:gd name="connsiteX5" fmla="*/ 1926736 w 2886856"/>
              <a:gd name="connsiteY5" fmla="*/ 594361 h 799701"/>
              <a:gd name="connsiteX6" fmla="*/ 661816 w 2886856"/>
              <a:gd name="connsiteY6" fmla="*/ 609601 h 799701"/>
              <a:gd name="connsiteX7" fmla="*/ 0 w 2886856"/>
              <a:gd name="connsiteY7" fmla="*/ 601581 h 799701"/>
              <a:gd name="connsiteX8" fmla="*/ 0 w 2886856"/>
              <a:gd name="connsiteY8" fmla="*/ 16965 h 799701"/>
              <a:gd name="connsiteX0" fmla="*/ 0 w 2947816"/>
              <a:gd name="connsiteY0" fmla="*/ 16965 h 799701"/>
              <a:gd name="connsiteX1" fmla="*/ 677056 w 2947816"/>
              <a:gd name="connsiteY1" fmla="*/ 0 h 799701"/>
              <a:gd name="connsiteX2" fmla="*/ 1941976 w 2947816"/>
              <a:gd name="connsiteY2" fmla="*/ 1 h 799701"/>
              <a:gd name="connsiteX3" fmla="*/ 2947816 w 2947816"/>
              <a:gd name="connsiteY3" fmla="*/ 215085 h 799701"/>
              <a:gd name="connsiteX4" fmla="*/ 2886856 w 2947816"/>
              <a:gd name="connsiteY4" fmla="*/ 799701 h 799701"/>
              <a:gd name="connsiteX5" fmla="*/ 1926736 w 2947816"/>
              <a:gd name="connsiteY5" fmla="*/ 594361 h 799701"/>
              <a:gd name="connsiteX6" fmla="*/ 661816 w 2947816"/>
              <a:gd name="connsiteY6" fmla="*/ 609601 h 799701"/>
              <a:gd name="connsiteX7" fmla="*/ 0 w 2947816"/>
              <a:gd name="connsiteY7" fmla="*/ 601581 h 799701"/>
              <a:gd name="connsiteX8" fmla="*/ 0 w 2947816"/>
              <a:gd name="connsiteY8" fmla="*/ 16965 h 799701"/>
              <a:gd name="connsiteX0" fmla="*/ 0 w 2947816"/>
              <a:gd name="connsiteY0" fmla="*/ 16965 h 799701"/>
              <a:gd name="connsiteX1" fmla="*/ 677056 w 2947816"/>
              <a:gd name="connsiteY1" fmla="*/ 0 h 799701"/>
              <a:gd name="connsiteX2" fmla="*/ 1941976 w 2947816"/>
              <a:gd name="connsiteY2" fmla="*/ 1 h 799701"/>
              <a:gd name="connsiteX3" fmla="*/ 2947816 w 2947816"/>
              <a:gd name="connsiteY3" fmla="*/ 215085 h 799701"/>
              <a:gd name="connsiteX4" fmla="*/ 2886856 w 2947816"/>
              <a:gd name="connsiteY4" fmla="*/ 799701 h 799701"/>
              <a:gd name="connsiteX5" fmla="*/ 1913483 w 2947816"/>
              <a:gd name="connsiteY5" fmla="*/ 634117 h 799701"/>
              <a:gd name="connsiteX6" fmla="*/ 661816 w 2947816"/>
              <a:gd name="connsiteY6" fmla="*/ 609601 h 799701"/>
              <a:gd name="connsiteX7" fmla="*/ 0 w 2947816"/>
              <a:gd name="connsiteY7" fmla="*/ 601581 h 799701"/>
              <a:gd name="connsiteX8" fmla="*/ 0 w 2947816"/>
              <a:gd name="connsiteY8" fmla="*/ 16965 h 799701"/>
              <a:gd name="connsiteX0" fmla="*/ 0 w 2947816"/>
              <a:gd name="connsiteY0" fmla="*/ 16965 h 799701"/>
              <a:gd name="connsiteX1" fmla="*/ 677056 w 2947816"/>
              <a:gd name="connsiteY1" fmla="*/ 0 h 799701"/>
              <a:gd name="connsiteX2" fmla="*/ 1955228 w 2947816"/>
              <a:gd name="connsiteY2" fmla="*/ 53010 h 799701"/>
              <a:gd name="connsiteX3" fmla="*/ 2947816 w 2947816"/>
              <a:gd name="connsiteY3" fmla="*/ 215085 h 799701"/>
              <a:gd name="connsiteX4" fmla="*/ 2886856 w 2947816"/>
              <a:gd name="connsiteY4" fmla="*/ 799701 h 799701"/>
              <a:gd name="connsiteX5" fmla="*/ 1913483 w 2947816"/>
              <a:gd name="connsiteY5" fmla="*/ 634117 h 799701"/>
              <a:gd name="connsiteX6" fmla="*/ 661816 w 2947816"/>
              <a:gd name="connsiteY6" fmla="*/ 609601 h 799701"/>
              <a:gd name="connsiteX7" fmla="*/ 0 w 2947816"/>
              <a:gd name="connsiteY7" fmla="*/ 601581 h 799701"/>
              <a:gd name="connsiteX8" fmla="*/ 0 w 2947816"/>
              <a:gd name="connsiteY8" fmla="*/ 16965 h 799701"/>
              <a:gd name="connsiteX0" fmla="*/ 0 w 3120094"/>
              <a:gd name="connsiteY0" fmla="*/ 16965 h 799701"/>
              <a:gd name="connsiteX1" fmla="*/ 677056 w 3120094"/>
              <a:gd name="connsiteY1" fmla="*/ 0 h 799701"/>
              <a:gd name="connsiteX2" fmla="*/ 1955228 w 3120094"/>
              <a:gd name="connsiteY2" fmla="*/ 53010 h 799701"/>
              <a:gd name="connsiteX3" fmla="*/ 3120094 w 3120094"/>
              <a:gd name="connsiteY3" fmla="*/ 254841 h 799701"/>
              <a:gd name="connsiteX4" fmla="*/ 2886856 w 3120094"/>
              <a:gd name="connsiteY4" fmla="*/ 799701 h 799701"/>
              <a:gd name="connsiteX5" fmla="*/ 1913483 w 3120094"/>
              <a:gd name="connsiteY5" fmla="*/ 634117 h 799701"/>
              <a:gd name="connsiteX6" fmla="*/ 661816 w 3120094"/>
              <a:gd name="connsiteY6" fmla="*/ 609601 h 799701"/>
              <a:gd name="connsiteX7" fmla="*/ 0 w 3120094"/>
              <a:gd name="connsiteY7" fmla="*/ 601581 h 799701"/>
              <a:gd name="connsiteX8" fmla="*/ 0 w 3120094"/>
              <a:gd name="connsiteY8" fmla="*/ 16965 h 799701"/>
              <a:gd name="connsiteX0" fmla="*/ 0 w 3120094"/>
              <a:gd name="connsiteY0" fmla="*/ 16965 h 799701"/>
              <a:gd name="connsiteX1" fmla="*/ 677056 w 3120094"/>
              <a:gd name="connsiteY1" fmla="*/ 0 h 799701"/>
              <a:gd name="connsiteX2" fmla="*/ 1955228 w 3120094"/>
              <a:gd name="connsiteY2" fmla="*/ 53010 h 799701"/>
              <a:gd name="connsiteX3" fmla="*/ 3120094 w 3120094"/>
              <a:gd name="connsiteY3" fmla="*/ 254841 h 799701"/>
              <a:gd name="connsiteX4" fmla="*/ 2886856 w 3120094"/>
              <a:gd name="connsiteY4" fmla="*/ 799701 h 799701"/>
              <a:gd name="connsiteX5" fmla="*/ 1913483 w 3120094"/>
              <a:gd name="connsiteY5" fmla="*/ 634117 h 799701"/>
              <a:gd name="connsiteX6" fmla="*/ 661816 w 3120094"/>
              <a:gd name="connsiteY6" fmla="*/ 609601 h 799701"/>
              <a:gd name="connsiteX7" fmla="*/ 0 w 3120094"/>
              <a:gd name="connsiteY7" fmla="*/ 601581 h 799701"/>
              <a:gd name="connsiteX8" fmla="*/ 0 w 3120094"/>
              <a:gd name="connsiteY8" fmla="*/ 16965 h 799701"/>
              <a:gd name="connsiteX0" fmla="*/ 0 w 3120094"/>
              <a:gd name="connsiteY0" fmla="*/ 16965 h 812118"/>
              <a:gd name="connsiteX1" fmla="*/ 677056 w 3120094"/>
              <a:gd name="connsiteY1" fmla="*/ 0 h 812118"/>
              <a:gd name="connsiteX2" fmla="*/ 1955228 w 3120094"/>
              <a:gd name="connsiteY2" fmla="*/ 53010 h 812118"/>
              <a:gd name="connsiteX3" fmla="*/ 3120094 w 3120094"/>
              <a:gd name="connsiteY3" fmla="*/ 254841 h 812118"/>
              <a:gd name="connsiteX4" fmla="*/ 2886856 w 3120094"/>
              <a:gd name="connsiteY4" fmla="*/ 799701 h 812118"/>
              <a:gd name="connsiteX5" fmla="*/ 1913483 w 3120094"/>
              <a:gd name="connsiteY5" fmla="*/ 634117 h 812118"/>
              <a:gd name="connsiteX6" fmla="*/ 661816 w 3120094"/>
              <a:gd name="connsiteY6" fmla="*/ 609601 h 812118"/>
              <a:gd name="connsiteX7" fmla="*/ 0 w 3120094"/>
              <a:gd name="connsiteY7" fmla="*/ 601581 h 812118"/>
              <a:gd name="connsiteX8" fmla="*/ 0 w 3120094"/>
              <a:gd name="connsiteY8" fmla="*/ 16965 h 812118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41142"/>
              <a:gd name="connsiteY0" fmla="*/ 51052 h 846205"/>
              <a:gd name="connsiteX1" fmla="*/ 677056 w 3141142"/>
              <a:gd name="connsiteY1" fmla="*/ 34087 h 846205"/>
              <a:gd name="connsiteX2" fmla="*/ 1955228 w 3141142"/>
              <a:gd name="connsiteY2" fmla="*/ 87097 h 846205"/>
              <a:gd name="connsiteX3" fmla="*/ 3120094 w 3141142"/>
              <a:gd name="connsiteY3" fmla="*/ 288928 h 846205"/>
              <a:gd name="connsiteX4" fmla="*/ 2886856 w 3141142"/>
              <a:gd name="connsiteY4" fmla="*/ 833788 h 846205"/>
              <a:gd name="connsiteX5" fmla="*/ 1913483 w 3141142"/>
              <a:gd name="connsiteY5" fmla="*/ 668204 h 846205"/>
              <a:gd name="connsiteX6" fmla="*/ 661816 w 3141142"/>
              <a:gd name="connsiteY6" fmla="*/ 643688 h 846205"/>
              <a:gd name="connsiteX7" fmla="*/ 0 w 3141142"/>
              <a:gd name="connsiteY7" fmla="*/ 635668 h 846205"/>
              <a:gd name="connsiteX8" fmla="*/ 0 w 3141142"/>
              <a:gd name="connsiteY8" fmla="*/ 51052 h 846205"/>
              <a:gd name="connsiteX0" fmla="*/ 0 w 3141142"/>
              <a:gd name="connsiteY0" fmla="*/ 51052 h 833788"/>
              <a:gd name="connsiteX1" fmla="*/ 677056 w 3141142"/>
              <a:gd name="connsiteY1" fmla="*/ 34087 h 833788"/>
              <a:gd name="connsiteX2" fmla="*/ 1955228 w 3141142"/>
              <a:gd name="connsiteY2" fmla="*/ 87097 h 833788"/>
              <a:gd name="connsiteX3" fmla="*/ 3120094 w 3141142"/>
              <a:gd name="connsiteY3" fmla="*/ 288928 h 833788"/>
              <a:gd name="connsiteX4" fmla="*/ 2886856 w 3141142"/>
              <a:gd name="connsiteY4" fmla="*/ 833788 h 833788"/>
              <a:gd name="connsiteX5" fmla="*/ 1913483 w 3141142"/>
              <a:gd name="connsiteY5" fmla="*/ 668204 h 833788"/>
              <a:gd name="connsiteX6" fmla="*/ 661816 w 3141142"/>
              <a:gd name="connsiteY6" fmla="*/ 643688 h 833788"/>
              <a:gd name="connsiteX7" fmla="*/ 0 w 3141142"/>
              <a:gd name="connsiteY7" fmla="*/ 635668 h 833788"/>
              <a:gd name="connsiteX8" fmla="*/ 0 w 3141142"/>
              <a:gd name="connsiteY8" fmla="*/ 51052 h 833788"/>
              <a:gd name="connsiteX0" fmla="*/ 0 w 3141142"/>
              <a:gd name="connsiteY0" fmla="*/ 33473 h 816209"/>
              <a:gd name="connsiteX1" fmla="*/ 677056 w 3141142"/>
              <a:gd name="connsiteY1" fmla="*/ 16508 h 816209"/>
              <a:gd name="connsiteX2" fmla="*/ 1955228 w 3141142"/>
              <a:gd name="connsiteY2" fmla="*/ 69518 h 816209"/>
              <a:gd name="connsiteX3" fmla="*/ 3120094 w 3141142"/>
              <a:gd name="connsiteY3" fmla="*/ 271349 h 816209"/>
              <a:gd name="connsiteX4" fmla="*/ 2886856 w 3141142"/>
              <a:gd name="connsiteY4" fmla="*/ 816209 h 816209"/>
              <a:gd name="connsiteX5" fmla="*/ 1913483 w 3141142"/>
              <a:gd name="connsiteY5" fmla="*/ 650625 h 816209"/>
              <a:gd name="connsiteX6" fmla="*/ 661816 w 3141142"/>
              <a:gd name="connsiteY6" fmla="*/ 626109 h 816209"/>
              <a:gd name="connsiteX7" fmla="*/ 0 w 3141142"/>
              <a:gd name="connsiteY7" fmla="*/ 618089 h 816209"/>
              <a:gd name="connsiteX8" fmla="*/ 0 w 3141142"/>
              <a:gd name="connsiteY8" fmla="*/ 33473 h 816209"/>
              <a:gd name="connsiteX0" fmla="*/ 0 w 3141142"/>
              <a:gd name="connsiteY0" fmla="*/ 33473 h 816209"/>
              <a:gd name="connsiteX1" fmla="*/ 677056 w 3141142"/>
              <a:gd name="connsiteY1" fmla="*/ 16508 h 816209"/>
              <a:gd name="connsiteX2" fmla="*/ 1955228 w 3141142"/>
              <a:gd name="connsiteY2" fmla="*/ 69518 h 816209"/>
              <a:gd name="connsiteX3" fmla="*/ 3120094 w 3141142"/>
              <a:gd name="connsiteY3" fmla="*/ 271349 h 816209"/>
              <a:gd name="connsiteX4" fmla="*/ 2886856 w 3141142"/>
              <a:gd name="connsiteY4" fmla="*/ 816209 h 816209"/>
              <a:gd name="connsiteX5" fmla="*/ 1913483 w 3141142"/>
              <a:gd name="connsiteY5" fmla="*/ 650625 h 816209"/>
              <a:gd name="connsiteX6" fmla="*/ 661816 w 3141142"/>
              <a:gd name="connsiteY6" fmla="*/ 626109 h 816209"/>
              <a:gd name="connsiteX7" fmla="*/ 0 w 3141142"/>
              <a:gd name="connsiteY7" fmla="*/ 618089 h 816209"/>
              <a:gd name="connsiteX8" fmla="*/ 0 w 3141142"/>
              <a:gd name="connsiteY8" fmla="*/ 33473 h 816209"/>
              <a:gd name="connsiteX0" fmla="*/ 0 w 3141142"/>
              <a:gd name="connsiteY0" fmla="*/ 18817 h 801553"/>
              <a:gd name="connsiteX1" fmla="*/ 677056 w 3141142"/>
              <a:gd name="connsiteY1" fmla="*/ 1852 h 801553"/>
              <a:gd name="connsiteX2" fmla="*/ 1955228 w 3141142"/>
              <a:gd name="connsiteY2" fmla="*/ 54862 h 801553"/>
              <a:gd name="connsiteX3" fmla="*/ 3120094 w 3141142"/>
              <a:gd name="connsiteY3" fmla="*/ 256693 h 801553"/>
              <a:gd name="connsiteX4" fmla="*/ 2886856 w 3141142"/>
              <a:gd name="connsiteY4" fmla="*/ 801553 h 801553"/>
              <a:gd name="connsiteX5" fmla="*/ 1913483 w 3141142"/>
              <a:gd name="connsiteY5" fmla="*/ 635969 h 801553"/>
              <a:gd name="connsiteX6" fmla="*/ 661816 w 3141142"/>
              <a:gd name="connsiteY6" fmla="*/ 611453 h 801553"/>
              <a:gd name="connsiteX7" fmla="*/ 0 w 3141142"/>
              <a:gd name="connsiteY7" fmla="*/ 603433 h 801553"/>
              <a:gd name="connsiteX8" fmla="*/ 0 w 3141142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558445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0094" h="801553">
                <a:moveTo>
                  <a:pt x="0" y="18817"/>
                </a:moveTo>
                <a:cubicBezTo>
                  <a:pt x="338528" y="10334"/>
                  <a:pt x="351185" y="-4156"/>
                  <a:pt x="677056" y="1852"/>
                </a:cubicBezTo>
                <a:cubicBezTo>
                  <a:pt x="1002927" y="7860"/>
                  <a:pt x="1208901" y="-25274"/>
                  <a:pt x="1955228" y="54862"/>
                </a:cubicBezTo>
                <a:cubicBezTo>
                  <a:pt x="2347050" y="96933"/>
                  <a:pt x="2731805" y="189416"/>
                  <a:pt x="3120094" y="256693"/>
                </a:cubicBezTo>
                <a:cubicBezTo>
                  <a:pt x="2883322" y="875634"/>
                  <a:pt x="3136880" y="262124"/>
                  <a:pt x="2886856" y="801553"/>
                </a:cubicBezTo>
                <a:cubicBezTo>
                  <a:pt x="2500224" y="718992"/>
                  <a:pt x="2284323" y="676487"/>
                  <a:pt x="1913483" y="635969"/>
                </a:cubicBezTo>
                <a:cubicBezTo>
                  <a:pt x="1542643" y="595451"/>
                  <a:pt x="1953682" y="593121"/>
                  <a:pt x="661816" y="558445"/>
                </a:cubicBezTo>
                <a:lnTo>
                  <a:pt x="0" y="603433"/>
                </a:lnTo>
                <a:lnTo>
                  <a:pt x="0" y="1881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31487" y="350140"/>
            <a:ext cx="730457" cy="5096655"/>
            <a:chOff x="573687" y="329784"/>
            <a:chExt cx="730457" cy="509665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04144" y="329784"/>
              <a:ext cx="0" cy="5096655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87829" y="7184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7827" y="113658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87828" y="14833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87827" y="1899066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87829" y="23313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87828" y="27470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87828" y="30962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87827" y="35119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73691" y="39465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3689" y="436464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73690" y="47114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3687" y="37993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rapezoid 53"/>
          <p:cNvSpPr/>
          <p:nvPr/>
        </p:nvSpPr>
        <p:spPr>
          <a:xfrm rot="568434">
            <a:off x="8884735" y="1102089"/>
            <a:ext cx="556592" cy="503293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291181" y="1929820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304697" y="2143386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36732" y="1353736"/>
            <a:ext cx="184421" cy="184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697582" y="2029025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36731" y="1911991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89827" y="1642003"/>
            <a:ext cx="184421" cy="184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70741" y="2033550"/>
            <a:ext cx="56599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439779" y="2022030"/>
                <a:ext cx="56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79" y="2022030"/>
                <a:ext cx="565990" cy="369332"/>
              </a:xfrm>
              <a:prstGeom prst="rect">
                <a:avLst/>
              </a:prstGeom>
              <a:blipFill>
                <a:blip r:embed="rId2"/>
                <a:stretch>
                  <a:fillRect t="-2333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8882003" y="2126463"/>
            <a:ext cx="56599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5" idx="2"/>
          </p:cNvCxnSpPr>
          <p:nvPr/>
        </p:nvCxnSpPr>
        <p:spPr>
          <a:xfrm>
            <a:off x="8882003" y="2143386"/>
            <a:ext cx="422694" cy="9221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716031" y="2134237"/>
                <a:ext cx="56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031" y="2134237"/>
                <a:ext cx="565990" cy="369332"/>
              </a:xfrm>
              <a:prstGeom prst="rect">
                <a:avLst/>
              </a:prstGeom>
              <a:blipFill>
                <a:blip r:embed="rId3"/>
                <a:stretch>
                  <a:fillRect t="-22951" r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8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/>
          <p:cNvSpPr/>
          <p:nvPr/>
        </p:nvSpPr>
        <p:spPr>
          <a:xfrm>
            <a:off x="8489879" y="2005891"/>
            <a:ext cx="1064152" cy="1097281"/>
          </a:xfrm>
          <a:prstGeom prst="cube">
            <a:avLst>
              <a:gd name="adj" fmla="val 2653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be 1"/>
          <p:cNvSpPr/>
          <p:nvPr/>
        </p:nvSpPr>
        <p:spPr>
          <a:xfrm>
            <a:off x="7768425" y="2154803"/>
            <a:ext cx="1653872" cy="165387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7714533" y="2785954"/>
            <a:ext cx="1064152" cy="1097281"/>
          </a:xfrm>
          <a:prstGeom prst="cube">
            <a:avLst>
              <a:gd name="adj" fmla="val 2653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666446" y="2137449"/>
            <a:ext cx="397691" cy="408358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214736" y="3196094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36" y="3196094"/>
                <a:ext cx="226758" cy="276999"/>
              </a:xfrm>
              <a:prstGeom prst="rect">
                <a:avLst/>
              </a:prstGeo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7759717" y="2779740"/>
            <a:ext cx="228600" cy="0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998038" y="2563160"/>
            <a:ext cx="0" cy="228600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</p:cNvCxnSpPr>
          <p:nvPr/>
        </p:nvCxnSpPr>
        <p:spPr>
          <a:xfrm flipH="1">
            <a:off x="8489879" y="2791760"/>
            <a:ext cx="288806" cy="288806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563789" y="2863453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789" y="2863453"/>
                <a:ext cx="35780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7529827" y="2753194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27" y="2753194"/>
                <a:ext cx="35780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979239" y="2538959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239" y="2538959"/>
                <a:ext cx="35780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1817914" y="2677458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02056" y="2863453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endCxn id="69" idx="3"/>
          </p:cNvCxnSpPr>
          <p:nvPr/>
        </p:nvCxnSpPr>
        <p:spPr>
          <a:xfrm flipV="1">
            <a:off x="1248517" y="2779665"/>
            <a:ext cx="586933" cy="102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424679" y="1702943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45782" y="1313824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69" idx="7"/>
            <a:endCxn id="75" idx="3"/>
          </p:cNvCxnSpPr>
          <p:nvPr/>
        </p:nvCxnSpPr>
        <p:spPr>
          <a:xfrm flipV="1">
            <a:off x="1920121" y="1805150"/>
            <a:ext cx="522094" cy="88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6"/>
            <a:endCxn id="76" idx="2"/>
          </p:cNvCxnSpPr>
          <p:nvPr/>
        </p:nvCxnSpPr>
        <p:spPr>
          <a:xfrm flipV="1">
            <a:off x="2544422" y="1373696"/>
            <a:ext cx="1901360" cy="38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5"/>
            <a:endCxn id="70" idx="2"/>
          </p:cNvCxnSpPr>
          <p:nvPr/>
        </p:nvCxnSpPr>
        <p:spPr>
          <a:xfrm>
            <a:off x="1920121" y="2779665"/>
            <a:ext cx="881935" cy="14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0" idx="6"/>
            <a:endCxn id="76" idx="4"/>
          </p:cNvCxnSpPr>
          <p:nvPr/>
        </p:nvCxnSpPr>
        <p:spPr>
          <a:xfrm flipV="1">
            <a:off x="2921799" y="1433567"/>
            <a:ext cx="1583855" cy="148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882213" y="1970643"/>
            <a:ext cx="573690" cy="8752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573968" y="1794899"/>
            <a:ext cx="881935" cy="1436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6" idx="3"/>
          </p:cNvCxnSpPr>
          <p:nvPr/>
        </p:nvCxnSpPr>
        <p:spPr>
          <a:xfrm flipV="1">
            <a:off x="3471812" y="1416031"/>
            <a:ext cx="991506" cy="5225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Right Arrow 106"/>
          <p:cNvSpPr/>
          <p:nvPr/>
        </p:nvSpPr>
        <p:spPr>
          <a:xfrm rot="8473700">
            <a:off x="7322873" y="3558639"/>
            <a:ext cx="837210" cy="2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1452983" y="2536553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83" y="2536553"/>
                <a:ext cx="226758" cy="276999"/>
              </a:xfrm>
              <a:prstGeom prst="rect">
                <a:avLst/>
              </a:prstGeom>
              <a:blipFill>
                <a:blip r:embed="rId6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905890" y="2845928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90" y="2845928"/>
                <a:ext cx="226758" cy="276999"/>
              </a:xfrm>
              <a:prstGeom prst="rect">
                <a:avLst/>
              </a:prstGeom>
              <a:blipFill>
                <a:blip r:embed="rId7"/>
                <a:stretch>
                  <a:fillRect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2101652" y="1442609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52" y="1442609"/>
                <a:ext cx="226758" cy="276999"/>
              </a:xfrm>
              <a:prstGeom prst="rect">
                <a:avLst/>
              </a:prstGeom>
              <a:blipFill>
                <a:blip r:embed="rId8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4584746" y="1277531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46" y="1277531"/>
                <a:ext cx="226758" cy="276999"/>
              </a:xfrm>
              <a:prstGeom prst="rect">
                <a:avLst/>
              </a:prstGeom>
              <a:blipFill>
                <a:blip r:embed="rId9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970770" y="3799589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70" y="3799589"/>
                <a:ext cx="226758" cy="276999"/>
              </a:xfrm>
              <a:prstGeom prst="rect">
                <a:avLst/>
              </a:prstGeom>
              <a:blipFill>
                <a:blip r:embed="rId10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2186032" y="2863452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2" y="2863452"/>
                <a:ext cx="226758" cy="276999"/>
              </a:xfrm>
              <a:prstGeom prst="rect">
                <a:avLst/>
              </a:prstGeom>
              <a:blipFill>
                <a:blip r:embed="rId11"/>
                <a:stretch>
                  <a:fillRect t="-222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2635662" y="1825329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662" y="1825329"/>
                <a:ext cx="226758" cy="276999"/>
              </a:xfrm>
              <a:prstGeom prst="rect">
                <a:avLst/>
              </a:prstGeom>
              <a:blipFill>
                <a:blip r:embed="rId12"/>
                <a:stretch>
                  <a:fillRect t="-2174" r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150053" y="1265132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265132"/>
                <a:ext cx="226758" cy="276999"/>
              </a:xfrm>
              <a:prstGeom prst="rect">
                <a:avLst/>
              </a:prstGeom>
              <a:blipFill>
                <a:blip r:embed="rId13"/>
                <a:stretch>
                  <a:fillRect t="-2222" r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1768104" y="2039946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04" y="2039946"/>
                <a:ext cx="226758" cy="276999"/>
              </a:xfrm>
              <a:prstGeom prst="rect">
                <a:avLst/>
              </a:prstGeom>
              <a:blipFill>
                <a:blip r:embed="rId14"/>
                <a:stretch>
                  <a:fillRect t="-2222" r="-1054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3471812" y="2250072"/>
                <a:ext cx="102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12" y="2250072"/>
                <a:ext cx="1024763" cy="276999"/>
              </a:xfrm>
              <a:prstGeom prst="rect">
                <a:avLst/>
              </a:prstGeom>
              <a:blipFill>
                <a:blip r:embed="rId15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2692415" y="2269785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15" y="2269785"/>
                <a:ext cx="226758" cy="276999"/>
              </a:xfrm>
              <a:prstGeom prst="rect">
                <a:avLst/>
              </a:prstGeom>
              <a:blipFill>
                <a:blip r:embed="rId16"/>
                <a:stretch>
                  <a:fillRect t="-2174" r="-1027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3502101" y="1526740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01" y="1526740"/>
                <a:ext cx="226758" cy="276999"/>
              </a:xfrm>
              <a:prstGeom prst="rect">
                <a:avLst/>
              </a:prstGeom>
              <a:blipFill>
                <a:blip r:embed="rId17"/>
                <a:stretch>
                  <a:fillRect r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7554129" y="2131285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129" y="2131285"/>
                <a:ext cx="35780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/>
          <p:cNvSpPr/>
          <p:nvPr/>
        </p:nvSpPr>
        <p:spPr>
          <a:xfrm>
            <a:off x="1689433" y="5557458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434983" y="5539629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1868993" y="5661188"/>
            <a:ext cx="56599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1601606" y="5882879"/>
                <a:ext cx="1000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6" y="5882879"/>
                <a:ext cx="1000091" cy="369332"/>
              </a:xfrm>
              <a:prstGeom prst="rect">
                <a:avLst/>
              </a:prstGeom>
              <a:blipFill>
                <a:blip r:embed="rId19"/>
                <a:stretch>
                  <a:fillRect t="-22951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/>
          <p:cNvSpPr/>
          <p:nvPr/>
        </p:nvSpPr>
        <p:spPr>
          <a:xfrm>
            <a:off x="4074160" y="5539629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277077" y="4813338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253720" y="5643359"/>
            <a:ext cx="1115568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3502101" y="5882879"/>
                <a:ext cx="2651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01" y="5882879"/>
                <a:ext cx="2651840" cy="369332"/>
              </a:xfrm>
              <a:prstGeom prst="rect">
                <a:avLst/>
              </a:prstGeom>
              <a:blipFill>
                <a:blip r:embed="rId20"/>
                <a:stretch>
                  <a:fillRect t="-22951" r="-527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/>
          <p:nvPr/>
        </p:nvCxnSpPr>
        <p:spPr>
          <a:xfrm flipV="1">
            <a:off x="5376852" y="4997759"/>
            <a:ext cx="7217" cy="63147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505078" y="3956180"/>
            <a:ext cx="1614196" cy="438539"/>
          </a:xfrm>
          <a:prstGeom prst="roundRect">
            <a:avLst>
              <a:gd name="adj" fmla="val 50000"/>
            </a:avLst>
          </a:prstGeom>
          <a:solidFill>
            <a:srgbClr val="FF66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Pretty</a:t>
            </a:r>
            <a:endParaRPr lang="en-US" dirty="0"/>
          </a:p>
        </p:txBody>
      </p:sp>
      <p:pic>
        <p:nvPicPr>
          <p:cNvPr id="4" name="Picture 3" descr="Dog clip 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2" y="1427093"/>
            <a:ext cx="2980635" cy="2288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30" y="1352883"/>
            <a:ext cx="1819546" cy="2362286"/>
          </a:xfrm>
          <a:prstGeom prst="rect">
            <a:avLst/>
          </a:prstGeom>
        </p:spPr>
      </p:pic>
      <p:pic>
        <p:nvPicPr>
          <p:cNvPr id="7" name="Picture 6" descr="Dog clip ar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75" y="1649957"/>
            <a:ext cx="2659743" cy="206521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5348" y="3956179"/>
            <a:ext cx="1614196" cy="438539"/>
          </a:xfrm>
          <a:prstGeom prst="roundRect">
            <a:avLst>
              <a:gd name="adj" fmla="val 50000"/>
            </a:avLst>
          </a:prstGeom>
          <a:solidFill>
            <a:srgbClr val="FF66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Ugly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123005" y="3956178"/>
            <a:ext cx="1614196" cy="438539"/>
          </a:xfrm>
          <a:prstGeom prst="roundRect">
            <a:avLst>
              <a:gd name="adj" fmla="val 50000"/>
            </a:avLst>
          </a:prstGeom>
          <a:solidFill>
            <a:srgbClr val="FF66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Pretty Ugly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0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14646</TotalTime>
  <Words>22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(GSFC-5950)</dc:creator>
  <cp:lastModifiedBy>Schiff, Conrad (GSFC-5950)</cp:lastModifiedBy>
  <cp:revision>32</cp:revision>
  <dcterms:created xsi:type="dcterms:W3CDTF">2018-10-15T16:24:33Z</dcterms:created>
  <dcterms:modified xsi:type="dcterms:W3CDTF">2018-10-25T20:50:57Z</dcterms:modified>
</cp:coreProperties>
</file>