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cKKz6YK2WPf5nBwT1zUCUQ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DC"/>
    <a:srgbClr val="EEDC92"/>
    <a:srgbClr val="F0F5C1"/>
    <a:srgbClr val="FAF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>
      <p:cViewPr>
        <p:scale>
          <a:sx n="140" d="100"/>
          <a:sy n="140" d="100"/>
        </p:scale>
        <p:origin x="-163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3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4707-E765-4323-9F21-41EE2095A94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A071-FAF2-4F4E-909B-306BEF3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cKKz6YK2WPf5nBwT1zUCUQ&amp;r=0&amp;pid=OfficeInsert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45058" y="1657668"/>
            <a:ext cx="1336213" cy="2069232"/>
            <a:chOff x="3092158" y="2584768"/>
            <a:chExt cx="1336213" cy="2069232"/>
          </a:xfrm>
        </p:grpSpPr>
        <p:sp>
          <p:nvSpPr>
            <p:cNvPr id="8" name="Oval 7"/>
            <p:cNvSpPr/>
            <p:nvPr/>
          </p:nvSpPr>
          <p:spPr>
            <a:xfrm>
              <a:off x="3234130" y="3413152"/>
              <a:ext cx="1193125" cy="1240848"/>
            </a:xfrm>
            <a:custGeom>
              <a:avLst/>
              <a:gdLst>
                <a:gd name="connsiteX0" fmla="*/ 0 w 1338469"/>
                <a:gd name="connsiteY0" fmla="*/ 669235 h 1338469"/>
                <a:gd name="connsiteX1" fmla="*/ 669235 w 1338469"/>
                <a:gd name="connsiteY1" fmla="*/ 0 h 1338469"/>
                <a:gd name="connsiteX2" fmla="*/ 1338470 w 1338469"/>
                <a:gd name="connsiteY2" fmla="*/ 669235 h 1338469"/>
                <a:gd name="connsiteX3" fmla="*/ 669235 w 1338469"/>
                <a:gd name="connsiteY3" fmla="*/ 1338470 h 1338469"/>
                <a:gd name="connsiteX4" fmla="*/ 0 w 1338469"/>
                <a:gd name="connsiteY4" fmla="*/ 669235 h 1338469"/>
                <a:gd name="connsiteX0" fmla="*/ 47 w 1338517"/>
                <a:gd name="connsiteY0" fmla="*/ 841514 h 1510749"/>
                <a:gd name="connsiteX1" fmla="*/ 695787 w 1338517"/>
                <a:gd name="connsiteY1" fmla="*/ 0 h 1510749"/>
                <a:gd name="connsiteX2" fmla="*/ 1338517 w 1338517"/>
                <a:gd name="connsiteY2" fmla="*/ 841514 h 1510749"/>
                <a:gd name="connsiteX3" fmla="*/ 669282 w 1338517"/>
                <a:gd name="connsiteY3" fmla="*/ 1510749 h 1510749"/>
                <a:gd name="connsiteX4" fmla="*/ 47 w 1338517"/>
                <a:gd name="connsiteY4" fmla="*/ 841514 h 1510749"/>
                <a:gd name="connsiteX0" fmla="*/ 12 w 1338482"/>
                <a:gd name="connsiteY0" fmla="*/ 841514 h 1232453"/>
                <a:gd name="connsiteX1" fmla="*/ 695752 w 1338482"/>
                <a:gd name="connsiteY1" fmla="*/ 0 h 1232453"/>
                <a:gd name="connsiteX2" fmla="*/ 1338482 w 1338482"/>
                <a:gd name="connsiteY2" fmla="*/ 841514 h 1232453"/>
                <a:gd name="connsiteX3" fmla="*/ 709003 w 1338482"/>
                <a:gd name="connsiteY3" fmla="*/ 1232453 h 1232453"/>
                <a:gd name="connsiteX4" fmla="*/ 12 w 1338482"/>
                <a:gd name="connsiteY4" fmla="*/ 841514 h 1232453"/>
                <a:gd name="connsiteX0" fmla="*/ 8 w 1219209"/>
                <a:gd name="connsiteY0" fmla="*/ 841514 h 1232453"/>
                <a:gd name="connsiteX1" fmla="*/ 695748 w 1219209"/>
                <a:gd name="connsiteY1" fmla="*/ 0 h 1232453"/>
                <a:gd name="connsiteX2" fmla="*/ 1219209 w 1219209"/>
                <a:gd name="connsiteY2" fmla="*/ 841514 h 1232453"/>
                <a:gd name="connsiteX3" fmla="*/ 708999 w 1219209"/>
                <a:gd name="connsiteY3" fmla="*/ 1232453 h 1232453"/>
                <a:gd name="connsiteX4" fmla="*/ 8 w 1219209"/>
                <a:gd name="connsiteY4" fmla="*/ 841514 h 1232453"/>
                <a:gd name="connsiteX0" fmla="*/ 12 w 1007179"/>
                <a:gd name="connsiteY0" fmla="*/ 841514 h 1232453"/>
                <a:gd name="connsiteX1" fmla="*/ 483718 w 1007179"/>
                <a:gd name="connsiteY1" fmla="*/ 0 h 1232453"/>
                <a:gd name="connsiteX2" fmla="*/ 1007179 w 1007179"/>
                <a:gd name="connsiteY2" fmla="*/ 841514 h 1232453"/>
                <a:gd name="connsiteX3" fmla="*/ 496969 w 1007179"/>
                <a:gd name="connsiteY3" fmla="*/ 1232453 h 1232453"/>
                <a:gd name="connsiteX4" fmla="*/ 12 w 1007179"/>
                <a:gd name="connsiteY4" fmla="*/ 841514 h 1232453"/>
                <a:gd name="connsiteX0" fmla="*/ 12 w 1086692"/>
                <a:gd name="connsiteY0" fmla="*/ 841514 h 1232453"/>
                <a:gd name="connsiteX1" fmla="*/ 483718 w 1086692"/>
                <a:gd name="connsiteY1" fmla="*/ 0 h 1232453"/>
                <a:gd name="connsiteX2" fmla="*/ 1086692 w 1086692"/>
                <a:gd name="connsiteY2" fmla="*/ 841514 h 1232453"/>
                <a:gd name="connsiteX3" fmla="*/ 496969 w 1086692"/>
                <a:gd name="connsiteY3" fmla="*/ 1232453 h 1232453"/>
                <a:gd name="connsiteX4" fmla="*/ 12 w 1086692"/>
                <a:gd name="connsiteY4" fmla="*/ 841514 h 1232453"/>
                <a:gd name="connsiteX0" fmla="*/ 9 w 1192706"/>
                <a:gd name="connsiteY0" fmla="*/ 854774 h 1232480"/>
                <a:gd name="connsiteX1" fmla="*/ 589732 w 1192706"/>
                <a:gd name="connsiteY1" fmla="*/ 7 h 1232480"/>
                <a:gd name="connsiteX2" fmla="*/ 1192706 w 1192706"/>
                <a:gd name="connsiteY2" fmla="*/ 841521 h 1232480"/>
                <a:gd name="connsiteX3" fmla="*/ 602983 w 1192706"/>
                <a:gd name="connsiteY3" fmla="*/ 1232460 h 1232480"/>
                <a:gd name="connsiteX4" fmla="*/ 9 w 1192706"/>
                <a:gd name="connsiteY4" fmla="*/ 854774 h 1232480"/>
                <a:gd name="connsiteX0" fmla="*/ 428 w 1193125"/>
                <a:gd name="connsiteY0" fmla="*/ 854774 h 1240845"/>
                <a:gd name="connsiteX1" fmla="*/ 590151 w 1193125"/>
                <a:gd name="connsiteY1" fmla="*/ 7 h 1240845"/>
                <a:gd name="connsiteX2" fmla="*/ 1193125 w 1193125"/>
                <a:gd name="connsiteY2" fmla="*/ 841521 h 1240845"/>
                <a:gd name="connsiteX3" fmla="*/ 603402 w 1193125"/>
                <a:gd name="connsiteY3" fmla="*/ 1232460 h 1240845"/>
                <a:gd name="connsiteX4" fmla="*/ 428 w 1193125"/>
                <a:gd name="connsiteY4" fmla="*/ 854774 h 1240845"/>
                <a:gd name="connsiteX0" fmla="*/ 428 w 1193125"/>
                <a:gd name="connsiteY0" fmla="*/ 854777 h 1240848"/>
                <a:gd name="connsiteX1" fmla="*/ 590151 w 1193125"/>
                <a:gd name="connsiteY1" fmla="*/ 10 h 1240848"/>
                <a:gd name="connsiteX2" fmla="*/ 1193125 w 1193125"/>
                <a:gd name="connsiteY2" fmla="*/ 841524 h 1240848"/>
                <a:gd name="connsiteX3" fmla="*/ 603402 w 1193125"/>
                <a:gd name="connsiteY3" fmla="*/ 1232463 h 1240848"/>
                <a:gd name="connsiteX4" fmla="*/ 428 w 1193125"/>
                <a:gd name="connsiteY4" fmla="*/ 854777 h 124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125" h="1240848">
                  <a:moveTo>
                    <a:pt x="428" y="854777"/>
                  </a:moveTo>
                  <a:cubicBezTo>
                    <a:pt x="-15032" y="384325"/>
                    <a:pt x="391368" y="2219"/>
                    <a:pt x="590151" y="10"/>
                  </a:cubicBezTo>
                  <a:cubicBezTo>
                    <a:pt x="788934" y="-2199"/>
                    <a:pt x="1193125" y="352646"/>
                    <a:pt x="1193125" y="841524"/>
                  </a:cubicBezTo>
                  <a:cubicBezTo>
                    <a:pt x="1193125" y="1211132"/>
                    <a:pt x="802185" y="1230254"/>
                    <a:pt x="603402" y="1232463"/>
                  </a:cubicBezTo>
                  <a:cubicBezTo>
                    <a:pt x="404619" y="1234672"/>
                    <a:pt x="15888" y="1325229"/>
                    <a:pt x="428" y="8547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9893811">
              <a:off x="3603604" y="3401263"/>
              <a:ext cx="385010" cy="661737"/>
            </a:xfrm>
            <a:prstGeom prst="triangl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8742261">
              <a:off x="3543454" y="3560363"/>
              <a:ext cx="226654" cy="595101"/>
            </a:xfrm>
            <a:custGeom>
              <a:avLst/>
              <a:gdLst>
                <a:gd name="connsiteX0" fmla="*/ 0 w 385010"/>
                <a:gd name="connsiteY0" fmla="*/ 661737 h 661737"/>
                <a:gd name="connsiteX1" fmla="*/ 192505 w 385010"/>
                <a:gd name="connsiteY1" fmla="*/ 0 h 661737"/>
                <a:gd name="connsiteX2" fmla="*/ 385010 w 385010"/>
                <a:gd name="connsiteY2" fmla="*/ 661737 h 661737"/>
                <a:gd name="connsiteX3" fmla="*/ 0 w 385010"/>
                <a:gd name="connsiteY3" fmla="*/ 661737 h 661737"/>
                <a:gd name="connsiteX0" fmla="*/ 0 w 385010"/>
                <a:gd name="connsiteY0" fmla="*/ 661737 h 661737"/>
                <a:gd name="connsiteX1" fmla="*/ 192505 w 385010"/>
                <a:gd name="connsiteY1" fmla="*/ 0 h 661737"/>
                <a:gd name="connsiteX2" fmla="*/ 304037 w 385010"/>
                <a:gd name="connsiteY2" fmla="*/ 353120 h 661737"/>
                <a:gd name="connsiteX3" fmla="*/ 385010 w 385010"/>
                <a:gd name="connsiteY3" fmla="*/ 661737 h 661737"/>
                <a:gd name="connsiteX4" fmla="*/ 0 w 385010"/>
                <a:gd name="connsiteY4" fmla="*/ 661737 h 661737"/>
                <a:gd name="connsiteX0" fmla="*/ 0 w 385010"/>
                <a:gd name="connsiteY0" fmla="*/ 661737 h 680578"/>
                <a:gd name="connsiteX1" fmla="*/ 192505 w 385010"/>
                <a:gd name="connsiteY1" fmla="*/ 0 h 680578"/>
                <a:gd name="connsiteX2" fmla="*/ 304037 w 385010"/>
                <a:gd name="connsiteY2" fmla="*/ 353120 h 680578"/>
                <a:gd name="connsiteX3" fmla="*/ 385010 w 385010"/>
                <a:gd name="connsiteY3" fmla="*/ 661737 h 680578"/>
                <a:gd name="connsiteX4" fmla="*/ 178276 w 385010"/>
                <a:gd name="connsiteY4" fmla="*/ 680578 h 680578"/>
                <a:gd name="connsiteX5" fmla="*/ 0 w 385010"/>
                <a:gd name="connsiteY5" fmla="*/ 661737 h 680578"/>
                <a:gd name="connsiteX0" fmla="*/ 0 w 554660"/>
                <a:gd name="connsiteY0" fmla="*/ 1151820 h 1151820"/>
                <a:gd name="connsiteX1" fmla="*/ 362155 w 554660"/>
                <a:gd name="connsiteY1" fmla="*/ 0 h 1151820"/>
                <a:gd name="connsiteX2" fmla="*/ 473687 w 554660"/>
                <a:gd name="connsiteY2" fmla="*/ 353120 h 1151820"/>
                <a:gd name="connsiteX3" fmla="*/ 554660 w 554660"/>
                <a:gd name="connsiteY3" fmla="*/ 661737 h 1151820"/>
                <a:gd name="connsiteX4" fmla="*/ 347926 w 554660"/>
                <a:gd name="connsiteY4" fmla="*/ 680578 h 1151820"/>
                <a:gd name="connsiteX5" fmla="*/ 0 w 554660"/>
                <a:gd name="connsiteY5" fmla="*/ 1151820 h 1151820"/>
                <a:gd name="connsiteX0" fmla="*/ 0 w 554660"/>
                <a:gd name="connsiteY0" fmla="*/ 1151820 h 1151820"/>
                <a:gd name="connsiteX1" fmla="*/ 362155 w 554660"/>
                <a:gd name="connsiteY1" fmla="*/ 0 h 1151820"/>
                <a:gd name="connsiteX2" fmla="*/ 473687 w 554660"/>
                <a:gd name="connsiteY2" fmla="*/ 353120 h 1151820"/>
                <a:gd name="connsiteX3" fmla="*/ 554660 w 554660"/>
                <a:gd name="connsiteY3" fmla="*/ 661737 h 1151820"/>
                <a:gd name="connsiteX4" fmla="*/ 532663 w 554660"/>
                <a:gd name="connsiteY4" fmla="*/ 1104296 h 1151820"/>
                <a:gd name="connsiteX5" fmla="*/ 0 w 554660"/>
                <a:gd name="connsiteY5" fmla="*/ 1151820 h 1151820"/>
                <a:gd name="connsiteX0" fmla="*/ 0 w 532663"/>
                <a:gd name="connsiteY0" fmla="*/ 1151820 h 1151820"/>
                <a:gd name="connsiteX1" fmla="*/ 362155 w 532663"/>
                <a:gd name="connsiteY1" fmla="*/ 0 h 1151820"/>
                <a:gd name="connsiteX2" fmla="*/ 473687 w 532663"/>
                <a:gd name="connsiteY2" fmla="*/ 353120 h 1151820"/>
                <a:gd name="connsiteX3" fmla="*/ 289703 w 532663"/>
                <a:gd name="connsiteY3" fmla="*/ 627617 h 1151820"/>
                <a:gd name="connsiteX4" fmla="*/ 532663 w 532663"/>
                <a:gd name="connsiteY4" fmla="*/ 1104296 h 1151820"/>
                <a:gd name="connsiteX5" fmla="*/ 0 w 53266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478641 w 632253"/>
                <a:gd name="connsiteY4" fmla="*/ 102740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478641 w 632253"/>
                <a:gd name="connsiteY4" fmla="*/ 1027406 h 1151820"/>
                <a:gd name="connsiteX5" fmla="*/ 0 w 632253"/>
                <a:gd name="connsiteY5" fmla="*/ 1151820 h 1151820"/>
                <a:gd name="connsiteX0" fmla="*/ 0 w 632840"/>
                <a:gd name="connsiteY0" fmla="*/ 1170006 h 1170006"/>
                <a:gd name="connsiteX1" fmla="*/ 362155 w 632840"/>
                <a:gd name="connsiteY1" fmla="*/ 18186 h 1170006"/>
                <a:gd name="connsiteX2" fmla="*/ 632253 w 632840"/>
                <a:gd name="connsiteY2" fmla="*/ 476408 h 1170006"/>
                <a:gd name="connsiteX3" fmla="*/ 289703 w 632840"/>
                <a:gd name="connsiteY3" fmla="*/ 645803 h 1170006"/>
                <a:gd name="connsiteX4" fmla="*/ 478641 w 632840"/>
                <a:gd name="connsiteY4" fmla="*/ 1045592 h 1170006"/>
                <a:gd name="connsiteX5" fmla="*/ 0 w 632840"/>
                <a:gd name="connsiteY5" fmla="*/ 1170006 h 1170006"/>
                <a:gd name="connsiteX0" fmla="*/ 0 w 632514"/>
                <a:gd name="connsiteY0" fmla="*/ 1217568 h 1217568"/>
                <a:gd name="connsiteX1" fmla="*/ 362155 w 632514"/>
                <a:gd name="connsiteY1" fmla="*/ 65748 h 1217568"/>
                <a:gd name="connsiteX2" fmla="*/ 632253 w 632514"/>
                <a:gd name="connsiteY2" fmla="*/ 523970 h 1217568"/>
                <a:gd name="connsiteX3" fmla="*/ 289703 w 632514"/>
                <a:gd name="connsiteY3" fmla="*/ 693365 h 1217568"/>
                <a:gd name="connsiteX4" fmla="*/ 478641 w 632514"/>
                <a:gd name="connsiteY4" fmla="*/ 1093154 h 1217568"/>
                <a:gd name="connsiteX5" fmla="*/ 0 w 632514"/>
                <a:gd name="connsiteY5" fmla="*/ 1217568 h 1217568"/>
                <a:gd name="connsiteX0" fmla="*/ 0 w 632352"/>
                <a:gd name="connsiteY0" fmla="*/ 1086188 h 1086188"/>
                <a:gd name="connsiteX1" fmla="*/ 335360 w 632352"/>
                <a:gd name="connsiteY1" fmla="*/ 77113 h 1086188"/>
                <a:gd name="connsiteX2" fmla="*/ 632253 w 632352"/>
                <a:gd name="connsiteY2" fmla="*/ 392590 h 1086188"/>
                <a:gd name="connsiteX3" fmla="*/ 289703 w 632352"/>
                <a:gd name="connsiteY3" fmla="*/ 561985 h 1086188"/>
                <a:gd name="connsiteX4" fmla="*/ 478641 w 632352"/>
                <a:gd name="connsiteY4" fmla="*/ 961774 h 1086188"/>
                <a:gd name="connsiteX5" fmla="*/ 0 w 632352"/>
                <a:gd name="connsiteY5" fmla="*/ 1086188 h 1086188"/>
                <a:gd name="connsiteX0" fmla="*/ 0 w 632972"/>
                <a:gd name="connsiteY0" fmla="*/ 1088533 h 1088533"/>
                <a:gd name="connsiteX1" fmla="*/ 335360 w 632972"/>
                <a:gd name="connsiteY1" fmla="*/ 79458 h 1088533"/>
                <a:gd name="connsiteX2" fmla="*/ 632253 w 632972"/>
                <a:gd name="connsiteY2" fmla="*/ 394935 h 1088533"/>
                <a:gd name="connsiteX3" fmla="*/ 209435 w 632972"/>
                <a:gd name="connsiteY3" fmla="*/ 699531 h 1088533"/>
                <a:gd name="connsiteX4" fmla="*/ 478641 w 632972"/>
                <a:gd name="connsiteY4" fmla="*/ 964119 h 1088533"/>
                <a:gd name="connsiteX5" fmla="*/ 0 w 632972"/>
                <a:gd name="connsiteY5" fmla="*/ 1088533 h 1088533"/>
                <a:gd name="connsiteX0" fmla="*/ 0 w 632972"/>
                <a:gd name="connsiteY0" fmla="*/ 1088533 h 1088533"/>
                <a:gd name="connsiteX1" fmla="*/ 335360 w 632972"/>
                <a:gd name="connsiteY1" fmla="*/ 79458 h 1088533"/>
                <a:gd name="connsiteX2" fmla="*/ 632253 w 632972"/>
                <a:gd name="connsiteY2" fmla="*/ 394935 h 1088533"/>
                <a:gd name="connsiteX3" fmla="*/ 209435 w 632972"/>
                <a:gd name="connsiteY3" fmla="*/ 699531 h 1088533"/>
                <a:gd name="connsiteX4" fmla="*/ 300177 w 632972"/>
                <a:gd name="connsiteY4" fmla="*/ 957266 h 1088533"/>
                <a:gd name="connsiteX5" fmla="*/ 0 w 632972"/>
                <a:gd name="connsiteY5" fmla="*/ 1088533 h 1088533"/>
                <a:gd name="connsiteX0" fmla="*/ 0 w 476151"/>
                <a:gd name="connsiteY0" fmla="*/ 1064748 h 1064748"/>
                <a:gd name="connsiteX1" fmla="*/ 335360 w 476151"/>
                <a:gd name="connsiteY1" fmla="*/ 55673 h 1064748"/>
                <a:gd name="connsiteX2" fmla="*/ 475055 w 476151"/>
                <a:gd name="connsiteY2" fmla="*/ 660344 h 1064748"/>
                <a:gd name="connsiteX3" fmla="*/ 209435 w 476151"/>
                <a:gd name="connsiteY3" fmla="*/ 675746 h 1064748"/>
                <a:gd name="connsiteX4" fmla="*/ 300177 w 476151"/>
                <a:gd name="connsiteY4" fmla="*/ 933481 h 1064748"/>
                <a:gd name="connsiteX5" fmla="*/ 0 w 476151"/>
                <a:gd name="connsiteY5" fmla="*/ 1064748 h 1064748"/>
                <a:gd name="connsiteX0" fmla="*/ 0 w 475148"/>
                <a:gd name="connsiteY0" fmla="*/ 1076230 h 1076230"/>
                <a:gd name="connsiteX1" fmla="*/ 249808 w 475148"/>
                <a:gd name="connsiteY1" fmla="*/ 55089 h 1076230"/>
                <a:gd name="connsiteX2" fmla="*/ 475055 w 475148"/>
                <a:gd name="connsiteY2" fmla="*/ 671826 h 1076230"/>
                <a:gd name="connsiteX3" fmla="*/ 209435 w 475148"/>
                <a:gd name="connsiteY3" fmla="*/ 687228 h 1076230"/>
                <a:gd name="connsiteX4" fmla="*/ 300177 w 475148"/>
                <a:gd name="connsiteY4" fmla="*/ 944963 h 1076230"/>
                <a:gd name="connsiteX5" fmla="*/ 0 w 475148"/>
                <a:gd name="connsiteY5" fmla="*/ 1076230 h 1076230"/>
                <a:gd name="connsiteX0" fmla="*/ 0 w 475664"/>
                <a:gd name="connsiteY0" fmla="*/ 1052713 h 1052713"/>
                <a:gd name="connsiteX1" fmla="*/ 122131 w 475664"/>
                <a:gd name="connsiteY1" fmla="*/ 56298 h 1052713"/>
                <a:gd name="connsiteX2" fmla="*/ 475055 w 475664"/>
                <a:gd name="connsiteY2" fmla="*/ 648309 h 1052713"/>
                <a:gd name="connsiteX3" fmla="*/ 209435 w 475664"/>
                <a:gd name="connsiteY3" fmla="*/ 663711 h 1052713"/>
                <a:gd name="connsiteX4" fmla="*/ 300177 w 475664"/>
                <a:gd name="connsiteY4" fmla="*/ 921446 h 1052713"/>
                <a:gd name="connsiteX5" fmla="*/ 0 w 475664"/>
                <a:gd name="connsiteY5" fmla="*/ 1052713 h 1052713"/>
                <a:gd name="connsiteX0" fmla="*/ 0 w 475662"/>
                <a:gd name="connsiteY0" fmla="*/ 996415 h 996415"/>
                <a:gd name="connsiteX1" fmla="*/ 122131 w 475662"/>
                <a:gd name="connsiteY1" fmla="*/ 0 h 996415"/>
                <a:gd name="connsiteX2" fmla="*/ 475055 w 475662"/>
                <a:gd name="connsiteY2" fmla="*/ 592011 h 996415"/>
                <a:gd name="connsiteX3" fmla="*/ 209435 w 475662"/>
                <a:gd name="connsiteY3" fmla="*/ 607413 h 996415"/>
                <a:gd name="connsiteX4" fmla="*/ 300177 w 475662"/>
                <a:gd name="connsiteY4" fmla="*/ 865148 h 996415"/>
                <a:gd name="connsiteX5" fmla="*/ 0 w 475662"/>
                <a:gd name="connsiteY5" fmla="*/ 996415 h 996415"/>
                <a:gd name="connsiteX0" fmla="*/ 0 w 475664"/>
                <a:gd name="connsiteY0" fmla="*/ 1024217 h 1024217"/>
                <a:gd name="connsiteX1" fmla="*/ 122131 w 475664"/>
                <a:gd name="connsiteY1" fmla="*/ 27802 h 1024217"/>
                <a:gd name="connsiteX2" fmla="*/ 475055 w 475664"/>
                <a:gd name="connsiteY2" fmla="*/ 619813 h 1024217"/>
                <a:gd name="connsiteX3" fmla="*/ 209435 w 475664"/>
                <a:gd name="connsiteY3" fmla="*/ 635215 h 1024217"/>
                <a:gd name="connsiteX4" fmla="*/ 300177 w 475664"/>
                <a:gd name="connsiteY4" fmla="*/ 892950 h 1024217"/>
                <a:gd name="connsiteX5" fmla="*/ 0 w 475664"/>
                <a:gd name="connsiteY5" fmla="*/ 1024217 h 1024217"/>
                <a:gd name="connsiteX0" fmla="*/ 0 w 337775"/>
                <a:gd name="connsiteY0" fmla="*/ 1024219 h 1024219"/>
                <a:gd name="connsiteX1" fmla="*/ 122131 w 337775"/>
                <a:gd name="connsiteY1" fmla="*/ 27804 h 1024219"/>
                <a:gd name="connsiteX2" fmla="*/ 336686 w 337775"/>
                <a:gd name="connsiteY2" fmla="*/ 643035 h 1024219"/>
                <a:gd name="connsiteX3" fmla="*/ 209435 w 337775"/>
                <a:gd name="connsiteY3" fmla="*/ 635217 h 1024219"/>
                <a:gd name="connsiteX4" fmla="*/ 300177 w 337775"/>
                <a:gd name="connsiteY4" fmla="*/ 892952 h 1024219"/>
                <a:gd name="connsiteX5" fmla="*/ 0 w 337775"/>
                <a:gd name="connsiteY5" fmla="*/ 1024219 h 1024219"/>
                <a:gd name="connsiteX0" fmla="*/ 0 w 336710"/>
                <a:gd name="connsiteY0" fmla="*/ 1024219 h 1024219"/>
                <a:gd name="connsiteX1" fmla="*/ 122131 w 336710"/>
                <a:gd name="connsiteY1" fmla="*/ 27804 h 1024219"/>
                <a:gd name="connsiteX2" fmla="*/ 336686 w 336710"/>
                <a:gd name="connsiteY2" fmla="*/ 643035 h 1024219"/>
                <a:gd name="connsiteX3" fmla="*/ 137219 w 336710"/>
                <a:gd name="connsiteY3" fmla="*/ 698294 h 1024219"/>
                <a:gd name="connsiteX4" fmla="*/ 300177 w 336710"/>
                <a:gd name="connsiteY4" fmla="*/ 892952 h 1024219"/>
                <a:gd name="connsiteX5" fmla="*/ 0 w 336710"/>
                <a:gd name="connsiteY5" fmla="*/ 1024219 h 1024219"/>
                <a:gd name="connsiteX0" fmla="*/ 0 w 343806"/>
                <a:gd name="connsiteY0" fmla="*/ 1024219 h 1024219"/>
                <a:gd name="connsiteX1" fmla="*/ 122131 w 343806"/>
                <a:gd name="connsiteY1" fmla="*/ 27804 h 1024219"/>
                <a:gd name="connsiteX2" fmla="*/ 282630 w 343806"/>
                <a:gd name="connsiteY2" fmla="*/ 390598 h 1024219"/>
                <a:gd name="connsiteX3" fmla="*/ 336686 w 343806"/>
                <a:gd name="connsiteY3" fmla="*/ 643035 h 1024219"/>
                <a:gd name="connsiteX4" fmla="*/ 137219 w 343806"/>
                <a:gd name="connsiteY4" fmla="*/ 698294 h 1024219"/>
                <a:gd name="connsiteX5" fmla="*/ 300177 w 343806"/>
                <a:gd name="connsiteY5" fmla="*/ 892952 h 1024219"/>
                <a:gd name="connsiteX6" fmla="*/ 0 w 343806"/>
                <a:gd name="connsiteY6" fmla="*/ 1024219 h 1024219"/>
                <a:gd name="connsiteX0" fmla="*/ 0 w 343806"/>
                <a:gd name="connsiteY0" fmla="*/ 1024219 h 1024219"/>
                <a:gd name="connsiteX1" fmla="*/ 122131 w 343806"/>
                <a:gd name="connsiteY1" fmla="*/ 27804 h 1024219"/>
                <a:gd name="connsiteX2" fmla="*/ 282630 w 343806"/>
                <a:gd name="connsiteY2" fmla="*/ 390598 h 1024219"/>
                <a:gd name="connsiteX3" fmla="*/ 336686 w 343806"/>
                <a:gd name="connsiteY3" fmla="*/ 643035 h 1024219"/>
                <a:gd name="connsiteX4" fmla="*/ 137219 w 343806"/>
                <a:gd name="connsiteY4" fmla="*/ 698294 h 1024219"/>
                <a:gd name="connsiteX5" fmla="*/ 300177 w 343806"/>
                <a:gd name="connsiteY5" fmla="*/ 892952 h 1024219"/>
                <a:gd name="connsiteX6" fmla="*/ 0 w 343806"/>
                <a:gd name="connsiteY6" fmla="*/ 1024219 h 1024219"/>
                <a:gd name="connsiteX0" fmla="*/ 0 w 343806"/>
                <a:gd name="connsiteY0" fmla="*/ 1152516 h 1152516"/>
                <a:gd name="connsiteX1" fmla="*/ 98792 w 343806"/>
                <a:gd name="connsiteY1" fmla="*/ 24600 h 1152516"/>
                <a:gd name="connsiteX2" fmla="*/ 282630 w 343806"/>
                <a:gd name="connsiteY2" fmla="*/ 518895 h 1152516"/>
                <a:gd name="connsiteX3" fmla="*/ 336686 w 343806"/>
                <a:gd name="connsiteY3" fmla="*/ 771332 h 1152516"/>
                <a:gd name="connsiteX4" fmla="*/ 137219 w 343806"/>
                <a:gd name="connsiteY4" fmla="*/ 826591 h 1152516"/>
                <a:gd name="connsiteX5" fmla="*/ 300177 w 343806"/>
                <a:gd name="connsiteY5" fmla="*/ 1021249 h 1152516"/>
                <a:gd name="connsiteX6" fmla="*/ 0 w 343806"/>
                <a:gd name="connsiteY6" fmla="*/ 1152516 h 115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806" h="1152516">
                  <a:moveTo>
                    <a:pt x="0" y="1152516"/>
                  </a:moveTo>
                  <a:cubicBezTo>
                    <a:pt x="40710" y="820378"/>
                    <a:pt x="62313" y="-167715"/>
                    <a:pt x="98792" y="24600"/>
                  </a:cubicBezTo>
                  <a:cubicBezTo>
                    <a:pt x="145897" y="-81003"/>
                    <a:pt x="204136" y="312644"/>
                    <a:pt x="282630" y="518895"/>
                  </a:cubicBezTo>
                  <a:cubicBezTo>
                    <a:pt x="318389" y="621434"/>
                    <a:pt x="360921" y="720049"/>
                    <a:pt x="336686" y="771332"/>
                  </a:cubicBezTo>
                  <a:cubicBezTo>
                    <a:pt x="312451" y="822615"/>
                    <a:pt x="143304" y="784938"/>
                    <a:pt x="137219" y="826591"/>
                  </a:cubicBezTo>
                  <a:cubicBezTo>
                    <a:pt x="131134" y="868244"/>
                    <a:pt x="323047" y="966928"/>
                    <a:pt x="300177" y="1021249"/>
                  </a:cubicBezTo>
                  <a:cubicBezTo>
                    <a:pt x="277307" y="1075570"/>
                    <a:pt x="159547" y="1111045"/>
                    <a:pt x="0" y="1152516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 rot="21385307">
              <a:off x="3285703" y="4416873"/>
              <a:ext cx="1041006" cy="228719"/>
            </a:xfrm>
            <a:custGeom>
              <a:avLst/>
              <a:gdLst>
                <a:gd name="connsiteX0" fmla="*/ 0 w 1524000"/>
                <a:gd name="connsiteY0" fmla="*/ 119611 h 239221"/>
                <a:gd name="connsiteX1" fmla="*/ 762000 w 1524000"/>
                <a:gd name="connsiteY1" fmla="*/ 0 h 239221"/>
                <a:gd name="connsiteX2" fmla="*/ 1524000 w 1524000"/>
                <a:gd name="connsiteY2" fmla="*/ 119611 h 239221"/>
                <a:gd name="connsiteX3" fmla="*/ 762000 w 1524000"/>
                <a:gd name="connsiteY3" fmla="*/ 239222 h 239221"/>
                <a:gd name="connsiteX4" fmla="*/ 0 w 1524000"/>
                <a:gd name="connsiteY4" fmla="*/ 119611 h 239221"/>
                <a:gd name="connsiteX0" fmla="*/ 0 w 1309068"/>
                <a:gd name="connsiteY0" fmla="*/ 49261 h 252824"/>
                <a:gd name="connsiteX1" fmla="*/ 547068 w 1309068"/>
                <a:gd name="connsiteY1" fmla="*/ 11812 h 252824"/>
                <a:gd name="connsiteX2" fmla="*/ 1309068 w 1309068"/>
                <a:gd name="connsiteY2" fmla="*/ 131423 h 252824"/>
                <a:gd name="connsiteX3" fmla="*/ 547068 w 1309068"/>
                <a:gd name="connsiteY3" fmla="*/ 251034 h 252824"/>
                <a:gd name="connsiteX4" fmla="*/ 0 w 1309068"/>
                <a:gd name="connsiteY4" fmla="*/ 49261 h 252824"/>
                <a:gd name="connsiteX0" fmla="*/ 234 w 1309302"/>
                <a:gd name="connsiteY0" fmla="*/ 81090 h 284653"/>
                <a:gd name="connsiteX1" fmla="*/ 547302 w 1309302"/>
                <a:gd name="connsiteY1" fmla="*/ 43641 h 284653"/>
                <a:gd name="connsiteX2" fmla="*/ 1309302 w 1309302"/>
                <a:gd name="connsiteY2" fmla="*/ 163252 h 284653"/>
                <a:gd name="connsiteX3" fmla="*/ 547302 w 1309302"/>
                <a:gd name="connsiteY3" fmla="*/ 282863 h 284653"/>
                <a:gd name="connsiteX4" fmla="*/ 234 w 1309302"/>
                <a:gd name="connsiteY4" fmla="*/ 81090 h 284653"/>
                <a:gd name="connsiteX0" fmla="*/ 207 w 1025570"/>
                <a:gd name="connsiteY0" fmla="*/ 80726 h 283906"/>
                <a:gd name="connsiteX1" fmla="*/ 547275 w 1025570"/>
                <a:gd name="connsiteY1" fmla="*/ 43277 h 283906"/>
                <a:gd name="connsiteX2" fmla="*/ 1025570 w 1025570"/>
                <a:gd name="connsiteY2" fmla="*/ 155770 h 283906"/>
                <a:gd name="connsiteX3" fmla="*/ 547275 w 1025570"/>
                <a:gd name="connsiteY3" fmla="*/ 282499 h 283906"/>
                <a:gd name="connsiteX4" fmla="*/ 207 w 1025570"/>
                <a:gd name="connsiteY4" fmla="*/ 80726 h 283906"/>
                <a:gd name="connsiteX0" fmla="*/ 5 w 1025368"/>
                <a:gd name="connsiteY0" fmla="*/ 10733 h 213913"/>
                <a:gd name="connsiteX1" fmla="*/ 537978 w 1025368"/>
                <a:gd name="connsiteY1" fmla="*/ 33795 h 213913"/>
                <a:gd name="connsiteX2" fmla="*/ 1025368 w 1025368"/>
                <a:gd name="connsiteY2" fmla="*/ 85777 h 213913"/>
                <a:gd name="connsiteX3" fmla="*/ 547073 w 1025368"/>
                <a:gd name="connsiteY3" fmla="*/ 212506 h 213913"/>
                <a:gd name="connsiteX4" fmla="*/ 5 w 1025368"/>
                <a:gd name="connsiteY4" fmla="*/ 10733 h 213913"/>
                <a:gd name="connsiteX0" fmla="*/ 1809 w 1027172"/>
                <a:gd name="connsiteY0" fmla="*/ 77123 h 280303"/>
                <a:gd name="connsiteX1" fmla="*/ 539782 w 1027172"/>
                <a:gd name="connsiteY1" fmla="*/ 100185 h 280303"/>
                <a:gd name="connsiteX2" fmla="*/ 1027172 w 1027172"/>
                <a:gd name="connsiteY2" fmla="*/ 152167 h 280303"/>
                <a:gd name="connsiteX3" fmla="*/ 548877 w 1027172"/>
                <a:gd name="connsiteY3" fmla="*/ 278896 h 280303"/>
                <a:gd name="connsiteX4" fmla="*/ 1809 w 1027172"/>
                <a:gd name="connsiteY4" fmla="*/ 77123 h 280303"/>
                <a:gd name="connsiteX0" fmla="*/ 17686 w 1043049"/>
                <a:gd name="connsiteY0" fmla="*/ 69635 h 272815"/>
                <a:gd name="connsiteX1" fmla="*/ 172412 w 1043049"/>
                <a:gd name="connsiteY1" fmla="*/ 352 h 272815"/>
                <a:gd name="connsiteX2" fmla="*/ 555659 w 1043049"/>
                <a:gd name="connsiteY2" fmla="*/ 92697 h 272815"/>
                <a:gd name="connsiteX3" fmla="*/ 1043049 w 1043049"/>
                <a:gd name="connsiteY3" fmla="*/ 144679 h 272815"/>
                <a:gd name="connsiteX4" fmla="*/ 564754 w 1043049"/>
                <a:gd name="connsiteY4" fmla="*/ 271408 h 272815"/>
                <a:gd name="connsiteX5" fmla="*/ 17686 w 1043049"/>
                <a:gd name="connsiteY5" fmla="*/ 69635 h 272815"/>
                <a:gd name="connsiteX0" fmla="*/ 17686 w 1043049"/>
                <a:gd name="connsiteY0" fmla="*/ 69635 h 272815"/>
                <a:gd name="connsiteX1" fmla="*/ 172412 w 1043049"/>
                <a:gd name="connsiteY1" fmla="*/ 352 h 272815"/>
                <a:gd name="connsiteX2" fmla="*/ 555659 w 1043049"/>
                <a:gd name="connsiteY2" fmla="*/ 92697 h 272815"/>
                <a:gd name="connsiteX3" fmla="*/ 1043049 w 1043049"/>
                <a:gd name="connsiteY3" fmla="*/ 144679 h 272815"/>
                <a:gd name="connsiteX4" fmla="*/ 564754 w 1043049"/>
                <a:gd name="connsiteY4" fmla="*/ 271408 h 272815"/>
                <a:gd name="connsiteX5" fmla="*/ 17686 w 1043049"/>
                <a:gd name="connsiteY5" fmla="*/ 69635 h 272815"/>
                <a:gd name="connsiteX0" fmla="*/ 22084 w 1009092"/>
                <a:gd name="connsiteY0" fmla="*/ 93129 h 271980"/>
                <a:gd name="connsiteX1" fmla="*/ 138455 w 1009092"/>
                <a:gd name="connsiteY1" fmla="*/ 203 h 271980"/>
                <a:gd name="connsiteX2" fmla="*/ 521702 w 1009092"/>
                <a:gd name="connsiteY2" fmla="*/ 92548 h 271980"/>
                <a:gd name="connsiteX3" fmla="*/ 1009092 w 1009092"/>
                <a:gd name="connsiteY3" fmla="*/ 144530 h 271980"/>
                <a:gd name="connsiteX4" fmla="*/ 530797 w 1009092"/>
                <a:gd name="connsiteY4" fmla="*/ 271259 h 271980"/>
                <a:gd name="connsiteX5" fmla="*/ 22084 w 1009092"/>
                <a:gd name="connsiteY5" fmla="*/ 93129 h 271980"/>
                <a:gd name="connsiteX0" fmla="*/ 1642 w 988650"/>
                <a:gd name="connsiteY0" fmla="*/ 97533 h 276384"/>
                <a:gd name="connsiteX1" fmla="*/ 118013 w 988650"/>
                <a:gd name="connsiteY1" fmla="*/ 4607 h 276384"/>
                <a:gd name="connsiteX2" fmla="*/ 501260 w 988650"/>
                <a:gd name="connsiteY2" fmla="*/ 96952 h 276384"/>
                <a:gd name="connsiteX3" fmla="*/ 988650 w 988650"/>
                <a:gd name="connsiteY3" fmla="*/ 148934 h 276384"/>
                <a:gd name="connsiteX4" fmla="*/ 510355 w 988650"/>
                <a:gd name="connsiteY4" fmla="*/ 275663 h 276384"/>
                <a:gd name="connsiteX5" fmla="*/ 1642 w 988650"/>
                <a:gd name="connsiteY5" fmla="*/ 97533 h 276384"/>
                <a:gd name="connsiteX0" fmla="*/ 1066 w 1014858"/>
                <a:gd name="connsiteY0" fmla="*/ 100344 h 275470"/>
                <a:gd name="connsiteX1" fmla="*/ 144221 w 1014858"/>
                <a:gd name="connsiteY1" fmla="*/ 3782 h 275470"/>
                <a:gd name="connsiteX2" fmla="*/ 527468 w 1014858"/>
                <a:gd name="connsiteY2" fmla="*/ 96127 h 275470"/>
                <a:gd name="connsiteX3" fmla="*/ 1014858 w 1014858"/>
                <a:gd name="connsiteY3" fmla="*/ 148109 h 275470"/>
                <a:gd name="connsiteX4" fmla="*/ 536563 w 1014858"/>
                <a:gd name="connsiteY4" fmla="*/ 274838 h 275470"/>
                <a:gd name="connsiteX5" fmla="*/ 1066 w 1014858"/>
                <a:gd name="connsiteY5" fmla="*/ 100344 h 275470"/>
                <a:gd name="connsiteX0" fmla="*/ 1178 w 1007862"/>
                <a:gd name="connsiteY0" fmla="*/ 111946 h 273056"/>
                <a:gd name="connsiteX1" fmla="*/ 137225 w 1007862"/>
                <a:gd name="connsiteY1" fmla="*/ 1661 h 273056"/>
                <a:gd name="connsiteX2" fmla="*/ 520472 w 1007862"/>
                <a:gd name="connsiteY2" fmla="*/ 94006 h 273056"/>
                <a:gd name="connsiteX3" fmla="*/ 1007862 w 1007862"/>
                <a:gd name="connsiteY3" fmla="*/ 145988 h 273056"/>
                <a:gd name="connsiteX4" fmla="*/ 529567 w 1007862"/>
                <a:gd name="connsiteY4" fmla="*/ 272717 h 273056"/>
                <a:gd name="connsiteX5" fmla="*/ 1178 w 1007862"/>
                <a:gd name="connsiteY5" fmla="*/ 111946 h 273056"/>
                <a:gd name="connsiteX0" fmla="*/ 1266 w 1003155"/>
                <a:gd name="connsiteY0" fmla="*/ 119566 h 272272"/>
                <a:gd name="connsiteX1" fmla="*/ 132518 w 1003155"/>
                <a:gd name="connsiteY1" fmla="*/ 1015 h 272272"/>
                <a:gd name="connsiteX2" fmla="*/ 515765 w 1003155"/>
                <a:gd name="connsiteY2" fmla="*/ 93360 h 272272"/>
                <a:gd name="connsiteX3" fmla="*/ 1003155 w 1003155"/>
                <a:gd name="connsiteY3" fmla="*/ 145342 h 272272"/>
                <a:gd name="connsiteX4" fmla="*/ 524860 w 1003155"/>
                <a:gd name="connsiteY4" fmla="*/ 272071 h 272272"/>
                <a:gd name="connsiteX5" fmla="*/ 1266 w 1003155"/>
                <a:gd name="connsiteY5" fmla="*/ 119566 h 272272"/>
                <a:gd name="connsiteX0" fmla="*/ 20202 w 1022091"/>
                <a:gd name="connsiteY0" fmla="*/ 118687 h 260849"/>
                <a:gd name="connsiteX1" fmla="*/ 151454 w 1022091"/>
                <a:gd name="connsiteY1" fmla="*/ 136 h 260849"/>
                <a:gd name="connsiteX2" fmla="*/ 534701 w 1022091"/>
                <a:gd name="connsiteY2" fmla="*/ 92481 h 260849"/>
                <a:gd name="connsiteX3" fmla="*/ 1022091 w 1022091"/>
                <a:gd name="connsiteY3" fmla="*/ 144463 h 260849"/>
                <a:gd name="connsiteX4" fmla="*/ 544458 w 1022091"/>
                <a:gd name="connsiteY4" fmla="*/ 260611 h 260849"/>
                <a:gd name="connsiteX5" fmla="*/ 20202 w 1022091"/>
                <a:gd name="connsiteY5" fmla="*/ 118687 h 260849"/>
                <a:gd name="connsiteX0" fmla="*/ 20202 w 1022091"/>
                <a:gd name="connsiteY0" fmla="*/ 118687 h 261360"/>
                <a:gd name="connsiteX1" fmla="*/ 151454 w 1022091"/>
                <a:gd name="connsiteY1" fmla="*/ 136 h 261360"/>
                <a:gd name="connsiteX2" fmla="*/ 534701 w 1022091"/>
                <a:gd name="connsiteY2" fmla="*/ 92481 h 261360"/>
                <a:gd name="connsiteX3" fmla="*/ 1022091 w 1022091"/>
                <a:gd name="connsiteY3" fmla="*/ 144463 h 261360"/>
                <a:gd name="connsiteX4" fmla="*/ 544458 w 1022091"/>
                <a:gd name="connsiteY4" fmla="*/ 260611 h 261360"/>
                <a:gd name="connsiteX5" fmla="*/ 227168 w 1022091"/>
                <a:gd name="connsiteY5" fmla="*/ 190763 h 261360"/>
                <a:gd name="connsiteX6" fmla="*/ 20202 w 1022091"/>
                <a:gd name="connsiteY6" fmla="*/ 118687 h 261360"/>
                <a:gd name="connsiteX0" fmla="*/ 878 w 1002767"/>
                <a:gd name="connsiteY0" fmla="*/ 118679 h 265539"/>
                <a:gd name="connsiteX1" fmla="*/ 132130 w 1002767"/>
                <a:gd name="connsiteY1" fmla="*/ 128 h 265539"/>
                <a:gd name="connsiteX2" fmla="*/ 515377 w 1002767"/>
                <a:gd name="connsiteY2" fmla="*/ 92473 h 265539"/>
                <a:gd name="connsiteX3" fmla="*/ 1002767 w 1002767"/>
                <a:gd name="connsiteY3" fmla="*/ 144455 h 265539"/>
                <a:gd name="connsiteX4" fmla="*/ 525134 w 1002767"/>
                <a:gd name="connsiteY4" fmla="*/ 260603 h 265539"/>
                <a:gd name="connsiteX5" fmla="*/ 181390 w 1002767"/>
                <a:gd name="connsiteY5" fmla="*/ 231591 h 265539"/>
                <a:gd name="connsiteX6" fmla="*/ 878 w 1002767"/>
                <a:gd name="connsiteY6" fmla="*/ 118679 h 265539"/>
                <a:gd name="connsiteX0" fmla="*/ 878 w 1007671"/>
                <a:gd name="connsiteY0" fmla="*/ 118679 h 260654"/>
                <a:gd name="connsiteX1" fmla="*/ 132130 w 1007671"/>
                <a:gd name="connsiteY1" fmla="*/ 128 h 260654"/>
                <a:gd name="connsiteX2" fmla="*/ 515377 w 1007671"/>
                <a:gd name="connsiteY2" fmla="*/ 92473 h 260654"/>
                <a:gd name="connsiteX3" fmla="*/ 1002767 w 1007671"/>
                <a:gd name="connsiteY3" fmla="*/ 144455 h 260654"/>
                <a:gd name="connsiteX4" fmla="*/ 752604 w 1007671"/>
                <a:gd name="connsiteY4" fmla="*/ 227477 h 260654"/>
                <a:gd name="connsiteX5" fmla="*/ 525134 w 1007671"/>
                <a:gd name="connsiteY5" fmla="*/ 260603 h 260654"/>
                <a:gd name="connsiteX6" fmla="*/ 181390 w 1007671"/>
                <a:gd name="connsiteY6" fmla="*/ 231591 h 260654"/>
                <a:gd name="connsiteX7" fmla="*/ 878 w 1007671"/>
                <a:gd name="connsiteY7" fmla="*/ 118679 h 260654"/>
                <a:gd name="connsiteX0" fmla="*/ 878 w 1008674"/>
                <a:gd name="connsiteY0" fmla="*/ 118679 h 263195"/>
                <a:gd name="connsiteX1" fmla="*/ 132130 w 1008674"/>
                <a:gd name="connsiteY1" fmla="*/ 128 h 263195"/>
                <a:gd name="connsiteX2" fmla="*/ 515377 w 1008674"/>
                <a:gd name="connsiteY2" fmla="*/ 92473 h 263195"/>
                <a:gd name="connsiteX3" fmla="*/ 1002767 w 1008674"/>
                <a:gd name="connsiteY3" fmla="*/ 144455 h 263195"/>
                <a:gd name="connsiteX4" fmla="*/ 793770 w 1008674"/>
                <a:gd name="connsiteY4" fmla="*/ 248640 h 263195"/>
                <a:gd name="connsiteX5" fmla="*/ 525134 w 1008674"/>
                <a:gd name="connsiteY5" fmla="*/ 260603 h 263195"/>
                <a:gd name="connsiteX6" fmla="*/ 181390 w 1008674"/>
                <a:gd name="connsiteY6" fmla="*/ 231591 h 263195"/>
                <a:gd name="connsiteX7" fmla="*/ 878 w 1008674"/>
                <a:gd name="connsiteY7" fmla="*/ 118679 h 263195"/>
                <a:gd name="connsiteX0" fmla="*/ 7154 w 1014950"/>
                <a:gd name="connsiteY0" fmla="*/ 120779 h 265295"/>
                <a:gd name="connsiteX1" fmla="*/ 45984 w 1014950"/>
                <a:gd name="connsiteY1" fmla="*/ 36283 h 265295"/>
                <a:gd name="connsiteX2" fmla="*/ 138406 w 1014950"/>
                <a:gd name="connsiteY2" fmla="*/ 2228 h 265295"/>
                <a:gd name="connsiteX3" fmla="*/ 521653 w 1014950"/>
                <a:gd name="connsiteY3" fmla="*/ 94573 h 265295"/>
                <a:gd name="connsiteX4" fmla="*/ 1009043 w 1014950"/>
                <a:gd name="connsiteY4" fmla="*/ 146555 h 265295"/>
                <a:gd name="connsiteX5" fmla="*/ 800046 w 1014950"/>
                <a:gd name="connsiteY5" fmla="*/ 250740 h 265295"/>
                <a:gd name="connsiteX6" fmla="*/ 531410 w 1014950"/>
                <a:gd name="connsiteY6" fmla="*/ 262703 h 265295"/>
                <a:gd name="connsiteX7" fmla="*/ 187666 w 1014950"/>
                <a:gd name="connsiteY7" fmla="*/ 233691 h 265295"/>
                <a:gd name="connsiteX8" fmla="*/ 7154 w 1014950"/>
                <a:gd name="connsiteY8" fmla="*/ 120779 h 265295"/>
                <a:gd name="connsiteX0" fmla="*/ 30333 w 1038129"/>
                <a:gd name="connsiteY0" fmla="*/ 120270 h 264786"/>
                <a:gd name="connsiteX1" fmla="*/ 12786 w 1038129"/>
                <a:gd name="connsiteY1" fmla="*/ 45526 h 264786"/>
                <a:gd name="connsiteX2" fmla="*/ 161585 w 1038129"/>
                <a:gd name="connsiteY2" fmla="*/ 1719 h 264786"/>
                <a:gd name="connsiteX3" fmla="*/ 544832 w 1038129"/>
                <a:gd name="connsiteY3" fmla="*/ 94064 h 264786"/>
                <a:gd name="connsiteX4" fmla="*/ 1032222 w 1038129"/>
                <a:gd name="connsiteY4" fmla="*/ 146046 h 264786"/>
                <a:gd name="connsiteX5" fmla="*/ 823225 w 1038129"/>
                <a:gd name="connsiteY5" fmla="*/ 250231 h 264786"/>
                <a:gd name="connsiteX6" fmla="*/ 554589 w 1038129"/>
                <a:gd name="connsiteY6" fmla="*/ 262194 h 264786"/>
                <a:gd name="connsiteX7" fmla="*/ 210845 w 1038129"/>
                <a:gd name="connsiteY7" fmla="*/ 233182 h 264786"/>
                <a:gd name="connsiteX8" fmla="*/ 30333 w 1038129"/>
                <a:gd name="connsiteY8" fmla="*/ 120270 h 264786"/>
                <a:gd name="connsiteX0" fmla="*/ 53537 w 1032071"/>
                <a:gd name="connsiteY0" fmla="*/ 161933 h 264786"/>
                <a:gd name="connsiteX1" fmla="*/ 6728 w 1032071"/>
                <a:gd name="connsiteY1" fmla="*/ 45526 h 264786"/>
                <a:gd name="connsiteX2" fmla="*/ 155527 w 1032071"/>
                <a:gd name="connsiteY2" fmla="*/ 1719 h 264786"/>
                <a:gd name="connsiteX3" fmla="*/ 538774 w 1032071"/>
                <a:gd name="connsiteY3" fmla="*/ 94064 h 264786"/>
                <a:gd name="connsiteX4" fmla="*/ 1026164 w 1032071"/>
                <a:gd name="connsiteY4" fmla="*/ 146046 h 264786"/>
                <a:gd name="connsiteX5" fmla="*/ 817167 w 1032071"/>
                <a:gd name="connsiteY5" fmla="*/ 250231 h 264786"/>
                <a:gd name="connsiteX6" fmla="*/ 548531 w 1032071"/>
                <a:gd name="connsiteY6" fmla="*/ 262194 h 264786"/>
                <a:gd name="connsiteX7" fmla="*/ 204787 w 1032071"/>
                <a:gd name="connsiteY7" fmla="*/ 233182 h 264786"/>
                <a:gd name="connsiteX8" fmla="*/ 53537 w 1032071"/>
                <a:gd name="connsiteY8" fmla="*/ 161933 h 264786"/>
                <a:gd name="connsiteX0" fmla="*/ 53537 w 1032071"/>
                <a:gd name="connsiteY0" fmla="*/ 127889 h 230742"/>
                <a:gd name="connsiteX1" fmla="*/ 6728 w 1032071"/>
                <a:gd name="connsiteY1" fmla="*/ 11482 h 230742"/>
                <a:gd name="connsiteX2" fmla="*/ 171398 w 1032071"/>
                <a:gd name="connsiteY2" fmla="*/ 11158 h 230742"/>
                <a:gd name="connsiteX3" fmla="*/ 538774 w 1032071"/>
                <a:gd name="connsiteY3" fmla="*/ 60020 h 230742"/>
                <a:gd name="connsiteX4" fmla="*/ 1026164 w 1032071"/>
                <a:gd name="connsiteY4" fmla="*/ 112002 h 230742"/>
                <a:gd name="connsiteX5" fmla="*/ 817167 w 1032071"/>
                <a:gd name="connsiteY5" fmla="*/ 216187 h 230742"/>
                <a:gd name="connsiteX6" fmla="*/ 548531 w 1032071"/>
                <a:gd name="connsiteY6" fmla="*/ 228150 h 230742"/>
                <a:gd name="connsiteX7" fmla="*/ 204787 w 1032071"/>
                <a:gd name="connsiteY7" fmla="*/ 199138 h 230742"/>
                <a:gd name="connsiteX8" fmla="*/ 53537 w 1032071"/>
                <a:gd name="connsiteY8" fmla="*/ 127889 h 230742"/>
                <a:gd name="connsiteX0" fmla="*/ 53537 w 1032071"/>
                <a:gd name="connsiteY0" fmla="*/ 128633 h 231486"/>
                <a:gd name="connsiteX1" fmla="*/ 6728 w 1032071"/>
                <a:gd name="connsiteY1" fmla="*/ 12226 h 231486"/>
                <a:gd name="connsiteX2" fmla="*/ 171398 w 1032071"/>
                <a:gd name="connsiteY2" fmla="*/ 11902 h 231486"/>
                <a:gd name="connsiteX3" fmla="*/ 538774 w 1032071"/>
                <a:gd name="connsiteY3" fmla="*/ 60764 h 231486"/>
                <a:gd name="connsiteX4" fmla="*/ 1026164 w 1032071"/>
                <a:gd name="connsiteY4" fmla="*/ 112746 h 231486"/>
                <a:gd name="connsiteX5" fmla="*/ 817167 w 1032071"/>
                <a:gd name="connsiteY5" fmla="*/ 216931 h 231486"/>
                <a:gd name="connsiteX6" fmla="*/ 548531 w 1032071"/>
                <a:gd name="connsiteY6" fmla="*/ 228894 h 231486"/>
                <a:gd name="connsiteX7" fmla="*/ 204787 w 1032071"/>
                <a:gd name="connsiteY7" fmla="*/ 199882 h 231486"/>
                <a:gd name="connsiteX8" fmla="*/ 53537 w 1032071"/>
                <a:gd name="connsiteY8" fmla="*/ 128633 h 231486"/>
                <a:gd name="connsiteX0" fmla="*/ 65649 w 1044183"/>
                <a:gd name="connsiteY0" fmla="*/ 129120 h 231973"/>
                <a:gd name="connsiteX1" fmla="*/ 5614 w 1044183"/>
                <a:gd name="connsiteY1" fmla="*/ 11886 h 231973"/>
                <a:gd name="connsiteX2" fmla="*/ 183510 w 1044183"/>
                <a:gd name="connsiteY2" fmla="*/ 12389 h 231973"/>
                <a:gd name="connsiteX3" fmla="*/ 550886 w 1044183"/>
                <a:gd name="connsiteY3" fmla="*/ 61251 h 231973"/>
                <a:gd name="connsiteX4" fmla="*/ 1038276 w 1044183"/>
                <a:gd name="connsiteY4" fmla="*/ 113233 h 231973"/>
                <a:gd name="connsiteX5" fmla="*/ 829279 w 1044183"/>
                <a:gd name="connsiteY5" fmla="*/ 217418 h 231973"/>
                <a:gd name="connsiteX6" fmla="*/ 560643 w 1044183"/>
                <a:gd name="connsiteY6" fmla="*/ 229381 h 231973"/>
                <a:gd name="connsiteX7" fmla="*/ 216899 w 1044183"/>
                <a:gd name="connsiteY7" fmla="*/ 200369 h 231973"/>
                <a:gd name="connsiteX8" fmla="*/ 65649 w 1044183"/>
                <a:gd name="connsiteY8" fmla="*/ 129120 h 231973"/>
                <a:gd name="connsiteX0" fmla="*/ 65649 w 1044183"/>
                <a:gd name="connsiteY0" fmla="*/ 146158 h 249011"/>
                <a:gd name="connsiteX1" fmla="*/ 5614 w 1044183"/>
                <a:gd name="connsiteY1" fmla="*/ 28924 h 249011"/>
                <a:gd name="connsiteX2" fmla="*/ 183510 w 1044183"/>
                <a:gd name="connsiteY2" fmla="*/ 29427 h 249011"/>
                <a:gd name="connsiteX3" fmla="*/ 550886 w 1044183"/>
                <a:gd name="connsiteY3" fmla="*/ 78289 h 249011"/>
                <a:gd name="connsiteX4" fmla="*/ 1038276 w 1044183"/>
                <a:gd name="connsiteY4" fmla="*/ 130271 h 249011"/>
                <a:gd name="connsiteX5" fmla="*/ 829279 w 1044183"/>
                <a:gd name="connsiteY5" fmla="*/ 234456 h 249011"/>
                <a:gd name="connsiteX6" fmla="*/ 560643 w 1044183"/>
                <a:gd name="connsiteY6" fmla="*/ 246419 h 249011"/>
                <a:gd name="connsiteX7" fmla="*/ 216899 w 1044183"/>
                <a:gd name="connsiteY7" fmla="*/ 217407 h 249011"/>
                <a:gd name="connsiteX8" fmla="*/ 65649 w 1044183"/>
                <a:gd name="connsiteY8" fmla="*/ 146158 h 249011"/>
                <a:gd name="connsiteX0" fmla="*/ 65649 w 1044183"/>
                <a:gd name="connsiteY0" fmla="*/ 130162 h 233015"/>
                <a:gd name="connsiteX1" fmla="*/ 5614 w 1044183"/>
                <a:gd name="connsiteY1" fmla="*/ 12928 h 233015"/>
                <a:gd name="connsiteX2" fmla="*/ 183510 w 1044183"/>
                <a:gd name="connsiteY2" fmla="*/ 13431 h 233015"/>
                <a:gd name="connsiteX3" fmla="*/ 550886 w 1044183"/>
                <a:gd name="connsiteY3" fmla="*/ 62293 h 233015"/>
                <a:gd name="connsiteX4" fmla="*/ 1038276 w 1044183"/>
                <a:gd name="connsiteY4" fmla="*/ 114275 h 233015"/>
                <a:gd name="connsiteX5" fmla="*/ 829279 w 1044183"/>
                <a:gd name="connsiteY5" fmla="*/ 218460 h 233015"/>
                <a:gd name="connsiteX6" fmla="*/ 560643 w 1044183"/>
                <a:gd name="connsiteY6" fmla="*/ 230423 h 233015"/>
                <a:gd name="connsiteX7" fmla="*/ 216899 w 1044183"/>
                <a:gd name="connsiteY7" fmla="*/ 201411 h 233015"/>
                <a:gd name="connsiteX8" fmla="*/ 65649 w 1044183"/>
                <a:gd name="connsiteY8" fmla="*/ 130162 h 233015"/>
                <a:gd name="connsiteX0" fmla="*/ 83976 w 1042902"/>
                <a:gd name="connsiteY0" fmla="*/ 121844 h 233015"/>
                <a:gd name="connsiteX1" fmla="*/ 4333 w 1042902"/>
                <a:gd name="connsiteY1" fmla="*/ 12928 h 233015"/>
                <a:gd name="connsiteX2" fmla="*/ 182229 w 1042902"/>
                <a:gd name="connsiteY2" fmla="*/ 13431 h 233015"/>
                <a:gd name="connsiteX3" fmla="*/ 549605 w 1042902"/>
                <a:gd name="connsiteY3" fmla="*/ 62293 h 233015"/>
                <a:gd name="connsiteX4" fmla="*/ 1036995 w 1042902"/>
                <a:gd name="connsiteY4" fmla="*/ 114275 h 233015"/>
                <a:gd name="connsiteX5" fmla="*/ 827998 w 1042902"/>
                <a:gd name="connsiteY5" fmla="*/ 218460 h 233015"/>
                <a:gd name="connsiteX6" fmla="*/ 559362 w 1042902"/>
                <a:gd name="connsiteY6" fmla="*/ 230423 h 233015"/>
                <a:gd name="connsiteX7" fmla="*/ 215618 w 1042902"/>
                <a:gd name="connsiteY7" fmla="*/ 201411 h 233015"/>
                <a:gd name="connsiteX8" fmla="*/ 83976 w 1042902"/>
                <a:gd name="connsiteY8" fmla="*/ 121844 h 233015"/>
                <a:gd name="connsiteX0" fmla="*/ 70006 w 1028932"/>
                <a:gd name="connsiteY0" fmla="*/ 125994 h 237165"/>
                <a:gd name="connsiteX1" fmla="*/ 5068 w 1028932"/>
                <a:gd name="connsiteY1" fmla="*/ 10840 h 237165"/>
                <a:gd name="connsiteX2" fmla="*/ 168259 w 1028932"/>
                <a:gd name="connsiteY2" fmla="*/ 17581 h 237165"/>
                <a:gd name="connsiteX3" fmla="*/ 535635 w 1028932"/>
                <a:gd name="connsiteY3" fmla="*/ 66443 h 237165"/>
                <a:gd name="connsiteX4" fmla="*/ 1023025 w 1028932"/>
                <a:gd name="connsiteY4" fmla="*/ 118425 h 237165"/>
                <a:gd name="connsiteX5" fmla="*/ 814028 w 1028932"/>
                <a:gd name="connsiteY5" fmla="*/ 222610 h 237165"/>
                <a:gd name="connsiteX6" fmla="*/ 545392 w 1028932"/>
                <a:gd name="connsiteY6" fmla="*/ 234573 h 237165"/>
                <a:gd name="connsiteX7" fmla="*/ 201648 w 1028932"/>
                <a:gd name="connsiteY7" fmla="*/ 205561 h 237165"/>
                <a:gd name="connsiteX8" fmla="*/ 70006 w 1028932"/>
                <a:gd name="connsiteY8" fmla="*/ 125994 h 237165"/>
                <a:gd name="connsiteX0" fmla="*/ 69728 w 1028951"/>
                <a:gd name="connsiteY0" fmla="*/ 130747 h 237165"/>
                <a:gd name="connsiteX1" fmla="*/ 5087 w 1028951"/>
                <a:gd name="connsiteY1" fmla="*/ 10840 h 237165"/>
                <a:gd name="connsiteX2" fmla="*/ 168278 w 1028951"/>
                <a:gd name="connsiteY2" fmla="*/ 17581 h 237165"/>
                <a:gd name="connsiteX3" fmla="*/ 535654 w 1028951"/>
                <a:gd name="connsiteY3" fmla="*/ 66443 h 237165"/>
                <a:gd name="connsiteX4" fmla="*/ 1023044 w 1028951"/>
                <a:gd name="connsiteY4" fmla="*/ 118425 h 237165"/>
                <a:gd name="connsiteX5" fmla="*/ 814047 w 1028951"/>
                <a:gd name="connsiteY5" fmla="*/ 222610 h 237165"/>
                <a:gd name="connsiteX6" fmla="*/ 545411 w 1028951"/>
                <a:gd name="connsiteY6" fmla="*/ 234573 h 237165"/>
                <a:gd name="connsiteX7" fmla="*/ 201667 w 1028951"/>
                <a:gd name="connsiteY7" fmla="*/ 205561 h 237165"/>
                <a:gd name="connsiteX8" fmla="*/ 69728 w 1028951"/>
                <a:gd name="connsiteY8" fmla="*/ 130747 h 237165"/>
                <a:gd name="connsiteX0" fmla="*/ 69728 w 1028951"/>
                <a:gd name="connsiteY0" fmla="*/ 124190 h 230608"/>
                <a:gd name="connsiteX1" fmla="*/ 5087 w 1028951"/>
                <a:gd name="connsiteY1" fmla="*/ 4283 h 230608"/>
                <a:gd name="connsiteX2" fmla="*/ 193528 w 1028951"/>
                <a:gd name="connsiteY2" fmla="*/ 65093 h 230608"/>
                <a:gd name="connsiteX3" fmla="*/ 535654 w 1028951"/>
                <a:gd name="connsiteY3" fmla="*/ 59886 h 230608"/>
                <a:gd name="connsiteX4" fmla="*/ 1023044 w 1028951"/>
                <a:gd name="connsiteY4" fmla="*/ 111868 h 230608"/>
                <a:gd name="connsiteX5" fmla="*/ 814047 w 1028951"/>
                <a:gd name="connsiteY5" fmla="*/ 216053 h 230608"/>
                <a:gd name="connsiteX6" fmla="*/ 545411 w 1028951"/>
                <a:gd name="connsiteY6" fmla="*/ 228016 h 230608"/>
                <a:gd name="connsiteX7" fmla="*/ 201667 w 1028951"/>
                <a:gd name="connsiteY7" fmla="*/ 199004 h 230608"/>
                <a:gd name="connsiteX8" fmla="*/ 69728 w 1028951"/>
                <a:gd name="connsiteY8" fmla="*/ 124190 h 230608"/>
                <a:gd name="connsiteX0" fmla="*/ 69728 w 1028951"/>
                <a:gd name="connsiteY0" fmla="*/ 124190 h 230608"/>
                <a:gd name="connsiteX1" fmla="*/ 5087 w 1028951"/>
                <a:gd name="connsiteY1" fmla="*/ 4283 h 230608"/>
                <a:gd name="connsiteX2" fmla="*/ 193528 w 1028951"/>
                <a:gd name="connsiteY2" fmla="*/ 65093 h 230608"/>
                <a:gd name="connsiteX3" fmla="*/ 377220 w 1028951"/>
                <a:gd name="connsiteY3" fmla="*/ 100914 h 230608"/>
                <a:gd name="connsiteX4" fmla="*/ 535654 w 1028951"/>
                <a:gd name="connsiteY4" fmla="*/ 59886 h 230608"/>
                <a:gd name="connsiteX5" fmla="*/ 1023044 w 1028951"/>
                <a:gd name="connsiteY5" fmla="*/ 111868 h 230608"/>
                <a:gd name="connsiteX6" fmla="*/ 814047 w 1028951"/>
                <a:gd name="connsiteY6" fmla="*/ 216053 h 230608"/>
                <a:gd name="connsiteX7" fmla="*/ 545411 w 1028951"/>
                <a:gd name="connsiteY7" fmla="*/ 228016 h 230608"/>
                <a:gd name="connsiteX8" fmla="*/ 201667 w 1028951"/>
                <a:gd name="connsiteY8" fmla="*/ 199004 h 230608"/>
                <a:gd name="connsiteX9" fmla="*/ 69728 w 1028951"/>
                <a:gd name="connsiteY9" fmla="*/ 124190 h 230608"/>
                <a:gd name="connsiteX0" fmla="*/ 69728 w 1028951"/>
                <a:gd name="connsiteY0" fmla="*/ 124190 h 230608"/>
                <a:gd name="connsiteX1" fmla="*/ 5087 w 1028951"/>
                <a:gd name="connsiteY1" fmla="*/ 4283 h 230608"/>
                <a:gd name="connsiteX2" fmla="*/ 193528 w 1028951"/>
                <a:gd name="connsiteY2" fmla="*/ 65093 h 230608"/>
                <a:gd name="connsiteX3" fmla="*/ 377220 w 1028951"/>
                <a:gd name="connsiteY3" fmla="*/ 100914 h 230608"/>
                <a:gd name="connsiteX4" fmla="*/ 613634 w 1028951"/>
                <a:gd name="connsiteY4" fmla="*/ 110095 h 230608"/>
                <a:gd name="connsiteX5" fmla="*/ 1023044 w 1028951"/>
                <a:gd name="connsiteY5" fmla="*/ 111868 h 230608"/>
                <a:gd name="connsiteX6" fmla="*/ 814047 w 1028951"/>
                <a:gd name="connsiteY6" fmla="*/ 216053 h 230608"/>
                <a:gd name="connsiteX7" fmla="*/ 545411 w 1028951"/>
                <a:gd name="connsiteY7" fmla="*/ 228016 h 230608"/>
                <a:gd name="connsiteX8" fmla="*/ 201667 w 1028951"/>
                <a:gd name="connsiteY8" fmla="*/ 199004 h 230608"/>
                <a:gd name="connsiteX9" fmla="*/ 69728 w 1028951"/>
                <a:gd name="connsiteY9" fmla="*/ 124190 h 230608"/>
                <a:gd name="connsiteX0" fmla="*/ 69728 w 1042820"/>
                <a:gd name="connsiteY0" fmla="*/ 124190 h 230608"/>
                <a:gd name="connsiteX1" fmla="*/ 5087 w 1042820"/>
                <a:gd name="connsiteY1" fmla="*/ 4283 h 230608"/>
                <a:gd name="connsiteX2" fmla="*/ 193528 w 1042820"/>
                <a:gd name="connsiteY2" fmla="*/ 65093 h 230608"/>
                <a:gd name="connsiteX3" fmla="*/ 377220 w 1042820"/>
                <a:gd name="connsiteY3" fmla="*/ 100914 h 230608"/>
                <a:gd name="connsiteX4" fmla="*/ 613634 w 1042820"/>
                <a:gd name="connsiteY4" fmla="*/ 110095 h 230608"/>
                <a:gd name="connsiteX5" fmla="*/ 1037303 w 1042820"/>
                <a:gd name="connsiteY5" fmla="*/ 112760 h 230608"/>
                <a:gd name="connsiteX6" fmla="*/ 814047 w 1042820"/>
                <a:gd name="connsiteY6" fmla="*/ 216053 h 230608"/>
                <a:gd name="connsiteX7" fmla="*/ 545411 w 1042820"/>
                <a:gd name="connsiteY7" fmla="*/ 228016 h 230608"/>
                <a:gd name="connsiteX8" fmla="*/ 201667 w 1042820"/>
                <a:gd name="connsiteY8" fmla="*/ 199004 h 230608"/>
                <a:gd name="connsiteX9" fmla="*/ 69728 w 1042820"/>
                <a:gd name="connsiteY9" fmla="*/ 124190 h 230608"/>
                <a:gd name="connsiteX0" fmla="*/ 69728 w 1050606"/>
                <a:gd name="connsiteY0" fmla="*/ 124190 h 228719"/>
                <a:gd name="connsiteX1" fmla="*/ 5087 w 1050606"/>
                <a:gd name="connsiteY1" fmla="*/ 4283 h 228719"/>
                <a:gd name="connsiteX2" fmla="*/ 193528 w 1050606"/>
                <a:gd name="connsiteY2" fmla="*/ 65093 h 228719"/>
                <a:gd name="connsiteX3" fmla="*/ 377220 w 1050606"/>
                <a:gd name="connsiteY3" fmla="*/ 100914 h 228719"/>
                <a:gd name="connsiteX4" fmla="*/ 613634 w 1050606"/>
                <a:gd name="connsiteY4" fmla="*/ 110095 h 228719"/>
                <a:gd name="connsiteX5" fmla="*/ 1037303 w 1050606"/>
                <a:gd name="connsiteY5" fmla="*/ 112760 h 228719"/>
                <a:gd name="connsiteX6" fmla="*/ 935423 w 1050606"/>
                <a:gd name="connsiteY6" fmla="*/ 178767 h 228719"/>
                <a:gd name="connsiteX7" fmla="*/ 814047 w 1050606"/>
                <a:gd name="connsiteY7" fmla="*/ 216053 h 228719"/>
                <a:gd name="connsiteX8" fmla="*/ 545411 w 1050606"/>
                <a:gd name="connsiteY8" fmla="*/ 228016 h 228719"/>
                <a:gd name="connsiteX9" fmla="*/ 201667 w 1050606"/>
                <a:gd name="connsiteY9" fmla="*/ 199004 h 228719"/>
                <a:gd name="connsiteX10" fmla="*/ 69728 w 1050606"/>
                <a:gd name="connsiteY10" fmla="*/ 124190 h 228719"/>
                <a:gd name="connsiteX0" fmla="*/ 69728 w 1041006"/>
                <a:gd name="connsiteY0" fmla="*/ 124190 h 228719"/>
                <a:gd name="connsiteX1" fmla="*/ 5087 w 1041006"/>
                <a:gd name="connsiteY1" fmla="*/ 4283 h 228719"/>
                <a:gd name="connsiteX2" fmla="*/ 193528 w 1041006"/>
                <a:gd name="connsiteY2" fmla="*/ 65093 h 228719"/>
                <a:gd name="connsiteX3" fmla="*/ 377220 w 1041006"/>
                <a:gd name="connsiteY3" fmla="*/ 100914 h 228719"/>
                <a:gd name="connsiteX4" fmla="*/ 613634 w 1041006"/>
                <a:gd name="connsiteY4" fmla="*/ 110095 h 228719"/>
                <a:gd name="connsiteX5" fmla="*/ 833379 w 1041006"/>
                <a:gd name="connsiteY5" fmla="*/ 131826 h 228719"/>
                <a:gd name="connsiteX6" fmla="*/ 1037303 w 1041006"/>
                <a:gd name="connsiteY6" fmla="*/ 112760 h 228719"/>
                <a:gd name="connsiteX7" fmla="*/ 935423 w 1041006"/>
                <a:gd name="connsiteY7" fmla="*/ 178767 h 228719"/>
                <a:gd name="connsiteX8" fmla="*/ 814047 w 1041006"/>
                <a:gd name="connsiteY8" fmla="*/ 216053 h 228719"/>
                <a:gd name="connsiteX9" fmla="*/ 545411 w 1041006"/>
                <a:gd name="connsiteY9" fmla="*/ 228016 h 228719"/>
                <a:gd name="connsiteX10" fmla="*/ 201667 w 1041006"/>
                <a:gd name="connsiteY10" fmla="*/ 199004 h 228719"/>
                <a:gd name="connsiteX11" fmla="*/ 69728 w 1041006"/>
                <a:gd name="connsiteY11" fmla="*/ 124190 h 228719"/>
                <a:gd name="connsiteX0" fmla="*/ 69728 w 1041006"/>
                <a:gd name="connsiteY0" fmla="*/ 124190 h 228719"/>
                <a:gd name="connsiteX1" fmla="*/ 5087 w 1041006"/>
                <a:gd name="connsiteY1" fmla="*/ 4283 h 228719"/>
                <a:gd name="connsiteX2" fmla="*/ 193528 w 1041006"/>
                <a:gd name="connsiteY2" fmla="*/ 65093 h 228719"/>
                <a:gd name="connsiteX3" fmla="*/ 377220 w 1041006"/>
                <a:gd name="connsiteY3" fmla="*/ 100914 h 228719"/>
                <a:gd name="connsiteX4" fmla="*/ 590757 w 1041006"/>
                <a:gd name="connsiteY4" fmla="*/ 132523 h 228719"/>
                <a:gd name="connsiteX5" fmla="*/ 833379 w 1041006"/>
                <a:gd name="connsiteY5" fmla="*/ 131826 h 228719"/>
                <a:gd name="connsiteX6" fmla="*/ 1037303 w 1041006"/>
                <a:gd name="connsiteY6" fmla="*/ 112760 h 228719"/>
                <a:gd name="connsiteX7" fmla="*/ 935423 w 1041006"/>
                <a:gd name="connsiteY7" fmla="*/ 178767 h 228719"/>
                <a:gd name="connsiteX8" fmla="*/ 814047 w 1041006"/>
                <a:gd name="connsiteY8" fmla="*/ 216053 h 228719"/>
                <a:gd name="connsiteX9" fmla="*/ 545411 w 1041006"/>
                <a:gd name="connsiteY9" fmla="*/ 228016 h 228719"/>
                <a:gd name="connsiteX10" fmla="*/ 201667 w 1041006"/>
                <a:gd name="connsiteY10" fmla="*/ 199004 h 228719"/>
                <a:gd name="connsiteX11" fmla="*/ 69728 w 1041006"/>
                <a:gd name="connsiteY11" fmla="*/ 124190 h 228719"/>
                <a:gd name="connsiteX0" fmla="*/ 69728 w 1041006"/>
                <a:gd name="connsiteY0" fmla="*/ 124190 h 228719"/>
                <a:gd name="connsiteX1" fmla="*/ 5087 w 1041006"/>
                <a:gd name="connsiteY1" fmla="*/ 4283 h 228719"/>
                <a:gd name="connsiteX2" fmla="*/ 193528 w 1041006"/>
                <a:gd name="connsiteY2" fmla="*/ 65093 h 228719"/>
                <a:gd name="connsiteX3" fmla="*/ 359691 w 1041006"/>
                <a:gd name="connsiteY3" fmla="*/ 114134 h 228719"/>
                <a:gd name="connsiteX4" fmla="*/ 590757 w 1041006"/>
                <a:gd name="connsiteY4" fmla="*/ 132523 h 228719"/>
                <a:gd name="connsiteX5" fmla="*/ 833379 w 1041006"/>
                <a:gd name="connsiteY5" fmla="*/ 131826 h 228719"/>
                <a:gd name="connsiteX6" fmla="*/ 1037303 w 1041006"/>
                <a:gd name="connsiteY6" fmla="*/ 112760 h 228719"/>
                <a:gd name="connsiteX7" fmla="*/ 935423 w 1041006"/>
                <a:gd name="connsiteY7" fmla="*/ 178767 h 228719"/>
                <a:gd name="connsiteX8" fmla="*/ 814047 w 1041006"/>
                <a:gd name="connsiteY8" fmla="*/ 216053 h 228719"/>
                <a:gd name="connsiteX9" fmla="*/ 545411 w 1041006"/>
                <a:gd name="connsiteY9" fmla="*/ 228016 h 228719"/>
                <a:gd name="connsiteX10" fmla="*/ 201667 w 1041006"/>
                <a:gd name="connsiteY10" fmla="*/ 199004 h 228719"/>
                <a:gd name="connsiteX11" fmla="*/ 69728 w 1041006"/>
                <a:gd name="connsiteY11" fmla="*/ 124190 h 22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1006" h="228719">
                  <a:moveTo>
                    <a:pt x="69728" y="124190"/>
                  </a:moveTo>
                  <a:cubicBezTo>
                    <a:pt x="36965" y="91737"/>
                    <a:pt x="-16788" y="24041"/>
                    <a:pt x="5087" y="4283"/>
                  </a:cubicBezTo>
                  <a:cubicBezTo>
                    <a:pt x="29773" y="-17954"/>
                    <a:pt x="119706" y="53063"/>
                    <a:pt x="193528" y="65093"/>
                  </a:cubicBezTo>
                  <a:cubicBezTo>
                    <a:pt x="255055" y="76395"/>
                    <a:pt x="302670" y="115002"/>
                    <a:pt x="359691" y="114134"/>
                  </a:cubicBezTo>
                  <a:cubicBezTo>
                    <a:pt x="416712" y="113266"/>
                    <a:pt x="511809" y="129574"/>
                    <a:pt x="590757" y="132523"/>
                  </a:cubicBezTo>
                  <a:cubicBezTo>
                    <a:pt x="669705" y="135472"/>
                    <a:pt x="762768" y="131382"/>
                    <a:pt x="833379" y="131826"/>
                  </a:cubicBezTo>
                  <a:cubicBezTo>
                    <a:pt x="903990" y="132270"/>
                    <a:pt x="1014627" y="100208"/>
                    <a:pt x="1037303" y="112760"/>
                  </a:cubicBezTo>
                  <a:cubicBezTo>
                    <a:pt x="1059979" y="125312"/>
                    <a:pt x="972632" y="161552"/>
                    <a:pt x="935423" y="178767"/>
                  </a:cubicBezTo>
                  <a:cubicBezTo>
                    <a:pt x="898214" y="195982"/>
                    <a:pt x="877885" y="207375"/>
                    <a:pt x="814047" y="216053"/>
                  </a:cubicBezTo>
                  <a:cubicBezTo>
                    <a:pt x="750209" y="224731"/>
                    <a:pt x="647474" y="230857"/>
                    <a:pt x="545411" y="228016"/>
                  </a:cubicBezTo>
                  <a:cubicBezTo>
                    <a:pt x="443348" y="225175"/>
                    <a:pt x="289043" y="222658"/>
                    <a:pt x="201667" y="199004"/>
                  </a:cubicBezTo>
                  <a:cubicBezTo>
                    <a:pt x="114291" y="175350"/>
                    <a:pt x="102491" y="156644"/>
                    <a:pt x="69728" y="124190"/>
                  </a:cubicBezTo>
                  <a:close/>
                </a:path>
              </a:pathLst>
            </a:custGeom>
            <a:solidFill>
              <a:schemeClr val="accent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6"/>
            <p:cNvSpPr/>
            <p:nvPr/>
          </p:nvSpPr>
          <p:spPr>
            <a:xfrm rot="11205684" flipH="1">
              <a:off x="3868337" y="3466705"/>
              <a:ext cx="226654" cy="619967"/>
            </a:xfrm>
            <a:custGeom>
              <a:avLst/>
              <a:gdLst>
                <a:gd name="connsiteX0" fmla="*/ 0 w 385010"/>
                <a:gd name="connsiteY0" fmla="*/ 661737 h 661737"/>
                <a:gd name="connsiteX1" fmla="*/ 192505 w 385010"/>
                <a:gd name="connsiteY1" fmla="*/ 0 h 661737"/>
                <a:gd name="connsiteX2" fmla="*/ 385010 w 385010"/>
                <a:gd name="connsiteY2" fmla="*/ 661737 h 661737"/>
                <a:gd name="connsiteX3" fmla="*/ 0 w 385010"/>
                <a:gd name="connsiteY3" fmla="*/ 661737 h 661737"/>
                <a:gd name="connsiteX0" fmla="*/ 0 w 385010"/>
                <a:gd name="connsiteY0" fmla="*/ 661737 h 661737"/>
                <a:gd name="connsiteX1" fmla="*/ 192505 w 385010"/>
                <a:gd name="connsiteY1" fmla="*/ 0 h 661737"/>
                <a:gd name="connsiteX2" fmla="*/ 304037 w 385010"/>
                <a:gd name="connsiteY2" fmla="*/ 353120 h 661737"/>
                <a:gd name="connsiteX3" fmla="*/ 385010 w 385010"/>
                <a:gd name="connsiteY3" fmla="*/ 661737 h 661737"/>
                <a:gd name="connsiteX4" fmla="*/ 0 w 385010"/>
                <a:gd name="connsiteY4" fmla="*/ 661737 h 661737"/>
                <a:gd name="connsiteX0" fmla="*/ 0 w 385010"/>
                <a:gd name="connsiteY0" fmla="*/ 661737 h 680578"/>
                <a:gd name="connsiteX1" fmla="*/ 192505 w 385010"/>
                <a:gd name="connsiteY1" fmla="*/ 0 h 680578"/>
                <a:gd name="connsiteX2" fmla="*/ 304037 w 385010"/>
                <a:gd name="connsiteY2" fmla="*/ 353120 h 680578"/>
                <a:gd name="connsiteX3" fmla="*/ 385010 w 385010"/>
                <a:gd name="connsiteY3" fmla="*/ 661737 h 680578"/>
                <a:gd name="connsiteX4" fmla="*/ 178276 w 385010"/>
                <a:gd name="connsiteY4" fmla="*/ 680578 h 680578"/>
                <a:gd name="connsiteX5" fmla="*/ 0 w 385010"/>
                <a:gd name="connsiteY5" fmla="*/ 661737 h 680578"/>
                <a:gd name="connsiteX0" fmla="*/ 0 w 554660"/>
                <a:gd name="connsiteY0" fmla="*/ 1151820 h 1151820"/>
                <a:gd name="connsiteX1" fmla="*/ 362155 w 554660"/>
                <a:gd name="connsiteY1" fmla="*/ 0 h 1151820"/>
                <a:gd name="connsiteX2" fmla="*/ 473687 w 554660"/>
                <a:gd name="connsiteY2" fmla="*/ 353120 h 1151820"/>
                <a:gd name="connsiteX3" fmla="*/ 554660 w 554660"/>
                <a:gd name="connsiteY3" fmla="*/ 661737 h 1151820"/>
                <a:gd name="connsiteX4" fmla="*/ 347926 w 554660"/>
                <a:gd name="connsiteY4" fmla="*/ 680578 h 1151820"/>
                <a:gd name="connsiteX5" fmla="*/ 0 w 554660"/>
                <a:gd name="connsiteY5" fmla="*/ 1151820 h 1151820"/>
                <a:gd name="connsiteX0" fmla="*/ 0 w 554660"/>
                <a:gd name="connsiteY0" fmla="*/ 1151820 h 1151820"/>
                <a:gd name="connsiteX1" fmla="*/ 362155 w 554660"/>
                <a:gd name="connsiteY1" fmla="*/ 0 h 1151820"/>
                <a:gd name="connsiteX2" fmla="*/ 473687 w 554660"/>
                <a:gd name="connsiteY2" fmla="*/ 353120 h 1151820"/>
                <a:gd name="connsiteX3" fmla="*/ 554660 w 554660"/>
                <a:gd name="connsiteY3" fmla="*/ 661737 h 1151820"/>
                <a:gd name="connsiteX4" fmla="*/ 532663 w 554660"/>
                <a:gd name="connsiteY4" fmla="*/ 1104296 h 1151820"/>
                <a:gd name="connsiteX5" fmla="*/ 0 w 554660"/>
                <a:gd name="connsiteY5" fmla="*/ 1151820 h 1151820"/>
                <a:gd name="connsiteX0" fmla="*/ 0 w 532663"/>
                <a:gd name="connsiteY0" fmla="*/ 1151820 h 1151820"/>
                <a:gd name="connsiteX1" fmla="*/ 362155 w 532663"/>
                <a:gd name="connsiteY1" fmla="*/ 0 h 1151820"/>
                <a:gd name="connsiteX2" fmla="*/ 473687 w 532663"/>
                <a:gd name="connsiteY2" fmla="*/ 353120 h 1151820"/>
                <a:gd name="connsiteX3" fmla="*/ 289703 w 532663"/>
                <a:gd name="connsiteY3" fmla="*/ 627617 h 1151820"/>
                <a:gd name="connsiteX4" fmla="*/ 532663 w 532663"/>
                <a:gd name="connsiteY4" fmla="*/ 1104296 h 1151820"/>
                <a:gd name="connsiteX5" fmla="*/ 0 w 53266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532663 w 632253"/>
                <a:gd name="connsiteY4" fmla="*/ 110429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478641 w 632253"/>
                <a:gd name="connsiteY4" fmla="*/ 1027406 h 1151820"/>
                <a:gd name="connsiteX5" fmla="*/ 0 w 632253"/>
                <a:gd name="connsiteY5" fmla="*/ 1151820 h 1151820"/>
                <a:gd name="connsiteX0" fmla="*/ 0 w 632253"/>
                <a:gd name="connsiteY0" fmla="*/ 1151820 h 1151820"/>
                <a:gd name="connsiteX1" fmla="*/ 362155 w 632253"/>
                <a:gd name="connsiteY1" fmla="*/ 0 h 1151820"/>
                <a:gd name="connsiteX2" fmla="*/ 632253 w 632253"/>
                <a:gd name="connsiteY2" fmla="*/ 458222 h 1151820"/>
                <a:gd name="connsiteX3" fmla="*/ 289703 w 632253"/>
                <a:gd name="connsiteY3" fmla="*/ 627617 h 1151820"/>
                <a:gd name="connsiteX4" fmla="*/ 478641 w 632253"/>
                <a:gd name="connsiteY4" fmla="*/ 1027406 h 1151820"/>
                <a:gd name="connsiteX5" fmla="*/ 0 w 632253"/>
                <a:gd name="connsiteY5" fmla="*/ 1151820 h 1151820"/>
                <a:gd name="connsiteX0" fmla="*/ 0 w 632840"/>
                <a:gd name="connsiteY0" fmla="*/ 1170006 h 1170006"/>
                <a:gd name="connsiteX1" fmla="*/ 362155 w 632840"/>
                <a:gd name="connsiteY1" fmla="*/ 18186 h 1170006"/>
                <a:gd name="connsiteX2" fmla="*/ 632253 w 632840"/>
                <a:gd name="connsiteY2" fmla="*/ 476408 h 1170006"/>
                <a:gd name="connsiteX3" fmla="*/ 289703 w 632840"/>
                <a:gd name="connsiteY3" fmla="*/ 645803 h 1170006"/>
                <a:gd name="connsiteX4" fmla="*/ 478641 w 632840"/>
                <a:gd name="connsiteY4" fmla="*/ 1045592 h 1170006"/>
                <a:gd name="connsiteX5" fmla="*/ 0 w 632840"/>
                <a:gd name="connsiteY5" fmla="*/ 1170006 h 1170006"/>
                <a:gd name="connsiteX0" fmla="*/ 0 w 632514"/>
                <a:gd name="connsiteY0" fmla="*/ 1217568 h 1217568"/>
                <a:gd name="connsiteX1" fmla="*/ 362155 w 632514"/>
                <a:gd name="connsiteY1" fmla="*/ 65748 h 1217568"/>
                <a:gd name="connsiteX2" fmla="*/ 632253 w 632514"/>
                <a:gd name="connsiteY2" fmla="*/ 523970 h 1217568"/>
                <a:gd name="connsiteX3" fmla="*/ 289703 w 632514"/>
                <a:gd name="connsiteY3" fmla="*/ 693365 h 1217568"/>
                <a:gd name="connsiteX4" fmla="*/ 478641 w 632514"/>
                <a:gd name="connsiteY4" fmla="*/ 1093154 h 1217568"/>
                <a:gd name="connsiteX5" fmla="*/ 0 w 632514"/>
                <a:gd name="connsiteY5" fmla="*/ 1217568 h 1217568"/>
                <a:gd name="connsiteX0" fmla="*/ 0 w 632352"/>
                <a:gd name="connsiteY0" fmla="*/ 1086188 h 1086188"/>
                <a:gd name="connsiteX1" fmla="*/ 335360 w 632352"/>
                <a:gd name="connsiteY1" fmla="*/ 77113 h 1086188"/>
                <a:gd name="connsiteX2" fmla="*/ 632253 w 632352"/>
                <a:gd name="connsiteY2" fmla="*/ 392590 h 1086188"/>
                <a:gd name="connsiteX3" fmla="*/ 289703 w 632352"/>
                <a:gd name="connsiteY3" fmla="*/ 561985 h 1086188"/>
                <a:gd name="connsiteX4" fmla="*/ 478641 w 632352"/>
                <a:gd name="connsiteY4" fmla="*/ 961774 h 1086188"/>
                <a:gd name="connsiteX5" fmla="*/ 0 w 632352"/>
                <a:gd name="connsiteY5" fmla="*/ 1086188 h 1086188"/>
                <a:gd name="connsiteX0" fmla="*/ 0 w 632972"/>
                <a:gd name="connsiteY0" fmla="*/ 1088533 h 1088533"/>
                <a:gd name="connsiteX1" fmla="*/ 335360 w 632972"/>
                <a:gd name="connsiteY1" fmla="*/ 79458 h 1088533"/>
                <a:gd name="connsiteX2" fmla="*/ 632253 w 632972"/>
                <a:gd name="connsiteY2" fmla="*/ 394935 h 1088533"/>
                <a:gd name="connsiteX3" fmla="*/ 209435 w 632972"/>
                <a:gd name="connsiteY3" fmla="*/ 699531 h 1088533"/>
                <a:gd name="connsiteX4" fmla="*/ 478641 w 632972"/>
                <a:gd name="connsiteY4" fmla="*/ 964119 h 1088533"/>
                <a:gd name="connsiteX5" fmla="*/ 0 w 632972"/>
                <a:gd name="connsiteY5" fmla="*/ 1088533 h 1088533"/>
                <a:gd name="connsiteX0" fmla="*/ 0 w 632972"/>
                <a:gd name="connsiteY0" fmla="*/ 1088533 h 1088533"/>
                <a:gd name="connsiteX1" fmla="*/ 335360 w 632972"/>
                <a:gd name="connsiteY1" fmla="*/ 79458 h 1088533"/>
                <a:gd name="connsiteX2" fmla="*/ 632253 w 632972"/>
                <a:gd name="connsiteY2" fmla="*/ 394935 h 1088533"/>
                <a:gd name="connsiteX3" fmla="*/ 209435 w 632972"/>
                <a:gd name="connsiteY3" fmla="*/ 699531 h 1088533"/>
                <a:gd name="connsiteX4" fmla="*/ 300177 w 632972"/>
                <a:gd name="connsiteY4" fmla="*/ 957266 h 1088533"/>
                <a:gd name="connsiteX5" fmla="*/ 0 w 632972"/>
                <a:gd name="connsiteY5" fmla="*/ 1088533 h 1088533"/>
                <a:gd name="connsiteX0" fmla="*/ 0 w 476151"/>
                <a:gd name="connsiteY0" fmla="*/ 1064748 h 1064748"/>
                <a:gd name="connsiteX1" fmla="*/ 335360 w 476151"/>
                <a:gd name="connsiteY1" fmla="*/ 55673 h 1064748"/>
                <a:gd name="connsiteX2" fmla="*/ 475055 w 476151"/>
                <a:gd name="connsiteY2" fmla="*/ 660344 h 1064748"/>
                <a:gd name="connsiteX3" fmla="*/ 209435 w 476151"/>
                <a:gd name="connsiteY3" fmla="*/ 675746 h 1064748"/>
                <a:gd name="connsiteX4" fmla="*/ 300177 w 476151"/>
                <a:gd name="connsiteY4" fmla="*/ 933481 h 1064748"/>
                <a:gd name="connsiteX5" fmla="*/ 0 w 476151"/>
                <a:gd name="connsiteY5" fmla="*/ 1064748 h 1064748"/>
                <a:gd name="connsiteX0" fmla="*/ 0 w 475148"/>
                <a:gd name="connsiteY0" fmla="*/ 1076230 h 1076230"/>
                <a:gd name="connsiteX1" fmla="*/ 249808 w 475148"/>
                <a:gd name="connsiteY1" fmla="*/ 55089 h 1076230"/>
                <a:gd name="connsiteX2" fmla="*/ 475055 w 475148"/>
                <a:gd name="connsiteY2" fmla="*/ 671826 h 1076230"/>
                <a:gd name="connsiteX3" fmla="*/ 209435 w 475148"/>
                <a:gd name="connsiteY3" fmla="*/ 687228 h 1076230"/>
                <a:gd name="connsiteX4" fmla="*/ 300177 w 475148"/>
                <a:gd name="connsiteY4" fmla="*/ 944963 h 1076230"/>
                <a:gd name="connsiteX5" fmla="*/ 0 w 475148"/>
                <a:gd name="connsiteY5" fmla="*/ 1076230 h 1076230"/>
                <a:gd name="connsiteX0" fmla="*/ 0 w 475664"/>
                <a:gd name="connsiteY0" fmla="*/ 1052713 h 1052713"/>
                <a:gd name="connsiteX1" fmla="*/ 122131 w 475664"/>
                <a:gd name="connsiteY1" fmla="*/ 56298 h 1052713"/>
                <a:gd name="connsiteX2" fmla="*/ 475055 w 475664"/>
                <a:gd name="connsiteY2" fmla="*/ 648309 h 1052713"/>
                <a:gd name="connsiteX3" fmla="*/ 209435 w 475664"/>
                <a:gd name="connsiteY3" fmla="*/ 663711 h 1052713"/>
                <a:gd name="connsiteX4" fmla="*/ 300177 w 475664"/>
                <a:gd name="connsiteY4" fmla="*/ 921446 h 1052713"/>
                <a:gd name="connsiteX5" fmla="*/ 0 w 475664"/>
                <a:gd name="connsiteY5" fmla="*/ 1052713 h 1052713"/>
                <a:gd name="connsiteX0" fmla="*/ 0 w 475662"/>
                <a:gd name="connsiteY0" fmla="*/ 996415 h 996415"/>
                <a:gd name="connsiteX1" fmla="*/ 122131 w 475662"/>
                <a:gd name="connsiteY1" fmla="*/ 0 h 996415"/>
                <a:gd name="connsiteX2" fmla="*/ 475055 w 475662"/>
                <a:gd name="connsiteY2" fmla="*/ 592011 h 996415"/>
                <a:gd name="connsiteX3" fmla="*/ 209435 w 475662"/>
                <a:gd name="connsiteY3" fmla="*/ 607413 h 996415"/>
                <a:gd name="connsiteX4" fmla="*/ 300177 w 475662"/>
                <a:gd name="connsiteY4" fmla="*/ 865148 h 996415"/>
                <a:gd name="connsiteX5" fmla="*/ 0 w 475662"/>
                <a:gd name="connsiteY5" fmla="*/ 996415 h 996415"/>
                <a:gd name="connsiteX0" fmla="*/ 0 w 475664"/>
                <a:gd name="connsiteY0" fmla="*/ 1024217 h 1024217"/>
                <a:gd name="connsiteX1" fmla="*/ 122131 w 475664"/>
                <a:gd name="connsiteY1" fmla="*/ 27802 h 1024217"/>
                <a:gd name="connsiteX2" fmla="*/ 475055 w 475664"/>
                <a:gd name="connsiteY2" fmla="*/ 619813 h 1024217"/>
                <a:gd name="connsiteX3" fmla="*/ 209435 w 475664"/>
                <a:gd name="connsiteY3" fmla="*/ 635215 h 1024217"/>
                <a:gd name="connsiteX4" fmla="*/ 300177 w 475664"/>
                <a:gd name="connsiteY4" fmla="*/ 892950 h 1024217"/>
                <a:gd name="connsiteX5" fmla="*/ 0 w 475664"/>
                <a:gd name="connsiteY5" fmla="*/ 1024217 h 1024217"/>
                <a:gd name="connsiteX0" fmla="*/ 0 w 337775"/>
                <a:gd name="connsiteY0" fmla="*/ 1024219 h 1024219"/>
                <a:gd name="connsiteX1" fmla="*/ 122131 w 337775"/>
                <a:gd name="connsiteY1" fmla="*/ 27804 h 1024219"/>
                <a:gd name="connsiteX2" fmla="*/ 336686 w 337775"/>
                <a:gd name="connsiteY2" fmla="*/ 643035 h 1024219"/>
                <a:gd name="connsiteX3" fmla="*/ 209435 w 337775"/>
                <a:gd name="connsiteY3" fmla="*/ 635217 h 1024219"/>
                <a:gd name="connsiteX4" fmla="*/ 300177 w 337775"/>
                <a:gd name="connsiteY4" fmla="*/ 892952 h 1024219"/>
                <a:gd name="connsiteX5" fmla="*/ 0 w 337775"/>
                <a:gd name="connsiteY5" fmla="*/ 1024219 h 1024219"/>
                <a:gd name="connsiteX0" fmla="*/ 0 w 336710"/>
                <a:gd name="connsiteY0" fmla="*/ 1024219 h 1024219"/>
                <a:gd name="connsiteX1" fmla="*/ 122131 w 336710"/>
                <a:gd name="connsiteY1" fmla="*/ 27804 h 1024219"/>
                <a:gd name="connsiteX2" fmla="*/ 336686 w 336710"/>
                <a:gd name="connsiteY2" fmla="*/ 643035 h 1024219"/>
                <a:gd name="connsiteX3" fmla="*/ 137219 w 336710"/>
                <a:gd name="connsiteY3" fmla="*/ 698294 h 1024219"/>
                <a:gd name="connsiteX4" fmla="*/ 300177 w 336710"/>
                <a:gd name="connsiteY4" fmla="*/ 892952 h 1024219"/>
                <a:gd name="connsiteX5" fmla="*/ 0 w 336710"/>
                <a:gd name="connsiteY5" fmla="*/ 1024219 h 1024219"/>
                <a:gd name="connsiteX0" fmla="*/ 0 w 343806"/>
                <a:gd name="connsiteY0" fmla="*/ 1024219 h 1024219"/>
                <a:gd name="connsiteX1" fmla="*/ 122131 w 343806"/>
                <a:gd name="connsiteY1" fmla="*/ 27804 h 1024219"/>
                <a:gd name="connsiteX2" fmla="*/ 282630 w 343806"/>
                <a:gd name="connsiteY2" fmla="*/ 390598 h 1024219"/>
                <a:gd name="connsiteX3" fmla="*/ 336686 w 343806"/>
                <a:gd name="connsiteY3" fmla="*/ 643035 h 1024219"/>
                <a:gd name="connsiteX4" fmla="*/ 137219 w 343806"/>
                <a:gd name="connsiteY4" fmla="*/ 698294 h 1024219"/>
                <a:gd name="connsiteX5" fmla="*/ 300177 w 343806"/>
                <a:gd name="connsiteY5" fmla="*/ 892952 h 1024219"/>
                <a:gd name="connsiteX6" fmla="*/ 0 w 343806"/>
                <a:gd name="connsiteY6" fmla="*/ 1024219 h 1024219"/>
                <a:gd name="connsiteX0" fmla="*/ 0 w 343806"/>
                <a:gd name="connsiteY0" fmla="*/ 1024219 h 1024219"/>
                <a:gd name="connsiteX1" fmla="*/ 122131 w 343806"/>
                <a:gd name="connsiteY1" fmla="*/ 27804 h 1024219"/>
                <a:gd name="connsiteX2" fmla="*/ 282630 w 343806"/>
                <a:gd name="connsiteY2" fmla="*/ 390598 h 1024219"/>
                <a:gd name="connsiteX3" fmla="*/ 336686 w 343806"/>
                <a:gd name="connsiteY3" fmla="*/ 643035 h 1024219"/>
                <a:gd name="connsiteX4" fmla="*/ 137219 w 343806"/>
                <a:gd name="connsiteY4" fmla="*/ 698294 h 1024219"/>
                <a:gd name="connsiteX5" fmla="*/ 300177 w 343806"/>
                <a:gd name="connsiteY5" fmla="*/ 892952 h 1024219"/>
                <a:gd name="connsiteX6" fmla="*/ 0 w 343806"/>
                <a:gd name="connsiteY6" fmla="*/ 1024219 h 1024219"/>
                <a:gd name="connsiteX0" fmla="*/ 0 w 343806"/>
                <a:gd name="connsiteY0" fmla="*/ 1152516 h 1152516"/>
                <a:gd name="connsiteX1" fmla="*/ 98792 w 343806"/>
                <a:gd name="connsiteY1" fmla="*/ 24600 h 1152516"/>
                <a:gd name="connsiteX2" fmla="*/ 282630 w 343806"/>
                <a:gd name="connsiteY2" fmla="*/ 518895 h 1152516"/>
                <a:gd name="connsiteX3" fmla="*/ 336686 w 343806"/>
                <a:gd name="connsiteY3" fmla="*/ 771332 h 1152516"/>
                <a:gd name="connsiteX4" fmla="*/ 137219 w 343806"/>
                <a:gd name="connsiteY4" fmla="*/ 826591 h 1152516"/>
                <a:gd name="connsiteX5" fmla="*/ 300177 w 343806"/>
                <a:gd name="connsiteY5" fmla="*/ 1021249 h 1152516"/>
                <a:gd name="connsiteX6" fmla="*/ 0 w 343806"/>
                <a:gd name="connsiteY6" fmla="*/ 1152516 h 115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806" h="1152516">
                  <a:moveTo>
                    <a:pt x="0" y="1152516"/>
                  </a:moveTo>
                  <a:cubicBezTo>
                    <a:pt x="40710" y="820378"/>
                    <a:pt x="62313" y="-167715"/>
                    <a:pt x="98792" y="24600"/>
                  </a:cubicBezTo>
                  <a:cubicBezTo>
                    <a:pt x="145897" y="-81003"/>
                    <a:pt x="204136" y="312644"/>
                    <a:pt x="282630" y="518895"/>
                  </a:cubicBezTo>
                  <a:cubicBezTo>
                    <a:pt x="318389" y="621434"/>
                    <a:pt x="360921" y="720049"/>
                    <a:pt x="336686" y="771332"/>
                  </a:cubicBezTo>
                  <a:cubicBezTo>
                    <a:pt x="312451" y="822615"/>
                    <a:pt x="143304" y="784938"/>
                    <a:pt x="137219" y="826591"/>
                  </a:cubicBezTo>
                  <a:cubicBezTo>
                    <a:pt x="131134" y="868244"/>
                    <a:pt x="323047" y="966928"/>
                    <a:pt x="300177" y="1021249"/>
                  </a:cubicBezTo>
                  <a:cubicBezTo>
                    <a:pt x="277307" y="1075570"/>
                    <a:pt x="159547" y="1111045"/>
                    <a:pt x="0" y="1152516"/>
                  </a:cubicBezTo>
                  <a:close/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3700006" y="3649523"/>
              <a:ext cx="191394" cy="384053"/>
            </a:xfrm>
            <a:custGeom>
              <a:avLst/>
              <a:gdLst>
                <a:gd name="connsiteX0" fmla="*/ 0 w 1143517"/>
                <a:gd name="connsiteY0" fmla="*/ 633733 h 633733"/>
                <a:gd name="connsiteX1" fmla="*/ 571759 w 1143517"/>
                <a:gd name="connsiteY1" fmla="*/ 0 h 633733"/>
                <a:gd name="connsiteX2" fmla="*/ 1143517 w 1143517"/>
                <a:gd name="connsiteY2" fmla="*/ 633733 h 633733"/>
                <a:gd name="connsiteX3" fmla="*/ 0 w 1143517"/>
                <a:gd name="connsiteY3" fmla="*/ 633733 h 633733"/>
                <a:gd name="connsiteX0" fmla="*/ 0 w 1143517"/>
                <a:gd name="connsiteY0" fmla="*/ 633733 h 645991"/>
                <a:gd name="connsiteX1" fmla="*/ 571759 w 1143517"/>
                <a:gd name="connsiteY1" fmla="*/ 0 h 645991"/>
                <a:gd name="connsiteX2" fmla="*/ 1143517 w 1143517"/>
                <a:gd name="connsiteY2" fmla="*/ 633733 h 645991"/>
                <a:gd name="connsiteX3" fmla="*/ 551958 w 1143517"/>
                <a:gd name="connsiteY3" fmla="*/ 645991 h 645991"/>
                <a:gd name="connsiteX4" fmla="*/ 0 w 1143517"/>
                <a:gd name="connsiteY4" fmla="*/ 633733 h 645991"/>
                <a:gd name="connsiteX0" fmla="*/ 0 w 918927"/>
                <a:gd name="connsiteY0" fmla="*/ 328933 h 645991"/>
                <a:gd name="connsiteX1" fmla="*/ 347169 w 918927"/>
                <a:gd name="connsiteY1" fmla="*/ 0 h 645991"/>
                <a:gd name="connsiteX2" fmla="*/ 918927 w 918927"/>
                <a:gd name="connsiteY2" fmla="*/ 633733 h 645991"/>
                <a:gd name="connsiteX3" fmla="*/ 327368 w 918927"/>
                <a:gd name="connsiteY3" fmla="*/ 645991 h 645991"/>
                <a:gd name="connsiteX4" fmla="*/ 0 w 918927"/>
                <a:gd name="connsiteY4" fmla="*/ 328933 h 645991"/>
                <a:gd name="connsiteX0" fmla="*/ 0 w 646211"/>
                <a:gd name="connsiteY0" fmla="*/ 328933 h 645991"/>
                <a:gd name="connsiteX1" fmla="*/ 347169 w 646211"/>
                <a:gd name="connsiteY1" fmla="*/ 0 h 645991"/>
                <a:gd name="connsiteX2" fmla="*/ 646211 w 646211"/>
                <a:gd name="connsiteY2" fmla="*/ 328933 h 645991"/>
                <a:gd name="connsiteX3" fmla="*/ 327368 w 646211"/>
                <a:gd name="connsiteY3" fmla="*/ 645991 h 645991"/>
                <a:gd name="connsiteX4" fmla="*/ 0 w 646211"/>
                <a:gd name="connsiteY4" fmla="*/ 328933 h 645991"/>
                <a:gd name="connsiteX0" fmla="*/ 0 w 415230"/>
                <a:gd name="connsiteY0" fmla="*/ 328933 h 645991"/>
                <a:gd name="connsiteX1" fmla="*/ 347169 w 415230"/>
                <a:gd name="connsiteY1" fmla="*/ 0 h 645991"/>
                <a:gd name="connsiteX2" fmla="*/ 415230 w 415230"/>
                <a:gd name="connsiteY2" fmla="*/ 126527 h 645991"/>
                <a:gd name="connsiteX3" fmla="*/ 327368 w 415230"/>
                <a:gd name="connsiteY3" fmla="*/ 645991 h 645991"/>
                <a:gd name="connsiteX4" fmla="*/ 0 w 415230"/>
                <a:gd name="connsiteY4" fmla="*/ 328933 h 645991"/>
                <a:gd name="connsiteX0" fmla="*/ 0 w 203299"/>
                <a:gd name="connsiteY0" fmla="*/ 131289 h 645991"/>
                <a:gd name="connsiteX1" fmla="*/ 135238 w 203299"/>
                <a:gd name="connsiteY1" fmla="*/ 0 h 645991"/>
                <a:gd name="connsiteX2" fmla="*/ 203299 w 203299"/>
                <a:gd name="connsiteY2" fmla="*/ 126527 h 645991"/>
                <a:gd name="connsiteX3" fmla="*/ 115437 w 203299"/>
                <a:gd name="connsiteY3" fmla="*/ 645991 h 645991"/>
                <a:gd name="connsiteX4" fmla="*/ 0 w 203299"/>
                <a:gd name="connsiteY4" fmla="*/ 131289 h 645991"/>
                <a:gd name="connsiteX0" fmla="*/ 0 w 203299"/>
                <a:gd name="connsiteY0" fmla="*/ 131289 h 400722"/>
                <a:gd name="connsiteX1" fmla="*/ 135238 w 203299"/>
                <a:gd name="connsiteY1" fmla="*/ 0 h 400722"/>
                <a:gd name="connsiteX2" fmla="*/ 203299 w 203299"/>
                <a:gd name="connsiteY2" fmla="*/ 126527 h 400722"/>
                <a:gd name="connsiteX3" fmla="*/ 177350 w 203299"/>
                <a:gd name="connsiteY3" fmla="*/ 400722 h 400722"/>
                <a:gd name="connsiteX4" fmla="*/ 0 w 203299"/>
                <a:gd name="connsiteY4" fmla="*/ 131289 h 400722"/>
                <a:gd name="connsiteX0" fmla="*/ 0 w 205681"/>
                <a:gd name="connsiteY0" fmla="*/ 131289 h 400722"/>
                <a:gd name="connsiteX1" fmla="*/ 135238 w 205681"/>
                <a:gd name="connsiteY1" fmla="*/ 0 h 400722"/>
                <a:gd name="connsiteX2" fmla="*/ 205681 w 205681"/>
                <a:gd name="connsiteY2" fmla="*/ 74139 h 400722"/>
                <a:gd name="connsiteX3" fmla="*/ 177350 w 205681"/>
                <a:gd name="connsiteY3" fmla="*/ 400722 h 400722"/>
                <a:gd name="connsiteX4" fmla="*/ 0 w 205681"/>
                <a:gd name="connsiteY4" fmla="*/ 131289 h 400722"/>
                <a:gd name="connsiteX0" fmla="*/ 0 w 205681"/>
                <a:gd name="connsiteY0" fmla="*/ 114620 h 384053"/>
                <a:gd name="connsiteX1" fmla="*/ 99520 w 205681"/>
                <a:gd name="connsiteY1" fmla="*/ 0 h 384053"/>
                <a:gd name="connsiteX2" fmla="*/ 205681 w 205681"/>
                <a:gd name="connsiteY2" fmla="*/ 57470 h 384053"/>
                <a:gd name="connsiteX3" fmla="*/ 177350 w 205681"/>
                <a:gd name="connsiteY3" fmla="*/ 384053 h 384053"/>
                <a:gd name="connsiteX4" fmla="*/ 0 w 205681"/>
                <a:gd name="connsiteY4" fmla="*/ 114620 h 384053"/>
                <a:gd name="connsiteX0" fmla="*/ 0 w 191394"/>
                <a:gd name="connsiteY0" fmla="*/ 114620 h 384053"/>
                <a:gd name="connsiteX1" fmla="*/ 99520 w 191394"/>
                <a:gd name="connsiteY1" fmla="*/ 0 h 384053"/>
                <a:gd name="connsiteX2" fmla="*/ 191394 w 191394"/>
                <a:gd name="connsiteY2" fmla="*/ 55089 h 384053"/>
                <a:gd name="connsiteX3" fmla="*/ 177350 w 191394"/>
                <a:gd name="connsiteY3" fmla="*/ 384053 h 384053"/>
                <a:gd name="connsiteX4" fmla="*/ 0 w 191394"/>
                <a:gd name="connsiteY4" fmla="*/ 114620 h 3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94" h="384053">
                  <a:moveTo>
                    <a:pt x="0" y="114620"/>
                  </a:moveTo>
                  <a:lnTo>
                    <a:pt x="99520" y="0"/>
                  </a:lnTo>
                  <a:lnTo>
                    <a:pt x="191394" y="55089"/>
                  </a:lnTo>
                  <a:lnTo>
                    <a:pt x="177350" y="384053"/>
                  </a:lnTo>
                  <a:lnTo>
                    <a:pt x="0" y="11462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21"/>
            <p:cNvSpPr/>
            <p:nvPr/>
          </p:nvSpPr>
          <p:spPr>
            <a:xfrm rot="20655510">
              <a:off x="3715039" y="3666302"/>
              <a:ext cx="170191" cy="110402"/>
            </a:xfrm>
            <a:custGeom>
              <a:avLst/>
              <a:gdLst>
                <a:gd name="connsiteX0" fmla="*/ 0 w 154209"/>
                <a:gd name="connsiteY0" fmla="*/ 35031 h 91712"/>
                <a:gd name="connsiteX1" fmla="*/ 77105 w 154209"/>
                <a:gd name="connsiteY1" fmla="*/ 0 h 91712"/>
                <a:gd name="connsiteX2" fmla="*/ 154209 w 154209"/>
                <a:gd name="connsiteY2" fmla="*/ 35031 h 91712"/>
                <a:gd name="connsiteX3" fmla="*/ 124758 w 154209"/>
                <a:gd name="connsiteY3" fmla="*/ 91712 h 91712"/>
                <a:gd name="connsiteX4" fmla="*/ 29451 w 154209"/>
                <a:gd name="connsiteY4" fmla="*/ 91712 h 91712"/>
                <a:gd name="connsiteX5" fmla="*/ 0 w 154209"/>
                <a:gd name="connsiteY5" fmla="*/ 35031 h 91712"/>
                <a:gd name="connsiteX0" fmla="*/ 0 w 170837"/>
                <a:gd name="connsiteY0" fmla="*/ 50137 h 91712"/>
                <a:gd name="connsiteX1" fmla="*/ 93733 w 170837"/>
                <a:gd name="connsiteY1" fmla="*/ 0 h 91712"/>
                <a:gd name="connsiteX2" fmla="*/ 170837 w 170837"/>
                <a:gd name="connsiteY2" fmla="*/ 35031 h 91712"/>
                <a:gd name="connsiteX3" fmla="*/ 141386 w 170837"/>
                <a:gd name="connsiteY3" fmla="*/ 91712 h 91712"/>
                <a:gd name="connsiteX4" fmla="*/ 46079 w 170837"/>
                <a:gd name="connsiteY4" fmla="*/ 91712 h 91712"/>
                <a:gd name="connsiteX5" fmla="*/ 0 w 170837"/>
                <a:gd name="connsiteY5" fmla="*/ 50137 h 91712"/>
                <a:gd name="connsiteX0" fmla="*/ 0 w 170837"/>
                <a:gd name="connsiteY0" fmla="*/ 66827 h 108402"/>
                <a:gd name="connsiteX1" fmla="*/ 95963 w 170837"/>
                <a:gd name="connsiteY1" fmla="*/ 0 h 108402"/>
                <a:gd name="connsiteX2" fmla="*/ 170837 w 170837"/>
                <a:gd name="connsiteY2" fmla="*/ 51721 h 108402"/>
                <a:gd name="connsiteX3" fmla="*/ 141386 w 170837"/>
                <a:gd name="connsiteY3" fmla="*/ 108402 h 108402"/>
                <a:gd name="connsiteX4" fmla="*/ 46079 w 170837"/>
                <a:gd name="connsiteY4" fmla="*/ 108402 h 108402"/>
                <a:gd name="connsiteX5" fmla="*/ 0 w 170837"/>
                <a:gd name="connsiteY5" fmla="*/ 66827 h 108402"/>
                <a:gd name="connsiteX0" fmla="*/ 0 w 170191"/>
                <a:gd name="connsiteY0" fmla="*/ 66827 h 108402"/>
                <a:gd name="connsiteX1" fmla="*/ 95963 w 170191"/>
                <a:gd name="connsiteY1" fmla="*/ 0 h 108402"/>
                <a:gd name="connsiteX2" fmla="*/ 170191 w 170191"/>
                <a:gd name="connsiteY2" fmla="*/ 54012 h 108402"/>
                <a:gd name="connsiteX3" fmla="*/ 141386 w 170191"/>
                <a:gd name="connsiteY3" fmla="*/ 108402 h 108402"/>
                <a:gd name="connsiteX4" fmla="*/ 46079 w 170191"/>
                <a:gd name="connsiteY4" fmla="*/ 108402 h 108402"/>
                <a:gd name="connsiteX5" fmla="*/ 0 w 170191"/>
                <a:gd name="connsiteY5" fmla="*/ 66827 h 108402"/>
                <a:gd name="connsiteX0" fmla="*/ 0 w 170191"/>
                <a:gd name="connsiteY0" fmla="*/ 66827 h 110402"/>
                <a:gd name="connsiteX1" fmla="*/ 95963 w 170191"/>
                <a:gd name="connsiteY1" fmla="*/ 0 h 110402"/>
                <a:gd name="connsiteX2" fmla="*/ 170191 w 170191"/>
                <a:gd name="connsiteY2" fmla="*/ 54012 h 110402"/>
                <a:gd name="connsiteX3" fmla="*/ 130926 w 170191"/>
                <a:gd name="connsiteY3" fmla="*/ 110402 h 110402"/>
                <a:gd name="connsiteX4" fmla="*/ 46079 w 170191"/>
                <a:gd name="connsiteY4" fmla="*/ 108402 h 110402"/>
                <a:gd name="connsiteX5" fmla="*/ 0 w 170191"/>
                <a:gd name="connsiteY5" fmla="*/ 66827 h 11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91" h="110402">
                  <a:moveTo>
                    <a:pt x="0" y="66827"/>
                  </a:moveTo>
                  <a:lnTo>
                    <a:pt x="95963" y="0"/>
                  </a:lnTo>
                  <a:lnTo>
                    <a:pt x="170191" y="54012"/>
                  </a:lnTo>
                  <a:lnTo>
                    <a:pt x="130926" y="110402"/>
                  </a:lnTo>
                  <a:lnTo>
                    <a:pt x="46079" y="108402"/>
                  </a:lnTo>
                  <a:lnTo>
                    <a:pt x="0" y="66827"/>
                  </a:lnTo>
                  <a:close/>
                </a:path>
              </a:pathLst>
            </a:cu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entagon 22"/>
            <p:cNvSpPr/>
            <p:nvPr/>
          </p:nvSpPr>
          <p:spPr>
            <a:xfrm rot="5420415">
              <a:off x="3695156" y="3842488"/>
              <a:ext cx="270217" cy="106064"/>
            </a:xfrm>
            <a:custGeom>
              <a:avLst/>
              <a:gdLst>
                <a:gd name="connsiteX0" fmla="*/ 1 w 520700"/>
                <a:gd name="connsiteY0" fmla="*/ 191946 h 502523"/>
                <a:gd name="connsiteX1" fmla="*/ 260350 w 520700"/>
                <a:gd name="connsiteY1" fmla="*/ 0 h 502523"/>
                <a:gd name="connsiteX2" fmla="*/ 520699 w 520700"/>
                <a:gd name="connsiteY2" fmla="*/ 191946 h 502523"/>
                <a:gd name="connsiteX3" fmla="*/ 421255 w 520700"/>
                <a:gd name="connsiteY3" fmla="*/ 502522 h 502523"/>
                <a:gd name="connsiteX4" fmla="*/ 99445 w 520700"/>
                <a:gd name="connsiteY4" fmla="*/ 502522 h 502523"/>
                <a:gd name="connsiteX5" fmla="*/ 1 w 520700"/>
                <a:gd name="connsiteY5" fmla="*/ 191946 h 502523"/>
                <a:gd name="connsiteX0" fmla="*/ 0 w 1449776"/>
                <a:gd name="connsiteY0" fmla="*/ 307496 h 618072"/>
                <a:gd name="connsiteX1" fmla="*/ 260349 w 1449776"/>
                <a:gd name="connsiteY1" fmla="*/ 115550 h 618072"/>
                <a:gd name="connsiteX2" fmla="*/ 1449776 w 1449776"/>
                <a:gd name="connsiteY2" fmla="*/ 0 h 618072"/>
                <a:gd name="connsiteX3" fmla="*/ 421254 w 1449776"/>
                <a:gd name="connsiteY3" fmla="*/ 618072 h 618072"/>
                <a:gd name="connsiteX4" fmla="*/ 99444 w 1449776"/>
                <a:gd name="connsiteY4" fmla="*/ 618072 h 618072"/>
                <a:gd name="connsiteX5" fmla="*/ 0 w 1449776"/>
                <a:gd name="connsiteY5" fmla="*/ 307496 h 618072"/>
                <a:gd name="connsiteX0" fmla="*/ 0 w 1024924"/>
                <a:gd name="connsiteY0" fmla="*/ 191946 h 502522"/>
                <a:gd name="connsiteX1" fmla="*/ 260349 w 1024924"/>
                <a:gd name="connsiteY1" fmla="*/ 0 h 502522"/>
                <a:gd name="connsiteX2" fmla="*/ 1024924 w 1024924"/>
                <a:gd name="connsiteY2" fmla="*/ 104067 h 502522"/>
                <a:gd name="connsiteX3" fmla="*/ 421254 w 1024924"/>
                <a:gd name="connsiteY3" fmla="*/ 502522 h 502522"/>
                <a:gd name="connsiteX4" fmla="*/ 99444 w 1024924"/>
                <a:gd name="connsiteY4" fmla="*/ 502522 h 502522"/>
                <a:gd name="connsiteX5" fmla="*/ 0 w 1024924"/>
                <a:gd name="connsiteY5" fmla="*/ 191946 h 502522"/>
                <a:gd name="connsiteX0" fmla="*/ 0 w 1024924"/>
                <a:gd name="connsiteY0" fmla="*/ 87880 h 398456"/>
                <a:gd name="connsiteX1" fmla="*/ 285279 w 1024924"/>
                <a:gd name="connsiteY1" fmla="*/ 32477 h 398456"/>
                <a:gd name="connsiteX2" fmla="*/ 1024924 w 1024924"/>
                <a:gd name="connsiteY2" fmla="*/ 1 h 398456"/>
                <a:gd name="connsiteX3" fmla="*/ 421254 w 1024924"/>
                <a:gd name="connsiteY3" fmla="*/ 398456 h 398456"/>
                <a:gd name="connsiteX4" fmla="*/ 99444 w 1024924"/>
                <a:gd name="connsiteY4" fmla="*/ 398456 h 398456"/>
                <a:gd name="connsiteX5" fmla="*/ 0 w 1024924"/>
                <a:gd name="connsiteY5" fmla="*/ 87880 h 398456"/>
                <a:gd name="connsiteX0" fmla="*/ 0 w 1024924"/>
                <a:gd name="connsiteY0" fmla="*/ 87880 h 398456"/>
                <a:gd name="connsiteX1" fmla="*/ 285279 w 1024924"/>
                <a:gd name="connsiteY1" fmla="*/ 32477 h 398456"/>
                <a:gd name="connsiteX2" fmla="*/ 1024924 w 1024924"/>
                <a:gd name="connsiteY2" fmla="*/ 1 h 398456"/>
                <a:gd name="connsiteX3" fmla="*/ 364547 w 1024924"/>
                <a:gd name="connsiteY3" fmla="*/ 326428 h 398456"/>
                <a:gd name="connsiteX4" fmla="*/ 99444 w 1024924"/>
                <a:gd name="connsiteY4" fmla="*/ 398456 h 398456"/>
                <a:gd name="connsiteX5" fmla="*/ 0 w 1024924"/>
                <a:gd name="connsiteY5" fmla="*/ 87880 h 398456"/>
                <a:gd name="connsiteX0" fmla="*/ 0 w 1024924"/>
                <a:gd name="connsiteY0" fmla="*/ 87880 h 390605"/>
                <a:gd name="connsiteX1" fmla="*/ 285279 w 1024924"/>
                <a:gd name="connsiteY1" fmla="*/ 32477 h 390605"/>
                <a:gd name="connsiteX2" fmla="*/ 1024924 w 1024924"/>
                <a:gd name="connsiteY2" fmla="*/ 1 h 390605"/>
                <a:gd name="connsiteX3" fmla="*/ 364547 w 1024924"/>
                <a:gd name="connsiteY3" fmla="*/ 326428 h 390605"/>
                <a:gd name="connsiteX4" fmla="*/ 67234 w 1024924"/>
                <a:gd name="connsiteY4" fmla="*/ 390607 h 390605"/>
                <a:gd name="connsiteX5" fmla="*/ 0 w 1024924"/>
                <a:gd name="connsiteY5" fmla="*/ 87880 h 390605"/>
                <a:gd name="connsiteX0" fmla="*/ 1 w 1024688"/>
                <a:gd name="connsiteY0" fmla="*/ 128078 h 390608"/>
                <a:gd name="connsiteX1" fmla="*/ 285043 w 1024688"/>
                <a:gd name="connsiteY1" fmla="*/ 32477 h 390608"/>
                <a:gd name="connsiteX2" fmla="*/ 1024688 w 1024688"/>
                <a:gd name="connsiteY2" fmla="*/ 1 h 390608"/>
                <a:gd name="connsiteX3" fmla="*/ 364311 w 1024688"/>
                <a:gd name="connsiteY3" fmla="*/ 326428 h 390608"/>
                <a:gd name="connsiteX4" fmla="*/ 66998 w 1024688"/>
                <a:gd name="connsiteY4" fmla="*/ 390607 h 390608"/>
                <a:gd name="connsiteX5" fmla="*/ 1 w 1024688"/>
                <a:gd name="connsiteY5" fmla="*/ 128078 h 390608"/>
                <a:gd name="connsiteX0" fmla="*/ 1 w 912410"/>
                <a:gd name="connsiteY0" fmla="*/ 95602 h 358132"/>
                <a:gd name="connsiteX1" fmla="*/ 285043 w 912410"/>
                <a:gd name="connsiteY1" fmla="*/ 1 h 358132"/>
                <a:gd name="connsiteX2" fmla="*/ 912410 w 912410"/>
                <a:gd name="connsiteY2" fmla="*/ 16437 h 358132"/>
                <a:gd name="connsiteX3" fmla="*/ 364311 w 912410"/>
                <a:gd name="connsiteY3" fmla="*/ 293952 h 358132"/>
                <a:gd name="connsiteX4" fmla="*/ 66998 w 912410"/>
                <a:gd name="connsiteY4" fmla="*/ 358131 h 358132"/>
                <a:gd name="connsiteX5" fmla="*/ 1 w 912410"/>
                <a:gd name="connsiteY5" fmla="*/ 95602 h 3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410" h="358132">
                  <a:moveTo>
                    <a:pt x="1" y="95602"/>
                  </a:moveTo>
                  <a:lnTo>
                    <a:pt x="285043" y="1"/>
                  </a:lnTo>
                  <a:lnTo>
                    <a:pt x="912410" y="16437"/>
                  </a:lnTo>
                  <a:lnTo>
                    <a:pt x="364311" y="293952"/>
                  </a:lnTo>
                  <a:lnTo>
                    <a:pt x="66998" y="358131"/>
                  </a:lnTo>
                  <a:lnTo>
                    <a:pt x="1" y="95602"/>
                  </a:lnTo>
                  <a:close/>
                </a:path>
              </a:pathLst>
            </a:cu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37811" y="3492551"/>
              <a:ext cx="1190560" cy="1030264"/>
            </a:xfrm>
            <a:custGeom>
              <a:avLst/>
              <a:gdLst>
                <a:gd name="connsiteX0" fmla="*/ 0 w 5205047"/>
                <a:gd name="connsiteY0" fmla="*/ 1023325 h 2046649"/>
                <a:gd name="connsiteX1" fmla="*/ 2602524 w 5205047"/>
                <a:gd name="connsiteY1" fmla="*/ 0 h 2046649"/>
                <a:gd name="connsiteX2" fmla="*/ 5205048 w 5205047"/>
                <a:gd name="connsiteY2" fmla="*/ 1023325 h 2046649"/>
                <a:gd name="connsiteX3" fmla="*/ 2602524 w 5205047"/>
                <a:gd name="connsiteY3" fmla="*/ 2046650 h 2046649"/>
                <a:gd name="connsiteX4" fmla="*/ 0 w 5205047"/>
                <a:gd name="connsiteY4" fmla="*/ 1023325 h 2046649"/>
                <a:gd name="connsiteX0" fmla="*/ 3 w 5205051"/>
                <a:gd name="connsiteY0" fmla="*/ 1023325 h 1175815"/>
                <a:gd name="connsiteX1" fmla="*/ 2602527 w 5205051"/>
                <a:gd name="connsiteY1" fmla="*/ 0 h 1175815"/>
                <a:gd name="connsiteX2" fmla="*/ 5205051 w 5205051"/>
                <a:gd name="connsiteY2" fmla="*/ 1023325 h 1175815"/>
                <a:gd name="connsiteX3" fmla="*/ 2588459 w 5205051"/>
                <a:gd name="connsiteY3" fmla="*/ 400730 h 1175815"/>
                <a:gd name="connsiteX4" fmla="*/ 3 w 5205051"/>
                <a:gd name="connsiteY4" fmla="*/ 1023325 h 1175815"/>
                <a:gd name="connsiteX0" fmla="*/ 4 w 4487599"/>
                <a:gd name="connsiteY0" fmla="*/ 1756635 h 1759144"/>
                <a:gd name="connsiteX1" fmla="*/ 1885075 w 4487599"/>
                <a:gd name="connsiteY1" fmla="*/ 15858 h 1759144"/>
                <a:gd name="connsiteX2" fmla="*/ 4487599 w 4487599"/>
                <a:gd name="connsiteY2" fmla="*/ 1039183 h 1759144"/>
                <a:gd name="connsiteX3" fmla="*/ 1871007 w 4487599"/>
                <a:gd name="connsiteY3" fmla="*/ 416588 h 1759144"/>
                <a:gd name="connsiteX4" fmla="*/ 4 w 4487599"/>
                <a:gd name="connsiteY4" fmla="*/ 1756635 h 1759144"/>
                <a:gd name="connsiteX0" fmla="*/ 3 w 2883881"/>
                <a:gd name="connsiteY0" fmla="*/ 1741543 h 2090637"/>
                <a:gd name="connsiteX1" fmla="*/ 1885074 w 2883881"/>
                <a:gd name="connsiteY1" fmla="*/ 766 h 2090637"/>
                <a:gd name="connsiteX2" fmla="*/ 2883881 w 2883881"/>
                <a:gd name="connsiteY2" fmla="*/ 1994762 h 2090637"/>
                <a:gd name="connsiteX3" fmla="*/ 1871006 w 2883881"/>
                <a:gd name="connsiteY3" fmla="*/ 401496 h 2090637"/>
                <a:gd name="connsiteX4" fmla="*/ 3 w 2883881"/>
                <a:gd name="connsiteY4" fmla="*/ 1741543 h 2090637"/>
                <a:gd name="connsiteX0" fmla="*/ 3 w 2907863"/>
                <a:gd name="connsiteY0" fmla="*/ 1805121 h 2058370"/>
                <a:gd name="connsiteX1" fmla="*/ 1885074 w 2907863"/>
                <a:gd name="connsiteY1" fmla="*/ 64344 h 2058370"/>
                <a:gd name="connsiteX2" fmla="*/ 2630661 w 2907863"/>
                <a:gd name="connsiteY2" fmla="*/ 535411 h 2058370"/>
                <a:gd name="connsiteX3" fmla="*/ 2883881 w 2907863"/>
                <a:gd name="connsiteY3" fmla="*/ 2058340 h 2058370"/>
                <a:gd name="connsiteX4" fmla="*/ 1871006 w 2907863"/>
                <a:gd name="connsiteY4" fmla="*/ 465074 h 2058370"/>
                <a:gd name="connsiteX5" fmla="*/ 3 w 2907863"/>
                <a:gd name="connsiteY5" fmla="*/ 1805121 h 2058370"/>
                <a:gd name="connsiteX0" fmla="*/ 8 w 1880926"/>
                <a:gd name="connsiteY0" fmla="*/ 1670259 h 2050117"/>
                <a:gd name="connsiteX1" fmla="*/ 858137 w 1880926"/>
                <a:gd name="connsiteY1" fmla="*/ 56091 h 2050117"/>
                <a:gd name="connsiteX2" fmla="*/ 1603724 w 1880926"/>
                <a:gd name="connsiteY2" fmla="*/ 527158 h 2050117"/>
                <a:gd name="connsiteX3" fmla="*/ 1856944 w 1880926"/>
                <a:gd name="connsiteY3" fmla="*/ 2050087 h 2050117"/>
                <a:gd name="connsiteX4" fmla="*/ 844069 w 1880926"/>
                <a:gd name="connsiteY4" fmla="*/ 456821 h 2050117"/>
                <a:gd name="connsiteX5" fmla="*/ 8 w 1880926"/>
                <a:gd name="connsiteY5" fmla="*/ 1670259 h 2050117"/>
                <a:gd name="connsiteX0" fmla="*/ 41238 w 1922156"/>
                <a:gd name="connsiteY0" fmla="*/ 1617674 h 1997532"/>
                <a:gd name="connsiteX1" fmla="*/ 210049 w 1922156"/>
                <a:gd name="connsiteY1" fmla="*/ 657453 h 1997532"/>
                <a:gd name="connsiteX2" fmla="*/ 899367 w 1922156"/>
                <a:gd name="connsiteY2" fmla="*/ 3506 h 1997532"/>
                <a:gd name="connsiteX3" fmla="*/ 1644954 w 1922156"/>
                <a:gd name="connsiteY3" fmla="*/ 474573 h 1997532"/>
                <a:gd name="connsiteX4" fmla="*/ 1898174 w 1922156"/>
                <a:gd name="connsiteY4" fmla="*/ 1997502 h 1997532"/>
                <a:gd name="connsiteX5" fmla="*/ 885299 w 1922156"/>
                <a:gd name="connsiteY5" fmla="*/ 404236 h 1997532"/>
                <a:gd name="connsiteX6" fmla="*/ 41238 w 1922156"/>
                <a:gd name="connsiteY6" fmla="*/ 1617674 h 1997532"/>
                <a:gd name="connsiteX0" fmla="*/ 57331 w 1938249"/>
                <a:gd name="connsiteY0" fmla="*/ 1617674 h 1997532"/>
                <a:gd name="connsiteX1" fmla="*/ 226142 w 1938249"/>
                <a:gd name="connsiteY1" fmla="*/ 657453 h 1997532"/>
                <a:gd name="connsiteX2" fmla="*/ 915460 w 1938249"/>
                <a:gd name="connsiteY2" fmla="*/ 3506 h 1997532"/>
                <a:gd name="connsiteX3" fmla="*/ 1661047 w 1938249"/>
                <a:gd name="connsiteY3" fmla="*/ 474573 h 1997532"/>
                <a:gd name="connsiteX4" fmla="*/ 1914267 w 1938249"/>
                <a:gd name="connsiteY4" fmla="*/ 1997502 h 1997532"/>
                <a:gd name="connsiteX5" fmla="*/ 1126475 w 1938249"/>
                <a:gd name="connsiteY5" fmla="*/ 544913 h 1997532"/>
                <a:gd name="connsiteX6" fmla="*/ 57331 w 1938249"/>
                <a:gd name="connsiteY6" fmla="*/ 1617674 h 1997532"/>
                <a:gd name="connsiteX0" fmla="*/ 16950 w 1897868"/>
                <a:gd name="connsiteY0" fmla="*/ 1617674 h 1997532"/>
                <a:gd name="connsiteX1" fmla="*/ 185761 w 1897868"/>
                <a:gd name="connsiteY1" fmla="*/ 657453 h 1997532"/>
                <a:gd name="connsiteX2" fmla="*/ 875079 w 1897868"/>
                <a:gd name="connsiteY2" fmla="*/ 3506 h 1997532"/>
                <a:gd name="connsiteX3" fmla="*/ 1620666 w 1897868"/>
                <a:gd name="connsiteY3" fmla="*/ 474573 h 1997532"/>
                <a:gd name="connsiteX4" fmla="*/ 1873886 w 1897868"/>
                <a:gd name="connsiteY4" fmla="*/ 1997502 h 1997532"/>
                <a:gd name="connsiteX5" fmla="*/ 1086094 w 1897868"/>
                <a:gd name="connsiteY5" fmla="*/ 544913 h 1997532"/>
                <a:gd name="connsiteX6" fmla="*/ 509319 w 1897868"/>
                <a:gd name="connsiteY6" fmla="*/ 699655 h 1997532"/>
                <a:gd name="connsiteX7" fmla="*/ 16950 w 1897868"/>
                <a:gd name="connsiteY7" fmla="*/ 1617674 h 1997532"/>
                <a:gd name="connsiteX0" fmla="*/ 16950 w 1878717"/>
                <a:gd name="connsiteY0" fmla="*/ 1617674 h 2007426"/>
                <a:gd name="connsiteX1" fmla="*/ 185761 w 1878717"/>
                <a:gd name="connsiteY1" fmla="*/ 657453 h 2007426"/>
                <a:gd name="connsiteX2" fmla="*/ 875079 w 1878717"/>
                <a:gd name="connsiteY2" fmla="*/ 3506 h 2007426"/>
                <a:gd name="connsiteX3" fmla="*/ 1620666 w 1878717"/>
                <a:gd name="connsiteY3" fmla="*/ 474573 h 2007426"/>
                <a:gd name="connsiteX4" fmla="*/ 1873886 w 1878717"/>
                <a:gd name="connsiteY4" fmla="*/ 1997502 h 2007426"/>
                <a:gd name="connsiteX5" fmla="*/ 1508124 w 1878717"/>
                <a:gd name="connsiteY5" fmla="*/ 840332 h 2007426"/>
                <a:gd name="connsiteX6" fmla="*/ 1086094 w 1878717"/>
                <a:gd name="connsiteY6" fmla="*/ 544913 h 2007426"/>
                <a:gd name="connsiteX7" fmla="*/ 509319 w 1878717"/>
                <a:gd name="connsiteY7" fmla="*/ 699655 h 2007426"/>
                <a:gd name="connsiteX8" fmla="*/ 16950 w 1878717"/>
                <a:gd name="connsiteY8" fmla="*/ 1617674 h 2007426"/>
                <a:gd name="connsiteX0" fmla="*/ 16950 w 1878717"/>
                <a:gd name="connsiteY0" fmla="*/ 1617674 h 2007426"/>
                <a:gd name="connsiteX1" fmla="*/ 185761 w 1878717"/>
                <a:gd name="connsiteY1" fmla="*/ 657453 h 2007426"/>
                <a:gd name="connsiteX2" fmla="*/ 875079 w 1878717"/>
                <a:gd name="connsiteY2" fmla="*/ 3506 h 2007426"/>
                <a:gd name="connsiteX3" fmla="*/ 1620666 w 1878717"/>
                <a:gd name="connsiteY3" fmla="*/ 474573 h 2007426"/>
                <a:gd name="connsiteX4" fmla="*/ 1873886 w 1878717"/>
                <a:gd name="connsiteY4" fmla="*/ 1997502 h 2007426"/>
                <a:gd name="connsiteX5" fmla="*/ 1508124 w 1878717"/>
                <a:gd name="connsiteY5" fmla="*/ 840332 h 2007426"/>
                <a:gd name="connsiteX6" fmla="*/ 1057958 w 1878717"/>
                <a:gd name="connsiteY6" fmla="*/ 418304 h 2007426"/>
                <a:gd name="connsiteX7" fmla="*/ 509319 w 1878717"/>
                <a:gd name="connsiteY7" fmla="*/ 699655 h 2007426"/>
                <a:gd name="connsiteX8" fmla="*/ 16950 w 1878717"/>
                <a:gd name="connsiteY8" fmla="*/ 1617674 h 2007426"/>
                <a:gd name="connsiteX0" fmla="*/ 273505 w 1728872"/>
                <a:gd name="connsiteY0" fmla="*/ 1027124 h 2007426"/>
                <a:gd name="connsiteX1" fmla="*/ 35916 w 1728872"/>
                <a:gd name="connsiteY1" fmla="*/ 657453 h 2007426"/>
                <a:gd name="connsiteX2" fmla="*/ 725234 w 1728872"/>
                <a:gd name="connsiteY2" fmla="*/ 3506 h 2007426"/>
                <a:gd name="connsiteX3" fmla="*/ 1470821 w 1728872"/>
                <a:gd name="connsiteY3" fmla="*/ 474573 h 2007426"/>
                <a:gd name="connsiteX4" fmla="*/ 1724041 w 1728872"/>
                <a:gd name="connsiteY4" fmla="*/ 1997502 h 2007426"/>
                <a:gd name="connsiteX5" fmla="*/ 1358279 w 1728872"/>
                <a:gd name="connsiteY5" fmla="*/ 840332 h 2007426"/>
                <a:gd name="connsiteX6" fmla="*/ 908113 w 1728872"/>
                <a:gd name="connsiteY6" fmla="*/ 418304 h 2007426"/>
                <a:gd name="connsiteX7" fmla="*/ 359474 w 1728872"/>
                <a:gd name="connsiteY7" fmla="*/ 699655 h 2007426"/>
                <a:gd name="connsiteX8" fmla="*/ 273505 w 1728872"/>
                <a:gd name="connsiteY8" fmla="*/ 1027124 h 2007426"/>
                <a:gd name="connsiteX0" fmla="*/ 30831 w 1486198"/>
                <a:gd name="connsiteY0" fmla="*/ 1023772 h 2004074"/>
                <a:gd name="connsiteX1" fmla="*/ 82167 w 1486198"/>
                <a:gd name="connsiteY1" fmla="*/ 435026 h 2004074"/>
                <a:gd name="connsiteX2" fmla="*/ 482560 w 1486198"/>
                <a:gd name="connsiteY2" fmla="*/ 154 h 2004074"/>
                <a:gd name="connsiteX3" fmla="*/ 1228147 w 1486198"/>
                <a:gd name="connsiteY3" fmla="*/ 471221 h 2004074"/>
                <a:gd name="connsiteX4" fmla="*/ 1481367 w 1486198"/>
                <a:gd name="connsiteY4" fmla="*/ 1994150 h 2004074"/>
                <a:gd name="connsiteX5" fmla="*/ 1115605 w 1486198"/>
                <a:gd name="connsiteY5" fmla="*/ 836980 h 2004074"/>
                <a:gd name="connsiteX6" fmla="*/ 665439 w 1486198"/>
                <a:gd name="connsiteY6" fmla="*/ 414952 h 2004074"/>
                <a:gd name="connsiteX7" fmla="*/ 116800 w 1486198"/>
                <a:gd name="connsiteY7" fmla="*/ 696303 h 2004074"/>
                <a:gd name="connsiteX8" fmla="*/ 30831 w 1486198"/>
                <a:gd name="connsiteY8" fmla="*/ 1023772 h 2004074"/>
                <a:gd name="connsiteX0" fmla="*/ 65951 w 1521318"/>
                <a:gd name="connsiteY0" fmla="*/ 1023772 h 2004074"/>
                <a:gd name="connsiteX1" fmla="*/ 117287 w 1521318"/>
                <a:gd name="connsiteY1" fmla="*/ 435026 h 2004074"/>
                <a:gd name="connsiteX2" fmla="*/ 517680 w 1521318"/>
                <a:gd name="connsiteY2" fmla="*/ 154 h 2004074"/>
                <a:gd name="connsiteX3" fmla="*/ 1263267 w 1521318"/>
                <a:gd name="connsiteY3" fmla="*/ 471221 h 2004074"/>
                <a:gd name="connsiteX4" fmla="*/ 1516487 w 1521318"/>
                <a:gd name="connsiteY4" fmla="*/ 1994150 h 2004074"/>
                <a:gd name="connsiteX5" fmla="*/ 1150725 w 1521318"/>
                <a:gd name="connsiteY5" fmla="*/ 836980 h 2004074"/>
                <a:gd name="connsiteX6" fmla="*/ 700559 w 1521318"/>
                <a:gd name="connsiteY6" fmla="*/ 414952 h 2004074"/>
                <a:gd name="connsiteX7" fmla="*/ 151920 w 1521318"/>
                <a:gd name="connsiteY7" fmla="*/ 696303 h 2004074"/>
                <a:gd name="connsiteX8" fmla="*/ 65951 w 1521318"/>
                <a:gd name="connsiteY8" fmla="*/ 1023772 h 2004074"/>
                <a:gd name="connsiteX0" fmla="*/ 87263 w 1498180"/>
                <a:gd name="connsiteY0" fmla="*/ 1052347 h 2004074"/>
                <a:gd name="connsiteX1" fmla="*/ 94149 w 1498180"/>
                <a:gd name="connsiteY1" fmla="*/ 435026 h 2004074"/>
                <a:gd name="connsiteX2" fmla="*/ 494542 w 1498180"/>
                <a:gd name="connsiteY2" fmla="*/ 154 h 2004074"/>
                <a:gd name="connsiteX3" fmla="*/ 1240129 w 1498180"/>
                <a:gd name="connsiteY3" fmla="*/ 471221 h 2004074"/>
                <a:gd name="connsiteX4" fmla="*/ 1493349 w 1498180"/>
                <a:gd name="connsiteY4" fmla="*/ 1994150 h 2004074"/>
                <a:gd name="connsiteX5" fmla="*/ 1127587 w 1498180"/>
                <a:gd name="connsiteY5" fmla="*/ 836980 h 2004074"/>
                <a:gd name="connsiteX6" fmla="*/ 677421 w 1498180"/>
                <a:gd name="connsiteY6" fmla="*/ 414952 h 2004074"/>
                <a:gd name="connsiteX7" fmla="*/ 128782 w 1498180"/>
                <a:gd name="connsiteY7" fmla="*/ 696303 h 2004074"/>
                <a:gd name="connsiteX8" fmla="*/ 87263 w 1498180"/>
                <a:gd name="connsiteY8" fmla="*/ 1052347 h 2004074"/>
                <a:gd name="connsiteX0" fmla="*/ 87263 w 1498180"/>
                <a:gd name="connsiteY0" fmla="*/ 1004722 h 2004074"/>
                <a:gd name="connsiteX1" fmla="*/ 94149 w 1498180"/>
                <a:gd name="connsiteY1" fmla="*/ 435026 h 2004074"/>
                <a:gd name="connsiteX2" fmla="*/ 494542 w 1498180"/>
                <a:gd name="connsiteY2" fmla="*/ 154 h 2004074"/>
                <a:gd name="connsiteX3" fmla="*/ 1240129 w 1498180"/>
                <a:gd name="connsiteY3" fmla="*/ 471221 h 2004074"/>
                <a:gd name="connsiteX4" fmla="*/ 1493349 w 1498180"/>
                <a:gd name="connsiteY4" fmla="*/ 1994150 h 2004074"/>
                <a:gd name="connsiteX5" fmla="*/ 1127587 w 1498180"/>
                <a:gd name="connsiteY5" fmla="*/ 836980 h 2004074"/>
                <a:gd name="connsiteX6" fmla="*/ 677421 w 1498180"/>
                <a:gd name="connsiteY6" fmla="*/ 414952 h 2004074"/>
                <a:gd name="connsiteX7" fmla="*/ 128782 w 1498180"/>
                <a:gd name="connsiteY7" fmla="*/ 696303 h 2004074"/>
                <a:gd name="connsiteX8" fmla="*/ 87263 w 1498180"/>
                <a:gd name="connsiteY8" fmla="*/ 1004722 h 2004074"/>
                <a:gd name="connsiteX0" fmla="*/ 83977 w 1494894"/>
                <a:gd name="connsiteY0" fmla="*/ 1004722 h 2004074"/>
                <a:gd name="connsiteX1" fmla="*/ 90863 w 1494894"/>
                <a:gd name="connsiteY1" fmla="*/ 435026 h 2004074"/>
                <a:gd name="connsiteX2" fmla="*/ 491256 w 1494894"/>
                <a:gd name="connsiteY2" fmla="*/ 154 h 2004074"/>
                <a:gd name="connsiteX3" fmla="*/ 1236843 w 1494894"/>
                <a:gd name="connsiteY3" fmla="*/ 471221 h 2004074"/>
                <a:gd name="connsiteX4" fmla="*/ 1490063 w 1494894"/>
                <a:gd name="connsiteY4" fmla="*/ 1994150 h 2004074"/>
                <a:gd name="connsiteX5" fmla="*/ 1124301 w 1494894"/>
                <a:gd name="connsiteY5" fmla="*/ 836980 h 2004074"/>
                <a:gd name="connsiteX6" fmla="*/ 674135 w 1494894"/>
                <a:gd name="connsiteY6" fmla="*/ 414952 h 2004074"/>
                <a:gd name="connsiteX7" fmla="*/ 125496 w 1494894"/>
                <a:gd name="connsiteY7" fmla="*/ 696303 h 2004074"/>
                <a:gd name="connsiteX8" fmla="*/ 83977 w 1494894"/>
                <a:gd name="connsiteY8" fmla="*/ 1004722 h 2004074"/>
                <a:gd name="connsiteX0" fmla="*/ 70650 w 1506967"/>
                <a:gd name="connsiteY0" fmla="*/ 1026947 h 2004074"/>
                <a:gd name="connsiteX1" fmla="*/ 102936 w 1506967"/>
                <a:gd name="connsiteY1" fmla="*/ 435026 h 2004074"/>
                <a:gd name="connsiteX2" fmla="*/ 503329 w 1506967"/>
                <a:gd name="connsiteY2" fmla="*/ 154 h 2004074"/>
                <a:gd name="connsiteX3" fmla="*/ 1248916 w 1506967"/>
                <a:gd name="connsiteY3" fmla="*/ 471221 h 2004074"/>
                <a:gd name="connsiteX4" fmla="*/ 1502136 w 1506967"/>
                <a:gd name="connsiteY4" fmla="*/ 1994150 h 2004074"/>
                <a:gd name="connsiteX5" fmla="*/ 1136374 w 1506967"/>
                <a:gd name="connsiteY5" fmla="*/ 836980 h 2004074"/>
                <a:gd name="connsiteX6" fmla="*/ 686208 w 1506967"/>
                <a:gd name="connsiteY6" fmla="*/ 414952 h 2004074"/>
                <a:gd name="connsiteX7" fmla="*/ 137569 w 1506967"/>
                <a:gd name="connsiteY7" fmla="*/ 696303 h 2004074"/>
                <a:gd name="connsiteX8" fmla="*/ 70650 w 1506967"/>
                <a:gd name="connsiteY8" fmla="*/ 1026947 h 2004074"/>
                <a:gd name="connsiteX0" fmla="*/ 63381 w 1515573"/>
                <a:gd name="connsiteY0" fmla="*/ 1004722 h 2004074"/>
                <a:gd name="connsiteX1" fmla="*/ 111542 w 1515573"/>
                <a:gd name="connsiteY1" fmla="*/ 435026 h 2004074"/>
                <a:gd name="connsiteX2" fmla="*/ 511935 w 1515573"/>
                <a:gd name="connsiteY2" fmla="*/ 154 h 2004074"/>
                <a:gd name="connsiteX3" fmla="*/ 1257522 w 1515573"/>
                <a:gd name="connsiteY3" fmla="*/ 471221 h 2004074"/>
                <a:gd name="connsiteX4" fmla="*/ 1510742 w 1515573"/>
                <a:gd name="connsiteY4" fmla="*/ 1994150 h 2004074"/>
                <a:gd name="connsiteX5" fmla="*/ 1144980 w 1515573"/>
                <a:gd name="connsiteY5" fmla="*/ 836980 h 2004074"/>
                <a:gd name="connsiteX6" fmla="*/ 694814 w 1515573"/>
                <a:gd name="connsiteY6" fmla="*/ 414952 h 2004074"/>
                <a:gd name="connsiteX7" fmla="*/ 146175 w 1515573"/>
                <a:gd name="connsiteY7" fmla="*/ 696303 h 2004074"/>
                <a:gd name="connsiteX8" fmla="*/ 63381 w 1515573"/>
                <a:gd name="connsiteY8" fmla="*/ 1004722 h 2004074"/>
                <a:gd name="connsiteX0" fmla="*/ 48392 w 1500584"/>
                <a:gd name="connsiteY0" fmla="*/ 1004722 h 2004074"/>
                <a:gd name="connsiteX1" fmla="*/ 96553 w 1500584"/>
                <a:gd name="connsiteY1" fmla="*/ 435026 h 2004074"/>
                <a:gd name="connsiteX2" fmla="*/ 496946 w 1500584"/>
                <a:gd name="connsiteY2" fmla="*/ 154 h 2004074"/>
                <a:gd name="connsiteX3" fmla="*/ 1242533 w 1500584"/>
                <a:gd name="connsiteY3" fmla="*/ 471221 h 2004074"/>
                <a:gd name="connsiteX4" fmla="*/ 1495753 w 1500584"/>
                <a:gd name="connsiteY4" fmla="*/ 1994150 h 2004074"/>
                <a:gd name="connsiteX5" fmla="*/ 1129991 w 1500584"/>
                <a:gd name="connsiteY5" fmla="*/ 836980 h 2004074"/>
                <a:gd name="connsiteX6" fmla="*/ 679825 w 1500584"/>
                <a:gd name="connsiteY6" fmla="*/ 414952 h 2004074"/>
                <a:gd name="connsiteX7" fmla="*/ 131186 w 1500584"/>
                <a:gd name="connsiteY7" fmla="*/ 696303 h 2004074"/>
                <a:gd name="connsiteX8" fmla="*/ 48392 w 1500584"/>
                <a:gd name="connsiteY8" fmla="*/ 1004722 h 2004074"/>
                <a:gd name="connsiteX0" fmla="*/ 65968 w 1518160"/>
                <a:gd name="connsiteY0" fmla="*/ 1004722 h 2004074"/>
                <a:gd name="connsiteX1" fmla="*/ 114129 w 1518160"/>
                <a:gd name="connsiteY1" fmla="*/ 435026 h 2004074"/>
                <a:gd name="connsiteX2" fmla="*/ 514522 w 1518160"/>
                <a:gd name="connsiteY2" fmla="*/ 154 h 2004074"/>
                <a:gd name="connsiteX3" fmla="*/ 1260109 w 1518160"/>
                <a:gd name="connsiteY3" fmla="*/ 471221 h 2004074"/>
                <a:gd name="connsiteX4" fmla="*/ 1513329 w 1518160"/>
                <a:gd name="connsiteY4" fmla="*/ 1994150 h 2004074"/>
                <a:gd name="connsiteX5" fmla="*/ 1147567 w 1518160"/>
                <a:gd name="connsiteY5" fmla="*/ 836980 h 2004074"/>
                <a:gd name="connsiteX6" fmla="*/ 697401 w 1518160"/>
                <a:gd name="connsiteY6" fmla="*/ 414952 h 2004074"/>
                <a:gd name="connsiteX7" fmla="*/ 148762 w 1518160"/>
                <a:gd name="connsiteY7" fmla="*/ 696303 h 2004074"/>
                <a:gd name="connsiteX8" fmla="*/ 65968 w 1518160"/>
                <a:gd name="connsiteY8" fmla="*/ 1004722 h 2004074"/>
                <a:gd name="connsiteX0" fmla="*/ 65968 w 1518160"/>
                <a:gd name="connsiteY0" fmla="*/ 915971 h 1915323"/>
                <a:gd name="connsiteX1" fmla="*/ 114129 w 1518160"/>
                <a:gd name="connsiteY1" fmla="*/ 346275 h 1915323"/>
                <a:gd name="connsiteX2" fmla="*/ 527222 w 1518160"/>
                <a:gd name="connsiteY2" fmla="*/ 303 h 1915323"/>
                <a:gd name="connsiteX3" fmla="*/ 1260109 w 1518160"/>
                <a:gd name="connsiteY3" fmla="*/ 382470 h 1915323"/>
                <a:gd name="connsiteX4" fmla="*/ 1513329 w 1518160"/>
                <a:gd name="connsiteY4" fmla="*/ 1905399 h 1915323"/>
                <a:gd name="connsiteX5" fmla="*/ 1147567 w 1518160"/>
                <a:gd name="connsiteY5" fmla="*/ 748229 h 1915323"/>
                <a:gd name="connsiteX6" fmla="*/ 697401 w 1518160"/>
                <a:gd name="connsiteY6" fmla="*/ 326201 h 1915323"/>
                <a:gd name="connsiteX7" fmla="*/ 148762 w 1518160"/>
                <a:gd name="connsiteY7" fmla="*/ 607552 h 1915323"/>
                <a:gd name="connsiteX8" fmla="*/ 65968 w 1518160"/>
                <a:gd name="connsiteY8" fmla="*/ 915971 h 1915323"/>
                <a:gd name="connsiteX0" fmla="*/ 65968 w 1518160"/>
                <a:gd name="connsiteY0" fmla="*/ 915971 h 1915323"/>
                <a:gd name="connsiteX1" fmla="*/ 114129 w 1518160"/>
                <a:gd name="connsiteY1" fmla="*/ 346275 h 1915323"/>
                <a:gd name="connsiteX2" fmla="*/ 527222 w 1518160"/>
                <a:gd name="connsiteY2" fmla="*/ 303 h 1915323"/>
                <a:gd name="connsiteX3" fmla="*/ 1260109 w 1518160"/>
                <a:gd name="connsiteY3" fmla="*/ 382470 h 1915323"/>
                <a:gd name="connsiteX4" fmla="*/ 1513329 w 1518160"/>
                <a:gd name="connsiteY4" fmla="*/ 1905399 h 1915323"/>
                <a:gd name="connsiteX5" fmla="*/ 1147567 w 1518160"/>
                <a:gd name="connsiteY5" fmla="*/ 748229 h 1915323"/>
                <a:gd name="connsiteX6" fmla="*/ 554526 w 1518160"/>
                <a:gd name="connsiteY6" fmla="*/ 116651 h 1915323"/>
                <a:gd name="connsiteX7" fmla="*/ 148762 w 1518160"/>
                <a:gd name="connsiteY7" fmla="*/ 607552 h 1915323"/>
                <a:gd name="connsiteX8" fmla="*/ 65968 w 1518160"/>
                <a:gd name="connsiteY8" fmla="*/ 915971 h 1915323"/>
                <a:gd name="connsiteX0" fmla="*/ 37429 w 1489621"/>
                <a:gd name="connsiteY0" fmla="*/ 915971 h 1915323"/>
                <a:gd name="connsiteX1" fmla="*/ 85590 w 1489621"/>
                <a:gd name="connsiteY1" fmla="*/ 346275 h 1915323"/>
                <a:gd name="connsiteX2" fmla="*/ 498683 w 1489621"/>
                <a:gd name="connsiteY2" fmla="*/ 303 h 1915323"/>
                <a:gd name="connsiteX3" fmla="*/ 1231570 w 1489621"/>
                <a:gd name="connsiteY3" fmla="*/ 382470 h 1915323"/>
                <a:gd name="connsiteX4" fmla="*/ 1484790 w 1489621"/>
                <a:gd name="connsiteY4" fmla="*/ 1905399 h 1915323"/>
                <a:gd name="connsiteX5" fmla="*/ 1119028 w 1489621"/>
                <a:gd name="connsiteY5" fmla="*/ 748229 h 1915323"/>
                <a:gd name="connsiteX6" fmla="*/ 525987 w 1489621"/>
                <a:gd name="connsiteY6" fmla="*/ 116651 h 1915323"/>
                <a:gd name="connsiteX7" fmla="*/ 97998 w 1489621"/>
                <a:gd name="connsiteY7" fmla="*/ 461502 h 1915323"/>
                <a:gd name="connsiteX8" fmla="*/ 37429 w 1489621"/>
                <a:gd name="connsiteY8" fmla="*/ 915971 h 1915323"/>
                <a:gd name="connsiteX0" fmla="*/ 37429 w 1489621"/>
                <a:gd name="connsiteY0" fmla="*/ 915971 h 1915323"/>
                <a:gd name="connsiteX1" fmla="*/ 85590 w 1489621"/>
                <a:gd name="connsiteY1" fmla="*/ 346275 h 1915323"/>
                <a:gd name="connsiteX2" fmla="*/ 498683 w 1489621"/>
                <a:gd name="connsiteY2" fmla="*/ 303 h 1915323"/>
                <a:gd name="connsiteX3" fmla="*/ 1231570 w 1489621"/>
                <a:gd name="connsiteY3" fmla="*/ 382470 h 1915323"/>
                <a:gd name="connsiteX4" fmla="*/ 1484790 w 1489621"/>
                <a:gd name="connsiteY4" fmla="*/ 1905399 h 1915323"/>
                <a:gd name="connsiteX5" fmla="*/ 1119028 w 1489621"/>
                <a:gd name="connsiteY5" fmla="*/ 748229 h 1915323"/>
                <a:gd name="connsiteX6" fmla="*/ 525987 w 1489621"/>
                <a:gd name="connsiteY6" fmla="*/ 116651 h 1915323"/>
                <a:gd name="connsiteX7" fmla="*/ 97998 w 1489621"/>
                <a:gd name="connsiteY7" fmla="*/ 461502 h 1915323"/>
                <a:gd name="connsiteX8" fmla="*/ 37429 w 1489621"/>
                <a:gd name="connsiteY8" fmla="*/ 915971 h 1915323"/>
                <a:gd name="connsiteX0" fmla="*/ 55548 w 1507740"/>
                <a:gd name="connsiteY0" fmla="*/ 915971 h 1915323"/>
                <a:gd name="connsiteX1" fmla="*/ 103709 w 1507740"/>
                <a:gd name="connsiteY1" fmla="*/ 346275 h 1915323"/>
                <a:gd name="connsiteX2" fmla="*/ 516802 w 1507740"/>
                <a:gd name="connsiteY2" fmla="*/ 303 h 1915323"/>
                <a:gd name="connsiteX3" fmla="*/ 1249689 w 1507740"/>
                <a:gd name="connsiteY3" fmla="*/ 382470 h 1915323"/>
                <a:gd name="connsiteX4" fmla="*/ 1502909 w 1507740"/>
                <a:gd name="connsiteY4" fmla="*/ 1905399 h 1915323"/>
                <a:gd name="connsiteX5" fmla="*/ 1137147 w 1507740"/>
                <a:gd name="connsiteY5" fmla="*/ 748229 h 1915323"/>
                <a:gd name="connsiteX6" fmla="*/ 544106 w 1507740"/>
                <a:gd name="connsiteY6" fmla="*/ 116651 h 1915323"/>
                <a:gd name="connsiteX7" fmla="*/ 116117 w 1507740"/>
                <a:gd name="connsiteY7" fmla="*/ 461502 h 1915323"/>
                <a:gd name="connsiteX8" fmla="*/ 55548 w 1507740"/>
                <a:gd name="connsiteY8" fmla="*/ 915971 h 1915323"/>
                <a:gd name="connsiteX0" fmla="*/ 55548 w 1427524"/>
                <a:gd name="connsiteY0" fmla="*/ 915971 h 1118309"/>
                <a:gd name="connsiteX1" fmla="*/ 103709 w 1427524"/>
                <a:gd name="connsiteY1" fmla="*/ 346275 h 1118309"/>
                <a:gd name="connsiteX2" fmla="*/ 516802 w 1427524"/>
                <a:gd name="connsiteY2" fmla="*/ 303 h 1118309"/>
                <a:gd name="connsiteX3" fmla="*/ 1249689 w 1427524"/>
                <a:gd name="connsiteY3" fmla="*/ 382470 h 1118309"/>
                <a:gd name="connsiteX4" fmla="*/ 1417184 w 1427524"/>
                <a:gd name="connsiteY4" fmla="*/ 1083074 h 1118309"/>
                <a:gd name="connsiteX5" fmla="*/ 1137147 w 1427524"/>
                <a:gd name="connsiteY5" fmla="*/ 748229 h 1118309"/>
                <a:gd name="connsiteX6" fmla="*/ 544106 w 1427524"/>
                <a:gd name="connsiteY6" fmla="*/ 116651 h 1118309"/>
                <a:gd name="connsiteX7" fmla="*/ 116117 w 1427524"/>
                <a:gd name="connsiteY7" fmla="*/ 461502 h 1118309"/>
                <a:gd name="connsiteX8" fmla="*/ 55548 w 1427524"/>
                <a:gd name="connsiteY8" fmla="*/ 915971 h 1118309"/>
                <a:gd name="connsiteX0" fmla="*/ 55548 w 1465318"/>
                <a:gd name="connsiteY0" fmla="*/ 915971 h 1118309"/>
                <a:gd name="connsiteX1" fmla="*/ 103709 w 1465318"/>
                <a:gd name="connsiteY1" fmla="*/ 346275 h 1118309"/>
                <a:gd name="connsiteX2" fmla="*/ 516802 w 1465318"/>
                <a:gd name="connsiteY2" fmla="*/ 303 h 1118309"/>
                <a:gd name="connsiteX3" fmla="*/ 1249689 w 1465318"/>
                <a:gd name="connsiteY3" fmla="*/ 382470 h 1118309"/>
                <a:gd name="connsiteX4" fmla="*/ 1417184 w 1465318"/>
                <a:gd name="connsiteY4" fmla="*/ 1083074 h 1118309"/>
                <a:gd name="connsiteX5" fmla="*/ 1137147 w 1465318"/>
                <a:gd name="connsiteY5" fmla="*/ 748229 h 1118309"/>
                <a:gd name="connsiteX6" fmla="*/ 544106 w 1465318"/>
                <a:gd name="connsiteY6" fmla="*/ 116651 h 1118309"/>
                <a:gd name="connsiteX7" fmla="*/ 116117 w 1465318"/>
                <a:gd name="connsiteY7" fmla="*/ 461502 h 1118309"/>
                <a:gd name="connsiteX8" fmla="*/ 55548 w 1465318"/>
                <a:gd name="connsiteY8" fmla="*/ 915971 h 1118309"/>
                <a:gd name="connsiteX0" fmla="*/ 55548 w 1465318"/>
                <a:gd name="connsiteY0" fmla="*/ 915971 h 1083074"/>
                <a:gd name="connsiteX1" fmla="*/ 103709 w 1465318"/>
                <a:gd name="connsiteY1" fmla="*/ 346275 h 1083074"/>
                <a:gd name="connsiteX2" fmla="*/ 516802 w 1465318"/>
                <a:gd name="connsiteY2" fmla="*/ 303 h 1083074"/>
                <a:gd name="connsiteX3" fmla="*/ 1249689 w 1465318"/>
                <a:gd name="connsiteY3" fmla="*/ 382470 h 1083074"/>
                <a:gd name="connsiteX4" fmla="*/ 1417184 w 1465318"/>
                <a:gd name="connsiteY4" fmla="*/ 1083074 h 1083074"/>
                <a:gd name="connsiteX5" fmla="*/ 1137147 w 1465318"/>
                <a:gd name="connsiteY5" fmla="*/ 748229 h 1083074"/>
                <a:gd name="connsiteX6" fmla="*/ 544106 w 1465318"/>
                <a:gd name="connsiteY6" fmla="*/ 116651 h 1083074"/>
                <a:gd name="connsiteX7" fmla="*/ 116117 w 1465318"/>
                <a:gd name="connsiteY7" fmla="*/ 461502 h 1083074"/>
                <a:gd name="connsiteX8" fmla="*/ 55548 w 1465318"/>
                <a:gd name="connsiteY8" fmla="*/ 915971 h 1083074"/>
                <a:gd name="connsiteX0" fmla="*/ 55548 w 1312564"/>
                <a:gd name="connsiteY0" fmla="*/ 915971 h 981474"/>
                <a:gd name="connsiteX1" fmla="*/ 103709 w 1312564"/>
                <a:gd name="connsiteY1" fmla="*/ 346275 h 981474"/>
                <a:gd name="connsiteX2" fmla="*/ 516802 w 1312564"/>
                <a:gd name="connsiteY2" fmla="*/ 303 h 981474"/>
                <a:gd name="connsiteX3" fmla="*/ 1249689 w 1312564"/>
                <a:gd name="connsiteY3" fmla="*/ 382470 h 981474"/>
                <a:gd name="connsiteX4" fmla="*/ 1093334 w 1312564"/>
                <a:gd name="connsiteY4" fmla="*/ 981474 h 981474"/>
                <a:gd name="connsiteX5" fmla="*/ 1137147 w 1312564"/>
                <a:gd name="connsiteY5" fmla="*/ 748229 h 981474"/>
                <a:gd name="connsiteX6" fmla="*/ 544106 w 1312564"/>
                <a:gd name="connsiteY6" fmla="*/ 116651 h 981474"/>
                <a:gd name="connsiteX7" fmla="*/ 116117 w 1312564"/>
                <a:gd name="connsiteY7" fmla="*/ 461502 h 981474"/>
                <a:gd name="connsiteX8" fmla="*/ 55548 w 1312564"/>
                <a:gd name="connsiteY8" fmla="*/ 915971 h 981474"/>
                <a:gd name="connsiteX0" fmla="*/ 55548 w 1312564"/>
                <a:gd name="connsiteY0" fmla="*/ 915971 h 981474"/>
                <a:gd name="connsiteX1" fmla="*/ 103709 w 1312564"/>
                <a:gd name="connsiteY1" fmla="*/ 346275 h 981474"/>
                <a:gd name="connsiteX2" fmla="*/ 516802 w 1312564"/>
                <a:gd name="connsiteY2" fmla="*/ 303 h 981474"/>
                <a:gd name="connsiteX3" fmla="*/ 1249689 w 1312564"/>
                <a:gd name="connsiteY3" fmla="*/ 382470 h 981474"/>
                <a:gd name="connsiteX4" fmla="*/ 1093334 w 1312564"/>
                <a:gd name="connsiteY4" fmla="*/ 981474 h 981474"/>
                <a:gd name="connsiteX5" fmla="*/ 975222 w 1312564"/>
                <a:gd name="connsiteY5" fmla="*/ 265629 h 981474"/>
                <a:gd name="connsiteX6" fmla="*/ 544106 w 1312564"/>
                <a:gd name="connsiteY6" fmla="*/ 116651 h 981474"/>
                <a:gd name="connsiteX7" fmla="*/ 116117 w 1312564"/>
                <a:gd name="connsiteY7" fmla="*/ 461502 h 981474"/>
                <a:gd name="connsiteX8" fmla="*/ 55548 w 1312564"/>
                <a:gd name="connsiteY8" fmla="*/ 915971 h 981474"/>
                <a:gd name="connsiteX0" fmla="*/ 55548 w 1214778"/>
                <a:gd name="connsiteY0" fmla="*/ 915742 h 981245"/>
                <a:gd name="connsiteX1" fmla="*/ 103709 w 1214778"/>
                <a:gd name="connsiteY1" fmla="*/ 346046 h 981245"/>
                <a:gd name="connsiteX2" fmla="*/ 516802 w 1214778"/>
                <a:gd name="connsiteY2" fmla="*/ 74 h 981245"/>
                <a:gd name="connsiteX3" fmla="*/ 1116339 w 1214778"/>
                <a:gd name="connsiteY3" fmla="*/ 363191 h 981245"/>
                <a:gd name="connsiteX4" fmla="*/ 1093334 w 1214778"/>
                <a:gd name="connsiteY4" fmla="*/ 981245 h 981245"/>
                <a:gd name="connsiteX5" fmla="*/ 975222 w 1214778"/>
                <a:gd name="connsiteY5" fmla="*/ 265400 h 981245"/>
                <a:gd name="connsiteX6" fmla="*/ 544106 w 1214778"/>
                <a:gd name="connsiteY6" fmla="*/ 116422 h 981245"/>
                <a:gd name="connsiteX7" fmla="*/ 116117 w 1214778"/>
                <a:gd name="connsiteY7" fmla="*/ 461273 h 981245"/>
                <a:gd name="connsiteX8" fmla="*/ 55548 w 1214778"/>
                <a:gd name="connsiteY8" fmla="*/ 915742 h 981245"/>
                <a:gd name="connsiteX0" fmla="*/ 55548 w 1179908"/>
                <a:gd name="connsiteY0" fmla="*/ 915742 h 981245"/>
                <a:gd name="connsiteX1" fmla="*/ 103709 w 1179908"/>
                <a:gd name="connsiteY1" fmla="*/ 346046 h 981245"/>
                <a:gd name="connsiteX2" fmla="*/ 516802 w 1179908"/>
                <a:gd name="connsiteY2" fmla="*/ 74 h 981245"/>
                <a:gd name="connsiteX3" fmla="*/ 1116339 w 1179908"/>
                <a:gd name="connsiteY3" fmla="*/ 363191 h 981245"/>
                <a:gd name="connsiteX4" fmla="*/ 1093334 w 1179908"/>
                <a:gd name="connsiteY4" fmla="*/ 981245 h 981245"/>
                <a:gd name="connsiteX5" fmla="*/ 975222 w 1179908"/>
                <a:gd name="connsiteY5" fmla="*/ 265400 h 981245"/>
                <a:gd name="connsiteX6" fmla="*/ 544106 w 1179908"/>
                <a:gd name="connsiteY6" fmla="*/ 116422 h 981245"/>
                <a:gd name="connsiteX7" fmla="*/ 116117 w 1179908"/>
                <a:gd name="connsiteY7" fmla="*/ 461273 h 981245"/>
                <a:gd name="connsiteX8" fmla="*/ 55548 w 1179908"/>
                <a:gd name="connsiteY8" fmla="*/ 915742 h 981245"/>
                <a:gd name="connsiteX0" fmla="*/ 55548 w 1179908"/>
                <a:gd name="connsiteY0" fmla="*/ 957315 h 1022818"/>
                <a:gd name="connsiteX1" fmla="*/ 103709 w 1179908"/>
                <a:gd name="connsiteY1" fmla="*/ 387619 h 1022818"/>
                <a:gd name="connsiteX2" fmla="*/ 516802 w 1179908"/>
                <a:gd name="connsiteY2" fmla="*/ 41647 h 1022818"/>
                <a:gd name="connsiteX3" fmla="*/ 825897 w 1179908"/>
                <a:gd name="connsiteY3" fmla="*/ 46444 h 1022818"/>
                <a:gd name="connsiteX4" fmla="*/ 1116339 w 1179908"/>
                <a:gd name="connsiteY4" fmla="*/ 404764 h 1022818"/>
                <a:gd name="connsiteX5" fmla="*/ 1093334 w 1179908"/>
                <a:gd name="connsiteY5" fmla="*/ 1022818 h 1022818"/>
                <a:gd name="connsiteX6" fmla="*/ 975222 w 1179908"/>
                <a:gd name="connsiteY6" fmla="*/ 306973 h 1022818"/>
                <a:gd name="connsiteX7" fmla="*/ 544106 w 1179908"/>
                <a:gd name="connsiteY7" fmla="*/ 157995 h 1022818"/>
                <a:gd name="connsiteX8" fmla="*/ 116117 w 1179908"/>
                <a:gd name="connsiteY8" fmla="*/ 502846 h 1022818"/>
                <a:gd name="connsiteX9" fmla="*/ 55548 w 1179908"/>
                <a:gd name="connsiteY9" fmla="*/ 957315 h 1022818"/>
                <a:gd name="connsiteX0" fmla="*/ 55548 w 1179908"/>
                <a:gd name="connsiteY0" fmla="*/ 957315 h 1035483"/>
                <a:gd name="connsiteX1" fmla="*/ 103709 w 1179908"/>
                <a:gd name="connsiteY1" fmla="*/ 387619 h 1035483"/>
                <a:gd name="connsiteX2" fmla="*/ 516802 w 1179908"/>
                <a:gd name="connsiteY2" fmla="*/ 41647 h 1035483"/>
                <a:gd name="connsiteX3" fmla="*/ 825897 w 1179908"/>
                <a:gd name="connsiteY3" fmla="*/ 46444 h 1035483"/>
                <a:gd name="connsiteX4" fmla="*/ 1116339 w 1179908"/>
                <a:gd name="connsiteY4" fmla="*/ 404764 h 1035483"/>
                <a:gd name="connsiteX5" fmla="*/ 1093334 w 1179908"/>
                <a:gd name="connsiteY5" fmla="*/ 1022818 h 1035483"/>
                <a:gd name="connsiteX6" fmla="*/ 1127522 w 1179908"/>
                <a:gd name="connsiteY6" fmla="*/ 776694 h 1035483"/>
                <a:gd name="connsiteX7" fmla="*/ 975222 w 1179908"/>
                <a:gd name="connsiteY7" fmla="*/ 306973 h 1035483"/>
                <a:gd name="connsiteX8" fmla="*/ 544106 w 1179908"/>
                <a:gd name="connsiteY8" fmla="*/ 157995 h 1035483"/>
                <a:gd name="connsiteX9" fmla="*/ 116117 w 1179908"/>
                <a:gd name="connsiteY9" fmla="*/ 502846 h 1035483"/>
                <a:gd name="connsiteX10" fmla="*/ 55548 w 1179908"/>
                <a:gd name="connsiteY10" fmla="*/ 957315 h 1035483"/>
                <a:gd name="connsiteX0" fmla="*/ 55548 w 1194612"/>
                <a:gd name="connsiteY0" fmla="*/ 957315 h 1035483"/>
                <a:gd name="connsiteX1" fmla="*/ 103709 w 1194612"/>
                <a:gd name="connsiteY1" fmla="*/ 387619 h 1035483"/>
                <a:gd name="connsiteX2" fmla="*/ 516802 w 1194612"/>
                <a:gd name="connsiteY2" fmla="*/ 41647 h 1035483"/>
                <a:gd name="connsiteX3" fmla="*/ 825897 w 1194612"/>
                <a:gd name="connsiteY3" fmla="*/ 46444 h 1035483"/>
                <a:gd name="connsiteX4" fmla="*/ 1116339 w 1194612"/>
                <a:gd name="connsiteY4" fmla="*/ 404764 h 1035483"/>
                <a:gd name="connsiteX5" fmla="*/ 1194197 w 1194612"/>
                <a:gd name="connsiteY5" fmla="*/ 710019 h 1035483"/>
                <a:gd name="connsiteX6" fmla="*/ 1093334 w 1194612"/>
                <a:gd name="connsiteY6" fmla="*/ 1022818 h 1035483"/>
                <a:gd name="connsiteX7" fmla="*/ 1127522 w 1194612"/>
                <a:gd name="connsiteY7" fmla="*/ 776694 h 1035483"/>
                <a:gd name="connsiteX8" fmla="*/ 975222 w 1194612"/>
                <a:gd name="connsiteY8" fmla="*/ 306973 h 1035483"/>
                <a:gd name="connsiteX9" fmla="*/ 544106 w 1194612"/>
                <a:gd name="connsiteY9" fmla="*/ 157995 h 1035483"/>
                <a:gd name="connsiteX10" fmla="*/ 116117 w 1194612"/>
                <a:gd name="connsiteY10" fmla="*/ 502846 h 1035483"/>
                <a:gd name="connsiteX11" fmla="*/ 55548 w 1194612"/>
                <a:gd name="connsiteY11" fmla="*/ 957315 h 1035483"/>
                <a:gd name="connsiteX0" fmla="*/ 55548 w 1196619"/>
                <a:gd name="connsiteY0" fmla="*/ 957315 h 1035483"/>
                <a:gd name="connsiteX1" fmla="*/ 103709 w 1196619"/>
                <a:gd name="connsiteY1" fmla="*/ 387619 h 1035483"/>
                <a:gd name="connsiteX2" fmla="*/ 516802 w 1196619"/>
                <a:gd name="connsiteY2" fmla="*/ 41647 h 1035483"/>
                <a:gd name="connsiteX3" fmla="*/ 825897 w 1196619"/>
                <a:gd name="connsiteY3" fmla="*/ 46444 h 1035483"/>
                <a:gd name="connsiteX4" fmla="*/ 1116339 w 1196619"/>
                <a:gd name="connsiteY4" fmla="*/ 404764 h 1035483"/>
                <a:gd name="connsiteX5" fmla="*/ 1194197 w 1196619"/>
                <a:gd name="connsiteY5" fmla="*/ 710019 h 1035483"/>
                <a:gd name="connsiteX6" fmla="*/ 1175147 w 1196619"/>
                <a:gd name="connsiteY6" fmla="*/ 875119 h 1035483"/>
                <a:gd name="connsiteX7" fmla="*/ 1093334 w 1196619"/>
                <a:gd name="connsiteY7" fmla="*/ 1022818 h 1035483"/>
                <a:gd name="connsiteX8" fmla="*/ 1127522 w 1196619"/>
                <a:gd name="connsiteY8" fmla="*/ 776694 h 1035483"/>
                <a:gd name="connsiteX9" fmla="*/ 975222 w 1196619"/>
                <a:gd name="connsiteY9" fmla="*/ 306973 h 1035483"/>
                <a:gd name="connsiteX10" fmla="*/ 544106 w 1196619"/>
                <a:gd name="connsiteY10" fmla="*/ 157995 h 1035483"/>
                <a:gd name="connsiteX11" fmla="*/ 116117 w 1196619"/>
                <a:gd name="connsiteY11" fmla="*/ 502846 h 1035483"/>
                <a:gd name="connsiteX12" fmla="*/ 55548 w 1196619"/>
                <a:gd name="connsiteY12" fmla="*/ 957315 h 1035483"/>
                <a:gd name="connsiteX0" fmla="*/ 55548 w 1196619"/>
                <a:gd name="connsiteY0" fmla="*/ 957315 h 1035483"/>
                <a:gd name="connsiteX1" fmla="*/ 103709 w 1196619"/>
                <a:gd name="connsiteY1" fmla="*/ 387619 h 1035483"/>
                <a:gd name="connsiteX2" fmla="*/ 516802 w 1196619"/>
                <a:gd name="connsiteY2" fmla="*/ 41647 h 1035483"/>
                <a:gd name="connsiteX3" fmla="*/ 825897 w 1196619"/>
                <a:gd name="connsiteY3" fmla="*/ 46444 h 1035483"/>
                <a:gd name="connsiteX4" fmla="*/ 1116339 w 1196619"/>
                <a:gd name="connsiteY4" fmla="*/ 404764 h 1035483"/>
                <a:gd name="connsiteX5" fmla="*/ 1194197 w 1196619"/>
                <a:gd name="connsiteY5" fmla="*/ 710019 h 1035483"/>
                <a:gd name="connsiteX6" fmla="*/ 1175147 w 1196619"/>
                <a:gd name="connsiteY6" fmla="*/ 875119 h 1035483"/>
                <a:gd name="connsiteX7" fmla="*/ 1093334 w 1196619"/>
                <a:gd name="connsiteY7" fmla="*/ 1022818 h 1035483"/>
                <a:gd name="connsiteX8" fmla="*/ 1127522 w 1196619"/>
                <a:gd name="connsiteY8" fmla="*/ 776694 h 1035483"/>
                <a:gd name="connsiteX9" fmla="*/ 978397 w 1196619"/>
                <a:gd name="connsiteY9" fmla="*/ 275223 h 1035483"/>
                <a:gd name="connsiteX10" fmla="*/ 544106 w 1196619"/>
                <a:gd name="connsiteY10" fmla="*/ 157995 h 1035483"/>
                <a:gd name="connsiteX11" fmla="*/ 116117 w 1196619"/>
                <a:gd name="connsiteY11" fmla="*/ 502846 h 1035483"/>
                <a:gd name="connsiteX12" fmla="*/ 55548 w 1196619"/>
                <a:gd name="connsiteY12" fmla="*/ 957315 h 1035483"/>
                <a:gd name="connsiteX0" fmla="*/ 55548 w 1196619"/>
                <a:gd name="connsiteY0" fmla="*/ 957315 h 1035483"/>
                <a:gd name="connsiteX1" fmla="*/ 103709 w 1196619"/>
                <a:gd name="connsiteY1" fmla="*/ 387619 h 1035483"/>
                <a:gd name="connsiteX2" fmla="*/ 516802 w 1196619"/>
                <a:gd name="connsiteY2" fmla="*/ 41647 h 1035483"/>
                <a:gd name="connsiteX3" fmla="*/ 825897 w 1196619"/>
                <a:gd name="connsiteY3" fmla="*/ 46444 h 1035483"/>
                <a:gd name="connsiteX4" fmla="*/ 1116339 w 1196619"/>
                <a:gd name="connsiteY4" fmla="*/ 404764 h 1035483"/>
                <a:gd name="connsiteX5" fmla="*/ 1194197 w 1196619"/>
                <a:gd name="connsiteY5" fmla="*/ 710019 h 1035483"/>
                <a:gd name="connsiteX6" fmla="*/ 1175147 w 1196619"/>
                <a:gd name="connsiteY6" fmla="*/ 875119 h 1035483"/>
                <a:gd name="connsiteX7" fmla="*/ 1093334 w 1196619"/>
                <a:gd name="connsiteY7" fmla="*/ 1022818 h 1035483"/>
                <a:gd name="connsiteX8" fmla="*/ 1127522 w 1196619"/>
                <a:gd name="connsiteY8" fmla="*/ 776694 h 1035483"/>
                <a:gd name="connsiteX9" fmla="*/ 978397 w 1196619"/>
                <a:gd name="connsiteY9" fmla="*/ 275223 h 1035483"/>
                <a:gd name="connsiteX10" fmla="*/ 790972 w 1196619"/>
                <a:gd name="connsiteY10" fmla="*/ 122644 h 1035483"/>
                <a:gd name="connsiteX11" fmla="*/ 544106 w 1196619"/>
                <a:gd name="connsiteY11" fmla="*/ 157995 h 1035483"/>
                <a:gd name="connsiteX12" fmla="*/ 116117 w 1196619"/>
                <a:gd name="connsiteY12" fmla="*/ 502846 h 1035483"/>
                <a:gd name="connsiteX13" fmla="*/ 55548 w 1196619"/>
                <a:gd name="connsiteY13" fmla="*/ 957315 h 1035483"/>
                <a:gd name="connsiteX0" fmla="*/ 55548 w 1196619"/>
                <a:gd name="connsiteY0" fmla="*/ 957315 h 1035483"/>
                <a:gd name="connsiteX1" fmla="*/ 103709 w 1196619"/>
                <a:gd name="connsiteY1" fmla="*/ 387619 h 1035483"/>
                <a:gd name="connsiteX2" fmla="*/ 516802 w 1196619"/>
                <a:gd name="connsiteY2" fmla="*/ 41647 h 1035483"/>
                <a:gd name="connsiteX3" fmla="*/ 825897 w 1196619"/>
                <a:gd name="connsiteY3" fmla="*/ 46444 h 1035483"/>
                <a:gd name="connsiteX4" fmla="*/ 1116339 w 1196619"/>
                <a:gd name="connsiteY4" fmla="*/ 404764 h 1035483"/>
                <a:gd name="connsiteX5" fmla="*/ 1194197 w 1196619"/>
                <a:gd name="connsiteY5" fmla="*/ 710019 h 1035483"/>
                <a:gd name="connsiteX6" fmla="*/ 1175147 w 1196619"/>
                <a:gd name="connsiteY6" fmla="*/ 875119 h 1035483"/>
                <a:gd name="connsiteX7" fmla="*/ 1093334 w 1196619"/>
                <a:gd name="connsiteY7" fmla="*/ 1022818 h 1035483"/>
                <a:gd name="connsiteX8" fmla="*/ 1127522 w 1196619"/>
                <a:gd name="connsiteY8" fmla="*/ 776694 h 1035483"/>
                <a:gd name="connsiteX9" fmla="*/ 978397 w 1196619"/>
                <a:gd name="connsiteY9" fmla="*/ 275223 h 1035483"/>
                <a:gd name="connsiteX10" fmla="*/ 790972 w 1196619"/>
                <a:gd name="connsiteY10" fmla="*/ 122644 h 1035483"/>
                <a:gd name="connsiteX11" fmla="*/ 544106 w 1196619"/>
                <a:gd name="connsiteY11" fmla="*/ 157995 h 1035483"/>
                <a:gd name="connsiteX12" fmla="*/ 302022 w 1196619"/>
                <a:gd name="connsiteY12" fmla="*/ 259169 h 1035483"/>
                <a:gd name="connsiteX13" fmla="*/ 116117 w 1196619"/>
                <a:gd name="connsiteY13" fmla="*/ 502846 h 1035483"/>
                <a:gd name="connsiteX14" fmla="*/ 55548 w 1196619"/>
                <a:gd name="connsiteY14" fmla="*/ 957315 h 1035483"/>
                <a:gd name="connsiteX0" fmla="*/ 55548 w 1196619"/>
                <a:gd name="connsiteY0" fmla="*/ 942522 h 1020690"/>
                <a:gd name="connsiteX1" fmla="*/ 103709 w 1196619"/>
                <a:gd name="connsiteY1" fmla="*/ 372826 h 1020690"/>
                <a:gd name="connsiteX2" fmla="*/ 286147 w 1196619"/>
                <a:gd name="connsiteY2" fmla="*/ 111026 h 1020690"/>
                <a:gd name="connsiteX3" fmla="*/ 516802 w 1196619"/>
                <a:gd name="connsiteY3" fmla="*/ 26854 h 1020690"/>
                <a:gd name="connsiteX4" fmla="*/ 825897 w 1196619"/>
                <a:gd name="connsiteY4" fmla="*/ 31651 h 1020690"/>
                <a:gd name="connsiteX5" fmla="*/ 1116339 w 1196619"/>
                <a:gd name="connsiteY5" fmla="*/ 389971 h 1020690"/>
                <a:gd name="connsiteX6" fmla="*/ 1194197 w 1196619"/>
                <a:gd name="connsiteY6" fmla="*/ 695226 h 1020690"/>
                <a:gd name="connsiteX7" fmla="*/ 1175147 w 1196619"/>
                <a:gd name="connsiteY7" fmla="*/ 860326 h 1020690"/>
                <a:gd name="connsiteX8" fmla="*/ 1093334 w 1196619"/>
                <a:gd name="connsiteY8" fmla="*/ 1008025 h 1020690"/>
                <a:gd name="connsiteX9" fmla="*/ 1127522 w 1196619"/>
                <a:gd name="connsiteY9" fmla="*/ 761901 h 1020690"/>
                <a:gd name="connsiteX10" fmla="*/ 978397 w 1196619"/>
                <a:gd name="connsiteY10" fmla="*/ 260430 h 1020690"/>
                <a:gd name="connsiteX11" fmla="*/ 790972 w 1196619"/>
                <a:gd name="connsiteY11" fmla="*/ 107851 h 1020690"/>
                <a:gd name="connsiteX12" fmla="*/ 544106 w 1196619"/>
                <a:gd name="connsiteY12" fmla="*/ 143202 h 1020690"/>
                <a:gd name="connsiteX13" fmla="*/ 302022 w 1196619"/>
                <a:gd name="connsiteY13" fmla="*/ 244376 h 1020690"/>
                <a:gd name="connsiteX14" fmla="*/ 116117 w 1196619"/>
                <a:gd name="connsiteY14" fmla="*/ 488053 h 1020690"/>
                <a:gd name="connsiteX15" fmla="*/ 55548 w 1196619"/>
                <a:gd name="connsiteY15" fmla="*/ 942522 h 1020690"/>
                <a:gd name="connsiteX0" fmla="*/ 55548 w 1196619"/>
                <a:gd name="connsiteY0" fmla="*/ 952096 h 1030264"/>
                <a:gd name="connsiteX1" fmla="*/ 103709 w 1196619"/>
                <a:gd name="connsiteY1" fmla="*/ 382400 h 1030264"/>
                <a:gd name="connsiteX2" fmla="*/ 286147 w 1196619"/>
                <a:gd name="connsiteY2" fmla="*/ 120600 h 1030264"/>
                <a:gd name="connsiteX3" fmla="*/ 500927 w 1196619"/>
                <a:gd name="connsiteY3" fmla="*/ 14203 h 1030264"/>
                <a:gd name="connsiteX4" fmla="*/ 825897 w 1196619"/>
                <a:gd name="connsiteY4" fmla="*/ 41225 h 1030264"/>
                <a:gd name="connsiteX5" fmla="*/ 1116339 w 1196619"/>
                <a:gd name="connsiteY5" fmla="*/ 399545 h 1030264"/>
                <a:gd name="connsiteX6" fmla="*/ 1194197 w 1196619"/>
                <a:gd name="connsiteY6" fmla="*/ 704800 h 1030264"/>
                <a:gd name="connsiteX7" fmla="*/ 1175147 w 1196619"/>
                <a:gd name="connsiteY7" fmla="*/ 869900 h 1030264"/>
                <a:gd name="connsiteX8" fmla="*/ 1093334 w 1196619"/>
                <a:gd name="connsiteY8" fmla="*/ 1017599 h 1030264"/>
                <a:gd name="connsiteX9" fmla="*/ 1127522 w 1196619"/>
                <a:gd name="connsiteY9" fmla="*/ 771475 h 1030264"/>
                <a:gd name="connsiteX10" fmla="*/ 978397 w 1196619"/>
                <a:gd name="connsiteY10" fmla="*/ 270004 h 1030264"/>
                <a:gd name="connsiteX11" fmla="*/ 790972 w 1196619"/>
                <a:gd name="connsiteY11" fmla="*/ 117425 h 1030264"/>
                <a:gd name="connsiteX12" fmla="*/ 544106 w 1196619"/>
                <a:gd name="connsiteY12" fmla="*/ 152776 h 1030264"/>
                <a:gd name="connsiteX13" fmla="*/ 302022 w 1196619"/>
                <a:gd name="connsiteY13" fmla="*/ 253950 h 1030264"/>
                <a:gd name="connsiteX14" fmla="*/ 116117 w 1196619"/>
                <a:gd name="connsiteY14" fmla="*/ 497627 h 1030264"/>
                <a:gd name="connsiteX15" fmla="*/ 55548 w 1196619"/>
                <a:gd name="connsiteY15" fmla="*/ 952096 h 1030264"/>
                <a:gd name="connsiteX0" fmla="*/ 28978 w 1170049"/>
                <a:gd name="connsiteY0" fmla="*/ 952096 h 1030264"/>
                <a:gd name="connsiteX1" fmla="*/ 77139 w 1170049"/>
                <a:gd name="connsiteY1" fmla="*/ 382400 h 1030264"/>
                <a:gd name="connsiteX2" fmla="*/ 259577 w 1170049"/>
                <a:gd name="connsiteY2" fmla="*/ 120600 h 1030264"/>
                <a:gd name="connsiteX3" fmla="*/ 474357 w 1170049"/>
                <a:gd name="connsiteY3" fmla="*/ 14203 h 1030264"/>
                <a:gd name="connsiteX4" fmla="*/ 799327 w 1170049"/>
                <a:gd name="connsiteY4" fmla="*/ 41225 h 1030264"/>
                <a:gd name="connsiteX5" fmla="*/ 1089769 w 1170049"/>
                <a:gd name="connsiteY5" fmla="*/ 399545 h 1030264"/>
                <a:gd name="connsiteX6" fmla="*/ 1167627 w 1170049"/>
                <a:gd name="connsiteY6" fmla="*/ 704800 h 1030264"/>
                <a:gd name="connsiteX7" fmla="*/ 1148577 w 1170049"/>
                <a:gd name="connsiteY7" fmla="*/ 869900 h 1030264"/>
                <a:gd name="connsiteX8" fmla="*/ 1066764 w 1170049"/>
                <a:gd name="connsiteY8" fmla="*/ 1017599 h 1030264"/>
                <a:gd name="connsiteX9" fmla="*/ 1100952 w 1170049"/>
                <a:gd name="connsiteY9" fmla="*/ 771475 h 1030264"/>
                <a:gd name="connsiteX10" fmla="*/ 951827 w 1170049"/>
                <a:gd name="connsiteY10" fmla="*/ 270004 h 1030264"/>
                <a:gd name="connsiteX11" fmla="*/ 764402 w 1170049"/>
                <a:gd name="connsiteY11" fmla="*/ 117425 h 1030264"/>
                <a:gd name="connsiteX12" fmla="*/ 517536 w 1170049"/>
                <a:gd name="connsiteY12" fmla="*/ 152776 h 1030264"/>
                <a:gd name="connsiteX13" fmla="*/ 275452 w 1170049"/>
                <a:gd name="connsiteY13" fmla="*/ 253950 h 1030264"/>
                <a:gd name="connsiteX14" fmla="*/ 89547 w 1170049"/>
                <a:gd name="connsiteY14" fmla="*/ 497627 h 1030264"/>
                <a:gd name="connsiteX15" fmla="*/ 2402 w 1170049"/>
                <a:gd name="connsiteY15" fmla="*/ 796874 h 1030264"/>
                <a:gd name="connsiteX16" fmla="*/ 28978 w 1170049"/>
                <a:gd name="connsiteY16" fmla="*/ 952096 h 1030264"/>
                <a:gd name="connsiteX0" fmla="*/ 62761 w 1203832"/>
                <a:gd name="connsiteY0" fmla="*/ 952096 h 1030264"/>
                <a:gd name="connsiteX1" fmla="*/ 110922 w 1203832"/>
                <a:gd name="connsiteY1" fmla="*/ 382400 h 1030264"/>
                <a:gd name="connsiteX2" fmla="*/ 293360 w 1203832"/>
                <a:gd name="connsiteY2" fmla="*/ 120600 h 1030264"/>
                <a:gd name="connsiteX3" fmla="*/ 508140 w 1203832"/>
                <a:gd name="connsiteY3" fmla="*/ 14203 h 1030264"/>
                <a:gd name="connsiteX4" fmla="*/ 833110 w 1203832"/>
                <a:gd name="connsiteY4" fmla="*/ 41225 h 1030264"/>
                <a:gd name="connsiteX5" fmla="*/ 1123552 w 1203832"/>
                <a:gd name="connsiteY5" fmla="*/ 399545 h 1030264"/>
                <a:gd name="connsiteX6" fmla="*/ 1201410 w 1203832"/>
                <a:gd name="connsiteY6" fmla="*/ 704800 h 1030264"/>
                <a:gd name="connsiteX7" fmla="*/ 1182360 w 1203832"/>
                <a:gd name="connsiteY7" fmla="*/ 869900 h 1030264"/>
                <a:gd name="connsiteX8" fmla="*/ 1100547 w 1203832"/>
                <a:gd name="connsiteY8" fmla="*/ 1017599 h 1030264"/>
                <a:gd name="connsiteX9" fmla="*/ 1134735 w 1203832"/>
                <a:gd name="connsiteY9" fmla="*/ 771475 h 1030264"/>
                <a:gd name="connsiteX10" fmla="*/ 985610 w 1203832"/>
                <a:gd name="connsiteY10" fmla="*/ 270004 h 1030264"/>
                <a:gd name="connsiteX11" fmla="*/ 798185 w 1203832"/>
                <a:gd name="connsiteY11" fmla="*/ 117425 h 1030264"/>
                <a:gd name="connsiteX12" fmla="*/ 551319 w 1203832"/>
                <a:gd name="connsiteY12" fmla="*/ 152776 h 1030264"/>
                <a:gd name="connsiteX13" fmla="*/ 309235 w 1203832"/>
                <a:gd name="connsiteY13" fmla="*/ 253950 h 1030264"/>
                <a:gd name="connsiteX14" fmla="*/ 123330 w 1203832"/>
                <a:gd name="connsiteY14" fmla="*/ 497627 h 1030264"/>
                <a:gd name="connsiteX15" fmla="*/ 1260 w 1203832"/>
                <a:gd name="connsiteY15" fmla="*/ 815924 h 1030264"/>
                <a:gd name="connsiteX16" fmla="*/ 62761 w 1203832"/>
                <a:gd name="connsiteY16" fmla="*/ 952096 h 1030264"/>
                <a:gd name="connsiteX0" fmla="*/ 28291 w 1169362"/>
                <a:gd name="connsiteY0" fmla="*/ 952096 h 1030264"/>
                <a:gd name="connsiteX1" fmla="*/ 76452 w 1169362"/>
                <a:gd name="connsiteY1" fmla="*/ 382400 h 1030264"/>
                <a:gd name="connsiteX2" fmla="*/ 258890 w 1169362"/>
                <a:gd name="connsiteY2" fmla="*/ 120600 h 1030264"/>
                <a:gd name="connsiteX3" fmla="*/ 473670 w 1169362"/>
                <a:gd name="connsiteY3" fmla="*/ 14203 h 1030264"/>
                <a:gd name="connsiteX4" fmla="*/ 798640 w 1169362"/>
                <a:gd name="connsiteY4" fmla="*/ 41225 h 1030264"/>
                <a:gd name="connsiteX5" fmla="*/ 1089082 w 1169362"/>
                <a:gd name="connsiteY5" fmla="*/ 399545 h 1030264"/>
                <a:gd name="connsiteX6" fmla="*/ 1166940 w 1169362"/>
                <a:gd name="connsiteY6" fmla="*/ 704800 h 1030264"/>
                <a:gd name="connsiteX7" fmla="*/ 1147890 w 1169362"/>
                <a:gd name="connsiteY7" fmla="*/ 869900 h 1030264"/>
                <a:gd name="connsiteX8" fmla="*/ 1066077 w 1169362"/>
                <a:gd name="connsiteY8" fmla="*/ 1017599 h 1030264"/>
                <a:gd name="connsiteX9" fmla="*/ 1100265 w 1169362"/>
                <a:gd name="connsiteY9" fmla="*/ 771475 h 1030264"/>
                <a:gd name="connsiteX10" fmla="*/ 951140 w 1169362"/>
                <a:gd name="connsiteY10" fmla="*/ 270004 h 1030264"/>
                <a:gd name="connsiteX11" fmla="*/ 763715 w 1169362"/>
                <a:gd name="connsiteY11" fmla="*/ 117425 h 1030264"/>
                <a:gd name="connsiteX12" fmla="*/ 516849 w 1169362"/>
                <a:gd name="connsiteY12" fmla="*/ 152776 h 1030264"/>
                <a:gd name="connsiteX13" fmla="*/ 274765 w 1169362"/>
                <a:gd name="connsiteY13" fmla="*/ 253950 h 1030264"/>
                <a:gd name="connsiteX14" fmla="*/ 88860 w 1169362"/>
                <a:gd name="connsiteY14" fmla="*/ 497627 h 1030264"/>
                <a:gd name="connsiteX15" fmla="*/ 27115 w 1169362"/>
                <a:gd name="connsiteY15" fmla="*/ 806399 h 1030264"/>
                <a:gd name="connsiteX16" fmla="*/ 28291 w 1169362"/>
                <a:gd name="connsiteY16" fmla="*/ 952096 h 1030264"/>
                <a:gd name="connsiteX0" fmla="*/ 12184 w 1181830"/>
                <a:gd name="connsiteY0" fmla="*/ 945746 h 1030264"/>
                <a:gd name="connsiteX1" fmla="*/ 88920 w 1181830"/>
                <a:gd name="connsiteY1" fmla="*/ 382400 h 1030264"/>
                <a:gd name="connsiteX2" fmla="*/ 271358 w 1181830"/>
                <a:gd name="connsiteY2" fmla="*/ 120600 h 1030264"/>
                <a:gd name="connsiteX3" fmla="*/ 486138 w 1181830"/>
                <a:gd name="connsiteY3" fmla="*/ 14203 h 1030264"/>
                <a:gd name="connsiteX4" fmla="*/ 811108 w 1181830"/>
                <a:gd name="connsiteY4" fmla="*/ 41225 h 1030264"/>
                <a:gd name="connsiteX5" fmla="*/ 1101550 w 1181830"/>
                <a:gd name="connsiteY5" fmla="*/ 399545 h 1030264"/>
                <a:gd name="connsiteX6" fmla="*/ 1179408 w 1181830"/>
                <a:gd name="connsiteY6" fmla="*/ 704800 h 1030264"/>
                <a:gd name="connsiteX7" fmla="*/ 1160358 w 1181830"/>
                <a:gd name="connsiteY7" fmla="*/ 869900 h 1030264"/>
                <a:gd name="connsiteX8" fmla="*/ 1078545 w 1181830"/>
                <a:gd name="connsiteY8" fmla="*/ 1017599 h 1030264"/>
                <a:gd name="connsiteX9" fmla="*/ 1112733 w 1181830"/>
                <a:gd name="connsiteY9" fmla="*/ 771475 h 1030264"/>
                <a:gd name="connsiteX10" fmla="*/ 963608 w 1181830"/>
                <a:gd name="connsiteY10" fmla="*/ 270004 h 1030264"/>
                <a:gd name="connsiteX11" fmla="*/ 776183 w 1181830"/>
                <a:gd name="connsiteY11" fmla="*/ 117425 h 1030264"/>
                <a:gd name="connsiteX12" fmla="*/ 529317 w 1181830"/>
                <a:gd name="connsiteY12" fmla="*/ 152776 h 1030264"/>
                <a:gd name="connsiteX13" fmla="*/ 287233 w 1181830"/>
                <a:gd name="connsiteY13" fmla="*/ 253950 h 1030264"/>
                <a:gd name="connsiteX14" fmla="*/ 101328 w 1181830"/>
                <a:gd name="connsiteY14" fmla="*/ 497627 h 1030264"/>
                <a:gd name="connsiteX15" fmla="*/ 39583 w 1181830"/>
                <a:gd name="connsiteY15" fmla="*/ 806399 h 1030264"/>
                <a:gd name="connsiteX16" fmla="*/ 12184 w 1181830"/>
                <a:gd name="connsiteY16" fmla="*/ 945746 h 1030264"/>
                <a:gd name="connsiteX0" fmla="*/ 20887 w 1190533"/>
                <a:gd name="connsiteY0" fmla="*/ 945746 h 1030264"/>
                <a:gd name="connsiteX1" fmla="*/ 97623 w 1190533"/>
                <a:gd name="connsiteY1" fmla="*/ 382400 h 1030264"/>
                <a:gd name="connsiteX2" fmla="*/ 280061 w 1190533"/>
                <a:gd name="connsiteY2" fmla="*/ 120600 h 1030264"/>
                <a:gd name="connsiteX3" fmla="*/ 494841 w 1190533"/>
                <a:gd name="connsiteY3" fmla="*/ 14203 h 1030264"/>
                <a:gd name="connsiteX4" fmla="*/ 819811 w 1190533"/>
                <a:gd name="connsiteY4" fmla="*/ 41225 h 1030264"/>
                <a:gd name="connsiteX5" fmla="*/ 1110253 w 1190533"/>
                <a:gd name="connsiteY5" fmla="*/ 399545 h 1030264"/>
                <a:gd name="connsiteX6" fmla="*/ 1188111 w 1190533"/>
                <a:gd name="connsiteY6" fmla="*/ 704800 h 1030264"/>
                <a:gd name="connsiteX7" fmla="*/ 1169061 w 1190533"/>
                <a:gd name="connsiteY7" fmla="*/ 869900 h 1030264"/>
                <a:gd name="connsiteX8" fmla="*/ 1087248 w 1190533"/>
                <a:gd name="connsiteY8" fmla="*/ 1017599 h 1030264"/>
                <a:gd name="connsiteX9" fmla="*/ 1121436 w 1190533"/>
                <a:gd name="connsiteY9" fmla="*/ 771475 h 1030264"/>
                <a:gd name="connsiteX10" fmla="*/ 972311 w 1190533"/>
                <a:gd name="connsiteY10" fmla="*/ 270004 h 1030264"/>
                <a:gd name="connsiteX11" fmla="*/ 784886 w 1190533"/>
                <a:gd name="connsiteY11" fmla="*/ 117425 h 1030264"/>
                <a:gd name="connsiteX12" fmla="*/ 538020 w 1190533"/>
                <a:gd name="connsiteY12" fmla="*/ 152776 h 1030264"/>
                <a:gd name="connsiteX13" fmla="*/ 295936 w 1190533"/>
                <a:gd name="connsiteY13" fmla="*/ 253950 h 1030264"/>
                <a:gd name="connsiteX14" fmla="*/ 110031 w 1190533"/>
                <a:gd name="connsiteY14" fmla="*/ 497627 h 1030264"/>
                <a:gd name="connsiteX15" fmla="*/ 48286 w 1190533"/>
                <a:gd name="connsiteY15" fmla="*/ 806399 h 1030264"/>
                <a:gd name="connsiteX16" fmla="*/ 20887 w 1190533"/>
                <a:gd name="connsiteY16" fmla="*/ 945746 h 1030264"/>
                <a:gd name="connsiteX0" fmla="*/ 12185 w 1181831"/>
                <a:gd name="connsiteY0" fmla="*/ 945746 h 1030264"/>
                <a:gd name="connsiteX1" fmla="*/ 88921 w 1181831"/>
                <a:gd name="connsiteY1" fmla="*/ 382400 h 1030264"/>
                <a:gd name="connsiteX2" fmla="*/ 271359 w 1181831"/>
                <a:gd name="connsiteY2" fmla="*/ 120600 h 1030264"/>
                <a:gd name="connsiteX3" fmla="*/ 486139 w 1181831"/>
                <a:gd name="connsiteY3" fmla="*/ 14203 h 1030264"/>
                <a:gd name="connsiteX4" fmla="*/ 811109 w 1181831"/>
                <a:gd name="connsiteY4" fmla="*/ 41225 h 1030264"/>
                <a:gd name="connsiteX5" fmla="*/ 1101551 w 1181831"/>
                <a:gd name="connsiteY5" fmla="*/ 399545 h 1030264"/>
                <a:gd name="connsiteX6" fmla="*/ 1179409 w 1181831"/>
                <a:gd name="connsiteY6" fmla="*/ 704800 h 1030264"/>
                <a:gd name="connsiteX7" fmla="*/ 1160359 w 1181831"/>
                <a:gd name="connsiteY7" fmla="*/ 869900 h 1030264"/>
                <a:gd name="connsiteX8" fmla="*/ 1078546 w 1181831"/>
                <a:gd name="connsiteY8" fmla="*/ 1017599 h 1030264"/>
                <a:gd name="connsiteX9" fmla="*/ 1112734 w 1181831"/>
                <a:gd name="connsiteY9" fmla="*/ 771475 h 1030264"/>
                <a:gd name="connsiteX10" fmla="*/ 963609 w 1181831"/>
                <a:gd name="connsiteY10" fmla="*/ 270004 h 1030264"/>
                <a:gd name="connsiteX11" fmla="*/ 776184 w 1181831"/>
                <a:gd name="connsiteY11" fmla="*/ 117425 h 1030264"/>
                <a:gd name="connsiteX12" fmla="*/ 529318 w 1181831"/>
                <a:gd name="connsiteY12" fmla="*/ 152776 h 1030264"/>
                <a:gd name="connsiteX13" fmla="*/ 287234 w 1181831"/>
                <a:gd name="connsiteY13" fmla="*/ 253950 h 1030264"/>
                <a:gd name="connsiteX14" fmla="*/ 101329 w 1181831"/>
                <a:gd name="connsiteY14" fmla="*/ 497627 h 1030264"/>
                <a:gd name="connsiteX15" fmla="*/ 39584 w 1181831"/>
                <a:gd name="connsiteY15" fmla="*/ 806399 h 1030264"/>
                <a:gd name="connsiteX16" fmla="*/ 39585 w 1181831"/>
                <a:gd name="connsiteY16" fmla="*/ 901649 h 1030264"/>
                <a:gd name="connsiteX17" fmla="*/ 12185 w 1181831"/>
                <a:gd name="connsiteY17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97650 w 1190560"/>
                <a:gd name="connsiteY2" fmla="*/ 382400 h 1030264"/>
                <a:gd name="connsiteX3" fmla="*/ 280088 w 1190560"/>
                <a:gd name="connsiteY3" fmla="*/ 120600 h 1030264"/>
                <a:gd name="connsiteX4" fmla="*/ 494868 w 1190560"/>
                <a:gd name="connsiteY4" fmla="*/ 14203 h 1030264"/>
                <a:gd name="connsiteX5" fmla="*/ 819838 w 1190560"/>
                <a:gd name="connsiteY5" fmla="*/ 41225 h 1030264"/>
                <a:gd name="connsiteX6" fmla="*/ 1110280 w 1190560"/>
                <a:gd name="connsiteY6" fmla="*/ 399545 h 1030264"/>
                <a:gd name="connsiteX7" fmla="*/ 1188138 w 1190560"/>
                <a:gd name="connsiteY7" fmla="*/ 704800 h 1030264"/>
                <a:gd name="connsiteX8" fmla="*/ 1169088 w 1190560"/>
                <a:gd name="connsiteY8" fmla="*/ 869900 h 1030264"/>
                <a:gd name="connsiteX9" fmla="*/ 1087275 w 1190560"/>
                <a:gd name="connsiteY9" fmla="*/ 1017599 h 1030264"/>
                <a:gd name="connsiteX10" fmla="*/ 1121463 w 1190560"/>
                <a:gd name="connsiteY10" fmla="*/ 771475 h 1030264"/>
                <a:gd name="connsiteX11" fmla="*/ 972338 w 1190560"/>
                <a:gd name="connsiteY11" fmla="*/ 270004 h 1030264"/>
                <a:gd name="connsiteX12" fmla="*/ 784913 w 1190560"/>
                <a:gd name="connsiteY12" fmla="*/ 117425 h 1030264"/>
                <a:gd name="connsiteX13" fmla="*/ 538047 w 1190560"/>
                <a:gd name="connsiteY13" fmla="*/ 152776 h 1030264"/>
                <a:gd name="connsiteX14" fmla="*/ 295963 w 1190560"/>
                <a:gd name="connsiteY14" fmla="*/ 253950 h 1030264"/>
                <a:gd name="connsiteX15" fmla="*/ 110058 w 1190560"/>
                <a:gd name="connsiteY15" fmla="*/ 497627 h 1030264"/>
                <a:gd name="connsiteX16" fmla="*/ 48313 w 1190560"/>
                <a:gd name="connsiteY16" fmla="*/ 806399 h 1030264"/>
                <a:gd name="connsiteX17" fmla="*/ 48314 w 1190560"/>
                <a:gd name="connsiteY17" fmla="*/ 901649 h 1030264"/>
                <a:gd name="connsiteX18" fmla="*/ 20914 w 1190560"/>
                <a:gd name="connsiteY18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97650 w 1190560"/>
                <a:gd name="connsiteY3" fmla="*/ 382400 h 1030264"/>
                <a:gd name="connsiteX4" fmla="*/ 280088 w 1190560"/>
                <a:gd name="connsiteY4" fmla="*/ 120600 h 1030264"/>
                <a:gd name="connsiteX5" fmla="*/ 494868 w 1190560"/>
                <a:gd name="connsiteY5" fmla="*/ 14203 h 1030264"/>
                <a:gd name="connsiteX6" fmla="*/ 819838 w 1190560"/>
                <a:gd name="connsiteY6" fmla="*/ 41225 h 1030264"/>
                <a:gd name="connsiteX7" fmla="*/ 1110280 w 1190560"/>
                <a:gd name="connsiteY7" fmla="*/ 399545 h 1030264"/>
                <a:gd name="connsiteX8" fmla="*/ 1188138 w 1190560"/>
                <a:gd name="connsiteY8" fmla="*/ 704800 h 1030264"/>
                <a:gd name="connsiteX9" fmla="*/ 1169088 w 1190560"/>
                <a:gd name="connsiteY9" fmla="*/ 869900 h 1030264"/>
                <a:gd name="connsiteX10" fmla="*/ 1087275 w 1190560"/>
                <a:gd name="connsiteY10" fmla="*/ 1017599 h 1030264"/>
                <a:gd name="connsiteX11" fmla="*/ 1121463 w 1190560"/>
                <a:gd name="connsiteY11" fmla="*/ 771475 h 1030264"/>
                <a:gd name="connsiteX12" fmla="*/ 972338 w 1190560"/>
                <a:gd name="connsiteY12" fmla="*/ 270004 h 1030264"/>
                <a:gd name="connsiteX13" fmla="*/ 784913 w 1190560"/>
                <a:gd name="connsiteY13" fmla="*/ 117425 h 1030264"/>
                <a:gd name="connsiteX14" fmla="*/ 538047 w 1190560"/>
                <a:gd name="connsiteY14" fmla="*/ 152776 h 1030264"/>
                <a:gd name="connsiteX15" fmla="*/ 295963 w 1190560"/>
                <a:gd name="connsiteY15" fmla="*/ 253950 h 1030264"/>
                <a:gd name="connsiteX16" fmla="*/ 110058 w 1190560"/>
                <a:gd name="connsiteY16" fmla="*/ 497627 h 1030264"/>
                <a:gd name="connsiteX17" fmla="*/ 48313 w 1190560"/>
                <a:gd name="connsiteY17" fmla="*/ 806399 h 1030264"/>
                <a:gd name="connsiteX18" fmla="*/ 48314 w 1190560"/>
                <a:gd name="connsiteY18" fmla="*/ 901649 h 1030264"/>
                <a:gd name="connsiteX19" fmla="*/ 20914 w 1190560"/>
                <a:gd name="connsiteY19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57839 w 1190560"/>
                <a:gd name="connsiteY3" fmla="*/ 453974 h 1030264"/>
                <a:gd name="connsiteX4" fmla="*/ 97650 w 1190560"/>
                <a:gd name="connsiteY4" fmla="*/ 382400 h 1030264"/>
                <a:gd name="connsiteX5" fmla="*/ 280088 w 1190560"/>
                <a:gd name="connsiteY5" fmla="*/ 120600 h 1030264"/>
                <a:gd name="connsiteX6" fmla="*/ 494868 w 1190560"/>
                <a:gd name="connsiteY6" fmla="*/ 14203 h 1030264"/>
                <a:gd name="connsiteX7" fmla="*/ 819838 w 1190560"/>
                <a:gd name="connsiteY7" fmla="*/ 41225 h 1030264"/>
                <a:gd name="connsiteX8" fmla="*/ 1110280 w 1190560"/>
                <a:gd name="connsiteY8" fmla="*/ 399545 h 1030264"/>
                <a:gd name="connsiteX9" fmla="*/ 1188138 w 1190560"/>
                <a:gd name="connsiteY9" fmla="*/ 704800 h 1030264"/>
                <a:gd name="connsiteX10" fmla="*/ 1169088 w 1190560"/>
                <a:gd name="connsiteY10" fmla="*/ 869900 h 1030264"/>
                <a:gd name="connsiteX11" fmla="*/ 1087275 w 1190560"/>
                <a:gd name="connsiteY11" fmla="*/ 1017599 h 1030264"/>
                <a:gd name="connsiteX12" fmla="*/ 1121463 w 1190560"/>
                <a:gd name="connsiteY12" fmla="*/ 771475 h 1030264"/>
                <a:gd name="connsiteX13" fmla="*/ 972338 w 1190560"/>
                <a:gd name="connsiteY13" fmla="*/ 270004 h 1030264"/>
                <a:gd name="connsiteX14" fmla="*/ 784913 w 1190560"/>
                <a:gd name="connsiteY14" fmla="*/ 117425 h 1030264"/>
                <a:gd name="connsiteX15" fmla="*/ 538047 w 1190560"/>
                <a:gd name="connsiteY15" fmla="*/ 152776 h 1030264"/>
                <a:gd name="connsiteX16" fmla="*/ 295963 w 1190560"/>
                <a:gd name="connsiteY16" fmla="*/ 253950 h 1030264"/>
                <a:gd name="connsiteX17" fmla="*/ 110058 w 1190560"/>
                <a:gd name="connsiteY17" fmla="*/ 497627 h 1030264"/>
                <a:gd name="connsiteX18" fmla="*/ 48313 w 1190560"/>
                <a:gd name="connsiteY18" fmla="*/ 806399 h 1030264"/>
                <a:gd name="connsiteX19" fmla="*/ 48314 w 1190560"/>
                <a:gd name="connsiteY19" fmla="*/ 901649 h 1030264"/>
                <a:gd name="connsiteX20" fmla="*/ 20914 w 1190560"/>
                <a:gd name="connsiteY20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57839 w 1190560"/>
                <a:gd name="connsiteY3" fmla="*/ 453974 h 1030264"/>
                <a:gd name="connsiteX4" fmla="*/ 97650 w 1190560"/>
                <a:gd name="connsiteY4" fmla="*/ 382400 h 1030264"/>
                <a:gd name="connsiteX5" fmla="*/ 162614 w 1190560"/>
                <a:gd name="connsiteY5" fmla="*/ 260299 h 1030264"/>
                <a:gd name="connsiteX6" fmla="*/ 280088 w 1190560"/>
                <a:gd name="connsiteY6" fmla="*/ 120600 h 1030264"/>
                <a:gd name="connsiteX7" fmla="*/ 494868 w 1190560"/>
                <a:gd name="connsiteY7" fmla="*/ 14203 h 1030264"/>
                <a:gd name="connsiteX8" fmla="*/ 819838 w 1190560"/>
                <a:gd name="connsiteY8" fmla="*/ 41225 h 1030264"/>
                <a:gd name="connsiteX9" fmla="*/ 1110280 w 1190560"/>
                <a:gd name="connsiteY9" fmla="*/ 399545 h 1030264"/>
                <a:gd name="connsiteX10" fmla="*/ 1188138 w 1190560"/>
                <a:gd name="connsiteY10" fmla="*/ 704800 h 1030264"/>
                <a:gd name="connsiteX11" fmla="*/ 1169088 w 1190560"/>
                <a:gd name="connsiteY11" fmla="*/ 869900 h 1030264"/>
                <a:gd name="connsiteX12" fmla="*/ 1087275 w 1190560"/>
                <a:gd name="connsiteY12" fmla="*/ 1017599 h 1030264"/>
                <a:gd name="connsiteX13" fmla="*/ 1121463 w 1190560"/>
                <a:gd name="connsiteY13" fmla="*/ 771475 h 1030264"/>
                <a:gd name="connsiteX14" fmla="*/ 972338 w 1190560"/>
                <a:gd name="connsiteY14" fmla="*/ 270004 h 1030264"/>
                <a:gd name="connsiteX15" fmla="*/ 784913 w 1190560"/>
                <a:gd name="connsiteY15" fmla="*/ 117425 h 1030264"/>
                <a:gd name="connsiteX16" fmla="*/ 538047 w 1190560"/>
                <a:gd name="connsiteY16" fmla="*/ 152776 h 1030264"/>
                <a:gd name="connsiteX17" fmla="*/ 295963 w 1190560"/>
                <a:gd name="connsiteY17" fmla="*/ 253950 h 1030264"/>
                <a:gd name="connsiteX18" fmla="*/ 110058 w 1190560"/>
                <a:gd name="connsiteY18" fmla="*/ 497627 h 1030264"/>
                <a:gd name="connsiteX19" fmla="*/ 48313 w 1190560"/>
                <a:gd name="connsiteY19" fmla="*/ 806399 h 1030264"/>
                <a:gd name="connsiteX20" fmla="*/ 48314 w 1190560"/>
                <a:gd name="connsiteY20" fmla="*/ 901649 h 1030264"/>
                <a:gd name="connsiteX21" fmla="*/ 20914 w 1190560"/>
                <a:gd name="connsiteY21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57839 w 1190560"/>
                <a:gd name="connsiteY3" fmla="*/ 453974 h 1030264"/>
                <a:gd name="connsiteX4" fmla="*/ 97650 w 1190560"/>
                <a:gd name="connsiteY4" fmla="*/ 382400 h 1030264"/>
                <a:gd name="connsiteX5" fmla="*/ 162614 w 1190560"/>
                <a:gd name="connsiteY5" fmla="*/ 260299 h 1030264"/>
                <a:gd name="connsiteX6" fmla="*/ 280088 w 1190560"/>
                <a:gd name="connsiteY6" fmla="*/ 120600 h 1030264"/>
                <a:gd name="connsiteX7" fmla="*/ 494868 w 1190560"/>
                <a:gd name="connsiteY7" fmla="*/ 14203 h 1030264"/>
                <a:gd name="connsiteX8" fmla="*/ 819838 w 1190560"/>
                <a:gd name="connsiteY8" fmla="*/ 41225 h 1030264"/>
                <a:gd name="connsiteX9" fmla="*/ 1110280 w 1190560"/>
                <a:gd name="connsiteY9" fmla="*/ 399545 h 1030264"/>
                <a:gd name="connsiteX10" fmla="*/ 1188138 w 1190560"/>
                <a:gd name="connsiteY10" fmla="*/ 704800 h 1030264"/>
                <a:gd name="connsiteX11" fmla="*/ 1169088 w 1190560"/>
                <a:gd name="connsiteY11" fmla="*/ 869900 h 1030264"/>
                <a:gd name="connsiteX12" fmla="*/ 1087275 w 1190560"/>
                <a:gd name="connsiteY12" fmla="*/ 1017599 h 1030264"/>
                <a:gd name="connsiteX13" fmla="*/ 1121463 w 1190560"/>
                <a:gd name="connsiteY13" fmla="*/ 771475 h 1030264"/>
                <a:gd name="connsiteX14" fmla="*/ 972338 w 1190560"/>
                <a:gd name="connsiteY14" fmla="*/ 270004 h 1030264"/>
                <a:gd name="connsiteX15" fmla="*/ 784913 w 1190560"/>
                <a:gd name="connsiteY15" fmla="*/ 117425 h 1030264"/>
                <a:gd name="connsiteX16" fmla="*/ 538047 w 1190560"/>
                <a:gd name="connsiteY16" fmla="*/ 152776 h 1030264"/>
                <a:gd name="connsiteX17" fmla="*/ 305488 w 1190560"/>
                <a:gd name="connsiteY17" fmla="*/ 203150 h 1030264"/>
                <a:gd name="connsiteX18" fmla="*/ 110058 w 1190560"/>
                <a:gd name="connsiteY18" fmla="*/ 497627 h 1030264"/>
                <a:gd name="connsiteX19" fmla="*/ 48313 w 1190560"/>
                <a:gd name="connsiteY19" fmla="*/ 806399 h 1030264"/>
                <a:gd name="connsiteX20" fmla="*/ 48314 w 1190560"/>
                <a:gd name="connsiteY20" fmla="*/ 901649 h 1030264"/>
                <a:gd name="connsiteX21" fmla="*/ 20914 w 1190560"/>
                <a:gd name="connsiteY21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57839 w 1190560"/>
                <a:gd name="connsiteY3" fmla="*/ 453974 h 1030264"/>
                <a:gd name="connsiteX4" fmla="*/ 97650 w 1190560"/>
                <a:gd name="connsiteY4" fmla="*/ 382400 h 1030264"/>
                <a:gd name="connsiteX5" fmla="*/ 162614 w 1190560"/>
                <a:gd name="connsiteY5" fmla="*/ 260299 h 1030264"/>
                <a:gd name="connsiteX6" fmla="*/ 280088 w 1190560"/>
                <a:gd name="connsiteY6" fmla="*/ 120600 h 1030264"/>
                <a:gd name="connsiteX7" fmla="*/ 494868 w 1190560"/>
                <a:gd name="connsiteY7" fmla="*/ 14203 h 1030264"/>
                <a:gd name="connsiteX8" fmla="*/ 819838 w 1190560"/>
                <a:gd name="connsiteY8" fmla="*/ 41225 h 1030264"/>
                <a:gd name="connsiteX9" fmla="*/ 1110280 w 1190560"/>
                <a:gd name="connsiteY9" fmla="*/ 399545 h 1030264"/>
                <a:gd name="connsiteX10" fmla="*/ 1188138 w 1190560"/>
                <a:gd name="connsiteY10" fmla="*/ 704800 h 1030264"/>
                <a:gd name="connsiteX11" fmla="*/ 1169088 w 1190560"/>
                <a:gd name="connsiteY11" fmla="*/ 869900 h 1030264"/>
                <a:gd name="connsiteX12" fmla="*/ 1087275 w 1190560"/>
                <a:gd name="connsiteY12" fmla="*/ 1017599 h 1030264"/>
                <a:gd name="connsiteX13" fmla="*/ 1121463 w 1190560"/>
                <a:gd name="connsiteY13" fmla="*/ 771475 h 1030264"/>
                <a:gd name="connsiteX14" fmla="*/ 972338 w 1190560"/>
                <a:gd name="connsiteY14" fmla="*/ 270004 h 1030264"/>
                <a:gd name="connsiteX15" fmla="*/ 784913 w 1190560"/>
                <a:gd name="connsiteY15" fmla="*/ 117425 h 1030264"/>
                <a:gd name="connsiteX16" fmla="*/ 538047 w 1190560"/>
                <a:gd name="connsiteY16" fmla="*/ 152776 h 1030264"/>
                <a:gd name="connsiteX17" fmla="*/ 422964 w 1190560"/>
                <a:gd name="connsiteY17" fmla="*/ 136474 h 1030264"/>
                <a:gd name="connsiteX18" fmla="*/ 305488 w 1190560"/>
                <a:gd name="connsiteY18" fmla="*/ 203150 h 1030264"/>
                <a:gd name="connsiteX19" fmla="*/ 110058 w 1190560"/>
                <a:gd name="connsiteY19" fmla="*/ 497627 h 1030264"/>
                <a:gd name="connsiteX20" fmla="*/ 48313 w 1190560"/>
                <a:gd name="connsiteY20" fmla="*/ 806399 h 1030264"/>
                <a:gd name="connsiteX21" fmla="*/ 48314 w 1190560"/>
                <a:gd name="connsiteY21" fmla="*/ 901649 h 1030264"/>
                <a:gd name="connsiteX22" fmla="*/ 20914 w 1190560"/>
                <a:gd name="connsiteY22" fmla="*/ 945746 h 1030264"/>
                <a:gd name="connsiteX0" fmla="*/ 20914 w 1190560"/>
                <a:gd name="connsiteY0" fmla="*/ 945746 h 1030264"/>
                <a:gd name="connsiteX1" fmla="*/ 3864 w 1190560"/>
                <a:gd name="connsiteY1" fmla="*/ 787349 h 1030264"/>
                <a:gd name="connsiteX2" fmla="*/ 13389 w 1190560"/>
                <a:gd name="connsiteY2" fmla="*/ 590499 h 1030264"/>
                <a:gd name="connsiteX3" fmla="*/ 57839 w 1190560"/>
                <a:gd name="connsiteY3" fmla="*/ 453974 h 1030264"/>
                <a:gd name="connsiteX4" fmla="*/ 97650 w 1190560"/>
                <a:gd name="connsiteY4" fmla="*/ 382400 h 1030264"/>
                <a:gd name="connsiteX5" fmla="*/ 162614 w 1190560"/>
                <a:gd name="connsiteY5" fmla="*/ 260299 h 1030264"/>
                <a:gd name="connsiteX6" fmla="*/ 280088 w 1190560"/>
                <a:gd name="connsiteY6" fmla="*/ 120600 h 1030264"/>
                <a:gd name="connsiteX7" fmla="*/ 494868 w 1190560"/>
                <a:gd name="connsiteY7" fmla="*/ 14203 h 1030264"/>
                <a:gd name="connsiteX8" fmla="*/ 819838 w 1190560"/>
                <a:gd name="connsiteY8" fmla="*/ 41225 h 1030264"/>
                <a:gd name="connsiteX9" fmla="*/ 1110280 w 1190560"/>
                <a:gd name="connsiteY9" fmla="*/ 399545 h 1030264"/>
                <a:gd name="connsiteX10" fmla="*/ 1188138 w 1190560"/>
                <a:gd name="connsiteY10" fmla="*/ 704800 h 1030264"/>
                <a:gd name="connsiteX11" fmla="*/ 1169088 w 1190560"/>
                <a:gd name="connsiteY11" fmla="*/ 869900 h 1030264"/>
                <a:gd name="connsiteX12" fmla="*/ 1087275 w 1190560"/>
                <a:gd name="connsiteY12" fmla="*/ 1017599 h 1030264"/>
                <a:gd name="connsiteX13" fmla="*/ 1121463 w 1190560"/>
                <a:gd name="connsiteY13" fmla="*/ 771475 h 1030264"/>
                <a:gd name="connsiteX14" fmla="*/ 972338 w 1190560"/>
                <a:gd name="connsiteY14" fmla="*/ 270004 h 1030264"/>
                <a:gd name="connsiteX15" fmla="*/ 784913 w 1190560"/>
                <a:gd name="connsiteY15" fmla="*/ 117425 h 1030264"/>
                <a:gd name="connsiteX16" fmla="*/ 538047 w 1190560"/>
                <a:gd name="connsiteY16" fmla="*/ 152776 h 1030264"/>
                <a:gd name="connsiteX17" fmla="*/ 413439 w 1190560"/>
                <a:gd name="connsiteY17" fmla="*/ 152349 h 1030264"/>
                <a:gd name="connsiteX18" fmla="*/ 305488 w 1190560"/>
                <a:gd name="connsiteY18" fmla="*/ 203150 h 1030264"/>
                <a:gd name="connsiteX19" fmla="*/ 110058 w 1190560"/>
                <a:gd name="connsiteY19" fmla="*/ 497627 h 1030264"/>
                <a:gd name="connsiteX20" fmla="*/ 48313 w 1190560"/>
                <a:gd name="connsiteY20" fmla="*/ 806399 h 1030264"/>
                <a:gd name="connsiteX21" fmla="*/ 48314 w 1190560"/>
                <a:gd name="connsiteY21" fmla="*/ 901649 h 1030264"/>
                <a:gd name="connsiteX22" fmla="*/ 20914 w 1190560"/>
                <a:gd name="connsiteY22" fmla="*/ 945746 h 103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90560" h="1030264">
                  <a:moveTo>
                    <a:pt x="20914" y="945746"/>
                  </a:moveTo>
                  <a:cubicBezTo>
                    <a:pt x="13506" y="926696"/>
                    <a:pt x="-8925" y="881240"/>
                    <a:pt x="3864" y="787349"/>
                  </a:cubicBezTo>
                  <a:cubicBezTo>
                    <a:pt x="5785" y="730787"/>
                    <a:pt x="-2242" y="657991"/>
                    <a:pt x="13389" y="590499"/>
                  </a:cubicBezTo>
                  <a:cubicBezTo>
                    <a:pt x="23443" y="532291"/>
                    <a:pt x="43796" y="488657"/>
                    <a:pt x="57839" y="453974"/>
                  </a:cubicBezTo>
                  <a:cubicBezTo>
                    <a:pt x="71882" y="419291"/>
                    <a:pt x="81775" y="414679"/>
                    <a:pt x="97650" y="382400"/>
                  </a:cubicBezTo>
                  <a:cubicBezTo>
                    <a:pt x="113525" y="350121"/>
                    <a:pt x="132208" y="303932"/>
                    <a:pt x="162614" y="260299"/>
                  </a:cubicBezTo>
                  <a:cubicBezTo>
                    <a:pt x="193020" y="216666"/>
                    <a:pt x="223125" y="161616"/>
                    <a:pt x="280088" y="120600"/>
                  </a:cubicBezTo>
                  <a:cubicBezTo>
                    <a:pt x="337051" y="79584"/>
                    <a:pt x="404910" y="27432"/>
                    <a:pt x="494868" y="14203"/>
                  </a:cubicBezTo>
                  <a:cubicBezTo>
                    <a:pt x="584826" y="974"/>
                    <a:pt x="719915" y="-19294"/>
                    <a:pt x="819838" y="41225"/>
                  </a:cubicBezTo>
                  <a:cubicBezTo>
                    <a:pt x="919761" y="101744"/>
                    <a:pt x="1051013" y="288949"/>
                    <a:pt x="1110280" y="399545"/>
                  </a:cubicBezTo>
                  <a:cubicBezTo>
                    <a:pt x="1169547" y="510141"/>
                    <a:pt x="1180982" y="627466"/>
                    <a:pt x="1188138" y="704800"/>
                  </a:cubicBezTo>
                  <a:cubicBezTo>
                    <a:pt x="1195294" y="782134"/>
                    <a:pt x="1185899" y="817767"/>
                    <a:pt x="1169088" y="869900"/>
                  </a:cubicBezTo>
                  <a:cubicBezTo>
                    <a:pt x="1152277" y="922033"/>
                    <a:pt x="1092567" y="1032945"/>
                    <a:pt x="1087275" y="1017599"/>
                  </a:cubicBezTo>
                  <a:cubicBezTo>
                    <a:pt x="1067443" y="1081175"/>
                    <a:pt x="1141148" y="890782"/>
                    <a:pt x="1121463" y="771475"/>
                  </a:cubicBezTo>
                  <a:cubicBezTo>
                    <a:pt x="1101778" y="652168"/>
                    <a:pt x="1031605" y="372662"/>
                    <a:pt x="972338" y="270004"/>
                  </a:cubicBezTo>
                  <a:cubicBezTo>
                    <a:pt x="913071" y="167346"/>
                    <a:pt x="857295" y="136963"/>
                    <a:pt x="784913" y="117425"/>
                  </a:cubicBezTo>
                  <a:cubicBezTo>
                    <a:pt x="712531" y="97887"/>
                    <a:pt x="599959" y="146955"/>
                    <a:pt x="538047" y="152776"/>
                  </a:cubicBezTo>
                  <a:cubicBezTo>
                    <a:pt x="476135" y="158597"/>
                    <a:pt x="452199" y="143953"/>
                    <a:pt x="413439" y="152349"/>
                  </a:cubicBezTo>
                  <a:cubicBezTo>
                    <a:pt x="374679" y="160745"/>
                    <a:pt x="356581" y="146662"/>
                    <a:pt x="305488" y="203150"/>
                  </a:cubicBezTo>
                  <a:cubicBezTo>
                    <a:pt x="254395" y="259638"/>
                    <a:pt x="155037" y="426190"/>
                    <a:pt x="110058" y="497627"/>
                  </a:cubicBezTo>
                  <a:cubicBezTo>
                    <a:pt x="65079" y="569064"/>
                    <a:pt x="61249" y="741179"/>
                    <a:pt x="48313" y="806399"/>
                  </a:cubicBezTo>
                  <a:cubicBezTo>
                    <a:pt x="35377" y="871619"/>
                    <a:pt x="52880" y="878425"/>
                    <a:pt x="48314" y="901649"/>
                  </a:cubicBezTo>
                  <a:cubicBezTo>
                    <a:pt x="43748" y="924873"/>
                    <a:pt x="28322" y="964796"/>
                    <a:pt x="20914" y="94574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4185" y="2584768"/>
              <a:ext cx="1034716" cy="1034716"/>
            </a:xfrm>
            <a:prstGeom prst="ellipse">
              <a:avLst/>
            </a:prstGeom>
            <a:solidFill>
              <a:srgbClr val="EEDC92"/>
            </a:solidFill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147836" y="2586191"/>
              <a:ext cx="1045439" cy="757356"/>
            </a:xfrm>
            <a:custGeom>
              <a:avLst/>
              <a:gdLst>
                <a:gd name="connsiteX0" fmla="*/ 0 w 1034716"/>
                <a:gd name="connsiteY0" fmla="*/ 517358 h 1034716"/>
                <a:gd name="connsiteX1" fmla="*/ 517358 w 1034716"/>
                <a:gd name="connsiteY1" fmla="*/ 0 h 1034716"/>
                <a:gd name="connsiteX2" fmla="*/ 1034716 w 1034716"/>
                <a:gd name="connsiteY2" fmla="*/ 517358 h 1034716"/>
                <a:gd name="connsiteX3" fmla="*/ 517358 w 1034716"/>
                <a:gd name="connsiteY3" fmla="*/ 1034716 h 1034716"/>
                <a:gd name="connsiteX4" fmla="*/ 0 w 1034716"/>
                <a:gd name="connsiteY4" fmla="*/ 517358 h 1034716"/>
                <a:gd name="connsiteX0" fmla="*/ 2916 w 1037632"/>
                <a:gd name="connsiteY0" fmla="*/ 517358 h 611735"/>
                <a:gd name="connsiteX1" fmla="*/ 520274 w 1037632"/>
                <a:gd name="connsiteY1" fmla="*/ 0 h 611735"/>
                <a:gd name="connsiteX2" fmla="*/ 1037632 w 1037632"/>
                <a:gd name="connsiteY2" fmla="*/ 517358 h 611735"/>
                <a:gd name="connsiteX3" fmla="*/ 380574 w 1037632"/>
                <a:gd name="connsiteY3" fmla="*/ 348916 h 611735"/>
                <a:gd name="connsiteX4" fmla="*/ 2916 w 1037632"/>
                <a:gd name="connsiteY4" fmla="*/ 517358 h 611735"/>
                <a:gd name="connsiteX0" fmla="*/ 6126 w 1040842"/>
                <a:gd name="connsiteY0" fmla="*/ 535309 h 629686"/>
                <a:gd name="connsiteX1" fmla="*/ 176641 w 1040842"/>
                <a:gd name="connsiteY1" fmla="*/ 157463 h 629686"/>
                <a:gd name="connsiteX2" fmla="*/ 523484 w 1040842"/>
                <a:gd name="connsiteY2" fmla="*/ 17951 h 629686"/>
                <a:gd name="connsiteX3" fmla="*/ 1040842 w 1040842"/>
                <a:gd name="connsiteY3" fmla="*/ 535309 h 629686"/>
                <a:gd name="connsiteX4" fmla="*/ 383784 w 1040842"/>
                <a:gd name="connsiteY4" fmla="*/ 366867 h 629686"/>
                <a:gd name="connsiteX5" fmla="*/ 6126 w 1040842"/>
                <a:gd name="connsiteY5" fmla="*/ 535309 h 629686"/>
                <a:gd name="connsiteX0" fmla="*/ 21786 w 1056502"/>
                <a:gd name="connsiteY0" fmla="*/ 532603 h 626980"/>
                <a:gd name="connsiteX1" fmla="*/ 61332 w 1056502"/>
                <a:gd name="connsiteY1" fmla="*/ 328588 h 626980"/>
                <a:gd name="connsiteX2" fmla="*/ 192301 w 1056502"/>
                <a:gd name="connsiteY2" fmla="*/ 154757 h 626980"/>
                <a:gd name="connsiteX3" fmla="*/ 539144 w 1056502"/>
                <a:gd name="connsiteY3" fmla="*/ 15245 h 626980"/>
                <a:gd name="connsiteX4" fmla="*/ 1056502 w 1056502"/>
                <a:gd name="connsiteY4" fmla="*/ 532603 h 626980"/>
                <a:gd name="connsiteX5" fmla="*/ 399444 w 1056502"/>
                <a:gd name="connsiteY5" fmla="*/ 364161 h 626980"/>
                <a:gd name="connsiteX6" fmla="*/ 21786 w 1056502"/>
                <a:gd name="connsiteY6" fmla="*/ 532603 h 626980"/>
                <a:gd name="connsiteX0" fmla="*/ 21786 w 1056502"/>
                <a:gd name="connsiteY0" fmla="*/ 545400 h 639777"/>
                <a:gd name="connsiteX1" fmla="*/ 61332 w 1056502"/>
                <a:gd name="connsiteY1" fmla="*/ 341385 h 639777"/>
                <a:gd name="connsiteX2" fmla="*/ 192301 w 1056502"/>
                <a:gd name="connsiteY2" fmla="*/ 167554 h 639777"/>
                <a:gd name="connsiteX3" fmla="*/ 287551 w 1056502"/>
                <a:gd name="connsiteY3" fmla="*/ 79447 h 639777"/>
                <a:gd name="connsiteX4" fmla="*/ 539144 w 1056502"/>
                <a:gd name="connsiteY4" fmla="*/ 28042 h 639777"/>
                <a:gd name="connsiteX5" fmla="*/ 1056502 w 1056502"/>
                <a:gd name="connsiteY5" fmla="*/ 545400 h 639777"/>
                <a:gd name="connsiteX6" fmla="*/ 399444 w 1056502"/>
                <a:gd name="connsiteY6" fmla="*/ 376958 h 639777"/>
                <a:gd name="connsiteX7" fmla="*/ 21786 w 1056502"/>
                <a:gd name="connsiteY7" fmla="*/ 545400 h 639777"/>
                <a:gd name="connsiteX0" fmla="*/ 21786 w 1056502"/>
                <a:gd name="connsiteY0" fmla="*/ 562568 h 656945"/>
                <a:gd name="connsiteX1" fmla="*/ 61332 w 1056502"/>
                <a:gd name="connsiteY1" fmla="*/ 358553 h 656945"/>
                <a:gd name="connsiteX2" fmla="*/ 192301 w 1056502"/>
                <a:gd name="connsiteY2" fmla="*/ 184722 h 656945"/>
                <a:gd name="connsiteX3" fmla="*/ 287551 w 1056502"/>
                <a:gd name="connsiteY3" fmla="*/ 96615 h 656945"/>
                <a:gd name="connsiteX4" fmla="*/ 428044 w 1056502"/>
                <a:gd name="connsiteY4" fmla="*/ 32323 h 656945"/>
                <a:gd name="connsiteX5" fmla="*/ 539144 w 1056502"/>
                <a:gd name="connsiteY5" fmla="*/ 45210 h 656945"/>
                <a:gd name="connsiteX6" fmla="*/ 1056502 w 1056502"/>
                <a:gd name="connsiteY6" fmla="*/ 562568 h 656945"/>
                <a:gd name="connsiteX7" fmla="*/ 399444 w 1056502"/>
                <a:gd name="connsiteY7" fmla="*/ 394126 h 656945"/>
                <a:gd name="connsiteX8" fmla="*/ 21786 w 1056502"/>
                <a:gd name="connsiteY8" fmla="*/ 562568 h 656945"/>
                <a:gd name="connsiteX0" fmla="*/ 21786 w 1062629"/>
                <a:gd name="connsiteY0" fmla="*/ 533137 h 538960"/>
                <a:gd name="connsiteX1" fmla="*/ 61332 w 1062629"/>
                <a:gd name="connsiteY1" fmla="*/ 329122 h 538960"/>
                <a:gd name="connsiteX2" fmla="*/ 192301 w 1062629"/>
                <a:gd name="connsiteY2" fmla="*/ 155291 h 538960"/>
                <a:gd name="connsiteX3" fmla="*/ 287551 w 1062629"/>
                <a:gd name="connsiteY3" fmla="*/ 67184 h 538960"/>
                <a:gd name="connsiteX4" fmla="*/ 428044 w 1062629"/>
                <a:gd name="connsiteY4" fmla="*/ 2892 h 538960"/>
                <a:gd name="connsiteX5" fmla="*/ 539144 w 1062629"/>
                <a:gd name="connsiteY5" fmla="*/ 15779 h 538960"/>
                <a:gd name="connsiteX6" fmla="*/ 782851 w 1062629"/>
                <a:gd name="connsiteY6" fmla="*/ 57660 h 538960"/>
                <a:gd name="connsiteX7" fmla="*/ 1056502 w 1062629"/>
                <a:gd name="connsiteY7" fmla="*/ 533137 h 538960"/>
                <a:gd name="connsiteX8" fmla="*/ 399444 w 1062629"/>
                <a:gd name="connsiteY8" fmla="*/ 364695 h 538960"/>
                <a:gd name="connsiteX9" fmla="*/ 21786 w 1062629"/>
                <a:gd name="connsiteY9" fmla="*/ 533137 h 538960"/>
                <a:gd name="connsiteX0" fmla="*/ 21786 w 1086565"/>
                <a:gd name="connsiteY0" fmla="*/ 533137 h 534598"/>
                <a:gd name="connsiteX1" fmla="*/ 61332 w 1086565"/>
                <a:gd name="connsiteY1" fmla="*/ 329122 h 534598"/>
                <a:gd name="connsiteX2" fmla="*/ 192301 w 1086565"/>
                <a:gd name="connsiteY2" fmla="*/ 155291 h 534598"/>
                <a:gd name="connsiteX3" fmla="*/ 287551 w 1086565"/>
                <a:gd name="connsiteY3" fmla="*/ 67184 h 534598"/>
                <a:gd name="connsiteX4" fmla="*/ 428044 w 1086565"/>
                <a:gd name="connsiteY4" fmla="*/ 2892 h 534598"/>
                <a:gd name="connsiteX5" fmla="*/ 539144 w 1086565"/>
                <a:gd name="connsiteY5" fmla="*/ 15779 h 534598"/>
                <a:gd name="connsiteX6" fmla="*/ 782851 w 1086565"/>
                <a:gd name="connsiteY6" fmla="*/ 57660 h 534598"/>
                <a:gd name="connsiteX7" fmla="*/ 970969 w 1086565"/>
                <a:gd name="connsiteY7" fmla="*/ 226728 h 534598"/>
                <a:gd name="connsiteX8" fmla="*/ 1056502 w 1086565"/>
                <a:gd name="connsiteY8" fmla="*/ 533137 h 534598"/>
                <a:gd name="connsiteX9" fmla="*/ 399444 w 1086565"/>
                <a:gd name="connsiteY9" fmla="*/ 364695 h 534598"/>
                <a:gd name="connsiteX10" fmla="*/ 21786 w 1086565"/>
                <a:gd name="connsiteY10" fmla="*/ 533137 h 534598"/>
                <a:gd name="connsiteX0" fmla="*/ 21786 w 1112643"/>
                <a:gd name="connsiteY0" fmla="*/ 533137 h 534869"/>
                <a:gd name="connsiteX1" fmla="*/ 61332 w 1112643"/>
                <a:gd name="connsiteY1" fmla="*/ 329122 h 534869"/>
                <a:gd name="connsiteX2" fmla="*/ 192301 w 1112643"/>
                <a:gd name="connsiteY2" fmla="*/ 155291 h 534869"/>
                <a:gd name="connsiteX3" fmla="*/ 287551 w 1112643"/>
                <a:gd name="connsiteY3" fmla="*/ 67184 h 534869"/>
                <a:gd name="connsiteX4" fmla="*/ 428044 w 1112643"/>
                <a:gd name="connsiteY4" fmla="*/ 2892 h 534869"/>
                <a:gd name="connsiteX5" fmla="*/ 539144 w 1112643"/>
                <a:gd name="connsiteY5" fmla="*/ 15779 h 534869"/>
                <a:gd name="connsiteX6" fmla="*/ 782851 w 1112643"/>
                <a:gd name="connsiteY6" fmla="*/ 57660 h 534869"/>
                <a:gd name="connsiteX7" fmla="*/ 970969 w 1112643"/>
                <a:gd name="connsiteY7" fmla="*/ 226728 h 534869"/>
                <a:gd name="connsiteX8" fmla="*/ 1063838 w 1112643"/>
                <a:gd name="connsiteY8" fmla="*/ 400559 h 534869"/>
                <a:gd name="connsiteX9" fmla="*/ 1056502 w 1112643"/>
                <a:gd name="connsiteY9" fmla="*/ 533137 h 534869"/>
                <a:gd name="connsiteX10" fmla="*/ 399444 w 1112643"/>
                <a:gd name="connsiteY10" fmla="*/ 364695 h 534869"/>
                <a:gd name="connsiteX11" fmla="*/ 21786 w 1112643"/>
                <a:gd name="connsiteY11" fmla="*/ 533137 h 534869"/>
                <a:gd name="connsiteX0" fmla="*/ 21786 w 1111922"/>
                <a:gd name="connsiteY0" fmla="*/ 533137 h 547747"/>
                <a:gd name="connsiteX1" fmla="*/ 61332 w 1111922"/>
                <a:gd name="connsiteY1" fmla="*/ 329122 h 547747"/>
                <a:gd name="connsiteX2" fmla="*/ 192301 w 1111922"/>
                <a:gd name="connsiteY2" fmla="*/ 155291 h 547747"/>
                <a:gd name="connsiteX3" fmla="*/ 287551 w 1111922"/>
                <a:gd name="connsiteY3" fmla="*/ 67184 h 547747"/>
                <a:gd name="connsiteX4" fmla="*/ 428044 w 1111922"/>
                <a:gd name="connsiteY4" fmla="*/ 2892 h 547747"/>
                <a:gd name="connsiteX5" fmla="*/ 539144 w 1111922"/>
                <a:gd name="connsiteY5" fmla="*/ 15779 h 547747"/>
                <a:gd name="connsiteX6" fmla="*/ 782851 w 1111922"/>
                <a:gd name="connsiteY6" fmla="*/ 57660 h 547747"/>
                <a:gd name="connsiteX7" fmla="*/ 970969 w 1111922"/>
                <a:gd name="connsiteY7" fmla="*/ 226728 h 547747"/>
                <a:gd name="connsiteX8" fmla="*/ 1063838 w 1111922"/>
                <a:gd name="connsiteY8" fmla="*/ 400559 h 547747"/>
                <a:gd name="connsiteX9" fmla="*/ 1068601 w 1111922"/>
                <a:gd name="connsiteY9" fmla="*/ 524384 h 547747"/>
                <a:gd name="connsiteX10" fmla="*/ 1056502 w 1111922"/>
                <a:gd name="connsiteY10" fmla="*/ 533137 h 547747"/>
                <a:gd name="connsiteX11" fmla="*/ 399444 w 1111922"/>
                <a:gd name="connsiteY11" fmla="*/ 364695 h 547747"/>
                <a:gd name="connsiteX12" fmla="*/ 21786 w 1111922"/>
                <a:gd name="connsiteY12" fmla="*/ 533137 h 547747"/>
                <a:gd name="connsiteX0" fmla="*/ 21786 w 1075639"/>
                <a:gd name="connsiteY0" fmla="*/ 533137 h 533312"/>
                <a:gd name="connsiteX1" fmla="*/ 61332 w 1075639"/>
                <a:gd name="connsiteY1" fmla="*/ 329122 h 533312"/>
                <a:gd name="connsiteX2" fmla="*/ 192301 w 1075639"/>
                <a:gd name="connsiteY2" fmla="*/ 155291 h 533312"/>
                <a:gd name="connsiteX3" fmla="*/ 287551 w 1075639"/>
                <a:gd name="connsiteY3" fmla="*/ 67184 h 533312"/>
                <a:gd name="connsiteX4" fmla="*/ 428044 w 1075639"/>
                <a:gd name="connsiteY4" fmla="*/ 2892 h 533312"/>
                <a:gd name="connsiteX5" fmla="*/ 539144 w 1075639"/>
                <a:gd name="connsiteY5" fmla="*/ 15779 h 533312"/>
                <a:gd name="connsiteX6" fmla="*/ 782851 w 1075639"/>
                <a:gd name="connsiteY6" fmla="*/ 57660 h 533312"/>
                <a:gd name="connsiteX7" fmla="*/ 970969 w 1075639"/>
                <a:gd name="connsiteY7" fmla="*/ 226728 h 533312"/>
                <a:gd name="connsiteX8" fmla="*/ 1063838 w 1075639"/>
                <a:gd name="connsiteY8" fmla="*/ 400559 h 533312"/>
                <a:gd name="connsiteX9" fmla="*/ 1068601 w 1075639"/>
                <a:gd name="connsiteY9" fmla="*/ 524384 h 533312"/>
                <a:gd name="connsiteX10" fmla="*/ 877909 w 1075639"/>
                <a:gd name="connsiteY10" fmla="*/ 361687 h 533312"/>
                <a:gd name="connsiteX11" fmla="*/ 399444 w 1075639"/>
                <a:gd name="connsiteY11" fmla="*/ 364695 h 533312"/>
                <a:gd name="connsiteX12" fmla="*/ 21786 w 1075639"/>
                <a:gd name="connsiteY12" fmla="*/ 533137 h 533312"/>
                <a:gd name="connsiteX0" fmla="*/ 58406 w 1027853"/>
                <a:gd name="connsiteY0" fmla="*/ 744153 h 744233"/>
                <a:gd name="connsiteX1" fmla="*/ 13546 w 1027853"/>
                <a:gd name="connsiteY1" fmla="*/ 329122 h 744233"/>
                <a:gd name="connsiteX2" fmla="*/ 144515 w 1027853"/>
                <a:gd name="connsiteY2" fmla="*/ 155291 h 744233"/>
                <a:gd name="connsiteX3" fmla="*/ 239765 w 1027853"/>
                <a:gd name="connsiteY3" fmla="*/ 67184 h 744233"/>
                <a:gd name="connsiteX4" fmla="*/ 380258 w 1027853"/>
                <a:gd name="connsiteY4" fmla="*/ 2892 h 744233"/>
                <a:gd name="connsiteX5" fmla="*/ 491358 w 1027853"/>
                <a:gd name="connsiteY5" fmla="*/ 15779 h 744233"/>
                <a:gd name="connsiteX6" fmla="*/ 735065 w 1027853"/>
                <a:gd name="connsiteY6" fmla="*/ 57660 h 744233"/>
                <a:gd name="connsiteX7" fmla="*/ 923183 w 1027853"/>
                <a:gd name="connsiteY7" fmla="*/ 226728 h 744233"/>
                <a:gd name="connsiteX8" fmla="*/ 1016052 w 1027853"/>
                <a:gd name="connsiteY8" fmla="*/ 400559 h 744233"/>
                <a:gd name="connsiteX9" fmla="*/ 1020815 w 1027853"/>
                <a:gd name="connsiteY9" fmla="*/ 524384 h 744233"/>
                <a:gd name="connsiteX10" fmla="*/ 830123 w 1027853"/>
                <a:gd name="connsiteY10" fmla="*/ 361687 h 744233"/>
                <a:gd name="connsiteX11" fmla="*/ 351658 w 1027853"/>
                <a:gd name="connsiteY11" fmla="*/ 364695 h 744233"/>
                <a:gd name="connsiteX12" fmla="*/ 58406 w 1027853"/>
                <a:gd name="connsiteY12" fmla="*/ 744153 h 744233"/>
                <a:gd name="connsiteX0" fmla="*/ 54801 w 1024248"/>
                <a:gd name="connsiteY0" fmla="*/ 744153 h 744233"/>
                <a:gd name="connsiteX1" fmla="*/ 9941 w 1024248"/>
                <a:gd name="connsiteY1" fmla="*/ 329122 h 744233"/>
                <a:gd name="connsiteX2" fmla="*/ 140910 w 1024248"/>
                <a:gd name="connsiteY2" fmla="*/ 155291 h 744233"/>
                <a:gd name="connsiteX3" fmla="*/ 236160 w 1024248"/>
                <a:gd name="connsiteY3" fmla="*/ 67184 h 744233"/>
                <a:gd name="connsiteX4" fmla="*/ 376653 w 1024248"/>
                <a:gd name="connsiteY4" fmla="*/ 2892 h 744233"/>
                <a:gd name="connsiteX5" fmla="*/ 487753 w 1024248"/>
                <a:gd name="connsiteY5" fmla="*/ 15779 h 744233"/>
                <a:gd name="connsiteX6" fmla="*/ 731460 w 1024248"/>
                <a:gd name="connsiteY6" fmla="*/ 57660 h 744233"/>
                <a:gd name="connsiteX7" fmla="*/ 919578 w 1024248"/>
                <a:gd name="connsiteY7" fmla="*/ 226728 h 744233"/>
                <a:gd name="connsiteX8" fmla="*/ 1012447 w 1024248"/>
                <a:gd name="connsiteY8" fmla="*/ 400559 h 744233"/>
                <a:gd name="connsiteX9" fmla="*/ 1017210 w 1024248"/>
                <a:gd name="connsiteY9" fmla="*/ 524384 h 744233"/>
                <a:gd name="connsiteX10" fmla="*/ 826518 w 1024248"/>
                <a:gd name="connsiteY10" fmla="*/ 361687 h 744233"/>
                <a:gd name="connsiteX11" fmla="*/ 221444 w 1024248"/>
                <a:gd name="connsiteY11" fmla="*/ 364695 h 744233"/>
                <a:gd name="connsiteX12" fmla="*/ 54801 w 1024248"/>
                <a:gd name="connsiteY12" fmla="*/ 744153 h 744233"/>
                <a:gd name="connsiteX0" fmla="*/ 54383 w 1023830"/>
                <a:gd name="connsiteY0" fmla="*/ 744153 h 744153"/>
                <a:gd name="connsiteX1" fmla="*/ 9523 w 1023830"/>
                <a:gd name="connsiteY1" fmla="*/ 329122 h 744153"/>
                <a:gd name="connsiteX2" fmla="*/ 140492 w 1023830"/>
                <a:gd name="connsiteY2" fmla="*/ 155291 h 744153"/>
                <a:gd name="connsiteX3" fmla="*/ 235742 w 1023830"/>
                <a:gd name="connsiteY3" fmla="*/ 67184 h 744153"/>
                <a:gd name="connsiteX4" fmla="*/ 376235 w 1023830"/>
                <a:gd name="connsiteY4" fmla="*/ 2892 h 744153"/>
                <a:gd name="connsiteX5" fmla="*/ 487335 w 1023830"/>
                <a:gd name="connsiteY5" fmla="*/ 15779 h 744153"/>
                <a:gd name="connsiteX6" fmla="*/ 731042 w 1023830"/>
                <a:gd name="connsiteY6" fmla="*/ 57660 h 744153"/>
                <a:gd name="connsiteX7" fmla="*/ 919160 w 1023830"/>
                <a:gd name="connsiteY7" fmla="*/ 226728 h 744153"/>
                <a:gd name="connsiteX8" fmla="*/ 1012029 w 1023830"/>
                <a:gd name="connsiteY8" fmla="*/ 400559 h 744153"/>
                <a:gd name="connsiteX9" fmla="*/ 1016792 w 1023830"/>
                <a:gd name="connsiteY9" fmla="*/ 524384 h 744153"/>
                <a:gd name="connsiteX10" fmla="*/ 826100 w 1023830"/>
                <a:gd name="connsiteY10" fmla="*/ 361687 h 744153"/>
                <a:gd name="connsiteX11" fmla="*/ 201976 w 1023830"/>
                <a:gd name="connsiteY11" fmla="*/ 326595 h 744153"/>
                <a:gd name="connsiteX12" fmla="*/ 54383 w 1023830"/>
                <a:gd name="connsiteY12" fmla="*/ 744153 h 744153"/>
                <a:gd name="connsiteX0" fmla="*/ 54383 w 1023830"/>
                <a:gd name="connsiteY0" fmla="*/ 744153 h 744153"/>
                <a:gd name="connsiteX1" fmla="*/ 9523 w 1023830"/>
                <a:gd name="connsiteY1" fmla="*/ 329122 h 744153"/>
                <a:gd name="connsiteX2" fmla="*/ 140492 w 1023830"/>
                <a:gd name="connsiteY2" fmla="*/ 155291 h 744153"/>
                <a:gd name="connsiteX3" fmla="*/ 235742 w 1023830"/>
                <a:gd name="connsiteY3" fmla="*/ 67184 h 744153"/>
                <a:gd name="connsiteX4" fmla="*/ 376235 w 1023830"/>
                <a:gd name="connsiteY4" fmla="*/ 2892 h 744153"/>
                <a:gd name="connsiteX5" fmla="*/ 487335 w 1023830"/>
                <a:gd name="connsiteY5" fmla="*/ 15779 h 744153"/>
                <a:gd name="connsiteX6" fmla="*/ 731042 w 1023830"/>
                <a:gd name="connsiteY6" fmla="*/ 57660 h 744153"/>
                <a:gd name="connsiteX7" fmla="*/ 919160 w 1023830"/>
                <a:gd name="connsiteY7" fmla="*/ 226728 h 744153"/>
                <a:gd name="connsiteX8" fmla="*/ 1012029 w 1023830"/>
                <a:gd name="connsiteY8" fmla="*/ 400559 h 744153"/>
                <a:gd name="connsiteX9" fmla="*/ 1016792 w 1023830"/>
                <a:gd name="connsiteY9" fmla="*/ 524384 h 744153"/>
                <a:gd name="connsiteX10" fmla="*/ 826100 w 1023830"/>
                <a:gd name="connsiteY10" fmla="*/ 361687 h 744153"/>
                <a:gd name="connsiteX11" fmla="*/ 678654 w 1023830"/>
                <a:gd name="connsiteY11" fmla="*/ 264828 h 744153"/>
                <a:gd name="connsiteX12" fmla="*/ 201976 w 1023830"/>
                <a:gd name="connsiteY12" fmla="*/ 326595 h 744153"/>
                <a:gd name="connsiteX13" fmla="*/ 54383 w 1023830"/>
                <a:gd name="connsiteY13" fmla="*/ 744153 h 744153"/>
                <a:gd name="connsiteX0" fmla="*/ 54383 w 1023830"/>
                <a:gd name="connsiteY0" fmla="*/ 744153 h 744153"/>
                <a:gd name="connsiteX1" fmla="*/ 9523 w 1023830"/>
                <a:gd name="connsiteY1" fmla="*/ 329122 h 744153"/>
                <a:gd name="connsiteX2" fmla="*/ 140492 w 1023830"/>
                <a:gd name="connsiteY2" fmla="*/ 155291 h 744153"/>
                <a:gd name="connsiteX3" fmla="*/ 235742 w 1023830"/>
                <a:gd name="connsiteY3" fmla="*/ 67184 h 744153"/>
                <a:gd name="connsiteX4" fmla="*/ 376235 w 1023830"/>
                <a:gd name="connsiteY4" fmla="*/ 2892 h 744153"/>
                <a:gd name="connsiteX5" fmla="*/ 487335 w 1023830"/>
                <a:gd name="connsiteY5" fmla="*/ 15779 h 744153"/>
                <a:gd name="connsiteX6" fmla="*/ 731042 w 1023830"/>
                <a:gd name="connsiteY6" fmla="*/ 57660 h 744153"/>
                <a:gd name="connsiteX7" fmla="*/ 919160 w 1023830"/>
                <a:gd name="connsiteY7" fmla="*/ 226728 h 744153"/>
                <a:gd name="connsiteX8" fmla="*/ 1012029 w 1023830"/>
                <a:gd name="connsiteY8" fmla="*/ 400559 h 744153"/>
                <a:gd name="connsiteX9" fmla="*/ 1016792 w 1023830"/>
                <a:gd name="connsiteY9" fmla="*/ 524384 h 744153"/>
                <a:gd name="connsiteX10" fmla="*/ 826100 w 1023830"/>
                <a:gd name="connsiteY10" fmla="*/ 361687 h 744153"/>
                <a:gd name="connsiteX11" fmla="*/ 678654 w 1023830"/>
                <a:gd name="connsiteY11" fmla="*/ 264828 h 744153"/>
                <a:gd name="connsiteX12" fmla="*/ 460019 w 1023830"/>
                <a:gd name="connsiteY12" fmla="*/ 417814 h 744153"/>
                <a:gd name="connsiteX13" fmla="*/ 201976 w 1023830"/>
                <a:gd name="connsiteY13" fmla="*/ 326595 h 744153"/>
                <a:gd name="connsiteX14" fmla="*/ 54383 w 1023830"/>
                <a:gd name="connsiteY14" fmla="*/ 744153 h 744153"/>
                <a:gd name="connsiteX0" fmla="*/ 54383 w 1023830"/>
                <a:gd name="connsiteY0" fmla="*/ 744153 h 744153"/>
                <a:gd name="connsiteX1" fmla="*/ 9523 w 1023830"/>
                <a:gd name="connsiteY1" fmla="*/ 329122 h 744153"/>
                <a:gd name="connsiteX2" fmla="*/ 140492 w 1023830"/>
                <a:gd name="connsiteY2" fmla="*/ 155291 h 744153"/>
                <a:gd name="connsiteX3" fmla="*/ 235742 w 1023830"/>
                <a:gd name="connsiteY3" fmla="*/ 67184 h 744153"/>
                <a:gd name="connsiteX4" fmla="*/ 376235 w 1023830"/>
                <a:gd name="connsiteY4" fmla="*/ 2892 h 744153"/>
                <a:gd name="connsiteX5" fmla="*/ 487335 w 1023830"/>
                <a:gd name="connsiteY5" fmla="*/ 15779 h 744153"/>
                <a:gd name="connsiteX6" fmla="*/ 731042 w 1023830"/>
                <a:gd name="connsiteY6" fmla="*/ 57660 h 744153"/>
                <a:gd name="connsiteX7" fmla="*/ 919160 w 1023830"/>
                <a:gd name="connsiteY7" fmla="*/ 226728 h 744153"/>
                <a:gd name="connsiteX8" fmla="*/ 1012029 w 1023830"/>
                <a:gd name="connsiteY8" fmla="*/ 400559 h 744153"/>
                <a:gd name="connsiteX9" fmla="*/ 1016792 w 1023830"/>
                <a:gd name="connsiteY9" fmla="*/ 524384 h 744153"/>
                <a:gd name="connsiteX10" fmla="*/ 868303 w 1023830"/>
                <a:gd name="connsiteY10" fmla="*/ 361687 h 744153"/>
                <a:gd name="connsiteX11" fmla="*/ 678654 w 1023830"/>
                <a:gd name="connsiteY11" fmla="*/ 264828 h 744153"/>
                <a:gd name="connsiteX12" fmla="*/ 460019 w 1023830"/>
                <a:gd name="connsiteY12" fmla="*/ 417814 h 744153"/>
                <a:gd name="connsiteX13" fmla="*/ 201976 w 1023830"/>
                <a:gd name="connsiteY13" fmla="*/ 326595 h 744153"/>
                <a:gd name="connsiteX14" fmla="*/ 54383 w 1023830"/>
                <a:gd name="connsiteY14" fmla="*/ 744153 h 744153"/>
                <a:gd name="connsiteX0" fmla="*/ 54383 w 1023830"/>
                <a:gd name="connsiteY0" fmla="*/ 744259 h 744259"/>
                <a:gd name="connsiteX1" fmla="*/ 9523 w 1023830"/>
                <a:gd name="connsiteY1" fmla="*/ 329228 h 744259"/>
                <a:gd name="connsiteX2" fmla="*/ 140492 w 1023830"/>
                <a:gd name="connsiteY2" fmla="*/ 155397 h 744259"/>
                <a:gd name="connsiteX3" fmla="*/ 235742 w 1023830"/>
                <a:gd name="connsiteY3" fmla="*/ 67290 h 744259"/>
                <a:gd name="connsiteX4" fmla="*/ 376235 w 1023830"/>
                <a:gd name="connsiteY4" fmla="*/ 2998 h 744259"/>
                <a:gd name="connsiteX5" fmla="*/ 487335 w 1023830"/>
                <a:gd name="connsiteY5" fmla="*/ 15885 h 744259"/>
                <a:gd name="connsiteX6" fmla="*/ 577054 w 1023830"/>
                <a:gd name="connsiteY6" fmla="*/ 1409 h 744259"/>
                <a:gd name="connsiteX7" fmla="*/ 731042 w 1023830"/>
                <a:gd name="connsiteY7" fmla="*/ 57766 h 744259"/>
                <a:gd name="connsiteX8" fmla="*/ 919160 w 1023830"/>
                <a:gd name="connsiteY8" fmla="*/ 226834 h 744259"/>
                <a:gd name="connsiteX9" fmla="*/ 1012029 w 1023830"/>
                <a:gd name="connsiteY9" fmla="*/ 400665 h 744259"/>
                <a:gd name="connsiteX10" fmla="*/ 1016792 w 1023830"/>
                <a:gd name="connsiteY10" fmla="*/ 524490 h 744259"/>
                <a:gd name="connsiteX11" fmla="*/ 868303 w 1023830"/>
                <a:gd name="connsiteY11" fmla="*/ 361793 h 744259"/>
                <a:gd name="connsiteX12" fmla="*/ 678654 w 1023830"/>
                <a:gd name="connsiteY12" fmla="*/ 264934 h 744259"/>
                <a:gd name="connsiteX13" fmla="*/ 460019 w 1023830"/>
                <a:gd name="connsiteY13" fmla="*/ 417920 h 744259"/>
                <a:gd name="connsiteX14" fmla="*/ 201976 w 1023830"/>
                <a:gd name="connsiteY14" fmla="*/ 326701 h 744259"/>
                <a:gd name="connsiteX15" fmla="*/ 54383 w 1023830"/>
                <a:gd name="connsiteY15" fmla="*/ 744259 h 744259"/>
                <a:gd name="connsiteX0" fmla="*/ 54383 w 1023830"/>
                <a:gd name="connsiteY0" fmla="*/ 750635 h 750635"/>
                <a:gd name="connsiteX1" fmla="*/ 9523 w 1023830"/>
                <a:gd name="connsiteY1" fmla="*/ 335604 h 750635"/>
                <a:gd name="connsiteX2" fmla="*/ 140492 w 1023830"/>
                <a:gd name="connsiteY2" fmla="*/ 161773 h 750635"/>
                <a:gd name="connsiteX3" fmla="*/ 235742 w 1023830"/>
                <a:gd name="connsiteY3" fmla="*/ 73666 h 750635"/>
                <a:gd name="connsiteX4" fmla="*/ 376235 w 1023830"/>
                <a:gd name="connsiteY4" fmla="*/ 9374 h 750635"/>
                <a:gd name="connsiteX5" fmla="*/ 484160 w 1023830"/>
                <a:gd name="connsiteY5" fmla="*/ 36 h 750635"/>
                <a:gd name="connsiteX6" fmla="*/ 577054 w 1023830"/>
                <a:gd name="connsiteY6" fmla="*/ 7785 h 750635"/>
                <a:gd name="connsiteX7" fmla="*/ 731042 w 1023830"/>
                <a:gd name="connsiteY7" fmla="*/ 64142 h 750635"/>
                <a:gd name="connsiteX8" fmla="*/ 919160 w 1023830"/>
                <a:gd name="connsiteY8" fmla="*/ 233210 h 750635"/>
                <a:gd name="connsiteX9" fmla="*/ 1012029 w 1023830"/>
                <a:gd name="connsiteY9" fmla="*/ 407041 h 750635"/>
                <a:gd name="connsiteX10" fmla="*/ 1016792 w 1023830"/>
                <a:gd name="connsiteY10" fmla="*/ 530866 h 750635"/>
                <a:gd name="connsiteX11" fmla="*/ 868303 w 1023830"/>
                <a:gd name="connsiteY11" fmla="*/ 368169 h 750635"/>
                <a:gd name="connsiteX12" fmla="*/ 678654 w 1023830"/>
                <a:gd name="connsiteY12" fmla="*/ 271310 h 750635"/>
                <a:gd name="connsiteX13" fmla="*/ 460019 w 1023830"/>
                <a:gd name="connsiteY13" fmla="*/ 424296 h 750635"/>
                <a:gd name="connsiteX14" fmla="*/ 201976 w 1023830"/>
                <a:gd name="connsiteY14" fmla="*/ 333077 h 750635"/>
                <a:gd name="connsiteX15" fmla="*/ 54383 w 1023830"/>
                <a:gd name="connsiteY15" fmla="*/ 750635 h 750635"/>
                <a:gd name="connsiteX0" fmla="*/ 54383 w 1023830"/>
                <a:gd name="connsiteY0" fmla="*/ 750635 h 750635"/>
                <a:gd name="connsiteX1" fmla="*/ 9523 w 1023830"/>
                <a:gd name="connsiteY1" fmla="*/ 335604 h 750635"/>
                <a:gd name="connsiteX2" fmla="*/ 121442 w 1023830"/>
                <a:gd name="connsiteY2" fmla="*/ 158598 h 750635"/>
                <a:gd name="connsiteX3" fmla="*/ 235742 w 1023830"/>
                <a:gd name="connsiteY3" fmla="*/ 73666 h 750635"/>
                <a:gd name="connsiteX4" fmla="*/ 376235 w 1023830"/>
                <a:gd name="connsiteY4" fmla="*/ 9374 h 750635"/>
                <a:gd name="connsiteX5" fmla="*/ 484160 w 1023830"/>
                <a:gd name="connsiteY5" fmla="*/ 36 h 750635"/>
                <a:gd name="connsiteX6" fmla="*/ 577054 w 1023830"/>
                <a:gd name="connsiteY6" fmla="*/ 7785 h 750635"/>
                <a:gd name="connsiteX7" fmla="*/ 731042 w 1023830"/>
                <a:gd name="connsiteY7" fmla="*/ 64142 h 750635"/>
                <a:gd name="connsiteX8" fmla="*/ 919160 w 1023830"/>
                <a:gd name="connsiteY8" fmla="*/ 233210 h 750635"/>
                <a:gd name="connsiteX9" fmla="*/ 1012029 w 1023830"/>
                <a:gd name="connsiteY9" fmla="*/ 407041 h 750635"/>
                <a:gd name="connsiteX10" fmla="*/ 1016792 w 1023830"/>
                <a:gd name="connsiteY10" fmla="*/ 530866 h 750635"/>
                <a:gd name="connsiteX11" fmla="*/ 868303 w 1023830"/>
                <a:gd name="connsiteY11" fmla="*/ 368169 h 750635"/>
                <a:gd name="connsiteX12" fmla="*/ 678654 w 1023830"/>
                <a:gd name="connsiteY12" fmla="*/ 271310 h 750635"/>
                <a:gd name="connsiteX13" fmla="*/ 460019 w 1023830"/>
                <a:gd name="connsiteY13" fmla="*/ 424296 h 750635"/>
                <a:gd name="connsiteX14" fmla="*/ 201976 w 1023830"/>
                <a:gd name="connsiteY14" fmla="*/ 333077 h 750635"/>
                <a:gd name="connsiteX15" fmla="*/ 54383 w 1023830"/>
                <a:gd name="connsiteY15" fmla="*/ 750635 h 750635"/>
                <a:gd name="connsiteX0" fmla="*/ 75992 w 1045439"/>
                <a:gd name="connsiteY0" fmla="*/ 750635 h 757356"/>
                <a:gd name="connsiteX1" fmla="*/ 1763 w 1045439"/>
                <a:gd name="connsiteY1" fmla="*/ 572935 h 757356"/>
                <a:gd name="connsiteX2" fmla="*/ 31132 w 1045439"/>
                <a:gd name="connsiteY2" fmla="*/ 335604 h 757356"/>
                <a:gd name="connsiteX3" fmla="*/ 143051 w 1045439"/>
                <a:gd name="connsiteY3" fmla="*/ 158598 h 757356"/>
                <a:gd name="connsiteX4" fmla="*/ 257351 w 1045439"/>
                <a:gd name="connsiteY4" fmla="*/ 73666 h 757356"/>
                <a:gd name="connsiteX5" fmla="*/ 397844 w 1045439"/>
                <a:gd name="connsiteY5" fmla="*/ 9374 h 757356"/>
                <a:gd name="connsiteX6" fmla="*/ 505769 w 1045439"/>
                <a:gd name="connsiteY6" fmla="*/ 36 h 757356"/>
                <a:gd name="connsiteX7" fmla="*/ 598663 w 1045439"/>
                <a:gd name="connsiteY7" fmla="*/ 7785 h 757356"/>
                <a:gd name="connsiteX8" fmla="*/ 752651 w 1045439"/>
                <a:gd name="connsiteY8" fmla="*/ 64142 h 757356"/>
                <a:gd name="connsiteX9" fmla="*/ 940769 w 1045439"/>
                <a:gd name="connsiteY9" fmla="*/ 233210 h 757356"/>
                <a:gd name="connsiteX10" fmla="*/ 1033638 w 1045439"/>
                <a:gd name="connsiteY10" fmla="*/ 407041 h 757356"/>
                <a:gd name="connsiteX11" fmla="*/ 1038401 w 1045439"/>
                <a:gd name="connsiteY11" fmla="*/ 530866 h 757356"/>
                <a:gd name="connsiteX12" fmla="*/ 889912 w 1045439"/>
                <a:gd name="connsiteY12" fmla="*/ 368169 h 757356"/>
                <a:gd name="connsiteX13" fmla="*/ 700263 w 1045439"/>
                <a:gd name="connsiteY13" fmla="*/ 271310 h 757356"/>
                <a:gd name="connsiteX14" fmla="*/ 481628 w 1045439"/>
                <a:gd name="connsiteY14" fmla="*/ 424296 h 757356"/>
                <a:gd name="connsiteX15" fmla="*/ 223585 w 1045439"/>
                <a:gd name="connsiteY15" fmla="*/ 333077 h 757356"/>
                <a:gd name="connsiteX16" fmla="*/ 75992 w 1045439"/>
                <a:gd name="connsiteY16" fmla="*/ 750635 h 757356"/>
                <a:gd name="connsiteX0" fmla="*/ 75992 w 1045439"/>
                <a:gd name="connsiteY0" fmla="*/ 750635 h 757356"/>
                <a:gd name="connsiteX1" fmla="*/ 1763 w 1045439"/>
                <a:gd name="connsiteY1" fmla="*/ 572935 h 757356"/>
                <a:gd name="connsiteX2" fmla="*/ 31132 w 1045439"/>
                <a:gd name="connsiteY2" fmla="*/ 335604 h 757356"/>
                <a:gd name="connsiteX3" fmla="*/ 143051 w 1045439"/>
                <a:gd name="connsiteY3" fmla="*/ 158598 h 757356"/>
                <a:gd name="connsiteX4" fmla="*/ 257351 w 1045439"/>
                <a:gd name="connsiteY4" fmla="*/ 73666 h 757356"/>
                <a:gd name="connsiteX5" fmla="*/ 397844 w 1045439"/>
                <a:gd name="connsiteY5" fmla="*/ 9374 h 757356"/>
                <a:gd name="connsiteX6" fmla="*/ 505769 w 1045439"/>
                <a:gd name="connsiteY6" fmla="*/ 36 h 757356"/>
                <a:gd name="connsiteX7" fmla="*/ 598663 w 1045439"/>
                <a:gd name="connsiteY7" fmla="*/ 7785 h 757356"/>
                <a:gd name="connsiteX8" fmla="*/ 752651 w 1045439"/>
                <a:gd name="connsiteY8" fmla="*/ 64142 h 757356"/>
                <a:gd name="connsiteX9" fmla="*/ 940769 w 1045439"/>
                <a:gd name="connsiteY9" fmla="*/ 233210 h 757356"/>
                <a:gd name="connsiteX10" fmla="*/ 1033638 w 1045439"/>
                <a:gd name="connsiteY10" fmla="*/ 407041 h 757356"/>
                <a:gd name="connsiteX11" fmla="*/ 1038401 w 1045439"/>
                <a:gd name="connsiteY11" fmla="*/ 530866 h 757356"/>
                <a:gd name="connsiteX12" fmla="*/ 934362 w 1045439"/>
                <a:gd name="connsiteY12" fmla="*/ 336419 h 757356"/>
                <a:gd name="connsiteX13" fmla="*/ 700263 w 1045439"/>
                <a:gd name="connsiteY13" fmla="*/ 271310 h 757356"/>
                <a:gd name="connsiteX14" fmla="*/ 481628 w 1045439"/>
                <a:gd name="connsiteY14" fmla="*/ 424296 h 757356"/>
                <a:gd name="connsiteX15" fmla="*/ 223585 w 1045439"/>
                <a:gd name="connsiteY15" fmla="*/ 333077 h 757356"/>
                <a:gd name="connsiteX16" fmla="*/ 75992 w 1045439"/>
                <a:gd name="connsiteY16" fmla="*/ 750635 h 757356"/>
                <a:gd name="connsiteX0" fmla="*/ 75992 w 1045439"/>
                <a:gd name="connsiteY0" fmla="*/ 750635 h 757356"/>
                <a:gd name="connsiteX1" fmla="*/ 1763 w 1045439"/>
                <a:gd name="connsiteY1" fmla="*/ 572935 h 757356"/>
                <a:gd name="connsiteX2" fmla="*/ 31132 w 1045439"/>
                <a:gd name="connsiteY2" fmla="*/ 335604 h 757356"/>
                <a:gd name="connsiteX3" fmla="*/ 143051 w 1045439"/>
                <a:gd name="connsiteY3" fmla="*/ 158598 h 757356"/>
                <a:gd name="connsiteX4" fmla="*/ 257351 w 1045439"/>
                <a:gd name="connsiteY4" fmla="*/ 73666 h 757356"/>
                <a:gd name="connsiteX5" fmla="*/ 397844 w 1045439"/>
                <a:gd name="connsiteY5" fmla="*/ 9374 h 757356"/>
                <a:gd name="connsiteX6" fmla="*/ 505769 w 1045439"/>
                <a:gd name="connsiteY6" fmla="*/ 36 h 757356"/>
                <a:gd name="connsiteX7" fmla="*/ 598663 w 1045439"/>
                <a:gd name="connsiteY7" fmla="*/ 7785 h 757356"/>
                <a:gd name="connsiteX8" fmla="*/ 752651 w 1045439"/>
                <a:gd name="connsiteY8" fmla="*/ 64142 h 757356"/>
                <a:gd name="connsiteX9" fmla="*/ 940769 w 1045439"/>
                <a:gd name="connsiteY9" fmla="*/ 233210 h 757356"/>
                <a:gd name="connsiteX10" fmla="*/ 1033638 w 1045439"/>
                <a:gd name="connsiteY10" fmla="*/ 407041 h 757356"/>
                <a:gd name="connsiteX11" fmla="*/ 1038401 w 1045439"/>
                <a:gd name="connsiteY11" fmla="*/ 530866 h 757356"/>
                <a:gd name="connsiteX12" fmla="*/ 934362 w 1045439"/>
                <a:gd name="connsiteY12" fmla="*/ 336419 h 757356"/>
                <a:gd name="connsiteX13" fmla="*/ 770113 w 1045439"/>
                <a:gd name="connsiteY13" fmla="*/ 271310 h 757356"/>
                <a:gd name="connsiteX14" fmla="*/ 481628 w 1045439"/>
                <a:gd name="connsiteY14" fmla="*/ 424296 h 757356"/>
                <a:gd name="connsiteX15" fmla="*/ 223585 w 1045439"/>
                <a:gd name="connsiteY15" fmla="*/ 333077 h 757356"/>
                <a:gd name="connsiteX16" fmla="*/ 75992 w 1045439"/>
                <a:gd name="connsiteY16" fmla="*/ 750635 h 757356"/>
                <a:gd name="connsiteX0" fmla="*/ 75992 w 1045439"/>
                <a:gd name="connsiteY0" fmla="*/ 750635 h 757356"/>
                <a:gd name="connsiteX1" fmla="*/ 1763 w 1045439"/>
                <a:gd name="connsiteY1" fmla="*/ 572935 h 757356"/>
                <a:gd name="connsiteX2" fmla="*/ 31132 w 1045439"/>
                <a:gd name="connsiteY2" fmla="*/ 335604 h 757356"/>
                <a:gd name="connsiteX3" fmla="*/ 143051 w 1045439"/>
                <a:gd name="connsiteY3" fmla="*/ 158598 h 757356"/>
                <a:gd name="connsiteX4" fmla="*/ 257351 w 1045439"/>
                <a:gd name="connsiteY4" fmla="*/ 73666 h 757356"/>
                <a:gd name="connsiteX5" fmla="*/ 397844 w 1045439"/>
                <a:gd name="connsiteY5" fmla="*/ 9374 h 757356"/>
                <a:gd name="connsiteX6" fmla="*/ 505769 w 1045439"/>
                <a:gd name="connsiteY6" fmla="*/ 36 h 757356"/>
                <a:gd name="connsiteX7" fmla="*/ 598663 w 1045439"/>
                <a:gd name="connsiteY7" fmla="*/ 7785 h 757356"/>
                <a:gd name="connsiteX8" fmla="*/ 752651 w 1045439"/>
                <a:gd name="connsiteY8" fmla="*/ 64142 h 757356"/>
                <a:gd name="connsiteX9" fmla="*/ 940769 w 1045439"/>
                <a:gd name="connsiteY9" fmla="*/ 233210 h 757356"/>
                <a:gd name="connsiteX10" fmla="*/ 1033638 w 1045439"/>
                <a:gd name="connsiteY10" fmla="*/ 407041 h 757356"/>
                <a:gd name="connsiteX11" fmla="*/ 1038401 w 1045439"/>
                <a:gd name="connsiteY11" fmla="*/ 530866 h 757356"/>
                <a:gd name="connsiteX12" fmla="*/ 934362 w 1045439"/>
                <a:gd name="connsiteY12" fmla="*/ 336419 h 757356"/>
                <a:gd name="connsiteX13" fmla="*/ 770113 w 1045439"/>
                <a:gd name="connsiteY13" fmla="*/ 271310 h 757356"/>
                <a:gd name="connsiteX14" fmla="*/ 500678 w 1045439"/>
                <a:gd name="connsiteY14" fmla="*/ 354446 h 757356"/>
                <a:gd name="connsiteX15" fmla="*/ 223585 w 1045439"/>
                <a:gd name="connsiteY15" fmla="*/ 333077 h 757356"/>
                <a:gd name="connsiteX16" fmla="*/ 75992 w 1045439"/>
                <a:gd name="connsiteY16" fmla="*/ 750635 h 7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439" h="757356">
                  <a:moveTo>
                    <a:pt x="75992" y="750635"/>
                  </a:moveTo>
                  <a:cubicBezTo>
                    <a:pt x="39022" y="790611"/>
                    <a:pt x="9240" y="642107"/>
                    <a:pt x="1763" y="572935"/>
                  </a:cubicBezTo>
                  <a:cubicBezTo>
                    <a:pt x="-5714" y="503763"/>
                    <a:pt x="11817" y="400956"/>
                    <a:pt x="31132" y="335604"/>
                  </a:cubicBezTo>
                  <a:cubicBezTo>
                    <a:pt x="50447" y="270252"/>
                    <a:pt x="106142" y="199079"/>
                    <a:pt x="143051" y="158598"/>
                  </a:cubicBezTo>
                  <a:cubicBezTo>
                    <a:pt x="179960" y="118117"/>
                    <a:pt x="217267" y="101844"/>
                    <a:pt x="257351" y="73666"/>
                  </a:cubicBezTo>
                  <a:cubicBezTo>
                    <a:pt x="297435" y="45488"/>
                    <a:pt x="355912" y="17941"/>
                    <a:pt x="397844" y="9374"/>
                  </a:cubicBezTo>
                  <a:cubicBezTo>
                    <a:pt x="439776" y="807"/>
                    <a:pt x="472299" y="301"/>
                    <a:pt x="505769" y="36"/>
                  </a:cubicBezTo>
                  <a:cubicBezTo>
                    <a:pt x="539239" y="-229"/>
                    <a:pt x="558045" y="805"/>
                    <a:pt x="598663" y="7785"/>
                  </a:cubicBezTo>
                  <a:cubicBezTo>
                    <a:pt x="639281" y="14765"/>
                    <a:pt x="692988" y="30805"/>
                    <a:pt x="752651" y="64142"/>
                  </a:cubicBezTo>
                  <a:cubicBezTo>
                    <a:pt x="812314" y="97479"/>
                    <a:pt x="890763" y="166138"/>
                    <a:pt x="940769" y="233210"/>
                  </a:cubicBezTo>
                  <a:cubicBezTo>
                    <a:pt x="990775" y="300282"/>
                    <a:pt x="1011016" y="357829"/>
                    <a:pt x="1033638" y="407041"/>
                  </a:cubicBezTo>
                  <a:cubicBezTo>
                    <a:pt x="1056260" y="456253"/>
                    <a:pt x="1039624" y="508770"/>
                    <a:pt x="1038401" y="530866"/>
                  </a:cubicBezTo>
                  <a:cubicBezTo>
                    <a:pt x="1037178" y="552962"/>
                    <a:pt x="1008181" y="370153"/>
                    <a:pt x="934362" y="336419"/>
                  </a:cubicBezTo>
                  <a:cubicBezTo>
                    <a:pt x="860543" y="302685"/>
                    <a:pt x="838160" y="283057"/>
                    <a:pt x="770113" y="271310"/>
                  </a:cubicBezTo>
                  <a:cubicBezTo>
                    <a:pt x="702066" y="259563"/>
                    <a:pt x="580124" y="344152"/>
                    <a:pt x="500678" y="354446"/>
                  </a:cubicBezTo>
                  <a:cubicBezTo>
                    <a:pt x="421232" y="364740"/>
                    <a:pt x="294366" y="267046"/>
                    <a:pt x="223585" y="333077"/>
                  </a:cubicBezTo>
                  <a:cubicBezTo>
                    <a:pt x="152804" y="399109"/>
                    <a:pt x="112962" y="710659"/>
                    <a:pt x="75992" y="75063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92158" y="3046981"/>
              <a:ext cx="876305" cy="513076"/>
              <a:chOff x="5861379" y="1444776"/>
              <a:chExt cx="1557515" cy="8971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950226" y="1444776"/>
                <a:ext cx="450574" cy="662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 rot="426522">
                <a:off x="5861379" y="1783310"/>
                <a:ext cx="1557515" cy="558566"/>
              </a:xfrm>
              <a:custGeom>
                <a:avLst/>
                <a:gdLst>
                  <a:gd name="connsiteX0" fmla="*/ 0 w 1590675"/>
                  <a:gd name="connsiteY0" fmla="*/ 0 h 676275"/>
                  <a:gd name="connsiteX1" fmla="*/ 9525 w 1590675"/>
                  <a:gd name="connsiteY1" fmla="*/ 161925 h 676275"/>
                  <a:gd name="connsiteX2" fmla="*/ 923925 w 1590675"/>
                  <a:gd name="connsiteY2" fmla="*/ 666750 h 676275"/>
                  <a:gd name="connsiteX3" fmla="*/ 1581150 w 1590675"/>
                  <a:gd name="connsiteY3" fmla="*/ 676275 h 676275"/>
                  <a:gd name="connsiteX4" fmla="*/ 1581150 w 1590675"/>
                  <a:gd name="connsiteY4" fmla="*/ 514350 h 676275"/>
                  <a:gd name="connsiteX5" fmla="*/ 1590675 w 1590675"/>
                  <a:gd name="connsiteY5" fmla="*/ 428625 h 676275"/>
                  <a:gd name="connsiteX6" fmla="*/ 971550 w 1590675"/>
                  <a:gd name="connsiteY6" fmla="*/ 523875 h 676275"/>
                  <a:gd name="connsiteX7" fmla="*/ 0 w 1590675"/>
                  <a:gd name="connsiteY7" fmla="*/ 0 h 676275"/>
                  <a:gd name="connsiteX0" fmla="*/ 0 w 1676400"/>
                  <a:gd name="connsiteY0" fmla="*/ 0 h 676275"/>
                  <a:gd name="connsiteX1" fmla="*/ 9525 w 1676400"/>
                  <a:gd name="connsiteY1" fmla="*/ 161925 h 676275"/>
                  <a:gd name="connsiteX2" fmla="*/ 923925 w 1676400"/>
                  <a:gd name="connsiteY2" fmla="*/ 666750 h 676275"/>
                  <a:gd name="connsiteX3" fmla="*/ 1581150 w 1676400"/>
                  <a:gd name="connsiteY3" fmla="*/ 676275 h 676275"/>
                  <a:gd name="connsiteX4" fmla="*/ 1676400 w 1676400"/>
                  <a:gd name="connsiteY4" fmla="*/ 571500 h 676275"/>
                  <a:gd name="connsiteX5" fmla="*/ 1590675 w 1676400"/>
                  <a:gd name="connsiteY5" fmla="*/ 428625 h 676275"/>
                  <a:gd name="connsiteX6" fmla="*/ 971550 w 1676400"/>
                  <a:gd name="connsiteY6" fmla="*/ 523875 h 676275"/>
                  <a:gd name="connsiteX7" fmla="*/ 0 w 1676400"/>
                  <a:gd name="connsiteY7" fmla="*/ 0 h 676275"/>
                  <a:gd name="connsiteX0" fmla="*/ 0 w 1676400"/>
                  <a:gd name="connsiteY0" fmla="*/ 0 h 676275"/>
                  <a:gd name="connsiteX1" fmla="*/ 9525 w 1676400"/>
                  <a:gd name="connsiteY1" fmla="*/ 161925 h 676275"/>
                  <a:gd name="connsiteX2" fmla="*/ 923925 w 1676400"/>
                  <a:gd name="connsiteY2" fmla="*/ 666750 h 676275"/>
                  <a:gd name="connsiteX3" fmla="*/ 1581150 w 1676400"/>
                  <a:gd name="connsiteY3" fmla="*/ 676275 h 676275"/>
                  <a:gd name="connsiteX4" fmla="*/ 1676400 w 1676400"/>
                  <a:gd name="connsiteY4" fmla="*/ 571500 h 676275"/>
                  <a:gd name="connsiteX5" fmla="*/ 1590675 w 1676400"/>
                  <a:gd name="connsiteY5" fmla="*/ 428625 h 676275"/>
                  <a:gd name="connsiteX6" fmla="*/ 971550 w 1676400"/>
                  <a:gd name="connsiteY6" fmla="*/ 523875 h 676275"/>
                  <a:gd name="connsiteX7" fmla="*/ 0 w 1676400"/>
                  <a:gd name="connsiteY7" fmla="*/ 0 h 676275"/>
                  <a:gd name="connsiteX0" fmla="*/ 0 w 1681012"/>
                  <a:gd name="connsiteY0" fmla="*/ 0 h 676275"/>
                  <a:gd name="connsiteX1" fmla="*/ 9525 w 1681012"/>
                  <a:gd name="connsiteY1" fmla="*/ 161925 h 676275"/>
                  <a:gd name="connsiteX2" fmla="*/ 923925 w 1681012"/>
                  <a:gd name="connsiteY2" fmla="*/ 666750 h 676275"/>
                  <a:gd name="connsiteX3" fmla="*/ 1581150 w 1681012"/>
                  <a:gd name="connsiteY3" fmla="*/ 676275 h 676275"/>
                  <a:gd name="connsiteX4" fmla="*/ 1676400 w 1681012"/>
                  <a:gd name="connsiteY4" fmla="*/ 571500 h 676275"/>
                  <a:gd name="connsiteX5" fmla="*/ 1590675 w 1681012"/>
                  <a:gd name="connsiteY5" fmla="*/ 428625 h 676275"/>
                  <a:gd name="connsiteX6" fmla="*/ 971550 w 1681012"/>
                  <a:gd name="connsiteY6" fmla="*/ 523875 h 676275"/>
                  <a:gd name="connsiteX7" fmla="*/ 0 w 1681012"/>
                  <a:gd name="connsiteY7" fmla="*/ 0 h 676275"/>
                  <a:gd name="connsiteX0" fmla="*/ 0 w 1681012"/>
                  <a:gd name="connsiteY0" fmla="*/ 0 h 676275"/>
                  <a:gd name="connsiteX1" fmla="*/ 9525 w 1681012"/>
                  <a:gd name="connsiteY1" fmla="*/ 161925 h 676275"/>
                  <a:gd name="connsiteX2" fmla="*/ 923925 w 1681012"/>
                  <a:gd name="connsiteY2" fmla="*/ 666750 h 676275"/>
                  <a:gd name="connsiteX3" fmla="*/ 1581150 w 1681012"/>
                  <a:gd name="connsiteY3" fmla="*/ 676275 h 676275"/>
                  <a:gd name="connsiteX4" fmla="*/ 1676400 w 1681012"/>
                  <a:gd name="connsiteY4" fmla="*/ 571500 h 676275"/>
                  <a:gd name="connsiteX5" fmla="*/ 1590675 w 1681012"/>
                  <a:gd name="connsiteY5" fmla="*/ 428625 h 676275"/>
                  <a:gd name="connsiteX6" fmla="*/ 971550 w 1681012"/>
                  <a:gd name="connsiteY6" fmla="*/ 523875 h 676275"/>
                  <a:gd name="connsiteX7" fmla="*/ 0 w 1681012"/>
                  <a:gd name="connsiteY7" fmla="*/ 0 h 676275"/>
                  <a:gd name="connsiteX0" fmla="*/ 0 w 1681012"/>
                  <a:gd name="connsiteY0" fmla="*/ 0 h 711712"/>
                  <a:gd name="connsiteX1" fmla="*/ 9525 w 1681012"/>
                  <a:gd name="connsiteY1" fmla="*/ 161925 h 711712"/>
                  <a:gd name="connsiteX2" fmla="*/ 923925 w 1681012"/>
                  <a:gd name="connsiteY2" fmla="*/ 666750 h 711712"/>
                  <a:gd name="connsiteX3" fmla="*/ 1581150 w 1681012"/>
                  <a:gd name="connsiteY3" fmla="*/ 676275 h 711712"/>
                  <a:gd name="connsiteX4" fmla="*/ 1676400 w 1681012"/>
                  <a:gd name="connsiteY4" fmla="*/ 571500 h 711712"/>
                  <a:gd name="connsiteX5" fmla="*/ 1590675 w 1681012"/>
                  <a:gd name="connsiteY5" fmla="*/ 428625 h 711712"/>
                  <a:gd name="connsiteX6" fmla="*/ 971550 w 1681012"/>
                  <a:gd name="connsiteY6" fmla="*/ 523875 h 711712"/>
                  <a:gd name="connsiteX7" fmla="*/ 0 w 1681012"/>
                  <a:gd name="connsiteY7" fmla="*/ 0 h 711712"/>
                  <a:gd name="connsiteX0" fmla="*/ 0 w 1681012"/>
                  <a:gd name="connsiteY0" fmla="*/ 0 h 711712"/>
                  <a:gd name="connsiteX1" fmla="*/ 9525 w 1681012"/>
                  <a:gd name="connsiteY1" fmla="*/ 161925 h 711712"/>
                  <a:gd name="connsiteX2" fmla="*/ 923925 w 1681012"/>
                  <a:gd name="connsiteY2" fmla="*/ 666750 h 711712"/>
                  <a:gd name="connsiteX3" fmla="*/ 1581150 w 1681012"/>
                  <a:gd name="connsiteY3" fmla="*/ 676275 h 711712"/>
                  <a:gd name="connsiteX4" fmla="*/ 1676400 w 1681012"/>
                  <a:gd name="connsiteY4" fmla="*/ 571500 h 711712"/>
                  <a:gd name="connsiteX5" fmla="*/ 1590675 w 1681012"/>
                  <a:gd name="connsiteY5" fmla="*/ 428625 h 711712"/>
                  <a:gd name="connsiteX6" fmla="*/ 971550 w 1681012"/>
                  <a:gd name="connsiteY6" fmla="*/ 523875 h 711712"/>
                  <a:gd name="connsiteX7" fmla="*/ 0 w 1681012"/>
                  <a:gd name="connsiteY7" fmla="*/ 0 h 711712"/>
                  <a:gd name="connsiteX0" fmla="*/ 0 w 1681012"/>
                  <a:gd name="connsiteY0" fmla="*/ 0 h 711712"/>
                  <a:gd name="connsiteX1" fmla="*/ 9525 w 1681012"/>
                  <a:gd name="connsiteY1" fmla="*/ 161925 h 711712"/>
                  <a:gd name="connsiteX2" fmla="*/ 923925 w 1681012"/>
                  <a:gd name="connsiteY2" fmla="*/ 666750 h 711712"/>
                  <a:gd name="connsiteX3" fmla="*/ 1581150 w 1681012"/>
                  <a:gd name="connsiteY3" fmla="*/ 676275 h 711712"/>
                  <a:gd name="connsiteX4" fmla="*/ 1676400 w 1681012"/>
                  <a:gd name="connsiteY4" fmla="*/ 571500 h 711712"/>
                  <a:gd name="connsiteX5" fmla="*/ 1590675 w 1681012"/>
                  <a:gd name="connsiteY5" fmla="*/ 428625 h 711712"/>
                  <a:gd name="connsiteX6" fmla="*/ 971550 w 1681012"/>
                  <a:gd name="connsiteY6" fmla="*/ 523875 h 711712"/>
                  <a:gd name="connsiteX7" fmla="*/ 0 w 1681012"/>
                  <a:gd name="connsiteY7" fmla="*/ 0 h 711712"/>
                  <a:gd name="connsiteX0" fmla="*/ 10 w 1681022"/>
                  <a:gd name="connsiteY0" fmla="*/ 4018 h 715730"/>
                  <a:gd name="connsiteX1" fmla="*/ 9535 w 1681022"/>
                  <a:gd name="connsiteY1" fmla="*/ 165943 h 715730"/>
                  <a:gd name="connsiteX2" fmla="*/ 923935 w 1681022"/>
                  <a:gd name="connsiteY2" fmla="*/ 670768 h 715730"/>
                  <a:gd name="connsiteX3" fmla="*/ 1581160 w 1681022"/>
                  <a:gd name="connsiteY3" fmla="*/ 680293 h 715730"/>
                  <a:gd name="connsiteX4" fmla="*/ 1676410 w 1681022"/>
                  <a:gd name="connsiteY4" fmla="*/ 575518 h 715730"/>
                  <a:gd name="connsiteX5" fmla="*/ 1590685 w 1681022"/>
                  <a:gd name="connsiteY5" fmla="*/ 432643 h 715730"/>
                  <a:gd name="connsiteX6" fmla="*/ 971560 w 1681022"/>
                  <a:gd name="connsiteY6" fmla="*/ 527893 h 715730"/>
                  <a:gd name="connsiteX7" fmla="*/ 10 w 1681022"/>
                  <a:gd name="connsiteY7" fmla="*/ 4018 h 715730"/>
                  <a:gd name="connsiteX0" fmla="*/ 36329 w 1751797"/>
                  <a:gd name="connsiteY0" fmla="*/ 4189 h 689397"/>
                  <a:gd name="connsiteX1" fmla="*/ 80310 w 1751797"/>
                  <a:gd name="connsiteY1" fmla="*/ 139610 h 689397"/>
                  <a:gd name="connsiteX2" fmla="*/ 994710 w 1751797"/>
                  <a:gd name="connsiteY2" fmla="*/ 644435 h 689397"/>
                  <a:gd name="connsiteX3" fmla="*/ 1651935 w 1751797"/>
                  <a:gd name="connsiteY3" fmla="*/ 653960 h 689397"/>
                  <a:gd name="connsiteX4" fmla="*/ 1747185 w 1751797"/>
                  <a:gd name="connsiteY4" fmla="*/ 549185 h 689397"/>
                  <a:gd name="connsiteX5" fmla="*/ 1661460 w 1751797"/>
                  <a:gd name="connsiteY5" fmla="*/ 406310 h 689397"/>
                  <a:gd name="connsiteX6" fmla="*/ 1042335 w 1751797"/>
                  <a:gd name="connsiteY6" fmla="*/ 501560 h 689397"/>
                  <a:gd name="connsiteX7" fmla="*/ 36329 w 1751797"/>
                  <a:gd name="connsiteY7" fmla="*/ 4189 h 689397"/>
                  <a:gd name="connsiteX0" fmla="*/ 21632 w 1763604"/>
                  <a:gd name="connsiteY0" fmla="*/ 4170 h 692029"/>
                  <a:gd name="connsiteX1" fmla="*/ 92117 w 1763604"/>
                  <a:gd name="connsiteY1" fmla="*/ 142242 h 692029"/>
                  <a:gd name="connsiteX2" fmla="*/ 1006517 w 1763604"/>
                  <a:gd name="connsiteY2" fmla="*/ 647067 h 692029"/>
                  <a:gd name="connsiteX3" fmla="*/ 1663742 w 1763604"/>
                  <a:gd name="connsiteY3" fmla="*/ 656592 h 692029"/>
                  <a:gd name="connsiteX4" fmla="*/ 1758992 w 1763604"/>
                  <a:gd name="connsiteY4" fmla="*/ 551817 h 692029"/>
                  <a:gd name="connsiteX5" fmla="*/ 1673267 w 1763604"/>
                  <a:gd name="connsiteY5" fmla="*/ 408942 h 692029"/>
                  <a:gd name="connsiteX6" fmla="*/ 1054142 w 1763604"/>
                  <a:gd name="connsiteY6" fmla="*/ 504192 h 692029"/>
                  <a:gd name="connsiteX7" fmla="*/ 21632 w 1763604"/>
                  <a:gd name="connsiteY7" fmla="*/ 4170 h 692029"/>
                  <a:gd name="connsiteX0" fmla="*/ 21632 w 1763604"/>
                  <a:gd name="connsiteY0" fmla="*/ 3818 h 691677"/>
                  <a:gd name="connsiteX1" fmla="*/ 92117 w 1763604"/>
                  <a:gd name="connsiteY1" fmla="*/ 141890 h 691677"/>
                  <a:gd name="connsiteX2" fmla="*/ 1006517 w 1763604"/>
                  <a:gd name="connsiteY2" fmla="*/ 646715 h 691677"/>
                  <a:gd name="connsiteX3" fmla="*/ 1663742 w 1763604"/>
                  <a:gd name="connsiteY3" fmla="*/ 656240 h 691677"/>
                  <a:gd name="connsiteX4" fmla="*/ 1758992 w 1763604"/>
                  <a:gd name="connsiteY4" fmla="*/ 551465 h 691677"/>
                  <a:gd name="connsiteX5" fmla="*/ 1673267 w 1763604"/>
                  <a:gd name="connsiteY5" fmla="*/ 408590 h 691677"/>
                  <a:gd name="connsiteX6" fmla="*/ 1054142 w 1763604"/>
                  <a:gd name="connsiteY6" fmla="*/ 503840 h 691677"/>
                  <a:gd name="connsiteX7" fmla="*/ 21632 w 1763604"/>
                  <a:gd name="connsiteY7" fmla="*/ 3818 h 691677"/>
                  <a:gd name="connsiteX0" fmla="*/ 21632 w 1763604"/>
                  <a:gd name="connsiteY0" fmla="*/ 3818 h 691677"/>
                  <a:gd name="connsiteX1" fmla="*/ 92117 w 1763604"/>
                  <a:gd name="connsiteY1" fmla="*/ 141890 h 691677"/>
                  <a:gd name="connsiteX2" fmla="*/ 1006517 w 1763604"/>
                  <a:gd name="connsiteY2" fmla="*/ 646715 h 691677"/>
                  <a:gd name="connsiteX3" fmla="*/ 1663742 w 1763604"/>
                  <a:gd name="connsiteY3" fmla="*/ 656240 h 691677"/>
                  <a:gd name="connsiteX4" fmla="*/ 1758992 w 1763604"/>
                  <a:gd name="connsiteY4" fmla="*/ 551465 h 691677"/>
                  <a:gd name="connsiteX5" fmla="*/ 1673267 w 1763604"/>
                  <a:gd name="connsiteY5" fmla="*/ 408590 h 691677"/>
                  <a:gd name="connsiteX6" fmla="*/ 1054142 w 1763604"/>
                  <a:gd name="connsiteY6" fmla="*/ 503840 h 691677"/>
                  <a:gd name="connsiteX7" fmla="*/ 21632 w 1763604"/>
                  <a:gd name="connsiteY7" fmla="*/ 3818 h 691677"/>
                  <a:gd name="connsiteX0" fmla="*/ 21632 w 1763604"/>
                  <a:gd name="connsiteY0" fmla="*/ 2 h 687861"/>
                  <a:gd name="connsiteX1" fmla="*/ 92117 w 1763604"/>
                  <a:gd name="connsiteY1" fmla="*/ 138074 h 687861"/>
                  <a:gd name="connsiteX2" fmla="*/ 1006517 w 1763604"/>
                  <a:gd name="connsiteY2" fmla="*/ 642899 h 687861"/>
                  <a:gd name="connsiteX3" fmla="*/ 1663742 w 1763604"/>
                  <a:gd name="connsiteY3" fmla="*/ 652424 h 687861"/>
                  <a:gd name="connsiteX4" fmla="*/ 1758992 w 1763604"/>
                  <a:gd name="connsiteY4" fmla="*/ 547649 h 687861"/>
                  <a:gd name="connsiteX5" fmla="*/ 1673267 w 1763604"/>
                  <a:gd name="connsiteY5" fmla="*/ 404774 h 687861"/>
                  <a:gd name="connsiteX6" fmla="*/ 1054142 w 1763604"/>
                  <a:gd name="connsiteY6" fmla="*/ 500024 h 687861"/>
                  <a:gd name="connsiteX7" fmla="*/ 21632 w 1763604"/>
                  <a:gd name="connsiteY7" fmla="*/ 2 h 687861"/>
                  <a:gd name="connsiteX0" fmla="*/ 78013 w 1819985"/>
                  <a:gd name="connsiteY0" fmla="*/ 7310 h 695169"/>
                  <a:gd name="connsiteX1" fmla="*/ 148498 w 1819985"/>
                  <a:gd name="connsiteY1" fmla="*/ 145382 h 695169"/>
                  <a:gd name="connsiteX2" fmla="*/ 1062898 w 1819985"/>
                  <a:gd name="connsiteY2" fmla="*/ 650207 h 695169"/>
                  <a:gd name="connsiteX3" fmla="*/ 1720123 w 1819985"/>
                  <a:gd name="connsiteY3" fmla="*/ 659732 h 695169"/>
                  <a:gd name="connsiteX4" fmla="*/ 1815373 w 1819985"/>
                  <a:gd name="connsiteY4" fmla="*/ 554957 h 695169"/>
                  <a:gd name="connsiteX5" fmla="*/ 1729648 w 1819985"/>
                  <a:gd name="connsiteY5" fmla="*/ 412082 h 695169"/>
                  <a:gd name="connsiteX6" fmla="*/ 1110523 w 1819985"/>
                  <a:gd name="connsiteY6" fmla="*/ 507332 h 695169"/>
                  <a:gd name="connsiteX7" fmla="*/ 78013 w 1819985"/>
                  <a:gd name="connsiteY7" fmla="*/ 7310 h 69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9985" h="695169">
                    <a:moveTo>
                      <a:pt x="78013" y="7310"/>
                    </a:moveTo>
                    <a:cubicBezTo>
                      <a:pt x="-50450" y="-21762"/>
                      <a:pt x="-15650" y="38233"/>
                      <a:pt x="148498" y="145382"/>
                    </a:cubicBezTo>
                    <a:cubicBezTo>
                      <a:pt x="312646" y="252532"/>
                      <a:pt x="800961" y="564482"/>
                      <a:pt x="1062898" y="650207"/>
                    </a:cubicBezTo>
                    <a:cubicBezTo>
                      <a:pt x="1324836" y="735932"/>
                      <a:pt x="1594711" y="675607"/>
                      <a:pt x="1720123" y="659732"/>
                    </a:cubicBezTo>
                    <a:cubicBezTo>
                      <a:pt x="1845536" y="643857"/>
                      <a:pt x="1813786" y="596232"/>
                      <a:pt x="1815373" y="554957"/>
                    </a:cubicBezTo>
                    <a:cubicBezTo>
                      <a:pt x="1816960" y="513682"/>
                      <a:pt x="1847123" y="420019"/>
                      <a:pt x="1729648" y="412082"/>
                    </a:cubicBezTo>
                    <a:cubicBezTo>
                      <a:pt x="1612173" y="404145"/>
                      <a:pt x="1385795" y="574794"/>
                      <a:pt x="1110523" y="507332"/>
                    </a:cubicBezTo>
                    <a:cubicBezTo>
                      <a:pt x="835251" y="439870"/>
                      <a:pt x="207086" y="6244"/>
                      <a:pt x="78013" y="73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ylinder 8"/>
              <p:cNvSpPr/>
              <p:nvPr/>
            </p:nvSpPr>
            <p:spPr>
              <a:xfrm rot="16028486">
                <a:off x="5885868" y="1659184"/>
                <a:ext cx="324116" cy="233502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1987877">
                <a:off x="6285834" y="2047329"/>
                <a:ext cx="467522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3434901" y="2811415"/>
              <a:ext cx="650686" cy="124991"/>
            </a:xfrm>
            <a:custGeom>
              <a:avLst/>
              <a:gdLst>
                <a:gd name="connsiteX0" fmla="*/ 0 w 914400"/>
                <a:gd name="connsiteY0" fmla="*/ 128476 h 256951"/>
                <a:gd name="connsiteX1" fmla="*/ 457200 w 914400"/>
                <a:gd name="connsiteY1" fmla="*/ 0 h 256951"/>
                <a:gd name="connsiteX2" fmla="*/ 914400 w 914400"/>
                <a:gd name="connsiteY2" fmla="*/ 128476 h 256951"/>
                <a:gd name="connsiteX3" fmla="*/ 457200 w 914400"/>
                <a:gd name="connsiteY3" fmla="*/ 256952 h 256951"/>
                <a:gd name="connsiteX4" fmla="*/ 0 w 914400"/>
                <a:gd name="connsiteY4" fmla="*/ 128476 h 256951"/>
                <a:gd name="connsiteX0" fmla="*/ 9190 w 923590"/>
                <a:gd name="connsiteY0" fmla="*/ 128476 h 290290"/>
                <a:gd name="connsiteX1" fmla="*/ 466390 w 923590"/>
                <a:gd name="connsiteY1" fmla="*/ 0 h 290290"/>
                <a:gd name="connsiteX2" fmla="*/ 923590 w 923590"/>
                <a:gd name="connsiteY2" fmla="*/ 128476 h 290290"/>
                <a:gd name="connsiteX3" fmla="*/ 273509 w 923590"/>
                <a:gd name="connsiteY3" fmla="*/ 290290 h 290290"/>
                <a:gd name="connsiteX4" fmla="*/ 9190 w 923590"/>
                <a:gd name="connsiteY4" fmla="*/ 128476 h 290290"/>
                <a:gd name="connsiteX0" fmla="*/ 3111 w 917660"/>
                <a:gd name="connsiteY0" fmla="*/ 128476 h 294292"/>
                <a:gd name="connsiteX1" fmla="*/ 460311 w 917660"/>
                <a:gd name="connsiteY1" fmla="*/ 0 h 294292"/>
                <a:gd name="connsiteX2" fmla="*/ 917511 w 917660"/>
                <a:gd name="connsiteY2" fmla="*/ 128476 h 294292"/>
                <a:gd name="connsiteX3" fmla="*/ 425760 w 917660"/>
                <a:gd name="connsiteY3" fmla="*/ 235324 h 294292"/>
                <a:gd name="connsiteX4" fmla="*/ 267430 w 917660"/>
                <a:gd name="connsiteY4" fmla="*/ 290290 h 294292"/>
                <a:gd name="connsiteX5" fmla="*/ 3111 w 917660"/>
                <a:gd name="connsiteY5" fmla="*/ 128476 h 294292"/>
                <a:gd name="connsiteX0" fmla="*/ 3111 w 919044"/>
                <a:gd name="connsiteY0" fmla="*/ 128476 h 293650"/>
                <a:gd name="connsiteX1" fmla="*/ 460311 w 919044"/>
                <a:gd name="connsiteY1" fmla="*/ 0 h 293650"/>
                <a:gd name="connsiteX2" fmla="*/ 917511 w 919044"/>
                <a:gd name="connsiteY2" fmla="*/ 128476 h 293650"/>
                <a:gd name="connsiteX3" fmla="*/ 530534 w 919044"/>
                <a:gd name="connsiteY3" fmla="*/ 209130 h 293650"/>
                <a:gd name="connsiteX4" fmla="*/ 425760 w 919044"/>
                <a:gd name="connsiteY4" fmla="*/ 235324 h 293650"/>
                <a:gd name="connsiteX5" fmla="*/ 267430 w 919044"/>
                <a:gd name="connsiteY5" fmla="*/ 290290 h 293650"/>
                <a:gd name="connsiteX6" fmla="*/ 3111 w 919044"/>
                <a:gd name="connsiteY6" fmla="*/ 128476 h 293650"/>
                <a:gd name="connsiteX0" fmla="*/ 3111 w 922125"/>
                <a:gd name="connsiteY0" fmla="*/ 128476 h 293650"/>
                <a:gd name="connsiteX1" fmla="*/ 460311 w 922125"/>
                <a:gd name="connsiteY1" fmla="*/ 0 h 293650"/>
                <a:gd name="connsiteX2" fmla="*/ 917511 w 922125"/>
                <a:gd name="connsiteY2" fmla="*/ 128476 h 293650"/>
                <a:gd name="connsiteX3" fmla="*/ 680552 w 922125"/>
                <a:gd name="connsiteY3" fmla="*/ 230561 h 293650"/>
                <a:gd name="connsiteX4" fmla="*/ 530534 w 922125"/>
                <a:gd name="connsiteY4" fmla="*/ 209130 h 293650"/>
                <a:gd name="connsiteX5" fmla="*/ 425760 w 922125"/>
                <a:gd name="connsiteY5" fmla="*/ 235324 h 293650"/>
                <a:gd name="connsiteX6" fmla="*/ 267430 w 922125"/>
                <a:gd name="connsiteY6" fmla="*/ 290290 h 293650"/>
                <a:gd name="connsiteX7" fmla="*/ 3111 w 922125"/>
                <a:gd name="connsiteY7" fmla="*/ 128476 h 293650"/>
                <a:gd name="connsiteX0" fmla="*/ 3111 w 710637"/>
                <a:gd name="connsiteY0" fmla="*/ 128889 h 294063"/>
                <a:gd name="connsiteX1" fmla="*/ 460311 w 710637"/>
                <a:gd name="connsiteY1" fmla="*/ 413 h 294063"/>
                <a:gd name="connsiteX2" fmla="*/ 653192 w 710637"/>
                <a:gd name="connsiteY2" fmla="*/ 171752 h 294063"/>
                <a:gd name="connsiteX3" fmla="*/ 680552 w 710637"/>
                <a:gd name="connsiteY3" fmla="*/ 230974 h 294063"/>
                <a:gd name="connsiteX4" fmla="*/ 530534 w 710637"/>
                <a:gd name="connsiteY4" fmla="*/ 209543 h 294063"/>
                <a:gd name="connsiteX5" fmla="*/ 425760 w 710637"/>
                <a:gd name="connsiteY5" fmla="*/ 235737 h 294063"/>
                <a:gd name="connsiteX6" fmla="*/ 267430 w 710637"/>
                <a:gd name="connsiteY6" fmla="*/ 290703 h 294063"/>
                <a:gd name="connsiteX7" fmla="*/ 3111 w 710637"/>
                <a:gd name="connsiteY7" fmla="*/ 128889 h 294063"/>
                <a:gd name="connsiteX0" fmla="*/ 1756 w 709282"/>
                <a:gd name="connsiteY0" fmla="*/ 4239 h 169413"/>
                <a:gd name="connsiteX1" fmla="*/ 406568 w 709282"/>
                <a:gd name="connsiteY1" fmla="*/ 47213 h 169413"/>
                <a:gd name="connsiteX2" fmla="*/ 651837 w 709282"/>
                <a:gd name="connsiteY2" fmla="*/ 47102 h 169413"/>
                <a:gd name="connsiteX3" fmla="*/ 679197 w 709282"/>
                <a:gd name="connsiteY3" fmla="*/ 106324 h 169413"/>
                <a:gd name="connsiteX4" fmla="*/ 529179 w 709282"/>
                <a:gd name="connsiteY4" fmla="*/ 84893 h 169413"/>
                <a:gd name="connsiteX5" fmla="*/ 424405 w 709282"/>
                <a:gd name="connsiteY5" fmla="*/ 111087 h 169413"/>
                <a:gd name="connsiteX6" fmla="*/ 266075 w 709282"/>
                <a:gd name="connsiteY6" fmla="*/ 166053 h 169413"/>
                <a:gd name="connsiteX7" fmla="*/ 1756 w 709282"/>
                <a:gd name="connsiteY7" fmla="*/ 4239 h 169413"/>
                <a:gd name="connsiteX0" fmla="*/ 3225 w 582164"/>
                <a:gd name="connsiteY0" fmla="*/ 70721 h 134945"/>
                <a:gd name="connsiteX1" fmla="*/ 279450 w 582164"/>
                <a:gd name="connsiteY1" fmla="*/ 16064 h 134945"/>
                <a:gd name="connsiteX2" fmla="*/ 524719 w 582164"/>
                <a:gd name="connsiteY2" fmla="*/ 15953 h 134945"/>
                <a:gd name="connsiteX3" fmla="*/ 552079 w 582164"/>
                <a:gd name="connsiteY3" fmla="*/ 75175 h 134945"/>
                <a:gd name="connsiteX4" fmla="*/ 402061 w 582164"/>
                <a:gd name="connsiteY4" fmla="*/ 53744 h 134945"/>
                <a:gd name="connsiteX5" fmla="*/ 297287 w 582164"/>
                <a:gd name="connsiteY5" fmla="*/ 79938 h 134945"/>
                <a:gd name="connsiteX6" fmla="*/ 138957 w 582164"/>
                <a:gd name="connsiteY6" fmla="*/ 134904 h 134945"/>
                <a:gd name="connsiteX7" fmla="*/ 3225 w 582164"/>
                <a:gd name="connsiteY7" fmla="*/ 70721 h 134945"/>
                <a:gd name="connsiteX0" fmla="*/ 2869 w 600858"/>
                <a:gd name="connsiteY0" fmla="*/ 65743 h 134780"/>
                <a:gd name="connsiteX1" fmla="*/ 298144 w 600858"/>
                <a:gd name="connsiteY1" fmla="*/ 15849 h 134780"/>
                <a:gd name="connsiteX2" fmla="*/ 543413 w 600858"/>
                <a:gd name="connsiteY2" fmla="*/ 15738 h 134780"/>
                <a:gd name="connsiteX3" fmla="*/ 570773 w 600858"/>
                <a:gd name="connsiteY3" fmla="*/ 74960 h 134780"/>
                <a:gd name="connsiteX4" fmla="*/ 420755 w 600858"/>
                <a:gd name="connsiteY4" fmla="*/ 53529 h 134780"/>
                <a:gd name="connsiteX5" fmla="*/ 315981 w 600858"/>
                <a:gd name="connsiteY5" fmla="*/ 79723 h 134780"/>
                <a:gd name="connsiteX6" fmla="*/ 157651 w 600858"/>
                <a:gd name="connsiteY6" fmla="*/ 134689 h 134780"/>
                <a:gd name="connsiteX7" fmla="*/ 2869 w 600858"/>
                <a:gd name="connsiteY7" fmla="*/ 65743 h 134780"/>
                <a:gd name="connsiteX0" fmla="*/ 24263 w 622252"/>
                <a:gd name="connsiteY0" fmla="*/ 65743 h 134816"/>
                <a:gd name="connsiteX1" fmla="*/ 319538 w 622252"/>
                <a:gd name="connsiteY1" fmla="*/ 15849 h 134816"/>
                <a:gd name="connsiteX2" fmla="*/ 564807 w 622252"/>
                <a:gd name="connsiteY2" fmla="*/ 15738 h 134816"/>
                <a:gd name="connsiteX3" fmla="*/ 592167 w 622252"/>
                <a:gd name="connsiteY3" fmla="*/ 74960 h 134816"/>
                <a:gd name="connsiteX4" fmla="*/ 442149 w 622252"/>
                <a:gd name="connsiteY4" fmla="*/ 53529 h 134816"/>
                <a:gd name="connsiteX5" fmla="*/ 337375 w 622252"/>
                <a:gd name="connsiteY5" fmla="*/ 79723 h 134816"/>
                <a:gd name="connsiteX6" fmla="*/ 179045 w 622252"/>
                <a:gd name="connsiteY6" fmla="*/ 134689 h 134816"/>
                <a:gd name="connsiteX7" fmla="*/ 34954 w 622252"/>
                <a:gd name="connsiteY7" fmla="*/ 94010 h 134816"/>
                <a:gd name="connsiteX8" fmla="*/ 24263 w 622252"/>
                <a:gd name="connsiteY8" fmla="*/ 65743 h 134816"/>
                <a:gd name="connsiteX0" fmla="*/ 15689 w 654159"/>
                <a:gd name="connsiteY0" fmla="*/ 68230 h 134922"/>
                <a:gd name="connsiteX1" fmla="*/ 351445 w 654159"/>
                <a:gd name="connsiteY1" fmla="*/ 15955 h 134922"/>
                <a:gd name="connsiteX2" fmla="*/ 596714 w 654159"/>
                <a:gd name="connsiteY2" fmla="*/ 15844 h 134922"/>
                <a:gd name="connsiteX3" fmla="*/ 624074 w 654159"/>
                <a:gd name="connsiteY3" fmla="*/ 75066 h 134922"/>
                <a:gd name="connsiteX4" fmla="*/ 474056 w 654159"/>
                <a:gd name="connsiteY4" fmla="*/ 53635 h 134922"/>
                <a:gd name="connsiteX5" fmla="*/ 369282 w 654159"/>
                <a:gd name="connsiteY5" fmla="*/ 79829 h 134922"/>
                <a:gd name="connsiteX6" fmla="*/ 210952 w 654159"/>
                <a:gd name="connsiteY6" fmla="*/ 134795 h 134922"/>
                <a:gd name="connsiteX7" fmla="*/ 66861 w 654159"/>
                <a:gd name="connsiteY7" fmla="*/ 94116 h 134922"/>
                <a:gd name="connsiteX8" fmla="*/ 15689 w 654159"/>
                <a:gd name="connsiteY8" fmla="*/ 68230 h 134922"/>
                <a:gd name="connsiteX0" fmla="*/ 7221 w 645691"/>
                <a:gd name="connsiteY0" fmla="*/ 68110 h 134802"/>
                <a:gd name="connsiteX1" fmla="*/ 215556 w 645691"/>
                <a:gd name="connsiteY1" fmla="*/ 65421 h 134802"/>
                <a:gd name="connsiteX2" fmla="*/ 342977 w 645691"/>
                <a:gd name="connsiteY2" fmla="*/ 15835 h 134802"/>
                <a:gd name="connsiteX3" fmla="*/ 588246 w 645691"/>
                <a:gd name="connsiteY3" fmla="*/ 15724 h 134802"/>
                <a:gd name="connsiteX4" fmla="*/ 615606 w 645691"/>
                <a:gd name="connsiteY4" fmla="*/ 74946 h 134802"/>
                <a:gd name="connsiteX5" fmla="*/ 465588 w 645691"/>
                <a:gd name="connsiteY5" fmla="*/ 53515 h 134802"/>
                <a:gd name="connsiteX6" fmla="*/ 360814 w 645691"/>
                <a:gd name="connsiteY6" fmla="*/ 79709 h 134802"/>
                <a:gd name="connsiteX7" fmla="*/ 202484 w 645691"/>
                <a:gd name="connsiteY7" fmla="*/ 134675 h 134802"/>
                <a:gd name="connsiteX8" fmla="*/ 58393 w 645691"/>
                <a:gd name="connsiteY8" fmla="*/ 93996 h 134802"/>
                <a:gd name="connsiteX9" fmla="*/ 7221 w 645691"/>
                <a:gd name="connsiteY9" fmla="*/ 68110 h 134802"/>
                <a:gd name="connsiteX0" fmla="*/ 7221 w 643597"/>
                <a:gd name="connsiteY0" fmla="*/ 59104 h 125796"/>
                <a:gd name="connsiteX1" fmla="*/ 215556 w 643597"/>
                <a:gd name="connsiteY1" fmla="*/ 56415 h 125796"/>
                <a:gd name="connsiteX2" fmla="*/ 342977 w 643597"/>
                <a:gd name="connsiteY2" fmla="*/ 6829 h 125796"/>
                <a:gd name="connsiteX3" fmla="*/ 463206 w 643597"/>
                <a:gd name="connsiteY3" fmla="*/ 1646 h 125796"/>
                <a:gd name="connsiteX4" fmla="*/ 588246 w 643597"/>
                <a:gd name="connsiteY4" fmla="*/ 6718 h 125796"/>
                <a:gd name="connsiteX5" fmla="*/ 615606 w 643597"/>
                <a:gd name="connsiteY5" fmla="*/ 65940 h 125796"/>
                <a:gd name="connsiteX6" fmla="*/ 465588 w 643597"/>
                <a:gd name="connsiteY6" fmla="*/ 44509 h 125796"/>
                <a:gd name="connsiteX7" fmla="*/ 360814 w 643597"/>
                <a:gd name="connsiteY7" fmla="*/ 70703 h 125796"/>
                <a:gd name="connsiteX8" fmla="*/ 202484 w 643597"/>
                <a:gd name="connsiteY8" fmla="*/ 125669 h 125796"/>
                <a:gd name="connsiteX9" fmla="*/ 58393 w 643597"/>
                <a:gd name="connsiteY9" fmla="*/ 84990 h 125796"/>
                <a:gd name="connsiteX10" fmla="*/ 7221 w 643597"/>
                <a:gd name="connsiteY10" fmla="*/ 59104 h 125796"/>
                <a:gd name="connsiteX0" fmla="*/ 7221 w 649995"/>
                <a:gd name="connsiteY0" fmla="*/ 58299 h 124991"/>
                <a:gd name="connsiteX1" fmla="*/ 215556 w 649995"/>
                <a:gd name="connsiteY1" fmla="*/ 55610 h 124991"/>
                <a:gd name="connsiteX2" fmla="*/ 342977 w 649995"/>
                <a:gd name="connsiteY2" fmla="*/ 6024 h 124991"/>
                <a:gd name="connsiteX3" fmla="*/ 463206 w 649995"/>
                <a:gd name="connsiteY3" fmla="*/ 841 h 124991"/>
                <a:gd name="connsiteX4" fmla="*/ 588246 w 649995"/>
                <a:gd name="connsiteY4" fmla="*/ 5913 h 124991"/>
                <a:gd name="connsiteX5" fmla="*/ 648944 w 649995"/>
                <a:gd name="connsiteY5" fmla="*/ 38941 h 124991"/>
                <a:gd name="connsiteX6" fmla="*/ 615606 w 649995"/>
                <a:gd name="connsiteY6" fmla="*/ 65135 h 124991"/>
                <a:gd name="connsiteX7" fmla="*/ 465588 w 649995"/>
                <a:gd name="connsiteY7" fmla="*/ 43704 h 124991"/>
                <a:gd name="connsiteX8" fmla="*/ 360814 w 649995"/>
                <a:gd name="connsiteY8" fmla="*/ 69898 h 124991"/>
                <a:gd name="connsiteX9" fmla="*/ 202484 w 649995"/>
                <a:gd name="connsiteY9" fmla="*/ 124864 h 124991"/>
                <a:gd name="connsiteX10" fmla="*/ 58393 w 649995"/>
                <a:gd name="connsiteY10" fmla="*/ 84185 h 124991"/>
                <a:gd name="connsiteX11" fmla="*/ 7221 w 649995"/>
                <a:gd name="connsiteY11" fmla="*/ 58299 h 124991"/>
                <a:gd name="connsiteX0" fmla="*/ 7221 w 650686"/>
                <a:gd name="connsiteY0" fmla="*/ 58299 h 124991"/>
                <a:gd name="connsiteX1" fmla="*/ 215556 w 650686"/>
                <a:gd name="connsiteY1" fmla="*/ 55610 h 124991"/>
                <a:gd name="connsiteX2" fmla="*/ 342977 w 650686"/>
                <a:gd name="connsiteY2" fmla="*/ 6024 h 124991"/>
                <a:gd name="connsiteX3" fmla="*/ 463206 w 650686"/>
                <a:gd name="connsiteY3" fmla="*/ 841 h 124991"/>
                <a:gd name="connsiteX4" fmla="*/ 588246 w 650686"/>
                <a:gd name="connsiteY4" fmla="*/ 5913 h 124991"/>
                <a:gd name="connsiteX5" fmla="*/ 648944 w 650686"/>
                <a:gd name="connsiteY5" fmla="*/ 38941 h 124991"/>
                <a:gd name="connsiteX6" fmla="*/ 622750 w 650686"/>
                <a:gd name="connsiteY6" fmla="*/ 84185 h 124991"/>
                <a:gd name="connsiteX7" fmla="*/ 465588 w 650686"/>
                <a:gd name="connsiteY7" fmla="*/ 43704 h 124991"/>
                <a:gd name="connsiteX8" fmla="*/ 360814 w 650686"/>
                <a:gd name="connsiteY8" fmla="*/ 69898 h 124991"/>
                <a:gd name="connsiteX9" fmla="*/ 202484 w 650686"/>
                <a:gd name="connsiteY9" fmla="*/ 124864 h 124991"/>
                <a:gd name="connsiteX10" fmla="*/ 58393 w 650686"/>
                <a:gd name="connsiteY10" fmla="*/ 84185 h 124991"/>
                <a:gd name="connsiteX11" fmla="*/ 7221 w 650686"/>
                <a:gd name="connsiteY11" fmla="*/ 58299 h 12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686" h="124991">
                  <a:moveTo>
                    <a:pt x="7221" y="58299"/>
                  </a:moveTo>
                  <a:cubicBezTo>
                    <a:pt x="33415" y="53537"/>
                    <a:pt x="159597" y="64322"/>
                    <a:pt x="215556" y="55610"/>
                  </a:cubicBezTo>
                  <a:cubicBezTo>
                    <a:pt x="271515" y="46898"/>
                    <a:pt x="301702" y="15152"/>
                    <a:pt x="342977" y="6024"/>
                  </a:cubicBezTo>
                  <a:cubicBezTo>
                    <a:pt x="384252" y="-3104"/>
                    <a:pt x="422328" y="859"/>
                    <a:pt x="463206" y="841"/>
                  </a:cubicBezTo>
                  <a:cubicBezTo>
                    <a:pt x="504084" y="823"/>
                    <a:pt x="560068" y="754"/>
                    <a:pt x="588246" y="5913"/>
                  </a:cubicBezTo>
                  <a:cubicBezTo>
                    <a:pt x="616424" y="11072"/>
                    <a:pt x="644384" y="29071"/>
                    <a:pt x="648944" y="38941"/>
                  </a:cubicBezTo>
                  <a:cubicBezTo>
                    <a:pt x="653504" y="48811"/>
                    <a:pt x="650531" y="82201"/>
                    <a:pt x="622750" y="84185"/>
                  </a:cubicBezTo>
                  <a:cubicBezTo>
                    <a:pt x="594969" y="86169"/>
                    <a:pt x="509641" y="35370"/>
                    <a:pt x="465588" y="43704"/>
                  </a:cubicBezTo>
                  <a:cubicBezTo>
                    <a:pt x="421535" y="52039"/>
                    <a:pt x="419746" y="55181"/>
                    <a:pt x="360814" y="69898"/>
                  </a:cubicBezTo>
                  <a:cubicBezTo>
                    <a:pt x="301882" y="84615"/>
                    <a:pt x="252887" y="122483"/>
                    <a:pt x="202484" y="124864"/>
                  </a:cubicBezTo>
                  <a:cubicBezTo>
                    <a:pt x="152081" y="127245"/>
                    <a:pt x="84190" y="95676"/>
                    <a:pt x="58393" y="84185"/>
                  </a:cubicBezTo>
                  <a:cubicBezTo>
                    <a:pt x="32596" y="72694"/>
                    <a:pt x="-18973" y="63061"/>
                    <a:pt x="7221" y="58299"/>
                  </a:cubicBezTo>
                  <a:close/>
                </a:path>
              </a:pathLst>
            </a:custGeom>
            <a:solidFill>
              <a:srgbClr val="F0F5C1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778530"/>
            <a:ext cx="1905000" cy="18764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00500" y="38133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70507" y="3820948"/>
            <a:ext cx="220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Telemarketing Drone</a:t>
            </a:r>
          </a:p>
        </p:txBody>
      </p:sp>
    </p:spTree>
    <p:extLst>
      <p:ext uri="{BB962C8B-B14F-4D97-AF65-F5344CB8AC3E}">
        <p14:creationId xmlns:p14="http://schemas.microsoft.com/office/powerpoint/2010/main" val="17848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2833"/>
              </p:ext>
            </p:extLst>
          </p:nvPr>
        </p:nvGraphicFramePr>
        <p:xfrm>
          <a:off x="2032001" y="719666"/>
          <a:ext cx="6518442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5410">
                  <a:extLst>
                    <a:ext uri="{9D8B030D-6E8A-4147-A177-3AD203B41FA5}">
                      <a16:colId xmlns:a16="http://schemas.microsoft.com/office/drawing/2014/main" val="3862475408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3612758183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313376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Motorist Cooperates</a:t>
                      </a:r>
                    </a:p>
                  </a:txBody>
                  <a:tcPr>
                    <a:solidFill>
                      <a:srgbClr val="EEDC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Motorist Betrays</a:t>
                      </a:r>
                    </a:p>
                  </a:txBody>
                  <a:tcPr>
                    <a:solidFill>
                      <a:srgbClr val="EED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0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All Other Motorists Cooperate</a:t>
                      </a:r>
                    </a:p>
                  </a:txBody>
                  <a:tcPr>
                    <a:solidFill>
                      <a:srgbClr val="EEDC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minute commute</a:t>
                      </a:r>
                    </a:p>
                  </a:txBody>
                  <a:tcPr>
                    <a:solidFill>
                      <a:srgbClr val="F5F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minute commute</a:t>
                      </a:r>
                    </a:p>
                  </a:txBody>
                  <a:tcPr>
                    <a:solidFill>
                      <a:srgbClr val="F5F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All Other Motorists Betray</a:t>
                      </a:r>
                    </a:p>
                  </a:txBody>
                  <a:tcPr>
                    <a:solidFill>
                      <a:srgbClr val="EEDC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minute commute</a:t>
                      </a:r>
                    </a:p>
                  </a:txBody>
                  <a:tcPr>
                    <a:solidFill>
                      <a:srgbClr val="F5F5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 commute</a:t>
                      </a:r>
                    </a:p>
                  </a:txBody>
                  <a:tcPr>
                    <a:solidFill>
                      <a:srgbClr val="F5F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4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5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12</cp:revision>
  <dcterms:created xsi:type="dcterms:W3CDTF">2017-05-23T20:15:02Z</dcterms:created>
  <dcterms:modified xsi:type="dcterms:W3CDTF">2017-05-23T23:41:52Z</dcterms:modified>
</cp:coreProperties>
</file>