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4" autoAdjust="0"/>
    <p:restoredTop sz="94660"/>
  </p:normalViewPr>
  <p:slideViewPr>
    <p:cSldViewPr snapToGrid="0">
      <p:cViewPr>
        <p:scale>
          <a:sx n="125" d="100"/>
          <a:sy n="125" d="100"/>
        </p:scale>
        <p:origin x="-114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2DA1-50A8-480C-8DF0-8EE882ED2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C18DA-5DE7-437F-896C-D60E88959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3FAD-E402-4E92-924F-61640DB6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AB5E-E717-464A-854E-4280413C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A9B6-2E23-405C-819A-CB951993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5E96-79C7-470E-B99B-8B55C98B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921AC-BAC6-4CA8-955F-748DA63E4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504D-E5DC-43AA-AC84-FF4BAEBE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9B86-C8E0-4EA6-98AD-3F8CA99C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F766-7FB1-4A48-9C80-C79782E6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DD31D-E61D-4075-B25D-558CF5F37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71AF2-CE57-4606-A077-0F1D74D5A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106C7-4D2E-4C68-8CC2-43E136BC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ACF2-1249-4B68-BBBB-1BAFC539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388E-8C8D-46FD-BD57-9A674ED7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8A39-91D4-47AA-B0BE-0EB3A521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8093-EA17-48D7-A6B1-24695F1C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AB0AA-C944-40DF-BD47-EF45AA02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43D8-2223-41B3-8D8A-696C9083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2249-9912-4C07-BAA3-DA4A6920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5E3-831D-46A7-B09B-6F11C0E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616CE-DA2D-4F5A-9B63-43F01FA4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9CC9-A9EE-4C69-B71B-92A1BAAF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79856-637D-4F03-814C-8790848B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0B23-E29E-495A-AED2-9EFA7ECB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3D24-DBEB-4FC5-A50D-E5FE101C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EB51-1B77-4ACE-A461-059D79C4C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DC80E-F8A8-48F4-8603-7E6D8D105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89095-4A17-4496-A67C-EE4F3330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642D0-0A79-44A0-9942-FB12B805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9EF8B-7CE7-4C9C-934B-C85E2CAC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49FA-D0DB-4631-A805-D08C9A4F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D3F1-9DD6-4B10-ACDC-5D208ECB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6364B-1E69-4010-BCDF-616ACB44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81344-6CF1-406D-B0FB-A65116705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AB1D8-D0D5-4E8B-8553-CFA11584A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2DFC8-ACD8-487B-8770-C859B483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B19E-F414-461A-B455-B4B0A2BF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A0770-63F5-465C-90BE-39D9C92F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84B0-D695-41E7-9F90-9D57DA24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B17FF-AEA3-4C33-8C27-F7C5C009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CA793-9B1E-40DE-8E6F-37300824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D2AB8-6396-458E-9256-9209D45F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5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C0DDE-8908-4E7F-8CB9-1409730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B98D3-FDB4-4428-98AD-2E5A5E03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AFD72-F579-41E7-B474-13635FC6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D73E-37B5-4CB5-AE13-5336E60A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5C31-464D-45CB-914D-B7D37E68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44772-AE1C-47A5-B5AD-19D17036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21912-D5CE-491B-9083-B0357039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BA2B-6385-429B-9CF2-A8BF7A2F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06D48-34C1-41AD-B8E3-4D80E14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52B9-8635-4C35-BDA7-96159201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17759-E12C-4B14-837B-036FBEEDD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62ECB-611A-4139-8759-77B62AAF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1655C-F53E-4075-B25F-2E4B4FF6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3DDE-42C1-40B3-9BC5-AC78A34C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C42EB-9427-4B3D-BF51-AE745B09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AD429-496E-4237-973E-F605F706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AA470-31A1-4EB9-AE71-54892EFA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16E4-F8B3-4E18-B8DC-93AA2EF4F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778E-77C0-4916-8DA8-BC3C8854A010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8193-EE0F-4ADF-8969-D7657F2B7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B1FBE-328A-492E-95E9-439F71DC6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74F1-C0E9-47A4-AB24-A06F73E16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5D9D37-7534-4475-859A-D45696D387C6}"/>
              </a:ext>
            </a:extLst>
          </p:cNvPr>
          <p:cNvSpPr/>
          <p:nvPr/>
        </p:nvSpPr>
        <p:spPr>
          <a:xfrm>
            <a:off x="3899471" y="1807110"/>
            <a:ext cx="919537" cy="9195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671F7A-4BD8-4285-A1C8-E0E3455D6A6A}"/>
              </a:ext>
            </a:extLst>
          </p:cNvPr>
          <p:cNvSpPr/>
          <p:nvPr/>
        </p:nvSpPr>
        <p:spPr>
          <a:xfrm>
            <a:off x="5636231" y="1705510"/>
            <a:ext cx="919537" cy="919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6681E3B-8CCB-46DB-BD2B-EA65FA9B70B5}"/>
              </a:ext>
            </a:extLst>
          </p:cNvPr>
          <p:cNvCxnSpPr>
            <a:cxnSpLocks/>
            <a:stCxn id="4" idx="7"/>
            <a:endCxn id="4" idx="1"/>
          </p:cNvCxnSpPr>
          <p:nvPr/>
        </p:nvCxnSpPr>
        <p:spPr>
          <a:xfrm rot="16200000" flipV="1">
            <a:off x="4359240" y="1616667"/>
            <a:ext cx="12700" cy="650211"/>
          </a:xfrm>
          <a:prstGeom prst="curvedConnector3">
            <a:avLst>
              <a:gd name="adj1" fmla="val 6560339"/>
            </a:avLst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985D16D-7C3E-4507-9BA1-0EBBF575C280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>
            <a:off x="4819008" y="2266879"/>
            <a:ext cx="951886" cy="223505"/>
          </a:xfrm>
          <a:prstGeom prst="curvedConnector4">
            <a:avLst>
              <a:gd name="adj1" fmla="val 41592"/>
              <a:gd name="adj2" fmla="val 156822"/>
            </a:avLst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0E79886-61F1-4921-BA87-8693286523C2}"/>
              </a:ext>
            </a:extLst>
          </p:cNvPr>
          <p:cNvCxnSpPr>
            <a:cxnSpLocks/>
            <a:stCxn id="5" idx="5"/>
            <a:endCxn id="4" idx="4"/>
          </p:cNvCxnSpPr>
          <p:nvPr/>
        </p:nvCxnSpPr>
        <p:spPr>
          <a:xfrm rot="5400000">
            <a:off x="5272042" y="1577583"/>
            <a:ext cx="236263" cy="2061865"/>
          </a:xfrm>
          <a:prstGeom prst="curvedConnector3">
            <a:avLst>
              <a:gd name="adj1" fmla="val 196757"/>
            </a:avLst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AE7D90A-4919-4EDD-84E1-F1808BE93820}"/>
              </a:ext>
            </a:extLst>
          </p:cNvPr>
          <p:cNvCxnSpPr>
            <a:cxnSpLocks/>
            <a:stCxn id="5" idx="1"/>
            <a:endCxn id="5" idx="7"/>
          </p:cNvCxnSpPr>
          <p:nvPr/>
        </p:nvCxnSpPr>
        <p:spPr>
          <a:xfrm rot="5400000" flipH="1" flipV="1">
            <a:off x="6095999" y="1515068"/>
            <a:ext cx="12700" cy="650211"/>
          </a:xfrm>
          <a:prstGeom prst="curvedConnector3">
            <a:avLst>
              <a:gd name="adj1" fmla="val 7910339"/>
            </a:avLst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9E079A-A93C-44E8-B881-57735AB5E766}"/>
              </a:ext>
            </a:extLst>
          </p:cNvPr>
          <p:cNvSpPr txBox="1"/>
          <p:nvPr/>
        </p:nvSpPr>
        <p:spPr>
          <a:xfrm>
            <a:off x="6421106" y="957895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14F244-73DD-458C-BF93-86BD204944D5}"/>
              </a:ext>
            </a:extLst>
          </p:cNvPr>
          <p:cNvSpPr txBox="1"/>
          <p:nvPr/>
        </p:nvSpPr>
        <p:spPr>
          <a:xfrm>
            <a:off x="5212094" y="2938989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8FA47B-23F8-420F-A602-00434F0F58D3}"/>
              </a:ext>
            </a:extLst>
          </p:cNvPr>
          <p:cNvSpPr txBox="1"/>
          <p:nvPr/>
        </p:nvSpPr>
        <p:spPr>
          <a:xfrm>
            <a:off x="4964400" y="1964081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ED4E53-F3A9-4756-B857-8CC266CCF2DE}"/>
              </a:ext>
            </a:extLst>
          </p:cNvPr>
          <p:cNvSpPr txBox="1"/>
          <p:nvPr/>
        </p:nvSpPr>
        <p:spPr>
          <a:xfrm>
            <a:off x="4131896" y="773229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328546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2022-03-31T23:31:20Z</dcterms:created>
  <dcterms:modified xsi:type="dcterms:W3CDTF">2022-03-31T23:31:20Z</dcterms:modified>
</cp:coreProperties>
</file>