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E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3" autoAdjust="0"/>
    <p:restoredTop sz="94660"/>
  </p:normalViewPr>
  <p:slideViewPr>
    <p:cSldViewPr snapToGrid="0">
      <p:cViewPr>
        <p:scale>
          <a:sx n="200" d="100"/>
          <a:sy n="200" d="100"/>
        </p:scale>
        <p:origin x="96" y="-2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6B4E-E1FC-45EC-B1AC-67FFEC0DD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44E73-D10B-46BE-95EC-87725B076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B99B9-54EF-48E8-90CE-DA963561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8202-4995-4947-BE81-D21CBC30731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59259-6173-4F2E-A0A5-4616118A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23F0-EEB0-4AAA-BABB-6E530F7F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8D27-8431-4E33-9568-2B9CD71A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8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52DF-C75C-44FE-A5AD-2BC56791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2B94C-89AF-4C3E-9E0A-DA0AF71D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A97CD-1E87-43A4-B0A6-E43F7604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8202-4995-4947-BE81-D21CBC30731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60EA6-E604-4B71-93D7-4A277909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77B0F-0BB4-4DC3-91B2-C68B51B0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8D27-8431-4E33-9568-2B9CD71A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4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240549-5044-43AD-BE1E-A69398C35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EFC3C-EBDB-4BC5-B76B-E714F43F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D917D-41DC-4B3A-B753-E87EA982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8202-4995-4947-BE81-D21CBC30731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CB48-4364-4CFC-A610-3FA945D5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094C-A382-4A8B-95BB-D99D676D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8D27-8431-4E33-9568-2B9CD71A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C6A5-8E34-4670-9804-AB16BB11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FEE7-278E-4E28-A9DF-7B8CA5435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36D7-E487-4B53-8E18-F35257D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8202-4995-4947-BE81-D21CBC30731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1E7C6-7B2D-4B6C-A480-1191E3A0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E0187-AC1B-4FE0-A486-903BAC25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8D27-8431-4E33-9568-2B9CD71A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AD4B-1A1D-493A-9727-97436A8A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C4748-D2C1-4B4A-881D-B4585C4E4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F00DC-8A44-409E-9C35-A70997FA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8202-4995-4947-BE81-D21CBC30731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CB51-36D4-4F13-AA62-BF8249C9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C7F5-5326-4C99-AFAD-038F9C57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8D27-8431-4E33-9568-2B9CD71A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6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AFE4-07A6-4E72-98AA-481C1A81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A4E7-9DF0-4010-B7A0-993B4B6E6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29CE9-8564-4B3A-8BD5-EC9E3F7B5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130AA-ACED-49E2-BB68-5E4B0AC5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8202-4995-4947-BE81-D21CBC30731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0040C-71A7-4460-AC07-BB8CC490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076D-2B19-4CF5-A844-1DBD6481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8D27-8431-4E33-9568-2B9CD71A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0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4B62-42EC-46E8-8B24-66F3F76E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04B46-56FA-422A-A9F1-069190F5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AA9AE-871E-4A49-BE1E-7D1C12BD3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CE73A-B0F3-4840-AAB0-FDC0E0080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0F23F-3B1C-443F-9850-990091C21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3B3D0-69DD-4336-A9D3-3775F6B1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8202-4995-4947-BE81-D21CBC30731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0275D-1C53-49C4-96E1-15ABA4A3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37820-C8D5-4A3F-96AB-A1E23542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8D27-8431-4E33-9568-2B9CD71A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9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F158-DA9F-4C39-8CD4-7045C2AA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DF1AE-AC68-4F91-B55B-7E4F0468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8202-4995-4947-BE81-D21CBC30731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B5A04-AE6D-47CE-8052-FC2EFA4E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94FA5-8014-4572-A097-5F096DDD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8D27-8431-4E33-9568-2B9CD71A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0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8B06E-7C95-4386-9DFC-CC3B4BCC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8202-4995-4947-BE81-D21CBC30731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48F67-E384-48D9-B953-8DA09003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6AF43-0978-4A01-92B3-7E48F0B3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8D27-8431-4E33-9568-2B9CD71A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6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FB1F-F9D1-4663-A6E6-145589B5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9FCA-913F-462C-A8E3-DDC593485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2D0D7-9676-489B-BB24-A8B72F995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4BAE6-7346-447D-8BDB-590027F1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8202-4995-4947-BE81-D21CBC30731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811BF-0A0A-499A-9455-98C3D9F1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DD33B-D89D-4A2C-BC26-E65ED569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8D27-8431-4E33-9568-2B9CD71A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1823-C412-43A1-9369-C459D866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62B2A-C19F-4F09-A463-1A3922555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CB133-CB99-45AB-8BD3-3FD74FF18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CC7D7-D134-4AC7-B353-1E8D6C04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8202-4995-4947-BE81-D21CBC30731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9D400-E346-4AAD-9585-D19580EE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089C5-DCFA-4000-88CD-E2457ED0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8D27-8431-4E33-9568-2B9CD71A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1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EC888-05DC-4BE4-BB4F-F3332F2A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ED1F5-0991-4C13-9494-44AD07078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5815-328A-42B1-B05B-5316DD351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8202-4995-4947-BE81-D21CBC307314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82C1C-1059-42D8-B621-88999FD4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E95-18EC-441F-AADB-3601EA15A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38D27-8431-4E33-9568-2B9CD71A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0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tub_doctors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7FF42-F890-4709-ACAD-2DAFF3A6E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4850" y="340668"/>
            <a:ext cx="4762500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8B8F4-56CE-48EC-AA74-2C7906ACF544}"/>
              </a:ext>
            </a:extLst>
          </p:cNvPr>
          <p:cNvSpPr txBox="1"/>
          <p:nvPr/>
        </p:nvSpPr>
        <p:spPr>
          <a:xfrm>
            <a:off x="3714750" y="6286500"/>
            <a:ext cx="476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Stub_doctors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674F7F-4ACD-41DF-B181-56606783C413}"/>
              </a:ext>
            </a:extLst>
          </p:cNvPr>
          <p:cNvSpPr/>
          <p:nvPr/>
        </p:nvSpPr>
        <p:spPr>
          <a:xfrm>
            <a:off x="7327900" y="1559868"/>
            <a:ext cx="1638300" cy="16383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alpha val="83000"/>
                </a:schemeClr>
              </a:gs>
              <a:gs pos="61000">
                <a:schemeClr val="accent2">
                  <a:lumMod val="40000"/>
                  <a:lumOff val="60000"/>
                </a:schemeClr>
              </a:gs>
              <a:gs pos="100000">
                <a:srgbClr val="EDCE5D"/>
              </a:gs>
            </a:gsLst>
            <a:path path="circle">
              <a:fillToRect t="100000" r="100000"/>
            </a:path>
            <a:tileRect l="-100000" b="-100000"/>
          </a:gradFill>
          <a:ln w="69850">
            <a:solidFill>
              <a:schemeClr val="accent2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8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21615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8</cp:revision>
  <dcterms:created xsi:type="dcterms:W3CDTF">2019-01-31T12:07:12Z</dcterms:created>
  <dcterms:modified xsi:type="dcterms:W3CDTF">2019-02-15T12:22:14Z</dcterms:modified>
</cp:coreProperties>
</file>