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65B-BA81-4EBC-95ED-AD3B66B4D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8BAC5-B2BB-4203-80E1-8F9C30C36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E2F5-7ACF-4B0D-AB35-A0647E88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E224-F258-42A1-B0B1-A40A963A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A581-26BF-48BC-BEF9-9F5A56FA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01DC-A618-4449-A98D-24BE1153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8E7DC-924D-46ED-A945-E88E974A1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F6AB-A85B-444C-9132-B5631F5E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CDF7-AF2D-441B-996B-C96484DD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C955-CD48-4883-B606-A09FA7A9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2B975-6A0C-460C-94AF-5007CE501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B239B-641A-4710-AA9F-0E6E602B6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EFC8-B7EB-47D1-9A68-5784CB10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391F-5240-4910-AEBC-53AA346B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8D78-6AF6-4036-845D-BEB3C409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1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3034-FD2E-42BC-A93B-29817B70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998F-9329-4227-850B-55ADE0EB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6008-4D1A-42F3-AE2D-3CAA3233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A0FE-EF10-435A-AE41-23D9233A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85F6-22D3-4BD4-A54B-EEA88698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58D2-FC98-43A1-914F-7A2FF53F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FC93-0543-47A7-8502-2CADE2B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FC4C-830B-451D-ACAF-7C14D310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52FC3-5760-4799-BDBD-3E86957A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99C4-18F3-49F0-B1C6-6132D9E3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E839-F5A8-43E2-9A9F-36AAA6DE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FAE9-6FD9-4A8A-8628-10CFC27DD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6745F-92DB-4680-9535-037CD2F67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A7199-8D4A-4EC0-8682-25DCAF9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04DA-9F1D-4041-BA23-2E0B515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A75C-2667-4606-B365-218869E6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C885-D0FB-4489-87F1-689A427D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E376-D2C2-4E54-8C00-FBAE4311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9892-52B3-477F-B80E-3F2ED79D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0B05-8002-4CA6-8804-28549A964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D66D4-DFC6-47B4-979C-2D84A9AB1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E1FCA-8263-42C2-B579-F9079F48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9F00-3B05-46AA-8377-8335C495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AAEF7-E414-4EBD-AC5C-6656E3F7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400-272E-44A3-A8B1-DA01CD6B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73C2C-71D9-45AF-A064-7D0A0BF9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7A90E-8A38-4FBF-96FF-963365EF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91A3-25E2-4C33-81C2-FB71AD16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962DA-08F5-4C72-9A91-402E5E36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FBD7-8108-47F6-9603-AC52889A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08C2-6C01-4494-A361-73A11D41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E8A0-5BE6-4B3C-9DCB-2E949D02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2F82-9677-4092-9FAD-1ECD2D4BA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8F67D-B8D1-46F2-987A-66DB5EEFE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1E0A-B955-440C-AD07-CA71FB0A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38282-60B7-4BE6-B3BE-A22DA48C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DCD6-D233-4C74-858F-70B00C15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367B-68FB-4B97-9C37-45E5D06E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148BF-9EF0-41DF-941F-8F000507C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C5F8-21D1-4F5B-BED5-DCB2E88F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DFAD0-EC5E-4410-A508-367CD242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7C8D5-D72B-40B3-ADC2-A4A8B119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BF30F-A707-4137-87BD-64C74496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BE530-E55C-40BB-8E24-236FCA6B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18120-1D5D-4014-BBE7-1A86725F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19B8-DF22-461F-B422-A55CC2F1C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60674-C19B-4BE3-82F9-93C49662F05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7129-91D4-4C29-9FCD-7A92DA9C3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F679-3CEF-4189-A7C4-346D57F43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F066-9AEF-4118-9D29-AA497867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4FEC92-3622-4C48-A7E2-C948862CFDA5}"/>
              </a:ext>
            </a:extLst>
          </p:cNvPr>
          <p:cNvSpPr/>
          <p:nvPr/>
        </p:nvSpPr>
        <p:spPr>
          <a:xfrm>
            <a:off x="5518270" y="3216326"/>
            <a:ext cx="2595214" cy="2117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4878EA8-8317-4549-9ED9-545FD2171D94}"/>
              </a:ext>
            </a:extLst>
          </p:cNvPr>
          <p:cNvSpPr/>
          <p:nvPr/>
        </p:nvSpPr>
        <p:spPr>
          <a:xfrm>
            <a:off x="5518270" y="2232659"/>
            <a:ext cx="3454281" cy="983636"/>
          </a:xfrm>
          <a:custGeom>
            <a:avLst/>
            <a:gdLst>
              <a:gd name="connsiteX0" fmla="*/ 0 w 2844681"/>
              <a:gd name="connsiteY0" fmla="*/ 983636 h 983636"/>
              <a:gd name="connsiteX1" fmla="*/ 245909 w 2844681"/>
              <a:gd name="connsiteY1" fmla="*/ 0 h 983636"/>
              <a:gd name="connsiteX2" fmla="*/ 2844681 w 2844681"/>
              <a:gd name="connsiteY2" fmla="*/ 0 h 983636"/>
              <a:gd name="connsiteX3" fmla="*/ 2598772 w 2844681"/>
              <a:gd name="connsiteY3" fmla="*/ 983636 h 983636"/>
              <a:gd name="connsiteX4" fmla="*/ 0 w 2844681"/>
              <a:gd name="connsiteY4" fmla="*/ 983636 h 983636"/>
              <a:gd name="connsiteX0" fmla="*/ 0 w 3454281"/>
              <a:gd name="connsiteY0" fmla="*/ 983636 h 983636"/>
              <a:gd name="connsiteX1" fmla="*/ 245909 w 3454281"/>
              <a:gd name="connsiteY1" fmla="*/ 0 h 983636"/>
              <a:gd name="connsiteX2" fmla="*/ 3454281 w 3454281"/>
              <a:gd name="connsiteY2" fmla="*/ 0 h 983636"/>
              <a:gd name="connsiteX3" fmla="*/ 2598772 w 3454281"/>
              <a:gd name="connsiteY3" fmla="*/ 983636 h 983636"/>
              <a:gd name="connsiteX4" fmla="*/ 0 w 3454281"/>
              <a:gd name="connsiteY4" fmla="*/ 983636 h 983636"/>
              <a:gd name="connsiteX0" fmla="*/ 0 w 3454281"/>
              <a:gd name="connsiteY0" fmla="*/ 983636 h 983636"/>
              <a:gd name="connsiteX1" fmla="*/ 860271 w 3454281"/>
              <a:gd name="connsiteY1" fmla="*/ 4762 h 983636"/>
              <a:gd name="connsiteX2" fmla="*/ 3454281 w 3454281"/>
              <a:gd name="connsiteY2" fmla="*/ 0 h 983636"/>
              <a:gd name="connsiteX3" fmla="*/ 2598772 w 3454281"/>
              <a:gd name="connsiteY3" fmla="*/ 983636 h 983636"/>
              <a:gd name="connsiteX4" fmla="*/ 0 w 3454281"/>
              <a:gd name="connsiteY4" fmla="*/ 983636 h 983636"/>
              <a:gd name="connsiteX0" fmla="*/ 0 w 3454281"/>
              <a:gd name="connsiteY0" fmla="*/ 983636 h 983636"/>
              <a:gd name="connsiteX1" fmla="*/ 848364 w 3454281"/>
              <a:gd name="connsiteY1" fmla="*/ 4762 h 983636"/>
              <a:gd name="connsiteX2" fmla="*/ 3454281 w 3454281"/>
              <a:gd name="connsiteY2" fmla="*/ 0 h 983636"/>
              <a:gd name="connsiteX3" fmla="*/ 2598772 w 3454281"/>
              <a:gd name="connsiteY3" fmla="*/ 983636 h 983636"/>
              <a:gd name="connsiteX4" fmla="*/ 0 w 3454281"/>
              <a:gd name="connsiteY4" fmla="*/ 983636 h 98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281" h="983636">
                <a:moveTo>
                  <a:pt x="0" y="983636"/>
                </a:moveTo>
                <a:lnTo>
                  <a:pt x="848364" y="4762"/>
                </a:lnTo>
                <a:lnTo>
                  <a:pt x="3454281" y="0"/>
                </a:lnTo>
                <a:lnTo>
                  <a:pt x="2598772" y="983636"/>
                </a:lnTo>
                <a:lnTo>
                  <a:pt x="0" y="983636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7">
            <a:extLst>
              <a:ext uri="{FF2B5EF4-FFF2-40B4-BE49-F238E27FC236}">
                <a16:creationId xmlns:a16="http://schemas.microsoft.com/office/drawing/2014/main" id="{F1E32942-D3BE-4732-85BA-0D18A27D7901}"/>
              </a:ext>
            </a:extLst>
          </p:cNvPr>
          <p:cNvSpPr/>
          <p:nvPr/>
        </p:nvSpPr>
        <p:spPr>
          <a:xfrm rot="5400000" flipH="1">
            <a:off x="6989623" y="3350596"/>
            <a:ext cx="3095148" cy="866478"/>
          </a:xfrm>
          <a:custGeom>
            <a:avLst/>
            <a:gdLst>
              <a:gd name="connsiteX0" fmla="*/ 0 w 2844681"/>
              <a:gd name="connsiteY0" fmla="*/ 983636 h 983636"/>
              <a:gd name="connsiteX1" fmla="*/ 245909 w 2844681"/>
              <a:gd name="connsiteY1" fmla="*/ 0 h 983636"/>
              <a:gd name="connsiteX2" fmla="*/ 2844681 w 2844681"/>
              <a:gd name="connsiteY2" fmla="*/ 0 h 983636"/>
              <a:gd name="connsiteX3" fmla="*/ 2598772 w 2844681"/>
              <a:gd name="connsiteY3" fmla="*/ 983636 h 983636"/>
              <a:gd name="connsiteX4" fmla="*/ 0 w 2844681"/>
              <a:gd name="connsiteY4" fmla="*/ 983636 h 983636"/>
              <a:gd name="connsiteX0" fmla="*/ 0 w 3454281"/>
              <a:gd name="connsiteY0" fmla="*/ 983636 h 983636"/>
              <a:gd name="connsiteX1" fmla="*/ 245909 w 3454281"/>
              <a:gd name="connsiteY1" fmla="*/ 0 h 983636"/>
              <a:gd name="connsiteX2" fmla="*/ 3454281 w 3454281"/>
              <a:gd name="connsiteY2" fmla="*/ 0 h 983636"/>
              <a:gd name="connsiteX3" fmla="*/ 2598772 w 3454281"/>
              <a:gd name="connsiteY3" fmla="*/ 983636 h 983636"/>
              <a:gd name="connsiteX4" fmla="*/ 0 w 3454281"/>
              <a:gd name="connsiteY4" fmla="*/ 983636 h 983636"/>
              <a:gd name="connsiteX0" fmla="*/ 0 w 3454281"/>
              <a:gd name="connsiteY0" fmla="*/ 983636 h 983636"/>
              <a:gd name="connsiteX1" fmla="*/ 860271 w 3454281"/>
              <a:gd name="connsiteY1" fmla="*/ 4762 h 983636"/>
              <a:gd name="connsiteX2" fmla="*/ 3454281 w 3454281"/>
              <a:gd name="connsiteY2" fmla="*/ 0 h 983636"/>
              <a:gd name="connsiteX3" fmla="*/ 2598772 w 3454281"/>
              <a:gd name="connsiteY3" fmla="*/ 983636 h 983636"/>
              <a:gd name="connsiteX4" fmla="*/ 0 w 3454281"/>
              <a:gd name="connsiteY4" fmla="*/ 983636 h 983636"/>
              <a:gd name="connsiteX0" fmla="*/ 0 w 3454281"/>
              <a:gd name="connsiteY0" fmla="*/ 983636 h 983636"/>
              <a:gd name="connsiteX1" fmla="*/ 848364 w 3454281"/>
              <a:gd name="connsiteY1" fmla="*/ 4762 h 983636"/>
              <a:gd name="connsiteX2" fmla="*/ 3454281 w 3454281"/>
              <a:gd name="connsiteY2" fmla="*/ 0 h 983636"/>
              <a:gd name="connsiteX3" fmla="*/ 2598772 w 3454281"/>
              <a:gd name="connsiteY3" fmla="*/ 983636 h 983636"/>
              <a:gd name="connsiteX4" fmla="*/ 0 w 3454281"/>
              <a:gd name="connsiteY4" fmla="*/ 983636 h 983636"/>
              <a:gd name="connsiteX0" fmla="*/ 0 w 3808089"/>
              <a:gd name="connsiteY0" fmla="*/ 978874 h 978874"/>
              <a:gd name="connsiteX1" fmla="*/ 848364 w 3808089"/>
              <a:gd name="connsiteY1" fmla="*/ 0 h 978874"/>
              <a:gd name="connsiteX2" fmla="*/ 3808089 w 3808089"/>
              <a:gd name="connsiteY2" fmla="*/ 117158 h 978874"/>
              <a:gd name="connsiteX3" fmla="*/ 2598772 w 3808089"/>
              <a:gd name="connsiteY3" fmla="*/ 978874 h 978874"/>
              <a:gd name="connsiteX4" fmla="*/ 0 w 3808089"/>
              <a:gd name="connsiteY4" fmla="*/ 978874 h 978874"/>
              <a:gd name="connsiteX0" fmla="*/ 0 w 3808089"/>
              <a:gd name="connsiteY0" fmla="*/ 861716 h 861716"/>
              <a:gd name="connsiteX1" fmla="*/ 1220793 w 3808089"/>
              <a:gd name="connsiteY1" fmla="*/ 12382 h 861716"/>
              <a:gd name="connsiteX2" fmla="*/ 3808089 w 3808089"/>
              <a:gd name="connsiteY2" fmla="*/ 0 h 861716"/>
              <a:gd name="connsiteX3" fmla="*/ 2598772 w 3808089"/>
              <a:gd name="connsiteY3" fmla="*/ 861716 h 861716"/>
              <a:gd name="connsiteX4" fmla="*/ 0 w 3808089"/>
              <a:gd name="connsiteY4" fmla="*/ 861716 h 861716"/>
              <a:gd name="connsiteX0" fmla="*/ 0 w 3796451"/>
              <a:gd name="connsiteY0" fmla="*/ 871241 h 871241"/>
              <a:gd name="connsiteX1" fmla="*/ 1209155 w 3796451"/>
              <a:gd name="connsiteY1" fmla="*/ 12382 h 871241"/>
              <a:gd name="connsiteX2" fmla="*/ 3796451 w 3796451"/>
              <a:gd name="connsiteY2" fmla="*/ 0 h 871241"/>
              <a:gd name="connsiteX3" fmla="*/ 2587134 w 3796451"/>
              <a:gd name="connsiteY3" fmla="*/ 861716 h 871241"/>
              <a:gd name="connsiteX4" fmla="*/ 0 w 3796451"/>
              <a:gd name="connsiteY4" fmla="*/ 871241 h 871241"/>
              <a:gd name="connsiteX0" fmla="*/ 0 w 3796451"/>
              <a:gd name="connsiteY0" fmla="*/ 871241 h 871241"/>
              <a:gd name="connsiteX1" fmla="*/ 1220793 w 3796451"/>
              <a:gd name="connsiteY1" fmla="*/ 6032 h 871241"/>
              <a:gd name="connsiteX2" fmla="*/ 3796451 w 3796451"/>
              <a:gd name="connsiteY2" fmla="*/ 0 h 871241"/>
              <a:gd name="connsiteX3" fmla="*/ 2587134 w 3796451"/>
              <a:gd name="connsiteY3" fmla="*/ 861716 h 871241"/>
              <a:gd name="connsiteX4" fmla="*/ 0 w 3796451"/>
              <a:gd name="connsiteY4" fmla="*/ 871241 h 871241"/>
              <a:gd name="connsiteX0" fmla="*/ 0 w 3781902"/>
              <a:gd name="connsiteY0" fmla="*/ 866478 h 866478"/>
              <a:gd name="connsiteX1" fmla="*/ 1220793 w 3781902"/>
              <a:gd name="connsiteY1" fmla="*/ 1269 h 866478"/>
              <a:gd name="connsiteX2" fmla="*/ 3781902 w 3781902"/>
              <a:gd name="connsiteY2" fmla="*/ 0 h 866478"/>
              <a:gd name="connsiteX3" fmla="*/ 2587134 w 3781902"/>
              <a:gd name="connsiteY3" fmla="*/ 856953 h 866478"/>
              <a:gd name="connsiteX4" fmla="*/ 0 w 3781902"/>
              <a:gd name="connsiteY4" fmla="*/ 866478 h 86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902" h="866478">
                <a:moveTo>
                  <a:pt x="0" y="866478"/>
                </a:moveTo>
                <a:lnTo>
                  <a:pt x="1220793" y="1269"/>
                </a:lnTo>
                <a:lnTo>
                  <a:pt x="3781902" y="0"/>
                </a:lnTo>
                <a:lnTo>
                  <a:pt x="2587134" y="856953"/>
                </a:lnTo>
                <a:lnTo>
                  <a:pt x="0" y="866478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7895FC-CB52-45FE-9D4C-93CA75131BD4}"/>
              </a:ext>
            </a:extLst>
          </p:cNvPr>
          <p:cNvCxnSpPr>
            <a:cxnSpLocks/>
          </p:cNvCxnSpPr>
          <p:nvPr/>
        </p:nvCxnSpPr>
        <p:spPr>
          <a:xfrm flipH="1">
            <a:off x="5524500" y="4363508"/>
            <a:ext cx="842134" cy="967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09D995-898C-4215-9429-C2475C3A28AD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366634" y="2237421"/>
            <a:ext cx="0" cy="21212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EEF2FC-5306-47A7-B9B5-4C24427ED81F}"/>
              </a:ext>
            </a:extLst>
          </p:cNvPr>
          <p:cNvCxnSpPr>
            <a:cxnSpLocks/>
          </p:cNvCxnSpPr>
          <p:nvPr/>
        </p:nvCxnSpPr>
        <p:spPr>
          <a:xfrm>
            <a:off x="6366634" y="4358650"/>
            <a:ext cx="260380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4898821-988D-4AAA-8DCE-467B47293C60}"/>
              </a:ext>
            </a:extLst>
          </p:cNvPr>
          <p:cNvSpPr/>
          <p:nvPr/>
        </p:nvSpPr>
        <p:spPr>
          <a:xfrm>
            <a:off x="7302226" y="378060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305DE-EE25-486E-8409-8C965B262630}"/>
                  </a:ext>
                </a:extLst>
              </p:cNvPr>
              <p:cNvSpPr txBox="1"/>
              <p:nvPr/>
            </p:nvSpPr>
            <p:spPr>
              <a:xfrm>
                <a:off x="6775510" y="389202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305DE-EE25-486E-8409-8C965B26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510" y="3892028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 t="-22951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7886F9-4FAE-4F20-A1A2-C23465AA1360}"/>
              </a:ext>
            </a:extLst>
          </p:cNvPr>
          <p:cNvCxnSpPr>
            <a:cxnSpLocks/>
          </p:cNvCxnSpPr>
          <p:nvPr/>
        </p:nvCxnSpPr>
        <p:spPr>
          <a:xfrm>
            <a:off x="5527796" y="5508625"/>
            <a:ext cx="25856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02B9B2-D64E-40CB-B214-AD5AD5E7417B}"/>
              </a:ext>
            </a:extLst>
          </p:cNvPr>
          <p:cNvCxnSpPr>
            <a:cxnSpLocks/>
          </p:cNvCxnSpPr>
          <p:nvPr/>
        </p:nvCxnSpPr>
        <p:spPr>
          <a:xfrm flipV="1">
            <a:off x="5375395" y="3216295"/>
            <a:ext cx="0" cy="21259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CAF7B7F-2058-4AAF-9CD8-170C3F32C255}"/>
              </a:ext>
            </a:extLst>
          </p:cNvPr>
          <p:cNvCxnSpPr>
            <a:cxnSpLocks/>
          </p:cNvCxnSpPr>
          <p:nvPr/>
        </p:nvCxnSpPr>
        <p:spPr>
          <a:xfrm flipV="1">
            <a:off x="8313508" y="4389652"/>
            <a:ext cx="857099" cy="9727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CA7085C-48BE-4F81-9E37-EBDFC397B158}"/>
                  </a:ext>
                </a:extLst>
              </p:cNvPr>
              <p:cNvSpPr txBox="1"/>
              <p:nvPr/>
            </p:nvSpPr>
            <p:spPr>
              <a:xfrm>
                <a:off x="6531324" y="5500975"/>
                <a:ext cx="488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CA7085C-48BE-4F81-9E37-EBDFC397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24" y="5500975"/>
                <a:ext cx="488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2D5711-6ED0-4B08-AB93-A3C2830C45D0}"/>
                  </a:ext>
                </a:extLst>
              </p:cNvPr>
              <p:cNvSpPr txBox="1"/>
              <p:nvPr/>
            </p:nvSpPr>
            <p:spPr>
              <a:xfrm>
                <a:off x="8727308" y="4775264"/>
                <a:ext cx="488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2D5711-6ED0-4B08-AB93-A3C2830C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08" y="4775264"/>
                <a:ext cx="4883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886194-DB77-40FD-8D7F-FD47B55E61F0}"/>
                  </a:ext>
                </a:extLst>
              </p:cNvPr>
              <p:cNvSpPr txBox="1"/>
              <p:nvPr/>
            </p:nvSpPr>
            <p:spPr>
              <a:xfrm>
                <a:off x="4945338" y="4478126"/>
                <a:ext cx="488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886194-DB77-40FD-8D7F-FD47B55E6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338" y="4478126"/>
                <a:ext cx="4883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row: Right 71">
            <a:extLst>
              <a:ext uri="{FF2B5EF4-FFF2-40B4-BE49-F238E27FC236}">
                <a16:creationId xmlns:a16="http://schemas.microsoft.com/office/drawing/2014/main" id="{99A97A1B-0A17-4112-A51C-1DB7D5DFA9AB}"/>
              </a:ext>
            </a:extLst>
          </p:cNvPr>
          <p:cNvSpPr/>
          <p:nvPr/>
        </p:nvSpPr>
        <p:spPr>
          <a:xfrm>
            <a:off x="8585200" y="3632200"/>
            <a:ext cx="1079500" cy="1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1656D8CE-4450-47BD-9542-E581454999B3}"/>
              </a:ext>
            </a:extLst>
          </p:cNvPr>
          <p:cNvSpPr/>
          <p:nvPr/>
        </p:nvSpPr>
        <p:spPr>
          <a:xfrm rot="10800000">
            <a:off x="4906555" y="3641704"/>
            <a:ext cx="589365" cy="1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A05B53-9A07-4483-AA9D-ABC1369DEEC4}"/>
              </a:ext>
            </a:extLst>
          </p:cNvPr>
          <p:cNvSpPr/>
          <p:nvPr/>
        </p:nvSpPr>
        <p:spPr>
          <a:xfrm>
            <a:off x="5540993" y="3688285"/>
            <a:ext cx="433696" cy="99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8D35B3-1F3E-47E4-A49C-31ED55673D77}"/>
                  </a:ext>
                </a:extLst>
              </p:cNvPr>
              <p:cNvSpPr txBox="1"/>
              <p:nvPr/>
            </p:nvSpPr>
            <p:spPr>
              <a:xfrm>
                <a:off x="9164022" y="3750195"/>
                <a:ext cx="556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8D35B3-1F3E-47E4-A49C-31ED5567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022" y="3750195"/>
                <a:ext cx="556260" cy="369332"/>
              </a:xfrm>
              <a:prstGeom prst="rect">
                <a:avLst/>
              </a:prstGeom>
              <a:blipFill>
                <a:blip r:embed="rId6"/>
                <a:stretch>
                  <a:fillRect t="-6557" r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E07381-F806-4E7A-8B66-43C4A64D50EF}"/>
                  </a:ext>
                </a:extLst>
              </p:cNvPr>
              <p:cNvSpPr txBox="1"/>
              <p:nvPr/>
            </p:nvSpPr>
            <p:spPr>
              <a:xfrm>
                <a:off x="4637344" y="3249512"/>
                <a:ext cx="556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E07381-F806-4E7A-8B66-43C4A64D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44" y="3249512"/>
                <a:ext cx="556260" cy="369332"/>
              </a:xfrm>
              <a:prstGeom prst="rect">
                <a:avLst/>
              </a:prstGeom>
              <a:blipFill>
                <a:blip r:embed="rId7"/>
                <a:stretch>
                  <a:fillRect t="-655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F22551E4-143B-4DF0-8A00-68FB1F0CB631}"/>
              </a:ext>
            </a:extLst>
          </p:cNvPr>
          <p:cNvSpPr/>
          <p:nvPr/>
        </p:nvSpPr>
        <p:spPr>
          <a:xfrm rot="19237199">
            <a:off x="8453406" y="3298878"/>
            <a:ext cx="1123499" cy="1968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D61FF00A-4F2E-4A3F-8DD2-1870EA698CD4}"/>
              </a:ext>
            </a:extLst>
          </p:cNvPr>
          <p:cNvSpPr/>
          <p:nvPr/>
        </p:nvSpPr>
        <p:spPr>
          <a:xfrm rot="17605112">
            <a:off x="5606525" y="3166568"/>
            <a:ext cx="1123499" cy="1968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0C6599-A52C-4B7E-BDA1-9CC053C07ABD}"/>
                  </a:ext>
                </a:extLst>
              </p:cNvPr>
              <p:cNvSpPr txBox="1"/>
              <p:nvPr/>
            </p:nvSpPr>
            <p:spPr>
              <a:xfrm>
                <a:off x="9075402" y="2551387"/>
                <a:ext cx="510540" cy="41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0C6599-A52C-4B7E-BDA1-9CC053C0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402" y="2551387"/>
                <a:ext cx="510540" cy="410946"/>
              </a:xfrm>
              <a:prstGeom prst="rect">
                <a:avLst/>
              </a:prstGeom>
              <a:blipFill>
                <a:blip r:embed="rId8"/>
                <a:stretch>
                  <a:fillRect t="-22388" r="-30120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8A7C3B2-F00D-46B7-B15E-03975CF0AC15}"/>
                  </a:ext>
                </a:extLst>
              </p:cNvPr>
              <p:cNvSpPr txBox="1"/>
              <p:nvPr/>
            </p:nvSpPr>
            <p:spPr>
              <a:xfrm>
                <a:off x="6363796" y="2417602"/>
                <a:ext cx="510540" cy="41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8A7C3B2-F00D-46B7-B15E-03975CF0A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796" y="2417602"/>
                <a:ext cx="510540" cy="410946"/>
              </a:xfrm>
              <a:prstGeom prst="rect">
                <a:avLst/>
              </a:prstGeom>
              <a:blipFill>
                <a:blip r:embed="rId9"/>
                <a:stretch>
                  <a:fillRect t="-22388" r="-29762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14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1</cp:revision>
  <dcterms:created xsi:type="dcterms:W3CDTF">2019-01-24T10:34:51Z</dcterms:created>
  <dcterms:modified xsi:type="dcterms:W3CDTF">2019-01-24T10:37:14Z</dcterms:modified>
</cp:coreProperties>
</file>