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79D8-1C80-B2AB-612D-CE0A97CCB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693BB-A771-BA13-FBB2-21923E263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699A-A264-F3F1-DA85-850D3B8A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B1B2-8F0F-F770-7DC1-65C54216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FA65-1D5A-3F8C-CD02-69E0129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3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B6C3-4A20-9671-EE6C-DA1100B1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3750A-9B3C-740D-F8B7-7B754FC79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8BD2-DEBA-B69D-29BB-257EEAA7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41C2-5B43-2F32-6292-DDB88462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43A5-C975-3641-9381-A9EB6E89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CD6F6-0BE8-636B-6185-B48E1C31F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D557-6F9A-13A7-6185-A75E5F9BA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9157-A321-959B-9A2E-825C100F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293B-B945-DE35-B6CC-E83AB976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A28A7-64DF-5701-B095-3709FE8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0CC9-35DE-4841-AA35-590C00FB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C750-1BB9-E4B4-5041-223D596A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A9AE-A59B-C6C0-B48A-DB0EA3B5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2DCC-50D3-7999-A43B-89B06B76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2658-2ED8-50AE-C704-3694426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AC69-688D-A79B-7729-1DA9CAF4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CBD4-BC21-9874-7116-B883519C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BDD3-30AF-0AAA-DE0C-5CB5C50A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526C-6DE9-6D7B-1A91-F3E2B195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0371-D801-BE1D-D611-C79DD590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6467-12B3-9086-97C1-E7DA884C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B8F5-162E-5EDB-FF17-80334D92D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59E6F-F963-E65E-6F8E-48DFCC8FF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2F7D-DF12-2FA0-EDFC-EF9F73AC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1B6D9-AD2C-461C-CB93-1AFB2F17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6D61-8BE6-29E5-7EEE-4BAF7333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04D1-70C0-DB61-D876-83428C43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3594-A79C-2FE1-3458-E4287F49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0911-717F-F176-031B-CF8C5006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7D431-4568-F3A6-93DE-951A221DB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655EA-2A8D-44AB-6A14-01AF98132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510EA-65EA-3EF5-2EB6-B78A5340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0D7B4-1C69-4E5F-046B-6A79C405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8CB2F-EDF3-E9D2-F605-BC4AA4D5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21E2-11B2-9C19-E1D6-4A194A9B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B7BD-7C94-DD2D-664F-00D8B8DE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E9FD5-52CF-0807-8EFC-D8880B3F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6AF07-1BF3-D9E1-D0B6-653F007A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0C173-646E-8120-356E-2AD5741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FC62B-A7B3-5535-F6CC-14B2FEB4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7F494-0F31-1BCF-EE30-913CECB4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2A30-EBFC-2823-5A08-89861A06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C789-F778-0C58-5B66-BC1543E4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BB19-E225-0B33-522A-3DDEAE679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F668-EE9B-AD00-4F4A-1B3987FB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893C3-EAD6-7BC6-F394-C88D76F0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D6FA-CA6A-7E2D-C7AA-EC982E12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E3FB-01F7-B922-0167-C1F8A894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B4E15-DAEE-204A-2D6A-558ED75D8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552E8-A42E-7E27-38EB-307983EC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C7EB2-E5E2-C79F-85E3-F710823A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D163A-E630-1667-61DA-0EF62408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68CAB-9284-4559-E538-E0577229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12DD9-91E3-1594-768F-F4F5737D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AE15A-B103-F585-EB72-C4EA98E2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1872-BDEA-F64D-23AC-4D81CA99D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D104-06C5-41E7-B314-8C438AA212CC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264F-11D0-E8C0-0247-59DFF41DD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69F0-FB86-F7C4-992B-11A8EE23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BA3D-5251-4A08-A408-680DDB46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7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91A632C5-4B36-14A3-EB98-597CBBA6D9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33402" y="1366512"/>
            <a:ext cx="3778144" cy="3778144"/>
            <a:chOff x="2225" y="545"/>
            <a:chExt cx="3230" cy="323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EC6C8CF-B760-3430-A126-BD65931AB0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25" y="545"/>
              <a:ext cx="3230" cy="3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B8DF15A-4CD4-C77C-C0A6-920DDEAC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1357"/>
              <a:ext cx="2409" cy="2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33EB5A4-1421-4B82-B51A-9124BAD12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554"/>
              <a:ext cx="803" cy="3212"/>
            </a:xfrm>
            <a:custGeom>
              <a:avLst/>
              <a:gdLst>
                <a:gd name="T0" fmla="*/ 0 w 803"/>
                <a:gd name="T1" fmla="*/ 803 h 3212"/>
                <a:gd name="T2" fmla="*/ 803 w 803"/>
                <a:gd name="T3" fmla="*/ 0 h 3212"/>
                <a:gd name="T4" fmla="*/ 803 w 803"/>
                <a:gd name="T5" fmla="*/ 2409 h 3212"/>
                <a:gd name="T6" fmla="*/ 0 w 803"/>
                <a:gd name="T7" fmla="*/ 3212 h 3212"/>
                <a:gd name="T8" fmla="*/ 0 w 803"/>
                <a:gd name="T9" fmla="*/ 803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3212">
                  <a:moveTo>
                    <a:pt x="0" y="803"/>
                  </a:moveTo>
                  <a:lnTo>
                    <a:pt x="803" y="0"/>
                  </a:lnTo>
                  <a:lnTo>
                    <a:pt x="803" y="2409"/>
                  </a:lnTo>
                  <a:lnTo>
                    <a:pt x="0" y="3212"/>
                  </a:lnTo>
                  <a:lnTo>
                    <a:pt x="0" y="803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D990B4-F13D-60BF-DCB7-F93D1B61C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554"/>
              <a:ext cx="3212" cy="803"/>
            </a:xfrm>
            <a:custGeom>
              <a:avLst/>
              <a:gdLst>
                <a:gd name="T0" fmla="*/ 0 w 3212"/>
                <a:gd name="T1" fmla="*/ 803 h 803"/>
                <a:gd name="T2" fmla="*/ 803 w 3212"/>
                <a:gd name="T3" fmla="*/ 0 h 803"/>
                <a:gd name="T4" fmla="*/ 3212 w 3212"/>
                <a:gd name="T5" fmla="*/ 0 h 803"/>
                <a:gd name="T6" fmla="*/ 2409 w 3212"/>
                <a:gd name="T7" fmla="*/ 803 h 803"/>
                <a:gd name="T8" fmla="*/ 0 w 3212"/>
                <a:gd name="T9" fmla="*/ 803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2" h="803">
                  <a:moveTo>
                    <a:pt x="0" y="803"/>
                  </a:moveTo>
                  <a:lnTo>
                    <a:pt x="803" y="0"/>
                  </a:lnTo>
                  <a:lnTo>
                    <a:pt x="3212" y="0"/>
                  </a:lnTo>
                  <a:lnTo>
                    <a:pt x="2409" y="803"/>
                  </a:lnTo>
                  <a:lnTo>
                    <a:pt x="0" y="8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E721CD9-8CA8-FEAC-F200-76091FFC3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554"/>
              <a:ext cx="3212" cy="3212"/>
            </a:xfrm>
            <a:custGeom>
              <a:avLst/>
              <a:gdLst>
                <a:gd name="T0" fmla="*/ 0 w 3212"/>
                <a:gd name="T1" fmla="*/ 803 h 3212"/>
                <a:gd name="T2" fmla="*/ 803 w 3212"/>
                <a:gd name="T3" fmla="*/ 0 h 3212"/>
                <a:gd name="T4" fmla="*/ 3212 w 3212"/>
                <a:gd name="T5" fmla="*/ 0 h 3212"/>
                <a:gd name="T6" fmla="*/ 3212 w 3212"/>
                <a:gd name="T7" fmla="*/ 2409 h 3212"/>
                <a:gd name="T8" fmla="*/ 2409 w 3212"/>
                <a:gd name="T9" fmla="*/ 3212 h 3212"/>
                <a:gd name="T10" fmla="*/ 0 w 3212"/>
                <a:gd name="T11" fmla="*/ 3212 h 3212"/>
                <a:gd name="T12" fmla="*/ 0 w 3212"/>
                <a:gd name="T13" fmla="*/ 803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2" h="3212">
                  <a:moveTo>
                    <a:pt x="0" y="803"/>
                  </a:moveTo>
                  <a:lnTo>
                    <a:pt x="803" y="0"/>
                  </a:lnTo>
                  <a:lnTo>
                    <a:pt x="3212" y="0"/>
                  </a:lnTo>
                  <a:lnTo>
                    <a:pt x="3212" y="2409"/>
                  </a:lnTo>
                  <a:lnTo>
                    <a:pt x="2409" y="3212"/>
                  </a:lnTo>
                  <a:lnTo>
                    <a:pt x="0" y="3212"/>
                  </a:lnTo>
                  <a:lnTo>
                    <a:pt x="0" y="803"/>
                  </a:lnTo>
                  <a:close/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C0525D4-2B87-1206-65C4-BE7DA6334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554"/>
              <a:ext cx="3212" cy="803"/>
            </a:xfrm>
            <a:custGeom>
              <a:avLst/>
              <a:gdLst>
                <a:gd name="T0" fmla="*/ 0 w 3212"/>
                <a:gd name="T1" fmla="*/ 803 h 803"/>
                <a:gd name="T2" fmla="*/ 2409 w 3212"/>
                <a:gd name="T3" fmla="*/ 803 h 803"/>
                <a:gd name="T4" fmla="*/ 3212 w 3212"/>
                <a:gd name="T5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12" h="803">
                  <a:moveTo>
                    <a:pt x="0" y="803"/>
                  </a:moveTo>
                  <a:lnTo>
                    <a:pt x="2409" y="803"/>
                  </a:lnTo>
                  <a:lnTo>
                    <a:pt x="3212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5EC845B9-1D00-2DD2-A4E1-C145788F4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" y="1357"/>
              <a:ext cx="0" cy="240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C987EE-41D6-E674-E321-2E496B9FA140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5683201" y="1377039"/>
            <a:ext cx="0" cy="2825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EDEBA2-840F-C8F2-404A-948AA8A05B42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5683201" y="4194856"/>
            <a:ext cx="28178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A2B061-BA8C-064A-6FAC-AB8E7402F7D5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4743929" y="4194856"/>
            <a:ext cx="939272" cy="9392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4CB6CF-2018-5CE3-9FF0-D3ED441B1907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5683201" y="514350"/>
            <a:ext cx="0" cy="862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8CF7F9-D879-96B7-20B3-2CDA5646BA03}"/>
              </a:ext>
            </a:extLst>
          </p:cNvPr>
          <p:cNvCxnSpPr>
            <a:cxnSpLocks/>
            <a:stCxn id="11" idx="5"/>
          </p:cNvCxnSpPr>
          <p:nvPr/>
        </p:nvCxnSpPr>
        <p:spPr>
          <a:xfrm flipH="1">
            <a:off x="4333875" y="5134128"/>
            <a:ext cx="410054" cy="41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460552-03DF-528C-472C-0BF59C835F03}"/>
              </a:ext>
            </a:extLst>
          </p:cNvPr>
          <p:cNvCxnSpPr>
            <a:cxnSpLocks/>
          </p:cNvCxnSpPr>
          <p:nvPr/>
        </p:nvCxnSpPr>
        <p:spPr>
          <a:xfrm>
            <a:off x="8511546" y="4202545"/>
            <a:ext cx="565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ABF186-5263-C493-8CE1-478C489862FF}"/>
              </a:ext>
            </a:extLst>
          </p:cNvPr>
          <p:cNvCxnSpPr/>
          <p:nvPr/>
        </p:nvCxnSpPr>
        <p:spPr>
          <a:xfrm flipH="1">
            <a:off x="6964218" y="3255583"/>
            <a:ext cx="1067164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6BF145A-D369-303A-A28A-78E5974B0BCD}"/>
              </a:ext>
            </a:extLst>
          </p:cNvPr>
          <p:cNvSpPr/>
          <p:nvPr/>
        </p:nvSpPr>
        <p:spPr>
          <a:xfrm>
            <a:off x="6630420" y="3706876"/>
            <a:ext cx="214456" cy="2144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0649D7-C15E-C3CD-8B90-F27858872EE0}"/>
              </a:ext>
            </a:extLst>
          </p:cNvPr>
          <p:cNvCxnSpPr>
            <a:cxnSpLocks/>
            <a:stCxn id="38" idx="7"/>
          </p:cNvCxnSpPr>
          <p:nvPr/>
        </p:nvCxnSpPr>
        <p:spPr>
          <a:xfrm flipV="1">
            <a:off x="6753812" y="3482975"/>
            <a:ext cx="634413" cy="31496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752C29A-956B-6213-1F74-DD204E1C06CF}"/>
              </a:ext>
            </a:extLst>
          </p:cNvPr>
          <p:cNvSpPr/>
          <p:nvPr/>
        </p:nvSpPr>
        <p:spPr>
          <a:xfrm>
            <a:off x="6714788" y="379124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5C9154-07A9-DFE6-44EC-E6CCFA217BA4}"/>
                  </a:ext>
                </a:extLst>
              </p:cNvPr>
              <p:cNvSpPr txBox="1"/>
              <p:nvPr/>
            </p:nvSpPr>
            <p:spPr>
              <a:xfrm>
                <a:off x="8639051" y="3836963"/>
                <a:ext cx="421115" cy="373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5C9154-07A9-DFE6-44EC-E6CCFA217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051" y="3836963"/>
                <a:ext cx="421115" cy="373146"/>
              </a:xfrm>
              <a:prstGeom prst="rect">
                <a:avLst/>
              </a:prstGeom>
              <a:blipFill>
                <a:blip r:embed="rId2"/>
                <a:stretch>
                  <a:fillRect t="-6452" r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C2C2F3-5F0F-E4F5-9AA4-846C6288EDE0}"/>
                  </a:ext>
                </a:extLst>
              </p:cNvPr>
              <p:cNvSpPr txBox="1"/>
              <p:nvPr/>
            </p:nvSpPr>
            <p:spPr>
              <a:xfrm>
                <a:off x="5213565" y="576362"/>
                <a:ext cx="47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C2C2F3-5F0F-E4F5-9AA4-846C6288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565" y="576362"/>
                <a:ext cx="476470" cy="369332"/>
              </a:xfrm>
              <a:prstGeom prst="rect">
                <a:avLst/>
              </a:prstGeom>
              <a:blipFill>
                <a:blip r:embed="rId3"/>
                <a:stretch>
                  <a:fillRect t="-6667" r="-2435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C692A0-CC35-D4E9-444B-926C2EB243A3}"/>
                  </a:ext>
                </a:extLst>
              </p:cNvPr>
              <p:cNvSpPr txBox="1"/>
              <p:nvPr/>
            </p:nvSpPr>
            <p:spPr>
              <a:xfrm>
                <a:off x="4277986" y="4969823"/>
                <a:ext cx="47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C692A0-CC35-D4E9-444B-926C2EB2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986" y="4969823"/>
                <a:ext cx="476470" cy="369332"/>
              </a:xfrm>
              <a:prstGeom prst="rect">
                <a:avLst/>
              </a:prstGeom>
              <a:blipFill>
                <a:blip r:embed="rId4"/>
                <a:stretch>
                  <a:fillRect t="-6557" r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2012C2-D019-A63F-07CE-F172E7474CED}"/>
                  </a:ext>
                </a:extLst>
              </p:cNvPr>
              <p:cNvSpPr txBox="1"/>
              <p:nvPr/>
            </p:nvSpPr>
            <p:spPr>
              <a:xfrm>
                <a:off x="6933802" y="3600462"/>
                <a:ext cx="47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2012C2-D019-A63F-07CE-F172E747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02" y="3600462"/>
                <a:ext cx="476470" cy="369332"/>
              </a:xfrm>
              <a:prstGeom prst="rect">
                <a:avLst/>
              </a:prstGeom>
              <a:blipFill>
                <a:blip r:embed="rId5"/>
                <a:stretch>
                  <a:fillRect t="-23333" r="-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68203-13AA-E6C1-A805-BCDF9D28E24B}"/>
                  </a:ext>
                </a:extLst>
              </p:cNvPr>
              <p:cNvSpPr txBox="1"/>
              <p:nvPr/>
            </p:nvSpPr>
            <p:spPr>
              <a:xfrm>
                <a:off x="7540692" y="2953992"/>
                <a:ext cx="476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68203-13AA-E6C1-A805-BCDF9D28E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92" y="2953992"/>
                <a:ext cx="476470" cy="369332"/>
              </a:xfrm>
              <a:prstGeom prst="rect">
                <a:avLst/>
              </a:prstGeom>
              <a:blipFill>
                <a:blip r:embed="rId6"/>
                <a:stretch>
                  <a:fillRect t="-6667" r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27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2022-10-23T10:15:01Z</dcterms:created>
  <dcterms:modified xsi:type="dcterms:W3CDTF">2022-10-23T10:35:15Z</dcterms:modified>
</cp:coreProperties>
</file>