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1" r:id="rId3"/>
    <p:sldId id="267" r:id="rId4"/>
    <p:sldId id="263" r:id="rId5"/>
    <p:sldId id="269" r:id="rId6"/>
    <p:sldId id="262" r:id="rId7"/>
    <p:sldId id="256" r:id="rId8"/>
    <p:sldId id="257" r:id="rId9"/>
    <p:sldId id="260" r:id="rId10"/>
    <p:sldId id="258" r:id="rId11"/>
    <p:sldId id="259" r:id="rId12"/>
    <p:sldId id="268" r:id="rId13"/>
    <p:sldId id="266" r:id="rId14"/>
    <p:sldId id="265"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97" autoAdjust="0"/>
    <p:restoredTop sz="94660"/>
  </p:normalViewPr>
  <p:slideViewPr>
    <p:cSldViewPr snapToGrid="0">
      <p:cViewPr>
        <p:scale>
          <a:sx n="200" d="100"/>
          <a:sy n="200" d="100"/>
        </p:scale>
        <p:origin x="-4914"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11865-AE12-4771-815E-601BC208DE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914F6B-5759-4DB9-B211-00868D8A7F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4E4D25-1E74-444A-ABAC-496C7C3845E6}"/>
              </a:ext>
            </a:extLst>
          </p:cNvPr>
          <p:cNvSpPr>
            <a:spLocks noGrp="1"/>
          </p:cNvSpPr>
          <p:nvPr>
            <p:ph type="dt" sz="half" idx="10"/>
          </p:nvPr>
        </p:nvSpPr>
        <p:spPr/>
        <p:txBody>
          <a:bodyPr/>
          <a:lstStyle/>
          <a:p>
            <a:fld id="{08317ACC-F69A-4D52-9851-937E848AFC9D}" type="datetimeFigureOut">
              <a:rPr lang="en-US" smtClean="0"/>
              <a:t>1/15/2022</a:t>
            </a:fld>
            <a:endParaRPr lang="en-US"/>
          </a:p>
        </p:txBody>
      </p:sp>
      <p:sp>
        <p:nvSpPr>
          <p:cNvPr id="5" name="Footer Placeholder 4">
            <a:extLst>
              <a:ext uri="{FF2B5EF4-FFF2-40B4-BE49-F238E27FC236}">
                <a16:creationId xmlns:a16="http://schemas.microsoft.com/office/drawing/2014/main" id="{180C62C3-B8EF-45F7-9A52-18237DBE1B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9E1DF-EC81-44C5-840C-7A961561EC23}"/>
              </a:ext>
            </a:extLst>
          </p:cNvPr>
          <p:cNvSpPr>
            <a:spLocks noGrp="1"/>
          </p:cNvSpPr>
          <p:nvPr>
            <p:ph type="sldNum" sz="quarter" idx="12"/>
          </p:nvPr>
        </p:nvSpPr>
        <p:spPr/>
        <p:txBody>
          <a:bodyPr/>
          <a:lstStyle/>
          <a:p>
            <a:fld id="{A6C1DBC7-4D5F-4871-A7B0-8CE3461E1DB7}" type="slidenum">
              <a:rPr lang="en-US" smtClean="0"/>
              <a:t>‹#›</a:t>
            </a:fld>
            <a:endParaRPr lang="en-US"/>
          </a:p>
        </p:txBody>
      </p:sp>
    </p:spTree>
    <p:extLst>
      <p:ext uri="{BB962C8B-B14F-4D97-AF65-F5344CB8AC3E}">
        <p14:creationId xmlns:p14="http://schemas.microsoft.com/office/powerpoint/2010/main" val="2391510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DDCAC-259E-4B75-A442-CE0D468FEA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E5DBC3-98D1-46B6-B55E-3898B5325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CA85E1-ECE3-4961-A4F7-70F0499158F2}"/>
              </a:ext>
            </a:extLst>
          </p:cNvPr>
          <p:cNvSpPr>
            <a:spLocks noGrp="1"/>
          </p:cNvSpPr>
          <p:nvPr>
            <p:ph type="dt" sz="half" idx="10"/>
          </p:nvPr>
        </p:nvSpPr>
        <p:spPr/>
        <p:txBody>
          <a:bodyPr/>
          <a:lstStyle/>
          <a:p>
            <a:fld id="{08317ACC-F69A-4D52-9851-937E848AFC9D}" type="datetimeFigureOut">
              <a:rPr lang="en-US" smtClean="0"/>
              <a:t>1/15/2022</a:t>
            </a:fld>
            <a:endParaRPr lang="en-US"/>
          </a:p>
        </p:txBody>
      </p:sp>
      <p:sp>
        <p:nvSpPr>
          <p:cNvPr id="5" name="Footer Placeholder 4">
            <a:extLst>
              <a:ext uri="{FF2B5EF4-FFF2-40B4-BE49-F238E27FC236}">
                <a16:creationId xmlns:a16="http://schemas.microsoft.com/office/drawing/2014/main" id="{DC1B6E25-24AE-472A-AE16-64C5302EFF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DCEA1-0CF8-47C2-A321-999F4F69B504}"/>
              </a:ext>
            </a:extLst>
          </p:cNvPr>
          <p:cNvSpPr>
            <a:spLocks noGrp="1"/>
          </p:cNvSpPr>
          <p:nvPr>
            <p:ph type="sldNum" sz="quarter" idx="12"/>
          </p:nvPr>
        </p:nvSpPr>
        <p:spPr/>
        <p:txBody>
          <a:bodyPr/>
          <a:lstStyle/>
          <a:p>
            <a:fld id="{A6C1DBC7-4D5F-4871-A7B0-8CE3461E1DB7}" type="slidenum">
              <a:rPr lang="en-US" smtClean="0"/>
              <a:t>‹#›</a:t>
            </a:fld>
            <a:endParaRPr lang="en-US"/>
          </a:p>
        </p:txBody>
      </p:sp>
    </p:spTree>
    <p:extLst>
      <p:ext uri="{BB962C8B-B14F-4D97-AF65-F5344CB8AC3E}">
        <p14:creationId xmlns:p14="http://schemas.microsoft.com/office/powerpoint/2010/main" val="1241365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805FC-F8F1-449D-B83E-970CCAA96A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F61E45-FE8A-400B-B544-886FDE600D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EC09B3-8F1F-4439-8A48-4A310624C2BF}"/>
              </a:ext>
            </a:extLst>
          </p:cNvPr>
          <p:cNvSpPr>
            <a:spLocks noGrp="1"/>
          </p:cNvSpPr>
          <p:nvPr>
            <p:ph type="dt" sz="half" idx="10"/>
          </p:nvPr>
        </p:nvSpPr>
        <p:spPr/>
        <p:txBody>
          <a:bodyPr/>
          <a:lstStyle/>
          <a:p>
            <a:fld id="{08317ACC-F69A-4D52-9851-937E848AFC9D}" type="datetimeFigureOut">
              <a:rPr lang="en-US" smtClean="0"/>
              <a:t>1/15/2022</a:t>
            </a:fld>
            <a:endParaRPr lang="en-US"/>
          </a:p>
        </p:txBody>
      </p:sp>
      <p:sp>
        <p:nvSpPr>
          <p:cNvPr id="5" name="Footer Placeholder 4">
            <a:extLst>
              <a:ext uri="{FF2B5EF4-FFF2-40B4-BE49-F238E27FC236}">
                <a16:creationId xmlns:a16="http://schemas.microsoft.com/office/drawing/2014/main" id="{025B13BD-0DAF-45BD-9DA2-218FA6E00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BEE605-0BF3-4D6B-A836-E6E991A19C31}"/>
              </a:ext>
            </a:extLst>
          </p:cNvPr>
          <p:cNvSpPr>
            <a:spLocks noGrp="1"/>
          </p:cNvSpPr>
          <p:nvPr>
            <p:ph type="sldNum" sz="quarter" idx="12"/>
          </p:nvPr>
        </p:nvSpPr>
        <p:spPr/>
        <p:txBody>
          <a:bodyPr/>
          <a:lstStyle/>
          <a:p>
            <a:fld id="{A6C1DBC7-4D5F-4871-A7B0-8CE3461E1DB7}" type="slidenum">
              <a:rPr lang="en-US" smtClean="0"/>
              <a:t>‹#›</a:t>
            </a:fld>
            <a:endParaRPr lang="en-US"/>
          </a:p>
        </p:txBody>
      </p:sp>
    </p:spTree>
    <p:extLst>
      <p:ext uri="{BB962C8B-B14F-4D97-AF65-F5344CB8AC3E}">
        <p14:creationId xmlns:p14="http://schemas.microsoft.com/office/powerpoint/2010/main" val="545407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54B85-D3C4-4D4D-8925-924246358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B0D6B3-3814-476A-BEDE-3EA8D13AF0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C31C81-56DC-4D89-B160-E1449B0D56EB}"/>
              </a:ext>
            </a:extLst>
          </p:cNvPr>
          <p:cNvSpPr>
            <a:spLocks noGrp="1"/>
          </p:cNvSpPr>
          <p:nvPr>
            <p:ph type="dt" sz="half" idx="10"/>
          </p:nvPr>
        </p:nvSpPr>
        <p:spPr/>
        <p:txBody>
          <a:bodyPr/>
          <a:lstStyle/>
          <a:p>
            <a:fld id="{08317ACC-F69A-4D52-9851-937E848AFC9D}" type="datetimeFigureOut">
              <a:rPr lang="en-US" smtClean="0"/>
              <a:t>1/15/2022</a:t>
            </a:fld>
            <a:endParaRPr lang="en-US"/>
          </a:p>
        </p:txBody>
      </p:sp>
      <p:sp>
        <p:nvSpPr>
          <p:cNvPr id="5" name="Footer Placeholder 4">
            <a:extLst>
              <a:ext uri="{FF2B5EF4-FFF2-40B4-BE49-F238E27FC236}">
                <a16:creationId xmlns:a16="http://schemas.microsoft.com/office/drawing/2014/main" id="{4914356B-7CC7-42D8-9F1E-BEC17D62B7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30EA0-9933-4AFC-BF2F-597DC8080B18}"/>
              </a:ext>
            </a:extLst>
          </p:cNvPr>
          <p:cNvSpPr>
            <a:spLocks noGrp="1"/>
          </p:cNvSpPr>
          <p:nvPr>
            <p:ph type="sldNum" sz="quarter" idx="12"/>
          </p:nvPr>
        </p:nvSpPr>
        <p:spPr/>
        <p:txBody>
          <a:bodyPr/>
          <a:lstStyle/>
          <a:p>
            <a:fld id="{A6C1DBC7-4D5F-4871-A7B0-8CE3461E1DB7}" type="slidenum">
              <a:rPr lang="en-US" smtClean="0"/>
              <a:t>‹#›</a:t>
            </a:fld>
            <a:endParaRPr lang="en-US"/>
          </a:p>
        </p:txBody>
      </p:sp>
    </p:spTree>
    <p:extLst>
      <p:ext uri="{BB962C8B-B14F-4D97-AF65-F5344CB8AC3E}">
        <p14:creationId xmlns:p14="http://schemas.microsoft.com/office/powerpoint/2010/main" val="1545172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F6F29-04C7-4D55-B573-2BB213E0A3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C0B78C-42D5-4E39-8974-E5CBF6DD12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6D6826-A8A7-4161-939E-AD151B8AA79F}"/>
              </a:ext>
            </a:extLst>
          </p:cNvPr>
          <p:cNvSpPr>
            <a:spLocks noGrp="1"/>
          </p:cNvSpPr>
          <p:nvPr>
            <p:ph type="dt" sz="half" idx="10"/>
          </p:nvPr>
        </p:nvSpPr>
        <p:spPr/>
        <p:txBody>
          <a:bodyPr/>
          <a:lstStyle/>
          <a:p>
            <a:fld id="{08317ACC-F69A-4D52-9851-937E848AFC9D}" type="datetimeFigureOut">
              <a:rPr lang="en-US" smtClean="0"/>
              <a:t>1/15/2022</a:t>
            </a:fld>
            <a:endParaRPr lang="en-US"/>
          </a:p>
        </p:txBody>
      </p:sp>
      <p:sp>
        <p:nvSpPr>
          <p:cNvPr id="5" name="Footer Placeholder 4">
            <a:extLst>
              <a:ext uri="{FF2B5EF4-FFF2-40B4-BE49-F238E27FC236}">
                <a16:creationId xmlns:a16="http://schemas.microsoft.com/office/drawing/2014/main" id="{76CB7BDA-DA54-4F10-A059-70EDD145C3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C971CE-194D-4324-B484-01956EDEF74E}"/>
              </a:ext>
            </a:extLst>
          </p:cNvPr>
          <p:cNvSpPr>
            <a:spLocks noGrp="1"/>
          </p:cNvSpPr>
          <p:nvPr>
            <p:ph type="sldNum" sz="quarter" idx="12"/>
          </p:nvPr>
        </p:nvSpPr>
        <p:spPr/>
        <p:txBody>
          <a:bodyPr/>
          <a:lstStyle/>
          <a:p>
            <a:fld id="{A6C1DBC7-4D5F-4871-A7B0-8CE3461E1DB7}" type="slidenum">
              <a:rPr lang="en-US" smtClean="0"/>
              <a:t>‹#›</a:t>
            </a:fld>
            <a:endParaRPr lang="en-US"/>
          </a:p>
        </p:txBody>
      </p:sp>
    </p:spTree>
    <p:extLst>
      <p:ext uri="{BB962C8B-B14F-4D97-AF65-F5344CB8AC3E}">
        <p14:creationId xmlns:p14="http://schemas.microsoft.com/office/powerpoint/2010/main" val="1913895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454D4-7A7F-4ADC-B043-173808525E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95F13F-9CAC-442A-8D6A-1AD0656586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DA5A32-1A76-428F-A9E7-B39D728709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BD3AE7-5184-4DCE-8BB9-AF0249447465}"/>
              </a:ext>
            </a:extLst>
          </p:cNvPr>
          <p:cNvSpPr>
            <a:spLocks noGrp="1"/>
          </p:cNvSpPr>
          <p:nvPr>
            <p:ph type="dt" sz="half" idx="10"/>
          </p:nvPr>
        </p:nvSpPr>
        <p:spPr/>
        <p:txBody>
          <a:bodyPr/>
          <a:lstStyle/>
          <a:p>
            <a:fld id="{08317ACC-F69A-4D52-9851-937E848AFC9D}" type="datetimeFigureOut">
              <a:rPr lang="en-US" smtClean="0"/>
              <a:t>1/15/2022</a:t>
            </a:fld>
            <a:endParaRPr lang="en-US"/>
          </a:p>
        </p:txBody>
      </p:sp>
      <p:sp>
        <p:nvSpPr>
          <p:cNvPr id="6" name="Footer Placeholder 5">
            <a:extLst>
              <a:ext uri="{FF2B5EF4-FFF2-40B4-BE49-F238E27FC236}">
                <a16:creationId xmlns:a16="http://schemas.microsoft.com/office/drawing/2014/main" id="{93DDDE2B-C208-4AF3-A30C-D6E4649E4D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ABDE14-4EF0-458B-BBE6-2D008F5A739A}"/>
              </a:ext>
            </a:extLst>
          </p:cNvPr>
          <p:cNvSpPr>
            <a:spLocks noGrp="1"/>
          </p:cNvSpPr>
          <p:nvPr>
            <p:ph type="sldNum" sz="quarter" idx="12"/>
          </p:nvPr>
        </p:nvSpPr>
        <p:spPr/>
        <p:txBody>
          <a:bodyPr/>
          <a:lstStyle/>
          <a:p>
            <a:fld id="{A6C1DBC7-4D5F-4871-A7B0-8CE3461E1DB7}" type="slidenum">
              <a:rPr lang="en-US" smtClean="0"/>
              <a:t>‹#›</a:t>
            </a:fld>
            <a:endParaRPr lang="en-US"/>
          </a:p>
        </p:txBody>
      </p:sp>
    </p:spTree>
    <p:extLst>
      <p:ext uri="{BB962C8B-B14F-4D97-AF65-F5344CB8AC3E}">
        <p14:creationId xmlns:p14="http://schemas.microsoft.com/office/powerpoint/2010/main" val="359616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3EA1D-5FBB-43EB-A6FA-1B6958C665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EEB4C3-836D-43C5-81BA-1C9FD044C0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575B26-396F-4F73-9C68-00651B01D5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03829D-62F3-4EEF-A484-15EAD23D2B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FF3B-4702-40AB-A542-32E0F6E68F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EA8715-62B0-495F-A160-AAEA1EC0ECA1}"/>
              </a:ext>
            </a:extLst>
          </p:cNvPr>
          <p:cNvSpPr>
            <a:spLocks noGrp="1"/>
          </p:cNvSpPr>
          <p:nvPr>
            <p:ph type="dt" sz="half" idx="10"/>
          </p:nvPr>
        </p:nvSpPr>
        <p:spPr/>
        <p:txBody>
          <a:bodyPr/>
          <a:lstStyle/>
          <a:p>
            <a:fld id="{08317ACC-F69A-4D52-9851-937E848AFC9D}" type="datetimeFigureOut">
              <a:rPr lang="en-US" smtClean="0"/>
              <a:t>1/15/2022</a:t>
            </a:fld>
            <a:endParaRPr lang="en-US"/>
          </a:p>
        </p:txBody>
      </p:sp>
      <p:sp>
        <p:nvSpPr>
          <p:cNvPr id="8" name="Footer Placeholder 7">
            <a:extLst>
              <a:ext uri="{FF2B5EF4-FFF2-40B4-BE49-F238E27FC236}">
                <a16:creationId xmlns:a16="http://schemas.microsoft.com/office/drawing/2014/main" id="{A8795885-B914-4E5A-A02D-E53C84181E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7004E9-39C6-4315-8E65-BC9BEB1A1D74}"/>
              </a:ext>
            </a:extLst>
          </p:cNvPr>
          <p:cNvSpPr>
            <a:spLocks noGrp="1"/>
          </p:cNvSpPr>
          <p:nvPr>
            <p:ph type="sldNum" sz="quarter" idx="12"/>
          </p:nvPr>
        </p:nvSpPr>
        <p:spPr/>
        <p:txBody>
          <a:bodyPr/>
          <a:lstStyle/>
          <a:p>
            <a:fld id="{A6C1DBC7-4D5F-4871-A7B0-8CE3461E1DB7}" type="slidenum">
              <a:rPr lang="en-US" smtClean="0"/>
              <a:t>‹#›</a:t>
            </a:fld>
            <a:endParaRPr lang="en-US"/>
          </a:p>
        </p:txBody>
      </p:sp>
    </p:spTree>
    <p:extLst>
      <p:ext uri="{BB962C8B-B14F-4D97-AF65-F5344CB8AC3E}">
        <p14:creationId xmlns:p14="http://schemas.microsoft.com/office/powerpoint/2010/main" val="186685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7ADB-A521-41E3-B8DB-2469917662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A4CD1F-7256-439B-85C6-F776BF069C3D}"/>
              </a:ext>
            </a:extLst>
          </p:cNvPr>
          <p:cNvSpPr>
            <a:spLocks noGrp="1"/>
          </p:cNvSpPr>
          <p:nvPr>
            <p:ph type="dt" sz="half" idx="10"/>
          </p:nvPr>
        </p:nvSpPr>
        <p:spPr/>
        <p:txBody>
          <a:bodyPr/>
          <a:lstStyle/>
          <a:p>
            <a:fld id="{08317ACC-F69A-4D52-9851-937E848AFC9D}" type="datetimeFigureOut">
              <a:rPr lang="en-US" smtClean="0"/>
              <a:t>1/15/2022</a:t>
            </a:fld>
            <a:endParaRPr lang="en-US"/>
          </a:p>
        </p:txBody>
      </p:sp>
      <p:sp>
        <p:nvSpPr>
          <p:cNvPr id="4" name="Footer Placeholder 3">
            <a:extLst>
              <a:ext uri="{FF2B5EF4-FFF2-40B4-BE49-F238E27FC236}">
                <a16:creationId xmlns:a16="http://schemas.microsoft.com/office/drawing/2014/main" id="{78A61312-861D-425B-9A47-2F8B10BDEF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1B2D13-07F3-4DC2-92B0-665BC96B480A}"/>
              </a:ext>
            </a:extLst>
          </p:cNvPr>
          <p:cNvSpPr>
            <a:spLocks noGrp="1"/>
          </p:cNvSpPr>
          <p:nvPr>
            <p:ph type="sldNum" sz="quarter" idx="12"/>
          </p:nvPr>
        </p:nvSpPr>
        <p:spPr/>
        <p:txBody>
          <a:bodyPr/>
          <a:lstStyle/>
          <a:p>
            <a:fld id="{A6C1DBC7-4D5F-4871-A7B0-8CE3461E1DB7}" type="slidenum">
              <a:rPr lang="en-US" smtClean="0"/>
              <a:t>‹#›</a:t>
            </a:fld>
            <a:endParaRPr lang="en-US"/>
          </a:p>
        </p:txBody>
      </p:sp>
    </p:spTree>
    <p:extLst>
      <p:ext uri="{BB962C8B-B14F-4D97-AF65-F5344CB8AC3E}">
        <p14:creationId xmlns:p14="http://schemas.microsoft.com/office/powerpoint/2010/main" val="3937127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315F34-E76B-4060-88FB-882E1AC37EA1}"/>
              </a:ext>
            </a:extLst>
          </p:cNvPr>
          <p:cNvSpPr>
            <a:spLocks noGrp="1"/>
          </p:cNvSpPr>
          <p:nvPr>
            <p:ph type="dt" sz="half" idx="10"/>
          </p:nvPr>
        </p:nvSpPr>
        <p:spPr/>
        <p:txBody>
          <a:bodyPr/>
          <a:lstStyle/>
          <a:p>
            <a:fld id="{08317ACC-F69A-4D52-9851-937E848AFC9D}" type="datetimeFigureOut">
              <a:rPr lang="en-US" smtClean="0"/>
              <a:t>1/15/2022</a:t>
            </a:fld>
            <a:endParaRPr lang="en-US"/>
          </a:p>
        </p:txBody>
      </p:sp>
      <p:sp>
        <p:nvSpPr>
          <p:cNvPr id="3" name="Footer Placeholder 2">
            <a:extLst>
              <a:ext uri="{FF2B5EF4-FFF2-40B4-BE49-F238E27FC236}">
                <a16:creationId xmlns:a16="http://schemas.microsoft.com/office/drawing/2014/main" id="{5E355883-8895-4AD2-9AAA-E6A0C3C978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180F4B-1476-469B-B605-AD6B63DBEADB}"/>
              </a:ext>
            </a:extLst>
          </p:cNvPr>
          <p:cNvSpPr>
            <a:spLocks noGrp="1"/>
          </p:cNvSpPr>
          <p:nvPr>
            <p:ph type="sldNum" sz="quarter" idx="12"/>
          </p:nvPr>
        </p:nvSpPr>
        <p:spPr/>
        <p:txBody>
          <a:bodyPr/>
          <a:lstStyle/>
          <a:p>
            <a:fld id="{A6C1DBC7-4D5F-4871-A7B0-8CE3461E1DB7}" type="slidenum">
              <a:rPr lang="en-US" smtClean="0"/>
              <a:t>‹#›</a:t>
            </a:fld>
            <a:endParaRPr lang="en-US"/>
          </a:p>
        </p:txBody>
      </p:sp>
    </p:spTree>
    <p:extLst>
      <p:ext uri="{BB962C8B-B14F-4D97-AF65-F5344CB8AC3E}">
        <p14:creationId xmlns:p14="http://schemas.microsoft.com/office/powerpoint/2010/main" val="382365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3B75-B70E-4D5A-8797-36566695B0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5594E6-283F-4A9C-A4E8-0E2DE59B36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67DFFC-1A2A-4CFE-A29E-751213883D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530BD0-F21C-4D2B-8727-FA82903FDA16}"/>
              </a:ext>
            </a:extLst>
          </p:cNvPr>
          <p:cNvSpPr>
            <a:spLocks noGrp="1"/>
          </p:cNvSpPr>
          <p:nvPr>
            <p:ph type="dt" sz="half" idx="10"/>
          </p:nvPr>
        </p:nvSpPr>
        <p:spPr/>
        <p:txBody>
          <a:bodyPr/>
          <a:lstStyle/>
          <a:p>
            <a:fld id="{08317ACC-F69A-4D52-9851-937E848AFC9D}" type="datetimeFigureOut">
              <a:rPr lang="en-US" smtClean="0"/>
              <a:t>1/15/2022</a:t>
            </a:fld>
            <a:endParaRPr lang="en-US"/>
          </a:p>
        </p:txBody>
      </p:sp>
      <p:sp>
        <p:nvSpPr>
          <p:cNvPr id="6" name="Footer Placeholder 5">
            <a:extLst>
              <a:ext uri="{FF2B5EF4-FFF2-40B4-BE49-F238E27FC236}">
                <a16:creationId xmlns:a16="http://schemas.microsoft.com/office/drawing/2014/main" id="{488C0A05-B6A0-4C55-9BDC-5ABB4DB14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731E53-B8E0-4C72-BDE7-5E331810A345}"/>
              </a:ext>
            </a:extLst>
          </p:cNvPr>
          <p:cNvSpPr>
            <a:spLocks noGrp="1"/>
          </p:cNvSpPr>
          <p:nvPr>
            <p:ph type="sldNum" sz="quarter" idx="12"/>
          </p:nvPr>
        </p:nvSpPr>
        <p:spPr/>
        <p:txBody>
          <a:bodyPr/>
          <a:lstStyle/>
          <a:p>
            <a:fld id="{A6C1DBC7-4D5F-4871-A7B0-8CE3461E1DB7}" type="slidenum">
              <a:rPr lang="en-US" smtClean="0"/>
              <a:t>‹#›</a:t>
            </a:fld>
            <a:endParaRPr lang="en-US"/>
          </a:p>
        </p:txBody>
      </p:sp>
    </p:spTree>
    <p:extLst>
      <p:ext uri="{BB962C8B-B14F-4D97-AF65-F5344CB8AC3E}">
        <p14:creationId xmlns:p14="http://schemas.microsoft.com/office/powerpoint/2010/main" val="1622023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B886E-C95E-4F77-B04D-AE5A0A2A7B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937C75-82FF-48A9-BCE9-1C11F53349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AB43A1-C869-4F74-815A-BD10E8672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3BEC50-65D7-4044-99A4-E3CBB626C60A}"/>
              </a:ext>
            </a:extLst>
          </p:cNvPr>
          <p:cNvSpPr>
            <a:spLocks noGrp="1"/>
          </p:cNvSpPr>
          <p:nvPr>
            <p:ph type="dt" sz="half" idx="10"/>
          </p:nvPr>
        </p:nvSpPr>
        <p:spPr/>
        <p:txBody>
          <a:bodyPr/>
          <a:lstStyle/>
          <a:p>
            <a:fld id="{08317ACC-F69A-4D52-9851-937E848AFC9D}" type="datetimeFigureOut">
              <a:rPr lang="en-US" smtClean="0"/>
              <a:t>1/15/2022</a:t>
            </a:fld>
            <a:endParaRPr lang="en-US"/>
          </a:p>
        </p:txBody>
      </p:sp>
      <p:sp>
        <p:nvSpPr>
          <p:cNvPr id="6" name="Footer Placeholder 5">
            <a:extLst>
              <a:ext uri="{FF2B5EF4-FFF2-40B4-BE49-F238E27FC236}">
                <a16:creationId xmlns:a16="http://schemas.microsoft.com/office/drawing/2014/main" id="{E0018314-51ED-4744-B682-D26396FA94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9BA501-C489-4863-A5F7-7877779331BB}"/>
              </a:ext>
            </a:extLst>
          </p:cNvPr>
          <p:cNvSpPr>
            <a:spLocks noGrp="1"/>
          </p:cNvSpPr>
          <p:nvPr>
            <p:ph type="sldNum" sz="quarter" idx="12"/>
          </p:nvPr>
        </p:nvSpPr>
        <p:spPr/>
        <p:txBody>
          <a:bodyPr/>
          <a:lstStyle/>
          <a:p>
            <a:fld id="{A6C1DBC7-4D5F-4871-A7B0-8CE3461E1DB7}" type="slidenum">
              <a:rPr lang="en-US" smtClean="0"/>
              <a:t>‹#›</a:t>
            </a:fld>
            <a:endParaRPr lang="en-US"/>
          </a:p>
        </p:txBody>
      </p:sp>
    </p:spTree>
    <p:extLst>
      <p:ext uri="{BB962C8B-B14F-4D97-AF65-F5344CB8AC3E}">
        <p14:creationId xmlns:p14="http://schemas.microsoft.com/office/powerpoint/2010/main" val="1457201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DD6899-0931-4317-83B9-16A62AE3A9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25A72C-8315-4B35-8A78-0EA83FC0AA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9CD757-6746-4CDC-8D33-DBC755B52B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317ACC-F69A-4D52-9851-937E848AFC9D}" type="datetimeFigureOut">
              <a:rPr lang="en-US" smtClean="0"/>
              <a:t>1/15/2022</a:t>
            </a:fld>
            <a:endParaRPr lang="en-US"/>
          </a:p>
        </p:txBody>
      </p:sp>
      <p:sp>
        <p:nvSpPr>
          <p:cNvPr id="5" name="Footer Placeholder 4">
            <a:extLst>
              <a:ext uri="{FF2B5EF4-FFF2-40B4-BE49-F238E27FC236}">
                <a16:creationId xmlns:a16="http://schemas.microsoft.com/office/drawing/2014/main" id="{21569CA5-975B-4A27-8501-68ADC4A992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1F21F6-6236-4935-B56A-A95FFC45CE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C1DBC7-4D5F-4871-A7B0-8CE3461E1DB7}" type="slidenum">
              <a:rPr lang="en-US" smtClean="0"/>
              <a:t>‹#›</a:t>
            </a:fld>
            <a:endParaRPr lang="en-US"/>
          </a:p>
        </p:txBody>
      </p:sp>
    </p:spTree>
    <p:extLst>
      <p:ext uri="{BB962C8B-B14F-4D97-AF65-F5344CB8AC3E}">
        <p14:creationId xmlns:p14="http://schemas.microsoft.com/office/powerpoint/2010/main" val="4073647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7.xml"/><Relationship Id="rId5" Type="http://schemas.openxmlformats.org/officeDocument/2006/relationships/image" Target="../media/image160.png"/><Relationship Id="rId4" Type="http://schemas.openxmlformats.org/officeDocument/2006/relationships/image" Target="../media/image150.png"/></Relationships>
</file>

<file path=ppt/slides/_rels/slide11.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7.xml"/><Relationship Id="rId5" Type="http://schemas.openxmlformats.org/officeDocument/2006/relationships/image" Target="../media/image160.png"/><Relationship Id="rId4" Type="http://schemas.openxmlformats.org/officeDocument/2006/relationships/image" Target="../media/image150.png"/></Relationships>
</file>

<file path=ppt/slides/_rels/slide12.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3" Type="http://schemas.openxmlformats.org/officeDocument/2006/relationships/image" Target="../media/image23.png"/><Relationship Id="rId7" Type="http://schemas.openxmlformats.org/officeDocument/2006/relationships/image" Target="../media/image56.png"/><Relationship Id="rId12" Type="http://schemas.openxmlformats.org/officeDocument/2006/relationships/image" Target="../media/image61.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25.png"/><Relationship Id="rId10" Type="http://schemas.openxmlformats.org/officeDocument/2006/relationships/image" Target="../media/image59.png"/><Relationship Id="rId4" Type="http://schemas.openxmlformats.org/officeDocument/2006/relationships/image" Target="../media/image24.png"/><Relationship Id="rId9" Type="http://schemas.openxmlformats.org/officeDocument/2006/relationships/image" Target="../media/image58.png"/></Relationships>
</file>

<file path=ppt/slides/_rels/slide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png"/><Relationship Id="rId1" Type="http://schemas.openxmlformats.org/officeDocument/2006/relationships/slideLayout" Target="../slideLayouts/slideLayout1.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56.png"/><Relationship Id="rId18" Type="http://schemas.openxmlformats.org/officeDocument/2006/relationships/image" Target="../media/image78.png"/><Relationship Id="rId3" Type="http://schemas.openxmlformats.org/officeDocument/2006/relationships/image" Target="../media/image70.png"/><Relationship Id="rId7" Type="http://schemas.openxmlformats.org/officeDocument/2006/relationships/image" Target="../media/image74.png"/><Relationship Id="rId12" Type="http://schemas.openxmlformats.org/officeDocument/2006/relationships/image" Target="../media/image55.png"/><Relationship Id="rId17" Type="http://schemas.openxmlformats.org/officeDocument/2006/relationships/image" Target="../media/image77.png"/><Relationship Id="rId2" Type="http://schemas.openxmlformats.org/officeDocument/2006/relationships/image" Target="../media/image69.png"/><Relationship Id="rId16" Type="http://schemas.openxmlformats.org/officeDocument/2006/relationships/image" Target="../media/image76.png"/><Relationship Id="rId1" Type="http://schemas.openxmlformats.org/officeDocument/2006/relationships/slideLayout" Target="../slideLayouts/slideLayout1.xml"/><Relationship Id="rId6" Type="http://schemas.openxmlformats.org/officeDocument/2006/relationships/image" Target="../media/image73.png"/><Relationship Id="rId11" Type="http://schemas.openxmlformats.org/officeDocument/2006/relationships/image" Target="../media/image25.png"/><Relationship Id="rId5" Type="http://schemas.openxmlformats.org/officeDocument/2006/relationships/image" Target="../media/image72.png"/><Relationship Id="rId15" Type="http://schemas.openxmlformats.org/officeDocument/2006/relationships/image" Target="../media/image75.png"/><Relationship Id="rId10" Type="http://schemas.openxmlformats.org/officeDocument/2006/relationships/image" Target="../media/image24.png"/><Relationship Id="rId19" Type="http://schemas.openxmlformats.org/officeDocument/2006/relationships/image" Target="../media/image79.png"/><Relationship Id="rId4" Type="http://schemas.openxmlformats.org/officeDocument/2006/relationships/image" Target="../media/image71.png"/><Relationship Id="rId9" Type="http://schemas.openxmlformats.org/officeDocument/2006/relationships/image" Target="../media/image23.png"/><Relationship Id="rId14" Type="http://schemas.openxmlformats.org/officeDocument/2006/relationships/image" Target="../media/image57.png"/></Relationships>
</file>

<file path=ppt/slides/_rels/slide15.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55.png"/><Relationship Id="rId18" Type="http://schemas.openxmlformats.org/officeDocument/2006/relationships/image" Target="../media/image77.png"/><Relationship Id="rId3" Type="http://schemas.openxmlformats.org/officeDocument/2006/relationships/image" Target="../media/image70.png"/><Relationship Id="rId7" Type="http://schemas.openxmlformats.org/officeDocument/2006/relationships/image" Target="../media/image81.png"/><Relationship Id="rId12" Type="http://schemas.openxmlformats.org/officeDocument/2006/relationships/image" Target="../media/image25.png"/><Relationship Id="rId17" Type="http://schemas.openxmlformats.org/officeDocument/2006/relationships/image" Target="../media/image76.png"/><Relationship Id="rId2" Type="http://schemas.openxmlformats.org/officeDocument/2006/relationships/image" Target="../media/image69.png"/><Relationship Id="rId16" Type="http://schemas.openxmlformats.org/officeDocument/2006/relationships/image" Target="../media/image75.png"/><Relationship Id="rId20" Type="http://schemas.openxmlformats.org/officeDocument/2006/relationships/image" Target="../media/image79.png"/><Relationship Id="rId1" Type="http://schemas.openxmlformats.org/officeDocument/2006/relationships/slideLayout" Target="../slideLayouts/slideLayout1.xml"/><Relationship Id="rId6" Type="http://schemas.openxmlformats.org/officeDocument/2006/relationships/image" Target="../media/image80.png"/><Relationship Id="rId11" Type="http://schemas.openxmlformats.org/officeDocument/2006/relationships/image" Target="../media/image24.png"/><Relationship Id="rId5" Type="http://schemas.openxmlformats.org/officeDocument/2006/relationships/image" Target="../media/image72.png"/><Relationship Id="rId15" Type="http://schemas.openxmlformats.org/officeDocument/2006/relationships/image" Target="../media/image57.png"/><Relationship Id="rId10" Type="http://schemas.openxmlformats.org/officeDocument/2006/relationships/image" Target="../media/image23.png"/><Relationship Id="rId19" Type="http://schemas.openxmlformats.org/officeDocument/2006/relationships/image" Target="../media/image78.png"/><Relationship Id="rId4" Type="http://schemas.openxmlformats.org/officeDocument/2006/relationships/image" Target="../media/image71.png"/><Relationship Id="rId9" Type="http://schemas.openxmlformats.org/officeDocument/2006/relationships/image" Target="../media/image22.png"/><Relationship Id="rId14" Type="http://schemas.openxmlformats.org/officeDocument/2006/relationships/image" Target="../media/image5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6.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7.xml.rels><?xml version="1.0" encoding="UTF-8" standalone="yes"?>
<Relationships xmlns="http://schemas.openxmlformats.org/package/2006/relationships"><Relationship Id="rId8" Type="http://schemas.openxmlformats.org/officeDocument/2006/relationships/image" Target="../media/image710.png"/><Relationship Id="rId3" Type="http://schemas.openxmlformats.org/officeDocument/2006/relationships/image" Target="../media/image210.png"/><Relationship Id="rId7" Type="http://schemas.openxmlformats.org/officeDocument/2006/relationships/image" Target="../media/image610.png"/><Relationship Id="rId2" Type="http://schemas.openxmlformats.org/officeDocument/2006/relationships/image" Target="../media/image110.png"/><Relationship Id="rId1" Type="http://schemas.openxmlformats.org/officeDocument/2006/relationships/slideLayout" Target="../slideLayouts/slideLayout1.xml"/><Relationship Id="rId6" Type="http://schemas.openxmlformats.org/officeDocument/2006/relationships/image" Target="../media/image510.png"/><Relationship Id="rId5" Type="http://schemas.openxmlformats.org/officeDocument/2006/relationships/image" Target="../media/image410.png"/><Relationship Id="rId4" Type="http://schemas.openxmlformats.org/officeDocument/2006/relationships/image" Target="../media/image310.png"/><Relationship Id="rId9" Type="http://schemas.openxmlformats.org/officeDocument/2006/relationships/image" Target="../media/image82.png"/></Relationships>
</file>

<file path=ppt/slides/_rels/slide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120.png"/><Relationship Id="rId4" Type="http://schemas.openxmlformats.org/officeDocument/2006/relationships/image" Target="../media/image111.png"/></Relationships>
</file>

<file path=ppt/slides/_rels/slide9.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A176D0C-79C7-4321-BAFC-8BF236B39EF7}"/>
                  </a:ext>
                </a:extLst>
              </p:cNvPr>
              <p:cNvSpPr>
                <a:spLocks noGrp="1"/>
              </p:cNvSpPr>
              <p:nvPr>
                <p:ph idx="1"/>
              </p:nvPr>
            </p:nvSpPr>
            <p:spPr>
              <a:xfrm>
                <a:off x="838200" y="114300"/>
                <a:ext cx="10515600" cy="6426200"/>
              </a:xfrm>
            </p:spPr>
            <p:txBody>
              <a:bodyPr>
                <a:normAutofit fontScale="77500" lnSpcReduction="20000"/>
              </a:bodyPr>
              <a:lstStyle/>
              <a:p>
                <a:r>
                  <a:rPr lang="en-US" dirty="0"/>
                  <a:t>Return 19</a:t>
                </a:r>
                <a:r>
                  <a:rPr lang="en-US" baseline="30000" dirty="0"/>
                  <a:t>th</a:t>
                </a:r>
                <a:r>
                  <a:rPr lang="en-US" dirty="0"/>
                  <a:t> century abstract</a:t>
                </a:r>
              </a:p>
              <a:p>
                <a:r>
                  <a:rPr lang="en-US" dirty="0"/>
                  <a:t>We all know ‘no free lunch’ or ‘no perpetual motion’ but how was this established given that it is not at all obvious that work and heat are equivalent (1842 R.J. Mayer found the equivalence)</a:t>
                </a:r>
              </a:p>
              <a:p>
                <a:r>
                  <a:rPr lang="en-US" dirty="0"/>
                  <a:t>Two processes</a:t>
                </a:r>
              </a:p>
              <a:p>
                <a:pPr lvl="1"/>
                <a:r>
                  <a:rPr lang="en-US" dirty="0"/>
                  <a:t>Isothermal expansion of a gas -&gt; the gas does work and its internal energy stays constant (</a:t>
                </a:r>
                <a14:m>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r>
                  <a:rPr lang="en-US" dirty="0"/>
                  <a:t>) so</a:t>
                </a:r>
              </a:p>
              <a:p>
                <a:pPr lvl="2"/>
                <a:r>
                  <a:rPr lang="en-US" dirty="0"/>
                  <a:t>work is pulled from the reservoir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𝑄</m:t>
                    </m:r>
                  </m:oMath>
                </a14:m>
                <a:endParaRPr lang="en-US" dirty="0"/>
              </a:p>
              <a:p>
                <a:pPr lvl="2"/>
                <a:r>
                  <a:rPr lang="en-US" dirty="0"/>
                  <a:t>Doesn’t violate Kelvin since there is also a change in volume</a:t>
                </a:r>
              </a:p>
              <a:p>
                <a:pPr lvl="1"/>
                <a:r>
                  <a:rPr lang="en-US" dirty="0"/>
                  <a:t>Refrigeration -&gt; heat transfers from the cold to the hot</a:t>
                </a:r>
              </a:p>
              <a:p>
                <a:pPr lvl="2"/>
                <a:r>
                  <a:rPr lang="en-US" dirty="0"/>
                  <a:t>Q is pulled at the expense of W being expended</a:t>
                </a:r>
              </a:p>
              <a:p>
                <a:pPr lvl="2"/>
                <a:r>
                  <a:rPr lang="en-US" dirty="0"/>
                  <a:t>Doesn’t violate Clausius since the state changed in the engine the runs the process</a:t>
                </a:r>
              </a:p>
              <a:p>
                <a:r>
                  <a:rPr lang="en-US" dirty="0"/>
                  <a:t>Kelvin no Q to W with no state change</a:t>
                </a:r>
              </a:p>
              <a:p>
                <a:r>
                  <a:rPr lang="en-US" dirty="0"/>
                  <a:t>Clausius no Q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𝑐𝑜𝑙𝑑</m:t>
                        </m:r>
                      </m:sub>
                    </m:sSub>
                  </m:oMath>
                </a14:m>
                <a:r>
                  <a:rPr lang="en-US" dirty="0"/>
                  <a:t>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h𝑜𝑡</m:t>
                        </m:r>
                      </m:sub>
                    </m:sSub>
                  </m:oMath>
                </a14:m>
                <a:r>
                  <a:rPr lang="en-US" dirty="0"/>
                  <a:t> with no state change </a:t>
                </a:r>
              </a:p>
              <a:p>
                <a:r>
                  <a:rPr lang="en-US" dirty="0"/>
                  <a:t>That these two expressions are logically equivalent depends on two ‘engines’</a:t>
                </a:r>
              </a:p>
              <a:p>
                <a:pPr lvl="1"/>
                <a:r>
                  <a:rPr lang="en-US" dirty="0"/>
                  <a:t>Block and incline plane</a:t>
                </a:r>
              </a:p>
              <a:p>
                <a:pPr lvl="1"/>
                <a:r>
                  <a:rPr lang="en-US" dirty="0"/>
                  <a:t>Carnot Cycle – reversible processes allow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h𝑜𝑡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𝑐𝑜𝑙𝑑</m:t>
                        </m:r>
                      </m:sub>
                    </m:sSub>
                  </m:oMath>
                </a14:m>
                <a:endParaRPr lang="en-US" dirty="0"/>
              </a:p>
              <a:p>
                <a:r>
                  <a:rPr lang="en-US" dirty="0"/>
                  <a:t>Logic and diagrams</a:t>
                </a:r>
              </a:p>
              <a:p>
                <a:r>
                  <a:rPr lang="en-US" dirty="0"/>
                  <a:t>Conclude </a:t>
                </a:r>
                <a14:m>
                  <m:oMath xmlns:m="http://schemas.openxmlformats.org/officeDocument/2006/math">
                    <m:r>
                      <a:rPr lang="en-US" b="0" i="1" smtClean="0">
                        <a:latin typeface="Cambria Math" panose="02040503050406030204" pitchFamily="18" charset="0"/>
                      </a:rPr>
                      <m:t>𝑇</m:t>
                    </m:r>
                  </m:oMath>
                </a14:m>
                <a:r>
                  <a:rPr lang="en-US" dirty="0"/>
                  <a:t> governs how heat naturally flows (use 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𝑉</m:t>
                        </m:r>
                      </m:sub>
                    </m:sSub>
                    <m:r>
                      <a:rPr lang="en-US" b="0" i="1" smtClean="0">
                        <a:latin typeface="Cambria Math" panose="02040503050406030204" pitchFamily="18" charset="0"/>
                      </a:rPr>
                      <m:t>=12.5</m:t>
                    </m:r>
                    <m:f>
                      <m:fPr>
                        <m:ctrlPr>
                          <a:rPr lang="en-US" b="0" i="1" smtClean="0">
                            <a:latin typeface="Cambria Math" panose="02040503050406030204" pitchFamily="18" charset="0"/>
                          </a:rPr>
                        </m:ctrlPr>
                      </m:fPr>
                      <m:num>
                        <m:r>
                          <a:rPr lang="en-US" b="0" i="1" smtClean="0">
                            <a:latin typeface="Cambria Math" panose="02040503050406030204" pitchFamily="18" charset="0"/>
                          </a:rPr>
                          <m:t>𝐽</m:t>
                        </m:r>
                      </m:num>
                      <m:den>
                        <m:r>
                          <a:rPr lang="en-US" b="0" i="1" smtClean="0">
                            <a:latin typeface="Cambria Math" panose="02040503050406030204" pitchFamily="18" charset="0"/>
                          </a:rPr>
                          <m:t>𝑚𝑜𝑙</m:t>
                        </m:r>
                        <m:r>
                          <a:rPr lang="en-US" b="0" i="1" smtClean="0">
                            <a:latin typeface="Cambria Math" panose="02040503050406030204" pitchFamily="18" charset="0"/>
                          </a:rPr>
                          <m:t>⋅</m:t>
                        </m:r>
                        <m:r>
                          <a:rPr lang="en-US" b="0" i="1" smtClean="0">
                            <a:latin typeface="Cambria Math" panose="02040503050406030204" pitchFamily="18" charset="0"/>
                          </a:rPr>
                          <m:t>𝐾</m:t>
                        </m:r>
                      </m:den>
                    </m:f>
                  </m:oMath>
                </a14:m>
                <a:endParaRPr lang="en-US" dirty="0"/>
              </a:p>
              <a:p>
                <a:pPr lvl="1"/>
                <a:r>
                  <a:rPr lang="en-US" dirty="0"/>
                  <a:t>10 moles of cold gas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𝐶</m:t>
                        </m:r>
                      </m:sub>
                    </m:sSub>
                    <m:r>
                      <a:rPr lang="en-US" b="0" i="1" smtClean="0">
                        <a:latin typeface="Cambria Math" panose="02040503050406030204" pitchFamily="18" charset="0"/>
                      </a:rPr>
                      <m:t>=0°</m:t>
                    </m:r>
                    <m:r>
                      <a:rPr lang="en-US" b="0" i="1" smtClean="0">
                        <a:latin typeface="Cambria Math" panose="02040503050406030204" pitchFamily="18" charset="0"/>
                      </a:rPr>
                      <m:t>𝐶</m:t>
                    </m:r>
                    <m:r>
                      <a:rPr lang="en-US" b="0" i="1" smtClean="0">
                        <a:latin typeface="Cambria Math" panose="02040503050406030204" pitchFamily="18" charset="0"/>
                      </a:rPr>
                      <m:t>=273.15 </m:t>
                    </m:r>
                    <m:r>
                      <a:rPr lang="en-US" b="0" i="1" smtClean="0">
                        <a:latin typeface="Cambria Math" panose="02040503050406030204" pitchFamily="18" charset="0"/>
                      </a:rPr>
                      <m:t>𝐾</m:t>
                    </m:r>
                  </m:oMath>
                </a14:m>
                <a:r>
                  <a:rPr lang="en-US" dirty="0"/>
                  <a:t> v. 0.1 moles of hot gas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𝐻</m:t>
                        </m:r>
                      </m:sub>
                    </m:sSub>
                    <m:r>
                      <a:rPr lang="en-US" b="0" i="1" smtClean="0">
                        <a:latin typeface="Cambria Math" panose="02040503050406030204" pitchFamily="18" charset="0"/>
                      </a:rPr>
                      <m:t>=100°</m:t>
                    </m:r>
                    <m:r>
                      <a:rPr lang="en-US" b="0" i="1" smtClean="0">
                        <a:latin typeface="Cambria Math" panose="02040503050406030204" pitchFamily="18" charset="0"/>
                      </a:rPr>
                      <m:t>𝐶</m:t>
                    </m:r>
                    <m:r>
                      <a:rPr lang="en-US" b="0" i="1" smtClean="0">
                        <a:latin typeface="Cambria Math" panose="02040503050406030204" pitchFamily="18" charset="0"/>
                      </a:rPr>
                      <m:t>=373.15 </m:t>
                    </m:r>
                    <m:r>
                      <a:rPr lang="en-US" b="0" i="1" smtClean="0">
                        <a:latin typeface="Cambria Math" panose="02040503050406030204" pitchFamily="18" charset="0"/>
                      </a:rPr>
                      <m:t>𝐾</m:t>
                    </m:r>
                  </m:oMath>
                </a14:m>
                <a:endParaRPr lang="en-US" b="0" dirty="0"/>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𝐶</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𝐶</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𝑉</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𝐶</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𝐻</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𝐻</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𝑉</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𝐻</m:t>
                        </m:r>
                      </m:sub>
                    </m:sSub>
                  </m:oMath>
                </a14:m>
                <a:r>
                  <a:rPr lang="en-US" dirty="0"/>
                  <a:t>  </a:t>
                </a:r>
                <a14:m>
                  <m:oMath xmlns:m="http://schemas.openxmlformats.org/officeDocument/2006/math">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𝑈</m:t>
                            </m:r>
                          </m:e>
                          <m:sub>
                            <m:r>
                              <a:rPr lang="en-US" b="0" i="1" dirty="0" smtClean="0">
                                <a:latin typeface="Cambria Math" panose="02040503050406030204" pitchFamily="18" charset="0"/>
                              </a:rPr>
                              <m:t>𝐻</m:t>
                            </m:r>
                          </m:sub>
                        </m:sSub>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𝑈</m:t>
                            </m:r>
                          </m:e>
                          <m:sub>
                            <m:r>
                              <a:rPr lang="en-US" b="0" i="1" dirty="0" smtClean="0">
                                <a:latin typeface="Cambria Math" panose="02040503050406030204" pitchFamily="18" charset="0"/>
                              </a:rPr>
                              <m:t>𝐶</m:t>
                            </m:r>
                          </m:sub>
                        </m:sSub>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𝐻</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m:t>
                            </m:r>
                          </m:e>
                          <m:sub>
                            <m:r>
                              <a:rPr lang="en-US" b="0" i="1" dirty="0" smtClean="0">
                                <a:latin typeface="Cambria Math" panose="02040503050406030204" pitchFamily="18" charset="0"/>
                              </a:rPr>
                              <m:t>𝑉</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𝑇</m:t>
                            </m:r>
                          </m:e>
                          <m:sub>
                            <m:r>
                              <a:rPr lang="en-US" b="0" i="1" dirty="0" smtClean="0">
                                <a:latin typeface="Cambria Math" panose="02040503050406030204" pitchFamily="18" charset="0"/>
                              </a:rPr>
                              <m:t>𝐻</m:t>
                            </m:r>
                          </m:sub>
                        </m:sSub>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𝐶</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m:t>
                            </m:r>
                          </m:e>
                          <m:sub>
                            <m:r>
                              <a:rPr lang="en-US" b="0" i="1" dirty="0" smtClean="0">
                                <a:latin typeface="Cambria Math" panose="02040503050406030204" pitchFamily="18" charset="0"/>
                              </a:rPr>
                              <m:t>𝑉</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𝑇</m:t>
                            </m:r>
                          </m:e>
                          <m:sub>
                            <m:r>
                              <a:rPr lang="en-US" b="0" i="1" dirty="0" smtClean="0">
                                <a:latin typeface="Cambria Math" panose="02040503050406030204" pitchFamily="18" charset="0"/>
                              </a:rPr>
                              <m:t>𝐶</m:t>
                            </m:r>
                          </m:sub>
                        </m:sSub>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0.1⋅373.15</m:t>
                        </m:r>
                      </m:num>
                      <m:den>
                        <m:r>
                          <a:rPr lang="en-US" b="0" i="1" dirty="0" smtClean="0">
                            <a:latin typeface="Cambria Math" panose="02040503050406030204" pitchFamily="18" charset="0"/>
                          </a:rPr>
                          <m:t>10⋅273.15</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73</m:t>
                        </m:r>
                      </m:den>
                    </m:f>
                  </m:oMath>
                </a14:m>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FA176D0C-79C7-4321-BAFC-8BF236B39EF7}"/>
                  </a:ext>
                </a:extLst>
              </p:cNvPr>
              <p:cNvSpPr>
                <a:spLocks noGrp="1" noRot="1" noChangeAspect="1" noMove="1" noResize="1" noEditPoints="1" noAdjustHandles="1" noChangeArrowheads="1" noChangeShapeType="1" noTextEdit="1"/>
              </p:cNvSpPr>
              <p:nvPr>
                <p:ph idx="1"/>
              </p:nvPr>
            </p:nvSpPr>
            <p:spPr>
              <a:xfrm>
                <a:off x="838200" y="114300"/>
                <a:ext cx="10515600" cy="6426200"/>
              </a:xfrm>
              <a:blipFill>
                <a:blip r:embed="rId2"/>
                <a:stretch>
                  <a:fillRect l="-696" t="-1992"/>
                </a:stretch>
              </a:blipFill>
            </p:spPr>
            <p:txBody>
              <a:bodyPr/>
              <a:lstStyle/>
              <a:p>
                <a:r>
                  <a:rPr lang="en-US">
                    <a:noFill/>
                  </a:rPr>
                  <a:t> </a:t>
                </a:r>
              </a:p>
            </p:txBody>
          </p:sp>
        </mc:Fallback>
      </mc:AlternateContent>
    </p:spTree>
    <p:extLst>
      <p:ext uri="{BB962C8B-B14F-4D97-AF65-F5344CB8AC3E}">
        <p14:creationId xmlns:p14="http://schemas.microsoft.com/office/powerpoint/2010/main" val="2919761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 name="Group 214">
            <a:extLst>
              <a:ext uri="{FF2B5EF4-FFF2-40B4-BE49-F238E27FC236}">
                <a16:creationId xmlns:a16="http://schemas.microsoft.com/office/drawing/2014/main" id="{98B9A232-E375-4C49-9D8C-64817660E0B2}"/>
              </a:ext>
            </a:extLst>
          </p:cNvPr>
          <p:cNvGrpSpPr/>
          <p:nvPr/>
        </p:nvGrpSpPr>
        <p:grpSpPr>
          <a:xfrm>
            <a:off x="6093134" y="2388791"/>
            <a:ext cx="3015040" cy="2947664"/>
            <a:chOff x="6093134" y="2388791"/>
            <a:chExt cx="3015040" cy="2947664"/>
          </a:xfrm>
        </p:grpSpPr>
        <p:grpSp>
          <p:nvGrpSpPr>
            <p:cNvPr id="125" name="Group 124">
              <a:extLst>
                <a:ext uri="{FF2B5EF4-FFF2-40B4-BE49-F238E27FC236}">
                  <a16:creationId xmlns:a16="http://schemas.microsoft.com/office/drawing/2014/main" id="{25F312A7-F443-42D8-A346-61337C30167C}"/>
                </a:ext>
              </a:extLst>
            </p:cNvPr>
            <p:cNvGrpSpPr/>
            <p:nvPr/>
          </p:nvGrpSpPr>
          <p:grpSpPr>
            <a:xfrm>
              <a:off x="6093134" y="2388791"/>
              <a:ext cx="3015040" cy="2947664"/>
              <a:chOff x="5781095" y="3838243"/>
              <a:chExt cx="3015040" cy="2947664"/>
            </a:xfrm>
          </p:grpSpPr>
          <p:grpSp>
            <p:nvGrpSpPr>
              <p:cNvPr id="126" name="Group 125">
                <a:extLst>
                  <a:ext uri="{FF2B5EF4-FFF2-40B4-BE49-F238E27FC236}">
                    <a16:creationId xmlns:a16="http://schemas.microsoft.com/office/drawing/2014/main" id="{65970D98-44CD-43FC-B319-4083547E82B0}"/>
                  </a:ext>
                </a:extLst>
              </p:cNvPr>
              <p:cNvGrpSpPr/>
              <p:nvPr/>
            </p:nvGrpSpPr>
            <p:grpSpPr>
              <a:xfrm>
                <a:off x="6096000" y="4103752"/>
                <a:ext cx="2653411" cy="2165142"/>
                <a:chOff x="6096000" y="4103752"/>
                <a:chExt cx="2653411" cy="2165142"/>
              </a:xfrm>
            </p:grpSpPr>
            <p:cxnSp>
              <p:nvCxnSpPr>
                <p:cNvPr id="129" name="Straight Arrow Connector 128">
                  <a:extLst>
                    <a:ext uri="{FF2B5EF4-FFF2-40B4-BE49-F238E27FC236}">
                      <a16:creationId xmlns:a16="http://schemas.microsoft.com/office/drawing/2014/main" id="{3584309C-9531-430B-9600-3AD758A5345B}"/>
                    </a:ext>
                  </a:extLst>
                </p:cNvPr>
                <p:cNvCxnSpPr>
                  <a:cxnSpLocks/>
                </p:cNvCxnSpPr>
                <p:nvPr/>
              </p:nvCxnSpPr>
              <p:spPr>
                <a:xfrm>
                  <a:off x="6096000" y="6268893"/>
                  <a:ext cx="26534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0" name="Straight Arrow Connector 129">
                  <a:extLst>
                    <a:ext uri="{FF2B5EF4-FFF2-40B4-BE49-F238E27FC236}">
                      <a16:creationId xmlns:a16="http://schemas.microsoft.com/office/drawing/2014/main" id="{7128D82A-8882-4473-8D1C-33EC90987CB3}"/>
                    </a:ext>
                  </a:extLst>
                </p:cNvPr>
                <p:cNvCxnSpPr>
                  <a:cxnSpLocks/>
                </p:cNvCxnSpPr>
                <p:nvPr/>
              </p:nvCxnSpPr>
              <p:spPr>
                <a:xfrm flipV="1">
                  <a:off x="6096000" y="4103752"/>
                  <a:ext cx="0" cy="21651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27" name="TextBox 126">
                    <a:extLst>
                      <a:ext uri="{FF2B5EF4-FFF2-40B4-BE49-F238E27FC236}">
                        <a16:creationId xmlns:a16="http://schemas.microsoft.com/office/drawing/2014/main" id="{2450A780-76D8-416E-9EAB-2520EBA1EB55}"/>
                      </a:ext>
                    </a:extLst>
                  </p:cNvPr>
                  <p:cNvSpPr txBox="1"/>
                  <p:nvPr/>
                </p:nvSpPr>
                <p:spPr>
                  <a:xfrm>
                    <a:off x="5781095" y="3838243"/>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oMath>
                      </m:oMathPara>
                    </a14:m>
                    <a:endParaRPr lang="en-US" dirty="0"/>
                  </a:p>
                </p:txBody>
              </p:sp>
            </mc:Choice>
            <mc:Fallback xmlns="">
              <p:sp>
                <p:nvSpPr>
                  <p:cNvPr id="127" name="TextBox 126">
                    <a:extLst>
                      <a:ext uri="{FF2B5EF4-FFF2-40B4-BE49-F238E27FC236}">
                        <a16:creationId xmlns:a16="http://schemas.microsoft.com/office/drawing/2014/main" id="{2450A780-76D8-416E-9EAB-2520EBA1EB55}"/>
                      </a:ext>
                    </a:extLst>
                  </p:cNvPr>
                  <p:cNvSpPr txBox="1">
                    <a:spLocks noRot="1" noChangeAspect="1" noMove="1" noResize="1" noEditPoints="1" noAdjustHandles="1" noChangeArrowheads="1" noChangeShapeType="1" noTextEdit="1"/>
                  </p:cNvSpPr>
                  <p:nvPr/>
                </p:nvSpPr>
                <p:spPr>
                  <a:xfrm>
                    <a:off x="5781095" y="3838243"/>
                    <a:ext cx="221673" cy="369332"/>
                  </a:xfrm>
                  <a:prstGeom prst="rect">
                    <a:avLst/>
                  </a:prstGeom>
                  <a:blipFill>
                    <a:blip r:embed="rId2"/>
                    <a:stretch>
                      <a:fillRect r="-4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BBFF17D4-0B09-451D-B322-522A8E0909BE}"/>
                      </a:ext>
                    </a:extLst>
                  </p:cNvPr>
                  <p:cNvSpPr txBox="1"/>
                  <p:nvPr/>
                </p:nvSpPr>
                <p:spPr>
                  <a:xfrm>
                    <a:off x="8574462" y="6416575"/>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oMath>
                      </m:oMathPara>
                    </a14:m>
                    <a:endParaRPr lang="en-US" dirty="0"/>
                  </a:p>
                </p:txBody>
              </p:sp>
            </mc:Choice>
            <mc:Fallback xmlns="">
              <p:sp>
                <p:nvSpPr>
                  <p:cNvPr id="128" name="TextBox 127">
                    <a:extLst>
                      <a:ext uri="{FF2B5EF4-FFF2-40B4-BE49-F238E27FC236}">
                        <a16:creationId xmlns:a16="http://schemas.microsoft.com/office/drawing/2014/main" id="{BBFF17D4-0B09-451D-B322-522A8E0909BE}"/>
                      </a:ext>
                    </a:extLst>
                  </p:cNvPr>
                  <p:cNvSpPr txBox="1">
                    <a:spLocks noRot="1" noChangeAspect="1" noMove="1" noResize="1" noEditPoints="1" noAdjustHandles="1" noChangeArrowheads="1" noChangeShapeType="1" noTextEdit="1"/>
                  </p:cNvSpPr>
                  <p:nvPr/>
                </p:nvSpPr>
                <p:spPr>
                  <a:xfrm>
                    <a:off x="8574462" y="6416575"/>
                    <a:ext cx="221673" cy="369332"/>
                  </a:xfrm>
                  <a:prstGeom prst="rect">
                    <a:avLst/>
                  </a:prstGeom>
                  <a:blipFill>
                    <a:blip r:embed="rId3"/>
                    <a:stretch>
                      <a:fillRect r="-44444"/>
                    </a:stretch>
                  </a:blipFill>
                </p:spPr>
                <p:txBody>
                  <a:bodyPr/>
                  <a:lstStyle/>
                  <a:p>
                    <a:r>
                      <a:rPr lang="en-US">
                        <a:noFill/>
                      </a:rPr>
                      <a:t> </a:t>
                    </a:r>
                  </a:p>
                </p:txBody>
              </p:sp>
            </mc:Fallback>
          </mc:AlternateContent>
        </p:grpSp>
        <p:cxnSp>
          <p:nvCxnSpPr>
            <p:cNvPr id="131" name="Straight Connector 130">
              <a:extLst>
                <a:ext uri="{FF2B5EF4-FFF2-40B4-BE49-F238E27FC236}">
                  <a16:creationId xmlns:a16="http://schemas.microsoft.com/office/drawing/2014/main" id="{65F13BB0-5AE1-4881-B912-B64773A200EB}"/>
                </a:ext>
              </a:extLst>
            </p:cNvPr>
            <p:cNvCxnSpPr>
              <a:cxnSpLocks/>
              <a:stCxn id="139" idx="1"/>
            </p:cNvCxnSpPr>
            <p:nvPr/>
          </p:nvCxnSpPr>
          <p:spPr>
            <a:xfrm flipH="1">
              <a:off x="8178766" y="4575084"/>
              <a:ext cx="159310" cy="22772"/>
            </a:xfrm>
            <a:prstGeom prst="line">
              <a:avLst/>
            </a:prstGeom>
            <a:ln>
              <a:tailEnd type="stealth" w="med" len="med"/>
            </a:ln>
          </p:spPr>
          <p:style>
            <a:lnRef idx="1">
              <a:schemeClr val="dk1"/>
            </a:lnRef>
            <a:fillRef idx="0">
              <a:schemeClr val="dk1"/>
            </a:fillRef>
            <a:effectRef idx="0">
              <a:schemeClr val="dk1"/>
            </a:effectRef>
            <a:fontRef idx="minor">
              <a:schemeClr val="tx1"/>
            </a:fontRef>
          </p:style>
        </p:cxnSp>
        <p:sp>
          <p:nvSpPr>
            <p:cNvPr id="132" name="Freeform: Shape 131">
              <a:extLst>
                <a:ext uri="{FF2B5EF4-FFF2-40B4-BE49-F238E27FC236}">
                  <a16:creationId xmlns:a16="http://schemas.microsoft.com/office/drawing/2014/main" id="{CD3DC392-6B13-4812-BCC0-DB4A40B2E5D6}"/>
                </a:ext>
              </a:extLst>
            </p:cNvPr>
            <p:cNvSpPr/>
            <p:nvPr/>
          </p:nvSpPr>
          <p:spPr>
            <a:xfrm rot="20074816">
              <a:off x="7160355" y="3002581"/>
              <a:ext cx="330588" cy="1768633"/>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101697 w 253837"/>
                <a:gd name="connsiteY0" fmla="*/ 0 h 2712280"/>
                <a:gd name="connsiteX1" fmla="*/ 253837 w 253837"/>
                <a:gd name="connsiteY1" fmla="*/ 2712279 h 2712280"/>
                <a:gd name="connsiteX0" fmla="*/ 13101 w 165241"/>
                <a:gd name="connsiteY0" fmla="*/ 0 h 2712278"/>
                <a:gd name="connsiteX1" fmla="*/ 165241 w 165241"/>
                <a:gd name="connsiteY1" fmla="*/ 2712279 h 2712278"/>
                <a:gd name="connsiteX0" fmla="*/ 75473 w 227613"/>
                <a:gd name="connsiteY0" fmla="*/ 0 h 2712280"/>
                <a:gd name="connsiteX1" fmla="*/ 227613 w 227613"/>
                <a:gd name="connsiteY1" fmla="*/ 2712279 h 2712280"/>
              </a:gdLst>
              <a:ahLst/>
              <a:cxnLst>
                <a:cxn ang="0">
                  <a:pos x="connsiteX0" y="connsiteY0"/>
                </a:cxn>
                <a:cxn ang="0">
                  <a:pos x="connsiteX1" y="connsiteY1"/>
                </a:cxn>
              </a:cxnLst>
              <a:rect l="l" t="t" r="r" b="b"/>
              <a:pathLst>
                <a:path w="227613" h="2712280">
                  <a:moveTo>
                    <a:pt x="75473" y="0"/>
                  </a:moveTo>
                  <a:cubicBezTo>
                    <a:pt x="-29430" y="598784"/>
                    <a:pt x="-62276" y="1601456"/>
                    <a:pt x="227613" y="271227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Freeform: Shape 132">
              <a:extLst>
                <a:ext uri="{FF2B5EF4-FFF2-40B4-BE49-F238E27FC236}">
                  <a16:creationId xmlns:a16="http://schemas.microsoft.com/office/drawing/2014/main" id="{01ADEC33-9583-4BD8-995E-2B85649FA58A}"/>
                </a:ext>
              </a:extLst>
            </p:cNvPr>
            <p:cNvSpPr/>
            <p:nvPr/>
          </p:nvSpPr>
          <p:spPr>
            <a:xfrm rot="20074816">
              <a:off x="6932767" y="3067463"/>
              <a:ext cx="140983" cy="217270"/>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724082"/>
                <a:gd name="connsiteY0" fmla="*/ 0 h 1551173"/>
                <a:gd name="connsiteX1" fmla="*/ 724082 w 724082"/>
                <a:gd name="connsiteY1" fmla="*/ 1551174 h 1551173"/>
                <a:gd name="connsiteX0" fmla="*/ 0 w 724082"/>
                <a:gd name="connsiteY0" fmla="*/ 0 h 1551175"/>
                <a:gd name="connsiteX1" fmla="*/ 724082 w 724082"/>
                <a:gd name="connsiteY1" fmla="*/ 1551174 h 1551175"/>
                <a:gd name="connsiteX0" fmla="*/ 0 w 724082"/>
                <a:gd name="connsiteY0" fmla="*/ 0 h 1551173"/>
                <a:gd name="connsiteX1" fmla="*/ 724082 w 724082"/>
                <a:gd name="connsiteY1" fmla="*/ 1551174 h 1551173"/>
                <a:gd name="connsiteX0" fmla="*/ 0 w 1091762"/>
                <a:gd name="connsiteY0" fmla="*/ 0 h 1991231"/>
                <a:gd name="connsiteX1" fmla="*/ 1091762 w 1091762"/>
                <a:gd name="connsiteY1" fmla="*/ 1991230 h 1991231"/>
                <a:gd name="connsiteX0" fmla="*/ 0 w 1091762"/>
                <a:gd name="connsiteY0" fmla="*/ 0 h 1991229"/>
                <a:gd name="connsiteX1" fmla="*/ 1091762 w 1091762"/>
                <a:gd name="connsiteY1" fmla="*/ 1991230 h 1991229"/>
                <a:gd name="connsiteX0" fmla="*/ 0 w 1126174"/>
                <a:gd name="connsiteY0" fmla="*/ 0 h 2017241"/>
                <a:gd name="connsiteX1" fmla="*/ 1126174 w 1126174"/>
                <a:gd name="connsiteY1" fmla="*/ 2017241 h 2017241"/>
                <a:gd name="connsiteX0" fmla="*/ 0 w 1126174"/>
                <a:gd name="connsiteY0" fmla="*/ 0 h 2017241"/>
                <a:gd name="connsiteX1" fmla="*/ 1126174 w 1126174"/>
                <a:gd name="connsiteY1" fmla="*/ 2017241 h 2017241"/>
              </a:gdLst>
              <a:ahLst/>
              <a:cxnLst>
                <a:cxn ang="0">
                  <a:pos x="connsiteX0" y="connsiteY0"/>
                </a:cxn>
                <a:cxn ang="0">
                  <a:pos x="connsiteX1" y="connsiteY1"/>
                </a:cxn>
              </a:cxnLst>
              <a:rect l="l" t="t" r="r" b="b"/>
              <a:pathLst>
                <a:path w="1126174" h="2017241">
                  <a:moveTo>
                    <a:pt x="0" y="0"/>
                  </a:moveTo>
                  <a:cubicBezTo>
                    <a:pt x="4778" y="172913"/>
                    <a:pt x="337003" y="1294985"/>
                    <a:pt x="1126174" y="201724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Freeform: Shape 133">
              <a:extLst>
                <a:ext uri="{FF2B5EF4-FFF2-40B4-BE49-F238E27FC236}">
                  <a16:creationId xmlns:a16="http://schemas.microsoft.com/office/drawing/2014/main" id="{8AA78688-2EC1-422A-A773-939A5040E5A7}"/>
                </a:ext>
              </a:extLst>
            </p:cNvPr>
            <p:cNvSpPr/>
            <p:nvPr/>
          </p:nvSpPr>
          <p:spPr>
            <a:xfrm rot="20074816">
              <a:off x="7356553" y="3114955"/>
              <a:ext cx="369344" cy="1644751"/>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101697 w 253837"/>
                <a:gd name="connsiteY0" fmla="*/ 0 h 2712280"/>
                <a:gd name="connsiteX1" fmla="*/ 253837 w 253837"/>
                <a:gd name="connsiteY1" fmla="*/ 2712279 h 2712280"/>
                <a:gd name="connsiteX0" fmla="*/ 13101 w 165241"/>
                <a:gd name="connsiteY0" fmla="*/ 0 h 2712278"/>
                <a:gd name="connsiteX1" fmla="*/ 165241 w 165241"/>
                <a:gd name="connsiteY1" fmla="*/ 2712279 h 2712278"/>
                <a:gd name="connsiteX0" fmla="*/ 75473 w 227613"/>
                <a:gd name="connsiteY0" fmla="*/ 0 h 2712280"/>
                <a:gd name="connsiteX1" fmla="*/ 227613 w 227613"/>
                <a:gd name="connsiteY1" fmla="*/ 2712279 h 2712280"/>
                <a:gd name="connsiteX0" fmla="*/ 61621 w 254297"/>
                <a:gd name="connsiteY0" fmla="*/ 0 h 2522301"/>
                <a:gd name="connsiteX1" fmla="*/ 254297 w 254297"/>
                <a:gd name="connsiteY1" fmla="*/ 2522301 h 2522301"/>
              </a:gdLst>
              <a:ahLst/>
              <a:cxnLst>
                <a:cxn ang="0">
                  <a:pos x="connsiteX0" y="connsiteY0"/>
                </a:cxn>
                <a:cxn ang="0">
                  <a:pos x="connsiteX1" y="connsiteY1"/>
                </a:cxn>
              </a:cxnLst>
              <a:rect l="l" t="t" r="r" b="b"/>
              <a:pathLst>
                <a:path w="254297" h="2522301">
                  <a:moveTo>
                    <a:pt x="61621" y="0"/>
                  </a:moveTo>
                  <a:cubicBezTo>
                    <a:pt x="-43282" y="598784"/>
                    <a:pt x="-35592" y="1411478"/>
                    <a:pt x="254297" y="252230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Freeform: Shape 134">
              <a:extLst>
                <a:ext uri="{FF2B5EF4-FFF2-40B4-BE49-F238E27FC236}">
                  <a16:creationId xmlns:a16="http://schemas.microsoft.com/office/drawing/2014/main" id="{DBCC40E8-25A7-4155-B119-4D8BAA7DFFFE}"/>
                </a:ext>
              </a:extLst>
            </p:cNvPr>
            <p:cNvSpPr/>
            <p:nvPr/>
          </p:nvSpPr>
          <p:spPr>
            <a:xfrm rot="20074816">
              <a:off x="7854973" y="4564630"/>
              <a:ext cx="203227" cy="80752"/>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724082"/>
                <a:gd name="connsiteY0" fmla="*/ 0 h 1551173"/>
                <a:gd name="connsiteX1" fmla="*/ 724082 w 724082"/>
                <a:gd name="connsiteY1" fmla="*/ 1551174 h 1551173"/>
                <a:gd name="connsiteX0" fmla="*/ 0 w 724082"/>
                <a:gd name="connsiteY0" fmla="*/ 0 h 1551175"/>
                <a:gd name="connsiteX1" fmla="*/ 724082 w 724082"/>
                <a:gd name="connsiteY1" fmla="*/ 1551174 h 1551175"/>
                <a:gd name="connsiteX0" fmla="*/ 0 w 724082"/>
                <a:gd name="connsiteY0" fmla="*/ 0 h 1551173"/>
                <a:gd name="connsiteX1" fmla="*/ 724082 w 724082"/>
                <a:gd name="connsiteY1" fmla="*/ 1551174 h 1551173"/>
                <a:gd name="connsiteX0" fmla="*/ 0 w 1091762"/>
                <a:gd name="connsiteY0" fmla="*/ 0 h 1991231"/>
                <a:gd name="connsiteX1" fmla="*/ 1091762 w 1091762"/>
                <a:gd name="connsiteY1" fmla="*/ 1991230 h 1991231"/>
                <a:gd name="connsiteX0" fmla="*/ 0 w 1091762"/>
                <a:gd name="connsiteY0" fmla="*/ 0 h 1991229"/>
                <a:gd name="connsiteX1" fmla="*/ 1091762 w 1091762"/>
                <a:gd name="connsiteY1" fmla="*/ 1991230 h 1991229"/>
                <a:gd name="connsiteX0" fmla="*/ 0 w 1126174"/>
                <a:gd name="connsiteY0" fmla="*/ 0 h 2017241"/>
                <a:gd name="connsiteX1" fmla="*/ 1126174 w 1126174"/>
                <a:gd name="connsiteY1" fmla="*/ 2017241 h 2017241"/>
                <a:gd name="connsiteX0" fmla="*/ 0 w 1126174"/>
                <a:gd name="connsiteY0" fmla="*/ 0 h 2017241"/>
                <a:gd name="connsiteX1" fmla="*/ 1126174 w 1126174"/>
                <a:gd name="connsiteY1" fmla="*/ 2017241 h 2017241"/>
                <a:gd name="connsiteX0" fmla="*/ 0 w 1590725"/>
                <a:gd name="connsiteY0" fmla="*/ 0 h 829616"/>
                <a:gd name="connsiteX1" fmla="*/ 1590722 w 1590725"/>
                <a:gd name="connsiteY1" fmla="*/ 829613 h 829616"/>
                <a:gd name="connsiteX0" fmla="*/ 0 w 1590725"/>
                <a:gd name="connsiteY0" fmla="*/ 0 h 829616"/>
                <a:gd name="connsiteX1" fmla="*/ 1590722 w 1590725"/>
                <a:gd name="connsiteY1" fmla="*/ 829613 h 829616"/>
                <a:gd name="connsiteX0" fmla="*/ -3 w 1623380"/>
                <a:gd name="connsiteY0" fmla="*/ -3 h 749741"/>
                <a:gd name="connsiteX1" fmla="*/ 1623377 w 1623380"/>
                <a:gd name="connsiteY1" fmla="*/ 749738 h 749741"/>
              </a:gdLst>
              <a:ahLst/>
              <a:cxnLst>
                <a:cxn ang="0">
                  <a:pos x="connsiteX0" y="connsiteY0"/>
                </a:cxn>
                <a:cxn ang="0">
                  <a:pos x="connsiteX1" y="connsiteY1"/>
                </a:cxn>
              </a:cxnLst>
              <a:rect l="l" t="t" r="r" b="b"/>
              <a:pathLst>
                <a:path w="1623380" h="749741">
                  <a:moveTo>
                    <a:pt x="-3" y="-3"/>
                  </a:moveTo>
                  <a:cubicBezTo>
                    <a:pt x="4775" y="172910"/>
                    <a:pt x="455733" y="283517"/>
                    <a:pt x="1623377" y="74973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Freeform: Shape 135">
              <a:extLst>
                <a:ext uri="{FF2B5EF4-FFF2-40B4-BE49-F238E27FC236}">
                  <a16:creationId xmlns:a16="http://schemas.microsoft.com/office/drawing/2014/main" id="{B4EBB393-7011-4A1F-AE50-558A84F3B8FF}"/>
                </a:ext>
              </a:extLst>
            </p:cNvPr>
            <p:cNvSpPr/>
            <p:nvPr/>
          </p:nvSpPr>
          <p:spPr>
            <a:xfrm rot="20074816">
              <a:off x="7593768" y="3187805"/>
              <a:ext cx="430967" cy="1557161"/>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101697 w 253837"/>
                <a:gd name="connsiteY0" fmla="*/ 0 h 2712280"/>
                <a:gd name="connsiteX1" fmla="*/ 253837 w 253837"/>
                <a:gd name="connsiteY1" fmla="*/ 2712279 h 2712280"/>
                <a:gd name="connsiteX0" fmla="*/ 13101 w 165241"/>
                <a:gd name="connsiteY0" fmla="*/ 0 h 2712278"/>
                <a:gd name="connsiteX1" fmla="*/ 165241 w 165241"/>
                <a:gd name="connsiteY1" fmla="*/ 2712279 h 2712278"/>
                <a:gd name="connsiteX0" fmla="*/ 75473 w 227613"/>
                <a:gd name="connsiteY0" fmla="*/ 0 h 2712280"/>
                <a:gd name="connsiteX1" fmla="*/ 227613 w 227613"/>
                <a:gd name="connsiteY1" fmla="*/ 2712279 h 2712280"/>
                <a:gd name="connsiteX0" fmla="*/ 47157 w 296725"/>
                <a:gd name="connsiteY0" fmla="*/ 0 h 2931541"/>
                <a:gd name="connsiteX1" fmla="*/ 296725 w 296725"/>
                <a:gd name="connsiteY1" fmla="*/ 2931542 h 2931541"/>
              </a:gdLst>
              <a:ahLst/>
              <a:cxnLst>
                <a:cxn ang="0">
                  <a:pos x="connsiteX0" y="connsiteY0"/>
                </a:cxn>
                <a:cxn ang="0">
                  <a:pos x="connsiteX1" y="connsiteY1"/>
                </a:cxn>
              </a:cxnLst>
              <a:rect l="l" t="t" r="r" b="b"/>
              <a:pathLst>
                <a:path w="296725" h="2931541">
                  <a:moveTo>
                    <a:pt x="47157" y="0"/>
                  </a:moveTo>
                  <a:cubicBezTo>
                    <a:pt x="-57746" y="598784"/>
                    <a:pt x="6836" y="1820719"/>
                    <a:pt x="296725" y="293154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Freeform: Shape 136">
              <a:extLst>
                <a:ext uri="{FF2B5EF4-FFF2-40B4-BE49-F238E27FC236}">
                  <a16:creationId xmlns:a16="http://schemas.microsoft.com/office/drawing/2014/main" id="{4511FAB3-1C2F-412E-9459-7F540F35B56F}"/>
                </a:ext>
              </a:extLst>
            </p:cNvPr>
            <p:cNvSpPr/>
            <p:nvPr/>
          </p:nvSpPr>
          <p:spPr>
            <a:xfrm rot="20074816">
              <a:off x="7209332" y="3206541"/>
              <a:ext cx="105614" cy="153004"/>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724082"/>
                <a:gd name="connsiteY0" fmla="*/ 0 h 1551173"/>
                <a:gd name="connsiteX1" fmla="*/ 724082 w 724082"/>
                <a:gd name="connsiteY1" fmla="*/ 1551174 h 1551173"/>
                <a:gd name="connsiteX0" fmla="*/ 0 w 724082"/>
                <a:gd name="connsiteY0" fmla="*/ 0 h 1551175"/>
                <a:gd name="connsiteX1" fmla="*/ 724082 w 724082"/>
                <a:gd name="connsiteY1" fmla="*/ 1551174 h 1551175"/>
                <a:gd name="connsiteX0" fmla="*/ 0 w 724082"/>
                <a:gd name="connsiteY0" fmla="*/ 0 h 1551173"/>
                <a:gd name="connsiteX1" fmla="*/ 724082 w 724082"/>
                <a:gd name="connsiteY1" fmla="*/ 1551174 h 1551173"/>
                <a:gd name="connsiteX0" fmla="*/ 0 w 1091762"/>
                <a:gd name="connsiteY0" fmla="*/ 0 h 1991231"/>
                <a:gd name="connsiteX1" fmla="*/ 1091762 w 1091762"/>
                <a:gd name="connsiteY1" fmla="*/ 1991230 h 1991231"/>
                <a:gd name="connsiteX0" fmla="*/ 0 w 1091762"/>
                <a:gd name="connsiteY0" fmla="*/ 0 h 1991229"/>
                <a:gd name="connsiteX1" fmla="*/ 1091762 w 1091762"/>
                <a:gd name="connsiteY1" fmla="*/ 1991230 h 1991229"/>
                <a:gd name="connsiteX0" fmla="*/ 0 w 1126174"/>
                <a:gd name="connsiteY0" fmla="*/ 0 h 2017241"/>
                <a:gd name="connsiteX1" fmla="*/ 1126174 w 1126174"/>
                <a:gd name="connsiteY1" fmla="*/ 2017241 h 2017241"/>
                <a:gd name="connsiteX0" fmla="*/ 0 w 1126174"/>
                <a:gd name="connsiteY0" fmla="*/ 0 h 2017241"/>
                <a:gd name="connsiteX1" fmla="*/ 1126174 w 1126174"/>
                <a:gd name="connsiteY1" fmla="*/ 2017241 h 2017241"/>
                <a:gd name="connsiteX0" fmla="*/ 0 w 843646"/>
                <a:gd name="connsiteY0" fmla="*/ 0 h 1420564"/>
                <a:gd name="connsiteX1" fmla="*/ 843648 w 843646"/>
                <a:gd name="connsiteY1" fmla="*/ 1420562 h 1420564"/>
                <a:gd name="connsiteX0" fmla="*/ 0 w 843646"/>
                <a:gd name="connsiteY0" fmla="*/ 0 h 1420564"/>
                <a:gd name="connsiteX1" fmla="*/ 843648 w 843646"/>
                <a:gd name="connsiteY1" fmla="*/ 1420562 h 1420564"/>
              </a:gdLst>
              <a:ahLst/>
              <a:cxnLst>
                <a:cxn ang="0">
                  <a:pos x="connsiteX0" y="connsiteY0"/>
                </a:cxn>
                <a:cxn ang="0">
                  <a:pos x="connsiteX1" y="connsiteY1"/>
                </a:cxn>
              </a:cxnLst>
              <a:rect l="l" t="t" r="r" b="b"/>
              <a:pathLst>
                <a:path w="843646" h="1420564">
                  <a:moveTo>
                    <a:pt x="0" y="0"/>
                  </a:moveTo>
                  <a:cubicBezTo>
                    <a:pt x="4778" y="172913"/>
                    <a:pt x="62642" y="678332"/>
                    <a:pt x="843648" y="142056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Freeform: Shape 137">
              <a:extLst>
                <a:ext uri="{FF2B5EF4-FFF2-40B4-BE49-F238E27FC236}">
                  <a16:creationId xmlns:a16="http://schemas.microsoft.com/office/drawing/2014/main" id="{E047DEB8-F6B1-4C75-8951-1175A8D3EB47}"/>
                </a:ext>
              </a:extLst>
            </p:cNvPr>
            <p:cNvSpPr/>
            <p:nvPr/>
          </p:nvSpPr>
          <p:spPr>
            <a:xfrm rot="20074816">
              <a:off x="7424601" y="3112147"/>
              <a:ext cx="369344" cy="1644751"/>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101697 w 253837"/>
                <a:gd name="connsiteY0" fmla="*/ 0 h 2712280"/>
                <a:gd name="connsiteX1" fmla="*/ 253837 w 253837"/>
                <a:gd name="connsiteY1" fmla="*/ 2712279 h 2712280"/>
                <a:gd name="connsiteX0" fmla="*/ 13101 w 165241"/>
                <a:gd name="connsiteY0" fmla="*/ 0 h 2712278"/>
                <a:gd name="connsiteX1" fmla="*/ 165241 w 165241"/>
                <a:gd name="connsiteY1" fmla="*/ 2712279 h 2712278"/>
                <a:gd name="connsiteX0" fmla="*/ 75473 w 227613"/>
                <a:gd name="connsiteY0" fmla="*/ 0 h 2712280"/>
                <a:gd name="connsiteX1" fmla="*/ 227613 w 227613"/>
                <a:gd name="connsiteY1" fmla="*/ 2712279 h 2712280"/>
                <a:gd name="connsiteX0" fmla="*/ 61621 w 254297"/>
                <a:gd name="connsiteY0" fmla="*/ 0 h 2522301"/>
                <a:gd name="connsiteX1" fmla="*/ 254297 w 254297"/>
                <a:gd name="connsiteY1" fmla="*/ 2522301 h 2522301"/>
              </a:gdLst>
              <a:ahLst/>
              <a:cxnLst>
                <a:cxn ang="0">
                  <a:pos x="connsiteX0" y="connsiteY0"/>
                </a:cxn>
                <a:cxn ang="0">
                  <a:pos x="connsiteX1" y="connsiteY1"/>
                </a:cxn>
              </a:cxnLst>
              <a:rect l="l" t="t" r="r" b="b"/>
              <a:pathLst>
                <a:path w="254297" h="2522301">
                  <a:moveTo>
                    <a:pt x="61621" y="0"/>
                  </a:moveTo>
                  <a:cubicBezTo>
                    <a:pt x="-43282" y="598784"/>
                    <a:pt x="-35592" y="1411478"/>
                    <a:pt x="254297" y="252230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Freeform: Shape 138">
              <a:extLst>
                <a:ext uri="{FF2B5EF4-FFF2-40B4-BE49-F238E27FC236}">
                  <a16:creationId xmlns:a16="http://schemas.microsoft.com/office/drawing/2014/main" id="{F1D128FD-5E6F-44DC-887A-FEE890C0DA2C}"/>
                </a:ext>
              </a:extLst>
            </p:cNvPr>
            <p:cNvSpPr/>
            <p:nvPr/>
          </p:nvSpPr>
          <p:spPr>
            <a:xfrm rot="20074816">
              <a:off x="8129620" y="4542369"/>
              <a:ext cx="201077" cy="79730"/>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724082"/>
                <a:gd name="connsiteY0" fmla="*/ 0 h 1551173"/>
                <a:gd name="connsiteX1" fmla="*/ 724082 w 724082"/>
                <a:gd name="connsiteY1" fmla="*/ 1551174 h 1551173"/>
                <a:gd name="connsiteX0" fmla="*/ 0 w 724082"/>
                <a:gd name="connsiteY0" fmla="*/ 0 h 1551175"/>
                <a:gd name="connsiteX1" fmla="*/ 724082 w 724082"/>
                <a:gd name="connsiteY1" fmla="*/ 1551174 h 1551175"/>
                <a:gd name="connsiteX0" fmla="*/ 0 w 724082"/>
                <a:gd name="connsiteY0" fmla="*/ 0 h 1551173"/>
                <a:gd name="connsiteX1" fmla="*/ 724082 w 724082"/>
                <a:gd name="connsiteY1" fmla="*/ 1551174 h 1551173"/>
                <a:gd name="connsiteX0" fmla="*/ 0 w 1091762"/>
                <a:gd name="connsiteY0" fmla="*/ 0 h 1991231"/>
                <a:gd name="connsiteX1" fmla="*/ 1091762 w 1091762"/>
                <a:gd name="connsiteY1" fmla="*/ 1991230 h 1991231"/>
                <a:gd name="connsiteX0" fmla="*/ 0 w 1091762"/>
                <a:gd name="connsiteY0" fmla="*/ 0 h 1991229"/>
                <a:gd name="connsiteX1" fmla="*/ 1091762 w 1091762"/>
                <a:gd name="connsiteY1" fmla="*/ 1991230 h 1991229"/>
                <a:gd name="connsiteX0" fmla="*/ 0 w 1126174"/>
                <a:gd name="connsiteY0" fmla="*/ 0 h 2017241"/>
                <a:gd name="connsiteX1" fmla="*/ 1126174 w 1126174"/>
                <a:gd name="connsiteY1" fmla="*/ 2017241 h 2017241"/>
                <a:gd name="connsiteX0" fmla="*/ 0 w 1126174"/>
                <a:gd name="connsiteY0" fmla="*/ 0 h 2017241"/>
                <a:gd name="connsiteX1" fmla="*/ 1126174 w 1126174"/>
                <a:gd name="connsiteY1" fmla="*/ 2017241 h 2017241"/>
                <a:gd name="connsiteX0" fmla="*/ 0 w 1590725"/>
                <a:gd name="connsiteY0" fmla="*/ 0 h 829616"/>
                <a:gd name="connsiteX1" fmla="*/ 1590722 w 1590725"/>
                <a:gd name="connsiteY1" fmla="*/ 829613 h 829616"/>
                <a:gd name="connsiteX0" fmla="*/ 0 w 1590725"/>
                <a:gd name="connsiteY0" fmla="*/ 0 h 829616"/>
                <a:gd name="connsiteX1" fmla="*/ 1590722 w 1590725"/>
                <a:gd name="connsiteY1" fmla="*/ 829613 h 829616"/>
                <a:gd name="connsiteX0" fmla="*/ 1 w 1606206"/>
                <a:gd name="connsiteY0" fmla="*/ -2 h 740253"/>
                <a:gd name="connsiteX1" fmla="*/ 1606203 w 1606206"/>
                <a:gd name="connsiteY1" fmla="*/ 740250 h 740253"/>
              </a:gdLst>
              <a:ahLst/>
              <a:cxnLst>
                <a:cxn ang="0">
                  <a:pos x="connsiteX0" y="connsiteY0"/>
                </a:cxn>
                <a:cxn ang="0">
                  <a:pos x="connsiteX1" y="connsiteY1"/>
                </a:cxn>
              </a:cxnLst>
              <a:rect l="l" t="t" r="r" b="b"/>
              <a:pathLst>
                <a:path w="1606206" h="740253">
                  <a:moveTo>
                    <a:pt x="1" y="-2"/>
                  </a:moveTo>
                  <a:cubicBezTo>
                    <a:pt x="4779" y="172911"/>
                    <a:pt x="438559" y="274029"/>
                    <a:pt x="1606203" y="74025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Freeform: Shape 139">
              <a:extLst>
                <a:ext uri="{FF2B5EF4-FFF2-40B4-BE49-F238E27FC236}">
                  <a16:creationId xmlns:a16="http://schemas.microsoft.com/office/drawing/2014/main" id="{EBB3D6F7-7954-4CD4-8E35-889FB8361EFE}"/>
                </a:ext>
              </a:extLst>
            </p:cNvPr>
            <p:cNvSpPr/>
            <p:nvPr/>
          </p:nvSpPr>
          <p:spPr>
            <a:xfrm rot="20074816">
              <a:off x="7668466" y="3179115"/>
              <a:ext cx="430967" cy="1557161"/>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101697 w 253837"/>
                <a:gd name="connsiteY0" fmla="*/ 0 h 2712280"/>
                <a:gd name="connsiteX1" fmla="*/ 253837 w 253837"/>
                <a:gd name="connsiteY1" fmla="*/ 2712279 h 2712280"/>
                <a:gd name="connsiteX0" fmla="*/ 13101 w 165241"/>
                <a:gd name="connsiteY0" fmla="*/ 0 h 2712278"/>
                <a:gd name="connsiteX1" fmla="*/ 165241 w 165241"/>
                <a:gd name="connsiteY1" fmla="*/ 2712279 h 2712278"/>
                <a:gd name="connsiteX0" fmla="*/ 75473 w 227613"/>
                <a:gd name="connsiteY0" fmla="*/ 0 h 2712280"/>
                <a:gd name="connsiteX1" fmla="*/ 227613 w 227613"/>
                <a:gd name="connsiteY1" fmla="*/ 2712279 h 2712280"/>
                <a:gd name="connsiteX0" fmla="*/ 47157 w 296725"/>
                <a:gd name="connsiteY0" fmla="*/ 0 h 2931541"/>
                <a:gd name="connsiteX1" fmla="*/ 296725 w 296725"/>
                <a:gd name="connsiteY1" fmla="*/ 2931542 h 2931541"/>
              </a:gdLst>
              <a:ahLst/>
              <a:cxnLst>
                <a:cxn ang="0">
                  <a:pos x="connsiteX0" y="connsiteY0"/>
                </a:cxn>
                <a:cxn ang="0">
                  <a:pos x="connsiteX1" y="connsiteY1"/>
                </a:cxn>
              </a:cxnLst>
              <a:rect l="l" t="t" r="r" b="b"/>
              <a:pathLst>
                <a:path w="296725" h="2931541">
                  <a:moveTo>
                    <a:pt x="47157" y="0"/>
                  </a:moveTo>
                  <a:cubicBezTo>
                    <a:pt x="-57746" y="598784"/>
                    <a:pt x="6836" y="1820719"/>
                    <a:pt x="296725" y="293154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Freeform: Shape 140">
              <a:extLst>
                <a:ext uri="{FF2B5EF4-FFF2-40B4-BE49-F238E27FC236}">
                  <a16:creationId xmlns:a16="http://schemas.microsoft.com/office/drawing/2014/main" id="{A4733C37-0EF4-41BF-81E9-A4946202E08D}"/>
                </a:ext>
              </a:extLst>
            </p:cNvPr>
            <p:cNvSpPr/>
            <p:nvPr/>
          </p:nvSpPr>
          <p:spPr>
            <a:xfrm rot="19683331">
              <a:off x="7822769" y="3204047"/>
              <a:ext cx="320583" cy="1513577"/>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101697 w 253837"/>
                <a:gd name="connsiteY0" fmla="*/ 0 h 2712280"/>
                <a:gd name="connsiteX1" fmla="*/ 253837 w 253837"/>
                <a:gd name="connsiteY1" fmla="*/ 2712279 h 2712280"/>
                <a:gd name="connsiteX0" fmla="*/ 13101 w 165241"/>
                <a:gd name="connsiteY0" fmla="*/ 0 h 2712278"/>
                <a:gd name="connsiteX1" fmla="*/ 165241 w 165241"/>
                <a:gd name="connsiteY1" fmla="*/ 2712279 h 2712278"/>
                <a:gd name="connsiteX0" fmla="*/ 75473 w 227613"/>
                <a:gd name="connsiteY0" fmla="*/ 0 h 2712280"/>
                <a:gd name="connsiteX1" fmla="*/ 227613 w 227613"/>
                <a:gd name="connsiteY1" fmla="*/ 2712279 h 2712280"/>
                <a:gd name="connsiteX0" fmla="*/ 61621 w 254297"/>
                <a:gd name="connsiteY0" fmla="*/ 0 h 2522301"/>
                <a:gd name="connsiteX1" fmla="*/ 254297 w 254297"/>
                <a:gd name="connsiteY1" fmla="*/ 2522301 h 2522301"/>
                <a:gd name="connsiteX0" fmla="*/ 82066 w 217652"/>
                <a:gd name="connsiteY0" fmla="*/ 0 h 2339732"/>
                <a:gd name="connsiteX1" fmla="*/ 217652 w 217652"/>
                <a:gd name="connsiteY1" fmla="*/ 2339732 h 2339732"/>
                <a:gd name="connsiteX0" fmla="*/ 79934 w 220724"/>
                <a:gd name="connsiteY0" fmla="*/ -1 h 2321139"/>
                <a:gd name="connsiteX1" fmla="*/ 220724 w 220724"/>
                <a:gd name="connsiteY1" fmla="*/ 2321139 h 2321139"/>
              </a:gdLst>
              <a:ahLst/>
              <a:cxnLst>
                <a:cxn ang="0">
                  <a:pos x="connsiteX0" y="connsiteY0"/>
                </a:cxn>
                <a:cxn ang="0">
                  <a:pos x="connsiteX1" y="connsiteY1"/>
                </a:cxn>
              </a:cxnLst>
              <a:rect l="l" t="t" r="r" b="b"/>
              <a:pathLst>
                <a:path w="220724" h="2321139">
                  <a:moveTo>
                    <a:pt x="79934" y="-1"/>
                  </a:moveTo>
                  <a:cubicBezTo>
                    <a:pt x="-24969" y="598783"/>
                    <a:pt x="-69165" y="1210316"/>
                    <a:pt x="220724" y="232113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41">
              <a:extLst>
                <a:ext uri="{FF2B5EF4-FFF2-40B4-BE49-F238E27FC236}">
                  <a16:creationId xmlns:a16="http://schemas.microsoft.com/office/drawing/2014/main" id="{BB669E57-8369-4774-83B6-0AA32B87B169}"/>
                </a:ext>
              </a:extLst>
            </p:cNvPr>
            <p:cNvSpPr/>
            <p:nvPr/>
          </p:nvSpPr>
          <p:spPr>
            <a:xfrm rot="18927209">
              <a:off x="7444712" y="3277223"/>
              <a:ext cx="79640" cy="109439"/>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724082"/>
                <a:gd name="connsiteY0" fmla="*/ 0 h 1551173"/>
                <a:gd name="connsiteX1" fmla="*/ 724082 w 724082"/>
                <a:gd name="connsiteY1" fmla="*/ 1551174 h 1551173"/>
                <a:gd name="connsiteX0" fmla="*/ 0 w 724082"/>
                <a:gd name="connsiteY0" fmla="*/ 0 h 1551175"/>
                <a:gd name="connsiteX1" fmla="*/ 724082 w 724082"/>
                <a:gd name="connsiteY1" fmla="*/ 1551174 h 1551175"/>
                <a:gd name="connsiteX0" fmla="*/ 0 w 724082"/>
                <a:gd name="connsiteY0" fmla="*/ 0 h 1551173"/>
                <a:gd name="connsiteX1" fmla="*/ 724082 w 724082"/>
                <a:gd name="connsiteY1" fmla="*/ 1551174 h 1551173"/>
                <a:gd name="connsiteX0" fmla="*/ 0 w 1091762"/>
                <a:gd name="connsiteY0" fmla="*/ 0 h 1991231"/>
                <a:gd name="connsiteX1" fmla="*/ 1091762 w 1091762"/>
                <a:gd name="connsiteY1" fmla="*/ 1991230 h 1991231"/>
                <a:gd name="connsiteX0" fmla="*/ 0 w 1091762"/>
                <a:gd name="connsiteY0" fmla="*/ 0 h 1991229"/>
                <a:gd name="connsiteX1" fmla="*/ 1091762 w 1091762"/>
                <a:gd name="connsiteY1" fmla="*/ 1991230 h 1991229"/>
                <a:gd name="connsiteX0" fmla="*/ 0 w 1126174"/>
                <a:gd name="connsiteY0" fmla="*/ 0 h 2017241"/>
                <a:gd name="connsiteX1" fmla="*/ 1126174 w 1126174"/>
                <a:gd name="connsiteY1" fmla="*/ 2017241 h 2017241"/>
                <a:gd name="connsiteX0" fmla="*/ 0 w 1126174"/>
                <a:gd name="connsiteY0" fmla="*/ 0 h 2017241"/>
                <a:gd name="connsiteX1" fmla="*/ 1126174 w 1126174"/>
                <a:gd name="connsiteY1" fmla="*/ 2017241 h 2017241"/>
                <a:gd name="connsiteX0" fmla="*/ 0 w 843646"/>
                <a:gd name="connsiteY0" fmla="*/ 0 h 1420564"/>
                <a:gd name="connsiteX1" fmla="*/ 843648 w 843646"/>
                <a:gd name="connsiteY1" fmla="*/ 1420562 h 1420564"/>
                <a:gd name="connsiteX0" fmla="*/ 0 w 843646"/>
                <a:gd name="connsiteY0" fmla="*/ 0 h 1420564"/>
                <a:gd name="connsiteX1" fmla="*/ 843648 w 843646"/>
                <a:gd name="connsiteY1" fmla="*/ 1420562 h 1420564"/>
                <a:gd name="connsiteX0" fmla="*/ 8188 w 646358"/>
                <a:gd name="connsiteY0" fmla="*/ 0 h 875267"/>
                <a:gd name="connsiteX1" fmla="*/ 646361 w 646358"/>
                <a:gd name="connsiteY1" fmla="*/ 875268 h 875267"/>
                <a:gd name="connsiteX0" fmla="*/ 23197 w 595498"/>
                <a:gd name="connsiteY0" fmla="*/ 0 h 1079117"/>
                <a:gd name="connsiteX1" fmla="*/ 595499 w 595498"/>
                <a:gd name="connsiteY1" fmla="*/ 1079115 h 1079117"/>
                <a:gd name="connsiteX0" fmla="*/ 10496 w 636165"/>
                <a:gd name="connsiteY0" fmla="*/ 0 h 1016085"/>
                <a:gd name="connsiteX1" fmla="*/ 636168 w 636165"/>
                <a:gd name="connsiteY1" fmla="*/ 1016086 h 1016085"/>
              </a:gdLst>
              <a:ahLst/>
              <a:cxnLst>
                <a:cxn ang="0">
                  <a:pos x="connsiteX0" y="connsiteY0"/>
                </a:cxn>
                <a:cxn ang="0">
                  <a:pos x="connsiteX1" y="connsiteY1"/>
                </a:cxn>
              </a:cxnLst>
              <a:rect l="l" t="t" r="r" b="b"/>
              <a:pathLst>
                <a:path w="636165" h="1016085">
                  <a:moveTo>
                    <a:pt x="10496" y="0"/>
                  </a:moveTo>
                  <a:cubicBezTo>
                    <a:pt x="15274" y="172913"/>
                    <a:pt x="-144838" y="273856"/>
                    <a:pt x="636168" y="101608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Freeform: Shape 142">
              <a:extLst>
                <a:ext uri="{FF2B5EF4-FFF2-40B4-BE49-F238E27FC236}">
                  <a16:creationId xmlns:a16="http://schemas.microsoft.com/office/drawing/2014/main" id="{F099FB89-328A-4944-8E1A-02E46D36FC26}"/>
                </a:ext>
              </a:extLst>
            </p:cNvPr>
            <p:cNvSpPr/>
            <p:nvPr/>
          </p:nvSpPr>
          <p:spPr>
            <a:xfrm rot="20074816">
              <a:off x="8409712" y="4540783"/>
              <a:ext cx="109895" cy="15227"/>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724082"/>
                <a:gd name="connsiteY0" fmla="*/ 0 h 1551173"/>
                <a:gd name="connsiteX1" fmla="*/ 724082 w 724082"/>
                <a:gd name="connsiteY1" fmla="*/ 1551174 h 1551173"/>
                <a:gd name="connsiteX0" fmla="*/ 0 w 724082"/>
                <a:gd name="connsiteY0" fmla="*/ 0 h 1551175"/>
                <a:gd name="connsiteX1" fmla="*/ 724082 w 724082"/>
                <a:gd name="connsiteY1" fmla="*/ 1551174 h 1551175"/>
                <a:gd name="connsiteX0" fmla="*/ 0 w 724082"/>
                <a:gd name="connsiteY0" fmla="*/ 0 h 1551173"/>
                <a:gd name="connsiteX1" fmla="*/ 724082 w 724082"/>
                <a:gd name="connsiteY1" fmla="*/ 1551174 h 1551173"/>
                <a:gd name="connsiteX0" fmla="*/ 0 w 1091762"/>
                <a:gd name="connsiteY0" fmla="*/ 0 h 1991231"/>
                <a:gd name="connsiteX1" fmla="*/ 1091762 w 1091762"/>
                <a:gd name="connsiteY1" fmla="*/ 1991230 h 1991231"/>
                <a:gd name="connsiteX0" fmla="*/ 0 w 1091762"/>
                <a:gd name="connsiteY0" fmla="*/ 0 h 1991229"/>
                <a:gd name="connsiteX1" fmla="*/ 1091762 w 1091762"/>
                <a:gd name="connsiteY1" fmla="*/ 1991230 h 1991229"/>
                <a:gd name="connsiteX0" fmla="*/ 0 w 1126174"/>
                <a:gd name="connsiteY0" fmla="*/ 0 h 2017241"/>
                <a:gd name="connsiteX1" fmla="*/ 1126174 w 1126174"/>
                <a:gd name="connsiteY1" fmla="*/ 2017241 h 2017241"/>
                <a:gd name="connsiteX0" fmla="*/ 0 w 1126174"/>
                <a:gd name="connsiteY0" fmla="*/ 0 h 2017241"/>
                <a:gd name="connsiteX1" fmla="*/ 1126174 w 1126174"/>
                <a:gd name="connsiteY1" fmla="*/ 2017241 h 2017241"/>
                <a:gd name="connsiteX0" fmla="*/ 0 w 1590725"/>
                <a:gd name="connsiteY0" fmla="*/ 0 h 829616"/>
                <a:gd name="connsiteX1" fmla="*/ 1590722 w 1590725"/>
                <a:gd name="connsiteY1" fmla="*/ 829613 h 829616"/>
                <a:gd name="connsiteX0" fmla="*/ 0 w 1590725"/>
                <a:gd name="connsiteY0" fmla="*/ 0 h 829616"/>
                <a:gd name="connsiteX1" fmla="*/ 1590722 w 1590725"/>
                <a:gd name="connsiteY1" fmla="*/ 829613 h 829616"/>
                <a:gd name="connsiteX0" fmla="*/ 1 w 1606206"/>
                <a:gd name="connsiteY0" fmla="*/ -2 h 740253"/>
                <a:gd name="connsiteX1" fmla="*/ 1606203 w 1606206"/>
                <a:gd name="connsiteY1" fmla="*/ 740250 h 740253"/>
                <a:gd name="connsiteX0" fmla="*/ -1 w 1884484"/>
                <a:gd name="connsiteY0" fmla="*/ 4 h 1089796"/>
                <a:gd name="connsiteX1" fmla="*/ 1884481 w 1884484"/>
                <a:gd name="connsiteY1" fmla="*/ 1089793 h 1089796"/>
                <a:gd name="connsiteX0" fmla="*/ 29762 w 907606"/>
                <a:gd name="connsiteY0" fmla="*/ 217920 h 246308"/>
                <a:gd name="connsiteX1" fmla="*/ 907605 w 907606"/>
                <a:gd name="connsiteY1" fmla="*/ 164179 h 246308"/>
                <a:gd name="connsiteX0" fmla="*/ -1 w 877843"/>
                <a:gd name="connsiteY0" fmla="*/ 53743 h 141375"/>
                <a:gd name="connsiteX1" fmla="*/ 877842 w 877843"/>
                <a:gd name="connsiteY1" fmla="*/ 2 h 141375"/>
              </a:gdLst>
              <a:ahLst/>
              <a:cxnLst>
                <a:cxn ang="0">
                  <a:pos x="connsiteX0" y="connsiteY0"/>
                </a:cxn>
                <a:cxn ang="0">
                  <a:pos x="connsiteX1" y="connsiteY1"/>
                </a:cxn>
              </a:cxnLst>
              <a:rect l="l" t="t" r="r" b="b"/>
              <a:pathLst>
                <a:path w="877843" h="141375">
                  <a:moveTo>
                    <a:pt x="-1" y="53743"/>
                  </a:moveTo>
                  <a:cubicBezTo>
                    <a:pt x="4777" y="226656"/>
                    <a:pt x="85940" y="108518"/>
                    <a:pt x="877842" y="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Freeform: Shape 143">
              <a:extLst>
                <a:ext uri="{FF2B5EF4-FFF2-40B4-BE49-F238E27FC236}">
                  <a16:creationId xmlns:a16="http://schemas.microsoft.com/office/drawing/2014/main" id="{FCE362BB-0DFF-44F7-BAE4-1EAC403EDAE4}"/>
                </a:ext>
              </a:extLst>
            </p:cNvPr>
            <p:cNvSpPr/>
            <p:nvPr/>
          </p:nvSpPr>
          <p:spPr>
            <a:xfrm rot="20074816">
              <a:off x="7089182" y="2893948"/>
              <a:ext cx="322074" cy="1938293"/>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101697 w 253837"/>
                <a:gd name="connsiteY0" fmla="*/ 0 h 2712280"/>
                <a:gd name="connsiteX1" fmla="*/ 253837 w 253837"/>
                <a:gd name="connsiteY1" fmla="*/ 2712279 h 2712280"/>
                <a:gd name="connsiteX0" fmla="*/ 13101 w 165241"/>
                <a:gd name="connsiteY0" fmla="*/ 0 h 2712278"/>
                <a:gd name="connsiteX1" fmla="*/ 165241 w 165241"/>
                <a:gd name="connsiteY1" fmla="*/ 2712279 h 2712278"/>
                <a:gd name="connsiteX0" fmla="*/ 75473 w 227613"/>
                <a:gd name="connsiteY0" fmla="*/ 0 h 2712280"/>
                <a:gd name="connsiteX1" fmla="*/ 227613 w 227613"/>
                <a:gd name="connsiteY1" fmla="*/ 2712279 h 2712280"/>
                <a:gd name="connsiteX0" fmla="*/ 84932 w 213727"/>
                <a:gd name="connsiteY0" fmla="*/ 0 h 2786799"/>
                <a:gd name="connsiteX1" fmla="*/ 213727 w 213727"/>
                <a:gd name="connsiteY1" fmla="*/ 2786800 h 2786799"/>
              </a:gdLst>
              <a:ahLst/>
              <a:cxnLst>
                <a:cxn ang="0">
                  <a:pos x="connsiteX0" y="connsiteY0"/>
                </a:cxn>
                <a:cxn ang="0">
                  <a:pos x="connsiteX1" y="connsiteY1"/>
                </a:cxn>
              </a:cxnLst>
              <a:rect l="l" t="t" r="r" b="b"/>
              <a:pathLst>
                <a:path w="213727" h="2786799">
                  <a:moveTo>
                    <a:pt x="84932" y="0"/>
                  </a:moveTo>
                  <a:cubicBezTo>
                    <a:pt x="-19971" y="598784"/>
                    <a:pt x="-76162" y="1675977"/>
                    <a:pt x="213727" y="27868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Freeform: Shape 144">
              <a:extLst>
                <a:ext uri="{FF2B5EF4-FFF2-40B4-BE49-F238E27FC236}">
                  <a16:creationId xmlns:a16="http://schemas.microsoft.com/office/drawing/2014/main" id="{6D047495-5B42-4FE6-8D53-33304625342C}"/>
                </a:ext>
              </a:extLst>
            </p:cNvPr>
            <p:cNvSpPr/>
            <p:nvPr/>
          </p:nvSpPr>
          <p:spPr>
            <a:xfrm rot="19683331">
              <a:off x="7894298" y="3157176"/>
              <a:ext cx="331476" cy="1551032"/>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101697 w 253837"/>
                <a:gd name="connsiteY0" fmla="*/ 0 h 2712280"/>
                <a:gd name="connsiteX1" fmla="*/ 253837 w 253837"/>
                <a:gd name="connsiteY1" fmla="*/ 2712279 h 2712280"/>
                <a:gd name="connsiteX0" fmla="*/ 13101 w 165241"/>
                <a:gd name="connsiteY0" fmla="*/ 0 h 2712278"/>
                <a:gd name="connsiteX1" fmla="*/ 165241 w 165241"/>
                <a:gd name="connsiteY1" fmla="*/ 2712279 h 2712278"/>
                <a:gd name="connsiteX0" fmla="*/ 75473 w 227613"/>
                <a:gd name="connsiteY0" fmla="*/ 0 h 2712280"/>
                <a:gd name="connsiteX1" fmla="*/ 227613 w 227613"/>
                <a:gd name="connsiteY1" fmla="*/ 2712279 h 2712280"/>
                <a:gd name="connsiteX0" fmla="*/ 61621 w 254297"/>
                <a:gd name="connsiteY0" fmla="*/ 0 h 2522301"/>
                <a:gd name="connsiteX1" fmla="*/ 254297 w 254297"/>
                <a:gd name="connsiteY1" fmla="*/ 2522301 h 2522301"/>
                <a:gd name="connsiteX0" fmla="*/ 82066 w 217652"/>
                <a:gd name="connsiteY0" fmla="*/ 0 h 2339732"/>
                <a:gd name="connsiteX1" fmla="*/ 217652 w 217652"/>
                <a:gd name="connsiteY1" fmla="*/ 2339732 h 2339732"/>
                <a:gd name="connsiteX0" fmla="*/ 79934 w 220724"/>
                <a:gd name="connsiteY0" fmla="*/ -1 h 2321139"/>
                <a:gd name="connsiteX1" fmla="*/ 220724 w 220724"/>
                <a:gd name="connsiteY1" fmla="*/ 2321139 h 2321139"/>
              </a:gdLst>
              <a:ahLst/>
              <a:cxnLst>
                <a:cxn ang="0">
                  <a:pos x="connsiteX0" y="connsiteY0"/>
                </a:cxn>
                <a:cxn ang="0">
                  <a:pos x="connsiteX1" y="connsiteY1"/>
                </a:cxn>
              </a:cxnLst>
              <a:rect l="l" t="t" r="r" b="b"/>
              <a:pathLst>
                <a:path w="220724" h="2321139">
                  <a:moveTo>
                    <a:pt x="79934" y="-1"/>
                  </a:moveTo>
                  <a:cubicBezTo>
                    <a:pt x="-24969" y="598783"/>
                    <a:pt x="-69165" y="1210316"/>
                    <a:pt x="220724" y="232113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6" name="Straight Connector 145">
              <a:extLst>
                <a:ext uri="{FF2B5EF4-FFF2-40B4-BE49-F238E27FC236}">
                  <a16:creationId xmlns:a16="http://schemas.microsoft.com/office/drawing/2014/main" id="{10B95CB3-F8F3-4EF3-AC39-9121E018A0F5}"/>
                </a:ext>
              </a:extLst>
            </p:cNvPr>
            <p:cNvCxnSpPr>
              <a:cxnSpLocks/>
            </p:cNvCxnSpPr>
            <p:nvPr/>
          </p:nvCxnSpPr>
          <p:spPr>
            <a:xfrm flipH="1">
              <a:off x="8440196" y="4517934"/>
              <a:ext cx="58918" cy="48693"/>
            </a:xfrm>
            <a:prstGeom prst="line">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3D8E6913-818B-40BD-9971-6D720D9890A0}"/>
                </a:ext>
              </a:extLst>
            </p:cNvPr>
            <p:cNvCxnSpPr>
              <a:cxnSpLocks/>
            </p:cNvCxnSpPr>
            <p:nvPr/>
          </p:nvCxnSpPr>
          <p:spPr>
            <a:xfrm flipH="1" flipV="1">
              <a:off x="7784525" y="4076700"/>
              <a:ext cx="78302" cy="79460"/>
            </a:xfrm>
            <a:prstGeom prst="line">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96577CB7-E882-4031-A14F-8B9F023BF400}"/>
                </a:ext>
              </a:extLst>
            </p:cNvPr>
            <p:cNvCxnSpPr>
              <a:cxnSpLocks/>
            </p:cNvCxnSpPr>
            <p:nvPr/>
          </p:nvCxnSpPr>
          <p:spPr>
            <a:xfrm>
              <a:off x="7588394" y="3924192"/>
              <a:ext cx="61478" cy="83719"/>
            </a:xfrm>
            <a:prstGeom prst="line">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EFE15737-F13D-41D3-94F9-8E7976E8496F}"/>
                </a:ext>
              </a:extLst>
            </p:cNvPr>
            <p:cNvCxnSpPr>
              <a:cxnSpLocks/>
            </p:cNvCxnSpPr>
            <p:nvPr/>
          </p:nvCxnSpPr>
          <p:spPr>
            <a:xfrm>
              <a:off x="7893557" y="4076700"/>
              <a:ext cx="59794" cy="57730"/>
            </a:xfrm>
            <a:prstGeom prst="line">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45A04A30-40EF-44F7-9137-348FB96C247D}"/>
                </a:ext>
              </a:extLst>
            </p:cNvPr>
            <p:cNvCxnSpPr>
              <a:cxnSpLocks/>
            </p:cNvCxnSpPr>
            <p:nvPr/>
          </p:nvCxnSpPr>
          <p:spPr>
            <a:xfrm flipH="1" flipV="1">
              <a:off x="7153998" y="3888036"/>
              <a:ext cx="60164" cy="99294"/>
            </a:xfrm>
            <a:prstGeom prst="line">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FDB425C0-A6C0-41D8-A501-BAF137F63631}"/>
                </a:ext>
              </a:extLst>
            </p:cNvPr>
            <p:cNvCxnSpPr>
              <a:cxnSpLocks/>
            </p:cNvCxnSpPr>
            <p:nvPr/>
          </p:nvCxnSpPr>
          <p:spPr>
            <a:xfrm>
              <a:off x="6988120" y="3186927"/>
              <a:ext cx="46065" cy="25620"/>
            </a:xfrm>
            <a:prstGeom prst="line">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A195DA4A-FC0A-4C4E-8BCE-B801D1F7E1BE}"/>
                </a:ext>
              </a:extLst>
            </p:cNvPr>
            <p:cNvCxnSpPr>
              <a:cxnSpLocks/>
            </p:cNvCxnSpPr>
            <p:nvPr/>
          </p:nvCxnSpPr>
          <p:spPr>
            <a:xfrm>
              <a:off x="7288860" y="3820837"/>
              <a:ext cx="57967" cy="103355"/>
            </a:xfrm>
            <a:prstGeom prst="line">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53" name="Straight Connector 152">
              <a:extLst>
                <a:ext uri="{FF2B5EF4-FFF2-40B4-BE49-F238E27FC236}">
                  <a16:creationId xmlns:a16="http://schemas.microsoft.com/office/drawing/2014/main" id="{154B0484-4560-48FC-B5BA-884F70CCA499}"/>
                </a:ext>
              </a:extLst>
            </p:cNvPr>
            <p:cNvCxnSpPr>
              <a:cxnSpLocks/>
            </p:cNvCxnSpPr>
            <p:nvPr/>
          </p:nvCxnSpPr>
          <p:spPr>
            <a:xfrm flipH="1" flipV="1">
              <a:off x="7446628" y="3966385"/>
              <a:ext cx="70326" cy="88884"/>
            </a:xfrm>
            <a:prstGeom prst="line">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54" name="Straight Connector 153">
              <a:extLst>
                <a:ext uri="{FF2B5EF4-FFF2-40B4-BE49-F238E27FC236}">
                  <a16:creationId xmlns:a16="http://schemas.microsoft.com/office/drawing/2014/main" id="{EB55DF49-C981-483F-B888-A13E03D05231}"/>
                </a:ext>
              </a:extLst>
            </p:cNvPr>
            <p:cNvCxnSpPr>
              <a:cxnSpLocks/>
            </p:cNvCxnSpPr>
            <p:nvPr/>
          </p:nvCxnSpPr>
          <p:spPr>
            <a:xfrm>
              <a:off x="7241399" y="3291664"/>
              <a:ext cx="46065" cy="25620"/>
            </a:xfrm>
            <a:prstGeom prst="line">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013C46C6-3D61-4D5F-B30D-8FBF77DB7D97}"/>
                </a:ext>
              </a:extLst>
            </p:cNvPr>
            <p:cNvCxnSpPr>
              <a:cxnSpLocks/>
            </p:cNvCxnSpPr>
            <p:nvPr/>
          </p:nvCxnSpPr>
          <p:spPr>
            <a:xfrm>
              <a:off x="7474985" y="3343197"/>
              <a:ext cx="47491" cy="6039"/>
            </a:xfrm>
            <a:prstGeom prst="line">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56" name="Straight Connector 155">
              <a:extLst>
                <a:ext uri="{FF2B5EF4-FFF2-40B4-BE49-F238E27FC236}">
                  <a16:creationId xmlns:a16="http://schemas.microsoft.com/office/drawing/2014/main" id="{A55167B6-2E26-46AE-9FD4-96ABD499A4E8}"/>
                </a:ext>
              </a:extLst>
            </p:cNvPr>
            <p:cNvCxnSpPr>
              <a:cxnSpLocks/>
              <a:stCxn id="135" idx="1"/>
            </p:cNvCxnSpPr>
            <p:nvPr/>
          </p:nvCxnSpPr>
          <p:spPr>
            <a:xfrm flipH="1">
              <a:off x="7923454" y="4597856"/>
              <a:ext cx="142240" cy="11912"/>
            </a:xfrm>
            <a:prstGeom prst="line">
              <a:avLst/>
            </a:prstGeom>
            <a:ln>
              <a:tailEnd type="stealth" w="med" len="med"/>
            </a:ln>
          </p:spPr>
          <p:style>
            <a:lnRef idx="1">
              <a:schemeClr val="dk1"/>
            </a:lnRef>
            <a:fillRef idx="0">
              <a:schemeClr val="dk1"/>
            </a:fillRef>
            <a:effectRef idx="0">
              <a:schemeClr val="dk1"/>
            </a:effectRef>
            <a:fontRef idx="minor">
              <a:schemeClr val="tx1"/>
            </a:fontRef>
          </p:style>
        </p:cxnSp>
        <p:sp>
          <p:nvSpPr>
            <p:cNvPr id="157" name="Freeform: Shape 156">
              <a:extLst>
                <a:ext uri="{FF2B5EF4-FFF2-40B4-BE49-F238E27FC236}">
                  <a16:creationId xmlns:a16="http://schemas.microsoft.com/office/drawing/2014/main" id="{AABA8C2F-6BAC-4B0A-B09F-A70E547AF4A4}"/>
                </a:ext>
              </a:extLst>
            </p:cNvPr>
            <p:cNvSpPr/>
            <p:nvPr/>
          </p:nvSpPr>
          <p:spPr>
            <a:xfrm rot="16200000">
              <a:off x="8110893" y="4193780"/>
              <a:ext cx="190190" cy="802993"/>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101697 w 253837"/>
                <a:gd name="connsiteY0" fmla="*/ 0 h 2712280"/>
                <a:gd name="connsiteX1" fmla="*/ 253837 w 253837"/>
                <a:gd name="connsiteY1" fmla="*/ 2712279 h 2712280"/>
                <a:gd name="connsiteX0" fmla="*/ 13101 w 165241"/>
                <a:gd name="connsiteY0" fmla="*/ 0 h 2712278"/>
                <a:gd name="connsiteX1" fmla="*/ 165241 w 165241"/>
                <a:gd name="connsiteY1" fmla="*/ 2712279 h 2712278"/>
                <a:gd name="connsiteX0" fmla="*/ 75473 w 227613"/>
                <a:gd name="connsiteY0" fmla="*/ 0 h 2712280"/>
                <a:gd name="connsiteX1" fmla="*/ 227613 w 227613"/>
                <a:gd name="connsiteY1" fmla="*/ 2712279 h 2712280"/>
                <a:gd name="connsiteX0" fmla="*/ 100427 w 195680"/>
                <a:gd name="connsiteY0" fmla="*/ 0 h 1130545"/>
                <a:gd name="connsiteX1" fmla="*/ 195680 w 195680"/>
                <a:gd name="connsiteY1" fmla="*/ 1130545 h 1130545"/>
                <a:gd name="connsiteX0" fmla="*/ 41228 w 136481"/>
                <a:gd name="connsiteY0" fmla="*/ 0 h 1130545"/>
                <a:gd name="connsiteX1" fmla="*/ 136481 w 136481"/>
                <a:gd name="connsiteY1" fmla="*/ 1130545 h 1130545"/>
                <a:gd name="connsiteX0" fmla="*/ 38929 w 146823"/>
                <a:gd name="connsiteY0" fmla="*/ 0 h 1147667"/>
                <a:gd name="connsiteX1" fmla="*/ 146823 w 146823"/>
                <a:gd name="connsiteY1" fmla="*/ 1147667 h 1147667"/>
                <a:gd name="connsiteX0" fmla="*/ 38929 w 146823"/>
                <a:gd name="connsiteY0" fmla="*/ 0 h 1154511"/>
                <a:gd name="connsiteX1" fmla="*/ 146823 w 146823"/>
                <a:gd name="connsiteY1" fmla="*/ 1154511 h 1154511"/>
                <a:gd name="connsiteX0" fmla="*/ 18315 w 126209"/>
                <a:gd name="connsiteY0" fmla="*/ 0 h 1154511"/>
                <a:gd name="connsiteX1" fmla="*/ 126209 w 126209"/>
                <a:gd name="connsiteY1" fmla="*/ 1154511 h 1154511"/>
              </a:gdLst>
              <a:ahLst/>
              <a:cxnLst>
                <a:cxn ang="0">
                  <a:pos x="connsiteX0" y="connsiteY0"/>
                </a:cxn>
                <a:cxn ang="0">
                  <a:pos x="connsiteX1" y="connsiteY1"/>
                </a:cxn>
              </a:cxnLst>
              <a:rect l="l" t="t" r="r" b="b"/>
              <a:pathLst>
                <a:path w="126209" h="1154511">
                  <a:moveTo>
                    <a:pt x="18315" y="0"/>
                  </a:moveTo>
                  <a:cubicBezTo>
                    <a:pt x="-37602" y="393367"/>
                    <a:pt x="44905" y="858521"/>
                    <a:pt x="126209" y="115451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Freeform: Shape 157">
              <a:extLst>
                <a:ext uri="{FF2B5EF4-FFF2-40B4-BE49-F238E27FC236}">
                  <a16:creationId xmlns:a16="http://schemas.microsoft.com/office/drawing/2014/main" id="{D747BEFE-15B1-40C1-8452-BD09A81A3AC8}"/>
                </a:ext>
              </a:extLst>
            </p:cNvPr>
            <p:cNvSpPr/>
            <p:nvPr/>
          </p:nvSpPr>
          <p:spPr>
            <a:xfrm rot="20074816">
              <a:off x="6904829" y="2857486"/>
              <a:ext cx="599926" cy="607275"/>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101697 w 253837"/>
                <a:gd name="connsiteY0" fmla="*/ 0 h 2712280"/>
                <a:gd name="connsiteX1" fmla="*/ 253837 w 253837"/>
                <a:gd name="connsiteY1" fmla="*/ 2712279 h 2712280"/>
                <a:gd name="connsiteX0" fmla="*/ 13101 w 165241"/>
                <a:gd name="connsiteY0" fmla="*/ 0 h 2712278"/>
                <a:gd name="connsiteX1" fmla="*/ 165241 w 165241"/>
                <a:gd name="connsiteY1" fmla="*/ 2712279 h 2712278"/>
                <a:gd name="connsiteX0" fmla="*/ 75473 w 227613"/>
                <a:gd name="connsiteY0" fmla="*/ 0 h 2712280"/>
                <a:gd name="connsiteX1" fmla="*/ 227613 w 227613"/>
                <a:gd name="connsiteY1" fmla="*/ 2712279 h 2712280"/>
                <a:gd name="connsiteX0" fmla="*/ 16599 w 616891"/>
                <a:gd name="connsiteY0" fmla="*/ 0 h 876609"/>
                <a:gd name="connsiteX1" fmla="*/ 616891 w 616891"/>
                <a:gd name="connsiteY1" fmla="*/ 876609 h 876609"/>
                <a:gd name="connsiteX0" fmla="*/ 11852 w 612144"/>
                <a:gd name="connsiteY0" fmla="*/ 0 h 876609"/>
                <a:gd name="connsiteX1" fmla="*/ 612144 w 612144"/>
                <a:gd name="connsiteY1" fmla="*/ 876609 h 876609"/>
                <a:gd name="connsiteX0" fmla="*/ 15966 w 435780"/>
                <a:gd name="connsiteY0" fmla="*/ 0 h 774164"/>
                <a:gd name="connsiteX1" fmla="*/ 435780 w 435780"/>
                <a:gd name="connsiteY1" fmla="*/ 774164 h 774164"/>
                <a:gd name="connsiteX0" fmla="*/ 0 w 419814"/>
                <a:gd name="connsiteY0" fmla="*/ 0 h 774164"/>
                <a:gd name="connsiteX1" fmla="*/ 419814 w 419814"/>
                <a:gd name="connsiteY1" fmla="*/ 774164 h 774164"/>
                <a:gd name="connsiteX0" fmla="*/ 0 w 419814"/>
                <a:gd name="connsiteY0" fmla="*/ 0 h 774298"/>
                <a:gd name="connsiteX1" fmla="*/ 419814 w 419814"/>
                <a:gd name="connsiteY1" fmla="*/ 774164 h 774298"/>
                <a:gd name="connsiteX0" fmla="*/ 0 w 400539"/>
                <a:gd name="connsiteY0" fmla="*/ 1 h 830244"/>
                <a:gd name="connsiteX1" fmla="*/ 400539 w 400539"/>
                <a:gd name="connsiteY1" fmla="*/ 830132 h 830244"/>
                <a:gd name="connsiteX0" fmla="*/ 0 w 398109"/>
                <a:gd name="connsiteY0" fmla="*/ 0 h 873216"/>
                <a:gd name="connsiteX1" fmla="*/ 398109 w 398109"/>
                <a:gd name="connsiteY1" fmla="*/ 873116 h 873216"/>
                <a:gd name="connsiteX0" fmla="*/ 0 w 398109"/>
                <a:gd name="connsiteY0" fmla="*/ 0 h 873115"/>
                <a:gd name="connsiteX1" fmla="*/ 398109 w 398109"/>
                <a:gd name="connsiteY1" fmla="*/ 873116 h 873115"/>
              </a:gdLst>
              <a:ahLst/>
              <a:cxnLst>
                <a:cxn ang="0">
                  <a:pos x="connsiteX0" y="connsiteY0"/>
                </a:cxn>
                <a:cxn ang="0">
                  <a:pos x="connsiteX1" y="connsiteY1"/>
                </a:cxn>
              </a:cxnLst>
              <a:rect l="l" t="t" r="r" b="b"/>
              <a:pathLst>
                <a:path w="398109" h="873115">
                  <a:moveTo>
                    <a:pt x="0" y="0"/>
                  </a:moveTo>
                  <a:cubicBezTo>
                    <a:pt x="179720" y="497633"/>
                    <a:pt x="319727" y="776117"/>
                    <a:pt x="398109" y="87311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1" name="Straight Connector 160">
              <a:extLst>
                <a:ext uri="{FF2B5EF4-FFF2-40B4-BE49-F238E27FC236}">
                  <a16:creationId xmlns:a16="http://schemas.microsoft.com/office/drawing/2014/main" id="{30BC7894-FA44-442E-86A9-A1C9D403AE0B}"/>
                </a:ext>
              </a:extLst>
            </p:cNvPr>
            <p:cNvCxnSpPr>
              <a:cxnSpLocks/>
            </p:cNvCxnSpPr>
            <p:nvPr/>
          </p:nvCxnSpPr>
          <p:spPr>
            <a:xfrm flipH="1" flipV="1">
              <a:off x="7189947" y="4032385"/>
              <a:ext cx="97517" cy="148520"/>
            </a:xfrm>
            <a:prstGeom prst="line">
              <a:avLst/>
            </a:prstGeom>
            <a:ln>
              <a:solidFill>
                <a:srgbClr val="FF0000"/>
              </a:solidFill>
              <a:tailEnd type="stealth" w="lg" len="lg"/>
            </a:ln>
          </p:spPr>
          <p:style>
            <a:lnRef idx="1">
              <a:schemeClr val="dk1"/>
            </a:lnRef>
            <a:fillRef idx="0">
              <a:schemeClr val="dk1"/>
            </a:fillRef>
            <a:effectRef idx="0">
              <a:schemeClr val="dk1"/>
            </a:effectRef>
            <a:fontRef idx="minor">
              <a:schemeClr val="tx1"/>
            </a:fontRef>
          </p:style>
        </p:cxnSp>
        <p:cxnSp>
          <p:nvCxnSpPr>
            <p:cNvPr id="164" name="Straight Connector 163">
              <a:extLst>
                <a:ext uri="{FF2B5EF4-FFF2-40B4-BE49-F238E27FC236}">
                  <a16:creationId xmlns:a16="http://schemas.microsoft.com/office/drawing/2014/main" id="{7BB364F9-36C4-49EB-B09C-BE835D8F6F11}"/>
                </a:ext>
              </a:extLst>
            </p:cNvPr>
            <p:cNvCxnSpPr>
              <a:cxnSpLocks/>
            </p:cNvCxnSpPr>
            <p:nvPr/>
          </p:nvCxnSpPr>
          <p:spPr>
            <a:xfrm>
              <a:off x="7245236" y="3212547"/>
              <a:ext cx="146409" cy="40564"/>
            </a:xfrm>
            <a:prstGeom prst="line">
              <a:avLst/>
            </a:prstGeom>
            <a:ln>
              <a:solidFill>
                <a:srgbClr val="FF0000"/>
              </a:solidFill>
              <a:tailEnd type="stealth" w="lg" len="lg"/>
            </a:ln>
          </p:spPr>
          <p:style>
            <a:lnRef idx="1">
              <a:schemeClr val="dk1"/>
            </a:lnRef>
            <a:fillRef idx="0">
              <a:schemeClr val="dk1"/>
            </a:fillRef>
            <a:effectRef idx="0">
              <a:schemeClr val="dk1"/>
            </a:effectRef>
            <a:fontRef idx="minor">
              <a:schemeClr val="tx1"/>
            </a:fontRef>
          </p:style>
        </p:cxnSp>
        <p:cxnSp>
          <p:nvCxnSpPr>
            <p:cNvPr id="167" name="Straight Connector 166">
              <a:extLst>
                <a:ext uri="{FF2B5EF4-FFF2-40B4-BE49-F238E27FC236}">
                  <a16:creationId xmlns:a16="http://schemas.microsoft.com/office/drawing/2014/main" id="{9E30BD46-028C-4337-A009-B751FD77591B}"/>
                </a:ext>
              </a:extLst>
            </p:cNvPr>
            <p:cNvCxnSpPr>
              <a:cxnSpLocks/>
            </p:cNvCxnSpPr>
            <p:nvPr/>
          </p:nvCxnSpPr>
          <p:spPr>
            <a:xfrm>
              <a:off x="8001255" y="4076700"/>
              <a:ext cx="114749" cy="104200"/>
            </a:xfrm>
            <a:prstGeom prst="line">
              <a:avLst/>
            </a:prstGeom>
            <a:ln>
              <a:solidFill>
                <a:srgbClr val="FF0000"/>
              </a:solidFill>
              <a:tailEnd type="stealth" w="lg" len="lg"/>
            </a:ln>
          </p:spPr>
          <p:style>
            <a:lnRef idx="1">
              <a:schemeClr val="dk1"/>
            </a:lnRef>
            <a:fillRef idx="0">
              <a:schemeClr val="dk1"/>
            </a:fillRef>
            <a:effectRef idx="0">
              <a:schemeClr val="dk1"/>
            </a:effectRef>
            <a:fontRef idx="minor">
              <a:schemeClr val="tx1"/>
            </a:fontRef>
          </p:style>
        </p:cxnSp>
        <p:cxnSp>
          <p:nvCxnSpPr>
            <p:cNvPr id="170" name="Straight Connector 169">
              <a:extLst>
                <a:ext uri="{FF2B5EF4-FFF2-40B4-BE49-F238E27FC236}">
                  <a16:creationId xmlns:a16="http://schemas.microsoft.com/office/drawing/2014/main" id="{E679AFEC-4FCE-4EB3-B103-B50B435C28F8}"/>
                </a:ext>
              </a:extLst>
            </p:cNvPr>
            <p:cNvCxnSpPr>
              <a:cxnSpLocks/>
            </p:cNvCxnSpPr>
            <p:nvPr/>
          </p:nvCxnSpPr>
          <p:spPr>
            <a:xfrm flipH="1">
              <a:off x="8153655" y="4643438"/>
              <a:ext cx="130714" cy="34200"/>
            </a:xfrm>
            <a:prstGeom prst="line">
              <a:avLst/>
            </a:prstGeom>
            <a:ln>
              <a:solidFill>
                <a:srgbClr val="FF0000"/>
              </a:solidFill>
              <a:tailEnd type="stealth" w="lg" len="lg"/>
            </a:ln>
          </p:spPr>
          <p:style>
            <a:lnRef idx="1">
              <a:schemeClr val="dk1"/>
            </a:lnRef>
            <a:fillRef idx="0">
              <a:schemeClr val="dk1"/>
            </a:fillRef>
            <a:effectRef idx="0">
              <a:schemeClr val="dk1"/>
            </a:effectRef>
            <a:fontRef idx="minor">
              <a:schemeClr val="tx1"/>
            </a:fontRef>
          </p:style>
        </p:cxnSp>
      </p:grpSp>
      <p:grpSp>
        <p:nvGrpSpPr>
          <p:cNvPr id="216" name="Group 215">
            <a:extLst>
              <a:ext uri="{FF2B5EF4-FFF2-40B4-BE49-F238E27FC236}">
                <a16:creationId xmlns:a16="http://schemas.microsoft.com/office/drawing/2014/main" id="{65CF3D50-CE79-4250-908E-0E45470C8B09}"/>
              </a:ext>
            </a:extLst>
          </p:cNvPr>
          <p:cNvGrpSpPr/>
          <p:nvPr/>
        </p:nvGrpSpPr>
        <p:grpSpPr>
          <a:xfrm>
            <a:off x="2766462" y="2388791"/>
            <a:ext cx="2925102" cy="2949525"/>
            <a:chOff x="2142198" y="2388791"/>
            <a:chExt cx="2925102" cy="2949525"/>
          </a:xfrm>
        </p:grpSpPr>
        <p:grpSp>
          <p:nvGrpSpPr>
            <p:cNvPr id="173" name="Group 172">
              <a:extLst>
                <a:ext uri="{FF2B5EF4-FFF2-40B4-BE49-F238E27FC236}">
                  <a16:creationId xmlns:a16="http://schemas.microsoft.com/office/drawing/2014/main" id="{E4E5960D-8EF1-4B09-B63D-CD53C9F97F42}"/>
                </a:ext>
              </a:extLst>
            </p:cNvPr>
            <p:cNvGrpSpPr/>
            <p:nvPr/>
          </p:nvGrpSpPr>
          <p:grpSpPr>
            <a:xfrm>
              <a:off x="2142198" y="2388791"/>
              <a:ext cx="2925102" cy="2949525"/>
              <a:chOff x="5781095" y="3838243"/>
              <a:chExt cx="2925102" cy="2949525"/>
            </a:xfrm>
          </p:grpSpPr>
          <p:grpSp>
            <p:nvGrpSpPr>
              <p:cNvPr id="174" name="Group 173">
                <a:extLst>
                  <a:ext uri="{FF2B5EF4-FFF2-40B4-BE49-F238E27FC236}">
                    <a16:creationId xmlns:a16="http://schemas.microsoft.com/office/drawing/2014/main" id="{0C5D3FEF-8B35-49BC-90D4-4AC6E3FE1BF2}"/>
                  </a:ext>
                </a:extLst>
              </p:cNvPr>
              <p:cNvGrpSpPr/>
              <p:nvPr/>
            </p:nvGrpSpPr>
            <p:grpSpPr>
              <a:xfrm>
                <a:off x="6096000" y="4022909"/>
                <a:ext cx="2610197" cy="2245985"/>
                <a:chOff x="6096000" y="4022909"/>
                <a:chExt cx="2610197" cy="2245985"/>
              </a:xfrm>
            </p:grpSpPr>
            <p:cxnSp>
              <p:nvCxnSpPr>
                <p:cNvPr id="177" name="Straight Arrow Connector 176">
                  <a:extLst>
                    <a:ext uri="{FF2B5EF4-FFF2-40B4-BE49-F238E27FC236}">
                      <a16:creationId xmlns:a16="http://schemas.microsoft.com/office/drawing/2014/main" id="{C3CEB15D-69CC-4502-A7C0-EDC4C70C0C30}"/>
                    </a:ext>
                  </a:extLst>
                </p:cNvPr>
                <p:cNvCxnSpPr>
                  <a:cxnSpLocks/>
                </p:cNvCxnSpPr>
                <p:nvPr/>
              </p:nvCxnSpPr>
              <p:spPr>
                <a:xfrm>
                  <a:off x="6096000" y="6268893"/>
                  <a:ext cx="26101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8" name="Straight Arrow Connector 177">
                  <a:extLst>
                    <a:ext uri="{FF2B5EF4-FFF2-40B4-BE49-F238E27FC236}">
                      <a16:creationId xmlns:a16="http://schemas.microsoft.com/office/drawing/2014/main" id="{0AFD230A-EDEE-4620-950E-AF13CD1E23D4}"/>
                    </a:ext>
                  </a:extLst>
                </p:cNvPr>
                <p:cNvCxnSpPr>
                  <a:cxnSpLocks/>
                </p:cNvCxnSpPr>
                <p:nvPr/>
              </p:nvCxnSpPr>
              <p:spPr>
                <a:xfrm flipV="1">
                  <a:off x="6096000" y="4022909"/>
                  <a:ext cx="0" cy="22459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75" name="TextBox 174">
                    <a:extLst>
                      <a:ext uri="{FF2B5EF4-FFF2-40B4-BE49-F238E27FC236}">
                        <a16:creationId xmlns:a16="http://schemas.microsoft.com/office/drawing/2014/main" id="{1D7502B2-F0B9-408A-9AB1-71B68D4A9BC4}"/>
                      </a:ext>
                    </a:extLst>
                  </p:cNvPr>
                  <p:cNvSpPr txBox="1"/>
                  <p:nvPr/>
                </p:nvSpPr>
                <p:spPr>
                  <a:xfrm>
                    <a:off x="5781095" y="3838243"/>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oMath>
                      </m:oMathPara>
                    </a14:m>
                    <a:endParaRPr lang="en-US" dirty="0"/>
                  </a:p>
                </p:txBody>
              </p:sp>
            </mc:Choice>
            <mc:Fallback xmlns="">
              <p:sp>
                <p:nvSpPr>
                  <p:cNvPr id="175" name="TextBox 174">
                    <a:extLst>
                      <a:ext uri="{FF2B5EF4-FFF2-40B4-BE49-F238E27FC236}">
                        <a16:creationId xmlns:a16="http://schemas.microsoft.com/office/drawing/2014/main" id="{1D7502B2-F0B9-408A-9AB1-71B68D4A9BC4}"/>
                      </a:ext>
                    </a:extLst>
                  </p:cNvPr>
                  <p:cNvSpPr txBox="1">
                    <a:spLocks noRot="1" noChangeAspect="1" noMove="1" noResize="1" noEditPoints="1" noAdjustHandles="1" noChangeArrowheads="1" noChangeShapeType="1" noTextEdit="1"/>
                  </p:cNvSpPr>
                  <p:nvPr/>
                </p:nvSpPr>
                <p:spPr>
                  <a:xfrm>
                    <a:off x="5781095" y="3838243"/>
                    <a:ext cx="221673" cy="369332"/>
                  </a:xfrm>
                  <a:prstGeom prst="rect">
                    <a:avLst/>
                  </a:prstGeom>
                  <a:blipFill>
                    <a:blip r:embed="rId4"/>
                    <a:stretch>
                      <a:fillRect r="-4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6" name="TextBox 175">
                    <a:extLst>
                      <a:ext uri="{FF2B5EF4-FFF2-40B4-BE49-F238E27FC236}">
                        <a16:creationId xmlns:a16="http://schemas.microsoft.com/office/drawing/2014/main" id="{EFC1571C-789A-4EE5-99C3-61B277091923}"/>
                      </a:ext>
                    </a:extLst>
                  </p:cNvPr>
                  <p:cNvSpPr txBox="1"/>
                  <p:nvPr/>
                </p:nvSpPr>
                <p:spPr>
                  <a:xfrm>
                    <a:off x="8484524" y="6418436"/>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oMath>
                      </m:oMathPara>
                    </a14:m>
                    <a:endParaRPr lang="en-US" dirty="0"/>
                  </a:p>
                </p:txBody>
              </p:sp>
            </mc:Choice>
            <mc:Fallback xmlns="">
              <p:sp>
                <p:nvSpPr>
                  <p:cNvPr id="176" name="TextBox 175">
                    <a:extLst>
                      <a:ext uri="{FF2B5EF4-FFF2-40B4-BE49-F238E27FC236}">
                        <a16:creationId xmlns:a16="http://schemas.microsoft.com/office/drawing/2014/main" id="{EFC1571C-789A-4EE5-99C3-61B277091923}"/>
                      </a:ext>
                    </a:extLst>
                  </p:cNvPr>
                  <p:cNvSpPr txBox="1">
                    <a:spLocks noRot="1" noChangeAspect="1" noMove="1" noResize="1" noEditPoints="1" noAdjustHandles="1" noChangeArrowheads="1" noChangeShapeType="1" noTextEdit="1"/>
                  </p:cNvSpPr>
                  <p:nvPr/>
                </p:nvSpPr>
                <p:spPr>
                  <a:xfrm>
                    <a:off x="8484524" y="6418436"/>
                    <a:ext cx="221673" cy="369332"/>
                  </a:xfrm>
                  <a:prstGeom prst="rect">
                    <a:avLst/>
                  </a:prstGeom>
                  <a:blipFill>
                    <a:blip r:embed="rId5"/>
                    <a:stretch>
                      <a:fillRect r="-43243"/>
                    </a:stretch>
                  </a:blipFill>
                </p:spPr>
                <p:txBody>
                  <a:bodyPr/>
                  <a:lstStyle/>
                  <a:p>
                    <a:r>
                      <a:rPr lang="en-US">
                        <a:noFill/>
                      </a:rPr>
                      <a:t> </a:t>
                    </a:r>
                  </a:p>
                </p:txBody>
              </p:sp>
            </mc:Fallback>
          </mc:AlternateContent>
        </p:grpSp>
        <p:sp>
          <p:nvSpPr>
            <p:cNvPr id="192" name="Freeform: Shape 191">
              <a:extLst>
                <a:ext uri="{FF2B5EF4-FFF2-40B4-BE49-F238E27FC236}">
                  <a16:creationId xmlns:a16="http://schemas.microsoft.com/office/drawing/2014/main" id="{6F2FB585-8E09-4394-AB5D-91802C0DCEB4}"/>
                </a:ext>
              </a:extLst>
            </p:cNvPr>
            <p:cNvSpPr/>
            <p:nvPr/>
          </p:nvSpPr>
          <p:spPr>
            <a:xfrm rot="20074816">
              <a:off x="3138246" y="2893948"/>
              <a:ext cx="322074" cy="1938293"/>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101697 w 253837"/>
                <a:gd name="connsiteY0" fmla="*/ 0 h 2712280"/>
                <a:gd name="connsiteX1" fmla="*/ 253837 w 253837"/>
                <a:gd name="connsiteY1" fmla="*/ 2712279 h 2712280"/>
                <a:gd name="connsiteX0" fmla="*/ 13101 w 165241"/>
                <a:gd name="connsiteY0" fmla="*/ 0 h 2712278"/>
                <a:gd name="connsiteX1" fmla="*/ 165241 w 165241"/>
                <a:gd name="connsiteY1" fmla="*/ 2712279 h 2712278"/>
                <a:gd name="connsiteX0" fmla="*/ 75473 w 227613"/>
                <a:gd name="connsiteY0" fmla="*/ 0 h 2712280"/>
                <a:gd name="connsiteX1" fmla="*/ 227613 w 227613"/>
                <a:gd name="connsiteY1" fmla="*/ 2712279 h 2712280"/>
                <a:gd name="connsiteX0" fmla="*/ 84932 w 213727"/>
                <a:gd name="connsiteY0" fmla="*/ 0 h 2786799"/>
                <a:gd name="connsiteX1" fmla="*/ 213727 w 213727"/>
                <a:gd name="connsiteY1" fmla="*/ 2786800 h 2786799"/>
              </a:gdLst>
              <a:ahLst/>
              <a:cxnLst>
                <a:cxn ang="0">
                  <a:pos x="connsiteX0" y="connsiteY0"/>
                </a:cxn>
                <a:cxn ang="0">
                  <a:pos x="connsiteX1" y="connsiteY1"/>
                </a:cxn>
              </a:cxnLst>
              <a:rect l="l" t="t" r="r" b="b"/>
              <a:pathLst>
                <a:path w="213727" h="2786799">
                  <a:moveTo>
                    <a:pt x="84932" y="0"/>
                  </a:moveTo>
                  <a:cubicBezTo>
                    <a:pt x="-19971" y="598784"/>
                    <a:pt x="-76162" y="1675977"/>
                    <a:pt x="213727" y="27868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Freeform: Shape 192">
              <a:extLst>
                <a:ext uri="{FF2B5EF4-FFF2-40B4-BE49-F238E27FC236}">
                  <a16:creationId xmlns:a16="http://schemas.microsoft.com/office/drawing/2014/main" id="{747B9835-B836-4272-91EB-CA5A1D0CE649}"/>
                </a:ext>
              </a:extLst>
            </p:cNvPr>
            <p:cNvSpPr/>
            <p:nvPr/>
          </p:nvSpPr>
          <p:spPr>
            <a:xfrm rot="19683331">
              <a:off x="3943362" y="3157176"/>
              <a:ext cx="331476" cy="1551032"/>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101697 w 253837"/>
                <a:gd name="connsiteY0" fmla="*/ 0 h 2712280"/>
                <a:gd name="connsiteX1" fmla="*/ 253837 w 253837"/>
                <a:gd name="connsiteY1" fmla="*/ 2712279 h 2712280"/>
                <a:gd name="connsiteX0" fmla="*/ 13101 w 165241"/>
                <a:gd name="connsiteY0" fmla="*/ 0 h 2712278"/>
                <a:gd name="connsiteX1" fmla="*/ 165241 w 165241"/>
                <a:gd name="connsiteY1" fmla="*/ 2712279 h 2712278"/>
                <a:gd name="connsiteX0" fmla="*/ 75473 w 227613"/>
                <a:gd name="connsiteY0" fmla="*/ 0 h 2712280"/>
                <a:gd name="connsiteX1" fmla="*/ 227613 w 227613"/>
                <a:gd name="connsiteY1" fmla="*/ 2712279 h 2712280"/>
                <a:gd name="connsiteX0" fmla="*/ 61621 w 254297"/>
                <a:gd name="connsiteY0" fmla="*/ 0 h 2522301"/>
                <a:gd name="connsiteX1" fmla="*/ 254297 w 254297"/>
                <a:gd name="connsiteY1" fmla="*/ 2522301 h 2522301"/>
                <a:gd name="connsiteX0" fmla="*/ 82066 w 217652"/>
                <a:gd name="connsiteY0" fmla="*/ 0 h 2339732"/>
                <a:gd name="connsiteX1" fmla="*/ 217652 w 217652"/>
                <a:gd name="connsiteY1" fmla="*/ 2339732 h 2339732"/>
                <a:gd name="connsiteX0" fmla="*/ 79934 w 220724"/>
                <a:gd name="connsiteY0" fmla="*/ -1 h 2321139"/>
                <a:gd name="connsiteX1" fmla="*/ 220724 w 220724"/>
                <a:gd name="connsiteY1" fmla="*/ 2321139 h 2321139"/>
              </a:gdLst>
              <a:ahLst/>
              <a:cxnLst>
                <a:cxn ang="0">
                  <a:pos x="connsiteX0" y="connsiteY0"/>
                </a:cxn>
                <a:cxn ang="0">
                  <a:pos x="connsiteX1" y="connsiteY1"/>
                </a:cxn>
              </a:cxnLst>
              <a:rect l="l" t="t" r="r" b="b"/>
              <a:pathLst>
                <a:path w="220724" h="2321139">
                  <a:moveTo>
                    <a:pt x="79934" y="-1"/>
                  </a:moveTo>
                  <a:cubicBezTo>
                    <a:pt x="-24969" y="598783"/>
                    <a:pt x="-69165" y="1210316"/>
                    <a:pt x="220724" y="232113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Freeform: Shape 204">
              <a:extLst>
                <a:ext uri="{FF2B5EF4-FFF2-40B4-BE49-F238E27FC236}">
                  <a16:creationId xmlns:a16="http://schemas.microsoft.com/office/drawing/2014/main" id="{F4DD52A2-75C2-493E-9CE2-55EE75A972F1}"/>
                </a:ext>
              </a:extLst>
            </p:cNvPr>
            <p:cNvSpPr/>
            <p:nvPr/>
          </p:nvSpPr>
          <p:spPr>
            <a:xfrm rot="16200000">
              <a:off x="4159957" y="4193780"/>
              <a:ext cx="190190" cy="802993"/>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101697 w 253837"/>
                <a:gd name="connsiteY0" fmla="*/ 0 h 2712280"/>
                <a:gd name="connsiteX1" fmla="*/ 253837 w 253837"/>
                <a:gd name="connsiteY1" fmla="*/ 2712279 h 2712280"/>
                <a:gd name="connsiteX0" fmla="*/ 13101 w 165241"/>
                <a:gd name="connsiteY0" fmla="*/ 0 h 2712278"/>
                <a:gd name="connsiteX1" fmla="*/ 165241 w 165241"/>
                <a:gd name="connsiteY1" fmla="*/ 2712279 h 2712278"/>
                <a:gd name="connsiteX0" fmla="*/ 75473 w 227613"/>
                <a:gd name="connsiteY0" fmla="*/ 0 h 2712280"/>
                <a:gd name="connsiteX1" fmla="*/ 227613 w 227613"/>
                <a:gd name="connsiteY1" fmla="*/ 2712279 h 2712280"/>
                <a:gd name="connsiteX0" fmla="*/ 100427 w 195680"/>
                <a:gd name="connsiteY0" fmla="*/ 0 h 1130545"/>
                <a:gd name="connsiteX1" fmla="*/ 195680 w 195680"/>
                <a:gd name="connsiteY1" fmla="*/ 1130545 h 1130545"/>
                <a:gd name="connsiteX0" fmla="*/ 41228 w 136481"/>
                <a:gd name="connsiteY0" fmla="*/ 0 h 1130545"/>
                <a:gd name="connsiteX1" fmla="*/ 136481 w 136481"/>
                <a:gd name="connsiteY1" fmla="*/ 1130545 h 1130545"/>
                <a:gd name="connsiteX0" fmla="*/ 38929 w 146823"/>
                <a:gd name="connsiteY0" fmla="*/ 0 h 1147667"/>
                <a:gd name="connsiteX1" fmla="*/ 146823 w 146823"/>
                <a:gd name="connsiteY1" fmla="*/ 1147667 h 1147667"/>
                <a:gd name="connsiteX0" fmla="*/ 38929 w 146823"/>
                <a:gd name="connsiteY0" fmla="*/ 0 h 1154511"/>
                <a:gd name="connsiteX1" fmla="*/ 146823 w 146823"/>
                <a:gd name="connsiteY1" fmla="*/ 1154511 h 1154511"/>
                <a:gd name="connsiteX0" fmla="*/ 18315 w 126209"/>
                <a:gd name="connsiteY0" fmla="*/ 0 h 1154511"/>
                <a:gd name="connsiteX1" fmla="*/ 126209 w 126209"/>
                <a:gd name="connsiteY1" fmla="*/ 1154511 h 1154511"/>
              </a:gdLst>
              <a:ahLst/>
              <a:cxnLst>
                <a:cxn ang="0">
                  <a:pos x="connsiteX0" y="connsiteY0"/>
                </a:cxn>
                <a:cxn ang="0">
                  <a:pos x="connsiteX1" y="connsiteY1"/>
                </a:cxn>
              </a:cxnLst>
              <a:rect l="l" t="t" r="r" b="b"/>
              <a:pathLst>
                <a:path w="126209" h="1154511">
                  <a:moveTo>
                    <a:pt x="18315" y="0"/>
                  </a:moveTo>
                  <a:cubicBezTo>
                    <a:pt x="-37602" y="393367"/>
                    <a:pt x="44905" y="858521"/>
                    <a:pt x="126209" y="115451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Freeform: Shape 205">
              <a:extLst>
                <a:ext uri="{FF2B5EF4-FFF2-40B4-BE49-F238E27FC236}">
                  <a16:creationId xmlns:a16="http://schemas.microsoft.com/office/drawing/2014/main" id="{3A903580-0236-4349-8420-13A7E5A281F9}"/>
                </a:ext>
              </a:extLst>
            </p:cNvPr>
            <p:cNvSpPr/>
            <p:nvPr/>
          </p:nvSpPr>
          <p:spPr>
            <a:xfrm rot="20074816">
              <a:off x="2953893" y="2857486"/>
              <a:ext cx="599926" cy="607275"/>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101697 w 253837"/>
                <a:gd name="connsiteY0" fmla="*/ 0 h 2712280"/>
                <a:gd name="connsiteX1" fmla="*/ 253837 w 253837"/>
                <a:gd name="connsiteY1" fmla="*/ 2712279 h 2712280"/>
                <a:gd name="connsiteX0" fmla="*/ 13101 w 165241"/>
                <a:gd name="connsiteY0" fmla="*/ 0 h 2712278"/>
                <a:gd name="connsiteX1" fmla="*/ 165241 w 165241"/>
                <a:gd name="connsiteY1" fmla="*/ 2712279 h 2712278"/>
                <a:gd name="connsiteX0" fmla="*/ 75473 w 227613"/>
                <a:gd name="connsiteY0" fmla="*/ 0 h 2712280"/>
                <a:gd name="connsiteX1" fmla="*/ 227613 w 227613"/>
                <a:gd name="connsiteY1" fmla="*/ 2712279 h 2712280"/>
                <a:gd name="connsiteX0" fmla="*/ 16599 w 616891"/>
                <a:gd name="connsiteY0" fmla="*/ 0 h 876609"/>
                <a:gd name="connsiteX1" fmla="*/ 616891 w 616891"/>
                <a:gd name="connsiteY1" fmla="*/ 876609 h 876609"/>
                <a:gd name="connsiteX0" fmla="*/ 11852 w 612144"/>
                <a:gd name="connsiteY0" fmla="*/ 0 h 876609"/>
                <a:gd name="connsiteX1" fmla="*/ 612144 w 612144"/>
                <a:gd name="connsiteY1" fmla="*/ 876609 h 876609"/>
                <a:gd name="connsiteX0" fmla="*/ 15966 w 435780"/>
                <a:gd name="connsiteY0" fmla="*/ 0 h 774164"/>
                <a:gd name="connsiteX1" fmla="*/ 435780 w 435780"/>
                <a:gd name="connsiteY1" fmla="*/ 774164 h 774164"/>
                <a:gd name="connsiteX0" fmla="*/ 0 w 419814"/>
                <a:gd name="connsiteY0" fmla="*/ 0 h 774164"/>
                <a:gd name="connsiteX1" fmla="*/ 419814 w 419814"/>
                <a:gd name="connsiteY1" fmla="*/ 774164 h 774164"/>
                <a:gd name="connsiteX0" fmla="*/ 0 w 419814"/>
                <a:gd name="connsiteY0" fmla="*/ 0 h 774298"/>
                <a:gd name="connsiteX1" fmla="*/ 419814 w 419814"/>
                <a:gd name="connsiteY1" fmla="*/ 774164 h 774298"/>
                <a:gd name="connsiteX0" fmla="*/ 0 w 400539"/>
                <a:gd name="connsiteY0" fmla="*/ 1 h 830244"/>
                <a:gd name="connsiteX1" fmla="*/ 400539 w 400539"/>
                <a:gd name="connsiteY1" fmla="*/ 830132 h 830244"/>
                <a:gd name="connsiteX0" fmla="*/ 0 w 398109"/>
                <a:gd name="connsiteY0" fmla="*/ 0 h 873216"/>
                <a:gd name="connsiteX1" fmla="*/ 398109 w 398109"/>
                <a:gd name="connsiteY1" fmla="*/ 873116 h 873216"/>
                <a:gd name="connsiteX0" fmla="*/ 0 w 398109"/>
                <a:gd name="connsiteY0" fmla="*/ 0 h 873115"/>
                <a:gd name="connsiteX1" fmla="*/ 398109 w 398109"/>
                <a:gd name="connsiteY1" fmla="*/ 873116 h 873115"/>
              </a:gdLst>
              <a:ahLst/>
              <a:cxnLst>
                <a:cxn ang="0">
                  <a:pos x="connsiteX0" y="connsiteY0"/>
                </a:cxn>
                <a:cxn ang="0">
                  <a:pos x="connsiteX1" y="connsiteY1"/>
                </a:cxn>
              </a:cxnLst>
              <a:rect l="l" t="t" r="r" b="b"/>
              <a:pathLst>
                <a:path w="398109" h="873115">
                  <a:moveTo>
                    <a:pt x="0" y="0"/>
                  </a:moveTo>
                  <a:cubicBezTo>
                    <a:pt x="179720" y="497633"/>
                    <a:pt x="319727" y="776117"/>
                    <a:pt x="398109" y="87311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7" name="Straight Connector 206">
              <a:extLst>
                <a:ext uri="{FF2B5EF4-FFF2-40B4-BE49-F238E27FC236}">
                  <a16:creationId xmlns:a16="http://schemas.microsoft.com/office/drawing/2014/main" id="{CC51C30D-6CD3-4489-BA91-66FBFAE33981}"/>
                </a:ext>
              </a:extLst>
            </p:cNvPr>
            <p:cNvCxnSpPr>
              <a:cxnSpLocks/>
            </p:cNvCxnSpPr>
            <p:nvPr/>
          </p:nvCxnSpPr>
          <p:spPr>
            <a:xfrm flipH="1" flipV="1">
              <a:off x="3239011" y="4032385"/>
              <a:ext cx="97517" cy="148520"/>
            </a:xfrm>
            <a:prstGeom prst="line">
              <a:avLst/>
            </a:prstGeom>
            <a:ln>
              <a:solidFill>
                <a:srgbClr val="FF0000"/>
              </a:solidFill>
              <a:tailEnd type="stealth" w="lg" len="lg"/>
            </a:ln>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557FFDD8-8CA6-41E3-A1EB-48039F01EB71}"/>
                </a:ext>
              </a:extLst>
            </p:cNvPr>
            <p:cNvCxnSpPr>
              <a:cxnSpLocks/>
            </p:cNvCxnSpPr>
            <p:nvPr/>
          </p:nvCxnSpPr>
          <p:spPr>
            <a:xfrm>
              <a:off x="3294300" y="3212547"/>
              <a:ext cx="146409" cy="40564"/>
            </a:xfrm>
            <a:prstGeom prst="line">
              <a:avLst/>
            </a:prstGeom>
            <a:ln>
              <a:solidFill>
                <a:srgbClr val="FF0000"/>
              </a:solidFill>
              <a:tailEnd type="stealth" w="lg" len="lg"/>
            </a:ln>
          </p:spPr>
          <p:style>
            <a:lnRef idx="1">
              <a:schemeClr val="dk1"/>
            </a:lnRef>
            <a:fillRef idx="0">
              <a:schemeClr val="dk1"/>
            </a:fillRef>
            <a:effectRef idx="0">
              <a:schemeClr val="dk1"/>
            </a:effectRef>
            <a:fontRef idx="minor">
              <a:schemeClr val="tx1"/>
            </a:fontRef>
          </p:style>
        </p:cxnSp>
        <p:cxnSp>
          <p:nvCxnSpPr>
            <p:cNvPr id="209" name="Straight Connector 208">
              <a:extLst>
                <a:ext uri="{FF2B5EF4-FFF2-40B4-BE49-F238E27FC236}">
                  <a16:creationId xmlns:a16="http://schemas.microsoft.com/office/drawing/2014/main" id="{D63EDB6D-E170-4957-9110-9A906F6E5945}"/>
                </a:ext>
              </a:extLst>
            </p:cNvPr>
            <p:cNvCxnSpPr>
              <a:cxnSpLocks/>
            </p:cNvCxnSpPr>
            <p:nvPr/>
          </p:nvCxnSpPr>
          <p:spPr>
            <a:xfrm>
              <a:off x="4050319" y="4076700"/>
              <a:ext cx="114749" cy="104200"/>
            </a:xfrm>
            <a:prstGeom prst="line">
              <a:avLst/>
            </a:prstGeom>
            <a:ln>
              <a:solidFill>
                <a:srgbClr val="FF0000"/>
              </a:solidFill>
              <a:tailEnd type="stealth" w="lg" len="lg"/>
            </a:ln>
          </p:spPr>
          <p:style>
            <a:lnRef idx="1">
              <a:schemeClr val="dk1"/>
            </a:lnRef>
            <a:fillRef idx="0">
              <a:schemeClr val="dk1"/>
            </a:fillRef>
            <a:effectRef idx="0">
              <a:schemeClr val="dk1"/>
            </a:effectRef>
            <a:fontRef idx="minor">
              <a:schemeClr val="tx1"/>
            </a:fontRef>
          </p:style>
        </p:cxnSp>
        <p:cxnSp>
          <p:nvCxnSpPr>
            <p:cNvPr id="210" name="Straight Connector 209">
              <a:extLst>
                <a:ext uri="{FF2B5EF4-FFF2-40B4-BE49-F238E27FC236}">
                  <a16:creationId xmlns:a16="http://schemas.microsoft.com/office/drawing/2014/main" id="{BF3DE2A0-19D3-4DD7-90B8-B01C9EE91FC0}"/>
                </a:ext>
              </a:extLst>
            </p:cNvPr>
            <p:cNvCxnSpPr>
              <a:cxnSpLocks/>
            </p:cNvCxnSpPr>
            <p:nvPr/>
          </p:nvCxnSpPr>
          <p:spPr>
            <a:xfrm flipH="1">
              <a:off x="4202719" y="4643438"/>
              <a:ext cx="130714" cy="34200"/>
            </a:xfrm>
            <a:prstGeom prst="line">
              <a:avLst/>
            </a:prstGeom>
            <a:ln>
              <a:solidFill>
                <a:srgbClr val="FF0000"/>
              </a:solidFill>
              <a:tailEnd type="stealth" w="lg" len="lg"/>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252267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 name="Group 214">
            <a:extLst>
              <a:ext uri="{FF2B5EF4-FFF2-40B4-BE49-F238E27FC236}">
                <a16:creationId xmlns:a16="http://schemas.microsoft.com/office/drawing/2014/main" id="{98B9A232-E375-4C49-9D8C-64817660E0B2}"/>
              </a:ext>
            </a:extLst>
          </p:cNvPr>
          <p:cNvGrpSpPr/>
          <p:nvPr/>
        </p:nvGrpSpPr>
        <p:grpSpPr>
          <a:xfrm>
            <a:off x="6093134" y="2388791"/>
            <a:ext cx="3015040" cy="2947664"/>
            <a:chOff x="6093134" y="2388791"/>
            <a:chExt cx="3015040" cy="2947664"/>
          </a:xfrm>
        </p:grpSpPr>
        <p:grpSp>
          <p:nvGrpSpPr>
            <p:cNvPr id="125" name="Group 124">
              <a:extLst>
                <a:ext uri="{FF2B5EF4-FFF2-40B4-BE49-F238E27FC236}">
                  <a16:creationId xmlns:a16="http://schemas.microsoft.com/office/drawing/2014/main" id="{25F312A7-F443-42D8-A346-61337C30167C}"/>
                </a:ext>
              </a:extLst>
            </p:cNvPr>
            <p:cNvGrpSpPr/>
            <p:nvPr/>
          </p:nvGrpSpPr>
          <p:grpSpPr>
            <a:xfrm>
              <a:off x="6093134" y="2388791"/>
              <a:ext cx="3015040" cy="2947664"/>
              <a:chOff x="5781095" y="3838243"/>
              <a:chExt cx="3015040" cy="2947664"/>
            </a:xfrm>
          </p:grpSpPr>
          <p:grpSp>
            <p:nvGrpSpPr>
              <p:cNvPr id="126" name="Group 125">
                <a:extLst>
                  <a:ext uri="{FF2B5EF4-FFF2-40B4-BE49-F238E27FC236}">
                    <a16:creationId xmlns:a16="http://schemas.microsoft.com/office/drawing/2014/main" id="{65970D98-44CD-43FC-B319-4083547E82B0}"/>
                  </a:ext>
                </a:extLst>
              </p:cNvPr>
              <p:cNvGrpSpPr/>
              <p:nvPr/>
            </p:nvGrpSpPr>
            <p:grpSpPr>
              <a:xfrm>
                <a:off x="6096000" y="4103752"/>
                <a:ext cx="2653411" cy="2165142"/>
                <a:chOff x="6096000" y="4103752"/>
                <a:chExt cx="2653411" cy="2165142"/>
              </a:xfrm>
            </p:grpSpPr>
            <p:cxnSp>
              <p:nvCxnSpPr>
                <p:cNvPr id="129" name="Straight Arrow Connector 128">
                  <a:extLst>
                    <a:ext uri="{FF2B5EF4-FFF2-40B4-BE49-F238E27FC236}">
                      <a16:creationId xmlns:a16="http://schemas.microsoft.com/office/drawing/2014/main" id="{3584309C-9531-430B-9600-3AD758A5345B}"/>
                    </a:ext>
                  </a:extLst>
                </p:cNvPr>
                <p:cNvCxnSpPr>
                  <a:cxnSpLocks/>
                </p:cNvCxnSpPr>
                <p:nvPr/>
              </p:nvCxnSpPr>
              <p:spPr>
                <a:xfrm>
                  <a:off x="6096000" y="6268893"/>
                  <a:ext cx="26534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0" name="Straight Arrow Connector 129">
                  <a:extLst>
                    <a:ext uri="{FF2B5EF4-FFF2-40B4-BE49-F238E27FC236}">
                      <a16:creationId xmlns:a16="http://schemas.microsoft.com/office/drawing/2014/main" id="{7128D82A-8882-4473-8D1C-33EC90987CB3}"/>
                    </a:ext>
                  </a:extLst>
                </p:cNvPr>
                <p:cNvCxnSpPr>
                  <a:cxnSpLocks/>
                </p:cNvCxnSpPr>
                <p:nvPr/>
              </p:nvCxnSpPr>
              <p:spPr>
                <a:xfrm flipV="1">
                  <a:off x="6096000" y="4103752"/>
                  <a:ext cx="0" cy="21651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27" name="TextBox 126">
                    <a:extLst>
                      <a:ext uri="{FF2B5EF4-FFF2-40B4-BE49-F238E27FC236}">
                        <a16:creationId xmlns:a16="http://schemas.microsoft.com/office/drawing/2014/main" id="{2450A780-76D8-416E-9EAB-2520EBA1EB55}"/>
                      </a:ext>
                    </a:extLst>
                  </p:cNvPr>
                  <p:cNvSpPr txBox="1"/>
                  <p:nvPr/>
                </p:nvSpPr>
                <p:spPr>
                  <a:xfrm>
                    <a:off x="5781095" y="3838243"/>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oMath>
                      </m:oMathPara>
                    </a14:m>
                    <a:endParaRPr lang="en-US" dirty="0"/>
                  </a:p>
                </p:txBody>
              </p:sp>
            </mc:Choice>
            <mc:Fallback xmlns="">
              <p:sp>
                <p:nvSpPr>
                  <p:cNvPr id="127" name="TextBox 126">
                    <a:extLst>
                      <a:ext uri="{FF2B5EF4-FFF2-40B4-BE49-F238E27FC236}">
                        <a16:creationId xmlns:a16="http://schemas.microsoft.com/office/drawing/2014/main" id="{2450A780-76D8-416E-9EAB-2520EBA1EB55}"/>
                      </a:ext>
                    </a:extLst>
                  </p:cNvPr>
                  <p:cNvSpPr txBox="1">
                    <a:spLocks noRot="1" noChangeAspect="1" noMove="1" noResize="1" noEditPoints="1" noAdjustHandles="1" noChangeArrowheads="1" noChangeShapeType="1" noTextEdit="1"/>
                  </p:cNvSpPr>
                  <p:nvPr/>
                </p:nvSpPr>
                <p:spPr>
                  <a:xfrm>
                    <a:off x="5781095" y="3838243"/>
                    <a:ext cx="221673" cy="369332"/>
                  </a:xfrm>
                  <a:prstGeom prst="rect">
                    <a:avLst/>
                  </a:prstGeom>
                  <a:blipFill>
                    <a:blip r:embed="rId2"/>
                    <a:stretch>
                      <a:fillRect r="-4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BBFF17D4-0B09-451D-B322-522A8E0909BE}"/>
                      </a:ext>
                    </a:extLst>
                  </p:cNvPr>
                  <p:cNvSpPr txBox="1"/>
                  <p:nvPr/>
                </p:nvSpPr>
                <p:spPr>
                  <a:xfrm>
                    <a:off x="8574462" y="6416575"/>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oMath>
                      </m:oMathPara>
                    </a14:m>
                    <a:endParaRPr lang="en-US" dirty="0"/>
                  </a:p>
                </p:txBody>
              </p:sp>
            </mc:Choice>
            <mc:Fallback xmlns="">
              <p:sp>
                <p:nvSpPr>
                  <p:cNvPr id="128" name="TextBox 127">
                    <a:extLst>
                      <a:ext uri="{FF2B5EF4-FFF2-40B4-BE49-F238E27FC236}">
                        <a16:creationId xmlns:a16="http://schemas.microsoft.com/office/drawing/2014/main" id="{BBFF17D4-0B09-451D-B322-522A8E0909BE}"/>
                      </a:ext>
                    </a:extLst>
                  </p:cNvPr>
                  <p:cNvSpPr txBox="1">
                    <a:spLocks noRot="1" noChangeAspect="1" noMove="1" noResize="1" noEditPoints="1" noAdjustHandles="1" noChangeArrowheads="1" noChangeShapeType="1" noTextEdit="1"/>
                  </p:cNvSpPr>
                  <p:nvPr/>
                </p:nvSpPr>
                <p:spPr>
                  <a:xfrm>
                    <a:off x="8574462" y="6416575"/>
                    <a:ext cx="221673" cy="369332"/>
                  </a:xfrm>
                  <a:prstGeom prst="rect">
                    <a:avLst/>
                  </a:prstGeom>
                  <a:blipFill>
                    <a:blip r:embed="rId3"/>
                    <a:stretch>
                      <a:fillRect r="-44444"/>
                    </a:stretch>
                  </a:blipFill>
                </p:spPr>
                <p:txBody>
                  <a:bodyPr/>
                  <a:lstStyle/>
                  <a:p>
                    <a:r>
                      <a:rPr lang="en-US">
                        <a:noFill/>
                      </a:rPr>
                      <a:t> </a:t>
                    </a:r>
                  </a:p>
                </p:txBody>
              </p:sp>
            </mc:Fallback>
          </mc:AlternateContent>
        </p:grpSp>
        <p:cxnSp>
          <p:nvCxnSpPr>
            <p:cNvPr id="131" name="Straight Connector 130">
              <a:extLst>
                <a:ext uri="{FF2B5EF4-FFF2-40B4-BE49-F238E27FC236}">
                  <a16:creationId xmlns:a16="http://schemas.microsoft.com/office/drawing/2014/main" id="{65F13BB0-5AE1-4881-B912-B64773A200EB}"/>
                </a:ext>
              </a:extLst>
            </p:cNvPr>
            <p:cNvCxnSpPr>
              <a:cxnSpLocks/>
              <a:stCxn id="139" idx="1"/>
            </p:cNvCxnSpPr>
            <p:nvPr/>
          </p:nvCxnSpPr>
          <p:spPr>
            <a:xfrm flipH="1">
              <a:off x="8178766" y="4575084"/>
              <a:ext cx="159310" cy="22772"/>
            </a:xfrm>
            <a:prstGeom prst="line">
              <a:avLst/>
            </a:prstGeom>
            <a:ln>
              <a:tailEnd type="stealth" w="med" len="med"/>
            </a:ln>
          </p:spPr>
          <p:style>
            <a:lnRef idx="1">
              <a:schemeClr val="dk1"/>
            </a:lnRef>
            <a:fillRef idx="0">
              <a:schemeClr val="dk1"/>
            </a:fillRef>
            <a:effectRef idx="0">
              <a:schemeClr val="dk1"/>
            </a:effectRef>
            <a:fontRef idx="minor">
              <a:schemeClr val="tx1"/>
            </a:fontRef>
          </p:style>
        </p:cxnSp>
        <p:sp>
          <p:nvSpPr>
            <p:cNvPr id="132" name="Freeform: Shape 131">
              <a:extLst>
                <a:ext uri="{FF2B5EF4-FFF2-40B4-BE49-F238E27FC236}">
                  <a16:creationId xmlns:a16="http://schemas.microsoft.com/office/drawing/2014/main" id="{CD3DC392-6B13-4812-BCC0-DB4A40B2E5D6}"/>
                </a:ext>
              </a:extLst>
            </p:cNvPr>
            <p:cNvSpPr/>
            <p:nvPr/>
          </p:nvSpPr>
          <p:spPr>
            <a:xfrm rot="20074816">
              <a:off x="7160355" y="3002581"/>
              <a:ext cx="330588" cy="1768633"/>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101697 w 253837"/>
                <a:gd name="connsiteY0" fmla="*/ 0 h 2712280"/>
                <a:gd name="connsiteX1" fmla="*/ 253837 w 253837"/>
                <a:gd name="connsiteY1" fmla="*/ 2712279 h 2712280"/>
                <a:gd name="connsiteX0" fmla="*/ 13101 w 165241"/>
                <a:gd name="connsiteY0" fmla="*/ 0 h 2712278"/>
                <a:gd name="connsiteX1" fmla="*/ 165241 w 165241"/>
                <a:gd name="connsiteY1" fmla="*/ 2712279 h 2712278"/>
                <a:gd name="connsiteX0" fmla="*/ 75473 w 227613"/>
                <a:gd name="connsiteY0" fmla="*/ 0 h 2712280"/>
                <a:gd name="connsiteX1" fmla="*/ 227613 w 227613"/>
                <a:gd name="connsiteY1" fmla="*/ 2712279 h 2712280"/>
              </a:gdLst>
              <a:ahLst/>
              <a:cxnLst>
                <a:cxn ang="0">
                  <a:pos x="connsiteX0" y="connsiteY0"/>
                </a:cxn>
                <a:cxn ang="0">
                  <a:pos x="connsiteX1" y="connsiteY1"/>
                </a:cxn>
              </a:cxnLst>
              <a:rect l="l" t="t" r="r" b="b"/>
              <a:pathLst>
                <a:path w="227613" h="2712280">
                  <a:moveTo>
                    <a:pt x="75473" y="0"/>
                  </a:moveTo>
                  <a:cubicBezTo>
                    <a:pt x="-29430" y="598784"/>
                    <a:pt x="-62276" y="1601456"/>
                    <a:pt x="227613" y="271227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Freeform: Shape 132">
              <a:extLst>
                <a:ext uri="{FF2B5EF4-FFF2-40B4-BE49-F238E27FC236}">
                  <a16:creationId xmlns:a16="http://schemas.microsoft.com/office/drawing/2014/main" id="{01ADEC33-9583-4BD8-995E-2B85649FA58A}"/>
                </a:ext>
              </a:extLst>
            </p:cNvPr>
            <p:cNvSpPr/>
            <p:nvPr/>
          </p:nvSpPr>
          <p:spPr>
            <a:xfrm rot="20074816">
              <a:off x="6932767" y="3067463"/>
              <a:ext cx="140983" cy="217270"/>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724082"/>
                <a:gd name="connsiteY0" fmla="*/ 0 h 1551173"/>
                <a:gd name="connsiteX1" fmla="*/ 724082 w 724082"/>
                <a:gd name="connsiteY1" fmla="*/ 1551174 h 1551173"/>
                <a:gd name="connsiteX0" fmla="*/ 0 w 724082"/>
                <a:gd name="connsiteY0" fmla="*/ 0 h 1551175"/>
                <a:gd name="connsiteX1" fmla="*/ 724082 w 724082"/>
                <a:gd name="connsiteY1" fmla="*/ 1551174 h 1551175"/>
                <a:gd name="connsiteX0" fmla="*/ 0 w 724082"/>
                <a:gd name="connsiteY0" fmla="*/ 0 h 1551173"/>
                <a:gd name="connsiteX1" fmla="*/ 724082 w 724082"/>
                <a:gd name="connsiteY1" fmla="*/ 1551174 h 1551173"/>
                <a:gd name="connsiteX0" fmla="*/ 0 w 1091762"/>
                <a:gd name="connsiteY0" fmla="*/ 0 h 1991231"/>
                <a:gd name="connsiteX1" fmla="*/ 1091762 w 1091762"/>
                <a:gd name="connsiteY1" fmla="*/ 1991230 h 1991231"/>
                <a:gd name="connsiteX0" fmla="*/ 0 w 1091762"/>
                <a:gd name="connsiteY0" fmla="*/ 0 h 1991229"/>
                <a:gd name="connsiteX1" fmla="*/ 1091762 w 1091762"/>
                <a:gd name="connsiteY1" fmla="*/ 1991230 h 1991229"/>
                <a:gd name="connsiteX0" fmla="*/ 0 w 1126174"/>
                <a:gd name="connsiteY0" fmla="*/ 0 h 2017241"/>
                <a:gd name="connsiteX1" fmla="*/ 1126174 w 1126174"/>
                <a:gd name="connsiteY1" fmla="*/ 2017241 h 2017241"/>
                <a:gd name="connsiteX0" fmla="*/ 0 w 1126174"/>
                <a:gd name="connsiteY0" fmla="*/ 0 h 2017241"/>
                <a:gd name="connsiteX1" fmla="*/ 1126174 w 1126174"/>
                <a:gd name="connsiteY1" fmla="*/ 2017241 h 2017241"/>
              </a:gdLst>
              <a:ahLst/>
              <a:cxnLst>
                <a:cxn ang="0">
                  <a:pos x="connsiteX0" y="connsiteY0"/>
                </a:cxn>
                <a:cxn ang="0">
                  <a:pos x="connsiteX1" y="connsiteY1"/>
                </a:cxn>
              </a:cxnLst>
              <a:rect l="l" t="t" r="r" b="b"/>
              <a:pathLst>
                <a:path w="1126174" h="2017241">
                  <a:moveTo>
                    <a:pt x="0" y="0"/>
                  </a:moveTo>
                  <a:cubicBezTo>
                    <a:pt x="4778" y="172913"/>
                    <a:pt x="337003" y="1294985"/>
                    <a:pt x="1126174" y="201724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Freeform: Shape 133">
              <a:extLst>
                <a:ext uri="{FF2B5EF4-FFF2-40B4-BE49-F238E27FC236}">
                  <a16:creationId xmlns:a16="http://schemas.microsoft.com/office/drawing/2014/main" id="{8AA78688-2EC1-422A-A773-939A5040E5A7}"/>
                </a:ext>
              </a:extLst>
            </p:cNvPr>
            <p:cNvSpPr/>
            <p:nvPr/>
          </p:nvSpPr>
          <p:spPr>
            <a:xfrm rot="20074816">
              <a:off x="7356553" y="3114955"/>
              <a:ext cx="369344" cy="1644751"/>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101697 w 253837"/>
                <a:gd name="connsiteY0" fmla="*/ 0 h 2712280"/>
                <a:gd name="connsiteX1" fmla="*/ 253837 w 253837"/>
                <a:gd name="connsiteY1" fmla="*/ 2712279 h 2712280"/>
                <a:gd name="connsiteX0" fmla="*/ 13101 w 165241"/>
                <a:gd name="connsiteY0" fmla="*/ 0 h 2712278"/>
                <a:gd name="connsiteX1" fmla="*/ 165241 w 165241"/>
                <a:gd name="connsiteY1" fmla="*/ 2712279 h 2712278"/>
                <a:gd name="connsiteX0" fmla="*/ 75473 w 227613"/>
                <a:gd name="connsiteY0" fmla="*/ 0 h 2712280"/>
                <a:gd name="connsiteX1" fmla="*/ 227613 w 227613"/>
                <a:gd name="connsiteY1" fmla="*/ 2712279 h 2712280"/>
                <a:gd name="connsiteX0" fmla="*/ 61621 w 254297"/>
                <a:gd name="connsiteY0" fmla="*/ 0 h 2522301"/>
                <a:gd name="connsiteX1" fmla="*/ 254297 w 254297"/>
                <a:gd name="connsiteY1" fmla="*/ 2522301 h 2522301"/>
              </a:gdLst>
              <a:ahLst/>
              <a:cxnLst>
                <a:cxn ang="0">
                  <a:pos x="connsiteX0" y="connsiteY0"/>
                </a:cxn>
                <a:cxn ang="0">
                  <a:pos x="connsiteX1" y="connsiteY1"/>
                </a:cxn>
              </a:cxnLst>
              <a:rect l="l" t="t" r="r" b="b"/>
              <a:pathLst>
                <a:path w="254297" h="2522301">
                  <a:moveTo>
                    <a:pt x="61621" y="0"/>
                  </a:moveTo>
                  <a:cubicBezTo>
                    <a:pt x="-43282" y="598784"/>
                    <a:pt x="-35592" y="1411478"/>
                    <a:pt x="254297" y="252230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Freeform: Shape 134">
              <a:extLst>
                <a:ext uri="{FF2B5EF4-FFF2-40B4-BE49-F238E27FC236}">
                  <a16:creationId xmlns:a16="http://schemas.microsoft.com/office/drawing/2014/main" id="{DBCC40E8-25A7-4155-B119-4D8BAA7DFFFE}"/>
                </a:ext>
              </a:extLst>
            </p:cNvPr>
            <p:cNvSpPr/>
            <p:nvPr/>
          </p:nvSpPr>
          <p:spPr>
            <a:xfrm rot="20074816">
              <a:off x="7854973" y="4564630"/>
              <a:ext cx="203227" cy="80752"/>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724082"/>
                <a:gd name="connsiteY0" fmla="*/ 0 h 1551173"/>
                <a:gd name="connsiteX1" fmla="*/ 724082 w 724082"/>
                <a:gd name="connsiteY1" fmla="*/ 1551174 h 1551173"/>
                <a:gd name="connsiteX0" fmla="*/ 0 w 724082"/>
                <a:gd name="connsiteY0" fmla="*/ 0 h 1551175"/>
                <a:gd name="connsiteX1" fmla="*/ 724082 w 724082"/>
                <a:gd name="connsiteY1" fmla="*/ 1551174 h 1551175"/>
                <a:gd name="connsiteX0" fmla="*/ 0 w 724082"/>
                <a:gd name="connsiteY0" fmla="*/ 0 h 1551173"/>
                <a:gd name="connsiteX1" fmla="*/ 724082 w 724082"/>
                <a:gd name="connsiteY1" fmla="*/ 1551174 h 1551173"/>
                <a:gd name="connsiteX0" fmla="*/ 0 w 1091762"/>
                <a:gd name="connsiteY0" fmla="*/ 0 h 1991231"/>
                <a:gd name="connsiteX1" fmla="*/ 1091762 w 1091762"/>
                <a:gd name="connsiteY1" fmla="*/ 1991230 h 1991231"/>
                <a:gd name="connsiteX0" fmla="*/ 0 w 1091762"/>
                <a:gd name="connsiteY0" fmla="*/ 0 h 1991229"/>
                <a:gd name="connsiteX1" fmla="*/ 1091762 w 1091762"/>
                <a:gd name="connsiteY1" fmla="*/ 1991230 h 1991229"/>
                <a:gd name="connsiteX0" fmla="*/ 0 w 1126174"/>
                <a:gd name="connsiteY0" fmla="*/ 0 h 2017241"/>
                <a:gd name="connsiteX1" fmla="*/ 1126174 w 1126174"/>
                <a:gd name="connsiteY1" fmla="*/ 2017241 h 2017241"/>
                <a:gd name="connsiteX0" fmla="*/ 0 w 1126174"/>
                <a:gd name="connsiteY0" fmla="*/ 0 h 2017241"/>
                <a:gd name="connsiteX1" fmla="*/ 1126174 w 1126174"/>
                <a:gd name="connsiteY1" fmla="*/ 2017241 h 2017241"/>
                <a:gd name="connsiteX0" fmla="*/ 0 w 1590725"/>
                <a:gd name="connsiteY0" fmla="*/ 0 h 829616"/>
                <a:gd name="connsiteX1" fmla="*/ 1590722 w 1590725"/>
                <a:gd name="connsiteY1" fmla="*/ 829613 h 829616"/>
                <a:gd name="connsiteX0" fmla="*/ 0 w 1590725"/>
                <a:gd name="connsiteY0" fmla="*/ 0 h 829616"/>
                <a:gd name="connsiteX1" fmla="*/ 1590722 w 1590725"/>
                <a:gd name="connsiteY1" fmla="*/ 829613 h 829616"/>
                <a:gd name="connsiteX0" fmla="*/ -3 w 1623380"/>
                <a:gd name="connsiteY0" fmla="*/ -3 h 749741"/>
                <a:gd name="connsiteX1" fmla="*/ 1623377 w 1623380"/>
                <a:gd name="connsiteY1" fmla="*/ 749738 h 749741"/>
              </a:gdLst>
              <a:ahLst/>
              <a:cxnLst>
                <a:cxn ang="0">
                  <a:pos x="connsiteX0" y="connsiteY0"/>
                </a:cxn>
                <a:cxn ang="0">
                  <a:pos x="connsiteX1" y="connsiteY1"/>
                </a:cxn>
              </a:cxnLst>
              <a:rect l="l" t="t" r="r" b="b"/>
              <a:pathLst>
                <a:path w="1623380" h="749741">
                  <a:moveTo>
                    <a:pt x="-3" y="-3"/>
                  </a:moveTo>
                  <a:cubicBezTo>
                    <a:pt x="4775" y="172910"/>
                    <a:pt x="455733" y="283517"/>
                    <a:pt x="1623377" y="74973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Freeform: Shape 135">
              <a:extLst>
                <a:ext uri="{FF2B5EF4-FFF2-40B4-BE49-F238E27FC236}">
                  <a16:creationId xmlns:a16="http://schemas.microsoft.com/office/drawing/2014/main" id="{B4EBB393-7011-4A1F-AE50-558A84F3B8FF}"/>
                </a:ext>
              </a:extLst>
            </p:cNvPr>
            <p:cNvSpPr/>
            <p:nvPr/>
          </p:nvSpPr>
          <p:spPr>
            <a:xfrm rot="20074816">
              <a:off x="7593768" y="3187805"/>
              <a:ext cx="430967" cy="1557161"/>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101697 w 253837"/>
                <a:gd name="connsiteY0" fmla="*/ 0 h 2712280"/>
                <a:gd name="connsiteX1" fmla="*/ 253837 w 253837"/>
                <a:gd name="connsiteY1" fmla="*/ 2712279 h 2712280"/>
                <a:gd name="connsiteX0" fmla="*/ 13101 w 165241"/>
                <a:gd name="connsiteY0" fmla="*/ 0 h 2712278"/>
                <a:gd name="connsiteX1" fmla="*/ 165241 w 165241"/>
                <a:gd name="connsiteY1" fmla="*/ 2712279 h 2712278"/>
                <a:gd name="connsiteX0" fmla="*/ 75473 w 227613"/>
                <a:gd name="connsiteY0" fmla="*/ 0 h 2712280"/>
                <a:gd name="connsiteX1" fmla="*/ 227613 w 227613"/>
                <a:gd name="connsiteY1" fmla="*/ 2712279 h 2712280"/>
                <a:gd name="connsiteX0" fmla="*/ 47157 w 296725"/>
                <a:gd name="connsiteY0" fmla="*/ 0 h 2931541"/>
                <a:gd name="connsiteX1" fmla="*/ 296725 w 296725"/>
                <a:gd name="connsiteY1" fmla="*/ 2931542 h 2931541"/>
              </a:gdLst>
              <a:ahLst/>
              <a:cxnLst>
                <a:cxn ang="0">
                  <a:pos x="connsiteX0" y="connsiteY0"/>
                </a:cxn>
                <a:cxn ang="0">
                  <a:pos x="connsiteX1" y="connsiteY1"/>
                </a:cxn>
              </a:cxnLst>
              <a:rect l="l" t="t" r="r" b="b"/>
              <a:pathLst>
                <a:path w="296725" h="2931541">
                  <a:moveTo>
                    <a:pt x="47157" y="0"/>
                  </a:moveTo>
                  <a:cubicBezTo>
                    <a:pt x="-57746" y="598784"/>
                    <a:pt x="6836" y="1820719"/>
                    <a:pt x="296725" y="293154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Freeform: Shape 136">
              <a:extLst>
                <a:ext uri="{FF2B5EF4-FFF2-40B4-BE49-F238E27FC236}">
                  <a16:creationId xmlns:a16="http://schemas.microsoft.com/office/drawing/2014/main" id="{4511FAB3-1C2F-412E-9459-7F540F35B56F}"/>
                </a:ext>
              </a:extLst>
            </p:cNvPr>
            <p:cNvSpPr/>
            <p:nvPr/>
          </p:nvSpPr>
          <p:spPr>
            <a:xfrm rot="20074816">
              <a:off x="7209332" y="3206541"/>
              <a:ext cx="105614" cy="153004"/>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724082"/>
                <a:gd name="connsiteY0" fmla="*/ 0 h 1551173"/>
                <a:gd name="connsiteX1" fmla="*/ 724082 w 724082"/>
                <a:gd name="connsiteY1" fmla="*/ 1551174 h 1551173"/>
                <a:gd name="connsiteX0" fmla="*/ 0 w 724082"/>
                <a:gd name="connsiteY0" fmla="*/ 0 h 1551175"/>
                <a:gd name="connsiteX1" fmla="*/ 724082 w 724082"/>
                <a:gd name="connsiteY1" fmla="*/ 1551174 h 1551175"/>
                <a:gd name="connsiteX0" fmla="*/ 0 w 724082"/>
                <a:gd name="connsiteY0" fmla="*/ 0 h 1551173"/>
                <a:gd name="connsiteX1" fmla="*/ 724082 w 724082"/>
                <a:gd name="connsiteY1" fmla="*/ 1551174 h 1551173"/>
                <a:gd name="connsiteX0" fmla="*/ 0 w 1091762"/>
                <a:gd name="connsiteY0" fmla="*/ 0 h 1991231"/>
                <a:gd name="connsiteX1" fmla="*/ 1091762 w 1091762"/>
                <a:gd name="connsiteY1" fmla="*/ 1991230 h 1991231"/>
                <a:gd name="connsiteX0" fmla="*/ 0 w 1091762"/>
                <a:gd name="connsiteY0" fmla="*/ 0 h 1991229"/>
                <a:gd name="connsiteX1" fmla="*/ 1091762 w 1091762"/>
                <a:gd name="connsiteY1" fmla="*/ 1991230 h 1991229"/>
                <a:gd name="connsiteX0" fmla="*/ 0 w 1126174"/>
                <a:gd name="connsiteY0" fmla="*/ 0 h 2017241"/>
                <a:gd name="connsiteX1" fmla="*/ 1126174 w 1126174"/>
                <a:gd name="connsiteY1" fmla="*/ 2017241 h 2017241"/>
                <a:gd name="connsiteX0" fmla="*/ 0 w 1126174"/>
                <a:gd name="connsiteY0" fmla="*/ 0 h 2017241"/>
                <a:gd name="connsiteX1" fmla="*/ 1126174 w 1126174"/>
                <a:gd name="connsiteY1" fmla="*/ 2017241 h 2017241"/>
                <a:gd name="connsiteX0" fmla="*/ 0 w 843646"/>
                <a:gd name="connsiteY0" fmla="*/ 0 h 1420564"/>
                <a:gd name="connsiteX1" fmla="*/ 843648 w 843646"/>
                <a:gd name="connsiteY1" fmla="*/ 1420562 h 1420564"/>
                <a:gd name="connsiteX0" fmla="*/ 0 w 843646"/>
                <a:gd name="connsiteY0" fmla="*/ 0 h 1420564"/>
                <a:gd name="connsiteX1" fmla="*/ 843648 w 843646"/>
                <a:gd name="connsiteY1" fmla="*/ 1420562 h 1420564"/>
              </a:gdLst>
              <a:ahLst/>
              <a:cxnLst>
                <a:cxn ang="0">
                  <a:pos x="connsiteX0" y="connsiteY0"/>
                </a:cxn>
                <a:cxn ang="0">
                  <a:pos x="connsiteX1" y="connsiteY1"/>
                </a:cxn>
              </a:cxnLst>
              <a:rect l="l" t="t" r="r" b="b"/>
              <a:pathLst>
                <a:path w="843646" h="1420564">
                  <a:moveTo>
                    <a:pt x="0" y="0"/>
                  </a:moveTo>
                  <a:cubicBezTo>
                    <a:pt x="4778" y="172913"/>
                    <a:pt x="62642" y="678332"/>
                    <a:pt x="843648" y="142056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Freeform: Shape 137">
              <a:extLst>
                <a:ext uri="{FF2B5EF4-FFF2-40B4-BE49-F238E27FC236}">
                  <a16:creationId xmlns:a16="http://schemas.microsoft.com/office/drawing/2014/main" id="{E047DEB8-F6B1-4C75-8951-1175A8D3EB47}"/>
                </a:ext>
              </a:extLst>
            </p:cNvPr>
            <p:cNvSpPr/>
            <p:nvPr/>
          </p:nvSpPr>
          <p:spPr>
            <a:xfrm rot="20074816">
              <a:off x="7424601" y="3112147"/>
              <a:ext cx="369344" cy="1644751"/>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101697 w 253837"/>
                <a:gd name="connsiteY0" fmla="*/ 0 h 2712280"/>
                <a:gd name="connsiteX1" fmla="*/ 253837 w 253837"/>
                <a:gd name="connsiteY1" fmla="*/ 2712279 h 2712280"/>
                <a:gd name="connsiteX0" fmla="*/ 13101 w 165241"/>
                <a:gd name="connsiteY0" fmla="*/ 0 h 2712278"/>
                <a:gd name="connsiteX1" fmla="*/ 165241 w 165241"/>
                <a:gd name="connsiteY1" fmla="*/ 2712279 h 2712278"/>
                <a:gd name="connsiteX0" fmla="*/ 75473 w 227613"/>
                <a:gd name="connsiteY0" fmla="*/ 0 h 2712280"/>
                <a:gd name="connsiteX1" fmla="*/ 227613 w 227613"/>
                <a:gd name="connsiteY1" fmla="*/ 2712279 h 2712280"/>
                <a:gd name="connsiteX0" fmla="*/ 61621 w 254297"/>
                <a:gd name="connsiteY0" fmla="*/ 0 h 2522301"/>
                <a:gd name="connsiteX1" fmla="*/ 254297 w 254297"/>
                <a:gd name="connsiteY1" fmla="*/ 2522301 h 2522301"/>
              </a:gdLst>
              <a:ahLst/>
              <a:cxnLst>
                <a:cxn ang="0">
                  <a:pos x="connsiteX0" y="connsiteY0"/>
                </a:cxn>
                <a:cxn ang="0">
                  <a:pos x="connsiteX1" y="connsiteY1"/>
                </a:cxn>
              </a:cxnLst>
              <a:rect l="l" t="t" r="r" b="b"/>
              <a:pathLst>
                <a:path w="254297" h="2522301">
                  <a:moveTo>
                    <a:pt x="61621" y="0"/>
                  </a:moveTo>
                  <a:cubicBezTo>
                    <a:pt x="-43282" y="598784"/>
                    <a:pt x="-35592" y="1411478"/>
                    <a:pt x="254297" y="252230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Freeform: Shape 138">
              <a:extLst>
                <a:ext uri="{FF2B5EF4-FFF2-40B4-BE49-F238E27FC236}">
                  <a16:creationId xmlns:a16="http://schemas.microsoft.com/office/drawing/2014/main" id="{F1D128FD-5E6F-44DC-887A-FEE890C0DA2C}"/>
                </a:ext>
              </a:extLst>
            </p:cNvPr>
            <p:cNvSpPr/>
            <p:nvPr/>
          </p:nvSpPr>
          <p:spPr>
            <a:xfrm rot="20074816">
              <a:off x="8129620" y="4542369"/>
              <a:ext cx="201077" cy="79730"/>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724082"/>
                <a:gd name="connsiteY0" fmla="*/ 0 h 1551173"/>
                <a:gd name="connsiteX1" fmla="*/ 724082 w 724082"/>
                <a:gd name="connsiteY1" fmla="*/ 1551174 h 1551173"/>
                <a:gd name="connsiteX0" fmla="*/ 0 w 724082"/>
                <a:gd name="connsiteY0" fmla="*/ 0 h 1551175"/>
                <a:gd name="connsiteX1" fmla="*/ 724082 w 724082"/>
                <a:gd name="connsiteY1" fmla="*/ 1551174 h 1551175"/>
                <a:gd name="connsiteX0" fmla="*/ 0 w 724082"/>
                <a:gd name="connsiteY0" fmla="*/ 0 h 1551173"/>
                <a:gd name="connsiteX1" fmla="*/ 724082 w 724082"/>
                <a:gd name="connsiteY1" fmla="*/ 1551174 h 1551173"/>
                <a:gd name="connsiteX0" fmla="*/ 0 w 1091762"/>
                <a:gd name="connsiteY0" fmla="*/ 0 h 1991231"/>
                <a:gd name="connsiteX1" fmla="*/ 1091762 w 1091762"/>
                <a:gd name="connsiteY1" fmla="*/ 1991230 h 1991231"/>
                <a:gd name="connsiteX0" fmla="*/ 0 w 1091762"/>
                <a:gd name="connsiteY0" fmla="*/ 0 h 1991229"/>
                <a:gd name="connsiteX1" fmla="*/ 1091762 w 1091762"/>
                <a:gd name="connsiteY1" fmla="*/ 1991230 h 1991229"/>
                <a:gd name="connsiteX0" fmla="*/ 0 w 1126174"/>
                <a:gd name="connsiteY0" fmla="*/ 0 h 2017241"/>
                <a:gd name="connsiteX1" fmla="*/ 1126174 w 1126174"/>
                <a:gd name="connsiteY1" fmla="*/ 2017241 h 2017241"/>
                <a:gd name="connsiteX0" fmla="*/ 0 w 1126174"/>
                <a:gd name="connsiteY0" fmla="*/ 0 h 2017241"/>
                <a:gd name="connsiteX1" fmla="*/ 1126174 w 1126174"/>
                <a:gd name="connsiteY1" fmla="*/ 2017241 h 2017241"/>
                <a:gd name="connsiteX0" fmla="*/ 0 w 1590725"/>
                <a:gd name="connsiteY0" fmla="*/ 0 h 829616"/>
                <a:gd name="connsiteX1" fmla="*/ 1590722 w 1590725"/>
                <a:gd name="connsiteY1" fmla="*/ 829613 h 829616"/>
                <a:gd name="connsiteX0" fmla="*/ 0 w 1590725"/>
                <a:gd name="connsiteY0" fmla="*/ 0 h 829616"/>
                <a:gd name="connsiteX1" fmla="*/ 1590722 w 1590725"/>
                <a:gd name="connsiteY1" fmla="*/ 829613 h 829616"/>
                <a:gd name="connsiteX0" fmla="*/ 1 w 1606206"/>
                <a:gd name="connsiteY0" fmla="*/ -2 h 740253"/>
                <a:gd name="connsiteX1" fmla="*/ 1606203 w 1606206"/>
                <a:gd name="connsiteY1" fmla="*/ 740250 h 740253"/>
              </a:gdLst>
              <a:ahLst/>
              <a:cxnLst>
                <a:cxn ang="0">
                  <a:pos x="connsiteX0" y="connsiteY0"/>
                </a:cxn>
                <a:cxn ang="0">
                  <a:pos x="connsiteX1" y="connsiteY1"/>
                </a:cxn>
              </a:cxnLst>
              <a:rect l="l" t="t" r="r" b="b"/>
              <a:pathLst>
                <a:path w="1606206" h="740253">
                  <a:moveTo>
                    <a:pt x="1" y="-2"/>
                  </a:moveTo>
                  <a:cubicBezTo>
                    <a:pt x="4779" y="172911"/>
                    <a:pt x="438559" y="274029"/>
                    <a:pt x="1606203" y="74025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Freeform: Shape 139">
              <a:extLst>
                <a:ext uri="{FF2B5EF4-FFF2-40B4-BE49-F238E27FC236}">
                  <a16:creationId xmlns:a16="http://schemas.microsoft.com/office/drawing/2014/main" id="{EBB3D6F7-7954-4CD4-8E35-889FB8361EFE}"/>
                </a:ext>
              </a:extLst>
            </p:cNvPr>
            <p:cNvSpPr/>
            <p:nvPr/>
          </p:nvSpPr>
          <p:spPr>
            <a:xfrm rot="20074816">
              <a:off x="7668466" y="3179115"/>
              <a:ext cx="430967" cy="1557161"/>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101697 w 253837"/>
                <a:gd name="connsiteY0" fmla="*/ 0 h 2712280"/>
                <a:gd name="connsiteX1" fmla="*/ 253837 w 253837"/>
                <a:gd name="connsiteY1" fmla="*/ 2712279 h 2712280"/>
                <a:gd name="connsiteX0" fmla="*/ 13101 w 165241"/>
                <a:gd name="connsiteY0" fmla="*/ 0 h 2712278"/>
                <a:gd name="connsiteX1" fmla="*/ 165241 w 165241"/>
                <a:gd name="connsiteY1" fmla="*/ 2712279 h 2712278"/>
                <a:gd name="connsiteX0" fmla="*/ 75473 w 227613"/>
                <a:gd name="connsiteY0" fmla="*/ 0 h 2712280"/>
                <a:gd name="connsiteX1" fmla="*/ 227613 w 227613"/>
                <a:gd name="connsiteY1" fmla="*/ 2712279 h 2712280"/>
                <a:gd name="connsiteX0" fmla="*/ 47157 w 296725"/>
                <a:gd name="connsiteY0" fmla="*/ 0 h 2931541"/>
                <a:gd name="connsiteX1" fmla="*/ 296725 w 296725"/>
                <a:gd name="connsiteY1" fmla="*/ 2931542 h 2931541"/>
              </a:gdLst>
              <a:ahLst/>
              <a:cxnLst>
                <a:cxn ang="0">
                  <a:pos x="connsiteX0" y="connsiteY0"/>
                </a:cxn>
                <a:cxn ang="0">
                  <a:pos x="connsiteX1" y="connsiteY1"/>
                </a:cxn>
              </a:cxnLst>
              <a:rect l="l" t="t" r="r" b="b"/>
              <a:pathLst>
                <a:path w="296725" h="2931541">
                  <a:moveTo>
                    <a:pt x="47157" y="0"/>
                  </a:moveTo>
                  <a:cubicBezTo>
                    <a:pt x="-57746" y="598784"/>
                    <a:pt x="6836" y="1820719"/>
                    <a:pt x="296725" y="293154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Freeform: Shape 140">
              <a:extLst>
                <a:ext uri="{FF2B5EF4-FFF2-40B4-BE49-F238E27FC236}">
                  <a16:creationId xmlns:a16="http://schemas.microsoft.com/office/drawing/2014/main" id="{A4733C37-0EF4-41BF-81E9-A4946202E08D}"/>
                </a:ext>
              </a:extLst>
            </p:cNvPr>
            <p:cNvSpPr/>
            <p:nvPr/>
          </p:nvSpPr>
          <p:spPr>
            <a:xfrm rot="19683331">
              <a:off x="7822769" y="3204047"/>
              <a:ext cx="320583" cy="1513577"/>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101697 w 253837"/>
                <a:gd name="connsiteY0" fmla="*/ 0 h 2712280"/>
                <a:gd name="connsiteX1" fmla="*/ 253837 w 253837"/>
                <a:gd name="connsiteY1" fmla="*/ 2712279 h 2712280"/>
                <a:gd name="connsiteX0" fmla="*/ 13101 w 165241"/>
                <a:gd name="connsiteY0" fmla="*/ 0 h 2712278"/>
                <a:gd name="connsiteX1" fmla="*/ 165241 w 165241"/>
                <a:gd name="connsiteY1" fmla="*/ 2712279 h 2712278"/>
                <a:gd name="connsiteX0" fmla="*/ 75473 w 227613"/>
                <a:gd name="connsiteY0" fmla="*/ 0 h 2712280"/>
                <a:gd name="connsiteX1" fmla="*/ 227613 w 227613"/>
                <a:gd name="connsiteY1" fmla="*/ 2712279 h 2712280"/>
                <a:gd name="connsiteX0" fmla="*/ 61621 w 254297"/>
                <a:gd name="connsiteY0" fmla="*/ 0 h 2522301"/>
                <a:gd name="connsiteX1" fmla="*/ 254297 w 254297"/>
                <a:gd name="connsiteY1" fmla="*/ 2522301 h 2522301"/>
                <a:gd name="connsiteX0" fmla="*/ 82066 w 217652"/>
                <a:gd name="connsiteY0" fmla="*/ 0 h 2339732"/>
                <a:gd name="connsiteX1" fmla="*/ 217652 w 217652"/>
                <a:gd name="connsiteY1" fmla="*/ 2339732 h 2339732"/>
                <a:gd name="connsiteX0" fmla="*/ 79934 w 220724"/>
                <a:gd name="connsiteY0" fmla="*/ -1 h 2321139"/>
                <a:gd name="connsiteX1" fmla="*/ 220724 w 220724"/>
                <a:gd name="connsiteY1" fmla="*/ 2321139 h 2321139"/>
              </a:gdLst>
              <a:ahLst/>
              <a:cxnLst>
                <a:cxn ang="0">
                  <a:pos x="connsiteX0" y="connsiteY0"/>
                </a:cxn>
                <a:cxn ang="0">
                  <a:pos x="connsiteX1" y="connsiteY1"/>
                </a:cxn>
              </a:cxnLst>
              <a:rect l="l" t="t" r="r" b="b"/>
              <a:pathLst>
                <a:path w="220724" h="2321139">
                  <a:moveTo>
                    <a:pt x="79934" y="-1"/>
                  </a:moveTo>
                  <a:cubicBezTo>
                    <a:pt x="-24969" y="598783"/>
                    <a:pt x="-69165" y="1210316"/>
                    <a:pt x="220724" y="232113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41">
              <a:extLst>
                <a:ext uri="{FF2B5EF4-FFF2-40B4-BE49-F238E27FC236}">
                  <a16:creationId xmlns:a16="http://schemas.microsoft.com/office/drawing/2014/main" id="{BB669E57-8369-4774-83B6-0AA32B87B169}"/>
                </a:ext>
              </a:extLst>
            </p:cNvPr>
            <p:cNvSpPr/>
            <p:nvPr/>
          </p:nvSpPr>
          <p:spPr>
            <a:xfrm rot="18927209">
              <a:off x="7444712" y="3277223"/>
              <a:ext cx="79640" cy="109439"/>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724082"/>
                <a:gd name="connsiteY0" fmla="*/ 0 h 1551173"/>
                <a:gd name="connsiteX1" fmla="*/ 724082 w 724082"/>
                <a:gd name="connsiteY1" fmla="*/ 1551174 h 1551173"/>
                <a:gd name="connsiteX0" fmla="*/ 0 w 724082"/>
                <a:gd name="connsiteY0" fmla="*/ 0 h 1551175"/>
                <a:gd name="connsiteX1" fmla="*/ 724082 w 724082"/>
                <a:gd name="connsiteY1" fmla="*/ 1551174 h 1551175"/>
                <a:gd name="connsiteX0" fmla="*/ 0 w 724082"/>
                <a:gd name="connsiteY0" fmla="*/ 0 h 1551173"/>
                <a:gd name="connsiteX1" fmla="*/ 724082 w 724082"/>
                <a:gd name="connsiteY1" fmla="*/ 1551174 h 1551173"/>
                <a:gd name="connsiteX0" fmla="*/ 0 w 1091762"/>
                <a:gd name="connsiteY0" fmla="*/ 0 h 1991231"/>
                <a:gd name="connsiteX1" fmla="*/ 1091762 w 1091762"/>
                <a:gd name="connsiteY1" fmla="*/ 1991230 h 1991231"/>
                <a:gd name="connsiteX0" fmla="*/ 0 w 1091762"/>
                <a:gd name="connsiteY0" fmla="*/ 0 h 1991229"/>
                <a:gd name="connsiteX1" fmla="*/ 1091762 w 1091762"/>
                <a:gd name="connsiteY1" fmla="*/ 1991230 h 1991229"/>
                <a:gd name="connsiteX0" fmla="*/ 0 w 1126174"/>
                <a:gd name="connsiteY0" fmla="*/ 0 h 2017241"/>
                <a:gd name="connsiteX1" fmla="*/ 1126174 w 1126174"/>
                <a:gd name="connsiteY1" fmla="*/ 2017241 h 2017241"/>
                <a:gd name="connsiteX0" fmla="*/ 0 w 1126174"/>
                <a:gd name="connsiteY0" fmla="*/ 0 h 2017241"/>
                <a:gd name="connsiteX1" fmla="*/ 1126174 w 1126174"/>
                <a:gd name="connsiteY1" fmla="*/ 2017241 h 2017241"/>
                <a:gd name="connsiteX0" fmla="*/ 0 w 843646"/>
                <a:gd name="connsiteY0" fmla="*/ 0 h 1420564"/>
                <a:gd name="connsiteX1" fmla="*/ 843648 w 843646"/>
                <a:gd name="connsiteY1" fmla="*/ 1420562 h 1420564"/>
                <a:gd name="connsiteX0" fmla="*/ 0 w 843646"/>
                <a:gd name="connsiteY0" fmla="*/ 0 h 1420564"/>
                <a:gd name="connsiteX1" fmla="*/ 843648 w 843646"/>
                <a:gd name="connsiteY1" fmla="*/ 1420562 h 1420564"/>
                <a:gd name="connsiteX0" fmla="*/ 8188 w 646358"/>
                <a:gd name="connsiteY0" fmla="*/ 0 h 875267"/>
                <a:gd name="connsiteX1" fmla="*/ 646361 w 646358"/>
                <a:gd name="connsiteY1" fmla="*/ 875268 h 875267"/>
                <a:gd name="connsiteX0" fmla="*/ 23197 w 595498"/>
                <a:gd name="connsiteY0" fmla="*/ 0 h 1079117"/>
                <a:gd name="connsiteX1" fmla="*/ 595499 w 595498"/>
                <a:gd name="connsiteY1" fmla="*/ 1079115 h 1079117"/>
                <a:gd name="connsiteX0" fmla="*/ 10496 w 636165"/>
                <a:gd name="connsiteY0" fmla="*/ 0 h 1016085"/>
                <a:gd name="connsiteX1" fmla="*/ 636168 w 636165"/>
                <a:gd name="connsiteY1" fmla="*/ 1016086 h 1016085"/>
              </a:gdLst>
              <a:ahLst/>
              <a:cxnLst>
                <a:cxn ang="0">
                  <a:pos x="connsiteX0" y="connsiteY0"/>
                </a:cxn>
                <a:cxn ang="0">
                  <a:pos x="connsiteX1" y="connsiteY1"/>
                </a:cxn>
              </a:cxnLst>
              <a:rect l="l" t="t" r="r" b="b"/>
              <a:pathLst>
                <a:path w="636165" h="1016085">
                  <a:moveTo>
                    <a:pt x="10496" y="0"/>
                  </a:moveTo>
                  <a:cubicBezTo>
                    <a:pt x="15274" y="172913"/>
                    <a:pt x="-144838" y="273856"/>
                    <a:pt x="636168" y="101608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Freeform: Shape 142">
              <a:extLst>
                <a:ext uri="{FF2B5EF4-FFF2-40B4-BE49-F238E27FC236}">
                  <a16:creationId xmlns:a16="http://schemas.microsoft.com/office/drawing/2014/main" id="{F099FB89-328A-4944-8E1A-02E46D36FC26}"/>
                </a:ext>
              </a:extLst>
            </p:cNvPr>
            <p:cNvSpPr/>
            <p:nvPr/>
          </p:nvSpPr>
          <p:spPr>
            <a:xfrm rot="20074816">
              <a:off x="8409712" y="4540783"/>
              <a:ext cx="109895" cy="15227"/>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724082"/>
                <a:gd name="connsiteY0" fmla="*/ 0 h 1551173"/>
                <a:gd name="connsiteX1" fmla="*/ 724082 w 724082"/>
                <a:gd name="connsiteY1" fmla="*/ 1551174 h 1551173"/>
                <a:gd name="connsiteX0" fmla="*/ 0 w 724082"/>
                <a:gd name="connsiteY0" fmla="*/ 0 h 1551175"/>
                <a:gd name="connsiteX1" fmla="*/ 724082 w 724082"/>
                <a:gd name="connsiteY1" fmla="*/ 1551174 h 1551175"/>
                <a:gd name="connsiteX0" fmla="*/ 0 w 724082"/>
                <a:gd name="connsiteY0" fmla="*/ 0 h 1551173"/>
                <a:gd name="connsiteX1" fmla="*/ 724082 w 724082"/>
                <a:gd name="connsiteY1" fmla="*/ 1551174 h 1551173"/>
                <a:gd name="connsiteX0" fmla="*/ 0 w 1091762"/>
                <a:gd name="connsiteY0" fmla="*/ 0 h 1991231"/>
                <a:gd name="connsiteX1" fmla="*/ 1091762 w 1091762"/>
                <a:gd name="connsiteY1" fmla="*/ 1991230 h 1991231"/>
                <a:gd name="connsiteX0" fmla="*/ 0 w 1091762"/>
                <a:gd name="connsiteY0" fmla="*/ 0 h 1991229"/>
                <a:gd name="connsiteX1" fmla="*/ 1091762 w 1091762"/>
                <a:gd name="connsiteY1" fmla="*/ 1991230 h 1991229"/>
                <a:gd name="connsiteX0" fmla="*/ 0 w 1126174"/>
                <a:gd name="connsiteY0" fmla="*/ 0 h 2017241"/>
                <a:gd name="connsiteX1" fmla="*/ 1126174 w 1126174"/>
                <a:gd name="connsiteY1" fmla="*/ 2017241 h 2017241"/>
                <a:gd name="connsiteX0" fmla="*/ 0 w 1126174"/>
                <a:gd name="connsiteY0" fmla="*/ 0 h 2017241"/>
                <a:gd name="connsiteX1" fmla="*/ 1126174 w 1126174"/>
                <a:gd name="connsiteY1" fmla="*/ 2017241 h 2017241"/>
                <a:gd name="connsiteX0" fmla="*/ 0 w 1590725"/>
                <a:gd name="connsiteY0" fmla="*/ 0 h 829616"/>
                <a:gd name="connsiteX1" fmla="*/ 1590722 w 1590725"/>
                <a:gd name="connsiteY1" fmla="*/ 829613 h 829616"/>
                <a:gd name="connsiteX0" fmla="*/ 0 w 1590725"/>
                <a:gd name="connsiteY0" fmla="*/ 0 h 829616"/>
                <a:gd name="connsiteX1" fmla="*/ 1590722 w 1590725"/>
                <a:gd name="connsiteY1" fmla="*/ 829613 h 829616"/>
                <a:gd name="connsiteX0" fmla="*/ 1 w 1606206"/>
                <a:gd name="connsiteY0" fmla="*/ -2 h 740253"/>
                <a:gd name="connsiteX1" fmla="*/ 1606203 w 1606206"/>
                <a:gd name="connsiteY1" fmla="*/ 740250 h 740253"/>
                <a:gd name="connsiteX0" fmla="*/ -1 w 1884484"/>
                <a:gd name="connsiteY0" fmla="*/ 4 h 1089796"/>
                <a:gd name="connsiteX1" fmla="*/ 1884481 w 1884484"/>
                <a:gd name="connsiteY1" fmla="*/ 1089793 h 1089796"/>
                <a:gd name="connsiteX0" fmla="*/ 29762 w 907606"/>
                <a:gd name="connsiteY0" fmla="*/ 217920 h 246308"/>
                <a:gd name="connsiteX1" fmla="*/ 907605 w 907606"/>
                <a:gd name="connsiteY1" fmla="*/ 164179 h 246308"/>
                <a:gd name="connsiteX0" fmla="*/ -1 w 877843"/>
                <a:gd name="connsiteY0" fmla="*/ 53743 h 141375"/>
                <a:gd name="connsiteX1" fmla="*/ 877842 w 877843"/>
                <a:gd name="connsiteY1" fmla="*/ 2 h 141375"/>
              </a:gdLst>
              <a:ahLst/>
              <a:cxnLst>
                <a:cxn ang="0">
                  <a:pos x="connsiteX0" y="connsiteY0"/>
                </a:cxn>
                <a:cxn ang="0">
                  <a:pos x="connsiteX1" y="connsiteY1"/>
                </a:cxn>
              </a:cxnLst>
              <a:rect l="l" t="t" r="r" b="b"/>
              <a:pathLst>
                <a:path w="877843" h="141375">
                  <a:moveTo>
                    <a:pt x="-1" y="53743"/>
                  </a:moveTo>
                  <a:cubicBezTo>
                    <a:pt x="4777" y="226656"/>
                    <a:pt x="85940" y="108518"/>
                    <a:pt x="877842" y="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Freeform: Shape 143">
              <a:extLst>
                <a:ext uri="{FF2B5EF4-FFF2-40B4-BE49-F238E27FC236}">
                  <a16:creationId xmlns:a16="http://schemas.microsoft.com/office/drawing/2014/main" id="{FCE362BB-0DFF-44F7-BAE4-1EAC403EDAE4}"/>
                </a:ext>
              </a:extLst>
            </p:cNvPr>
            <p:cNvSpPr/>
            <p:nvPr/>
          </p:nvSpPr>
          <p:spPr>
            <a:xfrm rot="20074816">
              <a:off x="7089182" y="2893948"/>
              <a:ext cx="322074" cy="1938293"/>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101697 w 253837"/>
                <a:gd name="connsiteY0" fmla="*/ 0 h 2712280"/>
                <a:gd name="connsiteX1" fmla="*/ 253837 w 253837"/>
                <a:gd name="connsiteY1" fmla="*/ 2712279 h 2712280"/>
                <a:gd name="connsiteX0" fmla="*/ 13101 w 165241"/>
                <a:gd name="connsiteY0" fmla="*/ 0 h 2712278"/>
                <a:gd name="connsiteX1" fmla="*/ 165241 w 165241"/>
                <a:gd name="connsiteY1" fmla="*/ 2712279 h 2712278"/>
                <a:gd name="connsiteX0" fmla="*/ 75473 w 227613"/>
                <a:gd name="connsiteY0" fmla="*/ 0 h 2712280"/>
                <a:gd name="connsiteX1" fmla="*/ 227613 w 227613"/>
                <a:gd name="connsiteY1" fmla="*/ 2712279 h 2712280"/>
                <a:gd name="connsiteX0" fmla="*/ 84932 w 213727"/>
                <a:gd name="connsiteY0" fmla="*/ 0 h 2786799"/>
                <a:gd name="connsiteX1" fmla="*/ 213727 w 213727"/>
                <a:gd name="connsiteY1" fmla="*/ 2786800 h 2786799"/>
              </a:gdLst>
              <a:ahLst/>
              <a:cxnLst>
                <a:cxn ang="0">
                  <a:pos x="connsiteX0" y="connsiteY0"/>
                </a:cxn>
                <a:cxn ang="0">
                  <a:pos x="connsiteX1" y="connsiteY1"/>
                </a:cxn>
              </a:cxnLst>
              <a:rect l="l" t="t" r="r" b="b"/>
              <a:pathLst>
                <a:path w="213727" h="2786799">
                  <a:moveTo>
                    <a:pt x="84932" y="0"/>
                  </a:moveTo>
                  <a:cubicBezTo>
                    <a:pt x="-19971" y="598784"/>
                    <a:pt x="-76162" y="1675977"/>
                    <a:pt x="213727" y="27868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Freeform: Shape 144">
              <a:extLst>
                <a:ext uri="{FF2B5EF4-FFF2-40B4-BE49-F238E27FC236}">
                  <a16:creationId xmlns:a16="http://schemas.microsoft.com/office/drawing/2014/main" id="{6D047495-5B42-4FE6-8D53-33304625342C}"/>
                </a:ext>
              </a:extLst>
            </p:cNvPr>
            <p:cNvSpPr/>
            <p:nvPr/>
          </p:nvSpPr>
          <p:spPr>
            <a:xfrm rot="19683331">
              <a:off x="7894298" y="3157176"/>
              <a:ext cx="331476" cy="1551032"/>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101697 w 253837"/>
                <a:gd name="connsiteY0" fmla="*/ 0 h 2712280"/>
                <a:gd name="connsiteX1" fmla="*/ 253837 w 253837"/>
                <a:gd name="connsiteY1" fmla="*/ 2712279 h 2712280"/>
                <a:gd name="connsiteX0" fmla="*/ 13101 w 165241"/>
                <a:gd name="connsiteY0" fmla="*/ 0 h 2712278"/>
                <a:gd name="connsiteX1" fmla="*/ 165241 w 165241"/>
                <a:gd name="connsiteY1" fmla="*/ 2712279 h 2712278"/>
                <a:gd name="connsiteX0" fmla="*/ 75473 w 227613"/>
                <a:gd name="connsiteY0" fmla="*/ 0 h 2712280"/>
                <a:gd name="connsiteX1" fmla="*/ 227613 w 227613"/>
                <a:gd name="connsiteY1" fmla="*/ 2712279 h 2712280"/>
                <a:gd name="connsiteX0" fmla="*/ 61621 w 254297"/>
                <a:gd name="connsiteY0" fmla="*/ 0 h 2522301"/>
                <a:gd name="connsiteX1" fmla="*/ 254297 w 254297"/>
                <a:gd name="connsiteY1" fmla="*/ 2522301 h 2522301"/>
                <a:gd name="connsiteX0" fmla="*/ 82066 w 217652"/>
                <a:gd name="connsiteY0" fmla="*/ 0 h 2339732"/>
                <a:gd name="connsiteX1" fmla="*/ 217652 w 217652"/>
                <a:gd name="connsiteY1" fmla="*/ 2339732 h 2339732"/>
                <a:gd name="connsiteX0" fmla="*/ 79934 w 220724"/>
                <a:gd name="connsiteY0" fmla="*/ -1 h 2321139"/>
                <a:gd name="connsiteX1" fmla="*/ 220724 w 220724"/>
                <a:gd name="connsiteY1" fmla="*/ 2321139 h 2321139"/>
              </a:gdLst>
              <a:ahLst/>
              <a:cxnLst>
                <a:cxn ang="0">
                  <a:pos x="connsiteX0" y="connsiteY0"/>
                </a:cxn>
                <a:cxn ang="0">
                  <a:pos x="connsiteX1" y="connsiteY1"/>
                </a:cxn>
              </a:cxnLst>
              <a:rect l="l" t="t" r="r" b="b"/>
              <a:pathLst>
                <a:path w="220724" h="2321139">
                  <a:moveTo>
                    <a:pt x="79934" y="-1"/>
                  </a:moveTo>
                  <a:cubicBezTo>
                    <a:pt x="-24969" y="598783"/>
                    <a:pt x="-69165" y="1210316"/>
                    <a:pt x="220724" y="232113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6" name="Straight Connector 145">
              <a:extLst>
                <a:ext uri="{FF2B5EF4-FFF2-40B4-BE49-F238E27FC236}">
                  <a16:creationId xmlns:a16="http://schemas.microsoft.com/office/drawing/2014/main" id="{10B95CB3-F8F3-4EF3-AC39-9121E018A0F5}"/>
                </a:ext>
              </a:extLst>
            </p:cNvPr>
            <p:cNvCxnSpPr>
              <a:cxnSpLocks/>
            </p:cNvCxnSpPr>
            <p:nvPr/>
          </p:nvCxnSpPr>
          <p:spPr>
            <a:xfrm flipH="1">
              <a:off x="8440196" y="4517934"/>
              <a:ext cx="58918" cy="48693"/>
            </a:xfrm>
            <a:prstGeom prst="line">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3D8E6913-818B-40BD-9971-6D720D9890A0}"/>
                </a:ext>
              </a:extLst>
            </p:cNvPr>
            <p:cNvCxnSpPr>
              <a:cxnSpLocks/>
            </p:cNvCxnSpPr>
            <p:nvPr/>
          </p:nvCxnSpPr>
          <p:spPr>
            <a:xfrm flipH="1" flipV="1">
              <a:off x="7784525" y="4076700"/>
              <a:ext cx="78302" cy="79460"/>
            </a:xfrm>
            <a:prstGeom prst="line">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96577CB7-E882-4031-A14F-8B9F023BF400}"/>
                </a:ext>
              </a:extLst>
            </p:cNvPr>
            <p:cNvCxnSpPr>
              <a:cxnSpLocks/>
            </p:cNvCxnSpPr>
            <p:nvPr/>
          </p:nvCxnSpPr>
          <p:spPr>
            <a:xfrm>
              <a:off x="7588394" y="3924192"/>
              <a:ext cx="61478" cy="83719"/>
            </a:xfrm>
            <a:prstGeom prst="line">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EFE15737-F13D-41D3-94F9-8E7976E8496F}"/>
                </a:ext>
              </a:extLst>
            </p:cNvPr>
            <p:cNvCxnSpPr>
              <a:cxnSpLocks/>
            </p:cNvCxnSpPr>
            <p:nvPr/>
          </p:nvCxnSpPr>
          <p:spPr>
            <a:xfrm>
              <a:off x="7893557" y="4076700"/>
              <a:ext cx="59794" cy="57730"/>
            </a:xfrm>
            <a:prstGeom prst="line">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45A04A30-40EF-44F7-9137-348FB96C247D}"/>
                </a:ext>
              </a:extLst>
            </p:cNvPr>
            <p:cNvCxnSpPr>
              <a:cxnSpLocks/>
            </p:cNvCxnSpPr>
            <p:nvPr/>
          </p:nvCxnSpPr>
          <p:spPr>
            <a:xfrm flipH="1" flipV="1">
              <a:off x="7153998" y="3888036"/>
              <a:ext cx="60164" cy="99294"/>
            </a:xfrm>
            <a:prstGeom prst="line">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FDB425C0-A6C0-41D8-A501-BAF137F63631}"/>
                </a:ext>
              </a:extLst>
            </p:cNvPr>
            <p:cNvCxnSpPr>
              <a:cxnSpLocks/>
            </p:cNvCxnSpPr>
            <p:nvPr/>
          </p:nvCxnSpPr>
          <p:spPr>
            <a:xfrm>
              <a:off x="6988120" y="3186927"/>
              <a:ext cx="46065" cy="25620"/>
            </a:xfrm>
            <a:prstGeom prst="line">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A195DA4A-FC0A-4C4E-8BCE-B801D1F7E1BE}"/>
                </a:ext>
              </a:extLst>
            </p:cNvPr>
            <p:cNvCxnSpPr>
              <a:cxnSpLocks/>
            </p:cNvCxnSpPr>
            <p:nvPr/>
          </p:nvCxnSpPr>
          <p:spPr>
            <a:xfrm>
              <a:off x="7288860" y="3820837"/>
              <a:ext cx="57967" cy="103355"/>
            </a:xfrm>
            <a:prstGeom prst="line">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53" name="Straight Connector 152">
              <a:extLst>
                <a:ext uri="{FF2B5EF4-FFF2-40B4-BE49-F238E27FC236}">
                  <a16:creationId xmlns:a16="http://schemas.microsoft.com/office/drawing/2014/main" id="{154B0484-4560-48FC-B5BA-884F70CCA499}"/>
                </a:ext>
              </a:extLst>
            </p:cNvPr>
            <p:cNvCxnSpPr>
              <a:cxnSpLocks/>
            </p:cNvCxnSpPr>
            <p:nvPr/>
          </p:nvCxnSpPr>
          <p:spPr>
            <a:xfrm flipH="1" flipV="1">
              <a:off x="7446628" y="3966385"/>
              <a:ext cx="70326" cy="88884"/>
            </a:xfrm>
            <a:prstGeom prst="line">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54" name="Straight Connector 153">
              <a:extLst>
                <a:ext uri="{FF2B5EF4-FFF2-40B4-BE49-F238E27FC236}">
                  <a16:creationId xmlns:a16="http://schemas.microsoft.com/office/drawing/2014/main" id="{EB55DF49-C981-483F-B888-A13E03D05231}"/>
                </a:ext>
              </a:extLst>
            </p:cNvPr>
            <p:cNvCxnSpPr>
              <a:cxnSpLocks/>
            </p:cNvCxnSpPr>
            <p:nvPr/>
          </p:nvCxnSpPr>
          <p:spPr>
            <a:xfrm>
              <a:off x="7241399" y="3291664"/>
              <a:ext cx="46065" cy="25620"/>
            </a:xfrm>
            <a:prstGeom prst="line">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013C46C6-3D61-4D5F-B30D-8FBF77DB7D97}"/>
                </a:ext>
              </a:extLst>
            </p:cNvPr>
            <p:cNvCxnSpPr>
              <a:cxnSpLocks/>
            </p:cNvCxnSpPr>
            <p:nvPr/>
          </p:nvCxnSpPr>
          <p:spPr>
            <a:xfrm>
              <a:off x="7474985" y="3343197"/>
              <a:ext cx="47491" cy="6039"/>
            </a:xfrm>
            <a:prstGeom prst="line">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56" name="Straight Connector 155">
              <a:extLst>
                <a:ext uri="{FF2B5EF4-FFF2-40B4-BE49-F238E27FC236}">
                  <a16:creationId xmlns:a16="http://schemas.microsoft.com/office/drawing/2014/main" id="{A55167B6-2E26-46AE-9FD4-96ABD499A4E8}"/>
                </a:ext>
              </a:extLst>
            </p:cNvPr>
            <p:cNvCxnSpPr>
              <a:cxnSpLocks/>
              <a:stCxn id="135" idx="1"/>
            </p:cNvCxnSpPr>
            <p:nvPr/>
          </p:nvCxnSpPr>
          <p:spPr>
            <a:xfrm flipH="1">
              <a:off x="7923454" y="4597856"/>
              <a:ext cx="142240" cy="11912"/>
            </a:xfrm>
            <a:prstGeom prst="line">
              <a:avLst/>
            </a:prstGeom>
            <a:ln>
              <a:tailEnd type="stealth" w="med" len="med"/>
            </a:ln>
          </p:spPr>
          <p:style>
            <a:lnRef idx="1">
              <a:schemeClr val="dk1"/>
            </a:lnRef>
            <a:fillRef idx="0">
              <a:schemeClr val="dk1"/>
            </a:fillRef>
            <a:effectRef idx="0">
              <a:schemeClr val="dk1"/>
            </a:effectRef>
            <a:fontRef idx="minor">
              <a:schemeClr val="tx1"/>
            </a:fontRef>
          </p:style>
        </p:cxnSp>
        <p:sp>
          <p:nvSpPr>
            <p:cNvPr id="157" name="Freeform: Shape 156">
              <a:extLst>
                <a:ext uri="{FF2B5EF4-FFF2-40B4-BE49-F238E27FC236}">
                  <a16:creationId xmlns:a16="http://schemas.microsoft.com/office/drawing/2014/main" id="{AABA8C2F-6BAC-4B0A-B09F-A70E547AF4A4}"/>
                </a:ext>
              </a:extLst>
            </p:cNvPr>
            <p:cNvSpPr/>
            <p:nvPr/>
          </p:nvSpPr>
          <p:spPr>
            <a:xfrm rot="16200000">
              <a:off x="8110893" y="4193780"/>
              <a:ext cx="190190" cy="802993"/>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101697 w 253837"/>
                <a:gd name="connsiteY0" fmla="*/ 0 h 2712280"/>
                <a:gd name="connsiteX1" fmla="*/ 253837 w 253837"/>
                <a:gd name="connsiteY1" fmla="*/ 2712279 h 2712280"/>
                <a:gd name="connsiteX0" fmla="*/ 13101 w 165241"/>
                <a:gd name="connsiteY0" fmla="*/ 0 h 2712278"/>
                <a:gd name="connsiteX1" fmla="*/ 165241 w 165241"/>
                <a:gd name="connsiteY1" fmla="*/ 2712279 h 2712278"/>
                <a:gd name="connsiteX0" fmla="*/ 75473 w 227613"/>
                <a:gd name="connsiteY0" fmla="*/ 0 h 2712280"/>
                <a:gd name="connsiteX1" fmla="*/ 227613 w 227613"/>
                <a:gd name="connsiteY1" fmla="*/ 2712279 h 2712280"/>
                <a:gd name="connsiteX0" fmla="*/ 100427 w 195680"/>
                <a:gd name="connsiteY0" fmla="*/ 0 h 1130545"/>
                <a:gd name="connsiteX1" fmla="*/ 195680 w 195680"/>
                <a:gd name="connsiteY1" fmla="*/ 1130545 h 1130545"/>
                <a:gd name="connsiteX0" fmla="*/ 41228 w 136481"/>
                <a:gd name="connsiteY0" fmla="*/ 0 h 1130545"/>
                <a:gd name="connsiteX1" fmla="*/ 136481 w 136481"/>
                <a:gd name="connsiteY1" fmla="*/ 1130545 h 1130545"/>
                <a:gd name="connsiteX0" fmla="*/ 38929 w 146823"/>
                <a:gd name="connsiteY0" fmla="*/ 0 h 1147667"/>
                <a:gd name="connsiteX1" fmla="*/ 146823 w 146823"/>
                <a:gd name="connsiteY1" fmla="*/ 1147667 h 1147667"/>
                <a:gd name="connsiteX0" fmla="*/ 38929 w 146823"/>
                <a:gd name="connsiteY0" fmla="*/ 0 h 1154511"/>
                <a:gd name="connsiteX1" fmla="*/ 146823 w 146823"/>
                <a:gd name="connsiteY1" fmla="*/ 1154511 h 1154511"/>
                <a:gd name="connsiteX0" fmla="*/ 18315 w 126209"/>
                <a:gd name="connsiteY0" fmla="*/ 0 h 1154511"/>
                <a:gd name="connsiteX1" fmla="*/ 126209 w 126209"/>
                <a:gd name="connsiteY1" fmla="*/ 1154511 h 1154511"/>
              </a:gdLst>
              <a:ahLst/>
              <a:cxnLst>
                <a:cxn ang="0">
                  <a:pos x="connsiteX0" y="connsiteY0"/>
                </a:cxn>
                <a:cxn ang="0">
                  <a:pos x="connsiteX1" y="connsiteY1"/>
                </a:cxn>
              </a:cxnLst>
              <a:rect l="l" t="t" r="r" b="b"/>
              <a:pathLst>
                <a:path w="126209" h="1154511">
                  <a:moveTo>
                    <a:pt x="18315" y="0"/>
                  </a:moveTo>
                  <a:cubicBezTo>
                    <a:pt x="-37602" y="393367"/>
                    <a:pt x="44905" y="858521"/>
                    <a:pt x="126209" y="115451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Freeform: Shape 157">
              <a:extLst>
                <a:ext uri="{FF2B5EF4-FFF2-40B4-BE49-F238E27FC236}">
                  <a16:creationId xmlns:a16="http://schemas.microsoft.com/office/drawing/2014/main" id="{D747BEFE-15B1-40C1-8452-BD09A81A3AC8}"/>
                </a:ext>
              </a:extLst>
            </p:cNvPr>
            <p:cNvSpPr/>
            <p:nvPr/>
          </p:nvSpPr>
          <p:spPr>
            <a:xfrm rot="20074816">
              <a:off x="6904829" y="2857486"/>
              <a:ext cx="599926" cy="607275"/>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101697 w 253837"/>
                <a:gd name="connsiteY0" fmla="*/ 0 h 2712280"/>
                <a:gd name="connsiteX1" fmla="*/ 253837 w 253837"/>
                <a:gd name="connsiteY1" fmla="*/ 2712279 h 2712280"/>
                <a:gd name="connsiteX0" fmla="*/ 13101 w 165241"/>
                <a:gd name="connsiteY0" fmla="*/ 0 h 2712278"/>
                <a:gd name="connsiteX1" fmla="*/ 165241 w 165241"/>
                <a:gd name="connsiteY1" fmla="*/ 2712279 h 2712278"/>
                <a:gd name="connsiteX0" fmla="*/ 75473 w 227613"/>
                <a:gd name="connsiteY0" fmla="*/ 0 h 2712280"/>
                <a:gd name="connsiteX1" fmla="*/ 227613 w 227613"/>
                <a:gd name="connsiteY1" fmla="*/ 2712279 h 2712280"/>
                <a:gd name="connsiteX0" fmla="*/ 16599 w 616891"/>
                <a:gd name="connsiteY0" fmla="*/ 0 h 876609"/>
                <a:gd name="connsiteX1" fmla="*/ 616891 w 616891"/>
                <a:gd name="connsiteY1" fmla="*/ 876609 h 876609"/>
                <a:gd name="connsiteX0" fmla="*/ 11852 w 612144"/>
                <a:gd name="connsiteY0" fmla="*/ 0 h 876609"/>
                <a:gd name="connsiteX1" fmla="*/ 612144 w 612144"/>
                <a:gd name="connsiteY1" fmla="*/ 876609 h 876609"/>
                <a:gd name="connsiteX0" fmla="*/ 15966 w 435780"/>
                <a:gd name="connsiteY0" fmla="*/ 0 h 774164"/>
                <a:gd name="connsiteX1" fmla="*/ 435780 w 435780"/>
                <a:gd name="connsiteY1" fmla="*/ 774164 h 774164"/>
                <a:gd name="connsiteX0" fmla="*/ 0 w 419814"/>
                <a:gd name="connsiteY0" fmla="*/ 0 h 774164"/>
                <a:gd name="connsiteX1" fmla="*/ 419814 w 419814"/>
                <a:gd name="connsiteY1" fmla="*/ 774164 h 774164"/>
                <a:gd name="connsiteX0" fmla="*/ 0 w 419814"/>
                <a:gd name="connsiteY0" fmla="*/ 0 h 774298"/>
                <a:gd name="connsiteX1" fmla="*/ 419814 w 419814"/>
                <a:gd name="connsiteY1" fmla="*/ 774164 h 774298"/>
                <a:gd name="connsiteX0" fmla="*/ 0 w 400539"/>
                <a:gd name="connsiteY0" fmla="*/ 1 h 830244"/>
                <a:gd name="connsiteX1" fmla="*/ 400539 w 400539"/>
                <a:gd name="connsiteY1" fmla="*/ 830132 h 830244"/>
                <a:gd name="connsiteX0" fmla="*/ 0 w 398109"/>
                <a:gd name="connsiteY0" fmla="*/ 0 h 873216"/>
                <a:gd name="connsiteX1" fmla="*/ 398109 w 398109"/>
                <a:gd name="connsiteY1" fmla="*/ 873116 h 873216"/>
                <a:gd name="connsiteX0" fmla="*/ 0 w 398109"/>
                <a:gd name="connsiteY0" fmla="*/ 0 h 873115"/>
                <a:gd name="connsiteX1" fmla="*/ 398109 w 398109"/>
                <a:gd name="connsiteY1" fmla="*/ 873116 h 873115"/>
              </a:gdLst>
              <a:ahLst/>
              <a:cxnLst>
                <a:cxn ang="0">
                  <a:pos x="connsiteX0" y="connsiteY0"/>
                </a:cxn>
                <a:cxn ang="0">
                  <a:pos x="connsiteX1" y="connsiteY1"/>
                </a:cxn>
              </a:cxnLst>
              <a:rect l="l" t="t" r="r" b="b"/>
              <a:pathLst>
                <a:path w="398109" h="873115">
                  <a:moveTo>
                    <a:pt x="0" y="0"/>
                  </a:moveTo>
                  <a:cubicBezTo>
                    <a:pt x="179720" y="497633"/>
                    <a:pt x="319727" y="776117"/>
                    <a:pt x="398109" y="87311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1" name="Straight Connector 160">
              <a:extLst>
                <a:ext uri="{FF2B5EF4-FFF2-40B4-BE49-F238E27FC236}">
                  <a16:creationId xmlns:a16="http://schemas.microsoft.com/office/drawing/2014/main" id="{30BC7894-FA44-442E-86A9-A1C9D403AE0B}"/>
                </a:ext>
              </a:extLst>
            </p:cNvPr>
            <p:cNvCxnSpPr>
              <a:cxnSpLocks/>
            </p:cNvCxnSpPr>
            <p:nvPr/>
          </p:nvCxnSpPr>
          <p:spPr>
            <a:xfrm flipH="1" flipV="1">
              <a:off x="7189947" y="4032385"/>
              <a:ext cx="97517" cy="148520"/>
            </a:xfrm>
            <a:prstGeom prst="line">
              <a:avLst/>
            </a:prstGeom>
            <a:ln>
              <a:solidFill>
                <a:srgbClr val="FF0000"/>
              </a:solidFill>
              <a:tailEnd type="stealth" w="lg" len="lg"/>
            </a:ln>
          </p:spPr>
          <p:style>
            <a:lnRef idx="1">
              <a:schemeClr val="dk1"/>
            </a:lnRef>
            <a:fillRef idx="0">
              <a:schemeClr val="dk1"/>
            </a:fillRef>
            <a:effectRef idx="0">
              <a:schemeClr val="dk1"/>
            </a:effectRef>
            <a:fontRef idx="minor">
              <a:schemeClr val="tx1"/>
            </a:fontRef>
          </p:style>
        </p:cxnSp>
        <p:cxnSp>
          <p:nvCxnSpPr>
            <p:cNvPr id="164" name="Straight Connector 163">
              <a:extLst>
                <a:ext uri="{FF2B5EF4-FFF2-40B4-BE49-F238E27FC236}">
                  <a16:creationId xmlns:a16="http://schemas.microsoft.com/office/drawing/2014/main" id="{7BB364F9-36C4-49EB-B09C-BE835D8F6F11}"/>
                </a:ext>
              </a:extLst>
            </p:cNvPr>
            <p:cNvCxnSpPr>
              <a:cxnSpLocks/>
            </p:cNvCxnSpPr>
            <p:nvPr/>
          </p:nvCxnSpPr>
          <p:spPr>
            <a:xfrm>
              <a:off x="7245236" y="3212547"/>
              <a:ext cx="146409" cy="40564"/>
            </a:xfrm>
            <a:prstGeom prst="line">
              <a:avLst/>
            </a:prstGeom>
            <a:ln>
              <a:solidFill>
                <a:srgbClr val="FF0000"/>
              </a:solidFill>
              <a:tailEnd type="stealth" w="lg" len="lg"/>
            </a:ln>
          </p:spPr>
          <p:style>
            <a:lnRef idx="1">
              <a:schemeClr val="dk1"/>
            </a:lnRef>
            <a:fillRef idx="0">
              <a:schemeClr val="dk1"/>
            </a:fillRef>
            <a:effectRef idx="0">
              <a:schemeClr val="dk1"/>
            </a:effectRef>
            <a:fontRef idx="minor">
              <a:schemeClr val="tx1"/>
            </a:fontRef>
          </p:style>
        </p:cxnSp>
        <p:cxnSp>
          <p:nvCxnSpPr>
            <p:cNvPr id="167" name="Straight Connector 166">
              <a:extLst>
                <a:ext uri="{FF2B5EF4-FFF2-40B4-BE49-F238E27FC236}">
                  <a16:creationId xmlns:a16="http://schemas.microsoft.com/office/drawing/2014/main" id="{9E30BD46-028C-4337-A009-B751FD77591B}"/>
                </a:ext>
              </a:extLst>
            </p:cNvPr>
            <p:cNvCxnSpPr>
              <a:cxnSpLocks/>
            </p:cNvCxnSpPr>
            <p:nvPr/>
          </p:nvCxnSpPr>
          <p:spPr>
            <a:xfrm>
              <a:off x="8001255" y="4076700"/>
              <a:ext cx="114749" cy="104200"/>
            </a:xfrm>
            <a:prstGeom prst="line">
              <a:avLst/>
            </a:prstGeom>
            <a:ln>
              <a:solidFill>
                <a:srgbClr val="FF0000"/>
              </a:solidFill>
              <a:tailEnd type="stealth" w="lg" len="lg"/>
            </a:ln>
          </p:spPr>
          <p:style>
            <a:lnRef idx="1">
              <a:schemeClr val="dk1"/>
            </a:lnRef>
            <a:fillRef idx="0">
              <a:schemeClr val="dk1"/>
            </a:fillRef>
            <a:effectRef idx="0">
              <a:schemeClr val="dk1"/>
            </a:effectRef>
            <a:fontRef idx="minor">
              <a:schemeClr val="tx1"/>
            </a:fontRef>
          </p:style>
        </p:cxnSp>
        <p:cxnSp>
          <p:nvCxnSpPr>
            <p:cNvPr id="170" name="Straight Connector 169">
              <a:extLst>
                <a:ext uri="{FF2B5EF4-FFF2-40B4-BE49-F238E27FC236}">
                  <a16:creationId xmlns:a16="http://schemas.microsoft.com/office/drawing/2014/main" id="{E679AFEC-4FCE-4EB3-B103-B50B435C28F8}"/>
                </a:ext>
              </a:extLst>
            </p:cNvPr>
            <p:cNvCxnSpPr>
              <a:cxnSpLocks/>
            </p:cNvCxnSpPr>
            <p:nvPr/>
          </p:nvCxnSpPr>
          <p:spPr>
            <a:xfrm flipH="1">
              <a:off x="8153655" y="4643438"/>
              <a:ext cx="130714" cy="34200"/>
            </a:xfrm>
            <a:prstGeom prst="line">
              <a:avLst/>
            </a:prstGeom>
            <a:ln>
              <a:solidFill>
                <a:srgbClr val="FF0000"/>
              </a:solidFill>
              <a:tailEnd type="stealth" w="lg" len="lg"/>
            </a:ln>
          </p:spPr>
          <p:style>
            <a:lnRef idx="1">
              <a:schemeClr val="dk1"/>
            </a:lnRef>
            <a:fillRef idx="0">
              <a:schemeClr val="dk1"/>
            </a:fillRef>
            <a:effectRef idx="0">
              <a:schemeClr val="dk1"/>
            </a:effectRef>
            <a:fontRef idx="minor">
              <a:schemeClr val="tx1"/>
            </a:fontRef>
          </p:style>
        </p:cxnSp>
      </p:grpSp>
      <p:grpSp>
        <p:nvGrpSpPr>
          <p:cNvPr id="216" name="Group 215">
            <a:extLst>
              <a:ext uri="{FF2B5EF4-FFF2-40B4-BE49-F238E27FC236}">
                <a16:creationId xmlns:a16="http://schemas.microsoft.com/office/drawing/2014/main" id="{65CF3D50-CE79-4250-908E-0E45470C8B09}"/>
              </a:ext>
            </a:extLst>
          </p:cNvPr>
          <p:cNvGrpSpPr/>
          <p:nvPr/>
        </p:nvGrpSpPr>
        <p:grpSpPr>
          <a:xfrm>
            <a:off x="2766462" y="2388791"/>
            <a:ext cx="2925102" cy="2949525"/>
            <a:chOff x="2142198" y="2388791"/>
            <a:chExt cx="2925102" cy="2949525"/>
          </a:xfrm>
        </p:grpSpPr>
        <p:grpSp>
          <p:nvGrpSpPr>
            <p:cNvPr id="173" name="Group 172">
              <a:extLst>
                <a:ext uri="{FF2B5EF4-FFF2-40B4-BE49-F238E27FC236}">
                  <a16:creationId xmlns:a16="http://schemas.microsoft.com/office/drawing/2014/main" id="{E4E5960D-8EF1-4B09-B63D-CD53C9F97F42}"/>
                </a:ext>
              </a:extLst>
            </p:cNvPr>
            <p:cNvGrpSpPr/>
            <p:nvPr/>
          </p:nvGrpSpPr>
          <p:grpSpPr>
            <a:xfrm>
              <a:off x="2142198" y="2388791"/>
              <a:ext cx="2925102" cy="2949525"/>
              <a:chOff x="5781095" y="3838243"/>
              <a:chExt cx="2925102" cy="2949525"/>
            </a:xfrm>
          </p:grpSpPr>
          <p:grpSp>
            <p:nvGrpSpPr>
              <p:cNvPr id="174" name="Group 173">
                <a:extLst>
                  <a:ext uri="{FF2B5EF4-FFF2-40B4-BE49-F238E27FC236}">
                    <a16:creationId xmlns:a16="http://schemas.microsoft.com/office/drawing/2014/main" id="{0C5D3FEF-8B35-49BC-90D4-4AC6E3FE1BF2}"/>
                  </a:ext>
                </a:extLst>
              </p:cNvPr>
              <p:cNvGrpSpPr/>
              <p:nvPr/>
            </p:nvGrpSpPr>
            <p:grpSpPr>
              <a:xfrm>
                <a:off x="6096000" y="4022909"/>
                <a:ext cx="2610197" cy="2245985"/>
                <a:chOff x="6096000" y="4022909"/>
                <a:chExt cx="2610197" cy="2245985"/>
              </a:xfrm>
            </p:grpSpPr>
            <p:cxnSp>
              <p:nvCxnSpPr>
                <p:cNvPr id="177" name="Straight Arrow Connector 176">
                  <a:extLst>
                    <a:ext uri="{FF2B5EF4-FFF2-40B4-BE49-F238E27FC236}">
                      <a16:creationId xmlns:a16="http://schemas.microsoft.com/office/drawing/2014/main" id="{C3CEB15D-69CC-4502-A7C0-EDC4C70C0C30}"/>
                    </a:ext>
                  </a:extLst>
                </p:cNvPr>
                <p:cNvCxnSpPr>
                  <a:cxnSpLocks/>
                </p:cNvCxnSpPr>
                <p:nvPr/>
              </p:nvCxnSpPr>
              <p:spPr>
                <a:xfrm>
                  <a:off x="6096000" y="6268893"/>
                  <a:ext cx="26101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8" name="Straight Arrow Connector 177">
                  <a:extLst>
                    <a:ext uri="{FF2B5EF4-FFF2-40B4-BE49-F238E27FC236}">
                      <a16:creationId xmlns:a16="http://schemas.microsoft.com/office/drawing/2014/main" id="{0AFD230A-EDEE-4620-950E-AF13CD1E23D4}"/>
                    </a:ext>
                  </a:extLst>
                </p:cNvPr>
                <p:cNvCxnSpPr>
                  <a:cxnSpLocks/>
                </p:cNvCxnSpPr>
                <p:nvPr/>
              </p:nvCxnSpPr>
              <p:spPr>
                <a:xfrm flipV="1">
                  <a:off x="6096000" y="4022909"/>
                  <a:ext cx="0" cy="22459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75" name="TextBox 174">
                    <a:extLst>
                      <a:ext uri="{FF2B5EF4-FFF2-40B4-BE49-F238E27FC236}">
                        <a16:creationId xmlns:a16="http://schemas.microsoft.com/office/drawing/2014/main" id="{1D7502B2-F0B9-408A-9AB1-71B68D4A9BC4}"/>
                      </a:ext>
                    </a:extLst>
                  </p:cNvPr>
                  <p:cNvSpPr txBox="1"/>
                  <p:nvPr/>
                </p:nvSpPr>
                <p:spPr>
                  <a:xfrm>
                    <a:off x="5781095" y="3838243"/>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oMath>
                      </m:oMathPara>
                    </a14:m>
                    <a:endParaRPr lang="en-US" dirty="0"/>
                  </a:p>
                </p:txBody>
              </p:sp>
            </mc:Choice>
            <mc:Fallback xmlns="">
              <p:sp>
                <p:nvSpPr>
                  <p:cNvPr id="175" name="TextBox 174">
                    <a:extLst>
                      <a:ext uri="{FF2B5EF4-FFF2-40B4-BE49-F238E27FC236}">
                        <a16:creationId xmlns:a16="http://schemas.microsoft.com/office/drawing/2014/main" id="{1D7502B2-F0B9-408A-9AB1-71B68D4A9BC4}"/>
                      </a:ext>
                    </a:extLst>
                  </p:cNvPr>
                  <p:cNvSpPr txBox="1">
                    <a:spLocks noRot="1" noChangeAspect="1" noMove="1" noResize="1" noEditPoints="1" noAdjustHandles="1" noChangeArrowheads="1" noChangeShapeType="1" noTextEdit="1"/>
                  </p:cNvSpPr>
                  <p:nvPr/>
                </p:nvSpPr>
                <p:spPr>
                  <a:xfrm>
                    <a:off x="5781095" y="3838243"/>
                    <a:ext cx="221673" cy="369332"/>
                  </a:xfrm>
                  <a:prstGeom prst="rect">
                    <a:avLst/>
                  </a:prstGeom>
                  <a:blipFill>
                    <a:blip r:embed="rId4"/>
                    <a:stretch>
                      <a:fillRect r="-4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6" name="TextBox 175">
                    <a:extLst>
                      <a:ext uri="{FF2B5EF4-FFF2-40B4-BE49-F238E27FC236}">
                        <a16:creationId xmlns:a16="http://schemas.microsoft.com/office/drawing/2014/main" id="{EFC1571C-789A-4EE5-99C3-61B277091923}"/>
                      </a:ext>
                    </a:extLst>
                  </p:cNvPr>
                  <p:cNvSpPr txBox="1"/>
                  <p:nvPr/>
                </p:nvSpPr>
                <p:spPr>
                  <a:xfrm>
                    <a:off x="8484524" y="6418436"/>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oMath>
                      </m:oMathPara>
                    </a14:m>
                    <a:endParaRPr lang="en-US" dirty="0"/>
                  </a:p>
                </p:txBody>
              </p:sp>
            </mc:Choice>
            <mc:Fallback xmlns="">
              <p:sp>
                <p:nvSpPr>
                  <p:cNvPr id="176" name="TextBox 175">
                    <a:extLst>
                      <a:ext uri="{FF2B5EF4-FFF2-40B4-BE49-F238E27FC236}">
                        <a16:creationId xmlns:a16="http://schemas.microsoft.com/office/drawing/2014/main" id="{EFC1571C-789A-4EE5-99C3-61B277091923}"/>
                      </a:ext>
                    </a:extLst>
                  </p:cNvPr>
                  <p:cNvSpPr txBox="1">
                    <a:spLocks noRot="1" noChangeAspect="1" noMove="1" noResize="1" noEditPoints="1" noAdjustHandles="1" noChangeArrowheads="1" noChangeShapeType="1" noTextEdit="1"/>
                  </p:cNvSpPr>
                  <p:nvPr/>
                </p:nvSpPr>
                <p:spPr>
                  <a:xfrm>
                    <a:off x="8484524" y="6418436"/>
                    <a:ext cx="221673" cy="369332"/>
                  </a:xfrm>
                  <a:prstGeom prst="rect">
                    <a:avLst/>
                  </a:prstGeom>
                  <a:blipFill>
                    <a:blip r:embed="rId5"/>
                    <a:stretch>
                      <a:fillRect r="-43243"/>
                    </a:stretch>
                  </a:blipFill>
                </p:spPr>
                <p:txBody>
                  <a:bodyPr/>
                  <a:lstStyle/>
                  <a:p>
                    <a:r>
                      <a:rPr lang="en-US">
                        <a:noFill/>
                      </a:rPr>
                      <a:t> </a:t>
                    </a:r>
                  </a:p>
                </p:txBody>
              </p:sp>
            </mc:Fallback>
          </mc:AlternateContent>
        </p:grpSp>
        <p:sp>
          <p:nvSpPr>
            <p:cNvPr id="192" name="Freeform: Shape 191">
              <a:extLst>
                <a:ext uri="{FF2B5EF4-FFF2-40B4-BE49-F238E27FC236}">
                  <a16:creationId xmlns:a16="http://schemas.microsoft.com/office/drawing/2014/main" id="{6F2FB585-8E09-4394-AB5D-91802C0DCEB4}"/>
                </a:ext>
              </a:extLst>
            </p:cNvPr>
            <p:cNvSpPr/>
            <p:nvPr/>
          </p:nvSpPr>
          <p:spPr>
            <a:xfrm rot="20074816">
              <a:off x="3138246" y="2893948"/>
              <a:ext cx="322074" cy="1938293"/>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101697 w 253837"/>
                <a:gd name="connsiteY0" fmla="*/ 0 h 2712280"/>
                <a:gd name="connsiteX1" fmla="*/ 253837 w 253837"/>
                <a:gd name="connsiteY1" fmla="*/ 2712279 h 2712280"/>
                <a:gd name="connsiteX0" fmla="*/ 13101 w 165241"/>
                <a:gd name="connsiteY0" fmla="*/ 0 h 2712278"/>
                <a:gd name="connsiteX1" fmla="*/ 165241 w 165241"/>
                <a:gd name="connsiteY1" fmla="*/ 2712279 h 2712278"/>
                <a:gd name="connsiteX0" fmla="*/ 75473 w 227613"/>
                <a:gd name="connsiteY0" fmla="*/ 0 h 2712280"/>
                <a:gd name="connsiteX1" fmla="*/ 227613 w 227613"/>
                <a:gd name="connsiteY1" fmla="*/ 2712279 h 2712280"/>
                <a:gd name="connsiteX0" fmla="*/ 84932 w 213727"/>
                <a:gd name="connsiteY0" fmla="*/ 0 h 2786799"/>
                <a:gd name="connsiteX1" fmla="*/ 213727 w 213727"/>
                <a:gd name="connsiteY1" fmla="*/ 2786800 h 2786799"/>
              </a:gdLst>
              <a:ahLst/>
              <a:cxnLst>
                <a:cxn ang="0">
                  <a:pos x="connsiteX0" y="connsiteY0"/>
                </a:cxn>
                <a:cxn ang="0">
                  <a:pos x="connsiteX1" y="connsiteY1"/>
                </a:cxn>
              </a:cxnLst>
              <a:rect l="l" t="t" r="r" b="b"/>
              <a:pathLst>
                <a:path w="213727" h="2786799">
                  <a:moveTo>
                    <a:pt x="84932" y="0"/>
                  </a:moveTo>
                  <a:cubicBezTo>
                    <a:pt x="-19971" y="598784"/>
                    <a:pt x="-76162" y="1675977"/>
                    <a:pt x="213727" y="27868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Freeform: Shape 192">
              <a:extLst>
                <a:ext uri="{FF2B5EF4-FFF2-40B4-BE49-F238E27FC236}">
                  <a16:creationId xmlns:a16="http://schemas.microsoft.com/office/drawing/2014/main" id="{747B9835-B836-4272-91EB-CA5A1D0CE649}"/>
                </a:ext>
              </a:extLst>
            </p:cNvPr>
            <p:cNvSpPr/>
            <p:nvPr/>
          </p:nvSpPr>
          <p:spPr>
            <a:xfrm rot="19683331">
              <a:off x="3943362" y="3157176"/>
              <a:ext cx="331476" cy="1551032"/>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101697 w 253837"/>
                <a:gd name="connsiteY0" fmla="*/ 0 h 2712280"/>
                <a:gd name="connsiteX1" fmla="*/ 253837 w 253837"/>
                <a:gd name="connsiteY1" fmla="*/ 2712279 h 2712280"/>
                <a:gd name="connsiteX0" fmla="*/ 13101 w 165241"/>
                <a:gd name="connsiteY0" fmla="*/ 0 h 2712278"/>
                <a:gd name="connsiteX1" fmla="*/ 165241 w 165241"/>
                <a:gd name="connsiteY1" fmla="*/ 2712279 h 2712278"/>
                <a:gd name="connsiteX0" fmla="*/ 75473 w 227613"/>
                <a:gd name="connsiteY0" fmla="*/ 0 h 2712280"/>
                <a:gd name="connsiteX1" fmla="*/ 227613 w 227613"/>
                <a:gd name="connsiteY1" fmla="*/ 2712279 h 2712280"/>
                <a:gd name="connsiteX0" fmla="*/ 61621 w 254297"/>
                <a:gd name="connsiteY0" fmla="*/ 0 h 2522301"/>
                <a:gd name="connsiteX1" fmla="*/ 254297 w 254297"/>
                <a:gd name="connsiteY1" fmla="*/ 2522301 h 2522301"/>
                <a:gd name="connsiteX0" fmla="*/ 82066 w 217652"/>
                <a:gd name="connsiteY0" fmla="*/ 0 h 2339732"/>
                <a:gd name="connsiteX1" fmla="*/ 217652 w 217652"/>
                <a:gd name="connsiteY1" fmla="*/ 2339732 h 2339732"/>
                <a:gd name="connsiteX0" fmla="*/ 79934 w 220724"/>
                <a:gd name="connsiteY0" fmla="*/ -1 h 2321139"/>
                <a:gd name="connsiteX1" fmla="*/ 220724 w 220724"/>
                <a:gd name="connsiteY1" fmla="*/ 2321139 h 2321139"/>
              </a:gdLst>
              <a:ahLst/>
              <a:cxnLst>
                <a:cxn ang="0">
                  <a:pos x="connsiteX0" y="connsiteY0"/>
                </a:cxn>
                <a:cxn ang="0">
                  <a:pos x="connsiteX1" y="connsiteY1"/>
                </a:cxn>
              </a:cxnLst>
              <a:rect l="l" t="t" r="r" b="b"/>
              <a:pathLst>
                <a:path w="220724" h="2321139">
                  <a:moveTo>
                    <a:pt x="79934" y="-1"/>
                  </a:moveTo>
                  <a:cubicBezTo>
                    <a:pt x="-24969" y="598783"/>
                    <a:pt x="-69165" y="1210316"/>
                    <a:pt x="220724" y="232113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Freeform: Shape 204">
              <a:extLst>
                <a:ext uri="{FF2B5EF4-FFF2-40B4-BE49-F238E27FC236}">
                  <a16:creationId xmlns:a16="http://schemas.microsoft.com/office/drawing/2014/main" id="{F4DD52A2-75C2-493E-9CE2-55EE75A972F1}"/>
                </a:ext>
              </a:extLst>
            </p:cNvPr>
            <p:cNvSpPr/>
            <p:nvPr/>
          </p:nvSpPr>
          <p:spPr>
            <a:xfrm rot="16200000">
              <a:off x="4159957" y="4193780"/>
              <a:ext cx="190190" cy="802993"/>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101697 w 253837"/>
                <a:gd name="connsiteY0" fmla="*/ 0 h 2712280"/>
                <a:gd name="connsiteX1" fmla="*/ 253837 w 253837"/>
                <a:gd name="connsiteY1" fmla="*/ 2712279 h 2712280"/>
                <a:gd name="connsiteX0" fmla="*/ 13101 w 165241"/>
                <a:gd name="connsiteY0" fmla="*/ 0 h 2712278"/>
                <a:gd name="connsiteX1" fmla="*/ 165241 w 165241"/>
                <a:gd name="connsiteY1" fmla="*/ 2712279 h 2712278"/>
                <a:gd name="connsiteX0" fmla="*/ 75473 w 227613"/>
                <a:gd name="connsiteY0" fmla="*/ 0 h 2712280"/>
                <a:gd name="connsiteX1" fmla="*/ 227613 w 227613"/>
                <a:gd name="connsiteY1" fmla="*/ 2712279 h 2712280"/>
                <a:gd name="connsiteX0" fmla="*/ 100427 w 195680"/>
                <a:gd name="connsiteY0" fmla="*/ 0 h 1130545"/>
                <a:gd name="connsiteX1" fmla="*/ 195680 w 195680"/>
                <a:gd name="connsiteY1" fmla="*/ 1130545 h 1130545"/>
                <a:gd name="connsiteX0" fmla="*/ 41228 w 136481"/>
                <a:gd name="connsiteY0" fmla="*/ 0 h 1130545"/>
                <a:gd name="connsiteX1" fmla="*/ 136481 w 136481"/>
                <a:gd name="connsiteY1" fmla="*/ 1130545 h 1130545"/>
                <a:gd name="connsiteX0" fmla="*/ 38929 w 146823"/>
                <a:gd name="connsiteY0" fmla="*/ 0 h 1147667"/>
                <a:gd name="connsiteX1" fmla="*/ 146823 w 146823"/>
                <a:gd name="connsiteY1" fmla="*/ 1147667 h 1147667"/>
                <a:gd name="connsiteX0" fmla="*/ 38929 w 146823"/>
                <a:gd name="connsiteY0" fmla="*/ 0 h 1154511"/>
                <a:gd name="connsiteX1" fmla="*/ 146823 w 146823"/>
                <a:gd name="connsiteY1" fmla="*/ 1154511 h 1154511"/>
                <a:gd name="connsiteX0" fmla="*/ 18315 w 126209"/>
                <a:gd name="connsiteY0" fmla="*/ 0 h 1154511"/>
                <a:gd name="connsiteX1" fmla="*/ 126209 w 126209"/>
                <a:gd name="connsiteY1" fmla="*/ 1154511 h 1154511"/>
              </a:gdLst>
              <a:ahLst/>
              <a:cxnLst>
                <a:cxn ang="0">
                  <a:pos x="connsiteX0" y="connsiteY0"/>
                </a:cxn>
                <a:cxn ang="0">
                  <a:pos x="connsiteX1" y="connsiteY1"/>
                </a:cxn>
              </a:cxnLst>
              <a:rect l="l" t="t" r="r" b="b"/>
              <a:pathLst>
                <a:path w="126209" h="1154511">
                  <a:moveTo>
                    <a:pt x="18315" y="0"/>
                  </a:moveTo>
                  <a:cubicBezTo>
                    <a:pt x="-37602" y="393367"/>
                    <a:pt x="44905" y="858521"/>
                    <a:pt x="126209" y="115451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Freeform: Shape 205">
              <a:extLst>
                <a:ext uri="{FF2B5EF4-FFF2-40B4-BE49-F238E27FC236}">
                  <a16:creationId xmlns:a16="http://schemas.microsoft.com/office/drawing/2014/main" id="{3A903580-0236-4349-8420-13A7E5A281F9}"/>
                </a:ext>
              </a:extLst>
            </p:cNvPr>
            <p:cNvSpPr/>
            <p:nvPr/>
          </p:nvSpPr>
          <p:spPr>
            <a:xfrm rot="20074816">
              <a:off x="2953893" y="2857486"/>
              <a:ext cx="599926" cy="607275"/>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101697 w 253837"/>
                <a:gd name="connsiteY0" fmla="*/ 0 h 2712280"/>
                <a:gd name="connsiteX1" fmla="*/ 253837 w 253837"/>
                <a:gd name="connsiteY1" fmla="*/ 2712279 h 2712280"/>
                <a:gd name="connsiteX0" fmla="*/ 13101 w 165241"/>
                <a:gd name="connsiteY0" fmla="*/ 0 h 2712278"/>
                <a:gd name="connsiteX1" fmla="*/ 165241 w 165241"/>
                <a:gd name="connsiteY1" fmla="*/ 2712279 h 2712278"/>
                <a:gd name="connsiteX0" fmla="*/ 75473 w 227613"/>
                <a:gd name="connsiteY0" fmla="*/ 0 h 2712280"/>
                <a:gd name="connsiteX1" fmla="*/ 227613 w 227613"/>
                <a:gd name="connsiteY1" fmla="*/ 2712279 h 2712280"/>
                <a:gd name="connsiteX0" fmla="*/ 16599 w 616891"/>
                <a:gd name="connsiteY0" fmla="*/ 0 h 876609"/>
                <a:gd name="connsiteX1" fmla="*/ 616891 w 616891"/>
                <a:gd name="connsiteY1" fmla="*/ 876609 h 876609"/>
                <a:gd name="connsiteX0" fmla="*/ 11852 w 612144"/>
                <a:gd name="connsiteY0" fmla="*/ 0 h 876609"/>
                <a:gd name="connsiteX1" fmla="*/ 612144 w 612144"/>
                <a:gd name="connsiteY1" fmla="*/ 876609 h 876609"/>
                <a:gd name="connsiteX0" fmla="*/ 15966 w 435780"/>
                <a:gd name="connsiteY0" fmla="*/ 0 h 774164"/>
                <a:gd name="connsiteX1" fmla="*/ 435780 w 435780"/>
                <a:gd name="connsiteY1" fmla="*/ 774164 h 774164"/>
                <a:gd name="connsiteX0" fmla="*/ 0 w 419814"/>
                <a:gd name="connsiteY0" fmla="*/ 0 h 774164"/>
                <a:gd name="connsiteX1" fmla="*/ 419814 w 419814"/>
                <a:gd name="connsiteY1" fmla="*/ 774164 h 774164"/>
                <a:gd name="connsiteX0" fmla="*/ 0 w 419814"/>
                <a:gd name="connsiteY0" fmla="*/ 0 h 774298"/>
                <a:gd name="connsiteX1" fmla="*/ 419814 w 419814"/>
                <a:gd name="connsiteY1" fmla="*/ 774164 h 774298"/>
                <a:gd name="connsiteX0" fmla="*/ 0 w 400539"/>
                <a:gd name="connsiteY0" fmla="*/ 1 h 830244"/>
                <a:gd name="connsiteX1" fmla="*/ 400539 w 400539"/>
                <a:gd name="connsiteY1" fmla="*/ 830132 h 830244"/>
                <a:gd name="connsiteX0" fmla="*/ 0 w 398109"/>
                <a:gd name="connsiteY0" fmla="*/ 0 h 873216"/>
                <a:gd name="connsiteX1" fmla="*/ 398109 w 398109"/>
                <a:gd name="connsiteY1" fmla="*/ 873116 h 873216"/>
                <a:gd name="connsiteX0" fmla="*/ 0 w 398109"/>
                <a:gd name="connsiteY0" fmla="*/ 0 h 873115"/>
                <a:gd name="connsiteX1" fmla="*/ 398109 w 398109"/>
                <a:gd name="connsiteY1" fmla="*/ 873116 h 873115"/>
              </a:gdLst>
              <a:ahLst/>
              <a:cxnLst>
                <a:cxn ang="0">
                  <a:pos x="connsiteX0" y="connsiteY0"/>
                </a:cxn>
                <a:cxn ang="0">
                  <a:pos x="connsiteX1" y="connsiteY1"/>
                </a:cxn>
              </a:cxnLst>
              <a:rect l="l" t="t" r="r" b="b"/>
              <a:pathLst>
                <a:path w="398109" h="873115">
                  <a:moveTo>
                    <a:pt x="0" y="0"/>
                  </a:moveTo>
                  <a:cubicBezTo>
                    <a:pt x="179720" y="497633"/>
                    <a:pt x="319727" y="776117"/>
                    <a:pt x="398109" y="87311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7" name="Straight Connector 206">
              <a:extLst>
                <a:ext uri="{FF2B5EF4-FFF2-40B4-BE49-F238E27FC236}">
                  <a16:creationId xmlns:a16="http://schemas.microsoft.com/office/drawing/2014/main" id="{CC51C30D-6CD3-4489-BA91-66FBFAE33981}"/>
                </a:ext>
              </a:extLst>
            </p:cNvPr>
            <p:cNvCxnSpPr>
              <a:cxnSpLocks/>
            </p:cNvCxnSpPr>
            <p:nvPr/>
          </p:nvCxnSpPr>
          <p:spPr>
            <a:xfrm flipH="1" flipV="1">
              <a:off x="3239011" y="4032385"/>
              <a:ext cx="97517" cy="148520"/>
            </a:xfrm>
            <a:prstGeom prst="line">
              <a:avLst/>
            </a:prstGeom>
            <a:ln>
              <a:solidFill>
                <a:srgbClr val="FF0000"/>
              </a:solidFill>
              <a:tailEnd type="stealth" w="lg" len="lg"/>
            </a:ln>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557FFDD8-8CA6-41E3-A1EB-48039F01EB71}"/>
                </a:ext>
              </a:extLst>
            </p:cNvPr>
            <p:cNvCxnSpPr>
              <a:cxnSpLocks/>
            </p:cNvCxnSpPr>
            <p:nvPr/>
          </p:nvCxnSpPr>
          <p:spPr>
            <a:xfrm>
              <a:off x="3294300" y="3212547"/>
              <a:ext cx="146409" cy="40564"/>
            </a:xfrm>
            <a:prstGeom prst="line">
              <a:avLst/>
            </a:prstGeom>
            <a:ln>
              <a:solidFill>
                <a:srgbClr val="FF0000"/>
              </a:solidFill>
              <a:tailEnd type="stealth" w="lg" len="lg"/>
            </a:ln>
          </p:spPr>
          <p:style>
            <a:lnRef idx="1">
              <a:schemeClr val="dk1"/>
            </a:lnRef>
            <a:fillRef idx="0">
              <a:schemeClr val="dk1"/>
            </a:fillRef>
            <a:effectRef idx="0">
              <a:schemeClr val="dk1"/>
            </a:effectRef>
            <a:fontRef idx="minor">
              <a:schemeClr val="tx1"/>
            </a:fontRef>
          </p:style>
        </p:cxnSp>
        <p:cxnSp>
          <p:nvCxnSpPr>
            <p:cNvPr id="209" name="Straight Connector 208">
              <a:extLst>
                <a:ext uri="{FF2B5EF4-FFF2-40B4-BE49-F238E27FC236}">
                  <a16:creationId xmlns:a16="http://schemas.microsoft.com/office/drawing/2014/main" id="{D63EDB6D-E170-4957-9110-9A906F6E5945}"/>
                </a:ext>
              </a:extLst>
            </p:cNvPr>
            <p:cNvCxnSpPr>
              <a:cxnSpLocks/>
            </p:cNvCxnSpPr>
            <p:nvPr/>
          </p:nvCxnSpPr>
          <p:spPr>
            <a:xfrm>
              <a:off x="4050319" y="4076700"/>
              <a:ext cx="114749" cy="104200"/>
            </a:xfrm>
            <a:prstGeom prst="line">
              <a:avLst/>
            </a:prstGeom>
            <a:ln>
              <a:solidFill>
                <a:srgbClr val="FF0000"/>
              </a:solidFill>
              <a:tailEnd type="stealth" w="lg" len="lg"/>
            </a:ln>
          </p:spPr>
          <p:style>
            <a:lnRef idx="1">
              <a:schemeClr val="dk1"/>
            </a:lnRef>
            <a:fillRef idx="0">
              <a:schemeClr val="dk1"/>
            </a:fillRef>
            <a:effectRef idx="0">
              <a:schemeClr val="dk1"/>
            </a:effectRef>
            <a:fontRef idx="minor">
              <a:schemeClr val="tx1"/>
            </a:fontRef>
          </p:style>
        </p:cxnSp>
        <p:cxnSp>
          <p:nvCxnSpPr>
            <p:cNvPr id="210" name="Straight Connector 209">
              <a:extLst>
                <a:ext uri="{FF2B5EF4-FFF2-40B4-BE49-F238E27FC236}">
                  <a16:creationId xmlns:a16="http://schemas.microsoft.com/office/drawing/2014/main" id="{BF3DE2A0-19D3-4DD7-90B8-B01C9EE91FC0}"/>
                </a:ext>
              </a:extLst>
            </p:cNvPr>
            <p:cNvCxnSpPr>
              <a:cxnSpLocks/>
            </p:cNvCxnSpPr>
            <p:nvPr/>
          </p:nvCxnSpPr>
          <p:spPr>
            <a:xfrm flipH="1">
              <a:off x="4202719" y="4643438"/>
              <a:ext cx="130714" cy="34200"/>
            </a:xfrm>
            <a:prstGeom prst="line">
              <a:avLst/>
            </a:prstGeom>
            <a:ln>
              <a:solidFill>
                <a:srgbClr val="FF0000"/>
              </a:solidFill>
              <a:tailEnd type="stealth" w="lg" len="lg"/>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40706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Arrow Connector 61">
            <a:extLst>
              <a:ext uri="{FF2B5EF4-FFF2-40B4-BE49-F238E27FC236}">
                <a16:creationId xmlns:a16="http://schemas.microsoft.com/office/drawing/2014/main" id="{2EE1FA23-94DC-4735-BAA8-41439ABEC67B}"/>
              </a:ext>
            </a:extLst>
          </p:cNvPr>
          <p:cNvCxnSpPr>
            <a:cxnSpLocks/>
          </p:cNvCxnSpPr>
          <p:nvPr/>
        </p:nvCxnSpPr>
        <p:spPr>
          <a:xfrm>
            <a:off x="1254237" y="5022573"/>
            <a:ext cx="15996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445A04F2-ACB9-4DDE-BD7E-5FBC11954730}"/>
              </a:ext>
            </a:extLst>
          </p:cNvPr>
          <p:cNvCxnSpPr>
            <a:cxnSpLocks/>
          </p:cNvCxnSpPr>
          <p:nvPr/>
        </p:nvCxnSpPr>
        <p:spPr>
          <a:xfrm flipV="1">
            <a:off x="1254237" y="3322505"/>
            <a:ext cx="0" cy="1700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94DAB536-18AC-404D-A04B-1432A3D46A47}"/>
                  </a:ext>
                </a:extLst>
              </p:cNvPr>
              <p:cNvSpPr txBox="1"/>
              <p:nvPr/>
            </p:nvSpPr>
            <p:spPr>
              <a:xfrm>
                <a:off x="881318" y="3207578"/>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oMath>
                  </m:oMathPara>
                </a14:m>
                <a:endParaRPr lang="en-US" dirty="0"/>
              </a:p>
            </p:txBody>
          </p:sp>
        </mc:Choice>
        <mc:Fallback>
          <p:sp>
            <p:nvSpPr>
              <p:cNvPr id="64" name="TextBox 63">
                <a:extLst>
                  <a:ext uri="{FF2B5EF4-FFF2-40B4-BE49-F238E27FC236}">
                    <a16:creationId xmlns:a16="http://schemas.microsoft.com/office/drawing/2014/main" id="{94DAB536-18AC-404D-A04B-1432A3D46A47}"/>
                  </a:ext>
                </a:extLst>
              </p:cNvPr>
              <p:cNvSpPr txBox="1">
                <a:spLocks noRot="1" noChangeAspect="1" noMove="1" noResize="1" noEditPoints="1" noAdjustHandles="1" noChangeArrowheads="1" noChangeShapeType="1" noTextEdit="1"/>
              </p:cNvSpPr>
              <p:nvPr/>
            </p:nvSpPr>
            <p:spPr>
              <a:xfrm>
                <a:off x="881318" y="3207578"/>
                <a:ext cx="221673" cy="369332"/>
              </a:xfrm>
              <a:prstGeom prst="rect">
                <a:avLst/>
              </a:prstGeom>
              <a:blipFill>
                <a:blip r:embed="rId2"/>
                <a:stretch>
                  <a:fillRect r="-444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5" name="TextBox 64">
                <a:extLst>
                  <a:ext uri="{FF2B5EF4-FFF2-40B4-BE49-F238E27FC236}">
                    <a16:creationId xmlns:a16="http://schemas.microsoft.com/office/drawing/2014/main" id="{A0BF6D91-420E-4D1A-B5C0-C8B8A764C730}"/>
                  </a:ext>
                </a:extLst>
              </p:cNvPr>
              <p:cNvSpPr txBox="1"/>
              <p:nvPr/>
            </p:nvSpPr>
            <p:spPr>
              <a:xfrm>
                <a:off x="2632187" y="5069563"/>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oMath>
                  </m:oMathPara>
                </a14:m>
                <a:endParaRPr lang="en-US" dirty="0"/>
              </a:p>
            </p:txBody>
          </p:sp>
        </mc:Choice>
        <mc:Fallback>
          <p:sp>
            <p:nvSpPr>
              <p:cNvPr id="65" name="TextBox 64">
                <a:extLst>
                  <a:ext uri="{FF2B5EF4-FFF2-40B4-BE49-F238E27FC236}">
                    <a16:creationId xmlns:a16="http://schemas.microsoft.com/office/drawing/2014/main" id="{A0BF6D91-420E-4D1A-B5C0-C8B8A764C730}"/>
                  </a:ext>
                </a:extLst>
              </p:cNvPr>
              <p:cNvSpPr txBox="1">
                <a:spLocks noRot="1" noChangeAspect="1" noMove="1" noResize="1" noEditPoints="1" noAdjustHandles="1" noChangeArrowheads="1" noChangeShapeType="1" noTextEdit="1"/>
              </p:cNvSpPr>
              <p:nvPr/>
            </p:nvSpPr>
            <p:spPr>
              <a:xfrm>
                <a:off x="2632187" y="5069563"/>
                <a:ext cx="221673" cy="369332"/>
              </a:xfrm>
              <a:prstGeom prst="rect">
                <a:avLst/>
              </a:prstGeom>
              <a:blipFill>
                <a:blip r:embed="rId3"/>
                <a:stretch>
                  <a:fillRect r="-44444"/>
                </a:stretch>
              </a:blipFill>
            </p:spPr>
            <p:txBody>
              <a:bodyPr/>
              <a:lstStyle/>
              <a:p>
                <a:r>
                  <a:rPr lang="en-US">
                    <a:noFill/>
                  </a:rPr>
                  <a:t> </a:t>
                </a:r>
              </a:p>
            </p:txBody>
          </p:sp>
        </mc:Fallback>
      </mc:AlternateContent>
      <p:sp>
        <p:nvSpPr>
          <p:cNvPr id="66" name="Oval 65">
            <a:extLst>
              <a:ext uri="{FF2B5EF4-FFF2-40B4-BE49-F238E27FC236}">
                <a16:creationId xmlns:a16="http://schemas.microsoft.com/office/drawing/2014/main" id="{606F70C0-12D1-4889-B578-1B5F2BA8DDFB}"/>
              </a:ext>
            </a:extLst>
          </p:cNvPr>
          <p:cNvSpPr/>
          <p:nvPr/>
        </p:nvSpPr>
        <p:spPr>
          <a:xfrm>
            <a:off x="1921956" y="3480462"/>
            <a:ext cx="54161" cy="5416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7" name="TextBox 66">
                <a:extLst>
                  <a:ext uri="{FF2B5EF4-FFF2-40B4-BE49-F238E27FC236}">
                    <a16:creationId xmlns:a16="http://schemas.microsoft.com/office/drawing/2014/main" id="{8E212193-6594-4FB4-92E1-11ECCEAEF703}"/>
                  </a:ext>
                </a:extLst>
              </p:cNvPr>
              <p:cNvSpPr txBox="1"/>
              <p:nvPr/>
            </p:nvSpPr>
            <p:spPr>
              <a:xfrm>
                <a:off x="1760898" y="3180419"/>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𝒜</m:t>
                      </m:r>
                    </m:oMath>
                  </m:oMathPara>
                </a14:m>
                <a:endParaRPr lang="en-US" dirty="0"/>
              </a:p>
            </p:txBody>
          </p:sp>
        </mc:Choice>
        <mc:Fallback>
          <p:sp>
            <p:nvSpPr>
              <p:cNvPr id="67" name="TextBox 66">
                <a:extLst>
                  <a:ext uri="{FF2B5EF4-FFF2-40B4-BE49-F238E27FC236}">
                    <a16:creationId xmlns:a16="http://schemas.microsoft.com/office/drawing/2014/main" id="{8E212193-6594-4FB4-92E1-11ECCEAEF703}"/>
                  </a:ext>
                </a:extLst>
              </p:cNvPr>
              <p:cNvSpPr txBox="1">
                <a:spLocks noRot="1" noChangeAspect="1" noMove="1" noResize="1" noEditPoints="1" noAdjustHandles="1" noChangeArrowheads="1" noChangeShapeType="1" noTextEdit="1"/>
              </p:cNvSpPr>
              <p:nvPr/>
            </p:nvSpPr>
            <p:spPr>
              <a:xfrm>
                <a:off x="1760898" y="3180419"/>
                <a:ext cx="221673" cy="369332"/>
              </a:xfrm>
              <a:prstGeom prst="rect">
                <a:avLst/>
              </a:prstGeom>
              <a:blipFill>
                <a:blip r:embed="rId4"/>
                <a:stretch>
                  <a:fillRect r="-72222"/>
                </a:stretch>
              </a:blipFill>
            </p:spPr>
            <p:txBody>
              <a:bodyPr/>
              <a:lstStyle/>
              <a:p>
                <a:r>
                  <a:rPr lang="en-US">
                    <a:noFill/>
                  </a:rPr>
                  <a:t> </a:t>
                </a:r>
              </a:p>
            </p:txBody>
          </p:sp>
        </mc:Fallback>
      </mc:AlternateContent>
      <p:cxnSp>
        <p:nvCxnSpPr>
          <p:cNvPr id="68" name="Straight Arrow Connector 67">
            <a:extLst>
              <a:ext uri="{FF2B5EF4-FFF2-40B4-BE49-F238E27FC236}">
                <a16:creationId xmlns:a16="http://schemas.microsoft.com/office/drawing/2014/main" id="{E51F04B1-D717-4416-BF86-607179444590}"/>
              </a:ext>
            </a:extLst>
          </p:cNvPr>
          <p:cNvCxnSpPr>
            <a:cxnSpLocks/>
          </p:cNvCxnSpPr>
          <p:nvPr/>
        </p:nvCxnSpPr>
        <p:spPr>
          <a:xfrm flipV="1">
            <a:off x="1254237" y="4444801"/>
            <a:ext cx="1155123" cy="577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69" name="TextBox 68">
                <a:extLst>
                  <a:ext uri="{FF2B5EF4-FFF2-40B4-BE49-F238E27FC236}">
                    <a16:creationId xmlns:a16="http://schemas.microsoft.com/office/drawing/2014/main" id="{52654764-BAC0-413B-8D40-4D8B30FB2DFD}"/>
                  </a:ext>
                </a:extLst>
              </p:cNvPr>
              <p:cNvSpPr txBox="1"/>
              <p:nvPr/>
            </p:nvSpPr>
            <p:spPr>
              <a:xfrm>
                <a:off x="2383671" y="4307643"/>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US" dirty="0"/>
              </a:p>
            </p:txBody>
          </p:sp>
        </mc:Choice>
        <mc:Fallback>
          <p:sp>
            <p:nvSpPr>
              <p:cNvPr id="69" name="TextBox 68">
                <a:extLst>
                  <a:ext uri="{FF2B5EF4-FFF2-40B4-BE49-F238E27FC236}">
                    <a16:creationId xmlns:a16="http://schemas.microsoft.com/office/drawing/2014/main" id="{52654764-BAC0-413B-8D40-4D8B30FB2DFD}"/>
                  </a:ext>
                </a:extLst>
              </p:cNvPr>
              <p:cNvSpPr txBox="1">
                <a:spLocks noRot="1" noChangeAspect="1" noMove="1" noResize="1" noEditPoints="1" noAdjustHandles="1" noChangeArrowheads="1" noChangeShapeType="1" noTextEdit="1"/>
              </p:cNvSpPr>
              <p:nvPr/>
            </p:nvSpPr>
            <p:spPr>
              <a:xfrm>
                <a:off x="2383671" y="4307643"/>
                <a:ext cx="221673" cy="369332"/>
              </a:xfrm>
              <a:prstGeom prst="rect">
                <a:avLst/>
              </a:prstGeom>
              <a:blipFill>
                <a:blip r:embed="rId5"/>
                <a:stretch>
                  <a:fillRect r="-44444"/>
                </a:stretch>
              </a:blipFill>
            </p:spPr>
            <p:txBody>
              <a:bodyPr/>
              <a:lstStyle/>
              <a:p>
                <a:r>
                  <a:rPr lang="en-US">
                    <a:noFill/>
                  </a:rPr>
                  <a:t> </a:t>
                </a:r>
              </a:p>
            </p:txBody>
          </p:sp>
        </mc:Fallback>
      </mc:AlternateContent>
      <p:sp>
        <p:nvSpPr>
          <p:cNvPr id="70" name="Arc 69">
            <a:extLst>
              <a:ext uri="{FF2B5EF4-FFF2-40B4-BE49-F238E27FC236}">
                <a16:creationId xmlns:a16="http://schemas.microsoft.com/office/drawing/2014/main" id="{9C299065-0808-4F43-B555-2F9F62E7C505}"/>
              </a:ext>
            </a:extLst>
          </p:cNvPr>
          <p:cNvSpPr/>
          <p:nvPr/>
        </p:nvSpPr>
        <p:spPr>
          <a:xfrm rot="989231">
            <a:off x="1790286" y="3518147"/>
            <a:ext cx="317500" cy="317500"/>
          </a:xfrm>
          <a:prstGeom prst="arc">
            <a:avLst>
              <a:gd name="adj1" fmla="val 16200000"/>
              <a:gd name="adj2" fmla="val 1454683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3" name="Group 72">
            <a:extLst>
              <a:ext uri="{FF2B5EF4-FFF2-40B4-BE49-F238E27FC236}">
                <a16:creationId xmlns:a16="http://schemas.microsoft.com/office/drawing/2014/main" id="{E6BF864F-9A16-4B7A-AEC7-CF53931AFD0D}"/>
              </a:ext>
            </a:extLst>
          </p:cNvPr>
          <p:cNvGrpSpPr/>
          <p:nvPr/>
        </p:nvGrpSpPr>
        <p:grpSpPr>
          <a:xfrm>
            <a:off x="2143629" y="3465891"/>
            <a:ext cx="643065" cy="379429"/>
            <a:chOff x="3681664" y="2405266"/>
            <a:chExt cx="657726" cy="609600"/>
          </a:xfrm>
        </p:grpSpPr>
        <p:sp>
          <p:nvSpPr>
            <p:cNvPr id="74" name="Arrow: Down 73">
              <a:extLst>
                <a:ext uri="{FF2B5EF4-FFF2-40B4-BE49-F238E27FC236}">
                  <a16:creationId xmlns:a16="http://schemas.microsoft.com/office/drawing/2014/main" id="{3B1140C7-6E8C-4DD3-94A8-68628C972E14}"/>
                </a:ext>
              </a:extLst>
            </p:cNvPr>
            <p:cNvSpPr/>
            <p:nvPr/>
          </p:nvSpPr>
          <p:spPr>
            <a:xfrm rot="16200000">
              <a:off x="3705727" y="2381203"/>
              <a:ext cx="609600" cy="65772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75" name="TextBox 74">
                  <a:extLst>
                    <a:ext uri="{FF2B5EF4-FFF2-40B4-BE49-F238E27FC236}">
                      <a16:creationId xmlns:a16="http://schemas.microsoft.com/office/drawing/2014/main" id="{3B56CD5B-923A-4B2A-88C5-FD3823D37D07}"/>
                    </a:ext>
                  </a:extLst>
                </p:cNvPr>
                <p:cNvSpPr txBox="1"/>
                <p:nvPr/>
              </p:nvSpPr>
              <p:spPr>
                <a:xfrm>
                  <a:off x="3692278" y="2527267"/>
                  <a:ext cx="541020" cy="44503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rPr>
                          <m:t>𝑊</m:t>
                        </m:r>
                      </m:oMath>
                    </m:oMathPara>
                  </a14:m>
                  <a:endParaRPr lang="en-US" sz="1200" dirty="0">
                    <a:solidFill>
                      <a:schemeClr val="bg1"/>
                    </a:solidFill>
                  </a:endParaRPr>
                </a:p>
              </p:txBody>
            </p:sp>
          </mc:Choice>
          <mc:Fallback>
            <p:sp>
              <p:nvSpPr>
                <p:cNvPr id="75" name="TextBox 74">
                  <a:extLst>
                    <a:ext uri="{FF2B5EF4-FFF2-40B4-BE49-F238E27FC236}">
                      <a16:creationId xmlns:a16="http://schemas.microsoft.com/office/drawing/2014/main" id="{3B56CD5B-923A-4B2A-88C5-FD3823D37D07}"/>
                    </a:ext>
                  </a:extLst>
                </p:cNvPr>
                <p:cNvSpPr txBox="1">
                  <a:spLocks noRot="1" noChangeAspect="1" noMove="1" noResize="1" noEditPoints="1" noAdjustHandles="1" noChangeArrowheads="1" noChangeShapeType="1" noTextEdit="1"/>
                </p:cNvSpPr>
                <p:nvPr/>
              </p:nvSpPr>
              <p:spPr>
                <a:xfrm>
                  <a:off x="3692278" y="2527267"/>
                  <a:ext cx="541020" cy="445034"/>
                </a:xfrm>
                <a:prstGeom prst="rect">
                  <a:avLst/>
                </a:prstGeom>
                <a:blipFill>
                  <a:blip r:embed="rId6"/>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77" name="TextBox 76">
                <a:extLst>
                  <a:ext uri="{FF2B5EF4-FFF2-40B4-BE49-F238E27FC236}">
                    <a16:creationId xmlns:a16="http://schemas.microsoft.com/office/drawing/2014/main" id="{9C7EB8AF-E253-4CB7-8C23-96B3A0999DBC}"/>
                  </a:ext>
                </a:extLst>
              </p:cNvPr>
              <p:cNvSpPr txBox="1"/>
              <p:nvPr/>
            </p:nvSpPr>
            <p:spPr>
              <a:xfrm>
                <a:off x="1676513" y="4663961"/>
                <a:ext cx="5524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𝑇</m:t>
                          </m:r>
                        </m:e>
                        <m:sub>
                          <m:r>
                            <a:rPr lang="en-US" sz="1800" b="0" i="1" smtClean="0">
                              <a:solidFill>
                                <a:schemeClr val="tx1"/>
                              </a:solidFill>
                              <a:latin typeface="Cambria Math" panose="02040503050406030204" pitchFamily="18" charset="0"/>
                            </a:rPr>
                            <m:t>𝐶</m:t>
                          </m:r>
                        </m:sub>
                      </m:sSub>
                    </m:oMath>
                  </m:oMathPara>
                </a14:m>
                <a:endParaRPr lang="en-US" dirty="0"/>
              </a:p>
            </p:txBody>
          </p:sp>
        </mc:Choice>
        <mc:Fallback>
          <p:sp>
            <p:nvSpPr>
              <p:cNvPr id="77" name="TextBox 76">
                <a:extLst>
                  <a:ext uri="{FF2B5EF4-FFF2-40B4-BE49-F238E27FC236}">
                    <a16:creationId xmlns:a16="http://schemas.microsoft.com/office/drawing/2014/main" id="{9C7EB8AF-E253-4CB7-8C23-96B3A0999DBC}"/>
                  </a:ext>
                </a:extLst>
              </p:cNvPr>
              <p:cNvSpPr txBox="1">
                <a:spLocks noRot="1" noChangeAspect="1" noMove="1" noResize="1" noEditPoints="1" noAdjustHandles="1" noChangeArrowheads="1" noChangeShapeType="1" noTextEdit="1"/>
              </p:cNvSpPr>
              <p:nvPr/>
            </p:nvSpPr>
            <p:spPr>
              <a:xfrm>
                <a:off x="1676513" y="4663961"/>
                <a:ext cx="552450" cy="369332"/>
              </a:xfrm>
              <a:prstGeom prst="rect">
                <a:avLst/>
              </a:prstGeom>
              <a:blipFill>
                <a:blip r:embed="rId7"/>
                <a:stretch>
                  <a:fillRect/>
                </a:stretch>
              </a:blipFill>
            </p:spPr>
            <p:txBody>
              <a:bodyPr/>
              <a:lstStyle/>
              <a:p>
                <a:r>
                  <a:rPr lang="en-US">
                    <a:noFill/>
                  </a:rPr>
                  <a:t> </a:t>
                </a:r>
              </a:p>
            </p:txBody>
          </p:sp>
        </mc:Fallback>
      </mc:AlternateContent>
      <p:grpSp>
        <p:nvGrpSpPr>
          <p:cNvPr id="80" name="Group 79">
            <a:extLst>
              <a:ext uri="{FF2B5EF4-FFF2-40B4-BE49-F238E27FC236}">
                <a16:creationId xmlns:a16="http://schemas.microsoft.com/office/drawing/2014/main" id="{2AFD23F0-D430-4583-87C7-1C8F88E8C4B7}"/>
              </a:ext>
            </a:extLst>
          </p:cNvPr>
          <p:cNvGrpSpPr/>
          <p:nvPr/>
        </p:nvGrpSpPr>
        <p:grpSpPr>
          <a:xfrm>
            <a:off x="2840578" y="3255220"/>
            <a:ext cx="994602" cy="573213"/>
            <a:chOff x="4570060" y="2363998"/>
            <a:chExt cx="994602" cy="573213"/>
          </a:xfrm>
        </p:grpSpPr>
        <p:sp>
          <p:nvSpPr>
            <p:cNvPr id="81" name="Right Triangle 80">
              <a:extLst>
                <a:ext uri="{FF2B5EF4-FFF2-40B4-BE49-F238E27FC236}">
                  <a16:creationId xmlns:a16="http://schemas.microsoft.com/office/drawing/2014/main" id="{E178683D-81F4-454C-ACD8-E6EBD2DA05D7}"/>
                </a:ext>
              </a:extLst>
            </p:cNvPr>
            <p:cNvSpPr/>
            <p:nvPr/>
          </p:nvSpPr>
          <p:spPr>
            <a:xfrm>
              <a:off x="4570060" y="2547938"/>
              <a:ext cx="994602" cy="389273"/>
            </a:xfrm>
            <a:prstGeom prst="r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2788C7EA-91B9-4219-BFF6-C40BA2118D4C}"/>
                </a:ext>
              </a:extLst>
            </p:cNvPr>
            <p:cNvSpPr/>
            <p:nvPr/>
          </p:nvSpPr>
          <p:spPr>
            <a:xfrm rot="1265415">
              <a:off x="4601246" y="2363998"/>
              <a:ext cx="225874" cy="2258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D6622F0F-CE95-4E7F-A4B8-8B296A74F0E1}"/>
              </a:ext>
            </a:extLst>
          </p:cNvPr>
          <p:cNvGrpSpPr/>
          <p:nvPr/>
        </p:nvGrpSpPr>
        <p:grpSpPr>
          <a:xfrm>
            <a:off x="2838690" y="4034777"/>
            <a:ext cx="1064302" cy="389273"/>
            <a:chOff x="5751160" y="2547938"/>
            <a:chExt cx="1064302" cy="389273"/>
          </a:xfrm>
        </p:grpSpPr>
        <p:sp>
          <p:nvSpPr>
            <p:cNvPr id="84" name="Right Triangle 83">
              <a:extLst>
                <a:ext uri="{FF2B5EF4-FFF2-40B4-BE49-F238E27FC236}">
                  <a16:creationId xmlns:a16="http://schemas.microsoft.com/office/drawing/2014/main" id="{659AA548-F3B2-4C9C-92D4-14AD9FF06413}"/>
                </a:ext>
              </a:extLst>
            </p:cNvPr>
            <p:cNvSpPr/>
            <p:nvPr/>
          </p:nvSpPr>
          <p:spPr>
            <a:xfrm>
              <a:off x="5751160" y="2547938"/>
              <a:ext cx="994602" cy="389273"/>
            </a:xfrm>
            <a:prstGeom prst="r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4F5AB6EE-52CC-4820-962C-CB3046FCCD72}"/>
                </a:ext>
              </a:extLst>
            </p:cNvPr>
            <p:cNvSpPr/>
            <p:nvPr/>
          </p:nvSpPr>
          <p:spPr>
            <a:xfrm rot="1265415">
              <a:off x="6589588" y="2675925"/>
              <a:ext cx="225874" cy="2258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3EABACB2-6DEF-4304-B9D6-C692D35D5B56}"/>
              </a:ext>
            </a:extLst>
          </p:cNvPr>
          <p:cNvGrpSpPr/>
          <p:nvPr/>
        </p:nvGrpSpPr>
        <p:grpSpPr>
          <a:xfrm>
            <a:off x="3995581" y="4105616"/>
            <a:ext cx="643065" cy="379429"/>
            <a:chOff x="5287576" y="3926379"/>
            <a:chExt cx="643065" cy="379429"/>
          </a:xfrm>
        </p:grpSpPr>
        <p:sp>
          <p:nvSpPr>
            <p:cNvPr id="87" name="Arrow: Down 86">
              <a:extLst>
                <a:ext uri="{FF2B5EF4-FFF2-40B4-BE49-F238E27FC236}">
                  <a16:creationId xmlns:a16="http://schemas.microsoft.com/office/drawing/2014/main" id="{E53C1B68-319F-4352-B1E8-264BBD7163B9}"/>
                </a:ext>
              </a:extLst>
            </p:cNvPr>
            <p:cNvSpPr/>
            <p:nvPr/>
          </p:nvSpPr>
          <p:spPr>
            <a:xfrm rot="16200000">
              <a:off x="5419394" y="3794561"/>
              <a:ext cx="379429" cy="64306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88" name="TextBox 87">
                  <a:extLst>
                    <a:ext uri="{FF2B5EF4-FFF2-40B4-BE49-F238E27FC236}">
                      <a16:creationId xmlns:a16="http://schemas.microsoft.com/office/drawing/2014/main" id="{0F82C9A6-7FE6-4593-ACEC-093EFFF81122}"/>
                    </a:ext>
                  </a:extLst>
                </p:cNvPr>
                <p:cNvSpPr txBox="1"/>
                <p:nvPr/>
              </p:nvSpPr>
              <p:spPr>
                <a:xfrm>
                  <a:off x="5287576" y="3952415"/>
                  <a:ext cx="528960"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200" b="0" i="1" smtClean="0">
                                <a:solidFill>
                                  <a:schemeClr val="bg1"/>
                                </a:solidFill>
                                <a:latin typeface="Cambria Math" panose="02040503050406030204" pitchFamily="18" charset="0"/>
                              </a:rPr>
                            </m:ctrlPr>
                          </m:sSubPr>
                          <m:e>
                            <m:r>
                              <a:rPr lang="en-US" sz="1200" b="0" i="1" smtClean="0">
                                <a:solidFill>
                                  <a:schemeClr val="bg1"/>
                                </a:solidFill>
                                <a:latin typeface="Cambria Math" panose="02040503050406030204" pitchFamily="18" charset="0"/>
                              </a:rPr>
                              <m:t>𝑄</m:t>
                            </m:r>
                          </m:e>
                          <m:sub>
                            <m:r>
                              <a:rPr lang="en-US" sz="1200" b="0" i="1" smtClean="0">
                                <a:solidFill>
                                  <a:schemeClr val="bg1"/>
                                </a:solidFill>
                                <a:latin typeface="Cambria Math" panose="02040503050406030204" pitchFamily="18" charset="0"/>
                              </a:rPr>
                              <m:t>𝑊</m:t>
                            </m:r>
                          </m:sub>
                        </m:sSub>
                      </m:oMath>
                    </m:oMathPara>
                  </a14:m>
                  <a:endParaRPr lang="en-US" sz="1200" dirty="0">
                    <a:solidFill>
                      <a:schemeClr val="bg1"/>
                    </a:solidFill>
                  </a:endParaRPr>
                </a:p>
              </p:txBody>
            </p:sp>
          </mc:Choice>
          <mc:Fallback>
            <p:sp>
              <p:nvSpPr>
                <p:cNvPr id="88" name="TextBox 87">
                  <a:extLst>
                    <a:ext uri="{FF2B5EF4-FFF2-40B4-BE49-F238E27FC236}">
                      <a16:creationId xmlns:a16="http://schemas.microsoft.com/office/drawing/2014/main" id="{0F82C9A6-7FE6-4593-ACEC-093EFFF81122}"/>
                    </a:ext>
                  </a:extLst>
                </p:cNvPr>
                <p:cNvSpPr txBox="1">
                  <a:spLocks noRot="1" noChangeAspect="1" noMove="1" noResize="1" noEditPoints="1" noAdjustHandles="1" noChangeArrowheads="1" noChangeShapeType="1" noTextEdit="1"/>
                </p:cNvSpPr>
                <p:nvPr/>
              </p:nvSpPr>
              <p:spPr>
                <a:xfrm>
                  <a:off x="5287576" y="3952415"/>
                  <a:ext cx="528960" cy="276999"/>
                </a:xfrm>
                <a:prstGeom prst="rect">
                  <a:avLst/>
                </a:prstGeom>
                <a:blipFill>
                  <a:blip r:embed="rId8"/>
                  <a:stretch>
                    <a:fillRect/>
                  </a:stretch>
                </a:blipFill>
              </p:spPr>
              <p:txBody>
                <a:bodyPr/>
                <a:lstStyle/>
                <a:p>
                  <a:r>
                    <a:rPr lang="en-US">
                      <a:noFill/>
                    </a:rPr>
                    <a:t> </a:t>
                  </a:r>
                </a:p>
              </p:txBody>
            </p:sp>
          </mc:Fallback>
        </mc:AlternateContent>
      </p:grpSp>
      <p:cxnSp>
        <p:nvCxnSpPr>
          <p:cNvPr id="90" name="Straight Arrow Connector 89">
            <a:extLst>
              <a:ext uri="{FF2B5EF4-FFF2-40B4-BE49-F238E27FC236}">
                <a16:creationId xmlns:a16="http://schemas.microsoft.com/office/drawing/2014/main" id="{A3B3D71D-F0E3-43E7-9E57-EAF7B7C6F092}"/>
              </a:ext>
            </a:extLst>
          </p:cNvPr>
          <p:cNvCxnSpPr>
            <a:cxnSpLocks/>
          </p:cNvCxnSpPr>
          <p:nvPr/>
        </p:nvCxnSpPr>
        <p:spPr>
          <a:xfrm>
            <a:off x="4671962" y="5022573"/>
            <a:ext cx="15996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58864ACB-7729-4812-9A26-4BA1CF36501C}"/>
              </a:ext>
            </a:extLst>
          </p:cNvPr>
          <p:cNvCxnSpPr>
            <a:cxnSpLocks/>
          </p:cNvCxnSpPr>
          <p:nvPr/>
        </p:nvCxnSpPr>
        <p:spPr>
          <a:xfrm flipV="1">
            <a:off x="4671962" y="3322505"/>
            <a:ext cx="0" cy="1700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92" name="TextBox 91">
                <a:extLst>
                  <a:ext uri="{FF2B5EF4-FFF2-40B4-BE49-F238E27FC236}">
                    <a16:creationId xmlns:a16="http://schemas.microsoft.com/office/drawing/2014/main" id="{9F3CC621-79F5-466C-A012-9C686515774F}"/>
                  </a:ext>
                </a:extLst>
              </p:cNvPr>
              <p:cNvSpPr txBox="1"/>
              <p:nvPr/>
            </p:nvSpPr>
            <p:spPr>
              <a:xfrm>
                <a:off x="4299043" y="3207578"/>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oMath>
                  </m:oMathPara>
                </a14:m>
                <a:endParaRPr lang="en-US" dirty="0"/>
              </a:p>
            </p:txBody>
          </p:sp>
        </mc:Choice>
        <mc:Fallback>
          <p:sp>
            <p:nvSpPr>
              <p:cNvPr id="92" name="TextBox 91">
                <a:extLst>
                  <a:ext uri="{FF2B5EF4-FFF2-40B4-BE49-F238E27FC236}">
                    <a16:creationId xmlns:a16="http://schemas.microsoft.com/office/drawing/2014/main" id="{9F3CC621-79F5-466C-A012-9C686515774F}"/>
                  </a:ext>
                </a:extLst>
              </p:cNvPr>
              <p:cNvSpPr txBox="1">
                <a:spLocks noRot="1" noChangeAspect="1" noMove="1" noResize="1" noEditPoints="1" noAdjustHandles="1" noChangeArrowheads="1" noChangeShapeType="1" noTextEdit="1"/>
              </p:cNvSpPr>
              <p:nvPr/>
            </p:nvSpPr>
            <p:spPr>
              <a:xfrm>
                <a:off x="4299043" y="3207578"/>
                <a:ext cx="221673" cy="369332"/>
              </a:xfrm>
              <a:prstGeom prst="rect">
                <a:avLst/>
              </a:prstGeom>
              <a:blipFill>
                <a:blip r:embed="rId9"/>
                <a:stretch>
                  <a:fillRect r="-432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3" name="TextBox 92">
                <a:extLst>
                  <a:ext uri="{FF2B5EF4-FFF2-40B4-BE49-F238E27FC236}">
                    <a16:creationId xmlns:a16="http://schemas.microsoft.com/office/drawing/2014/main" id="{95202117-4D19-4E28-9C66-E5B3C3B6486A}"/>
                  </a:ext>
                </a:extLst>
              </p:cNvPr>
              <p:cNvSpPr txBox="1"/>
              <p:nvPr/>
            </p:nvSpPr>
            <p:spPr>
              <a:xfrm>
                <a:off x="6049912" y="5069563"/>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oMath>
                  </m:oMathPara>
                </a14:m>
                <a:endParaRPr lang="en-US" dirty="0"/>
              </a:p>
            </p:txBody>
          </p:sp>
        </mc:Choice>
        <mc:Fallback>
          <p:sp>
            <p:nvSpPr>
              <p:cNvPr id="93" name="TextBox 92">
                <a:extLst>
                  <a:ext uri="{FF2B5EF4-FFF2-40B4-BE49-F238E27FC236}">
                    <a16:creationId xmlns:a16="http://schemas.microsoft.com/office/drawing/2014/main" id="{95202117-4D19-4E28-9C66-E5B3C3B6486A}"/>
                  </a:ext>
                </a:extLst>
              </p:cNvPr>
              <p:cNvSpPr txBox="1">
                <a:spLocks noRot="1" noChangeAspect="1" noMove="1" noResize="1" noEditPoints="1" noAdjustHandles="1" noChangeArrowheads="1" noChangeShapeType="1" noTextEdit="1"/>
              </p:cNvSpPr>
              <p:nvPr/>
            </p:nvSpPr>
            <p:spPr>
              <a:xfrm>
                <a:off x="6049912" y="5069563"/>
                <a:ext cx="221673" cy="369332"/>
              </a:xfrm>
              <a:prstGeom prst="rect">
                <a:avLst/>
              </a:prstGeom>
              <a:blipFill>
                <a:blip r:embed="rId10"/>
                <a:stretch>
                  <a:fillRect r="-43243"/>
                </a:stretch>
              </a:blipFill>
            </p:spPr>
            <p:txBody>
              <a:bodyPr/>
              <a:lstStyle/>
              <a:p>
                <a:r>
                  <a:rPr lang="en-US">
                    <a:noFill/>
                  </a:rPr>
                  <a:t> </a:t>
                </a:r>
              </a:p>
            </p:txBody>
          </p:sp>
        </mc:Fallback>
      </mc:AlternateContent>
      <p:sp>
        <p:nvSpPr>
          <p:cNvPr id="94" name="Oval 93">
            <a:extLst>
              <a:ext uri="{FF2B5EF4-FFF2-40B4-BE49-F238E27FC236}">
                <a16:creationId xmlns:a16="http://schemas.microsoft.com/office/drawing/2014/main" id="{DD2BE9CE-2523-47DE-AC65-F0D3CC0B8458}"/>
              </a:ext>
            </a:extLst>
          </p:cNvPr>
          <p:cNvSpPr/>
          <p:nvPr/>
        </p:nvSpPr>
        <p:spPr>
          <a:xfrm>
            <a:off x="5339681" y="3480462"/>
            <a:ext cx="54161" cy="5416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5" name="TextBox 94">
                <a:extLst>
                  <a:ext uri="{FF2B5EF4-FFF2-40B4-BE49-F238E27FC236}">
                    <a16:creationId xmlns:a16="http://schemas.microsoft.com/office/drawing/2014/main" id="{7049B0FF-A78C-4723-ACD7-250AF6E1E491}"/>
                  </a:ext>
                </a:extLst>
              </p:cNvPr>
              <p:cNvSpPr txBox="1"/>
              <p:nvPr/>
            </p:nvSpPr>
            <p:spPr>
              <a:xfrm>
                <a:off x="5178623" y="3180419"/>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ℬ</m:t>
                      </m:r>
                    </m:oMath>
                  </m:oMathPara>
                </a14:m>
                <a:endParaRPr lang="en-US" dirty="0"/>
              </a:p>
            </p:txBody>
          </p:sp>
        </mc:Choice>
        <mc:Fallback>
          <p:sp>
            <p:nvSpPr>
              <p:cNvPr id="95" name="TextBox 94">
                <a:extLst>
                  <a:ext uri="{FF2B5EF4-FFF2-40B4-BE49-F238E27FC236}">
                    <a16:creationId xmlns:a16="http://schemas.microsoft.com/office/drawing/2014/main" id="{7049B0FF-A78C-4723-ACD7-250AF6E1E491}"/>
                  </a:ext>
                </a:extLst>
              </p:cNvPr>
              <p:cNvSpPr txBox="1">
                <a:spLocks noRot="1" noChangeAspect="1" noMove="1" noResize="1" noEditPoints="1" noAdjustHandles="1" noChangeArrowheads="1" noChangeShapeType="1" noTextEdit="1"/>
              </p:cNvSpPr>
              <p:nvPr/>
            </p:nvSpPr>
            <p:spPr>
              <a:xfrm>
                <a:off x="5178623" y="3180419"/>
                <a:ext cx="221673" cy="369332"/>
              </a:xfrm>
              <a:prstGeom prst="rect">
                <a:avLst/>
              </a:prstGeom>
              <a:blipFill>
                <a:blip r:embed="rId11"/>
                <a:stretch>
                  <a:fillRect r="-50000"/>
                </a:stretch>
              </a:blipFill>
            </p:spPr>
            <p:txBody>
              <a:bodyPr/>
              <a:lstStyle/>
              <a:p>
                <a:r>
                  <a:rPr lang="en-US">
                    <a:noFill/>
                  </a:rPr>
                  <a:t> </a:t>
                </a:r>
              </a:p>
            </p:txBody>
          </p:sp>
        </mc:Fallback>
      </mc:AlternateContent>
      <p:cxnSp>
        <p:nvCxnSpPr>
          <p:cNvPr id="96" name="Straight Arrow Connector 95">
            <a:extLst>
              <a:ext uri="{FF2B5EF4-FFF2-40B4-BE49-F238E27FC236}">
                <a16:creationId xmlns:a16="http://schemas.microsoft.com/office/drawing/2014/main" id="{1C4CC24D-1020-4AFB-A2C7-5C319D7F16A0}"/>
              </a:ext>
            </a:extLst>
          </p:cNvPr>
          <p:cNvCxnSpPr>
            <a:cxnSpLocks/>
          </p:cNvCxnSpPr>
          <p:nvPr/>
        </p:nvCxnSpPr>
        <p:spPr>
          <a:xfrm flipV="1">
            <a:off x="4671962" y="4444801"/>
            <a:ext cx="1155123" cy="577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97" name="TextBox 96">
                <a:extLst>
                  <a:ext uri="{FF2B5EF4-FFF2-40B4-BE49-F238E27FC236}">
                    <a16:creationId xmlns:a16="http://schemas.microsoft.com/office/drawing/2014/main" id="{6C7BF22F-50B2-44B0-BBB6-DB8FA6399E85}"/>
                  </a:ext>
                </a:extLst>
              </p:cNvPr>
              <p:cNvSpPr txBox="1"/>
              <p:nvPr/>
            </p:nvSpPr>
            <p:spPr>
              <a:xfrm>
                <a:off x="5801396" y="4307643"/>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US" dirty="0"/>
              </a:p>
            </p:txBody>
          </p:sp>
        </mc:Choice>
        <mc:Fallback>
          <p:sp>
            <p:nvSpPr>
              <p:cNvPr id="97" name="TextBox 96">
                <a:extLst>
                  <a:ext uri="{FF2B5EF4-FFF2-40B4-BE49-F238E27FC236}">
                    <a16:creationId xmlns:a16="http://schemas.microsoft.com/office/drawing/2014/main" id="{6C7BF22F-50B2-44B0-BBB6-DB8FA6399E85}"/>
                  </a:ext>
                </a:extLst>
              </p:cNvPr>
              <p:cNvSpPr txBox="1">
                <a:spLocks noRot="1" noChangeAspect="1" noMove="1" noResize="1" noEditPoints="1" noAdjustHandles="1" noChangeArrowheads="1" noChangeShapeType="1" noTextEdit="1"/>
              </p:cNvSpPr>
              <p:nvPr/>
            </p:nvSpPr>
            <p:spPr>
              <a:xfrm>
                <a:off x="5801396" y="4307643"/>
                <a:ext cx="221673" cy="369332"/>
              </a:xfrm>
              <a:prstGeom prst="rect">
                <a:avLst/>
              </a:prstGeom>
              <a:blipFill>
                <a:blip r:embed="rId12"/>
                <a:stretch>
                  <a:fillRect r="-41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2" name="TextBox 101">
                <a:extLst>
                  <a:ext uri="{FF2B5EF4-FFF2-40B4-BE49-F238E27FC236}">
                    <a16:creationId xmlns:a16="http://schemas.microsoft.com/office/drawing/2014/main" id="{ED5857A7-CA55-4999-BE04-8598D0050416}"/>
                  </a:ext>
                </a:extLst>
              </p:cNvPr>
              <p:cNvSpPr txBox="1"/>
              <p:nvPr/>
            </p:nvSpPr>
            <p:spPr>
              <a:xfrm>
                <a:off x="5429777" y="4485045"/>
                <a:ext cx="5524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𝑇</m:t>
                          </m:r>
                        </m:e>
                        <m:sub>
                          <m:r>
                            <a:rPr lang="en-US" sz="1800" b="0" i="1" smtClean="0">
                              <a:solidFill>
                                <a:schemeClr val="tx1"/>
                              </a:solidFill>
                              <a:latin typeface="Cambria Math" panose="02040503050406030204" pitchFamily="18" charset="0"/>
                            </a:rPr>
                            <m:t>𝐻</m:t>
                          </m:r>
                        </m:sub>
                      </m:sSub>
                    </m:oMath>
                  </m:oMathPara>
                </a14:m>
                <a:endParaRPr lang="en-US" dirty="0"/>
              </a:p>
            </p:txBody>
          </p:sp>
        </mc:Choice>
        <mc:Fallback>
          <p:sp>
            <p:nvSpPr>
              <p:cNvPr id="102" name="TextBox 101">
                <a:extLst>
                  <a:ext uri="{FF2B5EF4-FFF2-40B4-BE49-F238E27FC236}">
                    <a16:creationId xmlns:a16="http://schemas.microsoft.com/office/drawing/2014/main" id="{ED5857A7-CA55-4999-BE04-8598D0050416}"/>
                  </a:ext>
                </a:extLst>
              </p:cNvPr>
              <p:cNvSpPr txBox="1">
                <a:spLocks noRot="1" noChangeAspect="1" noMove="1" noResize="1" noEditPoints="1" noAdjustHandles="1" noChangeArrowheads="1" noChangeShapeType="1" noTextEdit="1"/>
              </p:cNvSpPr>
              <p:nvPr/>
            </p:nvSpPr>
            <p:spPr>
              <a:xfrm>
                <a:off x="5429777" y="4485045"/>
                <a:ext cx="552450" cy="369332"/>
              </a:xfrm>
              <a:prstGeom prst="rect">
                <a:avLst/>
              </a:prstGeom>
              <a:blipFill>
                <a:blip r:embed="rId13"/>
                <a:stretch>
                  <a:fillRect/>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6C18E87E-F17A-4776-9EE4-747C46C1443F}"/>
              </a:ext>
            </a:extLst>
          </p:cNvPr>
          <p:cNvCxnSpPr>
            <a:cxnSpLocks/>
          </p:cNvCxnSpPr>
          <p:nvPr/>
        </p:nvCxnSpPr>
        <p:spPr>
          <a:xfrm>
            <a:off x="1902516" y="4697047"/>
            <a:ext cx="3331277" cy="3068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Arrow: Down 102">
            <a:extLst>
              <a:ext uri="{FF2B5EF4-FFF2-40B4-BE49-F238E27FC236}">
                <a16:creationId xmlns:a16="http://schemas.microsoft.com/office/drawing/2014/main" id="{D8730587-A03A-4917-AD0A-1C755B8DCF39}"/>
              </a:ext>
            </a:extLst>
          </p:cNvPr>
          <p:cNvSpPr/>
          <p:nvPr/>
        </p:nvSpPr>
        <p:spPr>
          <a:xfrm>
            <a:off x="2981286" y="3787165"/>
            <a:ext cx="394555" cy="38927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4" name="Arc 53">
            <a:extLst>
              <a:ext uri="{FF2B5EF4-FFF2-40B4-BE49-F238E27FC236}">
                <a16:creationId xmlns:a16="http://schemas.microsoft.com/office/drawing/2014/main" id="{A60CEF40-1396-48DB-BB3E-AB5DDC471106}"/>
              </a:ext>
            </a:extLst>
          </p:cNvPr>
          <p:cNvSpPr/>
          <p:nvPr/>
        </p:nvSpPr>
        <p:spPr>
          <a:xfrm rot="989231">
            <a:off x="5206202" y="3511343"/>
            <a:ext cx="317500" cy="317500"/>
          </a:xfrm>
          <a:prstGeom prst="arc">
            <a:avLst>
              <a:gd name="adj1" fmla="val 16200000"/>
              <a:gd name="adj2" fmla="val 1454683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30DC4EE5-A646-416D-BA60-0F97EFE590BD}"/>
              </a:ext>
            </a:extLst>
          </p:cNvPr>
          <p:cNvSpPr txBox="1"/>
          <p:nvPr/>
        </p:nvSpPr>
        <p:spPr>
          <a:xfrm>
            <a:off x="1254237" y="2063750"/>
            <a:ext cx="3913438" cy="369332"/>
          </a:xfrm>
          <a:prstGeom prst="rect">
            <a:avLst/>
          </a:prstGeom>
          <a:noFill/>
        </p:spPr>
        <p:txBody>
          <a:bodyPr wrap="square" rtlCol="0">
            <a:spAutoFit/>
          </a:bodyPr>
          <a:lstStyle/>
          <a:p>
            <a:r>
              <a:rPr lang="en-US" dirty="0"/>
              <a:t>!Kelvin =&gt; !</a:t>
            </a:r>
            <a:r>
              <a:rPr lang="en-US" dirty="0" err="1"/>
              <a:t>Clasius</a:t>
            </a:r>
            <a:endParaRPr lang="en-US" dirty="0"/>
          </a:p>
        </p:txBody>
      </p:sp>
    </p:spTree>
    <p:extLst>
      <p:ext uri="{BB962C8B-B14F-4D97-AF65-F5344CB8AC3E}">
        <p14:creationId xmlns:p14="http://schemas.microsoft.com/office/powerpoint/2010/main" val="576879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48A4995-8ADF-46D0-BD3C-61F64A7387B1}"/>
              </a:ext>
            </a:extLst>
          </p:cNvPr>
          <p:cNvSpPr/>
          <p:nvPr/>
        </p:nvSpPr>
        <p:spPr>
          <a:xfrm>
            <a:off x="4007830" y="2163229"/>
            <a:ext cx="2127250" cy="1790700"/>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375EDAFB-6327-4EFA-B0C3-FEE674F97DC1}"/>
              </a:ext>
            </a:extLst>
          </p:cNvPr>
          <p:cNvCxnSpPr>
            <a:cxnSpLocks/>
          </p:cNvCxnSpPr>
          <p:nvPr/>
        </p:nvCxnSpPr>
        <p:spPr>
          <a:xfrm>
            <a:off x="4535456" y="4276602"/>
            <a:ext cx="15996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939244AD-8016-491C-9965-934C4C44C2B7}"/>
              </a:ext>
            </a:extLst>
          </p:cNvPr>
          <p:cNvCxnSpPr>
            <a:cxnSpLocks/>
          </p:cNvCxnSpPr>
          <p:nvPr/>
        </p:nvCxnSpPr>
        <p:spPr>
          <a:xfrm flipV="1">
            <a:off x="4535456" y="2576534"/>
            <a:ext cx="0" cy="1700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D076E5B-7CE7-45D5-ACB0-E5A886EACC65}"/>
                  </a:ext>
                </a:extLst>
              </p:cNvPr>
              <p:cNvSpPr txBox="1"/>
              <p:nvPr/>
            </p:nvSpPr>
            <p:spPr>
              <a:xfrm>
                <a:off x="4162537" y="2461607"/>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oMath>
                  </m:oMathPara>
                </a14:m>
                <a:endParaRPr lang="en-US" dirty="0"/>
              </a:p>
            </p:txBody>
          </p:sp>
        </mc:Choice>
        <mc:Fallback>
          <p:sp>
            <p:nvSpPr>
              <p:cNvPr id="8" name="TextBox 7">
                <a:extLst>
                  <a:ext uri="{FF2B5EF4-FFF2-40B4-BE49-F238E27FC236}">
                    <a16:creationId xmlns:a16="http://schemas.microsoft.com/office/drawing/2014/main" id="{ED076E5B-7CE7-45D5-ACB0-E5A886EACC65}"/>
                  </a:ext>
                </a:extLst>
              </p:cNvPr>
              <p:cNvSpPr txBox="1">
                <a:spLocks noRot="1" noChangeAspect="1" noMove="1" noResize="1" noEditPoints="1" noAdjustHandles="1" noChangeArrowheads="1" noChangeShapeType="1" noTextEdit="1"/>
              </p:cNvSpPr>
              <p:nvPr/>
            </p:nvSpPr>
            <p:spPr>
              <a:xfrm>
                <a:off x="4162537" y="2461607"/>
                <a:ext cx="221673" cy="369332"/>
              </a:xfrm>
              <a:prstGeom prst="rect">
                <a:avLst/>
              </a:prstGeom>
              <a:blipFill>
                <a:blip r:embed="rId2"/>
                <a:stretch>
                  <a:fillRect r="-444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C520952-6B4D-47F0-B749-F44F6EA29A1A}"/>
                  </a:ext>
                </a:extLst>
              </p:cNvPr>
              <p:cNvSpPr txBox="1"/>
              <p:nvPr/>
            </p:nvSpPr>
            <p:spPr>
              <a:xfrm>
                <a:off x="5913406" y="4323592"/>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oMath>
                  </m:oMathPara>
                </a14:m>
                <a:endParaRPr lang="en-US" dirty="0"/>
              </a:p>
            </p:txBody>
          </p:sp>
        </mc:Choice>
        <mc:Fallback>
          <p:sp>
            <p:nvSpPr>
              <p:cNvPr id="9" name="TextBox 8">
                <a:extLst>
                  <a:ext uri="{FF2B5EF4-FFF2-40B4-BE49-F238E27FC236}">
                    <a16:creationId xmlns:a16="http://schemas.microsoft.com/office/drawing/2014/main" id="{5C520952-6B4D-47F0-B749-F44F6EA29A1A}"/>
                  </a:ext>
                </a:extLst>
              </p:cNvPr>
              <p:cNvSpPr txBox="1">
                <a:spLocks noRot="1" noChangeAspect="1" noMove="1" noResize="1" noEditPoints="1" noAdjustHandles="1" noChangeArrowheads="1" noChangeShapeType="1" noTextEdit="1"/>
              </p:cNvSpPr>
              <p:nvPr/>
            </p:nvSpPr>
            <p:spPr>
              <a:xfrm>
                <a:off x="5913406" y="4323592"/>
                <a:ext cx="221673" cy="369332"/>
              </a:xfrm>
              <a:prstGeom prst="rect">
                <a:avLst/>
              </a:prstGeom>
              <a:blipFill>
                <a:blip r:embed="rId3"/>
                <a:stretch>
                  <a:fillRect r="-47222"/>
                </a:stretch>
              </a:blipFill>
            </p:spPr>
            <p:txBody>
              <a:bodyPr/>
              <a:lstStyle/>
              <a:p>
                <a:r>
                  <a:rPr lang="en-US">
                    <a:noFill/>
                  </a:rPr>
                  <a:t> </a:t>
                </a:r>
              </a:p>
            </p:txBody>
          </p:sp>
        </mc:Fallback>
      </mc:AlternateContent>
      <p:sp>
        <p:nvSpPr>
          <p:cNvPr id="45" name="Oval 44">
            <a:extLst>
              <a:ext uri="{FF2B5EF4-FFF2-40B4-BE49-F238E27FC236}">
                <a16:creationId xmlns:a16="http://schemas.microsoft.com/office/drawing/2014/main" id="{DD7B2B25-87A5-4BAE-8478-333F98062521}"/>
              </a:ext>
            </a:extLst>
          </p:cNvPr>
          <p:cNvSpPr/>
          <p:nvPr/>
        </p:nvSpPr>
        <p:spPr>
          <a:xfrm>
            <a:off x="5194141" y="3165174"/>
            <a:ext cx="54161" cy="5416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8808622F-3448-4488-8E6C-F5B07254C62D}"/>
                  </a:ext>
                </a:extLst>
              </p:cNvPr>
              <p:cNvSpPr txBox="1"/>
              <p:nvPr/>
            </p:nvSpPr>
            <p:spPr>
              <a:xfrm>
                <a:off x="5055980" y="2830939"/>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𝒜</m:t>
                      </m:r>
                    </m:oMath>
                  </m:oMathPara>
                </a14:m>
                <a:endParaRPr lang="en-US" dirty="0"/>
              </a:p>
            </p:txBody>
          </p:sp>
        </mc:Choice>
        <mc:Fallback>
          <p:sp>
            <p:nvSpPr>
              <p:cNvPr id="49" name="TextBox 48">
                <a:extLst>
                  <a:ext uri="{FF2B5EF4-FFF2-40B4-BE49-F238E27FC236}">
                    <a16:creationId xmlns:a16="http://schemas.microsoft.com/office/drawing/2014/main" id="{8808622F-3448-4488-8E6C-F5B07254C62D}"/>
                  </a:ext>
                </a:extLst>
              </p:cNvPr>
              <p:cNvSpPr txBox="1">
                <a:spLocks noRot="1" noChangeAspect="1" noMove="1" noResize="1" noEditPoints="1" noAdjustHandles="1" noChangeArrowheads="1" noChangeShapeType="1" noTextEdit="1"/>
              </p:cNvSpPr>
              <p:nvPr/>
            </p:nvSpPr>
            <p:spPr>
              <a:xfrm>
                <a:off x="5055980" y="2830939"/>
                <a:ext cx="221673" cy="369332"/>
              </a:xfrm>
              <a:prstGeom prst="rect">
                <a:avLst/>
              </a:prstGeom>
              <a:blipFill>
                <a:blip r:embed="rId4"/>
                <a:stretch>
                  <a:fillRect r="-70270"/>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8F78425D-40A9-4577-8216-AB01ADE491DB}"/>
              </a:ext>
            </a:extLst>
          </p:cNvPr>
          <p:cNvCxnSpPr>
            <a:cxnSpLocks/>
          </p:cNvCxnSpPr>
          <p:nvPr/>
        </p:nvCxnSpPr>
        <p:spPr>
          <a:xfrm flipV="1">
            <a:off x="4535456" y="3698830"/>
            <a:ext cx="1155123" cy="577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4E401333-EB35-43AC-9469-B5D7FE3480F1}"/>
                  </a:ext>
                </a:extLst>
              </p:cNvPr>
              <p:cNvSpPr txBox="1"/>
              <p:nvPr/>
            </p:nvSpPr>
            <p:spPr>
              <a:xfrm>
                <a:off x="5664890" y="3561672"/>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US" dirty="0"/>
              </a:p>
            </p:txBody>
          </p:sp>
        </mc:Choice>
        <mc:Fallback>
          <p:sp>
            <p:nvSpPr>
              <p:cNvPr id="34" name="TextBox 33">
                <a:extLst>
                  <a:ext uri="{FF2B5EF4-FFF2-40B4-BE49-F238E27FC236}">
                    <a16:creationId xmlns:a16="http://schemas.microsoft.com/office/drawing/2014/main" id="{4E401333-EB35-43AC-9469-B5D7FE3480F1}"/>
                  </a:ext>
                </a:extLst>
              </p:cNvPr>
              <p:cNvSpPr txBox="1">
                <a:spLocks noRot="1" noChangeAspect="1" noMove="1" noResize="1" noEditPoints="1" noAdjustHandles="1" noChangeArrowheads="1" noChangeShapeType="1" noTextEdit="1"/>
              </p:cNvSpPr>
              <p:nvPr/>
            </p:nvSpPr>
            <p:spPr>
              <a:xfrm>
                <a:off x="5664890" y="3561672"/>
                <a:ext cx="221673" cy="369332"/>
              </a:xfrm>
              <a:prstGeom prst="rect">
                <a:avLst/>
              </a:prstGeom>
              <a:blipFill>
                <a:blip r:embed="rId5"/>
                <a:stretch>
                  <a:fillRect r="-40541"/>
                </a:stretch>
              </a:blipFill>
            </p:spPr>
            <p:txBody>
              <a:bodyPr/>
              <a:lstStyle/>
              <a:p>
                <a:r>
                  <a:rPr lang="en-US">
                    <a:noFill/>
                  </a:rPr>
                  <a:t> </a:t>
                </a:r>
              </a:p>
            </p:txBody>
          </p:sp>
        </mc:Fallback>
      </mc:AlternateContent>
      <p:sp>
        <p:nvSpPr>
          <p:cNvPr id="12" name="Arc 11">
            <a:extLst>
              <a:ext uri="{FF2B5EF4-FFF2-40B4-BE49-F238E27FC236}">
                <a16:creationId xmlns:a16="http://schemas.microsoft.com/office/drawing/2014/main" id="{F3E35211-6C2A-4252-808B-DEE795B80963}"/>
              </a:ext>
            </a:extLst>
          </p:cNvPr>
          <p:cNvSpPr/>
          <p:nvPr/>
        </p:nvSpPr>
        <p:spPr>
          <a:xfrm rot="989231">
            <a:off x="5062471" y="3202859"/>
            <a:ext cx="317500" cy="317500"/>
          </a:xfrm>
          <a:prstGeom prst="arc">
            <a:avLst>
              <a:gd name="adj1" fmla="val 16200000"/>
              <a:gd name="adj2" fmla="val 1454683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3FC829E4-AF8F-4165-B70B-3EA64B436F2F}"/>
                  </a:ext>
                </a:extLst>
              </p:cNvPr>
              <p:cNvSpPr txBox="1"/>
              <p:nvPr/>
            </p:nvSpPr>
            <p:spPr>
              <a:xfrm>
                <a:off x="6686935" y="2184608"/>
                <a:ext cx="1652182" cy="64633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𝐹𝑜𝑟𝑏𝑖𝑑𝑑𝑒𝑛</m:t>
                      </m:r>
                      <m:r>
                        <a:rPr lang="en-US" b="0" i="1" smtClean="0">
                          <a:latin typeface="Cambria Math" panose="02040503050406030204" pitchFamily="18" charset="0"/>
                        </a:rPr>
                        <m:t> </m:t>
                      </m:r>
                      <m:r>
                        <a:rPr lang="en-US" b="0" i="1" smtClean="0">
                          <a:latin typeface="Cambria Math" panose="02040503050406030204" pitchFamily="18" charset="0"/>
                        </a:rPr>
                        <m:t>𝑏𝑦</m:t>
                      </m:r>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𝐾𝑒𝑙𝑣𝑖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𝑃𝑜𝑠𝑡𝑢𝑙𝑎𝑡𝑒</m:t>
                      </m:r>
                    </m:oMath>
                  </m:oMathPara>
                </a14:m>
                <a:endParaRPr lang="en-US" dirty="0"/>
              </a:p>
            </p:txBody>
          </p:sp>
        </mc:Choice>
        <mc:Fallback>
          <p:sp>
            <p:nvSpPr>
              <p:cNvPr id="39" name="TextBox 38">
                <a:extLst>
                  <a:ext uri="{FF2B5EF4-FFF2-40B4-BE49-F238E27FC236}">
                    <a16:creationId xmlns:a16="http://schemas.microsoft.com/office/drawing/2014/main" id="{3FC829E4-AF8F-4165-B70B-3EA64B436F2F}"/>
                  </a:ext>
                </a:extLst>
              </p:cNvPr>
              <p:cNvSpPr txBox="1">
                <a:spLocks noRot="1" noChangeAspect="1" noMove="1" noResize="1" noEditPoints="1" noAdjustHandles="1" noChangeArrowheads="1" noChangeShapeType="1" noTextEdit="1"/>
              </p:cNvSpPr>
              <p:nvPr/>
            </p:nvSpPr>
            <p:spPr>
              <a:xfrm>
                <a:off x="6686935" y="2184608"/>
                <a:ext cx="1652182" cy="646331"/>
              </a:xfrm>
              <a:prstGeom prst="rect">
                <a:avLst/>
              </a:prstGeom>
              <a:blipFill>
                <a:blip r:embed="rId6"/>
                <a:stretch>
                  <a:fillRect r="-2656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E36F8967-8641-4B43-8751-AC5760D2B1C5}"/>
                  </a:ext>
                </a:extLst>
              </p:cNvPr>
              <p:cNvSpPr txBox="1"/>
              <p:nvPr/>
            </p:nvSpPr>
            <p:spPr>
              <a:xfrm>
                <a:off x="5259034" y="2141519"/>
                <a:ext cx="488833"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200" b="0" i="1" smtClean="0">
                          <a:solidFill>
                            <a:schemeClr val="accent1"/>
                          </a:solidFill>
                          <a:latin typeface="Cambria Math" panose="02040503050406030204" pitchFamily="18" charset="0"/>
                        </a:rPr>
                        <m:t>𝑖𝑠𝑜𝑡h𝑒𝑟𝑚𝑎𝑙</m:t>
                      </m:r>
                      <m:r>
                        <a:rPr lang="en-US" sz="1200" b="0" i="1" smtClean="0">
                          <a:solidFill>
                            <a:schemeClr val="accent1"/>
                          </a:solidFill>
                          <a:latin typeface="Cambria Math" panose="02040503050406030204" pitchFamily="18" charset="0"/>
                        </a:rPr>
                        <m:t> </m:t>
                      </m:r>
                    </m:oMath>
                  </m:oMathPara>
                </a14:m>
                <a:endParaRPr lang="en-US" sz="1200" b="0" i="1" dirty="0">
                  <a:solidFill>
                    <a:schemeClr val="accent1"/>
                  </a:solidFill>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1200" b="0" i="1" smtClean="0">
                          <a:solidFill>
                            <a:schemeClr val="accent1"/>
                          </a:solidFill>
                          <a:latin typeface="Cambria Math" panose="02040503050406030204" pitchFamily="18" charset="0"/>
                        </a:rPr>
                        <m:t>𝑠𝑢𝑟𝑓𝑎𝑐𝑒</m:t>
                      </m:r>
                    </m:oMath>
                  </m:oMathPara>
                </a14:m>
                <a:endParaRPr lang="en-US" sz="1200" dirty="0">
                  <a:solidFill>
                    <a:schemeClr val="accent1"/>
                  </a:solidFill>
                </a:endParaRPr>
              </a:p>
            </p:txBody>
          </p:sp>
        </mc:Choice>
        <mc:Fallback>
          <p:sp>
            <p:nvSpPr>
              <p:cNvPr id="40" name="TextBox 39">
                <a:extLst>
                  <a:ext uri="{FF2B5EF4-FFF2-40B4-BE49-F238E27FC236}">
                    <a16:creationId xmlns:a16="http://schemas.microsoft.com/office/drawing/2014/main" id="{E36F8967-8641-4B43-8751-AC5760D2B1C5}"/>
                  </a:ext>
                </a:extLst>
              </p:cNvPr>
              <p:cNvSpPr txBox="1">
                <a:spLocks noRot="1" noChangeAspect="1" noMove="1" noResize="1" noEditPoints="1" noAdjustHandles="1" noChangeArrowheads="1" noChangeShapeType="1" noTextEdit="1"/>
              </p:cNvSpPr>
              <p:nvPr/>
            </p:nvSpPr>
            <p:spPr>
              <a:xfrm>
                <a:off x="5259034" y="2141519"/>
                <a:ext cx="488833" cy="461665"/>
              </a:xfrm>
              <a:prstGeom prst="rect">
                <a:avLst/>
              </a:prstGeom>
              <a:blipFill>
                <a:blip r:embed="rId7"/>
                <a:stretch>
                  <a:fillRect r="-85000" b="-2632"/>
                </a:stretch>
              </a:blipFill>
            </p:spPr>
            <p:txBody>
              <a:bodyPr/>
              <a:lstStyle/>
              <a:p>
                <a:r>
                  <a:rPr lang="en-US">
                    <a:noFill/>
                  </a:rPr>
                  <a:t> </a:t>
                </a:r>
              </a:p>
            </p:txBody>
          </p:sp>
        </mc:Fallback>
      </mc:AlternateContent>
      <p:grpSp>
        <p:nvGrpSpPr>
          <p:cNvPr id="58" name="Group 57">
            <a:extLst>
              <a:ext uri="{FF2B5EF4-FFF2-40B4-BE49-F238E27FC236}">
                <a16:creationId xmlns:a16="http://schemas.microsoft.com/office/drawing/2014/main" id="{F40414BF-5EEB-4781-8854-CB15290066C8}"/>
              </a:ext>
            </a:extLst>
          </p:cNvPr>
          <p:cNvGrpSpPr/>
          <p:nvPr/>
        </p:nvGrpSpPr>
        <p:grpSpPr>
          <a:xfrm>
            <a:off x="5782852" y="3158748"/>
            <a:ext cx="643065" cy="379429"/>
            <a:chOff x="3681664" y="2405266"/>
            <a:chExt cx="657726" cy="609600"/>
          </a:xfrm>
        </p:grpSpPr>
        <p:sp>
          <p:nvSpPr>
            <p:cNvPr id="59" name="Arrow: Down 58">
              <a:extLst>
                <a:ext uri="{FF2B5EF4-FFF2-40B4-BE49-F238E27FC236}">
                  <a16:creationId xmlns:a16="http://schemas.microsoft.com/office/drawing/2014/main" id="{F40549BD-3875-4F0D-B84F-EB28842E049F}"/>
                </a:ext>
              </a:extLst>
            </p:cNvPr>
            <p:cNvSpPr/>
            <p:nvPr/>
          </p:nvSpPr>
          <p:spPr>
            <a:xfrm rot="16200000">
              <a:off x="3705727" y="2381203"/>
              <a:ext cx="609600" cy="65772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54C08A02-3BAA-4F7F-8DEC-6FF4EF95F0D4}"/>
                    </a:ext>
                  </a:extLst>
                </p:cNvPr>
                <p:cNvSpPr txBox="1"/>
                <p:nvPr/>
              </p:nvSpPr>
              <p:spPr>
                <a:xfrm>
                  <a:off x="3692278" y="2527267"/>
                  <a:ext cx="541020" cy="44503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rPr>
                          <m:t>𝑊</m:t>
                        </m:r>
                      </m:oMath>
                    </m:oMathPara>
                  </a14:m>
                  <a:endParaRPr lang="en-US" sz="1200" dirty="0">
                    <a:solidFill>
                      <a:schemeClr val="bg1"/>
                    </a:solidFill>
                  </a:endParaRPr>
                </a:p>
              </p:txBody>
            </p:sp>
          </mc:Choice>
          <mc:Fallback>
            <p:sp>
              <p:nvSpPr>
                <p:cNvPr id="60" name="TextBox 59">
                  <a:extLst>
                    <a:ext uri="{FF2B5EF4-FFF2-40B4-BE49-F238E27FC236}">
                      <a16:creationId xmlns:a16="http://schemas.microsoft.com/office/drawing/2014/main" id="{54C08A02-3BAA-4F7F-8DEC-6FF4EF95F0D4}"/>
                    </a:ext>
                  </a:extLst>
                </p:cNvPr>
                <p:cNvSpPr txBox="1">
                  <a:spLocks noRot="1" noChangeAspect="1" noMove="1" noResize="1" noEditPoints="1" noAdjustHandles="1" noChangeArrowheads="1" noChangeShapeType="1" noTextEdit="1"/>
                </p:cNvSpPr>
                <p:nvPr/>
              </p:nvSpPr>
              <p:spPr>
                <a:xfrm>
                  <a:off x="3692278" y="2527267"/>
                  <a:ext cx="541020" cy="445034"/>
                </a:xfrm>
                <a:prstGeom prst="rect">
                  <a:avLst/>
                </a:prstGeom>
                <a:blipFill>
                  <a:blip r:embed="rId8"/>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976206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375EDAFB-6327-4EFA-B0C3-FEE674F97DC1}"/>
              </a:ext>
            </a:extLst>
          </p:cNvPr>
          <p:cNvCxnSpPr>
            <a:cxnSpLocks/>
          </p:cNvCxnSpPr>
          <p:nvPr/>
        </p:nvCxnSpPr>
        <p:spPr>
          <a:xfrm>
            <a:off x="877856" y="2363982"/>
            <a:ext cx="15996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939244AD-8016-491C-9965-934C4C44C2B7}"/>
              </a:ext>
            </a:extLst>
          </p:cNvPr>
          <p:cNvCxnSpPr>
            <a:cxnSpLocks/>
          </p:cNvCxnSpPr>
          <p:nvPr/>
        </p:nvCxnSpPr>
        <p:spPr>
          <a:xfrm flipV="1">
            <a:off x="877856" y="663914"/>
            <a:ext cx="0" cy="1700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D076E5B-7CE7-45D5-ACB0-E5A886EACC65}"/>
                  </a:ext>
                </a:extLst>
              </p:cNvPr>
              <p:cNvSpPr txBox="1"/>
              <p:nvPr/>
            </p:nvSpPr>
            <p:spPr>
              <a:xfrm>
                <a:off x="504937" y="548987"/>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oMath>
                  </m:oMathPara>
                </a14:m>
                <a:endParaRPr lang="en-US" dirty="0"/>
              </a:p>
            </p:txBody>
          </p:sp>
        </mc:Choice>
        <mc:Fallback>
          <p:sp>
            <p:nvSpPr>
              <p:cNvPr id="8" name="TextBox 7">
                <a:extLst>
                  <a:ext uri="{FF2B5EF4-FFF2-40B4-BE49-F238E27FC236}">
                    <a16:creationId xmlns:a16="http://schemas.microsoft.com/office/drawing/2014/main" id="{ED076E5B-7CE7-45D5-ACB0-E5A886EACC65}"/>
                  </a:ext>
                </a:extLst>
              </p:cNvPr>
              <p:cNvSpPr txBox="1">
                <a:spLocks noRot="1" noChangeAspect="1" noMove="1" noResize="1" noEditPoints="1" noAdjustHandles="1" noChangeArrowheads="1" noChangeShapeType="1" noTextEdit="1"/>
              </p:cNvSpPr>
              <p:nvPr/>
            </p:nvSpPr>
            <p:spPr>
              <a:xfrm>
                <a:off x="504937" y="548987"/>
                <a:ext cx="221673" cy="369332"/>
              </a:xfrm>
              <a:prstGeom prst="rect">
                <a:avLst/>
              </a:prstGeom>
              <a:blipFill>
                <a:blip r:embed="rId2"/>
                <a:stretch>
                  <a:fillRect r="-444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C520952-6B4D-47F0-B749-F44F6EA29A1A}"/>
                  </a:ext>
                </a:extLst>
              </p:cNvPr>
              <p:cNvSpPr txBox="1"/>
              <p:nvPr/>
            </p:nvSpPr>
            <p:spPr>
              <a:xfrm>
                <a:off x="2255806" y="2410972"/>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oMath>
                  </m:oMathPara>
                </a14:m>
                <a:endParaRPr lang="en-US" dirty="0"/>
              </a:p>
            </p:txBody>
          </p:sp>
        </mc:Choice>
        <mc:Fallback>
          <p:sp>
            <p:nvSpPr>
              <p:cNvPr id="9" name="TextBox 8">
                <a:extLst>
                  <a:ext uri="{FF2B5EF4-FFF2-40B4-BE49-F238E27FC236}">
                    <a16:creationId xmlns:a16="http://schemas.microsoft.com/office/drawing/2014/main" id="{5C520952-6B4D-47F0-B749-F44F6EA29A1A}"/>
                  </a:ext>
                </a:extLst>
              </p:cNvPr>
              <p:cNvSpPr txBox="1">
                <a:spLocks noRot="1" noChangeAspect="1" noMove="1" noResize="1" noEditPoints="1" noAdjustHandles="1" noChangeArrowheads="1" noChangeShapeType="1" noTextEdit="1"/>
              </p:cNvSpPr>
              <p:nvPr/>
            </p:nvSpPr>
            <p:spPr>
              <a:xfrm>
                <a:off x="2255806" y="2410972"/>
                <a:ext cx="221673" cy="369332"/>
              </a:xfrm>
              <a:prstGeom prst="rect">
                <a:avLst/>
              </a:prstGeom>
              <a:blipFill>
                <a:blip r:embed="rId3"/>
                <a:stretch>
                  <a:fillRect r="-47222"/>
                </a:stretch>
              </a:blipFill>
            </p:spPr>
            <p:txBody>
              <a:bodyPr/>
              <a:lstStyle/>
              <a:p>
                <a:r>
                  <a:rPr lang="en-US">
                    <a:noFill/>
                  </a:rPr>
                  <a:t> </a:t>
                </a:r>
              </a:p>
            </p:txBody>
          </p:sp>
        </mc:Fallback>
      </mc:AlternateContent>
      <p:sp>
        <p:nvSpPr>
          <p:cNvPr id="45" name="Oval 44">
            <a:extLst>
              <a:ext uri="{FF2B5EF4-FFF2-40B4-BE49-F238E27FC236}">
                <a16:creationId xmlns:a16="http://schemas.microsoft.com/office/drawing/2014/main" id="{DD7B2B25-87A5-4BAE-8478-333F98062521}"/>
              </a:ext>
            </a:extLst>
          </p:cNvPr>
          <p:cNvSpPr/>
          <p:nvPr/>
        </p:nvSpPr>
        <p:spPr>
          <a:xfrm>
            <a:off x="1536541" y="1252554"/>
            <a:ext cx="54161" cy="5416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8808622F-3448-4488-8E6C-F5B07254C62D}"/>
                  </a:ext>
                </a:extLst>
              </p:cNvPr>
              <p:cNvSpPr txBox="1"/>
              <p:nvPr/>
            </p:nvSpPr>
            <p:spPr>
              <a:xfrm>
                <a:off x="1398380" y="918319"/>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𝒜</m:t>
                      </m:r>
                    </m:oMath>
                  </m:oMathPara>
                </a14:m>
                <a:endParaRPr lang="en-US" dirty="0"/>
              </a:p>
            </p:txBody>
          </p:sp>
        </mc:Choice>
        <mc:Fallback>
          <p:sp>
            <p:nvSpPr>
              <p:cNvPr id="49" name="TextBox 48">
                <a:extLst>
                  <a:ext uri="{FF2B5EF4-FFF2-40B4-BE49-F238E27FC236}">
                    <a16:creationId xmlns:a16="http://schemas.microsoft.com/office/drawing/2014/main" id="{8808622F-3448-4488-8E6C-F5B07254C62D}"/>
                  </a:ext>
                </a:extLst>
              </p:cNvPr>
              <p:cNvSpPr txBox="1">
                <a:spLocks noRot="1" noChangeAspect="1" noMove="1" noResize="1" noEditPoints="1" noAdjustHandles="1" noChangeArrowheads="1" noChangeShapeType="1" noTextEdit="1"/>
              </p:cNvSpPr>
              <p:nvPr/>
            </p:nvSpPr>
            <p:spPr>
              <a:xfrm>
                <a:off x="1398380" y="918319"/>
                <a:ext cx="221673" cy="369332"/>
              </a:xfrm>
              <a:prstGeom prst="rect">
                <a:avLst/>
              </a:prstGeom>
              <a:blipFill>
                <a:blip r:embed="rId4"/>
                <a:stretch>
                  <a:fillRect r="-70270"/>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8F78425D-40A9-4577-8216-AB01ADE491DB}"/>
              </a:ext>
            </a:extLst>
          </p:cNvPr>
          <p:cNvCxnSpPr>
            <a:cxnSpLocks/>
          </p:cNvCxnSpPr>
          <p:nvPr/>
        </p:nvCxnSpPr>
        <p:spPr>
          <a:xfrm flipV="1">
            <a:off x="877856" y="1786210"/>
            <a:ext cx="1155123" cy="577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4E401333-EB35-43AC-9469-B5D7FE3480F1}"/>
                  </a:ext>
                </a:extLst>
              </p:cNvPr>
              <p:cNvSpPr txBox="1"/>
              <p:nvPr/>
            </p:nvSpPr>
            <p:spPr>
              <a:xfrm>
                <a:off x="2007290" y="1649052"/>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US" dirty="0"/>
              </a:p>
            </p:txBody>
          </p:sp>
        </mc:Choice>
        <mc:Fallback>
          <p:sp>
            <p:nvSpPr>
              <p:cNvPr id="34" name="TextBox 33">
                <a:extLst>
                  <a:ext uri="{FF2B5EF4-FFF2-40B4-BE49-F238E27FC236}">
                    <a16:creationId xmlns:a16="http://schemas.microsoft.com/office/drawing/2014/main" id="{4E401333-EB35-43AC-9469-B5D7FE3480F1}"/>
                  </a:ext>
                </a:extLst>
              </p:cNvPr>
              <p:cNvSpPr txBox="1">
                <a:spLocks noRot="1" noChangeAspect="1" noMove="1" noResize="1" noEditPoints="1" noAdjustHandles="1" noChangeArrowheads="1" noChangeShapeType="1" noTextEdit="1"/>
              </p:cNvSpPr>
              <p:nvPr/>
            </p:nvSpPr>
            <p:spPr>
              <a:xfrm>
                <a:off x="2007290" y="1649052"/>
                <a:ext cx="221673" cy="369332"/>
              </a:xfrm>
              <a:prstGeom prst="rect">
                <a:avLst/>
              </a:prstGeom>
              <a:blipFill>
                <a:blip r:embed="rId5"/>
                <a:stretch>
                  <a:fillRect r="-40541"/>
                </a:stretch>
              </a:blipFill>
            </p:spPr>
            <p:txBody>
              <a:bodyPr/>
              <a:lstStyle/>
              <a:p>
                <a:r>
                  <a:rPr lang="en-US">
                    <a:noFill/>
                  </a:rPr>
                  <a:t> </a:t>
                </a:r>
              </a:p>
            </p:txBody>
          </p:sp>
        </mc:Fallback>
      </mc:AlternateContent>
      <p:sp>
        <p:nvSpPr>
          <p:cNvPr id="12" name="Arc 11">
            <a:extLst>
              <a:ext uri="{FF2B5EF4-FFF2-40B4-BE49-F238E27FC236}">
                <a16:creationId xmlns:a16="http://schemas.microsoft.com/office/drawing/2014/main" id="{F3E35211-6C2A-4252-808B-DEE795B80963}"/>
              </a:ext>
            </a:extLst>
          </p:cNvPr>
          <p:cNvSpPr/>
          <p:nvPr/>
        </p:nvSpPr>
        <p:spPr>
          <a:xfrm rot="989231">
            <a:off x="1404871" y="1290239"/>
            <a:ext cx="317500" cy="317500"/>
          </a:xfrm>
          <a:prstGeom prst="arc">
            <a:avLst>
              <a:gd name="adj1" fmla="val 16200000"/>
              <a:gd name="adj2" fmla="val 1454683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3FC829E4-AF8F-4165-B70B-3EA64B436F2F}"/>
                  </a:ext>
                </a:extLst>
              </p:cNvPr>
              <p:cNvSpPr txBox="1"/>
              <p:nvPr/>
            </p:nvSpPr>
            <p:spPr>
              <a:xfrm>
                <a:off x="1651388" y="64699"/>
                <a:ext cx="1652182" cy="64633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𝐹𝑜𝑟𝑏𝑖𝑑𝑑𝑒𝑛</m:t>
                      </m:r>
                      <m:r>
                        <a:rPr lang="en-US" b="0" i="1" smtClean="0">
                          <a:latin typeface="Cambria Math" panose="02040503050406030204" pitchFamily="18" charset="0"/>
                        </a:rPr>
                        <m:t> </m:t>
                      </m:r>
                      <m:r>
                        <a:rPr lang="en-US" b="0" i="1" smtClean="0">
                          <a:latin typeface="Cambria Math" panose="02040503050406030204" pitchFamily="18" charset="0"/>
                        </a:rPr>
                        <m:t>𝑏𝑦</m:t>
                      </m:r>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𝐾𝑒𝑙𝑣𝑖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𝑃𝑜𝑠𝑡𝑢𝑙𝑎𝑡𝑒</m:t>
                      </m:r>
                    </m:oMath>
                  </m:oMathPara>
                </a14:m>
                <a:endParaRPr lang="en-US" dirty="0"/>
              </a:p>
            </p:txBody>
          </p:sp>
        </mc:Choice>
        <mc:Fallback>
          <p:sp>
            <p:nvSpPr>
              <p:cNvPr id="39" name="TextBox 38">
                <a:extLst>
                  <a:ext uri="{FF2B5EF4-FFF2-40B4-BE49-F238E27FC236}">
                    <a16:creationId xmlns:a16="http://schemas.microsoft.com/office/drawing/2014/main" id="{3FC829E4-AF8F-4165-B70B-3EA64B436F2F}"/>
                  </a:ext>
                </a:extLst>
              </p:cNvPr>
              <p:cNvSpPr txBox="1">
                <a:spLocks noRot="1" noChangeAspect="1" noMove="1" noResize="1" noEditPoints="1" noAdjustHandles="1" noChangeArrowheads="1" noChangeShapeType="1" noTextEdit="1"/>
              </p:cNvSpPr>
              <p:nvPr/>
            </p:nvSpPr>
            <p:spPr>
              <a:xfrm>
                <a:off x="1651388" y="64699"/>
                <a:ext cx="1652182" cy="646331"/>
              </a:xfrm>
              <a:prstGeom prst="rect">
                <a:avLst/>
              </a:prstGeom>
              <a:blipFill>
                <a:blip r:embed="rId6"/>
                <a:stretch>
                  <a:fillRect r="-26568"/>
                </a:stretch>
              </a:blipFill>
            </p:spPr>
            <p:txBody>
              <a:bodyPr/>
              <a:lstStyle/>
              <a:p>
                <a:r>
                  <a:rPr lang="en-US">
                    <a:noFill/>
                  </a:rPr>
                  <a:t> </a:t>
                </a:r>
              </a:p>
            </p:txBody>
          </p:sp>
        </mc:Fallback>
      </mc:AlternateContent>
      <p:grpSp>
        <p:nvGrpSpPr>
          <p:cNvPr id="58" name="Group 57">
            <a:extLst>
              <a:ext uri="{FF2B5EF4-FFF2-40B4-BE49-F238E27FC236}">
                <a16:creationId xmlns:a16="http://schemas.microsoft.com/office/drawing/2014/main" id="{F40414BF-5EEB-4781-8854-CB15290066C8}"/>
              </a:ext>
            </a:extLst>
          </p:cNvPr>
          <p:cNvGrpSpPr/>
          <p:nvPr/>
        </p:nvGrpSpPr>
        <p:grpSpPr>
          <a:xfrm>
            <a:off x="1803719" y="1267788"/>
            <a:ext cx="643065" cy="379429"/>
            <a:chOff x="3681664" y="2405266"/>
            <a:chExt cx="657726" cy="609600"/>
          </a:xfrm>
        </p:grpSpPr>
        <p:sp>
          <p:nvSpPr>
            <p:cNvPr id="59" name="Arrow: Down 58">
              <a:extLst>
                <a:ext uri="{FF2B5EF4-FFF2-40B4-BE49-F238E27FC236}">
                  <a16:creationId xmlns:a16="http://schemas.microsoft.com/office/drawing/2014/main" id="{F40549BD-3875-4F0D-B84F-EB28842E049F}"/>
                </a:ext>
              </a:extLst>
            </p:cNvPr>
            <p:cNvSpPr/>
            <p:nvPr/>
          </p:nvSpPr>
          <p:spPr>
            <a:xfrm rot="16200000">
              <a:off x="3705727" y="2381203"/>
              <a:ext cx="609600" cy="65772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54C08A02-3BAA-4F7F-8DEC-6FF4EF95F0D4}"/>
                    </a:ext>
                  </a:extLst>
                </p:cNvPr>
                <p:cNvSpPr txBox="1"/>
                <p:nvPr/>
              </p:nvSpPr>
              <p:spPr>
                <a:xfrm>
                  <a:off x="3692278" y="2527267"/>
                  <a:ext cx="541020" cy="44503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rPr>
                          <m:t>𝑊</m:t>
                        </m:r>
                      </m:oMath>
                    </m:oMathPara>
                  </a14:m>
                  <a:endParaRPr lang="en-US" sz="1200" dirty="0">
                    <a:solidFill>
                      <a:schemeClr val="bg1"/>
                    </a:solidFill>
                  </a:endParaRPr>
                </a:p>
              </p:txBody>
            </p:sp>
          </mc:Choice>
          <mc:Fallback>
            <p:sp>
              <p:nvSpPr>
                <p:cNvPr id="60" name="TextBox 59">
                  <a:extLst>
                    <a:ext uri="{FF2B5EF4-FFF2-40B4-BE49-F238E27FC236}">
                      <a16:creationId xmlns:a16="http://schemas.microsoft.com/office/drawing/2014/main" id="{54C08A02-3BAA-4F7F-8DEC-6FF4EF95F0D4}"/>
                    </a:ext>
                  </a:extLst>
                </p:cNvPr>
                <p:cNvSpPr txBox="1">
                  <a:spLocks noRot="1" noChangeAspect="1" noMove="1" noResize="1" noEditPoints="1" noAdjustHandles="1" noChangeArrowheads="1" noChangeShapeType="1" noTextEdit="1"/>
                </p:cNvSpPr>
                <p:nvPr/>
              </p:nvSpPr>
              <p:spPr>
                <a:xfrm>
                  <a:off x="3692278" y="2527267"/>
                  <a:ext cx="541020" cy="445034"/>
                </a:xfrm>
                <a:prstGeom prst="rect">
                  <a:avLst/>
                </a:prstGeom>
                <a:blipFill>
                  <a:blip r:embed="rId7"/>
                  <a:stretch>
                    <a:fillRect/>
                  </a:stretch>
                </a:blipFill>
              </p:spPr>
              <p:txBody>
                <a:bodyPr/>
                <a:lstStyle/>
                <a:p>
                  <a:r>
                    <a:rPr lang="en-US">
                      <a:noFill/>
                    </a:rPr>
                    <a:t> </a:t>
                  </a:r>
                </a:p>
              </p:txBody>
            </p:sp>
          </mc:Fallback>
        </mc:AlternateContent>
      </p:grpSp>
      <p:sp>
        <p:nvSpPr>
          <p:cNvPr id="61" name="Rectangle 60">
            <a:extLst>
              <a:ext uri="{FF2B5EF4-FFF2-40B4-BE49-F238E27FC236}">
                <a16:creationId xmlns:a16="http://schemas.microsoft.com/office/drawing/2014/main" id="{F90FB9B1-F4F3-46D1-A552-D9400C6E1446}"/>
              </a:ext>
            </a:extLst>
          </p:cNvPr>
          <p:cNvSpPr/>
          <p:nvPr/>
        </p:nvSpPr>
        <p:spPr>
          <a:xfrm>
            <a:off x="726611" y="2909200"/>
            <a:ext cx="1616446" cy="1790700"/>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Arrow Connector 61">
            <a:extLst>
              <a:ext uri="{FF2B5EF4-FFF2-40B4-BE49-F238E27FC236}">
                <a16:creationId xmlns:a16="http://schemas.microsoft.com/office/drawing/2014/main" id="{2EE1FA23-94DC-4735-BAA8-41439ABEC67B}"/>
              </a:ext>
            </a:extLst>
          </p:cNvPr>
          <p:cNvCxnSpPr>
            <a:cxnSpLocks/>
          </p:cNvCxnSpPr>
          <p:nvPr/>
        </p:nvCxnSpPr>
        <p:spPr>
          <a:xfrm>
            <a:off x="1254237" y="5022573"/>
            <a:ext cx="15996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445A04F2-ACB9-4DDE-BD7E-5FBC11954730}"/>
              </a:ext>
            </a:extLst>
          </p:cNvPr>
          <p:cNvCxnSpPr>
            <a:cxnSpLocks/>
          </p:cNvCxnSpPr>
          <p:nvPr/>
        </p:nvCxnSpPr>
        <p:spPr>
          <a:xfrm flipV="1">
            <a:off x="1254237" y="3322505"/>
            <a:ext cx="0" cy="1700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94DAB536-18AC-404D-A04B-1432A3D46A47}"/>
                  </a:ext>
                </a:extLst>
              </p:cNvPr>
              <p:cNvSpPr txBox="1"/>
              <p:nvPr/>
            </p:nvSpPr>
            <p:spPr>
              <a:xfrm>
                <a:off x="881318" y="3207578"/>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oMath>
                  </m:oMathPara>
                </a14:m>
                <a:endParaRPr lang="en-US" dirty="0"/>
              </a:p>
            </p:txBody>
          </p:sp>
        </mc:Choice>
        <mc:Fallback>
          <p:sp>
            <p:nvSpPr>
              <p:cNvPr id="64" name="TextBox 63">
                <a:extLst>
                  <a:ext uri="{FF2B5EF4-FFF2-40B4-BE49-F238E27FC236}">
                    <a16:creationId xmlns:a16="http://schemas.microsoft.com/office/drawing/2014/main" id="{94DAB536-18AC-404D-A04B-1432A3D46A47}"/>
                  </a:ext>
                </a:extLst>
              </p:cNvPr>
              <p:cNvSpPr txBox="1">
                <a:spLocks noRot="1" noChangeAspect="1" noMove="1" noResize="1" noEditPoints="1" noAdjustHandles="1" noChangeArrowheads="1" noChangeShapeType="1" noTextEdit="1"/>
              </p:cNvSpPr>
              <p:nvPr/>
            </p:nvSpPr>
            <p:spPr>
              <a:xfrm>
                <a:off x="881318" y="3207578"/>
                <a:ext cx="221673" cy="369332"/>
              </a:xfrm>
              <a:prstGeom prst="rect">
                <a:avLst/>
              </a:prstGeom>
              <a:blipFill>
                <a:blip r:embed="rId8"/>
                <a:stretch>
                  <a:fillRect r="-444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5" name="TextBox 64">
                <a:extLst>
                  <a:ext uri="{FF2B5EF4-FFF2-40B4-BE49-F238E27FC236}">
                    <a16:creationId xmlns:a16="http://schemas.microsoft.com/office/drawing/2014/main" id="{A0BF6D91-420E-4D1A-B5C0-C8B8A764C730}"/>
                  </a:ext>
                </a:extLst>
              </p:cNvPr>
              <p:cNvSpPr txBox="1"/>
              <p:nvPr/>
            </p:nvSpPr>
            <p:spPr>
              <a:xfrm>
                <a:off x="2632187" y="5069563"/>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oMath>
                  </m:oMathPara>
                </a14:m>
                <a:endParaRPr lang="en-US" dirty="0"/>
              </a:p>
            </p:txBody>
          </p:sp>
        </mc:Choice>
        <mc:Fallback>
          <p:sp>
            <p:nvSpPr>
              <p:cNvPr id="65" name="TextBox 64">
                <a:extLst>
                  <a:ext uri="{FF2B5EF4-FFF2-40B4-BE49-F238E27FC236}">
                    <a16:creationId xmlns:a16="http://schemas.microsoft.com/office/drawing/2014/main" id="{A0BF6D91-420E-4D1A-B5C0-C8B8A764C730}"/>
                  </a:ext>
                </a:extLst>
              </p:cNvPr>
              <p:cNvSpPr txBox="1">
                <a:spLocks noRot="1" noChangeAspect="1" noMove="1" noResize="1" noEditPoints="1" noAdjustHandles="1" noChangeArrowheads="1" noChangeShapeType="1" noTextEdit="1"/>
              </p:cNvSpPr>
              <p:nvPr/>
            </p:nvSpPr>
            <p:spPr>
              <a:xfrm>
                <a:off x="2632187" y="5069563"/>
                <a:ext cx="221673" cy="369332"/>
              </a:xfrm>
              <a:prstGeom prst="rect">
                <a:avLst/>
              </a:prstGeom>
              <a:blipFill>
                <a:blip r:embed="rId9"/>
                <a:stretch>
                  <a:fillRect r="-44444"/>
                </a:stretch>
              </a:blipFill>
            </p:spPr>
            <p:txBody>
              <a:bodyPr/>
              <a:lstStyle/>
              <a:p>
                <a:r>
                  <a:rPr lang="en-US">
                    <a:noFill/>
                  </a:rPr>
                  <a:t> </a:t>
                </a:r>
              </a:p>
            </p:txBody>
          </p:sp>
        </mc:Fallback>
      </mc:AlternateContent>
      <p:sp>
        <p:nvSpPr>
          <p:cNvPr id="66" name="Oval 65">
            <a:extLst>
              <a:ext uri="{FF2B5EF4-FFF2-40B4-BE49-F238E27FC236}">
                <a16:creationId xmlns:a16="http://schemas.microsoft.com/office/drawing/2014/main" id="{606F70C0-12D1-4889-B578-1B5F2BA8DDFB}"/>
              </a:ext>
            </a:extLst>
          </p:cNvPr>
          <p:cNvSpPr/>
          <p:nvPr/>
        </p:nvSpPr>
        <p:spPr>
          <a:xfrm>
            <a:off x="1921956" y="3480462"/>
            <a:ext cx="54161" cy="5416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7" name="TextBox 66">
                <a:extLst>
                  <a:ext uri="{FF2B5EF4-FFF2-40B4-BE49-F238E27FC236}">
                    <a16:creationId xmlns:a16="http://schemas.microsoft.com/office/drawing/2014/main" id="{8E212193-6594-4FB4-92E1-11ECCEAEF703}"/>
                  </a:ext>
                </a:extLst>
              </p:cNvPr>
              <p:cNvSpPr txBox="1"/>
              <p:nvPr/>
            </p:nvSpPr>
            <p:spPr>
              <a:xfrm>
                <a:off x="1760898" y="3180419"/>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𝒜</m:t>
                      </m:r>
                    </m:oMath>
                  </m:oMathPara>
                </a14:m>
                <a:endParaRPr lang="en-US" dirty="0"/>
              </a:p>
            </p:txBody>
          </p:sp>
        </mc:Choice>
        <mc:Fallback>
          <p:sp>
            <p:nvSpPr>
              <p:cNvPr id="67" name="TextBox 66">
                <a:extLst>
                  <a:ext uri="{FF2B5EF4-FFF2-40B4-BE49-F238E27FC236}">
                    <a16:creationId xmlns:a16="http://schemas.microsoft.com/office/drawing/2014/main" id="{8E212193-6594-4FB4-92E1-11ECCEAEF703}"/>
                  </a:ext>
                </a:extLst>
              </p:cNvPr>
              <p:cNvSpPr txBox="1">
                <a:spLocks noRot="1" noChangeAspect="1" noMove="1" noResize="1" noEditPoints="1" noAdjustHandles="1" noChangeArrowheads="1" noChangeShapeType="1" noTextEdit="1"/>
              </p:cNvSpPr>
              <p:nvPr/>
            </p:nvSpPr>
            <p:spPr>
              <a:xfrm>
                <a:off x="1760898" y="3180419"/>
                <a:ext cx="221673" cy="369332"/>
              </a:xfrm>
              <a:prstGeom prst="rect">
                <a:avLst/>
              </a:prstGeom>
              <a:blipFill>
                <a:blip r:embed="rId10"/>
                <a:stretch>
                  <a:fillRect r="-72222"/>
                </a:stretch>
              </a:blipFill>
            </p:spPr>
            <p:txBody>
              <a:bodyPr/>
              <a:lstStyle/>
              <a:p>
                <a:r>
                  <a:rPr lang="en-US">
                    <a:noFill/>
                  </a:rPr>
                  <a:t> </a:t>
                </a:r>
              </a:p>
            </p:txBody>
          </p:sp>
        </mc:Fallback>
      </mc:AlternateContent>
      <p:cxnSp>
        <p:nvCxnSpPr>
          <p:cNvPr id="68" name="Straight Arrow Connector 67">
            <a:extLst>
              <a:ext uri="{FF2B5EF4-FFF2-40B4-BE49-F238E27FC236}">
                <a16:creationId xmlns:a16="http://schemas.microsoft.com/office/drawing/2014/main" id="{E51F04B1-D717-4416-BF86-607179444590}"/>
              </a:ext>
            </a:extLst>
          </p:cNvPr>
          <p:cNvCxnSpPr>
            <a:cxnSpLocks/>
          </p:cNvCxnSpPr>
          <p:nvPr/>
        </p:nvCxnSpPr>
        <p:spPr>
          <a:xfrm flipV="1">
            <a:off x="1254237" y="4444801"/>
            <a:ext cx="1155123" cy="577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69" name="TextBox 68">
                <a:extLst>
                  <a:ext uri="{FF2B5EF4-FFF2-40B4-BE49-F238E27FC236}">
                    <a16:creationId xmlns:a16="http://schemas.microsoft.com/office/drawing/2014/main" id="{52654764-BAC0-413B-8D40-4D8B30FB2DFD}"/>
                  </a:ext>
                </a:extLst>
              </p:cNvPr>
              <p:cNvSpPr txBox="1"/>
              <p:nvPr/>
            </p:nvSpPr>
            <p:spPr>
              <a:xfrm>
                <a:off x="2383671" y="4307643"/>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US" dirty="0"/>
              </a:p>
            </p:txBody>
          </p:sp>
        </mc:Choice>
        <mc:Fallback>
          <p:sp>
            <p:nvSpPr>
              <p:cNvPr id="69" name="TextBox 68">
                <a:extLst>
                  <a:ext uri="{FF2B5EF4-FFF2-40B4-BE49-F238E27FC236}">
                    <a16:creationId xmlns:a16="http://schemas.microsoft.com/office/drawing/2014/main" id="{52654764-BAC0-413B-8D40-4D8B30FB2DFD}"/>
                  </a:ext>
                </a:extLst>
              </p:cNvPr>
              <p:cNvSpPr txBox="1">
                <a:spLocks noRot="1" noChangeAspect="1" noMove="1" noResize="1" noEditPoints="1" noAdjustHandles="1" noChangeArrowheads="1" noChangeShapeType="1" noTextEdit="1"/>
              </p:cNvSpPr>
              <p:nvPr/>
            </p:nvSpPr>
            <p:spPr>
              <a:xfrm>
                <a:off x="2383671" y="4307643"/>
                <a:ext cx="221673" cy="369332"/>
              </a:xfrm>
              <a:prstGeom prst="rect">
                <a:avLst/>
              </a:prstGeom>
              <a:blipFill>
                <a:blip r:embed="rId11"/>
                <a:stretch>
                  <a:fillRect r="-44444"/>
                </a:stretch>
              </a:blipFill>
            </p:spPr>
            <p:txBody>
              <a:bodyPr/>
              <a:lstStyle/>
              <a:p>
                <a:r>
                  <a:rPr lang="en-US">
                    <a:noFill/>
                  </a:rPr>
                  <a:t> </a:t>
                </a:r>
              </a:p>
            </p:txBody>
          </p:sp>
        </mc:Fallback>
      </mc:AlternateContent>
      <p:sp>
        <p:nvSpPr>
          <p:cNvPr id="70" name="Arc 69">
            <a:extLst>
              <a:ext uri="{FF2B5EF4-FFF2-40B4-BE49-F238E27FC236}">
                <a16:creationId xmlns:a16="http://schemas.microsoft.com/office/drawing/2014/main" id="{9C299065-0808-4F43-B555-2F9F62E7C505}"/>
              </a:ext>
            </a:extLst>
          </p:cNvPr>
          <p:cNvSpPr/>
          <p:nvPr/>
        </p:nvSpPr>
        <p:spPr>
          <a:xfrm rot="989231">
            <a:off x="1790286" y="3518147"/>
            <a:ext cx="317500" cy="317500"/>
          </a:xfrm>
          <a:prstGeom prst="arc">
            <a:avLst>
              <a:gd name="adj1" fmla="val 16200000"/>
              <a:gd name="adj2" fmla="val 1454683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3" name="Group 72">
            <a:extLst>
              <a:ext uri="{FF2B5EF4-FFF2-40B4-BE49-F238E27FC236}">
                <a16:creationId xmlns:a16="http://schemas.microsoft.com/office/drawing/2014/main" id="{E6BF864F-9A16-4B7A-AEC7-CF53931AFD0D}"/>
              </a:ext>
            </a:extLst>
          </p:cNvPr>
          <p:cNvGrpSpPr/>
          <p:nvPr/>
        </p:nvGrpSpPr>
        <p:grpSpPr>
          <a:xfrm>
            <a:off x="2143629" y="3465891"/>
            <a:ext cx="643065" cy="379429"/>
            <a:chOff x="3681664" y="2405266"/>
            <a:chExt cx="657726" cy="609600"/>
          </a:xfrm>
        </p:grpSpPr>
        <p:sp>
          <p:nvSpPr>
            <p:cNvPr id="74" name="Arrow: Down 73">
              <a:extLst>
                <a:ext uri="{FF2B5EF4-FFF2-40B4-BE49-F238E27FC236}">
                  <a16:creationId xmlns:a16="http://schemas.microsoft.com/office/drawing/2014/main" id="{3B1140C7-6E8C-4DD3-94A8-68628C972E14}"/>
                </a:ext>
              </a:extLst>
            </p:cNvPr>
            <p:cNvSpPr/>
            <p:nvPr/>
          </p:nvSpPr>
          <p:spPr>
            <a:xfrm rot="16200000">
              <a:off x="3705727" y="2381203"/>
              <a:ext cx="609600" cy="65772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75" name="TextBox 74">
                  <a:extLst>
                    <a:ext uri="{FF2B5EF4-FFF2-40B4-BE49-F238E27FC236}">
                      <a16:creationId xmlns:a16="http://schemas.microsoft.com/office/drawing/2014/main" id="{3B56CD5B-923A-4B2A-88C5-FD3823D37D07}"/>
                    </a:ext>
                  </a:extLst>
                </p:cNvPr>
                <p:cNvSpPr txBox="1"/>
                <p:nvPr/>
              </p:nvSpPr>
              <p:spPr>
                <a:xfrm>
                  <a:off x="3692278" y="2527267"/>
                  <a:ext cx="541020" cy="44503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rPr>
                          <m:t>𝑊</m:t>
                        </m:r>
                      </m:oMath>
                    </m:oMathPara>
                  </a14:m>
                  <a:endParaRPr lang="en-US" sz="1200" dirty="0">
                    <a:solidFill>
                      <a:schemeClr val="bg1"/>
                    </a:solidFill>
                  </a:endParaRPr>
                </a:p>
              </p:txBody>
            </p:sp>
          </mc:Choice>
          <mc:Fallback>
            <p:sp>
              <p:nvSpPr>
                <p:cNvPr id="75" name="TextBox 74">
                  <a:extLst>
                    <a:ext uri="{FF2B5EF4-FFF2-40B4-BE49-F238E27FC236}">
                      <a16:creationId xmlns:a16="http://schemas.microsoft.com/office/drawing/2014/main" id="{3B56CD5B-923A-4B2A-88C5-FD3823D37D07}"/>
                    </a:ext>
                  </a:extLst>
                </p:cNvPr>
                <p:cNvSpPr txBox="1">
                  <a:spLocks noRot="1" noChangeAspect="1" noMove="1" noResize="1" noEditPoints="1" noAdjustHandles="1" noChangeArrowheads="1" noChangeShapeType="1" noTextEdit="1"/>
                </p:cNvSpPr>
                <p:nvPr/>
              </p:nvSpPr>
              <p:spPr>
                <a:xfrm>
                  <a:off x="3692278" y="2527267"/>
                  <a:ext cx="541020" cy="445034"/>
                </a:xfrm>
                <a:prstGeom prst="rect">
                  <a:avLst/>
                </a:prstGeom>
                <a:blipFill>
                  <a:blip r:embed="rId12"/>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77" name="TextBox 76">
                <a:extLst>
                  <a:ext uri="{FF2B5EF4-FFF2-40B4-BE49-F238E27FC236}">
                    <a16:creationId xmlns:a16="http://schemas.microsoft.com/office/drawing/2014/main" id="{9C7EB8AF-E253-4CB7-8C23-96B3A0999DBC}"/>
                  </a:ext>
                </a:extLst>
              </p:cNvPr>
              <p:cNvSpPr txBox="1"/>
              <p:nvPr/>
            </p:nvSpPr>
            <p:spPr>
              <a:xfrm>
                <a:off x="1676513" y="4663961"/>
                <a:ext cx="5524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𝑇</m:t>
                          </m:r>
                        </m:e>
                        <m:sub>
                          <m:r>
                            <a:rPr lang="en-US" sz="1800" b="0" i="1" smtClean="0">
                              <a:solidFill>
                                <a:schemeClr val="tx1"/>
                              </a:solidFill>
                              <a:latin typeface="Cambria Math" panose="02040503050406030204" pitchFamily="18" charset="0"/>
                            </a:rPr>
                            <m:t>𝐶</m:t>
                          </m:r>
                        </m:sub>
                      </m:sSub>
                    </m:oMath>
                  </m:oMathPara>
                </a14:m>
                <a:endParaRPr lang="en-US" dirty="0"/>
              </a:p>
            </p:txBody>
          </p:sp>
        </mc:Choice>
        <mc:Fallback>
          <p:sp>
            <p:nvSpPr>
              <p:cNvPr id="77" name="TextBox 76">
                <a:extLst>
                  <a:ext uri="{FF2B5EF4-FFF2-40B4-BE49-F238E27FC236}">
                    <a16:creationId xmlns:a16="http://schemas.microsoft.com/office/drawing/2014/main" id="{9C7EB8AF-E253-4CB7-8C23-96B3A0999DBC}"/>
                  </a:ext>
                </a:extLst>
              </p:cNvPr>
              <p:cNvSpPr txBox="1">
                <a:spLocks noRot="1" noChangeAspect="1" noMove="1" noResize="1" noEditPoints="1" noAdjustHandles="1" noChangeArrowheads="1" noChangeShapeType="1" noTextEdit="1"/>
              </p:cNvSpPr>
              <p:nvPr/>
            </p:nvSpPr>
            <p:spPr>
              <a:xfrm>
                <a:off x="1676513" y="4663961"/>
                <a:ext cx="552450" cy="369332"/>
              </a:xfrm>
              <a:prstGeom prst="rect">
                <a:avLst/>
              </a:prstGeom>
              <a:blipFill>
                <a:blip r:embed="rId13"/>
                <a:stretch>
                  <a:fillRect/>
                </a:stretch>
              </a:blipFill>
            </p:spPr>
            <p:txBody>
              <a:bodyPr/>
              <a:lstStyle/>
              <a:p>
                <a:r>
                  <a:rPr lang="en-US">
                    <a:noFill/>
                  </a:rPr>
                  <a:t> </a:t>
                </a:r>
              </a:p>
            </p:txBody>
          </p:sp>
        </mc:Fallback>
      </mc:AlternateContent>
      <p:grpSp>
        <p:nvGrpSpPr>
          <p:cNvPr id="80" name="Group 79">
            <a:extLst>
              <a:ext uri="{FF2B5EF4-FFF2-40B4-BE49-F238E27FC236}">
                <a16:creationId xmlns:a16="http://schemas.microsoft.com/office/drawing/2014/main" id="{2AFD23F0-D430-4583-87C7-1C8F88E8C4B7}"/>
              </a:ext>
            </a:extLst>
          </p:cNvPr>
          <p:cNvGrpSpPr/>
          <p:nvPr/>
        </p:nvGrpSpPr>
        <p:grpSpPr>
          <a:xfrm>
            <a:off x="2840578" y="3255220"/>
            <a:ext cx="994602" cy="573213"/>
            <a:chOff x="4570060" y="2363998"/>
            <a:chExt cx="994602" cy="573213"/>
          </a:xfrm>
        </p:grpSpPr>
        <p:sp>
          <p:nvSpPr>
            <p:cNvPr id="81" name="Right Triangle 80">
              <a:extLst>
                <a:ext uri="{FF2B5EF4-FFF2-40B4-BE49-F238E27FC236}">
                  <a16:creationId xmlns:a16="http://schemas.microsoft.com/office/drawing/2014/main" id="{E178683D-81F4-454C-ACD8-E6EBD2DA05D7}"/>
                </a:ext>
              </a:extLst>
            </p:cNvPr>
            <p:cNvSpPr/>
            <p:nvPr/>
          </p:nvSpPr>
          <p:spPr>
            <a:xfrm>
              <a:off x="4570060" y="2547938"/>
              <a:ext cx="994602" cy="389273"/>
            </a:xfrm>
            <a:prstGeom prst="r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2788C7EA-91B9-4219-BFF6-C40BA2118D4C}"/>
                </a:ext>
              </a:extLst>
            </p:cNvPr>
            <p:cNvSpPr/>
            <p:nvPr/>
          </p:nvSpPr>
          <p:spPr>
            <a:xfrm rot="1265415">
              <a:off x="4601246" y="2363998"/>
              <a:ext cx="225874" cy="2258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D6622F0F-CE95-4E7F-A4B8-8B296A74F0E1}"/>
              </a:ext>
            </a:extLst>
          </p:cNvPr>
          <p:cNvGrpSpPr/>
          <p:nvPr/>
        </p:nvGrpSpPr>
        <p:grpSpPr>
          <a:xfrm>
            <a:off x="2838690" y="4034777"/>
            <a:ext cx="1064302" cy="389273"/>
            <a:chOff x="5751160" y="2547938"/>
            <a:chExt cx="1064302" cy="389273"/>
          </a:xfrm>
        </p:grpSpPr>
        <p:sp>
          <p:nvSpPr>
            <p:cNvPr id="84" name="Right Triangle 83">
              <a:extLst>
                <a:ext uri="{FF2B5EF4-FFF2-40B4-BE49-F238E27FC236}">
                  <a16:creationId xmlns:a16="http://schemas.microsoft.com/office/drawing/2014/main" id="{659AA548-F3B2-4C9C-92D4-14AD9FF06413}"/>
                </a:ext>
              </a:extLst>
            </p:cNvPr>
            <p:cNvSpPr/>
            <p:nvPr/>
          </p:nvSpPr>
          <p:spPr>
            <a:xfrm>
              <a:off x="5751160" y="2547938"/>
              <a:ext cx="994602" cy="389273"/>
            </a:xfrm>
            <a:prstGeom prst="r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4F5AB6EE-52CC-4820-962C-CB3046FCCD72}"/>
                </a:ext>
              </a:extLst>
            </p:cNvPr>
            <p:cNvSpPr/>
            <p:nvPr/>
          </p:nvSpPr>
          <p:spPr>
            <a:xfrm rot="1265415">
              <a:off x="6589588" y="2675925"/>
              <a:ext cx="225874" cy="2258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3EABACB2-6DEF-4304-B9D6-C692D35D5B56}"/>
              </a:ext>
            </a:extLst>
          </p:cNvPr>
          <p:cNvGrpSpPr/>
          <p:nvPr/>
        </p:nvGrpSpPr>
        <p:grpSpPr>
          <a:xfrm>
            <a:off x="3995581" y="4105616"/>
            <a:ext cx="643065" cy="379429"/>
            <a:chOff x="5287576" y="3926379"/>
            <a:chExt cx="643065" cy="379429"/>
          </a:xfrm>
        </p:grpSpPr>
        <p:sp>
          <p:nvSpPr>
            <p:cNvPr id="87" name="Arrow: Down 86">
              <a:extLst>
                <a:ext uri="{FF2B5EF4-FFF2-40B4-BE49-F238E27FC236}">
                  <a16:creationId xmlns:a16="http://schemas.microsoft.com/office/drawing/2014/main" id="{E53C1B68-319F-4352-B1E8-264BBD7163B9}"/>
                </a:ext>
              </a:extLst>
            </p:cNvPr>
            <p:cNvSpPr/>
            <p:nvPr/>
          </p:nvSpPr>
          <p:spPr>
            <a:xfrm rot="16200000">
              <a:off x="5419394" y="3794561"/>
              <a:ext cx="379429" cy="64306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88" name="TextBox 87">
                  <a:extLst>
                    <a:ext uri="{FF2B5EF4-FFF2-40B4-BE49-F238E27FC236}">
                      <a16:creationId xmlns:a16="http://schemas.microsoft.com/office/drawing/2014/main" id="{0F82C9A6-7FE6-4593-ACEC-093EFFF81122}"/>
                    </a:ext>
                  </a:extLst>
                </p:cNvPr>
                <p:cNvSpPr txBox="1"/>
                <p:nvPr/>
              </p:nvSpPr>
              <p:spPr>
                <a:xfrm>
                  <a:off x="5287576" y="3952415"/>
                  <a:ext cx="528960"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200" b="0" i="1" smtClean="0">
                                <a:solidFill>
                                  <a:schemeClr val="bg1"/>
                                </a:solidFill>
                                <a:latin typeface="Cambria Math" panose="02040503050406030204" pitchFamily="18" charset="0"/>
                              </a:rPr>
                            </m:ctrlPr>
                          </m:sSubPr>
                          <m:e>
                            <m:r>
                              <a:rPr lang="en-US" sz="1200" b="0" i="1" smtClean="0">
                                <a:solidFill>
                                  <a:schemeClr val="bg1"/>
                                </a:solidFill>
                                <a:latin typeface="Cambria Math" panose="02040503050406030204" pitchFamily="18" charset="0"/>
                              </a:rPr>
                              <m:t>𝑄</m:t>
                            </m:r>
                          </m:e>
                          <m:sub>
                            <m:r>
                              <a:rPr lang="en-US" sz="1200" b="0" i="1" smtClean="0">
                                <a:solidFill>
                                  <a:schemeClr val="bg1"/>
                                </a:solidFill>
                                <a:latin typeface="Cambria Math" panose="02040503050406030204" pitchFamily="18" charset="0"/>
                              </a:rPr>
                              <m:t>𝑊</m:t>
                            </m:r>
                          </m:sub>
                        </m:sSub>
                      </m:oMath>
                    </m:oMathPara>
                  </a14:m>
                  <a:endParaRPr lang="en-US" sz="1200" dirty="0">
                    <a:solidFill>
                      <a:schemeClr val="bg1"/>
                    </a:solidFill>
                  </a:endParaRPr>
                </a:p>
              </p:txBody>
            </p:sp>
          </mc:Choice>
          <mc:Fallback>
            <p:sp>
              <p:nvSpPr>
                <p:cNvPr id="88" name="TextBox 87">
                  <a:extLst>
                    <a:ext uri="{FF2B5EF4-FFF2-40B4-BE49-F238E27FC236}">
                      <a16:creationId xmlns:a16="http://schemas.microsoft.com/office/drawing/2014/main" id="{0F82C9A6-7FE6-4593-ACEC-093EFFF81122}"/>
                    </a:ext>
                  </a:extLst>
                </p:cNvPr>
                <p:cNvSpPr txBox="1">
                  <a:spLocks noRot="1" noChangeAspect="1" noMove="1" noResize="1" noEditPoints="1" noAdjustHandles="1" noChangeArrowheads="1" noChangeShapeType="1" noTextEdit="1"/>
                </p:cNvSpPr>
                <p:nvPr/>
              </p:nvSpPr>
              <p:spPr>
                <a:xfrm>
                  <a:off x="5287576" y="3952415"/>
                  <a:ext cx="528960" cy="276999"/>
                </a:xfrm>
                <a:prstGeom prst="rect">
                  <a:avLst/>
                </a:prstGeom>
                <a:blipFill>
                  <a:blip r:embed="rId14"/>
                  <a:stretch>
                    <a:fillRect/>
                  </a:stretch>
                </a:blipFill>
              </p:spPr>
              <p:txBody>
                <a:bodyPr/>
                <a:lstStyle/>
                <a:p>
                  <a:r>
                    <a:rPr lang="en-US">
                      <a:noFill/>
                    </a:rPr>
                    <a:t> </a:t>
                  </a:r>
                </a:p>
              </p:txBody>
            </p:sp>
          </mc:Fallback>
        </mc:AlternateContent>
      </p:grpSp>
      <p:sp>
        <p:nvSpPr>
          <p:cNvPr id="89" name="Rectangle 88">
            <a:extLst>
              <a:ext uri="{FF2B5EF4-FFF2-40B4-BE49-F238E27FC236}">
                <a16:creationId xmlns:a16="http://schemas.microsoft.com/office/drawing/2014/main" id="{32F21730-4533-46BD-B54E-BB4C66A74E45}"/>
              </a:ext>
            </a:extLst>
          </p:cNvPr>
          <p:cNvSpPr/>
          <p:nvPr/>
        </p:nvSpPr>
        <p:spPr>
          <a:xfrm>
            <a:off x="4741420" y="2909199"/>
            <a:ext cx="1616446" cy="1651049"/>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Arrow Connector 89">
            <a:extLst>
              <a:ext uri="{FF2B5EF4-FFF2-40B4-BE49-F238E27FC236}">
                <a16:creationId xmlns:a16="http://schemas.microsoft.com/office/drawing/2014/main" id="{A3B3D71D-F0E3-43E7-9E57-EAF7B7C6F092}"/>
              </a:ext>
            </a:extLst>
          </p:cNvPr>
          <p:cNvCxnSpPr>
            <a:cxnSpLocks/>
          </p:cNvCxnSpPr>
          <p:nvPr/>
        </p:nvCxnSpPr>
        <p:spPr>
          <a:xfrm>
            <a:off x="5121542" y="5022573"/>
            <a:ext cx="15996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58864ACB-7729-4812-9A26-4BA1CF36501C}"/>
              </a:ext>
            </a:extLst>
          </p:cNvPr>
          <p:cNvCxnSpPr>
            <a:cxnSpLocks/>
          </p:cNvCxnSpPr>
          <p:nvPr/>
        </p:nvCxnSpPr>
        <p:spPr>
          <a:xfrm flipV="1">
            <a:off x="5121542" y="3322505"/>
            <a:ext cx="0" cy="1700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92" name="TextBox 91">
                <a:extLst>
                  <a:ext uri="{FF2B5EF4-FFF2-40B4-BE49-F238E27FC236}">
                    <a16:creationId xmlns:a16="http://schemas.microsoft.com/office/drawing/2014/main" id="{9F3CC621-79F5-466C-A012-9C686515774F}"/>
                  </a:ext>
                </a:extLst>
              </p:cNvPr>
              <p:cNvSpPr txBox="1"/>
              <p:nvPr/>
            </p:nvSpPr>
            <p:spPr>
              <a:xfrm>
                <a:off x="4748623" y="3207578"/>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oMath>
                  </m:oMathPara>
                </a14:m>
                <a:endParaRPr lang="en-US" dirty="0"/>
              </a:p>
            </p:txBody>
          </p:sp>
        </mc:Choice>
        <mc:Fallback>
          <p:sp>
            <p:nvSpPr>
              <p:cNvPr id="92" name="TextBox 91">
                <a:extLst>
                  <a:ext uri="{FF2B5EF4-FFF2-40B4-BE49-F238E27FC236}">
                    <a16:creationId xmlns:a16="http://schemas.microsoft.com/office/drawing/2014/main" id="{9F3CC621-79F5-466C-A012-9C686515774F}"/>
                  </a:ext>
                </a:extLst>
              </p:cNvPr>
              <p:cNvSpPr txBox="1">
                <a:spLocks noRot="1" noChangeAspect="1" noMove="1" noResize="1" noEditPoints="1" noAdjustHandles="1" noChangeArrowheads="1" noChangeShapeType="1" noTextEdit="1"/>
              </p:cNvSpPr>
              <p:nvPr/>
            </p:nvSpPr>
            <p:spPr>
              <a:xfrm>
                <a:off x="4748623" y="3207578"/>
                <a:ext cx="221673" cy="369332"/>
              </a:xfrm>
              <a:prstGeom prst="rect">
                <a:avLst/>
              </a:prstGeom>
              <a:blipFill>
                <a:blip r:embed="rId15"/>
                <a:stretch>
                  <a:fillRect r="-444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3" name="TextBox 92">
                <a:extLst>
                  <a:ext uri="{FF2B5EF4-FFF2-40B4-BE49-F238E27FC236}">
                    <a16:creationId xmlns:a16="http://schemas.microsoft.com/office/drawing/2014/main" id="{95202117-4D19-4E28-9C66-E5B3C3B6486A}"/>
                  </a:ext>
                </a:extLst>
              </p:cNvPr>
              <p:cNvSpPr txBox="1"/>
              <p:nvPr/>
            </p:nvSpPr>
            <p:spPr>
              <a:xfrm>
                <a:off x="6499492" y="5069563"/>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oMath>
                  </m:oMathPara>
                </a14:m>
                <a:endParaRPr lang="en-US" dirty="0"/>
              </a:p>
            </p:txBody>
          </p:sp>
        </mc:Choice>
        <mc:Fallback>
          <p:sp>
            <p:nvSpPr>
              <p:cNvPr id="93" name="TextBox 92">
                <a:extLst>
                  <a:ext uri="{FF2B5EF4-FFF2-40B4-BE49-F238E27FC236}">
                    <a16:creationId xmlns:a16="http://schemas.microsoft.com/office/drawing/2014/main" id="{95202117-4D19-4E28-9C66-E5B3C3B6486A}"/>
                  </a:ext>
                </a:extLst>
              </p:cNvPr>
              <p:cNvSpPr txBox="1">
                <a:spLocks noRot="1" noChangeAspect="1" noMove="1" noResize="1" noEditPoints="1" noAdjustHandles="1" noChangeArrowheads="1" noChangeShapeType="1" noTextEdit="1"/>
              </p:cNvSpPr>
              <p:nvPr/>
            </p:nvSpPr>
            <p:spPr>
              <a:xfrm>
                <a:off x="6499492" y="5069563"/>
                <a:ext cx="221673" cy="369332"/>
              </a:xfrm>
              <a:prstGeom prst="rect">
                <a:avLst/>
              </a:prstGeom>
              <a:blipFill>
                <a:blip r:embed="rId16"/>
                <a:stretch>
                  <a:fillRect r="-43243"/>
                </a:stretch>
              </a:blipFill>
            </p:spPr>
            <p:txBody>
              <a:bodyPr/>
              <a:lstStyle/>
              <a:p>
                <a:r>
                  <a:rPr lang="en-US">
                    <a:noFill/>
                  </a:rPr>
                  <a:t> </a:t>
                </a:r>
              </a:p>
            </p:txBody>
          </p:sp>
        </mc:Fallback>
      </mc:AlternateContent>
      <p:sp>
        <p:nvSpPr>
          <p:cNvPr id="94" name="Oval 93">
            <a:extLst>
              <a:ext uri="{FF2B5EF4-FFF2-40B4-BE49-F238E27FC236}">
                <a16:creationId xmlns:a16="http://schemas.microsoft.com/office/drawing/2014/main" id="{DD2BE9CE-2523-47DE-AC65-F0D3CC0B8458}"/>
              </a:ext>
            </a:extLst>
          </p:cNvPr>
          <p:cNvSpPr/>
          <p:nvPr/>
        </p:nvSpPr>
        <p:spPr>
          <a:xfrm>
            <a:off x="5789261" y="3480462"/>
            <a:ext cx="54161" cy="5416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5" name="TextBox 94">
                <a:extLst>
                  <a:ext uri="{FF2B5EF4-FFF2-40B4-BE49-F238E27FC236}">
                    <a16:creationId xmlns:a16="http://schemas.microsoft.com/office/drawing/2014/main" id="{7049B0FF-A78C-4723-ACD7-250AF6E1E491}"/>
                  </a:ext>
                </a:extLst>
              </p:cNvPr>
              <p:cNvSpPr txBox="1"/>
              <p:nvPr/>
            </p:nvSpPr>
            <p:spPr>
              <a:xfrm>
                <a:off x="5628203" y="3180419"/>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ℬ</m:t>
                      </m:r>
                    </m:oMath>
                  </m:oMathPara>
                </a14:m>
                <a:endParaRPr lang="en-US" dirty="0"/>
              </a:p>
            </p:txBody>
          </p:sp>
        </mc:Choice>
        <mc:Fallback>
          <p:sp>
            <p:nvSpPr>
              <p:cNvPr id="95" name="TextBox 94">
                <a:extLst>
                  <a:ext uri="{FF2B5EF4-FFF2-40B4-BE49-F238E27FC236}">
                    <a16:creationId xmlns:a16="http://schemas.microsoft.com/office/drawing/2014/main" id="{7049B0FF-A78C-4723-ACD7-250AF6E1E491}"/>
                  </a:ext>
                </a:extLst>
              </p:cNvPr>
              <p:cNvSpPr txBox="1">
                <a:spLocks noRot="1" noChangeAspect="1" noMove="1" noResize="1" noEditPoints="1" noAdjustHandles="1" noChangeArrowheads="1" noChangeShapeType="1" noTextEdit="1"/>
              </p:cNvSpPr>
              <p:nvPr/>
            </p:nvSpPr>
            <p:spPr>
              <a:xfrm>
                <a:off x="5628203" y="3180419"/>
                <a:ext cx="221673" cy="369332"/>
              </a:xfrm>
              <a:prstGeom prst="rect">
                <a:avLst/>
              </a:prstGeom>
              <a:blipFill>
                <a:blip r:embed="rId17"/>
                <a:stretch>
                  <a:fillRect r="-48649"/>
                </a:stretch>
              </a:blipFill>
            </p:spPr>
            <p:txBody>
              <a:bodyPr/>
              <a:lstStyle/>
              <a:p>
                <a:r>
                  <a:rPr lang="en-US">
                    <a:noFill/>
                  </a:rPr>
                  <a:t> </a:t>
                </a:r>
              </a:p>
            </p:txBody>
          </p:sp>
        </mc:Fallback>
      </mc:AlternateContent>
      <p:cxnSp>
        <p:nvCxnSpPr>
          <p:cNvPr id="96" name="Straight Arrow Connector 95">
            <a:extLst>
              <a:ext uri="{FF2B5EF4-FFF2-40B4-BE49-F238E27FC236}">
                <a16:creationId xmlns:a16="http://schemas.microsoft.com/office/drawing/2014/main" id="{1C4CC24D-1020-4AFB-A2C7-5C319D7F16A0}"/>
              </a:ext>
            </a:extLst>
          </p:cNvPr>
          <p:cNvCxnSpPr>
            <a:cxnSpLocks/>
          </p:cNvCxnSpPr>
          <p:nvPr/>
        </p:nvCxnSpPr>
        <p:spPr>
          <a:xfrm flipV="1">
            <a:off x="5121542" y="4444801"/>
            <a:ext cx="1155123" cy="577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97" name="TextBox 96">
                <a:extLst>
                  <a:ext uri="{FF2B5EF4-FFF2-40B4-BE49-F238E27FC236}">
                    <a16:creationId xmlns:a16="http://schemas.microsoft.com/office/drawing/2014/main" id="{6C7BF22F-50B2-44B0-BBB6-DB8FA6399E85}"/>
                  </a:ext>
                </a:extLst>
              </p:cNvPr>
              <p:cNvSpPr txBox="1"/>
              <p:nvPr/>
            </p:nvSpPr>
            <p:spPr>
              <a:xfrm>
                <a:off x="6250976" y="4307643"/>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US" dirty="0"/>
              </a:p>
            </p:txBody>
          </p:sp>
        </mc:Choice>
        <mc:Fallback>
          <p:sp>
            <p:nvSpPr>
              <p:cNvPr id="97" name="TextBox 96">
                <a:extLst>
                  <a:ext uri="{FF2B5EF4-FFF2-40B4-BE49-F238E27FC236}">
                    <a16:creationId xmlns:a16="http://schemas.microsoft.com/office/drawing/2014/main" id="{6C7BF22F-50B2-44B0-BBB6-DB8FA6399E85}"/>
                  </a:ext>
                </a:extLst>
              </p:cNvPr>
              <p:cNvSpPr txBox="1">
                <a:spLocks noRot="1" noChangeAspect="1" noMove="1" noResize="1" noEditPoints="1" noAdjustHandles="1" noChangeArrowheads="1" noChangeShapeType="1" noTextEdit="1"/>
              </p:cNvSpPr>
              <p:nvPr/>
            </p:nvSpPr>
            <p:spPr>
              <a:xfrm>
                <a:off x="6250976" y="4307643"/>
                <a:ext cx="221673" cy="369332"/>
              </a:xfrm>
              <a:prstGeom prst="rect">
                <a:avLst/>
              </a:prstGeom>
              <a:blipFill>
                <a:blip r:embed="rId18"/>
                <a:stretch>
                  <a:fillRect r="-4054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2" name="TextBox 101">
                <a:extLst>
                  <a:ext uri="{FF2B5EF4-FFF2-40B4-BE49-F238E27FC236}">
                    <a16:creationId xmlns:a16="http://schemas.microsoft.com/office/drawing/2014/main" id="{ED5857A7-CA55-4999-BE04-8598D0050416}"/>
                  </a:ext>
                </a:extLst>
              </p:cNvPr>
              <p:cNvSpPr txBox="1"/>
              <p:nvPr/>
            </p:nvSpPr>
            <p:spPr>
              <a:xfrm>
                <a:off x="5879357" y="4485045"/>
                <a:ext cx="5524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𝑇</m:t>
                          </m:r>
                        </m:e>
                        <m:sub>
                          <m:r>
                            <a:rPr lang="en-US" sz="1800" b="0" i="1" smtClean="0">
                              <a:solidFill>
                                <a:schemeClr val="tx1"/>
                              </a:solidFill>
                              <a:latin typeface="Cambria Math" panose="02040503050406030204" pitchFamily="18" charset="0"/>
                            </a:rPr>
                            <m:t>𝐻</m:t>
                          </m:r>
                        </m:sub>
                      </m:sSub>
                    </m:oMath>
                  </m:oMathPara>
                </a14:m>
                <a:endParaRPr lang="en-US" dirty="0"/>
              </a:p>
            </p:txBody>
          </p:sp>
        </mc:Choice>
        <mc:Fallback>
          <p:sp>
            <p:nvSpPr>
              <p:cNvPr id="102" name="TextBox 101">
                <a:extLst>
                  <a:ext uri="{FF2B5EF4-FFF2-40B4-BE49-F238E27FC236}">
                    <a16:creationId xmlns:a16="http://schemas.microsoft.com/office/drawing/2014/main" id="{ED5857A7-CA55-4999-BE04-8598D0050416}"/>
                  </a:ext>
                </a:extLst>
              </p:cNvPr>
              <p:cNvSpPr txBox="1">
                <a:spLocks noRot="1" noChangeAspect="1" noMove="1" noResize="1" noEditPoints="1" noAdjustHandles="1" noChangeArrowheads="1" noChangeShapeType="1" noTextEdit="1"/>
              </p:cNvSpPr>
              <p:nvPr/>
            </p:nvSpPr>
            <p:spPr>
              <a:xfrm>
                <a:off x="5879357" y="4485045"/>
                <a:ext cx="552450" cy="369332"/>
              </a:xfrm>
              <a:prstGeom prst="rect">
                <a:avLst/>
              </a:prstGeom>
              <a:blipFill>
                <a:blip r:embed="rId19"/>
                <a:stretch>
                  <a:fillRect/>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6C18E87E-F17A-4776-9EE4-747C46C1443F}"/>
              </a:ext>
            </a:extLst>
          </p:cNvPr>
          <p:cNvCxnSpPr>
            <a:cxnSpLocks/>
          </p:cNvCxnSpPr>
          <p:nvPr/>
        </p:nvCxnSpPr>
        <p:spPr>
          <a:xfrm>
            <a:off x="1902516" y="4697047"/>
            <a:ext cx="3796587" cy="3556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3" name="Arrow: Down 102">
            <a:extLst>
              <a:ext uri="{FF2B5EF4-FFF2-40B4-BE49-F238E27FC236}">
                <a16:creationId xmlns:a16="http://schemas.microsoft.com/office/drawing/2014/main" id="{D8730587-A03A-4917-AD0A-1C755B8DCF39}"/>
              </a:ext>
            </a:extLst>
          </p:cNvPr>
          <p:cNvSpPr/>
          <p:nvPr/>
        </p:nvSpPr>
        <p:spPr>
          <a:xfrm>
            <a:off x="2981286" y="3787165"/>
            <a:ext cx="394555" cy="38927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41655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48A4995-8ADF-46D0-BD3C-61F64A7387B1}"/>
              </a:ext>
            </a:extLst>
          </p:cNvPr>
          <p:cNvSpPr/>
          <p:nvPr/>
        </p:nvSpPr>
        <p:spPr>
          <a:xfrm>
            <a:off x="350229" y="250609"/>
            <a:ext cx="2641597" cy="1790700"/>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375EDAFB-6327-4EFA-B0C3-FEE674F97DC1}"/>
              </a:ext>
            </a:extLst>
          </p:cNvPr>
          <p:cNvCxnSpPr>
            <a:cxnSpLocks/>
          </p:cNvCxnSpPr>
          <p:nvPr/>
        </p:nvCxnSpPr>
        <p:spPr>
          <a:xfrm>
            <a:off x="877856" y="2363982"/>
            <a:ext cx="15996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939244AD-8016-491C-9965-934C4C44C2B7}"/>
              </a:ext>
            </a:extLst>
          </p:cNvPr>
          <p:cNvCxnSpPr>
            <a:cxnSpLocks/>
          </p:cNvCxnSpPr>
          <p:nvPr/>
        </p:nvCxnSpPr>
        <p:spPr>
          <a:xfrm flipV="1">
            <a:off x="877856" y="663914"/>
            <a:ext cx="0" cy="1700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D076E5B-7CE7-45D5-ACB0-E5A886EACC65}"/>
                  </a:ext>
                </a:extLst>
              </p:cNvPr>
              <p:cNvSpPr txBox="1"/>
              <p:nvPr/>
            </p:nvSpPr>
            <p:spPr>
              <a:xfrm>
                <a:off x="504937" y="548987"/>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oMath>
                  </m:oMathPara>
                </a14:m>
                <a:endParaRPr lang="en-US" dirty="0"/>
              </a:p>
            </p:txBody>
          </p:sp>
        </mc:Choice>
        <mc:Fallback>
          <p:sp>
            <p:nvSpPr>
              <p:cNvPr id="8" name="TextBox 7">
                <a:extLst>
                  <a:ext uri="{FF2B5EF4-FFF2-40B4-BE49-F238E27FC236}">
                    <a16:creationId xmlns:a16="http://schemas.microsoft.com/office/drawing/2014/main" id="{ED076E5B-7CE7-45D5-ACB0-E5A886EACC65}"/>
                  </a:ext>
                </a:extLst>
              </p:cNvPr>
              <p:cNvSpPr txBox="1">
                <a:spLocks noRot="1" noChangeAspect="1" noMove="1" noResize="1" noEditPoints="1" noAdjustHandles="1" noChangeArrowheads="1" noChangeShapeType="1" noTextEdit="1"/>
              </p:cNvSpPr>
              <p:nvPr/>
            </p:nvSpPr>
            <p:spPr>
              <a:xfrm>
                <a:off x="504937" y="548987"/>
                <a:ext cx="221673" cy="369332"/>
              </a:xfrm>
              <a:prstGeom prst="rect">
                <a:avLst/>
              </a:prstGeom>
              <a:blipFill>
                <a:blip r:embed="rId2"/>
                <a:stretch>
                  <a:fillRect r="-444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C520952-6B4D-47F0-B749-F44F6EA29A1A}"/>
                  </a:ext>
                </a:extLst>
              </p:cNvPr>
              <p:cNvSpPr txBox="1"/>
              <p:nvPr/>
            </p:nvSpPr>
            <p:spPr>
              <a:xfrm>
                <a:off x="2255806" y="2410972"/>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oMath>
                  </m:oMathPara>
                </a14:m>
                <a:endParaRPr lang="en-US" dirty="0"/>
              </a:p>
            </p:txBody>
          </p:sp>
        </mc:Choice>
        <mc:Fallback>
          <p:sp>
            <p:nvSpPr>
              <p:cNvPr id="9" name="TextBox 8">
                <a:extLst>
                  <a:ext uri="{FF2B5EF4-FFF2-40B4-BE49-F238E27FC236}">
                    <a16:creationId xmlns:a16="http://schemas.microsoft.com/office/drawing/2014/main" id="{5C520952-6B4D-47F0-B749-F44F6EA29A1A}"/>
                  </a:ext>
                </a:extLst>
              </p:cNvPr>
              <p:cNvSpPr txBox="1">
                <a:spLocks noRot="1" noChangeAspect="1" noMove="1" noResize="1" noEditPoints="1" noAdjustHandles="1" noChangeArrowheads="1" noChangeShapeType="1" noTextEdit="1"/>
              </p:cNvSpPr>
              <p:nvPr/>
            </p:nvSpPr>
            <p:spPr>
              <a:xfrm>
                <a:off x="2255806" y="2410972"/>
                <a:ext cx="221673" cy="369332"/>
              </a:xfrm>
              <a:prstGeom prst="rect">
                <a:avLst/>
              </a:prstGeom>
              <a:blipFill>
                <a:blip r:embed="rId3"/>
                <a:stretch>
                  <a:fillRect r="-47222"/>
                </a:stretch>
              </a:blipFill>
            </p:spPr>
            <p:txBody>
              <a:bodyPr/>
              <a:lstStyle/>
              <a:p>
                <a:r>
                  <a:rPr lang="en-US">
                    <a:noFill/>
                  </a:rPr>
                  <a:t> </a:t>
                </a:r>
              </a:p>
            </p:txBody>
          </p:sp>
        </mc:Fallback>
      </mc:AlternateContent>
      <p:sp>
        <p:nvSpPr>
          <p:cNvPr id="45" name="Oval 44">
            <a:extLst>
              <a:ext uri="{FF2B5EF4-FFF2-40B4-BE49-F238E27FC236}">
                <a16:creationId xmlns:a16="http://schemas.microsoft.com/office/drawing/2014/main" id="{DD7B2B25-87A5-4BAE-8478-333F98062521}"/>
              </a:ext>
            </a:extLst>
          </p:cNvPr>
          <p:cNvSpPr/>
          <p:nvPr/>
        </p:nvSpPr>
        <p:spPr>
          <a:xfrm>
            <a:off x="1536541" y="1252554"/>
            <a:ext cx="54161" cy="5416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8808622F-3448-4488-8E6C-F5B07254C62D}"/>
                  </a:ext>
                </a:extLst>
              </p:cNvPr>
              <p:cNvSpPr txBox="1"/>
              <p:nvPr/>
            </p:nvSpPr>
            <p:spPr>
              <a:xfrm>
                <a:off x="1398380" y="918319"/>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𝒜</m:t>
                      </m:r>
                    </m:oMath>
                  </m:oMathPara>
                </a14:m>
                <a:endParaRPr lang="en-US" dirty="0"/>
              </a:p>
            </p:txBody>
          </p:sp>
        </mc:Choice>
        <mc:Fallback>
          <p:sp>
            <p:nvSpPr>
              <p:cNvPr id="49" name="TextBox 48">
                <a:extLst>
                  <a:ext uri="{FF2B5EF4-FFF2-40B4-BE49-F238E27FC236}">
                    <a16:creationId xmlns:a16="http://schemas.microsoft.com/office/drawing/2014/main" id="{8808622F-3448-4488-8E6C-F5B07254C62D}"/>
                  </a:ext>
                </a:extLst>
              </p:cNvPr>
              <p:cNvSpPr txBox="1">
                <a:spLocks noRot="1" noChangeAspect="1" noMove="1" noResize="1" noEditPoints="1" noAdjustHandles="1" noChangeArrowheads="1" noChangeShapeType="1" noTextEdit="1"/>
              </p:cNvSpPr>
              <p:nvPr/>
            </p:nvSpPr>
            <p:spPr>
              <a:xfrm>
                <a:off x="1398380" y="918319"/>
                <a:ext cx="221673" cy="369332"/>
              </a:xfrm>
              <a:prstGeom prst="rect">
                <a:avLst/>
              </a:prstGeom>
              <a:blipFill>
                <a:blip r:embed="rId4"/>
                <a:stretch>
                  <a:fillRect r="-70270"/>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8F78425D-40A9-4577-8216-AB01ADE491DB}"/>
              </a:ext>
            </a:extLst>
          </p:cNvPr>
          <p:cNvCxnSpPr>
            <a:cxnSpLocks/>
          </p:cNvCxnSpPr>
          <p:nvPr/>
        </p:nvCxnSpPr>
        <p:spPr>
          <a:xfrm flipV="1">
            <a:off x="877856" y="1786210"/>
            <a:ext cx="1155123" cy="577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4E401333-EB35-43AC-9469-B5D7FE3480F1}"/>
                  </a:ext>
                </a:extLst>
              </p:cNvPr>
              <p:cNvSpPr txBox="1"/>
              <p:nvPr/>
            </p:nvSpPr>
            <p:spPr>
              <a:xfrm>
                <a:off x="2007290" y="1649052"/>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US" dirty="0"/>
              </a:p>
            </p:txBody>
          </p:sp>
        </mc:Choice>
        <mc:Fallback>
          <p:sp>
            <p:nvSpPr>
              <p:cNvPr id="34" name="TextBox 33">
                <a:extLst>
                  <a:ext uri="{FF2B5EF4-FFF2-40B4-BE49-F238E27FC236}">
                    <a16:creationId xmlns:a16="http://schemas.microsoft.com/office/drawing/2014/main" id="{4E401333-EB35-43AC-9469-B5D7FE3480F1}"/>
                  </a:ext>
                </a:extLst>
              </p:cNvPr>
              <p:cNvSpPr txBox="1">
                <a:spLocks noRot="1" noChangeAspect="1" noMove="1" noResize="1" noEditPoints="1" noAdjustHandles="1" noChangeArrowheads="1" noChangeShapeType="1" noTextEdit="1"/>
              </p:cNvSpPr>
              <p:nvPr/>
            </p:nvSpPr>
            <p:spPr>
              <a:xfrm>
                <a:off x="2007290" y="1649052"/>
                <a:ext cx="221673" cy="369332"/>
              </a:xfrm>
              <a:prstGeom prst="rect">
                <a:avLst/>
              </a:prstGeom>
              <a:blipFill>
                <a:blip r:embed="rId5"/>
                <a:stretch>
                  <a:fillRect r="-40541"/>
                </a:stretch>
              </a:blipFill>
            </p:spPr>
            <p:txBody>
              <a:bodyPr/>
              <a:lstStyle/>
              <a:p>
                <a:r>
                  <a:rPr lang="en-US">
                    <a:noFill/>
                  </a:rPr>
                  <a:t> </a:t>
                </a:r>
              </a:p>
            </p:txBody>
          </p:sp>
        </mc:Fallback>
      </mc:AlternateContent>
      <p:sp>
        <p:nvSpPr>
          <p:cNvPr id="12" name="Arc 11">
            <a:extLst>
              <a:ext uri="{FF2B5EF4-FFF2-40B4-BE49-F238E27FC236}">
                <a16:creationId xmlns:a16="http://schemas.microsoft.com/office/drawing/2014/main" id="{F3E35211-6C2A-4252-808B-DEE795B80963}"/>
              </a:ext>
            </a:extLst>
          </p:cNvPr>
          <p:cNvSpPr/>
          <p:nvPr/>
        </p:nvSpPr>
        <p:spPr>
          <a:xfrm rot="989231">
            <a:off x="1404871" y="1290239"/>
            <a:ext cx="317500" cy="317500"/>
          </a:xfrm>
          <a:prstGeom prst="arc">
            <a:avLst>
              <a:gd name="adj1" fmla="val 16200000"/>
              <a:gd name="adj2" fmla="val 1454683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3FC829E4-AF8F-4165-B70B-3EA64B436F2F}"/>
                  </a:ext>
                </a:extLst>
              </p:cNvPr>
              <p:cNvSpPr txBox="1"/>
              <p:nvPr/>
            </p:nvSpPr>
            <p:spPr>
              <a:xfrm>
                <a:off x="3029335" y="271988"/>
                <a:ext cx="1652182" cy="64633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𝐹𝑜𝑟𝑏𝑖𝑑𝑑𝑒𝑛</m:t>
                      </m:r>
                      <m:r>
                        <a:rPr lang="en-US" b="0" i="1" smtClean="0">
                          <a:latin typeface="Cambria Math" panose="02040503050406030204" pitchFamily="18" charset="0"/>
                        </a:rPr>
                        <m:t> </m:t>
                      </m:r>
                      <m:r>
                        <a:rPr lang="en-US" b="0" i="1" smtClean="0">
                          <a:latin typeface="Cambria Math" panose="02040503050406030204" pitchFamily="18" charset="0"/>
                        </a:rPr>
                        <m:t>𝑏𝑦</m:t>
                      </m:r>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𝐾𝑒𝑙𝑣𝑖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𝑃𝑜𝑠𝑡𝑢𝑙𝑎𝑡𝑒</m:t>
                      </m:r>
                    </m:oMath>
                  </m:oMathPara>
                </a14:m>
                <a:endParaRPr lang="en-US" dirty="0"/>
              </a:p>
            </p:txBody>
          </p:sp>
        </mc:Choice>
        <mc:Fallback>
          <p:sp>
            <p:nvSpPr>
              <p:cNvPr id="39" name="TextBox 38">
                <a:extLst>
                  <a:ext uri="{FF2B5EF4-FFF2-40B4-BE49-F238E27FC236}">
                    <a16:creationId xmlns:a16="http://schemas.microsoft.com/office/drawing/2014/main" id="{3FC829E4-AF8F-4165-B70B-3EA64B436F2F}"/>
                  </a:ext>
                </a:extLst>
              </p:cNvPr>
              <p:cNvSpPr txBox="1">
                <a:spLocks noRot="1" noChangeAspect="1" noMove="1" noResize="1" noEditPoints="1" noAdjustHandles="1" noChangeArrowheads="1" noChangeShapeType="1" noTextEdit="1"/>
              </p:cNvSpPr>
              <p:nvPr/>
            </p:nvSpPr>
            <p:spPr>
              <a:xfrm>
                <a:off x="3029335" y="271988"/>
                <a:ext cx="1652182" cy="646331"/>
              </a:xfrm>
              <a:prstGeom prst="rect">
                <a:avLst/>
              </a:prstGeom>
              <a:blipFill>
                <a:blip r:embed="rId6"/>
                <a:stretch>
                  <a:fillRect r="-2656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E36F8967-8641-4B43-8751-AC5760D2B1C5}"/>
                  </a:ext>
                </a:extLst>
              </p:cNvPr>
              <p:cNvSpPr txBox="1"/>
              <p:nvPr/>
            </p:nvSpPr>
            <p:spPr>
              <a:xfrm>
                <a:off x="2122225" y="206351"/>
                <a:ext cx="488833"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200" b="0" i="1" smtClean="0">
                          <a:solidFill>
                            <a:schemeClr val="accent1"/>
                          </a:solidFill>
                          <a:latin typeface="Cambria Math" panose="02040503050406030204" pitchFamily="18" charset="0"/>
                        </a:rPr>
                        <m:t>𝑖𝑠𝑜𝑡h𝑒𝑟𝑚𝑎𝑙</m:t>
                      </m:r>
                      <m:r>
                        <a:rPr lang="en-US" sz="1200" b="0" i="1" smtClean="0">
                          <a:solidFill>
                            <a:schemeClr val="accent1"/>
                          </a:solidFill>
                          <a:latin typeface="Cambria Math" panose="02040503050406030204" pitchFamily="18" charset="0"/>
                        </a:rPr>
                        <m:t> </m:t>
                      </m:r>
                    </m:oMath>
                  </m:oMathPara>
                </a14:m>
                <a:endParaRPr lang="en-US" sz="1200" b="0" i="1" dirty="0">
                  <a:solidFill>
                    <a:schemeClr val="accent1"/>
                  </a:solidFill>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1200" b="0" i="1" smtClean="0">
                          <a:solidFill>
                            <a:schemeClr val="accent1"/>
                          </a:solidFill>
                          <a:latin typeface="Cambria Math" panose="02040503050406030204" pitchFamily="18" charset="0"/>
                        </a:rPr>
                        <m:t>𝑠𝑢𝑟𝑓𝑎𝑐𝑒</m:t>
                      </m:r>
                    </m:oMath>
                  </m:oMathPara>
                </a14:m>
                <a:endParaRPr lang="en-US" sz="1200" dirty="0">
                  <a:solidFill>
                    <a:schemeClr val="accent1"/>
                  </a:solidFill>
                </a:endParaRPr>
              </a:p>
            </p:txBody>
          </p:sp>
        </mc:Choice>
        <mc:Fallback>
          <p:sp>
            <p:nvSpPr>
              <p:cNvPr id="40" name="TextBox 39">
                <a:extLst>
                  <a:ext uri="{FF2B5EF4-FFF2-40B4-BE49-F238E27FC236}">
                    <a16:creationId xmlns:a16="http://schemas.microsoft.com/office/drawing/2014/main" id="{E36F8967-8641-4B43-8751-AC5760D2B1C5}"/>
                  </a:ext>
                </a:extLst>
              </p:cNvPr>
              <p:cNvSpPr txBox="1">
                <a:spLocks noRot="1" noChangeAspect="1" noMove="1" noResize="1" noEditPoints="1" noAdjustHandles="1" noChangeArrowheads="1" noChangeShapeType="1" noTextEdit="1"/>
              </p:cNvSpPr>
              <p:nvPr/>
            </p:nvSpPr>
            <p:spPr>
              <a:xfrm>
                <a:off x="2122225" y="206351"/>
                <a:ext cx="488833" cy="461665"/>
              </a:xfrm>
              <a:prstGeom prst="rect">
                <a:avLst/>
              </a:prstGeom>
              <a:blipFill>
                <a:blip r:embed="rId7"/>
                <a:stretch>
                  <a:fillRect r="-86250" b="-1316"/>
                </a:stretch>
              </a:blipFill>
            </p:spPr>
            <p:txBody>
              <a:bodyPr/>
              <a:lstStyle/>
              <a:p>
                <a:r>
                  <a:rPr lang="en-US">
                    <a:noFill/>
                  </a:rPr>
                  <a:t> </a:t>
                </a:r>
              </a:p>
            </p:txBody>
          </p:sp>
        </mc:Fallback>
      </mc:AlternateContent>
      <p:grpSp>
        <p:nvGrpSpPr>
          <p:cNvPr id="58" name="Group 57">
            <a:extLst>
              <a:ext uri="{FF2B5EF4-FFF2-40B4-BE49-F238E27FC236}">
                <a16:creationId xmlns:a16="http://schemas.microsoft.com/office/drawing/2014/main" id="{F40414BF-5EEB-4781-8854-CB15290066C8}"/>
              </a:ext>
            </a:extLst>
          </p:cNvPr>
          <p:cNvGrpSpPr/>
          <p:nvPr/>
        </p:nvGrpSpPr>
        <p:grpSpPr>
          <a:xfrm>
            <a:off x="1803719" y="1267788"/>
            <a:ext cx="643065" cy="379429"/>
            <a:chOff x="3681664" y="2405266"/>
            <a:chExt cx="657726" cy="609600"/>
          </a:xfrm>
        </p:grpSpPr>
        <p:sp>
          <p:nvSpPr>
            <p:cNvPr id="59" name="Arrow: Down 58">
              <a:extLst>
                <a:ext uri="{FF2B5EF4-FFF2-40B4-BE49-F238E27FC236}">
                  <a16:creationId xmlns:a16="http://schemas.microsoft.com/office/drawing/2014/main" id="{F40549BD-3875-4F0D-B84F-EB28842E049F}"/>
                </a:ext>
              </a:extLst>
            </p:cNvPr>
            <p:cNvSpPr/>
            <p:nvPr/>
          </p:nvSpPr>
          <p:spPr>
            <a:xfrm rot="16200000">
              <a:off x="3705727" y="2381203"/>
              <a:ext cx="609600" cy="65772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54C08A02-3BAA-4F7F-8DEC-6FF4EF95F0D4}"/>
                    </a:ext>
                  </a:extLst>
                </p:cNvPr>
                <p:cNvSpPr txBox="1"/>
                <p:nvPr/>
              </p:nvSpPr>
              <p:spPr>
                <a:xfrm>
                  <a:off x="3692278" y="2527267"/>
                  <a:ext cx="541020" cy="44503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rPr>
                          <m:t>𝑊</m:t>
                        </m:r>
                      </m:oMath>
                    </m:oMathPara>
                  </a14:m>
                  <a:endParaRPr lang="en-US" sz="1200" dirty="0">
                    <a:solidFill>
                      <a:schemeClr val="bg1"/>
                    </a:solidFill>
                  </a:endParaRPr>
                </a:p>
              </p:txBody>
            </p:sp>
          </mc:Choice>
          <mc:Fallback>
            <p:sp>
              <p:nvSpPr>
                <p:cNvPr id="60" name="TextBox 59">
                  <a:extLst>
                    <a:ext uri="{FF2B5EF4-FFF2-40B4-BE49-F238E27FC236}">
                      <a16:creationId xmlns:a16="http://schemas.microsoft.com/office/drawing/2014/main" id="{54C08A02-3BAA-4F7F-8DEC-6FF4EF95F0D4}"/>
                    </a:ext>
                  </a:extLst>
                </p:cNvPr>
                <p:cNvSpPr txBox="1">
                  <a:spLocks noRot="1" noChangeAspect="1" noMove="1" noResize="1" noEditPoints="1" noAdjustHandles="1" noChangeArrowheads="1" noChangeShapeType="1" noTextEdit="1"/>
                </p:cNvSpPr>
                <p:nvPr/>
              </p:nvSpPr>
              <p:spPr>
                <a:xfrm>
                  <a:off x="3692278" y="2527267"/>
                  <a:ext cx="541020" cy="445034"/>
                </a:xfrm>
                <a:prstGeom prst="rect">
                  <a:avLst/>
                </a:prstGeom>
                <a:blipFill>
                  <a:blip r:embed="rId8"/>
                  <a:stretch>
                    <a:fillRect/>
                  </a:stretch>
                </a:blipFill>
              </p:spPr>
              <p:txBody>
                <a:bodyPr/>
                <a:lstStyle/>
                <a:p>
                  <a:r>
                    <a:rPr lang="en-US">
                      <a:noFill/>
                    </a:rPr>
                    <a:t> </a:t>
                  </a:r>
                </a:p>
              </p:txBody>
            </p:sp>
          </mc:Fallback>
        </mc:AlternateContent>
      </p:grpSp>
      <p:sp>
        <p:nvSpPr>
          <p:cNvPr id="61" name="Rectangle 60">
            <a:extLst>
              <a:ext uri="{FF2B5EF4-FFF2-40B4-BE49-F238E27FC236}">
                <a16:creationId xmlns:a16="http://schemas.microsoft.com/office/drawing/2014/main" id="{F90FB9B1-F4F3-46D1-A552-D9400C6E1446}"/>
              </a:ext>
            </a:extLst>
          </p:cNvPr>
          <p:cNvSpPr/>
          <p:nvPr/>
        </p:nvSpPr>
        <p:spPr>
          <a:xfrm>
            <a:off x="726611" y="2909200"/>
            <a:ext cx="1616446" cy="1790700"/>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Arrow Connector 61">
            <a:extLst>
              <a:ext uri="{FF2B5EF4-FFF2-40B4-BE49-F238E27FC236}">
                <a16:creationId xmlns:a16="http://schemas.microsoft.com/office/drawing/2014/main" id="{2EE1FA23-94DC-4735-BAA8-41439ABEC67B}"/>
              </a:ext>
            </a:extLst>
          </p:cNvPr>
          <p:cNvCxnSpPr>
            <a:cxnSpLocks/>
          </p:cNvCxnSpPr>
          <p:nvPr/>
        </p:nvCxnSpPr>
        <p:spPr>
          <a:xfrm>
            <a:off x="1254237" y="5022573"/>
            <a:ext cx="15996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445A04F2-ACB9-4DDE-BD7E-5FBC11954730}"/>
              </a:ext>
            </a:extLst>
          </p:cNvPr>
          <p:cNvCxnSpPr>
            <a:cxnSpLocks/>
          </p:cNvCxnSpPr>
          <p:nvPr/>
        </p:nvCxnSpPr>
        <p:spPr>
          <a:xfrm flipV="1">
            <a:off x="1254237" y="3322505"/>
            <a:ext cx="0" cy="1700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94DAB536-18AC-404D-A04B-1432A3D46A47}"/>
                  </a:ext>
                </a:extLst>
              </p:cNvPr>
              <p:cNvSpPr txBox="1"/>
              <p:nvPr/>
            </p:nvSpPr>
            <p:spPr>
              <a:xfrm>
                <a:off x="881318" y="3207578"/>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oMath>
                  </m:oMathPara>
                </a14:m>
                <a:endParaRPr lang="en-US" dirty="0"/>
              </a:p>
            </p:txBody>
          </p:sp>
        </mc:Choice>
        <mc:Fallback>
          <p:sp>
            <p:nvSpPr>
              <p:cNvPr id="64" name="TextBox 63">
                <a:extLst>
                  <a:ext uri="{FF2B5EF4-FFF2-40B4-BE49-F238E27FC236}">
                    <a16:creationId xmlns:a16="http://schemas.microsoft.com/office/drawing/2014/main" id="{94DAB536-18AC-404D-A04B-1432A3D46A47}"/>
                  </a:ext>
                </a:extLst>
              </p:cNvPr>
              <p:cNvSpPr txBox="1">
                <a:spLocks noRot="1" noChangeAspect="1" noMove="1" noResize="1" noEditPoints="1" noAdjustHandles="1" noChangeArrowheads="1" noChangeShapeType="1" noTextEdit="1"/>
              </p:cNvSpPr>
              <p:nvPr/>
            </p:nvSpPr>
            <p:spPr>
              <a:xfrm>
                <a:off x="881318" y="3207578"/>
                <a:ext cx="221673" cy="369332"/>
              </a:xfrm>
              <a:prstGeom prst="rect">
                <a:avLst/>
              </a:prstGeom>
              <a:blipFill>
                <a:blip r:embed="rId9"/>
                <a:stretch>
                  <a:fillRect r="-444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5" name="TextBox 64">
                <a:extLst>
                  <a:ext uri="{FF2B5EF4-FFF2-40B4-BE49-F238E27FC236}">
                    <a16:creationId xmlns:a16="http://schemas.microsoft.com/office/drawing/2014/main" id="{A0BF6D91-420E-4D1A-B5C0-C8B8A764C730}"/>
                  </a:ext>
                </a:extLst>
              </p:cNvPr>
              <p:cNvSpPr txBox="1"/>
              <p:nvPr/>
            </p:nvSpPr>
            <p:spPr>
              <a:xfrm>
                <a:off x="2632187" y="5069563"/>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oMath>
                  </m:oMathPara>
                </a14:m>
                <a:endParaRPr lang="en-US" dirty="0"/>
              </a:p>
            </p:txBody>
          </p:sp>
        </mc:Choice>
        <mc:Fallback>
          <p:sp>
            <p:nvSpPr>
              <p:cNvPr id="65" name="TextBox 64">
                <a:extLst>
                  <a:ext uri="{FF2B5EF4-FFF2-40B4-BE49-F238E27FC236}">
                    <a16:creationId xmlns:a16="http://schemas.microsoft.com/office/drawing/2014/main" id="{A0BF6D91-420E-4D1A-B5C0-C8B8A764C730}"/>
                  </a:ext>
                </a:extLst>
              </p:cNvPr>
              <p:cNvSpPr txBox="1">
                <a:spLocks noRot="1" noChangeAspect="1" noMove="1" noResize="1" noEditPoints="1" noAdjustHandles="1" noChangeArrowheads="1" noChangeShapeType="1" noTextEdit="1"/>
              </p:cNvSpPr>
              <p:nvPr/>
            </p:nvSpPr>
            <p:spPr>
              <a:xfrm>
                <a:off x="2632187" y="5069563"/>
                <a:ext cx="221673" cy="369332"/>
              </a:xfrm>
              <a:prstGeom prst="rect">
                <a:avLst/>
              </a:prstGeom>
              <a:blipFill>
                <a:blip r:embed="rId10"/>
                <a:stretch>
                  <a:fillRect r="-44444"/>
                </a:stretch>
              </a:blipFill>
            </p:spPr>
            <p:txBody>
              <a:bodyPr/>
              <a:lstStyle/>
              <a:p>
                <a:r>
                  <a:rPr lang="en-US">
                    <a:noFill/>
                  </a:rPr>
                  <a:t> </a:t>
                </a:r>
              </a:p>
            </p:txBody>
          </p:sp>
        </mc:Fallback>
      </mc:AlternateContent>
      <p:sp>
        <p:nvSpPr>
          <p:cNvPr id="66" name="Oval 65">
            <a:extLst>
              <a:ext uri="{FF2B5EF4-FFF2-40B4-BE49-F238E27FC236}">
                <a16:creationId xmlns:a16="http://schemas.microsoft.com/office/drawing/2014/main" id="{606F70C0-12D1-4889-B578-1B5F2BA8DDFB}"/>
              </a:ext>
            </a:extLst>
          </p:cNvPr>
          <p:cNvSpPr/>
          <p:nvPr/>
        </p:nvSpPr>
        <p:spPr>
          <a:xfrm>
            <a:off x="1921956" y="3480462"/>
            <a:ext cx="54161" cy="5416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7" name="TextBox 66">
                <a:extLst>
                  <a:ext uri="{FF2B5EF4-FFF2-40B4-BE49-F238E27FC236}">
                    <a16:creationId xmlns:a16="http://schemas.microsoft.com/office/drawing/2014/main" id="{8E212193-6594-4FB4-92E1-11ECCEAEF703}"/>
                  </a:ext>
                </a:extLst>
              </p:cNvPr>
              <p:cNvSpPr txBox="1"/>
              <p:nvPr/>
            </p:nvSpPr>
            <p:spPr>
              <a:xfrm>
                <a:off x="1760898" y="3180419"/>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𝒜</m:t>
                      </m:r>
                    </m:oMath>
                  </m:oMathPara>
                </a14:m>
                <a:endParaRPr lang="en-US" dirty="0"/>
              </a:p>
            </p:txBody>
          </p:sp>
        </mc:Choice>
        <mc:Fallback>
          <p:sp>
            <p:nvSpPr>
              <p:cNvPr id="67" name="TextBox 66">
                <a:extLst>
                  <a:ext uri="{FF2B5EF4-FFF2-40B4-BE49-F238E27FC236}">
                    <a16:creationId xmlns:a16="http://schemas.microsoft.com/office/drawing/2014/main" id="{8E212193-6594-4FB4-92E1-11ECCEAEF703}"/>
                  </a:ext>
                </a:extLst>
              </p:cNvPr>
              <p:cNvSpPr txBox="1">
                <a:spLocks noRot="1" noChangeAspect="1" noMove="1" noResize="1" noEditPoints="1" noAdjustHandles="1" noChangeArrowheads="1" noChangeShapeType="1" noTextEdit="1"/>
              </p:cNvSpPr>
              <p:nvPr/>
            </p:nvSpPr>
            <p:spPr>
              <a:xfrm>
                <a:off x="1760898" y="3180419"/>
                <a:ext cx="221673" cy="369332"/>
              </a:xfrm>
              <a:prstGeom prst="rect">
                <a:avLst/>
              </a:prstGeom>
              <a:blipFill>
                <a:blip r:embed="rId11"/>
                <a:stretch>
                  <a:fillRect r="-72222"/>
                </a:stretch>
              </a:blipFill>
            </p:spPr>
            <p:txBody>
              <a:bodyPr/>
              <a:lstStyle/>
              <a:p>
                <a:r>
                  <a:rPr lang="en-US">
                    <a:noFill/>
                  </a:rPr>
                  <a:t> </a:t>
                </a:r>
              </a:p>
            </p:txBody>
          </p:sp>
        </mc:Fallback>
      </mc:AlternateContent>
      <p:cxnSp>
        <p:nvCxnSpPr>
          <p:cNvPr id="68" name="Straight Arrow Connector 67">
            <a:extLst>
              <a:ext uri="{FF2B5EF4-FFF2-40B4-BE49-F238E27FC236}">
                <a16:creationId xmlns:a16="http://schemas.microsoft.com/office/drawing/2014/main" id="{E51F04B1-D717-4416-BF86-607179444590}"/>
              </a:ext>
            </a:extLst>
          </p:cNvPr>
          <p:cNvCxnSpPr>
            <a:cxnSpLocks/>
          </p:cNvCxnSpPr>
          <p:nvPr/>
        </p:nvCxnSpPr>
        <p:spPr>
          <a:xfrm flipV="1">
            <a:off x="1254237" y="4444801"/>
            <a:ext cx="1155123" cy="577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69" name="TextBox 68">
                <a:extLst>
                  <a:ext uri="{FF2B5EF4-FFF2-40B4-BE49-F238E27FC236}">
                    <a16:creationId xmlns:a16="http://schemas.microsoft.com/office/drawing/2014/main" id="{52654764-BAC0-413B-8D40-4D8B30FB2DFD}"/>
                  </a:ext>
                </a:extLst>
              </p:cNvPr>
              <p:cNvSpPr txBox="1"/>
              <p:nvPr/>
            </p:nvSpPr>
            <p:spPr>
              <a:xfrm>
                <a:off x="2383671" y="4307643"/>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US" dirty="0"/>
              </a:p>
            </p:txBody>
          </p:sp>
        </mc:Choice>
        <mc:Fallback>
          <p:sp>
            <p:nvSpPr>
              <p:cNvPr id="69" name="TextBox 68">
                <a:extLst>
                  <a:ext uri="{FF2B5EF4-FFF2-40B4-BE49-F238E27FC236}">
                    <a16:creationId xmlns:a16="http://schemas.microsoft.com/office/drawing/2014/main" id="{52654764-BAC0-413B-8D40-4D8B30FB2DFD}"/>
                  </a:ext>
                </a:extLst>
              </p:cNvPr>
              <p:cNvSpPr txBox="1">
                <a:spLocks noRot="1" noChangeAspect="1" noMove="1" noResize="1" noEditPoints="1" noAdjustHandles="1" noChangeArrowheads="1" noChangeShapeType="1" noTextEdit="1"/>
              </p:cNvSpPr>
              <p:nvPr/>
            </p:nvSpPr>
            <p:spPr>
              <a:xfrm>
                <a:off x="2383671" y="4307643"/>
                <a:ext cx="221673" cy="369332"/>
              </a:xfrm>
              <a:prstGeom prst="rect">
                <a:avLst/>
              </a:prstGeom>
              <a:blipFill>
                <a:blip r:embed="rId12"/>
                <a:stretch>
                  <a:fillRect r="-44444"/>
                </a:stretch>
              </a:blipFill>
            </p:spPr>
            <p:txBody>
              <a:bodyPr/>
              <a:lstStyle/>
              <a:p>
                <a:r>
                  <a:rPr lang="en-US">
                    <a:noFill/>
                  </a:rPr>
                  <a:t> </a:t>
                </a:r>
              </a:p>
            </p:txBody>
          </p:sp>
        </mc:Fallback>
      </mc:AlternateContent>
      <p:sp>
        <p:nvSpPr>
          <p:cNvPr id="70" name="Arc 69">
            <a:extLst>
              <a:ext uri="{FF2B5EF4-FFF2-40B4-BE49-F238E27FC236}">
                <a16:creationId xmlns:a16="http://schemas.microsoft.com/office/drawing/2014/main" id="{9C299065-0808-4F43-B555-2F9F62E7C505}"/>
              </a:ext>
            </a:extLst>
          </p:cNvPr>
          <p:cNvSpPr/>
          <p:nvPr/>
        </p:nvSpPr>
        <p:spPr>
          <a:xfrm rot="989231">
            <a:off x="1790286" y="3518147"/>
            <a:ext cx="317500" cy="317500"/>
          </a:xfrm>
          <a:prstGeom prst="arc">
            <a:avLst>
              <a:gd name="adj1" fmla="val 16200000"/>
              <a:gd name="adj2" fmla="val 1454683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3" name="Group 72">
            <a:extLst>
              <a:ext uri="{FF2B5EF4-FFF2-40B4-BE49-F238E27FC236}">
                <a16:creationId xmlns:a16="http://schemas.microsoft.com/office/drawing/2014/main" id="{E6BF864F-9A16-4B7A-AEC7-CF53931AFD0D}"/>
              </a:ext>
            </a:extLst>
          </p:cNvPr>
          <p:cNvGrpSpPr/>
          <p:nvPr/>
        </p:nvGrpSpPr>
        <p:grpSpPr>
          <a:xfrm>
            <a:off x="2143629" y="3465891"/>
            <a:ext cx="643065" cy="379429"/>
            <a:chOff x="3681664" y="2405266"/>
            <a:chExt cx="657726" cy="609600"/>
          </a:xfrm>
        </p:grpSpPr>
        <p:sp>
          <p:nvSpPr>
            <p:cNvPr id="74" name="Arrow: Down 73">
              <a:extLst>
                <a:ext uri="{FF2B5EF4-FFF2-40B4-BE49-F238E27FC236}">
                  <a16:creationId xmlns:a16="http://schemas.microsoft.com/office/drawing/2014/main" id="{3B1140C7-6E8C-4DD3-94A8-68628C972E14}"/>
                </a:ext>
              </a:extLst>
            </p:cNvPr>
            <p:cNvSpPr/>
            <p:nvPr/>
          </p:nvSpPr>
          <p:spPr>
            <a:xfrm rot="16200000">
              <a:off x="3705727" y="2381203"/>
              <a:ext cx="609600" cy="65772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75" name="TextBox 74">
                  <a:extLst>
                    <a:ext uri="{FF2B5EF4-FFF2-40B4-BE49-F238E27FC236}">
                      <a16:creationId xmlns:a16="http://schemas.microsoft.com/office/drawing/2014/main" id="{3B56CD5B-923A-4B2A-88C5-FD3823D37D07}"/>
                    </a:ext>
                  </a:extLst>
                </p:cNvPr>
                <p:cNvSpPr txBox="1"/>
                <p:nvPr/>
              </p:nvSpPr>
              <p:spPr>
                <a:xfrm>
                  <a:off x="3692278" y="2527267"/>
                  <a:ext cx="541020" cy="44503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rPr>
                          <m:t>𝑊</m:t>
                        </m:r>
                      </m:oMath>
                    </m:oMathPara>
                  </a14:m>
                  <a:endParaRPr lang="en-US" sz="1200" dirty="0">
                    <a:solidFill>
                      <a:schemeClr val="bg1"/>
                    </a:solidFill>
                  </a:endParaRPr>
                </a:p>
              </p:txBody>
            </p:sp>
          </mc:Choice>
          <mc:Fallback>
            <p:sp>
              <p:nvSpPr>
                <p:cNvPr id="75" name="TextBox 74">
                  <a:extLst>
                    <a:ext uri="{FF2B5EF4-FFF2-40B4-BE49-F238E27FC236}">
                      <a16:creationId xmlns:a16="http://schemas.microsoft.com/office/drawing/2014/main" id="{3B56CD5B-923A-4B2A-88C5-FD3823D37D07}"/>
                    </a:ext>
                  </a:extLst>
                </p:cNvPr>
                <p:cNvSpPr txBox="1">
                  <a:spLocks noRot="1" noChangeAspect="1" noMove="1" noResize="1" noEditPoints="1" noAdjustHandles="1" noChangeArrowheads="1" noChangeShapeType="1" noTextEdit="1"/>
                </p:cNvSpPr>
                <p:nvPr/>
              </p:nvSpPr>
              <p:spPr>
                <a:xfrm>
                  <a:off x="3692278" y="2527267"/>
                  <a:ext cx="541020" cy="445034"/>
                </a:xfrm>
                <a:prstGeom prst="rect">
                  <a:avLst/>
                </a:prstGeom>
                <a:blipFill>
                  <a:blip r:embed="rId13"/>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77" name="TextBox 76">
                <a:extLst>
                  <a:ext uri="{FF2B5EF4-FFF2-40B4-BE49-F238E27FC236}">
                    <a16:creationId xmlns:a16="http://schemas.microsoft.com/office/drawing/2014/main" id="{9C7EB8AF-E253-4CB7-8C23-96B3A0999DBC}"/>
                  </a:ext>
                </a:extLst>
              </p:cNvPr>
              <p:cNvSpPr txBox="1"/>
              <p:nvPr/>
            </p:nvSpPr>
            <p:spPr>
              <a:xfrm>
                <a:off x="1676513" y="4663961"/>
                <a:ext cx="5524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𝑇</m:t>
                          </m:r>
                        </m:e>
                        <m:sub>
                          <m:r>
                            <a:rPr lang="en-US" sz="1800" b="0" i="1" smtClean="0">
                              <a:solidFill>
                                <a:schemeClr val="tx1"/>
                              </a:solidFill>
                              <a:latin typeface="Cambria Math" panose="02040503050406030204" pitchFamily="18" charset="0"/>
                            </a:rPr>
                            <m:t>𝐶</m:t>
                          </m:r>
                        </m:sub>
                      </m:sSub>
                    </m:oMath>
                  </m:oMathPara>
                </a14:m>
                <a:endParaRPr lang="en-US" dirty="0"/>
              </a:p>
            </p:txBody>
          </p:sp>
        </mc:Choice>
        <mc:Fallback>
          <p:sp>
            <p:nvSpPr>
              <p:cNvPr id="77" name="TextBox 76">
                <a:extLst>
                  <a:ext uri="{FF2B5EF4-FFF2-40B4-BE49-F238E27FC236}">
                    <a16:creationId xmlns:a16="http://schemas.microsoft.com/office/drawing/2014/main" id="{9C7EB8AF-E253-4CB7-8C23-96B3A0999DBC}"/>
                  </a:ext>
                </a:extLst>
              </p:cNvPr>
              <p:cNvSpPr txBox="1">
                <a:spLocks noRot="1" noChangeAspect="1" noMove="1" noResize="1" noEditPoints="1" noAdjustHandles="1" noChangeArrowheads="1" noChangeShapeType="1" noTextEdit="1"/>
              </p:cNvSpPr>
              <p:nvPr/>
            </p:nvSpPr>
            <p:spPr>
              <a:xfrm>
                <a:off x="1676513" y="4663961"/>
                <a:ext cx="552450" cy="369332"/>
              </a:xfrm>
              <a:prstGeom prst="rect">
                <a:avLst/>
              </a:prstGeom>
              <a:blipFill>
                <a:blip r:embed="rId14"/>
                <a:stretch>
                  <a:fillRect/>
                </a:stretch>
              </a:blipFill>
            </p:spPr>
            <p:txBody>
              <a:bodyPr/>
              <a:lstStyle/>
              <a:p>
                <a:r>
                  <a:rPr lang="en-US">
                    <a:noFill/>
                  </a:rPr>
                  <a:t> </a:t>
                </a:r>
              </a:p>
            </p:txBody>
          </p:sp>
        </mc:Fallback>
      </mc:AlternateContent>
      <p:grpSp>
        <p:nvGrpSpPr>
          <p:cNvPr id="80" name="Group 79">
            <a:extLst>
              <a:ext uri="{FF2B5EF4-FFF2-40B4-BE49-F238E27FC236}">
                <a16:creationId xmlns:a16="http://schemas.microsoft.com/office/drawing/2014/main" id="{2AFD23F0-D430-4583-87C7-1C8F88E8C4B7}"/>
              </a:ext>
            </a:extLst>
          </p:cNvPr>
          <p:cNvGrpSpPr/>
          <p:nvPr/>
        </p:nvGrpSpPr>
        <p:grpSpPr>
          <a:xfrm>
            <a:off x="2840578" y="3255220"/>
            <a:ext cx="994602" cy="573213"/>
            <a:chOff x="4570060" y="2363998"/>
            <a:chExt cx="994602" cy="573213"/>
          </a:xfrm>
        </p:grpSpPr>
        <p:sp>
          <p:nvSpPr>
            <p:cNvPr id="81" name="Right Triangle 80">
              <a:extLst>
                <a:ext uri="{FF2B5EF4-FFF2-40B4-BE49-F238E27FC236}">
                  <a16:creationId xmlns:a16="http://schemas.microsoft.com/office/drawing/2014/main" id="{E178683D-81F4-454C-ACD8-E6EBD2DA05D7}"/>
                </a:ext>
              </a:extLst>
            </p:cNvPr>
            <p:cNvSpPr/>
            <p:nvPr/>
          </p:nvSpPr>
          <p:spPr>
            <a:xfrm>
              <a:off x="4570060" y="2547938"/>
              <a:ext cx="994602" cy="389273"/>
            </a:xfrm>
            <a:prstGeom prst="r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2788C7EA-91B9-4219-BFF6-C40BA2118D4C}"/>
                </a:ext>
              </a:extLst>
            </p:cNvPr>
            <p:cNvSpPr/>
            <p:nvPr/>
          </p:nvSpPr>
          <p:spPr>
            <a:xfrm rot="1265415">
              <a:off x="4601246" y="2363998"/>
              <a:ext cx="225874" cy="2258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D6622F0F-CE95-4E7F-A4B8-8B296A74F0E1}"/>
              </a:ext>
            </a:extLst>
          </p:cNvPr>
          <p:cNvGrpSpPr/>
          <p:nvPr/>
        </p:nvGrpSpPr>
        <p:grpSpPr>
          <a:xfrm>
            <a:off x="2838690" y="4034777"/>
            <a:ext cx="1064302" cy="389273"/>
            <a:chOff x="5751160" y="2547938"/>
            <a:chExt cx="1064302" cy="389273"/>
          </a:xfrm>
        </p:grpSpPr>
        <p:sp>
          <p:nvSpPr>
            <p:cNvPr id="84" name="Right Triangle 83">
              <a:extLst>
                <a:ext uri="{FF2B5EF4-FFF2-40B4-BE49-F238E27FC236}">
                  <a16:creationId xmlns:a16="http://schemas.microsoft.com/office/drawing/2014/main" id="{659AA548-F3B2-4C9C-92D4-14AD9FF06413}"/>
                </a:ext>
              </a:extLst>
            </p:cNvPr>
            <p:cNvSpPr/>
            <p:nvPr/>
          </p:nvSpPr>
          <p:spPr>
            <a:xfrm>
              <a:off x="5751160" y="2547938"/>
              <a:ext cx="994602" cy="389273"/>
            </a:xfrm>
            <a:prstGeom prst="r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4F5AB6EE-52CC-4820-962C-CB3046FCCD72}"/>
                </a:ext>
              </a:extLst>
            </p:cNvPr>
            <p:cNvSpPr/>
            <p:nvPr/>
          </p:nvSpPr>
          <p:spPr>
            <a:xfrm rot="1265415">
              <a:off x="6589588" y="2675925"/>
              <a:ext cx="225874" cy="2258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3EABACB2-6DEF-4304-B9D6-C692D35D5B56}"/>
              </a:ext>
            </a:extLst>
          </p:cNvPr>
          <p:cNvGrpSpPr/>
          <p:nvPr/>
        </p:nvGrpSpPr>
        <p:grpSpPr>
          <a:xfrm>
            <a:off x="3995581" y="4105616"/>
            <a:ext cx="643065" cy="379429"/>
            <a:chOff x="5287576" y="3926379"/>
            <a:chExt cx="643065" cy="379429"/>
          </a:xfrm>
        </p:grpSpPr>
        <p:sp>
          <p:nvSpPr>
            <p:cNvPr id="87" name="Arrow: Down 86">
              <a:extLst>
                <a:ext uri="{FF2B5EF4-FFF2-40B4-BE49-F238E27FC236}">
                  <a16:creationId xmlns:a16="http://schemas.microsoft.com/office/drawing/2014/main" id="{E53C1B68-319F-4352-B1E8-264BBD7163B9}"/>
                </a:ext>
              </a:extLst>
            </p:cNvPr>
            <p:cNvSpPr/>
            <p:nvPr/>
          </p:nvSpPr>
          <p:spPr>
            <a:xfrm rot="16200000">
              <a:off x="5419394" y="3794561"/>
              <a:ext cx="379429" cy="64306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88" name="TextBox 87">
                  <a:extLst>
                    <a:ext uri="{FF2B5EF4-FFF2-40B4-BE49-F238E27FC236}">
                      <a16:creationId xmlns:a16="http://schemas.microsoft.com/office/drawing/2014/main" id="{0F82C9A6-7FE6-4593-ACEC-093EFFF81122}"/>
                    </a:ext>
                  </a:extLst>
                </p:cNvPr>
                <p:cNvSpPr txBox="1"/>
                <p:nvPr/>
              </p:nvSpPr>
              <p:spPr>
                <a:xfrm>
                  <a:off x="5287576" y="3952415"/>
                  <a:ext cx="528960"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200" b="0" i="1" smtClean="0">
                                <a:solidFill>
                                  <a:schemeClr val="bg1"/>
                                </a:solidFill>
                                <a:latin typeface="Cambria Math" panose="02040503050406030204" pitchFamily="18" charset="0"/>
                              </a:rPr>
                            </m:ctrlPr>
                          </m:sSubPr>
                          <m:e>
                            <m:r>
                              <a:rPr lang="en-US" sz="1200" b="0" i="1" smtClean="0">
                                <a:solidFill>
                                  <a:schemeClr val="bg1"/>
                                </a:solidFill>
                                <a:latin typeface="Cambria Math" panose="02040503050406030204" pitchFamily="18" charset="0"/>
                              </a:rPr>
                              <m:t>𝑄</m:t>
                            </m:r>
                          </m:e>
                          <m:sub>
                            <m:r>
                              <a:rPr lang="en-US" sz="1200" b="0" i="1" smtClean="0">
                                <a:solidFill>
                                  <a:schemeClr val="bg1"/>
                                </a:solidFill>
                                <a:latin typeface="Cambria Math" panose="02040503050406030204" pitchFamily="18" charset="0"/>
                              </a:rPr>
                              <m:t>𝑊</m:t>
                            </m:r>
                          </m:sub>
                        </m:sSub>
                      </m:oMath>
                    </m:oMathPara>
                  </a14:m>
                  <a:endParaRPr lang="en-US" sz="1200" dirty="0">
                    <a:solidFill>
                      <a:schemeClr val="bg1"/>
                    </a:solidFill>
                  </a:endParaRPr>
                </a:p>
              </p:txBody>
            </p:sp>
          </mc:Choice>
          <mc:Fallback>
            <p:sp>
              <p:nvSpPr>
                <p:cNvPr id="88" name="TextBox 87">
                  <a:extLst>
                    <a:ext uri="{FF2B5EF4-FFF2-40B4-BE49-F238E27FC236}">
                      <a16:creationId xmlns:a16="http://schemas.microsoft.com/office/drawing/2014/main" id="{0F82C9A6-7FE6-4593-ACEC-093EFFF81122}"/>
                    </a:ext>
                  </a:extLst>
                </p:cNvPr>
                <p:cNvSpPr txBox="1">
                  <a:spLocks noRot="1" noChangeAspect="1" noMove="1" noResize="1" noEditPoints="1" noAdjustHandles="1" noChangeArrowheads="1" noChangeShapeType="1" noTextEdit="1"/>
                </p:cNvSpPr>
                <p:nvPr/>
              </p:nvSpPr>
              <p:spPr>
                <a:xfrm>
                  <a:off x="5287576" y="3952415"/>
                  <a:ext cx="528960" cy="276999"/>
                </a:xfrm>
                <a:prstGeom prst="rect">
                  <a:avLst/>
                </a:prstGeom>
                <a:blipFill>
                  <a:blip r:embed="rId15"/>
                  <a:stretch>
                    <a:fillRect/>
                  </a:stretch>
                </a:blipFill>
              </p:spPr>
              <p:txBody>
                <a:bodyPr/>
                <a:lstStyle/>
                <a:p>
                  <a:r>
                    <a:rPr lang="en-US">
                      <a:noFill/>
                    </a:rPr>
                    <a:t> </a:t>
                  </a:r>
                </a:p>
              </p:txBody>
            </p:sp>
          </mc:Fallback>
        </mc:AlternateContent>
      </p:grpSp>
      <p:sp>
        <p:nvSpPr>
          <p:cNvPr id="89" name="Rectangle 88">
            <a:extLst>
              <a:ext uri="{FF2B5EF4-FFF2-40B4-BE49-F238E27FC236}">
                <a16:creationId xmlns:a16="http://schemas.microsoft.com/office/drawing/2014/main" id="{32F21730-4533-46BD-B54E-BB4C66A74E45}"/>
              </a:ext>
            </a:extLst>
          </p:cNvPr>
          <p:cNvSpPr/>
          <p:nvPr/>
        </p:nvSpPr>
        <p:spPr>
          <a:xfrm>
            <a:off x="4741420" y="2909199"/>
            <a:ext cx="1616446" cy="1651049"/>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Arrow Connector 89">
            <a:extLst>
              <a:ext uri="{FF2B5EF4-FFF2-40B4-BE49-F238E27FC236}">
                <a16:creationId xmlns:a16="http://schemas.microsoft.com/office/drawing/2014/main" id="{A3B3D71D-F0E3-43E7-9E57-EAF7B7C6F092}"/>
              </a:ext>
            </a:extLst>
          </p:cNvPr>
          <p:cNvCxnSpPr>
            <a:cxnSpLocks/>
          </p:cNvCxnSpPr>
          <p:nvPr/>
        </p:nvCxnSpPr>
        <p:spPr>
          <a:xfrm>
            <a:off x="5121542" y="5022573"/>
            <a:ext cx="15996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58864ACB-7729-4812-9A26-4BA1CF36501C}"/>
              </a:ext>
            </a:extLst>
          </p:cNvPr>
          <p:cNvCxnSpPr>
            <a:cxnSpLocks/>
          </p:cNvCxnSpPr>
          <p:nvPr/>
        </p:nvCxnSpPr>
        <p:spPr>
          <a:xfrm flipV="1">
            <a:off x="5121542" y="3322505"/>
            <a:ext cx="0" cy="1700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92" name="TextBox 91">
                <a:extLst>
                  <a:ext uri="{FF2B5EF4-FFF2-40B4-BE49-F238E27FC236}">
                    <a16:creationId xmlns:a16="http://schemas.microsoft.com/office/drawing/2014/main" id="{9F3CC621-79F5-466C-A012-9C686515774F}"/>
                  </a:ext>
                </a:extLst>
              </p:cNvPr>
              <p:cNvSpPr txBox="1"/>
              <p:nvPr/>
            </p:nvSpPr>
            <p:spPr>
              <a:xfrm>
                <a:off x="4748623" y="3207578"/>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oMath>
                  </m:oMathPara>
                </a14:m>
                <a:endParaRPr lang="en-US" dirty="0"/>
              </a:p>
            </p:txBody>
          </p:sp>
        </mc:Choice>
        <mc:Fallback>
          <p:sp>
            <p:nvSpPr>
              <p:cNvPr id="92" name="TextBox 91">
                <a:extLst>
                  <a:ext uri="{FF2B5EF4-FFF2-40B4-BE49-F238E27FC236}">
                    <a16:creationId xmlns:a16="http://schemas.microsoft.com/office/drawing/2014/main" id="{9F3CC621-79F5-466C-A012-9C686515774F}"/>
                  </a:ext>
                </a:extLst>
              </p:cNvPr>
              <p:cNvSpPr txBox="1">
                <a:spLocks noRot="1" noChangeAspect="1" noMove="1" noResize="1" noEditPoints="1" noAdjustHandles="1" noChangeArrowheads="1" noChangeShapeType="1" noTextEdit="1"/>
              </p:cNvSpPr>
              <p:nvPr/>
            </p:nvSpPr>
            <p:spPr>
              <a:xfrm>
                <a:off x="4748623" y="3207578"/>
                <a:ext cx="221673" cy="369332"/>
              </a:xfrm>
              <a:prstGeom prst="rect">
                <a:avLst/>
              </a:prstGeom>
              <a:blipFill>
                <a:blip r:embed="rId16"/>
                <a:stretch>
                  <a:fillRect r="-444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3" name="TextBox 92">
                <a:extLst>
                  <a:ext uri="{FF2B5EF4-FFF2-40B4-BE49-F238E27FC236}">
                    <a16:creationId xmlns:a16="http://schemas.microsoft.com/office/drawing/2014/main" id="{95202117-4D19-4E28-9C66-E5B3C3B6486A}"/>
                  </a:ext>
                </a:extLst>
              </p:cNvPr>
              <p:cNvSpPr txBox="1"/>
              <p:nvPr/>
            </p:nvSpPr>
            <p:spPr>
              <a:xfrm>
                <a:off x="6499492" y="5069563"/>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oMath>
                  </m:oMathPara>
                </a14:m>
                <a:endParaRPr lang="en-US" dirty="0"/>
              </a:p>
            </p:txBody>
          </p:sp>
        </mc:Choice>
        <mc:Fallback>
          <p:sp>
            <p:nvSpPr>
              <p:cNvPr id="93" name="TextBox 92">
                <a:extLst>
                  <a:ext uri="{FF2B5EF4-FFF2-40B4-BE49-F238E27FC236}">
                    <a16:creationId xmlns:a16="http://schemas.microsoft.com/office/drawing/2014/main" id="{95202117-4D19-4E28-9C66-E5B3C3B6486A}"/>
                  </a:ext>
                </a:extLst>
              </p:cNvPr>
              <p:cNvSpPr txBox="1">
                <a:spLocks noRot="1" noChangeAspect="1" noMove="1" noResize="1" noEditPoints="1" noAdjustHandles="1" noChangeArrowheads="1" noChangeShapeType="1" noTextEdit="1"/>
              </p:cNvSpPr>
              <p:nvPr/>
            </p:nvSpPr>
            <p:spPr>
              <a:xfrm>
                <a:off x="6499492" y="5069563"/>
                <a:ext cx="221673" cy="369332"/>
              </a:xfrm>
              <a:prstGeom prst="rect">
                <a:avLst/>
              </a:prstGeom>
              <a:blipFill>
                <a:blip r:embed="rId17"/>
                <a:stretch>
                  <a:fillRect r="-43243"/>
                </a:stretch>
              </a:blipFill>
            </p:spPr>
            <p:txBody>
              <a:bodyPr/>
              <a:lstStyle/>
              <a:p>
                <a:r>
                  <a:rPr lang="en-US">
                    <a:noFill/>
                  </a:rPr>
                  <a:t> </a:t>
                </a:r>
              </a:p>
            </p:txBody>
          </p:sp>
        </mc:Fallback>
      </mc:AlternateContent>
      <p:sp>
        <p:nvSpPr>
          <p:cNvPr id="94" name="Oval 93">
            <a:extLst>
              <a:ext uri="{FF2B5EF4-FFF2-40B4-BE49-F238E27FC236}">
                <a16:creationId xmlns:a16="http://schemas.microsoft.com/office/drawing/2014/main" id="{DD2BE9CE-2523-47DE-AC65-F0D3CC0B8458}"/>
              </a:ext>
            </a:extLst>
          </p:cNvPr>
          <p:cNvSpPr/>
          <p:nvPr/>
        </p:nvSpPr>
        <p:spPr>
          <a:xfrm>
            <a:off x="5789261" y="3480462"/>
            <a:ext cx="54161" cy="5416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5" name="TextBox 94">
                <a:extLst>
                  <a:ext uri="{FF2B5EF4-FFF2-40B4-BE49-F238E27FC236}">
                    <a16:creationId xmlns:a16="http://schemas.microsoft.com/office/drawing/2014/main" id="{7049B0FF-A78C-4723-ACD7-250AF6E1E491}"/>
                  </a:ext>
                </a:extLst>
              </p:cNvPr>
              <p:cNvSpPr txBox="1"/>
              <p:nvPr/>
            </p:nvSpPr>
            <p:spPr>
              <a:xfrm>
                <a:off x="5628203" y="3180419"/>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ℬ</m:t>
                      </m:r>
                    </m:oMath>
                  </m:oMathPara>
                </a14:m>
                <a:endParaRPr lang="en-US" dirty="0"/>
              </a:p>
            </p:txBody>
          </p:sp>
        </mc:Choice>
        <mc:Fallback>
          <p:sp>
            <p:nvSpPr>
              <p:cNvPr id="95" name="TextBox 94">
                <a:extLst>
                  <a:ext uri="{FF2B5EF4-FFF2-40B4-BE49-F238E27FC236}">
                    <a16:creationId xmlns:a16="http://schemas.microsoft.com/office/drawing/2014/main" id="{7049B0FF-A78C-4723-ACD7-250AF6E1E491}"/>
                  </a:ext>
                </a:extLst>
              </p:cNvPr>
              <p:cNvSpPr txBox="1">
                <a:spLocks noRot="1" noChangeAspect="1" noMove="1" noResize="1" noEditPoints="1" noAdjustHandles="1" noChangeArrowheads="1" noChangeShapeType="1" noTextEdit="1"/>
              </p:cNvSpPr>
              <p:nvPr/>
            </p:nvSpPr>
            <p:spPr>
              <a:xfrm>
                <a:off x="5628203" y="3180419"/>
                <a:ext cx="221673" cy="369332"/>
              </a:xfrm>
              <a:prstGeom prst="rect">
                <a:avLst/>
              </a:prstGeom>
              <a:blipFill>
                <a:blip r:embed="rId18"/>
                <a:stretch>
                  <a:fillRect r="-48649"/>
                </a:stretch>
              </a:blipFill>
            </p:spPr>
            <p:txBody>
              <a:bodyPr/>
              <a:lstStyle/>
              <a:p>
                <a:r>
                  <a:rPr lang="en-US">
                    <a:noFill/>
                  </a:rPr>
                  <a:t> </a:t>
                </a:r>
              </a:p>
            </p:txBody>
          </p:sp>
        </mc:Fallback>
      </mc:AlternateContent>
      <p:cxnSp>
        <p:nvCxnSpPr>
          <p:cNvPr id="96" name="Straight Arrow Connector 95">
            <a:extLst>
              <a:ext uri="{FF2B5EF4-FFF2-40B4-BE49-F238E27FC236}">
                <a16:creationId xmlns:a16="http://schemas.microsoft.com/office/drawing/2014/main" id="{1C4CC24D-1020-4AFB-A2C7-5C319D7F16A0}"/>
              </a:ext>
            </a:extLst>
          </p:cNvPr>
          <p:cNvCxnSpPr>
            <a:cxnSpLocks/>
          </p:cNvCxnSpPr>
          <p:nvPr/>
        </p:nvCxnSpPr>
        <p:spPr>
          <a:xfrm flipV="1">
            <a:off x="5121542" y="4444801"/>
            <a:ext cx="1155123" cy="577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97" name="TextBox 96">
                <a:extLst>
                  <a:ext uri="{FF2B5EF4-FFF2-40B4-BE49-F238E27FC236}">
                    <a16:creationId xmlns:a16="http://schemas.microsoft.com/office/drawing/2014/main" id="{6C7BF22F-50B2-44B0-BBB6-DB8FA6399E85}"/>
                  </a:ext>
                </a:extLst>
              </p:cNvPr>
              <p:cNvSpPr txBox="1"/>
              <p:nvPr/>
            </p:nvSpPr>
            <p:spPr>
              <a:xfrm>
                <a:off x="6250976" y="4307643"/>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US" dirty="0"/>
              </a:p>
            </p:txBody>
          </p:sp>
        </mc:Choice>
        <mc:Fallback>
          <p:sp>
            <p:nvSpPr>
              <p:cNvPr id="97" name="TextBox 96">
                <a:extLst>
                  <a:ext uri="{FF2B5EF4-FFF2-40B4-BE49-F238E27FC236}">
                    <a16:creationId xmlns:a16="http://schemas.microsoft.com/office/drawing/2014/main" id="{6C7BF22F-50B2-44B0-BBB6-DB8FA6399E85}"/>
                  </a:ext>
                </a:extLst>
              </p:cNvPr>
              <p:cNvSpPr txBox="1">
                <a:spLocks noRot="1" noChangeAspect="1" noMove="1" noResize="1" noEditPoints="1" noAdjustHandles="1" noChangeArrowheads="1" noChangeShapeType="1" noTextEdit="1"/>
              </p:cNvSpPr>
              <p:nvPr/>
            </p:nvSpPr>
            <p:spPr>
              <a:xfrm>
                <a:off x="6250976" y="4307643"/>
                <a:ext cx="221673" cy="369332"/>
              </a:xfrm>
              <a:prstGeom prst="rect">
                <a:avLst/>
              </a:prstGeom>
              <a:blipFill>
                <a:blip r:embed="rId19"/>
                <a:stretch>
                  <a:fillRect r="-4054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2" name="TextBox 101">
                <a:extLst>
                  <a:ext uri="{FF2B5EF4-FFF2-40B4-BE49-F238E27FC236}">
                    <a16:creationId xmlns:a16="http://schemas.microsoft.com/office/drawing/2014/main" id="{ED5857A7-CA55-4999-BE04-8598D0050416}"/>
                  </a:ext>
                </a:extLst>
              </p:cNvPr>
              <p:cNvSpPr txBox="1"/>
              <p:nvPr/>
            </p:nvSpPr>
            <p:spPr>
              <a:xfrm>
                <a:off x="5879357" y="4485045"/>
                <a:ext cx="5524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𝑇</m:t>
                          </m:r>
                        </m:e>
                        <m:sub>
                          <m:r>
                            <a:rPr lang="en-US" sz="1800" b="0" i="1" smtClean="0">
                              <a:solidFill>
                                <a:schemeClr val="tx1"/>
                              </a:solidFill>
                              <a:latin typeface="Cambria Math" panose="02040503050406030204" pitchFamily="18" charset="0"/>
                            </a:rPr>
                            <m:t>𝐻</m:t>
                          </m:r>
                        </m:sub>
                      </m:sSub>
                    </m:oMath>
                  </m:oMathPara>
                </a14:m>
                <a:endParaRPr lang="en-US" dirty="0"/>
              </a:p>
            </p:txBody>
          </p:sp>
        </mc:Choice>
        <mc:Fallback>
          <p:sp>
            <p:nvSpPr>
              <p:cNvPr id="102" name="TextBox 101">
                <a:extLst>
                  <a:ext uri="{FF2B5EF4-FFF2-40B4-BE49-F238E27FC236}">
                    <a16:creationId xmlns:a16="http://schemas.microsoft.com/office/drawing/2014/main" id="{ED5857A7-CA55-4999-BE04-8598D0050416}"/>
                  </a:ext>
                </a:extLst>
              </p:cNvPr>
              <p:cNvSpPr txBox="1">
                <a:spLocks noRot="1" noChangeAspect="1" noMove="1" noResize="1" noEditPoints="1" noAdjustHandles="1" noChangeArrowheads="1" noChangeShapeType="1" noTextEdit="1"/>
              </p:cNvSpPr>
              <p:nvPr/>
            </p:nvSpPr>
            <p:spPr>
              <a:xfrm>
                <a:off x="5879357" y="4485045"/>
                <a:ext cx="552450" cy="369332"/>
              </a:xfrm>
              <a:prstGeom prst="rect">
                <a:avLst/>
              </a:prstGeom>
              <a:blipFill>
                <a:blip r:embed="rId20"/>
                <a:stretch>
                  <a:fillRect/>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6C18E87E-F17A-4776-9EE4-747C46C1443F}"/>
              </a:ext>
            </a:extLst>
          </p:cNvPr>
          <p:cNvCxnSpPr>
            <a:cxnSpLocks/>
          </p:cNvCxnSpPr>
          <p:nvPr/>
        </p:nvCxnSpPr>
        <p:spPr>
          <a:xfrm>
            <a:off x="1902516" y="4697047"/>
            <a:ext cx="3796587" cy="3556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3" name="Arrow: Down 102">
            <a:extLst>
              <a:ext uri="{FF2B5EF4-FFF2-40B4-BE49-F238E27FC236}">
                <a16:creationId xmlns:a16="http://schemas.microsoft.com/office/drawing/2014/main" id="{D8730587-A03A-4917-AD0A-1C755B8DCF39}"/>
              </a:ext>
            </a:extLst>
          </p:cNvPr>
          <p:cNvSpPr/>
          <p:nvPr/>
        </p:nvSpPr>
        <p:spPr>
          <a:xfrm>
            <a:off x="2981286" y="3787165"/>
            <a:ext cx="394555" cy="38927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81428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1051986-A22C-4CCF-82B2-9860D7F24BD2}"/>
              </a:ext>
            </a:extLst>
          </p:cNvPr>
          <p:cNvGrpSpPr/>
          <p:nvPr/>
        </p:nvGrpSpPr>
        <p:grpSpPr>
          <a:xfrm>
            <a:off x="1680605" y="1539267"/>
            <a:ext cx="969170" cy="2197949"/>
            <a:chOff x="1680605" y="1539267"/>
            <a:chExt cx="969170" cy="2197949"/>
          </a:xfrm>
        </p:grpSpPr>
        <p:sp>
          <p:nvSpPr>
            <p:cNvPr id="5" name="Oval 4">
              <a:extLst>
                <a:ext uri="{FF2B5EF4-FFF2-40B4-BE49-F238E27FC236}">
                  <a16:creationId xmlns:a16="http://schemas.microsoft.com/office/drawing/2014/main" id="{167B6EF3-9016-4EC7-B30A-236D4EE94F8D}"/>
                </a:ext>
              </a:extLst>
            </p:cNvPr>
            <p:cNvSpPr/>
            <p:nvPr/>
          </p:nvSpPr>
          <p:spPr>
            <a:xfrm>
              <a:off x="1680605" y="3530737"/>
              <a:ext cx="969169" cy="206479"/>
            </a:xfrm>
            <a:prstGeom prst="ellipse">
              <a:avLst/>
            </a:prstGeom>
            <a:noFill/>
            <a:ln>
              <a:solidFill>
                <a:schemeClr val="tx1">
                  <a:alpha val="99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76312655-DA1B-4D4D-BFAA-16EE9815D369}"/>
                </a:ext>
              </a:extLst>
            </p:cNvPr>
            <p:cNvGrpSpPr/>
            <p:nvPr/>
          </p:nvGrpSpPr>
          <p:grpSpPr>
            <a:xfrm>
              <a:off x="1680605" y="1539267"/>
              <a:ext cx="969170" cy="2194029"/>
              <a:chOff x="1680605" y="1539267"/>
              <a:chExt cx="969170" cy="2194029"/>
            </a:xfrm>
          </p:grpSpPr>
          <p:sp>
            <p:nvSpPr>
              <p:cNvPr id="7" name="Rectangle 6">
                <a:extLst>
                  <a:ext uri="{FF2B5EF4-FFF2-40B4-BE49-F238E27FC236}">
                    <a16:creationId xmlns:a16="http://schemas.microsoft.com/office/drawing/2014/main" id="{EAA8B02B-43F9-41D4-9325-D70014CF00FD}"/>
                  </a:ext>
                </a:extLst>
              </p:cNvPr>
              <p:cNvSpPr/>
              <p:nvPr/>
            </p:nvSpPr>
            <p:spPr>
              <a:xfrm>
                <a:off x="1680606" y="1658382"/>
                <a:ext cx="969169" cy="1956987"/>
              </a:xfrm>
              <a:prstGeom prst="rect">
                <a:avLst/>
              </a:prstGeom>
              <a:gradFill>
                <a:gsLst>
                  <a:gs pos="0">
                    <a:schemeClr val="bg1">
                      <a:lumMod val="85000"/>
                    </a:schemeClr>
                  </a:gs>
                  <a:gs pos="55000">
                    <a:schemeClr val="bg1"/>
                  </a:gs>
                  <a:gs pos="100000">
                    <a:schemeClr val="bg1">
                      <a:lumMod val="85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75EB614-1F2C-460B-98DE-026CDD98792B}"/>
                  </a:ext>
                </a:extLst>
              </p:cNvPr>
              <p:cNvSpPr/>
              <p:nvPr/>
            </p:nvSpPr>
            <p:spPr>
              <a:xfrm>
                <a:off x="1680606" y="1539267"/>
                <a:ext cx="969169" cy="206479"/>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23B066D2-7978-4C04-8B72-CAF2F19DC986}"/>
                  </a:ext>
                </a:extLst>
              </p:cNvPr>
              <p:cNvSpPr/>
              <p:nvPr/>
            </p:nvSpPr>
            <p:spPr>
              <a:xfrm>
                <a:off x="1680605" y="3399973"/>
                <a:ext cx="969170" cy="333323"/>
              </a:xfrm>
              <a:custGeom>
                <a:avLst/>
                <a:gdLst>
                  <a:gd name="connsiteX0" fmla="*/ 0 w 969170"/>
                  <a:gd name="connsiteY0" fmla="*/ 0 h 422224"/>
                  <a:gd name="connsiteX1" fmla="*/ 969169 w 969170"/>
                  <a:gd name="connsiteY1" fmla="*/ 0 h 422224"/>
                  <a:gd name="connsiteX2" fmla="*/ 969169 w 969170"/>
                  <a:gd name="connsiteY2" fmla="*/ 318982 h 422224"/>
                  <a:gd name="connsiteX3" fmla="*/ 969170 w 969170"/>
                  <a:gd name="connsiteY3" fmla="*/ 318984 h 422224"/>
                  <a:gd name="connsiteX4" fmla="*/ 969169 w 969170"/>
                  <a:gd name="connsiteY4" fmla="*/ 318986 h 422224"/>
                  <a:gd name="connsiteX5" fmla="*/ 969169 w 969170"/>
                  <a:gd name="connsiteY5" fmla="*/ 320764 h 422224"/>
                  <a:gd name="connsiteX6" fmla="*/ 968328 w 969170"/>
                  <a:gd name="connsiteY6" fmla="*/ 320764 h 422224"/>
                  <a:gd name="connsiteX7" fmla="*/ 959325 w 969170"/>
                  <a:gd name="connsiteY7" fmla="*/ 339791 h 422224"/>
                  <a:gd name="connsiteX8" fmla="*/ 484585 w 969170"/>
                  <a:gd name="connsiteY8" fmla="*/ 422224 h 422224"/>
                  <a:gd name="connsiteX9" fmla="*/ 9845 w 969170"/>
                  <a:gd name="connsiteY9" fmla="*/ 339791 h 422224"/>
                  <a:gd name="connsiteX10" fmla="*/ 843 w 969170"/>
                  <a:gd name="connsiteY10" fmla="*/ 320764 h 422224"/>
                  <a:gd name="connsiteX11" fmla="*/ 0 w 969170"/>
                  <a:gd name="connsiteY11" fmla="*/ 320764 h 422224"/>
                  <a:gd name="connsiteX12" fmla="*/ 0 w 969170"/>
                  <a:gd name="connsiteY12" fmla="*/ 318984 h 422224"/>
                  <a:gd name="connsiteX0" fmla="*/ 969169 w 1060609"/>
                  <a:gd name="connsiteY0" fmla="*/ 0 h 422224"/>
                  <a:gd name="connsiteX1" fmla="*/ 969169 w 1060609"/>
                  <a:gd name="connsiteY1" fmla="*/ 318982 h 422224"/>
                  <a:gd name="connsiteX2" fmla="*/ 969170 w 1060609"/>
                  <a:gd name="connsiteY2" fmla="*/ 318984 h 422224"/>
                  <a:gd name="connsiteX3" fmla="*/ 969169 w 1060609"/>
                  <a:gd name="connsiteY3" fmla="*/ 318986 h 422224"/>
                  <a:gd name="connsiteX4" fmla="*/ 969169 w 1060609"/>
                  <a:gd name="connsiteY4" fmla="*/ 320764 h 422224"/>
                  <a:gd name="connsiteX5" fmla="*/ 968328 w 1060609"/>
                  <a:gd name="connsiteY5" fmla="*/ 320764 h 422224"/>
                  <a:gd name="connsiteX6" fmla="*/ 959325 w 1060609"/>
                  <a:gd name="connsiteY6" fmla="*/ 339791 h 422224"/>
                  <a:gd name="connsiteX7" fmla="*/ 484585 w 1060609"/>
                  <a:gd name="connsiteY7" fmla="*/ 422224 h 422224"/>
                  <a:gd name="connsiteX8" fmla="*/ 9845 w 1060609"/>
                  <a:gd name="connsiteY8" fmla="*/ 339791 h 422224"/>
                  <a:gd name="connsiteX9" fmla="*/ 843 w 1060609"/>
                  <a:gd name="connsiteY9" fmla="*/ 320764 h 422224"/>
                  <a:gd name="connsiteX10" fmla="*/ 0 w 1060609"/>
                  <a:gd name="connsiteY10" fmla="*/ 320764 h 422224"/>
                  <a:gd name="connsiteX11" fmla="*/ 0 w 1060609"/>
                  <a:gd name="connsiteY11" fmla="*/ 318984 h 422224"/>
                  <a:gd name="connsiteX12" fmla="*/ 0 w 1060609"/>
                  <a:gd name="connsiteY12" fmla="*/ 0 h 422224"/>
                  <a:gd name="connsiteX13" fmla="*/ 1060609 w 1060609"/>
                  <a:gd name="connsiteY13" fmla="*/ 91440 h 422224"/>
                  <a:gd name="connsiteX0" fmla="*/ 969169 w 969170"/>
                  <a:gd name="connsiteY0" fmla="*/ 0 h 422224"/>
                  <a:gd name="connsiteX1" fmla="*/ 969169 w 969170"/>
                  <a:gd name="connsiteY1" fmla="*/ 318982 h 422224"/>
                  <a:gd name="connsiteX2" fmla="*/ 969170 w 969170"/>
                  <a:gd name="connsiteY2" fmla="*/ 318984 h 422224"/>
                  <a:gd name="connsiteX3" fmla="*/ 969169 w 969170"/>
                  <a:gd name="connsiteY3" fmla="*/ 318986 h 422224"/>
                  <a:gd name="connsiteX4" fmla="*/ 969169 w 969170"/>
                  <a:gd name="connsiteY4" fmla="*/ 320764 h 422224"/>
                  <a:gd name="connsiteX5" fmla="*/ 968328 w 969170"/>
                  <a:gd name="connsiteY5" fmla="*/ 320764 h 422224"/>
                  <a:gd name="connsiteX6" fmla="*/ 959325 w 969170"/>
                  <a:gd name="connsiteY6" fmla="*/ 339791 h 422224"/>
                  <a:gd name="connsiteX7" fmla="*/ 484585 w 969170"/>
                  <a:gd name="connsiteY7" fmla="*/ 422224 h 422224"/>
                  <a:gd name="connsiteX8" fmla="*/ 9845 w 969170"/>
                  <a:gd name="connsiteY8" fmla="*/ 339791 h 422224"/>
                  <a:gd name="connsiteX9" fmla="*/ 843 w 969170"/>
                  <a:gd name="connsiteY9" fmla="*/ 320764 h 422224"/>
                  <a:gd name="connsiteX10" fmla="*/ 0 w 969170"/>
                  <a:gd name="connsiteY10" fmla="*/ 320764 h 422224"/>
                  <a:gd name="connsiteX11" fmla="*/ 0 w 969170"/>
                  <a:gd name="connsiteY11" fmla="*/ 318984 h 422224"/>
                  <a:gd name="connsiteX12" fmla="*/ 0 w 969170"/>
                  <a:gd name="connsiteY12" fmla="*/ 0 h 422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69170" h="422224">
                    <a:moveTo>
                      <a:pt x="969169" y="0"/>
                    </a:moveTo>
                    <a:lnTo>
                      <a:pt x="969169" y="318982"/>
                    </a:lnTo>
                    <a:cubicBezTo>
                      <a:pt x="969169" y="318983"/>
                      <a:pt x="969170" y="318983"/>
                      <a:pt x="969170" y="318984"/>
                    </a:cubicBezTo>
                    <a:cubicBezTo>
                      <a:pt x="969170" y="318985"/>
                      <a:pt x="969169" y="318985"/>
                      <a:pt x="969169" y="318986"/>
                    </a:cubicBezTo>
                    <a:lnTo>
                      <a:pt x="969169" y="320764"/>
                    </a:lnTo>
                    <a:lnTo>
                      <a:pt x="968328" y="320764"/>
                    </a:lnTo>
                    <a:lnTo>
                      <a:pt x="959325" y="339791"/>
                    </a:lnTo>
                    <a:cubicBezTo>
                      <a:pt x="914139" y="386836"/>
                      <a:pt x="718761" y="422224"/>
                      <a:pt x="484585" y="422224"/>
                    </a:cubicBezTo>
                    <a:cubicBezTo>
                      <a:pt x="250410" y="422224"/>
                      <a:pt x="55031" y="386836"/>
                      <a:pt x="9845" y="339791"/>
                    </a:cubicBezTo>
                    <a:lnTo>
                      <a:pt x="843" y="320764"/>
                    </a:lnTo>
                    <a:lnTo>
                      <a:pt x="0" y="320764"/>
                    </a:lnTo>
                    <a:lnTo>
                      <a:pt x="0" y="318984"/>
                    </a:lnTo>
                    <a:lnTo>
                      <a:pt x="0" y="0"/>
                    </a:lnTo>
                  </a:path>
                </a:pathLst>
              </a:custGeom>
              <a:solidFill>
                <a:schemeClr val="accent2">
                  <a:lumMod val="40000"/>
                  <a:lumOff val="6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lowchart: Magnetic Disk 9">
                <a:extLst>
                  <a:ext uri="{FF2B5EF4-FFF2-40B4-BE49-F238E27FC236}">
                    <a16:creationId xmlns:a16="http://schemas.microsoft.com/office/drawing/2014/main" id="{EB7A2109-FA8F-43B3-A842-BA91B2E578BA}"/>
                  </a:ext>
                </a:extLst>
              </p:cNvPr>
              <p:cNvSpPr/>
              <p:nvPr/>
            </p:nvSpPr>
            <p:spPr>
              <a:xfrm>
                <a:off x="1680606" y="3090447"/>
                <a:ext cx="969169" cy="359873"/>
              </a:xfrm>
              <a:prstGeom prst="flowChartMagneticDisk">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 name="Group 10">
            <a:extLst>
              <a:ext uri="{FF2B5EF4-FFF2-40B4-BE49-F238E27FC236}">
                <a16:creationId xmlns:a16="http://schemas.microsoft.com/office/drawing/2014/main" id="{5959F785-9E20-4AE4-8F97-6C0441A524CC}"/>
              </a:ext>
            </a:extLst>
          </p:cNvPr>
          <p:cNvGrpSpPr/>
          <p:nvPr/>
        </p:nvGrpSpPr>
        <p:grpSpPr>
          <a:xfrm>
            <a:off x="3260471" y="1539267"/>
            <a:ext cx="969172" cy="2197949"/>
            <a:chOff x="5749671" y="1539267"/>
            <a:chExt cx="969172" cy="2197949"/>
          </a:xfrm>
        </p:grpSpPr>
        <p:sp>
          <p:nvSpPr>
            <p:cNvPr id="12" name="Oval 11">
              <a:extLst>
                <a:ext uri="{FF2B5EF4-FFF2-40B4-BE49-F238E27FC236}">
                  <a16:creationId xmlns:a16="http://schemas.microsoft.com/office/drawing/2014/main" id="{B07A5736-8408-4625-AC6F-585165C40C95}"/>
                </a:ext>
              </a:extLst>
            </p:cNvPr>
            <p:cNvSpPr/>
            <p:nvPr/>
          </p:nvSpPr>
          <p:spPr>
            <a:xfrm>
              <a:off x="5749671" y="3530737"/>
              <a:ext cx="969169" cy="206479"/>
            </a:xfrm>
            <a:prstGeom prst="ellipse">
              <a:avLst/>
            </a:prstGeom>
            <a:noFill/>
            <a:ln>
              <a:solidFill>
                <a:schemeClr val="tx1">
                  <a:alpha val="99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9AB6213-F391-4B0E-9D97-38E0998A9DF9}"/>
                </a:ext>
              </a:extLst>
            </p:cNvPr>
            <p:cNvGrpSpPr/>
            <p:nvPr/>
          </p:nvGrpSpPr>
          <p:grpSpPr>
            <a:xfrm>
              <a:off x="5749671" y="1539267"/>
              <a:ext cx="969172" cy="2194029"/>
              <a:chOff x="5749671" y="1539267"/>
              <a:chExt cx="969172" cy="2194029"/>
            </a:xfrm>
          </p:grpSpPr>
          <p:sp>
            <p:nvSpPr>
              <p:cNvPr id="14" name="Rectangle 13">
                <a:extLst>
                  <a:ext uri="{FF2B5EF4-FFF2-40B4-BE49-F238E27FC236}">
                    <a16:creationId xmlns:a16="http://schemas.microsoft.com/office/drawing/2014/main" id="{0F8A22EF-93CA-4623-8B9F-0313810F082E}"/>
                  </a:ext>
                </a:extLst>
              </p:cNvPr>
              <p:cNvSpPr/>
              <p:nvPr/>
            </p:nvSpPr>
            <p:spPr>
              <a:xfrm>
                <a:off x="5749674" y="1658382"/>
                <a:ext cx="969169" cy="1956987"/>
              </a:xfrm>
              <a:prstGeom prst="rect">
                <a:avLst/>
              </a:prstGeom>
              <a:gradFill>
                <a:gsLst>
                  <a:gs pos="0">
                    <a:schemeClr val="bg1">
                      <a:lumMod val="85000"/>
                    </a:schemeClr>
                  </a:gs>
                  <a:gs pos="55000">
                    <a:schemeClr val="bg1"/>
                  </a:gs>
                  <a:gs pos="100000">
                    <a:schemeClr val="bg1">
                      <a:lumMod val="85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BEFB659-331A-4682-8BC9-365FD450D9BC}"/>
                  </a:ext>
                </a:extLst>
              </p:cNvPr>
              <p:cNvSpPr/>
              <p:nvPr/>
            </p:nvSpPr>
            <p:spPr>
              <a:xfrm>
                <a:off x="5749674" y="1539267"/>
                <a:ext cx="969169" cy="206479"/>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5EE43ABE-0B8D-4C28-8485-3E8770213733}"/>
                  </a:ext>
                </a:extLst>
              </p:cNvPr>
              <p:cNvSpPr/>
              <p:nvPr/>
            </p:nvSpPr>
            <p:spPr>
              <a:xfrm>
                <a:off x="5749671" y="3399973"/>
                <a:ext cx="969170" cy="333323"/>
              </a:xfrm>
              <a:custGeom>
                <a:avLst/>
                <a:gdLst>
                  <a:gd name="connsiteX0" fmla="*/ 0 w 969170"/>
                  <a:gd name="connsiteY0" fmla="*/ 0 h 422224"/>
                  <a:gd name="connsiteX1" fmla="*/ 969169 w 969170"/>
                  <a:gd name="connsiteY1" fmla="*/ 0 h 422224"/>
                  <a:gd name="connsiteX2" fmla="*/ 969169 w 969170"/>
                  <a:gd name="connsiteY2" fmla="*/ 318982 h 422224"/>
                  <a:gd name="connsiteX3" fmla="*/ 969170 w 969170"/>
                  <a:gd name="connsiteY3" fmla="*/ 318984 h 422224"/>
                  <a:gd name="connsiteX4" fmla="*/ 969169 w 969170"/>
                  <a:gd name="connsiteY4" fmla="*/ 318986 h 422224"/>
                  <a:gd name="connsiteX5" fmla="*/ 969169 w 969170"/>
                  <a:gd name="connsiteY5" fmla="*/ 320764 h 422224"/>
                  <a:gd name="connsiteX6" fmla="*/ 968328 w 969170"/>
                  <a:gd name="connsiteY6" fmla="*/ 320764 h 422224"/>
                  <a:gd name="connsiteX7" fmla="*/ 959325 w 969170"/>
                  <a:gd name="connsiteY7" fmla="*/ 339791 h 422224"/>
                  <a:gd name="connsiteX8" fmla="*/ 484585 w 969170"/>
                  <a:gd name="connsiteY8" fmla="*/ 422224 h 422224"/>
                  <a:gd name="connsiteX9" fmla="*/ 9845 w 969170"/>
                  <a:gd name="connsiteY9" fmla="*/ 339791 h 422224"/>
                  <a:gd name="connsiteX10" fmla="*/ 843 w 969170"/>
                  <a:gd name="connsiteY10" fmla="*/ 320764 h 422224"/>
                  <a:gd name="connsiteX11" fmla="*/ 0 w 969170"/>
                  <a:gd name="connsiteY11" fmla="*/ 320764 h 422224"/>
                  <a:gd name="connsiteX12" fmla="*/ 0 w 969170"/>
                  <a:gd name="connsiteY12" fmla="*/ 318984 h 422224"/>
                  <a:gd name="connsiteX0" fmla="*/ 969169 w 1060609"/>
                  <a:gd name="connsiteY0" fmla="*/ 0 h 422224"/>
                  <a:gd name="connsiteX1" fmla="*/ 969169 w 1060609"/>
                  <a:gd name="connsiteY1" fmla="*/ 318982 h 422224"/>
                  <a:gd name="connsiteX2" fmla="*/ 969170 w 1060609"/>
                  <a:gd name="connsiteY2" fmla="*/ 318984 h 422224"/>
                  <a:gd name="connsiteX3" fmla="*/ 969169 w 1060609"/>
                  <a:gd name="connsiteY3" fmla="*/ 318986 h 422224"/>
                  <a:gd name="connsiteX4" fmla="*/ 969169 w 1060609"/>
                  <a:gd name="connsiteY4" fmla="*/ 320764 h 422224"/>
                  <a:gd name="connsiteX5" fmla="*/ 968328 w 1060609"/>
                  <a:gd name="connsiteY5" fmla="*/ 320764 h 422224"/>
                  <a:gd name="connsiteX6" fmla="*/ 959325 w 1060609"/>
                  <a:gd name="connsiteY6" fmla="*/ 339791 h 422224"/>
                  <a:gd name="connsiteX7" fmla="*/ 484585 w 1060609"/>
                  <a:gd name="connsiteY7" fmla="*/ 422224 h 422224"/>
                  <a:gd name="connsiteX8" fmla="*/ 9845 w 1060609"/>
                  <a:gd name="connsiteY8" fmla="*/ 339791 h 422224"/>
                  <a:gd name="connsiteX9" fmla="*/ 843 w 1060609"/>
                  <a:gd name="connsiteY9" fmla="*/ 320764 h 422224"/>
                  <a:gd name="connsiteX10" fmla="*/ 0 w 1060609"/>
                  <a:gd name="connsiteY10" fmla="*/ 320764 h 422224"/>
                  <a:gd name="connsiteX11" fmla="*/ 0 w 1060609"/>
                  <a:gd name="connsiteY11" fmla="*/ 318984 h 422224"/>
                  <a:gd name="connsiteX12" fmla="*/ 0 w 1060609"/>
                  <a:gd name="connsiteY12" fmla="*/ 0 h 422224"/>
                  <a:gd name="connsiteX13" fmla="*/ 1060609 w 1060609"/>
                  <a:gd name="connsiteY13" fmla="*/ 91440 h 422224"/>
                  <a:gd name="connsiteX0" fmla="*/ 969169 w 969170"/>
                  <a:gd name="connsiteY0" fmla="*/ 0 h 422224"/>
                  <a:gd name="connsiteX1" fmla="*/ 969169 w 969170"/>
                  <a:gd name="connsiteY1" fmla="*/ 318982 h 422224"/>
                  <a:gd name="connsiteX2" fmla="*/ 969170 w 969170"/>
                  <a:gd name="connsiteY2" fmla="*/ 318984 h 422224"/>
                  <a:gd name="connsiteX3" fmla="*/ 969169 w 969170"/>
                  <a:gd name="connsiteY3" fmla="*/ 318986 h 422224"/>
                  <a:gd name="connsiteX4" fmla="*/ 969169 w 969170"/>
                  <a:gd name="connsiteY4" fmla="*/ 320764 h 422224"/>
                  <a:gd name="connsiteX5" fmla="*/ 968328 w 969170"/>
                  <a:gd name="connsiteY5" fmla="*/ 320764 h 422224"/>
                  <a:gd name="connsiteX6" fmla="*/ 959325 w 969170"/>
                  <a:gd name="connsiteY6" fmla="*/ 339791 h 422224"/>
                  <a:gd name="connsiteX7" fmla="*/ 484585 w 969170"/>
                  <a:gd name="connsiteY7" fmla="*/ 422224 h 422224"/>
                  <a:gd name="connsiteX8" fmla="*/ 9845 w 969170"/>
                  <a:gd name="connsiteY8" fmla="*/ 339791 h 422224"/>
                  <a:gd name="connsiteX9" fmla="*/ 843 w 969170"/>
                  <a:gd name="connsiteY9" fmla="*/ 320764 h 422224"/>
                  <a:gd name="connsiteX10" fmla="*/ 0 w 969170"/>
                  <a:gd name="connsiteY10" fmla="*/ 320764 h 422224"/>
                  <a:gd name="connsiteX11" fmla="*/ 0 w 969170"/>
                  <a:gd name="connsiteY11" fmla="*/ 318984 h 422224"/>
                  <a:gd name="connsiteX12" fmla="*/ 0 w 969170"/>
                  <a:gd name="connsiteY12" fmla="*/ 0 h 422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69170" h="422224">
                    <a:moveTo>
                      <a:pt x="969169" y="0"/>
                    </a:moveTo>
                    <a:lnTo>
                      <a:pt x="969169" y="318982"/>
                    </a:lnTo>
                    <a:cubicBezTo>
                      <a:pt x="969169" y="318983"/>
                      <a:pt x="969170" y="318983"/>
                      <a:pt x="969170" y="318984"/>
                    </a:cubicBezTo>
                    <a:cubicBezTo>
                      <a:pt x="969170" y="318985"/>
                      <a:pt x="969169" y="318985"/>
                      <a:pt x="969169" y="318986"/>
                    </a:cubicBezTo>
                    <a:lnTo>
                      <a:pt x="969169" y="320764"/>
                    </a:lnTo>
                    <a:lnTo>
                      <a:pt x="968328" y="320764"/>
                    </a:lnTo>
                    <a:lnTo>
                      <a:pt x="959325" y="339791"/>
                    </a:lnTo>
                    <a:cubicBezTo>
                      <a:pt x="914139" y="386836"/>
                      <a:pt x="718761" y="422224"/>
                      <a:pt x="484585" y="422224"/>
                    </a:cubicBezTo>
                    <a:cubicBezTo>
                      <a:pt x="250410" y="422224"/>
                      <a:pt x="55031" y="386836"/>
                      <a:pt x="9845" y="339791"/>
                    </a:cubicBezTo>
                    <a:lnTo>
                      <a:pt x="843" y="320764"/>
                    </a:lnTo>
                    <a:lnTo>
                      <a:pt x="0" y="320764"/>
                    </a:lnTo>
                    <a:lnTo>
                      <a:pt x="0" y="318984"/>
                    </a:lnTo>
                    <a:lnTo>
                      <a:pt x="0" y="0"/>
                    </a:lnTo>
                  </a:path>
                </a:pathLst>
              </a:custGeom>
              <a:solidFill>
                <a:schemeClr val="accent2">
                  <a:lumMod val="40000"/>
                  <a:lumOff val="6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F740A226-DBE1-4BBB-8E48-7152DD8FD93C}"/>
                  </a:ext>
                </a:extLst>
              </p:cNvPr>
              <p:cNvSpPr/>
              <p:nvPr/>
            </p:nvSpPr>
            <p:spPr>
              <a:xfrm>
                <a:off x="5756812" y="3042028"/>
                <a:ext cx="962029" cy="35987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a:extLst>
                  <a:ext uri="{FF2B5EF4-FFF2-40B4-BE49-F238E27FC236}">
                    <a16:creationId xmlns:a16="http://schemas.microsoft.com/office/drawing/2014/main" id="{D00F2ACD-F7B5-4E8A-897F-281A77182102}"/>
                  </a:ext>
                </a:extLst>
              </p:cNvPr>
              <p:cNvSpPr/>
              <p:nvPr/>
            </p:nvSpPr>
            <p:spPr>
              <a:xfrm>
                <a:off x="5749674" y="2791344"/>
                <a:ext cx="969169" cy="359873"/>
              </a:xfrm>
              <a:prstGeom prst="flowChartMagneticDisk">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59D06683-A090-4C27-A140-6AB48F4FA212}"/>
                  </a:ext>
                </a:extLst>
              </p:cNvPr>
              <p:cNvCxnSpPr>
                <a:endCxn id="16" idx="0"/>
              </p:cNvCxnSpPr>
              <p:nvPr/>
            </p:nvCxnSpPr>
            <p:spPr>
              <a:xfrm flipH="1">
                <a:off x="6718840" y="2419350"/>
                <a:ext cx="1" cy="980623"/>
              </a:xfrm>
              <a:prstGeom prst="line">
                <a:avLst/>
              </a:prstGeom>
              <a:ln w="127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10436FD-93CC-413C-8306-8D7EB15006EF}"/>
                  </a:ext>
                </a:extLst>
              </p:cNvPr>
              <p:cNvCxnSpPr/>
              <p:nvPr/>
            </p:nvCxnSpPr>
            <p:spPr>
              <a:xfrm flipH="1">
                <a:off x="5750067" y="2419350"/>
                <a:ext cx="1" cy="980623"/>
              </a:xfrm>
              <a:prstGeom prst="line">
                <a:avLst/>
              </a:prstGeom>
              <a:ln w="12700"/>
            </p:spPr>
            <p:style>
              <a:lnRef idx="1">
                <a:schemeClr val="dk1"/>
              </a:lnRef>
              <a:fillRef idx="0">
                <a:schemeClr val="dk1"/>
              </a:fillRef>
              <a:effectRef idx="0">
                <a:schemeClr val="dk1"/>
              </a:effectRef>
              <a:fontRef idx="minor">
                <a:schemeClr val="tx1"/>
              </a:fontRef>
            </p:style>
          </p:cxnSp>
        </p:grpSp>
      </p:grpSp>
      <p:grpSp>
        <p:nvGrpSpPr>
          <p:cNvPr id="23" name="Group 22">
            <a:extLst>
              <a:ext uri="{FF2B5EF4-FFF2-40B4-BE49-F238E27FC236}">
                <a16:creationId xmlns:a16="http://schemas.microsoft.com/office/drawing/2014/main" id="{B629AEF6-07DD-4E6C-A171-A7307F950E74}"/>
              </a:ext>
            </a:extLst>
          </p:cNvPr>
          <p:cNvGrpSpPr/>
          <p:nvPr/>
        </p:nvGrpSpPr>
        <p:grpSpPr>
          <a:xfrm>
            <a:off x="2187162" y="3660340"/>
            <a:ext cx="528960" cy="443380"/>
            <a:chOff x="3746511" y="2193484"/>
            <a:chExt cx="541020" cy="712345"/>
          </a:xfrm>
        </p:grpSpPr>
        <p:sp>
          <p:nvSpPr>
            <p:cNvPr id="24" name="Arrow: Down 23">
              <a:extLst>
                <a:ext uri="{FF2B5EF4-FFF2-40B4-BE49-F238E27FC236}">
                  <a16:creationId xmlns:a16="http://schemas.microsoft.com/office/drawing/2014/main" id="{35BE6256-3A32-4B38-AD43-90397DA259F6}"/>
                </a:ext>
              </a:extLst>
            </p:cNvPr>
            <p:cNvSpPr/>
            <p:nvPr/>
          </p:nvSpPr>
          <p:spPr>
            <a:xfrm rot="10800000">
              <a:off x="3816488" y="2193484"/>
              <a:ext cx="388079" cy="71234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49D36714-F1B1-427E-BA1D-256E48DB8E29}"/>
                    </a:ext>
                  </a:extLst>
                </p:cNvPr>
                <p:cNvSpPr txBox="1"/>
                <p:nvPr/>
              </p:nvSpPr>
              <p:spPr>
                <a:xfrm>
                  <a:off x="3746511" y="2353285"/>
                  <a:ext cx="541020" cy="44503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rPr>
                          <m:t>𝑄</m:t>
                        </m:r>
                      </m:oMath>
                    </m:oMathPara>
                  </a14:m>
                  <a:endParaRPr lang="en-US" sz="1200" dirty="0">
                    <a:solidFill>
                      <a:schemeClr val="bg1"/>
                    </a:solidFill>
                  </a:endParaRPr>
                </a:p>
              </p:txBody>
            </p:sp>
          </mc:Choice>
          <mc:Fallback>
            <p:sp>
              <p:nvSpPr>
                <p:cNvPr id="25" name="TextBox 24">
                  <a:extLst>
                    <a:ext uri="{FF2B5EF4-FFF2-40B4-BE49-F238E27FC236}">
                      <a16:creationId xmlns:a16="http://schemas.microsoft.com/office/drawing/2014/main" id="{49D36714-F1B1-427E-BA1D-256E48DB8E29}"/>
                    </a:ext>
                  </a:extLst>
                </p:cNvPr>
                <p:cNvSpPr txBox="1">
                  <a:spLocks noRot="1" noChangeAspect="1" noMove="1" noResize="1" noEditPoints="1" noAdjustHandles="1" noChangeArrowheads="1" noChangeShapeType="1" noTextEdit="1"/>
                </p:cNvSpPr>
                <p:nvPr/>
              </p:nvSpPr>
              <p:spPr>
                <a:xfrm>
                  <a:off x="3746511" y="2353285"/>
                  <a:ext cx="541020" cy="445033"/>
                </a:xfrm>
                <a:prstGeom prst="rect">
                  <a:avLst/>
                </a:prstGeom>
                <a:blipFill>
                  <a:blip r:embed="rId2"/>
                  <a:stretch>
                    <a:fillRect/>
                  </a:stretch>
                </a:blipFill>
              </p:spPr>
              <p:txBody>
                <a:bodyPr/>
                <a:lstStyle/>
                <a:p>
                  <a:r>
                    <a:rPr lang="en-US">
                      <a:noFill/>
                    </a:rPr>
                    <a:t> </a:t>
                  </a:r>
                </a:p>
              </p:txBody>
            </p:sp>
          </mc:Fallback>
        </mc:AlternateContent>
      </p:grpSp>
      <p:grpSp>
        <p:nvGrpSpPr>
          <p:cNvPr id="26" name="Group 25">
            <a:extLst>
              <a:ext uri="{FF2B5EF4-FFF2-40B4-BE49-F238E27FC236}">
                <a16:creationId xmlns:a16="http://schemas.microsoft.com/office/drawing/2014/main" id="{764AB3A9-9ADF-4D40-A7B4-8D5691FF85A6}"/>
              </a:ext>
            </a:extLst>
          </p:cNvPr>
          <p:cNvGrpSpPr/>
          <p:nvPr/>
        </p:nvGrpSpPr>
        <p:grpSpPr>
          <a:xfrm>
            <a:off x="3480774" y="2411824"/>
            <a:ext cx="528960" cy="443380"/>
            <a:chOff x="3746511" y="2193484"/>
            <a:chExt cx="541020" cy="712345"/>
          </a:xfrm>
        </p:grpSpPr>
        <p:sp>
          <p:nvSpPr>
            <p:cNvPr id="27" name="Arrow: Down 26">
              <a:extLst>
                <a:ext uri="{FF2B5EF4-FFF2-40B4-BE49-F238E27FC236}">
                  <a16:creationId xmlns:a16="http://schemas.microsoft.com/office/drawing/2014/main" id="{B3FDF7B0-1239-4A37-B32C-FF9FF210C5DD}"/>
                </a:ext>
              </a:extLst>
            </p:cNvPr>
            <p:cNvSpPr/>
            <p:nvPr/>
          </p:nvSpPr>
          <p:spPr>
            <a:xfrm rot="10800000">
              <a:off x="3816488" y="2193484"/>
              <a:ext cx="388079" cy="71234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3DB0C4BA-12C5-42BA-8A98-891C28F072E0}"/>
                    </a:ext>
                  </a:extLst>
                </p:cNvPr>
                <p:cNvSpPr txBox="1"/>
                <p:nvPr/>
              </p:nvSpPr>
              <p:spPr>
                <a:xfrm>
                  <a:off x="3746511" y="2353285"/>
                  <a:ext cx="541020" cy="44503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rPr>
                          <m:t>𝑊</m:t>
                        </m:r>
                      </m:oMath>
                    </m:oMathPara>
                  </a14:m>
                  <a:endParaRPr lang="en-US" sz="1200" dirty="0">
                    <a:solidFill>
                      <a:schemeClr val="bg1"/>
                    </a:solidFill>
                  </a:endParaRPr>
                </a:p>
              </p:txBody>
            </p:sp>
          </mc:Choice>
          <mc:Fallback>
            <p:sp>
              <p:nvSpPr>
                <p:cNvPr id="28" name="TextBox 27">
                  <a:extLst>
                    <a:ext uri="{FF2B5EF4-FFF2-40B4-BE49-F238E27FC236}">
                      <a16:creationId xmlns:a16="http://schemas.microsoft.com/office/drawing/2014/main" id="{3DB0C4BA-12C5-42BA-8A98-891C28F072E0}"/>
                    </a:ext>
                  </a:extLst>
                </p:cNvPr>
                <p:cNvSpPr txBox="1">
                  <a:spLocks noRot="1" noChangeAspect="1" noMove="1" noResize="1" noEditPoints="1" noAdjustHandles="1" noChangeArrowheads="1" noChangeShapeType="1" noTextEdit="1"/>
                </p:cNvSpPr>
                <p:nvPr/>
              </p:nvSpPr>
              <p:spPr>
                <a:xfrm>
                  <a:off x="3746511" y="2353285"/>
                  <a:ext cx="541020" cy="445033"/>
                </a:xfrm>
                <a:prstGeom prst="rect">
                  <a:avLst/>
                </a:prstGeom>
                <a:blipFill>
                  <a:blip r:embed="rId3"/>
                  <a:stretch>
                    <a:fillRect/>
                  </a:stretch>
                </a:blipFill>
              </p:spPr>
              <p:txBody>
                <a:bodyPr/>
                <a:lstStyle/>
                <a:p>
                  <a:r>
                    <a:rPr lang="en-US">
                      <a:noFill/>
                    </a:rPr>
                    <a:t> </a:t>
                  </a:r>
                </a:p>
              </p:txBody>
            </p:sp>
          </mc:Fallback>
        </mc:AlternateContent>
      </p:grpSp>
      <p:pic>
        <p:nvPicPr>
          <p:cNvPr id="1026" name="Picture 2" descr="fire transparent background - Clip Art Library">
            <a:extLst>
              <a:ext uri="{FF2B5EF4-FFF2-40B4-BE49-F238E27FC236}">
                <a16:creationId xmlns:a16="http://schemas.microsoft.com/office/drawing/2014/main" id="{3C3D0A6D-C3DA-41C3-A1D3-391D4E755C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6615" y="3607750"/>
            <a:ext cx="528961" cy="702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511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375EDAFB-6327-4EFA-B0C3-FEE674F97DC1}"/>
              </a:ext>
            </a:extLst>
          </p:cNvPr>
          <p:cNvCxnSpPr>
            <a:cxnSpLocks/>
          </p:cNvCxnSpPr>
          <p:nvPr/>
        </p:nvCxnSpPr>
        <p:spPr>
          <a:xfrm>
            <a:off x="4710716" y="4086102"/>
            <a:ext cx="15996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939244AD-8016-491C-9965-934C4C44C2B7}"/>
              </a:ext>
            </a:extLst>
          </p:cNvPr>
          <p:cNvCxnSpPr>
            <a:cxnSpLocks/>
          </p:cNvCxnSpPr>
          <p:nvPr/>
        </p:nvCxnSpPr>
        <p:spPr>
          <a:xfrm flipV="1">
            <a:off x="4710716" y="2386034"/>
            <a:ext cx="0" cy="1700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D076E5B-7CE7-45D5-ACB0-E5A886EACC65}"/>
                  </a:ext>
                </a:extLst>
              </p:cNvPr>
              <p:cNvSpPr txBox="1"/>
              <p:nvPr/>
            </p:nvSpPr>
            <p:spPr>
              <a:xfrm>
                <a:off x="4337797" y="2271107"/>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oMath>
                  </m:oMathPara>
                </a14:m>
                <a:endParaRPr lang="en-US" dirty="0"/>
              </a:p>
            </p:txBody>
          </p:sp>
        </mc:Choice>
        <mc:Fallback>
          <p:sp>
            <p:nvSpPr>
              <p:cNvPr id="8" name="TextBox 7">
                <a:extLst>
                  <a:ext uri="{FF2B5EF4-FFF2-40B4-BE49-F238E27FC236}">
                    <a16:creationId xmlns:a16="http://schemas.microsoft.com/office/drawing/2014/main" id="{ED076E5B-7CE7-45D5-ACB0-E5A886EACC65}"/>
                  </a:ext>
                </a:extLst>
              </p:cNvPr>
              <p:cNvSpPr txBox="1">
                <a:spLocks noRot="1" noChangeAspect="1" noMove="1" noResize="1" noEditPoints="1" noAdjustHandles="1" noChangeArrowheads="1" noChangeShapeType="1" noTextEdit="1"/>
              </p:cNvSpPr>
              <p:nvPr/>
            </p:nvSpPr>
            <p:spPr>
              <a:xfrm>
                <a:off x="4337797" y="2271107"/>
                <a:ext cx="221673" cy="369332"/>
              </a:xfrm>
              <a:prstGeom prst="rect">
                <a:avLst/>
              </a:prstGeom>
              <a:blipFill>
                <a:blip r:embed="rId2"/>
                <a:stretch>
                  <a:fillRect r="-444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C520952-6B4D-47F0-B749-F44F6EA29A1A}"/>
                  </a:ext>
                </a:extLst>
              </p:cNvPr>
              <p:cNvSpPr txBox="1"/>
              <p:nvPr/>
            </p:nvSpPr>
            <p:spPr>
              <a:xfrm>
                <a:off x="6088666" y="4133092"/>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oMath>
                  </m:oMathPara>
                </a14:m>
                <a:endParaRPr lang="en-US" dirty="0"/>
              </a:p>
            </p:txBody>
          </p:sp>
        </mc:Choice>
        <mc:Fallback>
          <p:sp>
            <p:nvSpPr>
              <p:cNvPr id="9" name="TextBox 8">
                <a:extLst>
                  <a:ext uri="{FF2B5EF4-FFF2-40B4-BE49-F238E27FC236}">
                    <a16:creationId xmlns:a16="http://schemas.microsoft.com/office/drawing/2014/main" id="{5C520952-6B4D-47F0-B749-F44F6EA29A1A}"/>
                  </a:ext>
                </a:extLst>
              </p:cNvPr>
              <p:cNvSpPr txBox="1">
                <a:spLocks noRot="1" noChangeAspect="1" noMove="1" noResize="1" noEditPoints="1" noAdjustHandles="1" noChangeArrowheads="1" noChangeShapeType="1" noTextEdit="1"/>
              </p:cNvSpPr>
              <p:nvPr/>
            </p:nvSpPr>
            <p:spPr>
              <a:xfrm>
                <a:off x="6088666" y="4133092"/>
                <a:ext cx="221673" cy="369332"/>
              </a:xfrm>
              <a:prstGeom prst="rect">
                <a:avLst/>
              </a:prstGeom>
              <a:blipFill>
                <a:blip r:embed="rId3"/>
                <a:stretch>
                  <a:fillRect r="-44444"/>
                </a:stretch>
              </a:blipFill>
            </p:spPr>
            <p:txBody>
              <a:bodyPr/>
              <a:lstStyle/>
              <a:p>
                <a:r>
                  <a:rPr lang="en-US">
                    <a:noFill/>
                  </a:rPr>
                  <a:t> </a:t>
                </a:r>
              </a:p>
            </p:txBody>
          </p:sp>
        </mc:Fallback>
      </mc:AlternateContent>
      <p:sp>
        <p:nvSpPr>
          <p:cNvPr id="45" name="Oval 44">
            <a:extLst>
              <a:ext uri="{FF2B5EF4-FFF2-40B4-BE49-F238E27FC236}">
                <a16:creationId xmlns:a16="http://schemas.microsoft.com/office/drawing/2014/main" id="{DD7B2B25-87A5-4BAE-8478-333F98062521}"/>
              </a:ext>
            </a:extLst>
          </p:cNvPr>
          <p:cNvSpPr/>
          <p:nvPr/>
        </p:nvSpPr>
        <p:spPr>
          <a:xfrm>
            <a:off x="5369401" y="2974674"/>
            <a:ext cx="54161" cy="5416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8808622F-3448-4488-8E6C-F5B07254C62D}"/>
                  </a:ext>
                </a:extLst>
              </p:cNvPr>
              <p:cNvSpPr txBox="1"/>
              <p:nvPr/>
            </p:nvSpPr>
            <p:spPr>
              <a:xfrm>
                <a:off x="5231240" y="2640439"/>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𝒜</m:t>
                      </m:r>
                    </m:oMath>
                  </m:oMathPara>
                </a14:m>
                <a:endParaRPr lang="en-US" dirty="0"/>
              </a:p>
            </p:txBody>
          </p:sp>
        </mc:Choice>
        <mc:Fallback>
          <p:sp>
            <p:nvSpPr>
              <p:cNvPr id="49" name="TextBox 48">
                <a:extLst>
                  <a:ext uri="{FF2B5EF4-FFF2-40B4-BE49-F238E27FC236}">
                    <a16:creationId xmlns:a16="http://schemas.microsoft.com/office/drawing/2014/main" id="{8808622F-3448-4488-8E6C-F5B07254C62D}"/>
                  </a:ext>
                </a:extLst>
              </p:cNvPr>
              <p:cNvSpPr txBox="1">
                <a:spLocks noRot="1" noChangeAspect="1" noMove="1" noResize="1" noEditPoints="1" noAdjustHandles="1" noChangeArrowheads="1" noChangeShapeType="1" noTextEdit="1"/>
              </p:cNvSpPr>
              <p:nvPr/>
            </p:nvSpPr>
            <p:spPr>
              <a:xfrm>
                <a:off x="5231240" y="2640439"/>
                <a:ext cx="221673" cy="369332"/>
              </a:xfrm>
              <a:prstGeom prst="rect">
                <a:avLst/>
              </a:prstGeom>
              <a:blipFill>
                <a:blip r:embed="rId4"/>
                <a:stretch>
                  <a:fillRect r="-70270"/>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8F78425D-40A9-4577-8216-AB01ADE491DB}"/>
              </a:ext>
            </a:extLst>
          </p:cNvPr>
          <p:cNvCxnSpPr>
            <a:cxnSpLocks/>
          </p:cNvCxnSpPr>
          <p:nvPr/>
        </p:nvCxnSpPr>
        <p:spPr>
          <a:xfrm flipV="1">
            <a:off x="4710716" y="3508330"/>
            <a:ext cx="1155123" cy="577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4E401333-EB35-43AC-9469-B5D7FE3480F1}"/>
                  </a:ext>
                </a:extLst>
              </p:cNvPr>
              <p:cNvSpPr txBox="1"/>
              <p:nvPr/>
            </p:nvSpPr>
            <p:spPr>
              <a:xfrm>
                <a:off x="5840150" y="3371172"/>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US" dirty="0"/>
              </a:p>
            </p:txBody>
          </p:sp>
        </mc:Choice>
        <mc:Fallback>
          <p:sp>
            <p:nvSpPr>
              <p:cNvPr id="34" name="TextBox 33">
                <a:extLst>
                  <a:ext uri="{FF2B5EF4-FFF2-40B4-BE49-F238E27FC236}">
                    <a16:creationId xmlns:a16="http://schemas.microsoft.com/office/drawing/2014/main" id="{4E401333-EB35-43AC-9469-B5D7FE3480F1}"/>
                  </a:ext>
                </a:extLst>
              </p:cNvPr>
              <p:cNvSpPr txBox="1">
                <a:spLocks noRot="1" noChangeAspect="1" noMove="1" noResize="1" noEditPoints="1" noAdjustHandles="1" noChangeArrowheads="1" noChangeShapeType="1" noTextEdit="1"/>
              </p:cNvSpPr>
              <p:nvPr/>
            </p:nvSpPr>
            <p:spPr>
              <a:xfrm>
                <a:off x="5840150" y="3371172"/>
                <a:ext cx="221673" cy="369332"/>
              </a:xfrm>
              <a:prstGeom prst="rect">
                <a:avLst/>
              </a:prstGeom>
              <a:blipFill>
                <a:blip r:embed="rId5"/>
                <a:stretch>
                  <a:fillRect r="-44444"/>
                </a:stretch>
              </a:blipFill>
            </p:spPr>
            <p:txBody>
              <a:bodyPr/>
              <a:lstStyle/>
              <a:p>
                <a:r>
                  <a:rPr lang="en-US">
                    <a:noFill/>
                  </a:rPr>
                  <a:t> </a:t>
                </a:r>
              </a:p>
            </p:txBody>
          </p:sp>
        </mc:Fallback>
      </mc:AlternateContent>
      <p:sp>
        <p:nvSpPr>
          <p:cNvPr id="12" name="Arc 11">
            <a:extLst>
              <a:ext uri="{FF2B5EF4-FFF2-40B4-BE49-F238E27FC236}">
                <a16:creationId xmlns:a16="http://schemas.microsoft.com/office/drawing/2014/main" id="{F3E35211-6C2A-4252-808B-DEE795B80963}"/>
              </a:ext>
            </a:extLst>
          </p:cNvPr>
          <p:cNvSpPr/>
          <p:nvPr/>
        </p:nvSpPr>
        <p:spPr>
          <a:xfrm rot="989231">
            <a:off x="5237731" y="3012359"/>
            <a:ext cx="317500" cy="317500"/>
          </a:xfrm>
          <a:prstGeom prst="arc">
            <a:avLst>
              <a:gd name="adj1" fmla="val 16200000"/>
              <a:gd name="adj2" fmla="val 1454683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3FC829E4-AF8F-4165-B70B-3EA64B436F2F}"/>
                  </a:ext>
                </a:extLst>
              </p:cNvPr>
              <p:cNvSpPr txBox="1"/>
              <p:nvPr/>
            </p:nvSpPr>
            <p:spPr>
              <a:xfrm>
                <a:off x="4658157" y="1484832"/>
                <a:ext cx="1652182" cy="64633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𝐹𝑜𝑟𝑏𝑖𝑑𝑑𝑒𝑛</m:t>
                      </m:r>
                      <m:r>
                        <a:rPr lang="en-US" b="0" i="1" smtClean="0">
                          <a:latin typeface="Cambria Math" panose="02040503050406030204" pitchFamily="18" charset="0"/>
                        </a:rPr>
                        <m:t> </m:t>
                      </m:r>
                      <m:r>
                        <a:rPr lang="en-US" b="0" i="1" smtClean="0">
                          <a:latin typeface="Cambria Math" panose="02040503050406030204" pitchFamily="18" charset="0"/>
                        </a:rPr>
                        <m:t>𝑏𝑦</m:t>
                      </m:r>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𝐾𝑒𝑙𝑣𝑖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𝑃𝑜𝑠𝑡𝑢𝑙𝑎𝑡𝑒</m:t>
                      </m:r>
                    </m:oMath>
                  </m:oMathPara>
                </a14:m>
                <a:endParaRPr lang="en-US" dirty="0"/>
              </a:p>
            </p:txBody>
          </p:sp>
        </mc:Choice>
        <mc:Fallback>
          <p:sp>
            <p:nvSpPr>
              <p:cNvPr id="39" name="TextBox 38">
                <a:extLst>
                  <a:ext uri="{FF2B5EF4-FFF2-40B4-BE49-F238E27FC236}">
                    <a16:creationId xmlns:a16="http://schemas.microsoft.com/office/drawing/2014/main" id="{3FC829E4-AF8F-4165-B70B-3EA64B436F2F}"/>
                  </a:ext>
                </a:extLst>
              </p:cNvPr>
              <p:cNvSpPr txBox="1">
                <a:spLocks noRot="1" noChangeAspect="1" noMove="1" noResize="1" noEditPoints="1" noAdjustHandles="1" noChangeArrowheads="1" noChangeShapeType="1" noTextEdit="1"/>
              </p:cNvSpPr>
              <p:nvPr/>
            </p:nvSpPr>
            <p:spPr>
              <a:xfrm>
                <a:off x="4658157" y="1484832"/>
                <a:ext cx="1652182" cy="646331"/>
              </a:xfrm>
              <a:prstGeom prst="rect">
                <a:avLst/>
              </a:prstGeom>
              <a:blipFill>
                <a:blip r:embed="rId6"/>
                <a:stretch>
                  <a:fillRect r="-26568"/>
                </a:stretch>
              </a:blipFill>
            </p:spPr>
            <p:txBody>
              <a:bodyPr/>
              <a:lstStyle/>
              <a:p>
                <a:r>
                  <a:rPr lang="en-US">
                    <a:noFill/>
                  </a:rPr>
                  <a:t> </a:t>
                </a:r>
              </a:p>
            </p:txBody>
          </p:sp>
        </mc:Fallback>
      </mc:AlternateContent>
      <p:grpSp>
        <p:nvGrpSpPr>
          <p:cNvPr id="58" name="Group 57">
            <a:extLst>
              <a:ext uri="{FF2B5EF4-FFF2-40B4-BE49-F238E27FC236}">
                <a16:creationId xmlns:a16="http://schemas.microsoft.com/office/drawing/2014/main" id="{F40414BF-5EEB-4781-8854-CB15290066C8}"/>
              </a:ext>
            </a:extLst>
          </p:cNvPr>
          <p:cNvGrpSpPr/>
          <p:nvPr/>
        </p:nvGrpSpPr>
        <p:grpSpPr>
          <a:xfrm>
            <a:off x="5636579" y="2989908"/>
            <a:ext cx="643065" cy="379429"/>
            <a:chOff x="3681664" y="2405266"/>
            <a:chExt cx="657726" cy="609600"/>
          </a:xfrm>
        </p:grpSpPr>
        <p:sp>
          <p:nvSpPr>
            <p:cNvPr id="59" name="Arrow: Down 58">
              <a:extLst>
                <a:ext uri="{FF2B5EF4-FFF2-40B4-BE49-F238E27FC236}">
                  <a16:creationId xmlns:a16="http://schemas.microsoft.com/office/drawing/2014/main" id="{F40549BD-3875-4F0D-B84F-EB28842E049F}"/>
                </a:ext>
              </a:extLst>
            </p:cNvPr>
            <p:cNvSpPr/>
            <p:nvPr/>
          </p:nvSpPr>
          <p:spPr>
            <a:xfrm rot="16200000">
              <a:off x="3705727" y="2381203"/>
              <a:ext cx="609600" cy="65772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54C08A02-3BAA-4F7F-8DEC-6FF4EF95F0D4}"/>
                    </a:ext>
                  </a:extLst>
                </p:cNvPr>
                <p:cNvSpPr txBox="1"/>
                <p:nvPr/>
              </p:nvSpPr>
              <p:spPr>
                <a:xfrm>
                  <a:off x="3692278" y="2527267"/>
                  <a:ext cx="541020" cy="44503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rPr>
                          <m:t>𝑊</m:t>
                        </m:r>
                      </m:oMath>
                    </m:oMathPara>
                  </a14:m>
                  <a:endParaRPr lang="en-US" sz="1200" dirty="0">
                    <a:solidFill>
                      <a:schemeClr val="bg1"/>
                    </a:solidFill>
                  </a:endParaRPr>
                </a:p>
              </p:txBody>
            </p:sp>
          </mc:Choice>
          <mc:Fallback>
            <p:sp>
              <p:nvSpPr>
                <p:cNvPr id="60" name="TextBox 59">
                  <a:extLst>
                    <a:ext uri="{FF2B5EF4-FFF2-40B4-BE49-F238E27FC236}">
                      <a16:creationId xmlns:a16="http://schemas.microsoft.com/office/drawing/2014/main" id="{54C08A02-3BAA-4F7F-8DEC-6FF4EF95F0D4}"/>
                    </a:ext>
                  </a:extLst>
                </p:cNvPr>
                <p:cNvSpPr txBox="1">
                  <a:spLocks noRot="1" noChangeAspect="1" noMove="1" noResize="1" noEditPoints="1" noAdjustHandles="1" noChangeArrowheads="1" noChangeShapeType="1" noTextEdit="1"/>
                </p:cNvSpPr>
                <p:nvPr/>
              </p:nvSpPr>
              <p:spPr>
                <a:xfrm>
                  <a:off x="3692278" y="2527267"/>
                  <a:ext cx="541020" cy="445034"/>
                </a:xfrm>
                <a:prstGeom prst="rect">
                  <a:avLst/>
                </a:prstGeom>
                <a:blipFill>
                  <a:blip r:embed="rId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108281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Arrow Connector 61">
            <a:extLst>
              <a:ext uri="{FF2B5EF4-FFF2-40B4-BE49-F238E27FC236}">
                <a16:creationId xmlns:a16="http://schemas.microsoft.com/office/drawing/2014/main" id="{2EE1FA23-94DC-4735-BAA8-41439ABEC67B}"/>
              </a:ext>
            </a:extLst>
          </p:cNvPr>
          <p:cNvCxnSpPr>
            <a:cxnSpLocks/>
          </p:cNvCxnSpPr>
          <p:nvPr/>
        </p:nvCxnSpPr>
        <p:spPr>
          <a:xfrm>
            <a:off x="3715497" y="4230093"/>
            <a:ext cx="15996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445A04F2-ACB9-4DDE-BD7E-5FBC11954730}"/>
              </a:ext>
            </a:extLst>
          </p:cNvPr>
          <p:cNvCxnSpPr>
            <a:cxnSpLocks/>
          </p:cNvCxnSpPr>
          <p:nvPr/>
        </p:nvCxnSpPr>
        <p:spPr>
          <a:xfrm flipV="1">
            <a:off x="3715497" y="2530025"/>
            <a:ext cx="0" cy="1700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94DAB536-18AC-404D-A04B-1432A3D46A47}"/>
                  </a:ext>
                </a:extLst>
              </p:cNvPr>
              <p:cNvSpPr txBox="1"/>
              <p:nvPr/>
            </p:nvSpPr>
            <p:spPr>
              <a:xfrm>
                <a:off x="3342578" y="2415098"/>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oMath>
                  </m:oMathPara>
                </a14:m>
                <a:endParaRPr lang="en-US" dirty="0"/>
              </a:p>
            </p:txBody>
          </p:sp>
        </mc:Choice>
        <mc:Fallback>
          <p:sp>
            <p:nvSpPr>
              <p:cNvPr id="64" name="TextBox 63">
                <a:extLst>
                  <a:ext uri="{FF2B5EF4-FFF2-40B4-BE49-F238E27FC236}">
                    <a16:creationId xmlns:a16="http://schemas.microsoft.com/office/drawing/2014/main" id="{94DAB536-18AC-404D-A04B-1432A3D46A47}"/>
                  </a:ext>
                </a:extLst>
              </p:cNvPr>
              <p:cNvSpPr txBox="1">
                <a:spLocks noRot="1" noChangeAspect="1" noMove="1" noResize="1" noEditPoints="1" noAdjustHandles="1" noChangeArrowheads="1" noChangeShapeType="1" noTextEdit="1"/>
              </p:cNvSpPr>
              <p:nvPr/>
            </p:nvSpPr>
            <p:spPr>
              <a:xfrm>
                <a:off x="3342578" y="2415098"/>
                <a:ext cx="221673" cy="369332"/>
              </a:xfrm>
              <a:prstGeom prst="rect">
                <a:avLst/>
              </a:prstGeom>
              <a:blipFill>
                <a:blip r:embed="rId2"/>
                <a:stretch>
                  <a:fillRect r="-432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5" name="TextBox 64">
                <a:extLst>
                  <a:ext uri="{FF2B5EF4-FFF2-40B4-BE49-F238E27FC236}">
                    <a16:creationId xmlns:a16="http://schemas.microsoft.com/office/drawing/2014/main" id="{A0BF6D91-420E-4D1A-B5C0-C8B8A764C730}"/>
                  </a:ext>
                </a:extLst>
              </p:cNvPr>
              <p:cNvSpPr txBox="1"/>
              <p:nvPr/>
            </p:nvSpPr>
            <p:spPr>
              <a:xfrm>
                <a:off x="5093447" y="4277083"/>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oMath>
                  </m:oMathPara>
                </a14:m>
                <a:endParaRPr lang="en-US" dirty="0"/>
              </a:p>
            </p:txBody>
          </p:sp>
        </mc:Choice>
        <mc:Fallback>
          <p:sp>
            <p:nvSpPr>
              <p:cNvPr id="65" name="TextBox 64">
                <a:extLst>
                  <a:ext uri="{FF2B5EF4-FFF2-40B4-BE49-F238E27FC236}">
                    <a16:creationId xmlns:a16="http://schemas.microsoft.com/office/drawing/2014/main" id="{A0BF6D91-420E-4D1A-B5C0-C8B8A764C730}"/>
                  </a:ext>
                </a:extLst>
              </p:cNvPr>
              <p:cNvSpPr txBox="1">
                <a:spLocks noRot="1" noChangeAspect="1" noMove="1" noResize="1" noEditPoints="1" noAdjustHandles="1" noChangeArrowheads="1" noChangeShapeType="1" noTextEdit="1"/>
              </p:cNvSpPr>
              <p:nvPr/>
            </p:nvSpPr>
            <p:spPr>
              <a:xfrm>
                <a:off x="5093447" y="4277083"/>
                <a:ext cx="221673" cy="369332"/>
              </a:xfrm>
              <a:prstGeom prst="rect">
                <a:avLst/>
              </a:prstGeom>
              <a:blipFill>
                <a:blip r:embed="rId3"/>
                <a:stretch>
                  <a:fillRect r="-44444"/>
                </a:stretch>
              </a:blipFill>
            </p:spPr>
            <p:txBody>
              <a:bodyPr/>
              <a:lstStyle/>
              <a:p>
                <a:r>
                  <a:rPr lang="en-US">
                    <a:noFill/>
                  </a:rPr>
                  <a:t> </a:t>
                </a:r>
              </a:p>
            </p:txBody>
          </p:sp>
        </mc:Fallback>
      </mc:AlternateContent>
      <p:sp>
        <p:nvSpPr>
          <p:cNvPr id="66" name="Oval 65">
            <a:extLst>
              <a:ext uri="{FF2B5EF4-FFF2-40B4-BE49-F238E27FC236}">
                <a16:creationId xmlns:a16="http://schemas.microsoft.com/office/drawing/2014/main" id="{606F70C0-12D1-4889-B578-1B5F2BA8DDFB}"/>
              </a:ext>
            </a:extLst>
          </p:cNvPr>
          <p:cNvSpPr/>
          <p:nvPr/>
        </p:nvSpPr>
        <p:spPr>
          <a:xfrm>
            <a:off x="4383216" y="2687982"/>
            <a:ext cx="54161" cy="5416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7" name="TextBox 66">
                <a:extLst>
                  <a:ext uri="{FF2B5EF4-FFF2-40B4-BE49-F238E27FC236}">
                    <a16:creationId xmlns:a16="http://schemas.microsoft.com/office/drawing/2014/main" id="{8E212193-6594-4FB4-92E1-11ECCEAEF703}"/>
                  </a:ext>
                </a:extLst>
              </p:cNvPr>
              <p:cNvSpPr txBox="1"/>
              <p:nvPr/>
            </p:nvSpPr>
            <p:spPr>
              <a:xfrm>
                <a:off x="4222158" y="2387939"/>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𝒜</m:t>
                      </m:r>
                    </m:oMath>
                  </m:oMathPara>
                </a14:m>
                <a:endParaRPr lang="en-US" dirty="0"/>
              </a:p>
            </p:txBody>
          </p:sp>
        </mc:Choice>
        <mc:Fallback>
          <p:sp>
            <p:nvSpPr>
              <p:cNvPr id="67" name="TextBox 66">
                <a:extLst>
                  <a:ext uri="{FF2B5EF4-FFF2-40B4-BE49-F238E27FC236}">
                    <a16:creationId xmlns:a16="http://schemas.microsoft.com/office/drawing/2014/main" id="{8E212193-6594-4FB4-92E1-11ECCEAEF703}"/>
                  </a:ext>
                </a:extLst>
              </p:cNvPr>
              <p:cNvSpPr txBox="1">
                <a:spLocks noRot="1" noChangeAspect="1" noMove="1" noResize="1" noEditPoints="1" noAdjustHandles="1" noChangeArrowheads="1" noChangeShapeType="1" noTextEdit="1"/>
              </p:cNvSpPr>
              <p:nvPr/>
            </p:nvSpPr>
            <p:spPr>
              <a:xfrm>
                <a:off x="4222158" y="2387939"/>
                <a:ext cx="221673" cy="369332"/>
              </a:xfrm>
              <a:prstGeom prst="rect">
                <a:avLst/>
              </a:prstGeom>
              <a:blipFill>
                <a:blip r:embed="rId4"/>
                <a:stretch>
                  <a:fillRect r="-72222"/>
                </a:stretch>
              </a:blipFill>
            </p:spPr>
            <p:txBody>
              <a:bodyPr/>
              <a:lstStyle/>
              <a:p>
                <a:r>
                  <a:rPr lang="en-US">
                    <a:noFill/>
                  </a:rPr>
                  <a:t> </a:t>
                </a:r>
              </a:p>
            </p:txBody>
          </p:sp>
        </mc:Fallback>
      </mc:AlternateContent>
      <p:cxnSp>
        <p:nvCxnSpPr>
          <p:cNvPr id="68" name="Straight Arrow Connector 67">
            <a:extLst>
              <a:ext uri="{FF2B5EF4-FFF2-40B4-BE49-F238E27FC236}">
                <a16:creationId xmlns:a16="http://schemas.microsoft.com/office/drawing/2014/main" id="{E51F04B1-D717-4416-BF86-607179444590}"/>
              </a:ext>
            </a:extLst>
          </p:cNvPr>
          <p:cNvCxnSpPr>
            <a:cxnSpLocks/>
          </p:cNvCxnSpPr>
          <p:nvPr/>
        </p:nvCxnSpPr>
        <p:spPr>
          <a:xfrm flipV="1">
            <a:off x="3715497" y="3652321"/>
            <a:ext cx="1155123" cy="577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69" name="TextBox 68">
                <a:extLst>
                  <a:ext uri="{FF2B5EF4-FFF2-40B4-BE49-F238E27FC236}">
                    <a16:creationId xmlns:a16="http://schemas.microsoft.com/office/drawing/2014/main" id="{52654764-BAC0-413B-8D40-4D8B30FB2DFD}"/>
                  </a:ext>
                </a:extLst>
              </p:cNvPr>
              <p:cNvSpPr txBox="1"/>
              <p:nvPr/>
            </p:nvSpPr>
            <p:spPr>
              <a:xfrm>
                <a:off x="4844931" y="3515163"/>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US" dirty="0"/>
              </a:p>
            </p:txBody>
          </p:sp>
        </mc:Choice>
        <mc:Fallback>
          <p:sp>
            <p:nvSpPr>
              <p:cNvPr id="69" name="TextBox 68">
                <a:extLst>
                  <a:ext uri="{FF2B5EF4-FFF2-40B4-BE49-F238E27FC236}">
                    <a16:creationId xmlns:a16="http://schemas.microsoft.com/office/drawing/2014/main" id="{52654764-BAC0-413B-8D40-4D8B30FB2DFD}"/>
                  </a:ext>
                </a:extLst>
              </p:cNvPr>
              <p:cNvSpPr txBox="1">
                <a:spLocks noRot="1" noChangeAspect="1" noMove="1" noResize="1" noEditPoints="1" noAdjustHandles="1" noChangeArrowheads="1" noChangeShapeType="1" noTextEdit="1"/>
              </p:cNvSpPr>
              <p:nvPr/>
            </p:nvSpPr>
            <p:spPr>
              <a:xfrm>
                <a:off x="4844931" y="3515163"/>
                <a:ext cx="221673" cy="369332"/>
              </a:xfrm>
              <a:prstGeom prst="rect">
                <a:avLst/>
              </a:prstGeom>
              <a:blipFill>
                <a:blip r:embed="rId5"/>
                <a:stretch>
                  <a:fillRect r="-41667"/>
                </a:stretch>
              </a:blipFill>
            </p:spPr>
            <p:txBody>
              <a:bodyPr/>
              <a:lstStyle/>
              <a:p>
                <a:r>
                  <a:rPr lang="en-US">
                    <a:noFill/>
                  </a:rPr>
                  <a:t> </a:t>
                </a:r>
              </a:p>
            </p:txBody>
          </p:sp>
        </mc:Fallback>
      </mc:AlternateContent>
      <p:sp>
        <p:nvSpPr>
          <p:cNvPr id="70" name="Arc 69">
            <a:extLst>
              <a:ext uri="{FF2B5EF4-FFF2-40B4-BE49-F238E27FC236}">
                <a16:creationId xmlns:a16="http://schemas.microsoft.com/office/drawing/2014/main" id="{9C299065-0808-4F43-B555-2F9F62E7C505}"/>
              </a:ext>
            </a:extLst>
          </p:cNvPr>
          <p:cNvSpPr/>
          <p:nvPr/>
        </p:nvSpPr>
        <p:spPr>
          <a:xfrm rot="989231">
            <a:off x="4251546" y="2725667"/>
            <a:ext cx="317500" cy="317500"/>
          </a:xfrm>
          <a:prstGeom prst="arc">
            <a:avLst>
              <a:gd name="adj1" fmla="val 16200000"/>
              <a:gd name="adj2" fmla="val 1454683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7" name="TextBox 76">
                <a:extLst>
                  <a:ext uri="{FF2B5EF4-FFF2-40B4-BE49-F238E27FC236}">
                    <a16:creationId xmlns:a16="http://schemas.microsoft.com/office/drawing/2014/main" id="{9C7EB8AF-E253-4CB7-8C23-96B3A0999DBC}"/>
                  </a:ext>
                </a:extLst>
              </p:cNvPr>
              <p:cNvSpPr txBox="1"/>
              <p:nvPr/>
            </p:nvSpPr>
            <p:spPr>
              <a:xfrm>
                <a:off x="4137773" y="3871481"/>
                <a:ext cx="5524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𝑇</m:t>
                          </m:r>
                        </m:e>
                        <m:sub>
                          <m:r>
                            <a:rPr lang="en-US" sz="1800" b="0" i="1" smtClean="0">
                              <a:solidFill>
                                <a:schemeClr val="tx1"/>
                              </a:solidFill>
                              <a:latin typeface="Cambria Math" panose="02040503050406030204" pitchFamily="18" charset="0"/>
                            </a:rPr>
                            <m:t>𝐶</m:t>
                          </m:r>
                        </m:sub>
                      </m:sSub>
                    </m:oMath>
                  </m:oMathPara>
                </a14:m>
                <a:endParaRPr lang="en-US" dirty="0"/>
              </a:p>
            </p:txBody>
          </p:sp>
        </mc:Choice>
        <mc:Fallback>
          <p:sp>
            <p:nvSpPr>
              <p:cNvPr id="77" name="TextBox 76">
                <a:extLst>
                  <a:ext uri="{FF2B5EF4-FFF2-40B4-BE49-F238E27FC236}">
                    <a16:creationId xmlns:a16="http://schemas.microsoft.com/office/drawing/2014/main" id="{9C7EB8AF-E253-4CB7-8C23-96B3A0999DBC}"/>
                  </a:ext>
                </a:extLst>
              </p:cNvPr>
              <p:cNvSpPr txBox="1">
                <a:spLocks noRot="1" noChangeAspect="1" noMove="1" noResize="1" noEditPoints="1" noAdjustHandles="1" noChangeArrowheads="1" noChangeShapeType="1" noTextEdit="1"/>
              </p:cNvSpPr>
              <p:nvPr/>
            </p:nvSpPr>
            <p:spPr>
              <a:xfrm>
                <a:off x="4137773" y="3871481"/>
                <a:ext cx="552450" cy="369332"/>
              </a:xfrm>
              <a:prstGeom prst="rect">
                <a:avLst/>
              </a:prstGeom>
              <a:blipFill>
                <a:blip r:embed="rId6"/>
                <a:stretch>
                  <a:fillRect/>
                </a:stretch>
              </a:blipFill>
            </p:spPr>
            <p:txBody>
              <a:bodyPr/>
              <a:lstStyle/>
              <a:p>
                <a:r>
                  <a:rPr lang="en-US">
                    <a:noFill/>
                  </a:rPr>
                  <a:t> </a:t>
                </a:r>
              </a:p>
            </p:txBody>
          </p:sp>
        </mc:Fallback>
      </mc:AlternateContent>
      <p:cxnSp>
        <p:nvCxnSpPr>
          <p:cNvPr id="90" name="Straight Arrow Connector 89">
            <a:extLst>
              <a:ext uri="{FF2B5EF4-FFF2-40B4-BE49-F238E27FC236}">
                <a16:creationId xmlns:a16="http://schemas.microsoft.com/office/drawing/2014/main" id="{A3B3D71D-F0E3-43E7-9E57-EAF7B7C6F092}"/>
              </a:ext>
            </a:extLst>
          </p:cNvPr>
          <p:cNvCxnSpPr>
            <a:cxnSpLocks/>
          </p:cNvCxnSpPr>
          <p:nvPr/>
        </p:nvCxnSpPr>
        <p:spPr>
          <a:xfrm>
            <a:off x="6362332" y="4230093"/>
            <a:ext cx="15996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58864ACB-7729-4812-9A26-4BA1CF36501C}"/>
              </a:ext>
            </a:extLst>
          </p:cNvPr>
          <p:cNvCxnSpPr>
            <a:cxnSpLocks/>
          </p:cNvCxnSpPr>
          <p:nvPr/>
        </p:nvCxnSpPr>
        <p:spPr>
          <a:xfrm flipV="1">
            <a:off x="6362332" y="2530025"/>
            <a:ext cx="0" cy="1700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92" name="TextBox 91">
                <a:extLst>
                  <a:ext uri="{FF2B5EF4-FFF2-40B4-BE49-F238E27FC236}">
                    <a16:creationId xmlns:a16="http://schemas.microsoft.com/office/drawing/2014/main" id="{9F3CC621-79F5-466C-A012-9C686515774F}"/>
                  </a:ext>
                </a:extLst>
              </p:cNvPr>
              <p:cNvSpPr txBox="1"/>
              <p:nvPr/>
            </p:nvSpPr>
            <p:spPr>
              <a:xfrm>
                <a:off x="5989413" y="2415098"/>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oMath>
                  </m:oMathPara>
                </a14:m>
                <a:endParaRPr lang="en-US" dirty="0"/>
              </a:p>
            </p:txBody>
          </p:sp>
        </mc:Choice>
        <mc:Fallback>
          <p:sp>
            <p:nvSpPr>
              <p:cNvPr id="92" name="TextBox 91">
                <a:extLst>
                  <a:ext uri="{FF2B5EF4-FFF2-40B4-BE49-F238E27FC236}">
                    <a16:creationId xmlns:a16="http://schemas.microsoft.com/office/drawing/2014/main" id="{9F3CC621-79F5-466C-A012-9C686515774F}"/>
                  </a:ext>
                </a:extLst>
              </p:cNvPr>
              <p:cNvSpPr txBox="1">
                <a:spLocks noRot="1" noChangeAspect="1" noMove="1" noResize="1" noEditPoints="1" noAdjustHandles="1" noChangeArrowheads="1" noChangeShapeType="1" noTextEdit="1"/>
              </p:cNvSpPr>
              <p:nvPr/>
            </p:nvSpPr>
            <p:spPr>
              <a:xfrm>
                <a:off x="5989413" y="2415098"/>
                <a:ext cx="221673" cy="369332"/>
              </a:xfrm>
              <a:prstGeom prst="rect">
                <a:avLst/>
              </a:prstGeom>
              <a:blipFill>
                <a:blip r:embed="rId7"/>
                <a:stretch>
                  <a:fillRect r="-444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3" name="TextBox 92">
                <a:extLst>
                  <a:ext uri="{FF2B5EF4-FFF2-40B4-BE49-F238E27FC236}">
                    <a16:creationId xmlns:a16="http://schemas.microsoft.com/office/drawing/2014/main" id="{95202117-4D19-4E28-9C66-E5B3C3B6486A}"/>
                  </a:ext>
                </a:extLst>
              </p:cNvPr>
              <p:cNvSpPr txBox="1"/>
              <p:nvPr/>
            </p:nvSpPr>
            <p:spPr>
              <a:xfrm>
                <a:off x="7740282" y="4277083"/>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oMath>
                  </m:oMathPara>
                </a14:m>
                <a:endParaRPr lang="en-US" dirty="0"/>
              </a:p>
            </p:txBody>
          </p:sp>
        </mc:Choice>
        <mc:Fallback>
          <p:sp>
            <p:nvSpPr>
              <p:cNvPr id="93" name="TextBox 92">
                <a:extLst>
                  <a:ext uri="{FF2B5EF4-FFF2-40B4-BE49-F238E27FC236}">
                    <a16:creationId xmlns:a16="http://schemas.microsoft.com/office/drawing/2014/main" id="{95202117-4D19-4E28-9C66-E5B3C3B6486A}"/>
                  </a:ext>
                </a:extLst>
              </p:cNvPr>
              <p:cNvSpPr txBox="1">
                <a:spLocks noRot="1" noChangeAspect="1" noMove="1" noResize="1" noEditPoints="1" noAdjustHandles="1" noChangeArrowheads="1" noChangeShapeType="1" noTextEdit="1"/>
              </p:cNvSpPr>
              <p:nvPr/>
            </p:nvSpPr>
            <p:spPr>
              <a:xfrm>
                <a:off x="7740282" y="4277083"/>
                <a:ext cx="221673" cy="369332"/>
              </a:xfrm>
              <a:prstGeom prst="rect">
                <a:avLst/>
              </a:prstGeom>
              <a:blipFill>
                <a:blip r:embed="rId8"/>
                <a:stretch>
                  <a:fillRect r="-44444"/>
                </a:stretch>
              </a:blipFill>
            </p:spPr>
            <p:txBody>
              <a:bodyPr/>
              <a:lstStyle/>
              <a:p>
                <a:r>
                  <a:rPr lang="en-US">
                    <a:noFill/>
                  </a:rPr>
                  <a:t> </a:t>
                </a:r>
              </a:p>
            </p:txBody>
          </p:sp>
        </mc:Fallback>
      </mc:AlternateContent>
      <p:sp>
        <p:nvSpPr>
          <p:cNvPr id="94" name="Oval 93">
            <a:extLst>
              <a:ext uri="{FF2B5EF4-FFF2-40B4-BE49-F238E27FC236}">
                <a16:creationId xmlns:a16="http://schemas.microsoft.com/office/drawing/2014/main" id="{DD2BE9CE-2523-47DE-AC65-F0D3CC0B8458}"/>
              </a:ext>
            </a:extLst>
          </p:cNvPr>
          <p:cNvSpPr/>
          <p:nvPr/>
        </p:nvSpPr>
        <p:spPr>
          <a:xfrm>
            <a:off x="7030051" y="2687982"/>
            <a:ext cx="54161" cy="5416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5" name="TextBox 94">
                <a:extLst>
                  <a:ext uri="{FF2B5EF4-FFF2-40B4-BE49-F238E27FC236}">
                    <a16:creationId xmlns:a16="http://schemas.microsoft.com/office/drawing/2014/main" id="{7049B0FF-A78C-4723-ACD7-250AF6E1E491}"/>
                  </a:ext>
                </a:extLst>
              </p:cNvPr>
              <p:cNvSpPr txBox="1"/>
              <p:nvPr/>
            </p:nvSpPr>
            <p:spPr>
              <a:xfrm>
                <a:off x="6868993" y="2387939"/>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ℬ</m:t>
                      </m:r>
                    </m:oMath>
                  </m:oMathPara>
                </a14:m>
                <a:endParaRPr lang="en-US" dirty="0"/>
              </a:p>
            </p:txBody>
          </p:sp>
        </mc:Choice>
        <mc:Fallback>
          <p:sp>
            <p:nvSpPr>
              <p:cNvPr id="95" name="TextBox 94">
                <a:extLst>
                  <a:ext uri="{FF2B5EF4-FFF2-40B4-BE49-F238E27FC236}">
                    <a16:creationId xmlns:a16="http://schemas.microsoft.com/office/drawing/2014/main" id="{7049B0FF-A78C-4723-ACD7-250AF6E1E491}"/>
                  </a:ext>
                </a:extLst>
              </p:cNvPr>
              <p:cNvSpPr txBox="1">
                <a:spLocks noRot="1" noChangeAspect="1" noMove="1" noResize="1" noEditPoints="1" noAdjustHandles="1" noChangeArrowheads="1" noChangeShapeType="1" noTextEdit="1"/>
              </p:cNvSpPr>
              <p:nvPr/>
            </p:nvSpPr>
            <p:spPr>
              <a:xfrm>
                <a:off x="6868993" y="2387939"/>
                <a:ext cx="221673" cy="369332"/>
              </a:xfrm>
              <a:prstGeom prst="rect">
                <a:avLst/>
              </a:prstGeom>
              <a:blipFill>
                <a:blip r:embed="rId9"/>
                <a:stretch>
                  <a:fillRect r="-50000"/>
                </a:stretch>
              </a:blipFill>
            </p:spPr>
            <p:txBody>
              <a:bodyPr/>
              <a:lstStyle/>
              <a:p>
                <a:r>
                  <a:rPr lang="en-US">
                    <a:noFill/>
                  </a:rPr>
                  <a:t> </a:t>
                </a:r>
              </a:p>
            </p:txBody>
          </p:sp>
        </mc:Fallback>
      </mc:AlternateContent>
      <p:cxnSp>
        <p:nvCxnSpPr>
          <p:cNvPr id="96" name="Straight Arrow Connector 95">
            <a:extLst>
              <a:ext uri="{FF2B5EF4-FFF2-40B4-BE49-F238E27FC236}">
                <a16:creationId xmlns:a16="http://schemas.microsoft.com/office/drawing/2014/main" id="{1C4CC24D-1020-4AFB-A2C7-5C319D7F16A0}"/>
              </a:ext>
            </a:extLst>
          </p:cNvPr>
          <p:cNvCxnSpPr>
            <a:cxnSpLocks/>
          </p:cNvCxnSpPr>
          <p:nvPr/>
        </p:nvCxnSpPr>
        <p:spPr>
          <a:xfrm flipV="1">
            <a:off x="6362332" y="3652321"/>
            <a:ext cx="1155123" cy="577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97" name="TextBox 96">
                <a:extLst>
                  <a:ext uri="{FF2B5EF4-FFF2-40B4-BE49-F238E27FC236}">
                    <a16:creationId xmlns:a16="http://schemas.microsoft.com/office/drawing/2014/main" id="{6C7BF22F-50B2-44B0-BBB6-DB8FA6399E85}"/>
                  </a:ext>
                </a:extLst>
              </p:cNvPr>
              <p:cNvSpPr txBox="1"/>
              <p:nvPr/>
            </p:nvSpPr>
            <p:spPr>
              <a:xfrm>
                <a:off x="7491766" y="3515163"/>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US" dirty="0"/>
              </a:p>
            </p:txBody>
          </p:sp>
        </mc:Choice>
        <mc:Fallback>
          <p:sp>
            <p:nvSpPr>
              <p:cNvPr id="97" name="TextBox 96">
                <a:extLst>
                  <a:ext uri="{FF2B5EF4-FFF2-40B4-BE49-F238E27FC236}">
                    <a16:creationId xmlns:a16="http://schemas.microsoft.com/office/drawing/2014/main" id="{6C7BF22F-50B2-44B0-BBB6-DB8FA6399E85}"/>
                  </a:ext>
                </a:extLst>
              </p:cNvPr>
              <p:cNvSpPr txBox="1">
                <a:spLocks noRot="1" noChangeAspect="1" noMove="1" noResize="1" noEditPoints="1" noAdjustHandles="1" noChangeArrowheads="1" noChangeShapeType="1" noTextEdit="1"/>
              </p:cNvSpPr>
              <p:nvPr/>
            </p:nvSpPr>
            <p:spPr>
              <a:xfrm>
                <a:off x="7491766" y="3515163"/>
                <a:ext cx="221673" cy="369332"/>
              </a:xfrm>
              <a:prstGeom prst="rect">
                <a:avLst/>
              </a:prstGeom>
              <a:blipFill>
                <a:blip r:embed="rId10"/>
                <a:stretch>
                  <a:fillRect r="-41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2" name="TextBox 101">
                <a:extLst>
                  <a:ext uri="{FF2B5EF4-FFF2-40B4-BE49-F238E27FC236}">
                    <a16:creationId xmlns:a16="http://schemas.microsoft.com/office/drawing/2014/main" id="{ED5857A7-CA55-4999-BE04-8598D0050416}"/>
                  </a:ext>
                </a:extLst>
              </p:cNvPr>
              <p:cNvSpPr txBox="1"/>
              <p:nvPr/>
            </p:nvSpPr>
            <p:spPr>
              <a:xfrm>
                <a:off x="7120147" y="3692565"/>
                <a:ext cx="5524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𝑇</m:t>
                          </m:r>
                        </m:e>
                        <m:sub>
                          <m:r>
                            <a:rPr lang="en-US" sz="1800" b="0" i="1" smtClean="0">
                              <a:solidFill>
                                <a:schemeClr val="tx1"/>
                              </a:solidFill>
                              <a:latin typeface="Cambria Math" panose="02040503050406030204" pitchFamily="18" charset="0"/>
                            </a:rPr>
                            <m:t>𝐻</m:t>
                          </m:r>
                        </m:sub>
                      </m:sSub>
                    </m:oMath>
                  </m:oMathPara>
                </a14:m>
                <a:endParaRPr lang="en-US" dirty="0"/>
              </a:p>
            </p:txBody>
          </p:sp>
        </mc:Choice>
        <mc:Fallback>
          <p:sp>
            <p:nvSpPr>
              <p:cNvPr id="102" name="TextBox 101">
                <a:extLst>
                  <a:ext uri="{FF2B5EF4-FFF2-40B4-BE49-F238E27FC236}">
                    <a16:creationId xmlns:a16="http://schemas.microsoft.com/office/drawing/2014/main" id="{ED5857A7-CA55-4999-BE04-8598D0050416}"/>
                  </a:ext>
                </a:extLst>
              </p:cNvPr>
              <p:cNvSpPr txBox="1">
                <a:spLocks noRot="1" noChangeAspect="1" noMove="1" noResize="1" noEditPoints="1" noAdjustHandles="1" noChangeArrowheads="1" noChangeShapeType="1" noTextEdit="1"/>
              </p:cNvSpPr>
              <p:nvPr/>
            </p:nvSpPr>
            <p:spPr>
              <a:xfrm>
                <a:off x="7120147" y="3692565"/>
                <a:ext cx="552450" cy="369332"/>
              </a:xfrm>
              <a:prstGeom prst="rect">
                <a:avLst/>
              </a:prstGeom>
              <a:blipFill>
                <a:blip r:embed="rId11"/>
                <a:stretch>
                  <a:fillRect/>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6C18E87E-F17A-4776-9EE4-747C46C1443F}"/>
              </a:ext>
            </a:extLst>
          </p:cNvPr>
          <p:cNvCxnSpPr>
            <a:cxnSpLocks/>
          </p:cNvCxnSpPr>
          <p:nvPr/>
        </p:nvCxnSpPr>
        <p:spPr>
          <a:xfrm>
            <a:off x="4363776" y="3904567"/>
            <a:ext cx="2602809" cy="2438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2" name="Arc 51">
            <a:extLst>
              <a:ext uri="{FF2B5EF4-FFF2-40B4-BE49-F238E27FC236}">
                <a16:creationId xmlns:a16="http://schemas.microsoft.com/office/drawing/2014/main" id="{E6543981-D953-4E47-823D-7578513A0ED1}"/>
              </a:ext>
            </a:extLst>
          </p:cNvPr>
          <p:cNvSpPr/>
          <p:nvPr/>
        </p:nvSpPr>
        <p:spPr>
          <a:xfrm rot="989231">
            <a:off x="6898380" y="2725667"/>
            <a:ext cx="317500" cy="317500"/>
          </a:xfrm>
          <a:prstGeom prst="arc">
            <a:avLst>
              <a:gd name="adj1" fmla="val 16200000"/>
              <a:gd name="adj2" fmla="val 1454683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2" name="Group 71">
            <a:extLst>
              <a:ext uri="{FF2B5EF4-FFF2-40B4-BE49-F238E27FC236}">
                <a16:creationId xmlns:a16="http://schemas.microsoft.com/office/drawing/2014/main" id="{E080FDE8-1206-4680-9261-05536902311D}"/>
              </a:ext>
            </a:extLst>
          </p:cNvPr>
          <p:cNvGrpSpPr/>
          <p:nvPr/>
        </p:nvGrpSpPr>
        <p:grpSpPr>
          <a:xfrm>
            <a:off x="4768851" y="2775196"/>
            <a:ext cx="1577628" cy="487601"/>
            <a:chOff x="2231226" y="4368501"/>
            <a:chExt cx="432390" cy="487601"/>
          </a:xfrm>
        </p:grpSpPr>
        <p:sp>
          <p:nvSpPr>
            <p:cNvPr id="76" name="Arrow: Down 75">
              <a:extLst>
                <a:ext uri="{FF2B5EF4-FFF2-40B4-BE49-F238E27FC236}">
                  <a16:creationId xmlns:a16="http://schemas.microsoft.com/office/drawing/2014/main" id="{EA98CE75-AD0F-4D54-A491-3F4BE0B02860}"/>
                </a:ext>
              </a:extLst>
            </p:cNvPr>
            <p:cNvSpPr/>
            <p:nvPr/>
          </p:nvSpPr>
          <p:spPr>
            <a:xfrm rot="16200000">
              <a:off x="2203621" y="4396108"/>
              <a:ext cx="487601" cy="432388"/>
            </a:xfrm>
            <a:prstGeom prst="downArrow">
              <a:avLst>
                <a:gd name="adj1" fmla="val 50000"/>
                <a:gd name="adj2" fmla="val 554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78" name="TextBox 77">
                  <a:extLst>
                    <a:ext uri="{FF2B5EF4-FFF2-40B4-BE49-F238E27FC236}">
                      <a16:creationId xmlns:a16="http://schemas.microsoft.com/office/drawing/2014/main" id="{89451EB9-80A8-4147-A2F3-AD0D487A0B43}"/>
                    </a:ext>
                  </a:extLst>
                </p:cNvPr>
                <p:cNvSpPr txBox="1"/>
                <p:nvPr/>
              </p:nvSpPr>
              <p:spPr>
                <a:xfrm>
                  <a:off x="2231226" y="4458789"/>
                  <a:ext cx="303588"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𝑄</m:t>
                            </m:r>
                          </m:e>
                          <m:sub>
                            <m:r>
                              <a:rPr lang="en-US" sz="1400" b="0" i="1" smtClean="0">
                                <a:solidFill>
                                  <a:schemeClr val="bg1"/>
                                </a:solidFill>
                                <a:latin typeface="Cambria Math" panose="02040503050406030204" pitchFamily="18" charset="0"/>
                              </a:rPr>
                              <m:t>𝑇</m:t>
                            </m:r>
                          </m:sub>
                        </m:sSub>
                      </m:oMath>
                    </m:oMathPara>
                  </a14:m>
                  <a:endParaRPr lang="en-US" sz="1400" dirty="0">
                    <a:solidFill>
                      <a:schemeClr val="bg1"/>
                    </a:solidFill>
                  </a:endParaRPr>
                </a:p>
              </p:txBody>
            </p:sp>
          </mc:Choice>
          <mc:Fallback>
            <p:sp>
              <p:nvSpPr>
                <p:cNvPr id="78" name="TextBox 77">
                  <a:extLst>
                    <a:ext uri="{FF2B5EF4-FFF2-40B4-BE49-F238E27FC236}">
                      <a16:creationId xmlns:a16="http://schemas.microsoft.com/office/drawing/2014/main" id="{89451EB9-80A8-4147-A2F3-AD0D487A0B43}"/>
                    </a:ext>
                  </a:extLst>
                </p:cNvPr>
                <p:cNvSpPr txBox="1">
                  <a:spLocks noRot="1" noChangeAspect="1" noMove="1" noResize="1" noEditPoints="1" noAdjustHandles="1" noChangeArrowheads="1" noChangeShapeType="1" noTextEdit="1"/>
                </p:cNvSpPr>
                <p:nvPr/>
              </p:nvSpPr>
              <p:spPr>
                <a:xfrm>
                  <a:off x="2231226" y="4458789"/>
                  <a:ext cx="303588" cy="307777"/>
                </a:xfrm>
                <a:prstGeom prst="rect">
                  <a:avLst/>
                </a:prstGeom>
                <a:blipFill>
                  <a:blip r:embed="rId12"/>
                  <a:stretch>
                    <a:fillRect b="-5882"/>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86" name="TextBox 85">
                <a:extLst>
                  <a:ext uri="{FF2B5EF4-FFF2-40B4-BE49-F238E27FC236}">
                    <a16:creationId xmlns:a16="http://schemas.microsoft.com/office/drawing/2014/main" id="{9BF960CC-B7F6-48A2-94D8-F0879A9D5F8F}"/>
                  </a:ext>
                </a:extLst>
              </p:cNvPr>
              <p:cNvSpPr txBox="1"/>
              <p:nvPr/>
            </p:nvSpPr>
            <p:spPr>
              <a:xfrm>
                <a:off x="463136" y="642573"/>
                <a:ext cx="1652182" cy="64633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𝐹𝑜𝑟𝑏𝑖𝑑𝑑𝑒𝑛</m:t>
                      </m:r>
                      <m:r>
                        <a:rPr lang="en-US" b="0" i="1" smtClean="0">
                          <a:latin typeface="Cambria Math" panose="02040503050406030204" pitchFamily="18" charset="0"/>
                        </a:rPr>
                        <m:t> </m:t>
                      </m:r>
                      <m:r>
                        <a:rPr lang="en-US" b="0" i="1" smtClean="0">
                          <a:latin typeface="Cambria Math" panose="02040503050406030204" pitchFamily="18" charset="0"/>
                        </a:rPr>
                        <m:t>𝑏𝑦</m:t>
                      </m:r>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𝐶𝑙𝑎𝑠𝑖𝑢𝑠</m:t>
                      </m:r>
                      <m:r>
                        <a:rPr lang="en-US" b="0" i="1" smtClean="0">
                          <a:latin typeface="Cambria Math" panose="02040503050406030204" pitchFamily="18" charset="0"/>
                        </a:rPr>
                        <m:t>′ </m:t>
                      </m:r>
                      <m:r>
                        <a:rPr lang="en-US" b="0" i="1" smtClean="0">
                          <a:latin typeface="Cambria Math" panose="02040503050406030204" pitchFamily="18" charset="0"/>
                        </a:rPr>
                        <m:t>𝑃𝑜𝑠𝑡𝑢𝑙𝑎𝑡𝑒</m:t>
                      </m:r>
                    </m:oMath>
                  </m:oMathPara>
                </a14:m>
                <a:endParaRPr lang="en-US" dirty="0"/>
              </a:p>
            </p:txBody>
          </p:sp>
        </mc:Choice>
        <mc:Fallback>
          <p:sp>
            <p:nvSpPr>
              <p:cNvPr id="86" name="TextBox 85">
                <a:extLst>
                  <a:ext uri="{FF2B5EF4-FFF2-40B4-BE49-F238E27FC236}">
                    <a16:creationId xmlns:a16="http://schemas.microsoft.com/office/drawing/2014/main" id="{9BF960CC-B7F6-48A2-94D8-F0879A9D5F8F}"/>
                  </a:ext>
                </a:extLst>
              </p:cNvPr>
              <p:cNvSpPr txBox="1">
                <a:spLocks noRot="1" noChangeAspect="1" noMove="1" noResize="1" noEditPoints="1" noAdjustHandles="1" noChangeArrowheads="1" noChangeShapeType="1" noTextEdit="1"/>
              </p:cNvSpPr>
              <p:nvPr/>
            </p:nvSpPr>
            <p:spPr>
              <a:xfrm>
                <a:off x="463136" y="642573"/>
                <a:ext cx="1652182" cy="646331"/>
              </a:xfrm>
              <a:prstGeom prst="rect">
                <a:avLst/>
              </a:prstGeom>
              <a:blipFill>
                <a:blip r:embed="rId13"/>
                <a:stretch>
                  <a:fillRect r="-23247"/>
                </a:stretch>
              </a:blipFill>
            </p:spPr>
            <p:txBody>
              <a:bodyPr/>
              <a:lstStyle/>
              <a:p>
                <a:r>
                  <a:rPr lang="en-US">
                    <a:noFill/>
                  </a:rPr>
                  <a:t> </a:t>
                </a:r>
              </a:p>
            </p:txBody>
          </p:sp>
        </mc:Fallback>
      </mc:AlternateContent>
    </p:spTree>
    <p:extLst>
      <p:ext uri="{BB962C8B-B14F-4D97-AF65-F5344CB8AC3E}">
        <p14:creationId xmlns:p14="http://schemas.microsoft.com/office/powerpoint/2010/main" val="361855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Arrow Connector 61">
            <a:extLst>
              <a:ext uri="{FF2B5EF4-FFF2-40B4-BE49-F238E27FC236}">
                <a16:creationId xmlns:a16="http://schemas.microsoft.com/office/drawing/2014/main" id="{2EE1FA23-94DC-4735-BAA8-41439ABEC67B}"/>
              </a:ext>
            </a:extLst>
          </p:cNvPr>
          <p:cNvCxnSpPr>
            <a:cxnSpLocks/>
          </p:cNvCxnSpPr>
          <p:nvPr/>
        </p:nvCxnSpPr>
        <p:spPr>
          <a:xfrm>
            <a:off x="1254237" y="5022573"/>
            <a:ext cx="15996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445A04F2-ACB9-4DDE-BD7E-5FBC11954730}"/>
              </a:ext>
            </a:extLst>
          </p:cNvPr>
          <p:cNvCxnSpPr>
            <a:cxnSpLocks/>
          </p:cNvCxnSpPr>
          <p:nvPr/>
        </p:nvCxnSpPr>
        <p:spPr>
          <a:xfrm flipV="1">
            <a:off x="1254237" y="3322505"/>
            <a:ext cx="0" cy="1700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94DAB536-18AC-404D-A04B-1432A3D46A47}"/>
                  </a:ext>
                </a:extLst>
              </p:cNvPr>
              <p:cNvSpPr txBox="1"/>
              <p:nvPr/>
            </p:nvSpPr>
            <p:spPr>
              <a:xfrm>
                <a:off x="881318" y="3207578"/>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oMath>
                  </m:oMathPara>
                </a14:m>
                <a:endParaRPr lang="en-US" dirty="0"/>
              </a:p>
            </p:txBody>
          </p:sp>
        </mc:Choice>
        <mc:Fallback>
          <p:sp>
            <p:nvSpPr>
              <p:cNvPr id="64" name="TextBox 63">
                <a:extLst>
                  <a:ext uri="{FF2B5EF4-FFF2-40B4-BE49-F238E27FC236}">
                    <a16:creationId xmlns:a16="http://schemas.microsoft.com/office/drawing/2014/main" id="{94DAB536-18AC-404D-A04B-1432A3D46A47}"/>
                  </a:ext>
                </a:extLst>
              </p:cNvPr>
              <p:cNvSpPr txBox="1">
                <a:spLocks noRot="1" noChangeAspect="1" noMove="1" noResize="1" noEditPoints="1" noAdjustHandles="1" noChangeArrowheads="1" noChangeShapeType="1" noTextEdit="1"/>
              </p:cNvSpPr>
              <p:nvPr/>
            </p:nvSpPr>
            <p:spPr>
              <a:xfrm>
                <a:off x="881318" y="3207578"/>
                <a:ext cx="221673" cy="369332"/>
              </a:xfrm>
              <a:prstGeom prst="rect">
                <a:avLst/>
              </a:prstGeom>
              <a:blipFill>
                <a:blip r:embed="rId2"/>
                <a:stretch>
                  <a:fillRect r="-444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5" name="TextBox 64">
                <a:extLst>
                  <a:ext uri="{FF2B5EF4-FFF2-40B4-BE49-F238E27FC236}">
                    <a16:creationId xmlns:a16="http://schemas.microsoft.com/office/drawing/2014/main" id="{A0BF6D91-420E-4D1A-B5C0-C8B8A764C730}"/>
                  </a:ext>
                </a:extLst>
              </p:cNvPr>
              <p:cNvSpPr txBox="1"/>
              <p:nvPr/>
            </p:nvSpPr>
            <p:spPr>
              <a:xfrm>
                <a:off x="2632187" y="5069563"/>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oMath>
                  </m:oMathPara>
                </a14:m>
                <a:endParaRPr lang="en-US" dirty="0"/>
              </a:p>
            </p:txBody>
          </p:sp>
        </mc:Choice>
        <mc:Fallback>
          <p:sp>
            <p:nvSpPr>
              <p:cNvPr id="65" name="TextBox 64">
                <a:extLst>
                  <a:ext uri="{FF2B5EF4-FFF2-40B4-BE49-F238E27FC236}">
                    <a16:creationId xmlns:a16="http://schemas.microsoft.com/office/drawing/2014/main" id="{A0BF6D91-420E-4D1A-B5C0-C8B8A764C730}"/>
                  </a:ext>
                </a:extLst>
              </p:cNvPr>
              <p:cNvSpPr txBox="1">
                <a:spLocks noRot="1" noChangeAspect="1" noMove="1" noResize="1" noEditPoints="1" noAdjustHandles="1" noChangeArrowheads="1" noChangeShapeType="1" noTextEdit="1"/>
              </p:cNvSpPr>
              <p:nvPr/>
            </p:nvSpPr>
            <p:spPr>
              <a:xfrm>
                <a:off x="2632187" y="5069563"/>
                <a:ext cx="221673" cy="369332"/>
              </a:xfrm>
              <a:prstGeom prst="rect">
                <a:avLst/>
              </a:prstGeom>
              <a:blipFill>
                <a:blip r:embed="rId3"/>
                <a:stretch>
                  <a:fillRect r="-44444"/>
                </a:stretch>
              </a:blipFill>
            </p:spPr>
            <p:txBody>
              <a:bodyPr/>
              <a:lstStyle/>
              <a:p>
                <a:r>
                  <a:rPr lang="en-US">
                    <a:noFill/>
                  </a:rPr>
                  <a:t> </a:t>
                </a:r>
              </a:p>
            </p:txBody>
          </p:sp>
        </mc:Fallback>
      </mc:AlternateContent>
      <p:sp>
        <p:nvSpPr>
          <p:cNvPr id="66" name="Oval 65">
            <a:extLst>
              <a:ext uri="{FF2B5EF4-FFF2-40B4-BE49-F238E27FC236}">
                <a16:creationId xmlns:a16="http://schemas.microsoft.com/office/drawing/2014/main" id="{606F70C0-12D1-4889-B578-1B5F2BA8DDFB}"/>
              </a:ext>
            </a:extLst>
          </p:cNvPr>
          <p:cNvSpPr/>
          <p:nvPr/>
        </p:nvSpPr>
        <p:spPr>
          <a:xfrm>
            <a:off x="1921956" y="3480462"/>
            <a:ext cx="54161" cy="5416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7" name="TextBox 66">
                <a:extLst>
                  <a:ext uri="{FF2B5EF4-FFF2-40B4-BE49-F238E27FC236}">
                    <a16:creationId xmlns:a16="http://schemas.microsoft.com/office/drawing/2014/main" id="{8E212193-6594-4FB4-92E1-11ECCEAEF703}"/>
                  </a:ext>
                </a:extLst>
              </p:cNvPr>
              <p:cNvSpPr txBox="1"/>
              <p:nvPr/>
            </p:nvSpPr>
            <p:spPr>
              <a:xfrm>
                <a:off x="1760898" y="3180419"/>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𝒜</m:t>
                      </m:r>
                    </m:oMath>
                  </m:oMathPara>
                </a14:m>
                <a:endParaRPr lang="en-US" dirty="0"/>
              </a:p>
            </p:txBody>
          </p:sp>
        </mc:Choice>
        <mc:Fallback>
          <p:sp>
            <p:nvSpPr>
              <p:cNvPr id="67" name="TextBox 66">
                <a:extLst>
                  <a:ext uri="{FF2B5EF4-FFF2-40B4-BE49-F238E27FC236}">
                    <a16:creationId xmlns:a16="http://schemas.microsoft.com/office/drawing/2014/main" id="{8E212193-6594-4FB4-92E1-11ECCEAEF703}"/>
                  </a:ext>
                </a:extLst>
              </p:cNvPr>
              <p:cNvSpPr txBox="1">
                <a:spLocks noRot="1" noChangeAspect="1" noMove="1" noResize="1" noEditPoints="1" noAdjustHandles="1" noChangeArrowheads="1" noChangeShapeType="1" noTextEdit="1"/>
              </p:cNvSpPr>
              <p:nvPr/>
            </p:nvSpPr>
            <p:spPr>
              <a:xfrm>
                <a:off x="1760898" y="3180419"/>
                <a:ext cx="221673" cy="369332"/>
              </a:xfrm>
              <a:prstGeom prst="rect">
                <a:avLst/>
              </a:prstGeom>
              <a:blipFill>
                <a:blip r:embed="rId4"/>
                <a:stretch>
                  <a:fillRect r="-72222"/>
                </a:stretch>
              </a:blipFill>
            </p:spPr>
            <p:txBody>
              <a:bodyPr/>
              <a:lstStyle/>
              <a:p>
                <a:r>
                  <a:rPr lang="en-US">
                    <a:noFill/>
                  </a:rPr>
                  <a:t> </a:t>
                </a:r>
              </a:p>
            </p:txBody>
          </p:sp>
        </mc:Fallback>
      </mc:AlternateContent>
      <p:cxnSp>
        <p:nvCxnSpPr>
          <p:cNvPr id="68" name="Straight Arrow Connector 67">
            <a:extLst>
              <a:ext uri="{FF2B5EF4-FFF2-40B4-BE49-F238E27FC236}">
                <a16:creationId xmlns:a16="http://schemas.microsoft.com/office/drawing/2014/main" id="{E51F04B1-D717-4416-BF86-607179444590}"/>
              </a:ext>
            </a:extLst>
          </p:cNvPr>
          <p:cNvCxnSpPr>
            <a:cxnSpLocks/>
          </p:cNvCxnSpPr>
          <p:nvPr/>
        </p:nvCxnSpPr>
        <p:spPr>
          <a:xfrm flipV="1">
            <a:off x="1254237" y="4444801"/>
            <a:ext cx="1155123" cy="577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69" name="TextBox 68">
                <a:extLst>
                  <a:ext uri="{FF2B5EF4-FFF2-40B4-BE49-F238E27FC236}">
                    <a16:creationId xmlns:a16="http://schemas.microsoft.com/office/drawing/2014/main" id="{52654764-BAC0-413B-8D40-4D8B30FB2DFD}"/>
                  </a:ext>
                </a:extLst>
              </p:cNvPr>
              <p:cNvSpPr txBox="1"/>
              <p:nvPr/>
            </p:nvSpPr>
            <p:spPr>
              <a:xfrm>
                <a:off x="2383671" y="4307643"/>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US" dirty="0"/>
              </a:p>
            </p:txBody>
          </p:sp>
        </mc:Choice>
        <mc:Fallback>
          <p:sp>
            <p:nvSpPr>
              <p:cNvPr id="69" name="TextBox 68">
                <a:extLst>
                  <a:ext uri="{FF2B5EF4-FFF2-40B4-BE49-F238E27FC236}">
                    <a16:creationId xmlns:a16="http://schemas.microsoft.com/office/drawing/2014/main" id="{52654764-BAC0-413B-8D40-4D8B30FB2DFD}"/>
                  </a:ext>
                </a:extLst>
              </p:cNvPr>
              <p:cNvSpPr txBox="1">
                <a:spLocks noRot="1" noChangeAspect="1" noMove="1" noResize="1" noEditPoints="1" noAdjustHandles="1" noChangeArrowheads="1" noChangeShapeType="1" noTextEdit="1"/>
              </p:cNvSpPr>
              <p:nvPr/>
            </p:nvSpPr>
            <p:spPr>
              <a:xfrm>
                <a:off x="2383671" y="4307643"/>
                <a:ext cx="221673" cy="369332"/>
              </a:xfrm>
              <a:prstGeom prst="rect">
                <a:avLst/>
              </a:prstGeom>
              <a:blipFill>
                <a:blip r:embed="rId5"/>
                <a:stretch>
                  <a:fillRect r="-44444"/>
                </a:stretch>
              </a:blipFill>
            </p:spPr>
            <p:txBody>
              <a:bodyPr/>
              <a:lstStyle/>
              <a:p>
                <a:r>
                  <a:rPr lang="en-US">
                    <a:noFill/>
                  </a:rPr>
                  <a:t> </a:t>
                </a:r>
              </a:p>
            </p:txBody>
          </p:sp>
        </mc:Fallback>
      </mc:AlternateContent>
      <p:sp>
        <p:nvSpPr>
          <p:cNvPr id="70" name="Arc 69">
            <a:extLst>
              <a:ext uri="{FF2B5EF4-FFF2-40B4-BE49-F238E27FC236}">
                <a16:creationId xmlns:a16="http://schemas.microsoft.com/office/drawing/2014/main" id="{9C299065-0808-4F43-B555-2F9F62E7C505}"/>
              </a:ext>
            </a:extLst>
          </p:cNvPr>
          <p:cNvSpPr/>
          <p:nvPr/>
        </p:nvSpPr>
        <p:spPr>
          <a:xfrm rot="989231">
            <a:off x="1790286" y="3518147"/>
            <a:ext cx="317500" cy="317500"/>
          </a:xfrm>
          <a:prstGeom prst="arc">
            <a:avLst>
              <a:gd name="adj1" fmla="val 16200000"/>
              <a:gd name="adj2" fmla="val 1454683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3" name="Group 72">
            <a:extLst>
              <a:ext uri="{FF2B5EF4-FFF2-40B4-BE49-F238E27FC236}">
                <a16:creationId xmlns:a16="http://schemas.microsoft.com/office/drawing/2014/main" id="{E6BF864F-9A16-4B7A-AEC7-CF53931AFD0D}"/>
              </a:ext>
            </a:extLst>
          </p:cNvPr>
          <p:cNvGrpSpPr/>
          <p:nvPr/>
        </p:nvGrpSpPr>
        <p:grpSpPr>
          <a:xfrm>
            <a:off x="2906960" y="3479620"/>
            <a:ext cx="710231" cy="379429"/>
            <a:chOff x="3681664" y="2405266"/>
            <a:chExt cx="657726" cy="609600"/>
          </a:xfrm>
        </p:grpSpPr>
        <p:sp>
          <p:nvSpPr>
            <p:cNvPr id="74" name="Arrow: Down 73">
              <a:extLst>
                <a:ext uri="{FF2B5EF4-FFF2-40B4-BE49-F238E27FC236}">
                  <a16:creationId xmlns:a16="http://schemas.microsoft.com/office/drawing/2014/main" id="{3B1140C7-6E8C-4DD3-94A8-68628C972E14}"/>
                </a:ext>
              </a:extLst>
            </p:cNvPr>
            <p:cNvSpPr/>
            <p:nvPr/>
          </p:nvSpPr>
          <p:spPr>
            <a:xfrm rot="16200000">
              <a:off x="3705727" y="2381203"/>
              <a:ext cx="609600" cy="65772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75" name="TextBox 74">
                  <a:extLst>
                    <a:ext uri="{FF2B5EF4-FFF2-40B4-BE49-F238E27FC236}">
                      <a16:creationId xmlns:a16="http://schemas.microsoft.com/office/drawing/2014/main" id="{3B56CD5B-923A-4B2A-88C5-FD3823D37D07}"/>
                    </a:ext>
                  </a:extLst>
                </p:cNvPr>
                <p:cNvSpPr txBox="1"/>
                <p:nvPr/>
              </p:nvSpPr>
              <p:spPr>
                <a:xfrm>
                  <a:off x="3692278" y="2527267"/>
                  <a:ext cx="541020" cy="44503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rPr>
                          <m:t>𝑊</m:t>
                        </m:r>
                      </m:oMath>
                    </m:oMathPara>
                  </a14:m>
                  <a:endParaRPr lang="en-US" sz="1200" dirty="0">
                    <a:solidFill>
                      <a:schemeClr val="bg1"/>
                    </a:solidFill>
                  </a:endParaRPr>
                </a:p>
              </p:txBody>
            </p:sp>
          </mc:Choice>
          <mc:Fallback>
            <p:sp>
              <p:nvSpPr>
                <p:cNvPr id="75" name="TextBox 74">
                  <a:extLst>
                    <a:ext uri="{FF2B5EF4-FFF2-40B4-BE49-F238E27FC236}">
                      <a16:creationId xmlns:a16="http://schemas.microsoft.com/office/drawing/2014/main" id="{3B56CD5B-923A-4B2A-88C5-FD3823D37D07}"/>
                    </a:ext>
                  </a:extLst>
                </p:cNvPr>
                <p:cNvSpPr txBox="1">
                  <a:spLocks noRot="1" noChangeAspect="1" noMove="1" noResize="1" noEditPoints="1" noAdjustHandles="1" noChangeArrowheads="1" noChangeShapeType="1" noTextEdit="1"/>
                </p:cNvSpPr>
                <p:nvPr/>
              </p:nvSpPr>
              <p:spPr>
                <a:xfrm>
                  <a:off x="3692278" y="2527267"/>
                  <a:ext cx="541020" cy="445034"/>
                </a:xfrm>
                <a:prstGeom prst="rect">
                  <a:avLst/>
                </a:prstGeom>
                <a:blipFill>
                  <a:blip r:embed="rId6"/>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77" name="TextBox 76">
                <a:extLst>
                  <a:ext uri="{FF2B5EF4-FFF2-40B4-BE49-F238E27FC236}">
                    <a16:creationId xmlns:a16="http://schemas.microsoft.com/office/drawing/2014/main" id="{9C7EB8AF-E253-4CB7-8C23-96B3A0999DBC}"/>
                  </a:ext>
                </a:extLst>
              </p:cNvPr>
              <p:cNvSpPr txBox="1"/>
              <p:nvPr/>
            </p:nvSpPr>
            <p:spPr>
              <a:xfrm>
                <a:off x="1939171" y="4630199"/>
                <a:ext cx="5524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𝑇</m:t>
                          </m:r>
                        </m:e>
                        <m:sub>
                          <m:r>
                            <a:rPr lang="en-US" sz="1800" b="0" i="1" smtClean="0">
                              <a:solidFill>
                                <a:schemeClr val="tx1"/>
                              </a:solidFill>
                              <a:latin typeface="Cambria Math" panose="02040503050406030204" pitchFamily="18" charset="0"/>
                            </a:rPr>
                            <m:t>𝐶</m:t>
                          </m:r>
                        </m:sub>
                      </m:sSub>
                    </m:oMath>
                  </m:oMathPara>
                </a14:m>
                <a:endParaRPr lang="en-US" dirty="0"/>
              </a:p>
            </p:txBody>
          </p:sp>
        </mc:Choice>
        <mc:Fallback>
          <p:sp>
            <p:nvSpPr>
              <p:cNvPr id="77" name="TextBox 76">
                <a:extLst>
                  <a:ext uri="{FF2B5EF4-FFF2-40B4-BE49-F238E27FC236}">
                    <a16:creationId xmlns:a16="http://schemas.microsoft.com/office/drawing/2014/main" id="{9C7EB8AF-E253-4CB7-8C23-96B3A0999DBC}"/>
                  </a:ext>
                </a:extLst>
              </p:cNvPr>
              <p:cNvSpPr txBox="1">
                <a:spLocks noRot="1" noChangeAspect="1" noMove="1" noResize="1" noEditPoints="1" noAdjustHandles="1" noChangeArrowheads="1" noChangeShapeType="1" noTextEdit="1"/>
              </p:cNvSpPr>
              <p:nvPr/>
            </p:nvSpPr>
            <p:spPr>
              <a:xfrm>
                <a:off x="1939171" y="4630199"/>
                <a:ext cx="552450" cy="369332"/>
              </a:xfrm>
              <a:prstGeom prst="rect">
                <a:avLst/>
              </a:prstGeom>
              <a:blipFill>
                <a:blip r:embed="rId7"/>
                <a:stretch>
                  <a:fillRect/>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6C18E87E-F17A-4776-9EE4-747C46C1443F}"/>
              </a:ext>
            </a:extLst>
          </p:cNvPr>
          <p:cNvCxnSpPr>
            <a:cxnSpLocks/>
          </p:cNvCxnSpPr>
          <p:nvPr/>
        </p:nvCxnSpPr>
        <p:spPr>
          <a:xfrm>
            <a:off x="1902516" y="4697047"/>
            <a:ext cx="4318412" cy="3977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79D545C2-C9EA-4785-A0F4-9A97BD190DA1}"/>
              </a:ext>
            </a:extLst>
          </p:cNvPr>
          <p:cNvGrpSpPr/>
          <p:nvPr/>
        </p:nvGrpSpPr>
        <p:grpSpPr>
          <a:xfrm>
            <a:off x="3579378" y="3017628"/>
            <a:ext cx="1261015" cy="1669383"/>
            <a:chOff x="2761175" y="2952473"/>
            <a:chExt cx="1261015" cy="1669383"/>
          </a:xfrm>
        </p:grpSpPr>
        <p:sp>
          <p:nvSpPr>
            <p:cNvPr id="2" name="Rectangle: Rounded Corners 1">
              <a:extLst>
                <a:ext uri="{FF2B5EF4-FFF2-40B4-BE49-F238E27FC236}">
                  <a16:creationId xmlns:a16="http://schemas.microsoft.com/office/drawing/2014/main" id="{E914C173-FD60-449C-A258-F0550FA1D1E1}"/>
                </a:ext>
              </a:extLst>
            </p:cNvPr>
            <p:cNvSpPr/>
            <p:nvPr/>
          </p:nvSpPr>
          <p:spPr>
            <a:xfrm>
              <a:off x="2761175" y="2952473"/>
              <a:ext cx="1261015" cy="1669383"/>
            </a:xfrm>
            <a:prstGeom prst="roundRect">
              <a:avLst/>
            </a:prstGeom>
            <a:solidFill>
              <a:schemeClr val="accent3">
                <a:alpha val="1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2AFD23F0-D430-4583-87C7-1C8F88E8C4B7}"/>
                </a:ext>
              </a:extLst>
            </p:cNvPr>
            <p:cNvGrpSpPr/>
            <p:nvPr/>
          </p:nvGrpSpPr>
          <p:grpSpPr>
            <a:xfrm>
              <a:off x="2840578" y="3255220"/>
              <a:ext cx="994602" cy="573213"/>
              <a:chOff x="4570060" y="2363998"/>
              <a:chExt cx="994602" cy="573213"/>
            </a:xfrm>
          </p:grpSpPr>
          <p:sp>
            <p:nvSpPr>
              <p:cNvPr id="81" name="Right Triangle 80">
                <a:extLst>
                  <a:ext uri="{FF2B5EF4-FFF2-40B4-BE49-F238E27FC236}">
                    <a16:creationId xmlns:a16="http://schemas.microsoft.com/office/drawing/2014/main" id="{E178683D-81F4-454C-ACD8-E6EBD2DA05D7}"/>
                  </a:ext>
                </a:extLst>
              </p:cNvPr>
              <p:cNvSpPr/>
              <p:nvPr/>
            </p:nvSpPr>
            <p:spPr>
              <a:xfrm>
                <a:off x="4570060" y="2547938"/>
                <a:ext cx="994602" cy="389273"/>
              </a:xfrm>
              <a:prstGeom prst="r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2788C7EA-91B9-4219-BFF6-C40BA2118D4C}"/>
                  </a:ext>
                </a:extLst>
              </p:cNvPr>
              <p:cNvSpPr/>
              <p:nvPr/>
            </p:nvSpPr>
            <p:spPr>
              <a:xfrm rot="1265415">
                <a:off x="4601246" y="2363998"/>
                <a:ext cx="225874" cy="2258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D6622F0F-CE95-4E7F-A4B8-8B296A74F0E1}"/>
                </a:ext>
              </a:extLst>
            </p:cNvPr>
            <p:cNvGrpSpPr/>
            <p:nvPr/>
          </p:nvGrpSpPr>
          <p:grpSpPr>
            <a:xfrm>
              <a:off x="2838690" y="4034777"/>
              <a:ext cx="1064302" cy="389273"/>
              <a:chOff x="5751160" y="2547938"/>
              <a:chExt cx="1064302" cy="389273"/>
            </a:xfrm>
          </p:grpSpPr>
          <p:sp>
            <p:nvSpPr>
              <p:cNvPr id="84" name="Right Triangle 83">
                <a:extLst>
                  <a:ext uri="{FF2B5EF4-FFF2-40B4-BE49-F238E27FC236}">
                    <a16:creationId xmlns:a16="http://schemas.microsoft.com/office/drawing/2014/main" id="{659AA548-F3B2-4C9C-92D4-14AD9FF06413}"/>
                  </a:ext>
                </a:extLst>
              </p:cNvPr>
              <p:cNvSpPr/>
              <p:nvPr/>
            </p:nvSpPr>
            <p:spPr>
              <a:xfrm>
                <a:off x="5751160" y="2547938"/>
                <a:ext cx="994602" cy="389273"/>
              </a:xfrm>
              <a:prstGeom prst="r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4F5AB6EE-52CC-4820-962C-CB3046FCCD72}"/>
                  </a:ext>
                </a:extLst>
              </p:cNvPr>
              <p:cNvSpPr/>
              <p:nvPr/>
            </p:nvSpPr>
            <p:spPr>
              <a:xfrm rot="1265415">
                <a:off x="6589588" y="2675925"/>
                <a:ext cx="225874" cy="2258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103" name="Arrow: Down 102">
              <a:extLst>
                <a:ext uri="{FF2B5EF4-FFF2-40B4-BE49-F238E27FC236}">
                  <a16:creationId xmlns:a16="http://schemas.microsoft.com/office/drawing/2014/main" id="{D8730587-A03A-4917-AD0A-1C755B8DCF39}"/>
                </a:ext>
              </a:extLst>
            </p:cNvPr>
            <p:cNvSpPr/>
            <p:nvPr/>
          </p:nvSpPr>
          <p:spPr>
            <a:xfrm>
              <a:off x="2981286" y="3787165"/>
              <a:ext cx="394555" cy="38927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 name="Group 2">
            <a:extLst>
              <a:ext uri="{FF2B5EF4-FFF2-40B4-BE49-F238E27FC236}">
                <a16:creationId xmlns:a16="http://schemas.microsoft.com/office/drawing/2014/main" id="{007E4139-5224-4E84-AC36-C61CA5C44EAE}"/>
              </a:ext>
            </a:extLst>
          </p:cNvPr>
          <p:cNvGrpSpPr/>
          <p:nvPr/>
        </p:nvGrpSpPr>
        <p:grpSpPr>
          <a:xfrm>
            <a:off x="5270448" y="3180419"/>
            <a:ext cx="1972542" cy="2258476"/>
            <a:chOff x="4299043" y="3180419"/>
            <a:chExt cx="1972542" cy="2258476"/>
          </a:xfrm>
        </p:grpSpPr>
        <p:cxnSp>
          <p:nvCxnSpPr>
            <p:cNvPr id="90" name="Straight Arrow Connector 89">
              <a:extLst>
                <a:ext uri="{FF2B5EF4-FFF2-40B4-BE49-F238E27FC236}">
                  <a16:creationId xmlns:a16="http://schemas.microsoft.com/office/drawing/2014/main" id="{A3B3D71D-F0E3-43E7-9E57-EAF7B7C6F092}"/>
                </a:ext>
              </a:extLst>
            </p:cNvPr>
            <p:cNvCxnSpPr>
              <a:cxnSpLocks/>
            </p:cNvCxnSpPr>
            <p:nvPr/>
          </p:nvCxnSpPr>
          <p:spPr>
            <a:xfrm>
              <a:off x="4671962" y="5022573"/>
              <a:ext cx="15996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58864ACB-7729-4812-9A26-4BA1CF36501C}"/>
                </a:ext>
              </a:extLst>
            </p:cNvPr>
            <p:cNvCxnSpPr>
              <a:cxnSpLocks/>
            </p:cNvCxnSpPr>
            <p:nvPr/>
          </p:nvCxnSpPr>
          <p:spPr>
            <a:xfrm flipV="1">
              <a:off x="4671962" y="3322505"/>
              <a:ext cx="0" cy="1700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92" name="TextBox 91">
                  <a:extLst>
                    <a:ext uri="{FF2B5EF4-FFF2-40B4-BE49-F238E27FC236}">
                      <a16:creationId xmlns:a16="http://schemas.microsoft.com/office/drawing/2014/main" id="{9F3CC621-79F5-466C-A012-9C686515774F}"/>
                    </a:ext>
                  </a:extLst>
                </p:cNvPr>
                <p:cNvSpPr txBox="1"/>
                <p:nvPr/>
              </p:nvSpPr>
              <p:spPr>
                <a:xfrm>
                  <a:off x="4299043" y="3207578"/>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oMath>
                    </m:oMathPara>
                  </a14:m>
                  <a:endParaRPr lang="en-US" dirty="0"/>
                </a:p>
              </p:txBody>
            </p:sp>
          </mc:Choice>
          <mc:Fallback>
            <p:sp>
              <p:nvSpPr>
                <p:cNvPr id="92" name="TextBox 91">
                  <a:extLst>
                    <a:ext uri="{FF2B5EF4-FFF2-40B4-BE49-F238E27FC236}">
                      <a16:creationId xmlns:a16="http://schemas.microsoft.com/office/drawing/2014/main" id="{9F3CC621-79F5-466C-A012-9C686515774F}"/>
                    </a:ext>
                  </a:extLst>
                </p:cNvPr>
                <p:cNvSpPr txBox="1">
                  <a:spLocks noRot="1" noChangeAspect="1" noMove="1" noResize="1" noEditPoints="1" noAdjustHandles="1" noChangeArrowheads="1" noChangeShapeType="1" noTextEdit="1"/>
                </p:cNvSpPr>
                <p:nvPr/>
              </p:nvSpPr>
              <p:spPr>
                <a:xfrm>
                  <a:off x="4299043" y="3207578"/>
                  <a:ext cx="221673" cy="369332"/>
                </a:xfrm>
                <a:prstGeom prst="rect">
                  <a:avLst/>
                </a:prstGeom>
                <a:blipFill>
                  <a:blip r:embed="rId8"/>
                  <a:stretch>
                    <a:fillRect r="-444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3" name="TextBox 92">
                  <a:extLst>
                    <a:ext uri="{FF2B5EF4-FFF2-40B4-BE49-F238E27FC236}">
                      <a16:creationId xmlns:a16="http://schemas.microsoft.com/office/drawing/2014/main" id="{95202117-4D19-4E28-9C66-E5B3C3B6486A}"/>
                    </a:ext>
                  </a:extLst>
                </p:cNvPr>
                <p:cNvSpPr txBox="1"/>
                <p:nvPr/>
              </p:nvSpPr>
              <p:spPr>
                <a:xfrm>
                  <a:off x="6049912" y="5069563"/>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oMath>
                    </m:oMathPara>
                  </a14:m>
                  <a:endParaRPr lang="en-US" dirty="0"/>
                </a:p>
              </p:txBody>
            </p:sp>
          </mc:Choice>
          <mc:Fallback>
            <p:sp>
              <p:nvSpPr>
                <p:cNvPr id="93" name="TextBox 92">
                  <a:extLst>
                    <a:ext uri="{FF2B5EF4-FFF2-40B4-BE49-F238E27FC236}">
                      <a16:creationId xmlns:a16="http://schemas.microsoft.com/office/drawing/2014/main" id="{95202117-4D19-4E28-9C66-E5B3C3B6486A}"/>
                    </a:ext>
                  </a:extLst>
                </p:cNvPr>
                <p:cNvSpPr txBox="1">
                  <a:spLocks noRot="1" noChangeAspect="1" noMove="1" noResize="1" noEditPoints="1" noAdjustHandles="1" noChangeArrowheads="1" noChangeShapeType="1" noTextEdit="1"/>
                </p:cNvSpPr>
                <p:nvPr/>
              </p:nvSpPr>
              <p:spPr>
                <a:xfrm>
                  <a:off x="6049912" y="5069563"/>
                  <a:ext cx="221673" cy="369332"/>
                </a:xfrm>
                <a:prstGeom prst="rect">
                  <a:avLst/>
                </a:prstGeom>
                <a:blipFill>
                  <a:blip r:embed="rId3"/>
                  <a:stretch>
                    <a:fillRect r="-44444"/>
                  </a:stretch>
                </a:blipFill>
              </p:spPr>
              <p:txBody>
                <a:bodyPr/>
                <a:lstStyle/>
                <a:p>
                  <a:r>
                    <a:rPr lang="en-US">
                      <a:noFill/>
                    </a:rPr>
                    <a:t> </a:t>
                  </a:r>
                </a:p>
              </p:txBody>
            </p:sp>
          </mc:Fallback>
        </mc:AlternateContent>
        <p:sp>
          <p:nvSpPr>
            <p:cNvPr id="94" name="Oval 93">
              <a:extLst>
                <a:ext uri="{FF2B5EF4-FFF2-40B4-BE49-F238E27FC236}">
                  <a16:creationId xmlns:a16="http://schemas.microsoft.com/office/drawing/2014/main" id="{DD2BE9CE-2523-47DE-AC65-F0D3CC0B8458}"/>
                </a:ext>
              </a:extLst>
            </p:cNvPr>
            <p:cNvSpPr/>
            <p:nvPr/>
          </p:nvSpPr>
          <p:spPr>
            <a:xfrm>
              <a:off x="5339681" y="3480462"/>
              <a:ext cx="54161" cy="5416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5" name="TextBox 94">
                  <a:extLst>
                    <a:ext uri="{FF2B5EF4-FFF2-40B4-BE49-F238E27FC236}">
                      <a16:creationId xmlns:a16="http://schemas.microsoft.com/office/drawing/2014/main" id="{7049B0FF-A78C-4723-ACD7-250AF6E1E491}"/>
                    </a:ext>
                  </a:extLst>
                </p:cNvPr>
                <p:cNvSpPr txBox="1"/>
                <p:nvPr/>
              </p:nvSpPr>
              <p:spPr>
                <a:xfrm>
                  <a:off x="5178623" y="3180419"/>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ℬ</m:t>
                        </m:r>
                      </m:oMath>
                    </m:oMathPara>
                  </a14:m>
                  <a:endParaRPr lang="en-US" dirty="0"/>
                </a:p>
              </p:txBody>
            </p:sp>
          </mc:Choice>
          <mc:Fallback>
            <p:sp>
              <p:nvSpPr>
                <p:cNvPr id="95" name="TextBox 94">
                  <a:extLst>
                    <a:ext uri="{FF2B5EF4-FFF2-40B4-BE49-F238E27FC236}">
                      <a16:creationId xmlns:a16="http://schemas.microsoft.com/office/drawing/2014/main" id="{7049B0FF-A78C-4723-ACD7-250AF6E1E491}"/>
                    </a:ext>
                  </a:extLst>
                </p:cNvPr>
                <p:cNvSpPr txBox="1">
                  <a:spLocks noRot="1" noChangeAspect="1" noMove="1" noResize="1" noEditPoints="1" noAdjustHandles="1" noChangeArrowheads="1" noChangeShapeType="1" noTextEdit="1"/>
                </p:cNvSpPr>
                <p:nvPr/>
              </p:nvSpPr>
              <p:spPr>
                <a:xfrm>
                  <a:off x="5178623" y="3180419"/>
                  <a:ext cx="221673" cy="369332"/>
                </a:xfrm>
                <a:prstGeom prst="rect">
                  <a:avLst/>
                </a:prstGeom>
                <a:blipFill>
                  <a:blip r:embed="rId9"/>
                  <a:stretch>
                    <a:fillRect r="-50000"/>
                  </a:stretch>
                </a:blipFill>
              </p:spPr>
              <p:txBody>
                <a:bodyPr/>
                <a:lstStyle/>
                <a:p>
                  <a:r>
                    <a:rPr lang="en-US">
                      <a:noFill/>
                    </a:rPr>
                    <a:t> </a:t>
                  </a:r>
                </a:p>
              </p:txBody>
            </p:sp>
          </mc:Fallback>
        </mc:AlternateContent>
        <p:cxnSp>
          <p:nvCxnSpPr>
            <p:cNvPr id="96" name="Straight Arrow Connector 95">
              <a:extLst>
                <a:ext uri="{FF2B5EF4-FFF2-40B4-BE49-F238E27FC236}">
                  <a16:creationId xmlns:a16="http://schemas.microsoft.com/office/drawing/2014/main" id="{1C4CC24D-1020-4AFB-A2C7-5C319D7F16A0}"/>
                </a:ext>
              </a:extLst>
            </p:cNvPr>
            <p:cNvCxnSpPr>
              <a:cxnSpLocks/>
            </p:cNvCxnSpPr>
            <p:nvPr/>
          </p:nvCxnSpPr>
          <p:spPr>
            <a:xfrm flipV="1">
              <a:off x="4671962" y="4444801"/>
              <a:ext cx="1155123" cy="577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97" name="TextBox 96">
                  <a:extLst>
                    <a:ext uri="{FF2B5EF4-FFF2-40B4-BE49-F238E27FC236}">
                      <a16:creationId xmlns:a16="http://schemas.microsoft.com/office/drawing/2014/main" id="{6C7BF22F-50B2-44B0-BBB6-DB8FA6399E85}"/>
                    </a:ext>
                  </a:extLst>
                </p:cNvPr>
                <p:cNvSpPr txBox="1"/>
                <p:nvPr/>
              </p:nvSpPr>
              <p:spPr>
                <a:xfrm>
                  <a:off x="5801396" y="4307643"/>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US" dirty="0"/>
                </a:p>
              </p:txBody>
            </p:sp>
          </mc:Choice>
          <mc:Fallback>
            <p:sp>
              <p:nvSpPr>
                <p:cNvPr id="97" name="TextBox 96">
                  <a:extLst>
                    <a:ext uri="{FF2B5EF4-FFF2-40B4-BE49-F238E27FC236}">
                      <a16:creationId xmlns:a16="http://schemas.microsoft.com/office/drawing/2014/main" id="{6C7BF22F-50B2-44B0-BBB6-DB8FA6399E85}"/>
                    </a:ext>
                  </a:extLst>
                </p:cNvPr>
                <p:cNvSpPr txBox="1">
                  <a:spLocks noRot="1" noChangeAspect="1" noMove="1" noResize="1" noEditPoints="1" noAdjustHandles="1" noChangeArrowheads="1" noChangeShapeType="1" noTextEdit="1"/>
                </p:cNvSpPr>
                <p:nvPr/>
              </p:nvSpPr>
              <p:spPr>
                <a:xfrm>
                  <a:off x="5801396" y="4307643"/>
                  <a:ext cx="221673" cy="369332"/>
                </a:xfrm>
                <a:prstGeom prst="rect">
                  <a:avLst/>
                </a:prstGeom>
                <a:blipFill>
                  <a:blip r:embed="rId5"/>
                  <a:stretch>
                    <a:fillRect r="-444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2" name="TextBox 101">
                  <a:extLst>
                    <a:ext uri="{FF2B5EF4-FFF2-40B4-BE49-F238E27FC236}">
                      <a16:creationId xmlns:a16="http://schemas.microsoft.com/office/drawing/2014/main" id="{ED5857A7-CA55-4999-BE04-8598D0050416}"/>
                    </a:ext>
                  </a:extLst>
                </p:cNvPr>
                <p:cNvSpPr txBox="1"/>
                <p:nvPr/>
              </p:nvSpPr>
              <p:spPr>
                <a:xfrm>
                  <a:off x="5429777" y="4485045"/>
                  <a:ext cx="5524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𝑇</m:t>
                            </m:r>
                          </m:e>
                          <m:sub>
                            <m:r>
                              <a:rPr lang="en-US" sz="1800" b="0" i="1" smtClean="0">
                                <a:solidFill>
                                  <a:schemeClr val="tx1"/>
                                </a:solidFill>
                                <a:latin typeface="Cambria Math" panose="02040503050406030204" pitchFamily="18" charset="0"/>
                              </a:rPr>
                              <m:t>𝐻</m:t>
                            </m:r>
                          </m:sub>
                        </m:sSub>
                      </m:oMath>
                    </m:oMathPara>
                  </a14:m>
                  <a:endParaRPr lang="en-US" dirty="0"/>
                </a:p>
              </p:txBody>
            </p:sp>
          </mc:Choice>
          <mc:Fallback>
            <p:sp>
              <p:nvSpPr>
                <p:cNvPr id="102" name="TextBox 101">
                  <a:extLst>
                    <a:ext uri="{FF2B5EF4-FFF2-40B4-BE49-F238E27FC236}">
                      <a16:creationId xmlns:a16="http://schemas.microsoft.com/office/drawing/2014/main" id="{ED5857A7-CA55-4999-BE04-8598D0050416}"/>
                    </a:ext>
                  </a:extLst>
                </p:cNvPr>
                <p:cNvSpPr txBox="1">
                  <a:spLocks noRot="1" noChangeAspect="1" noMove="1" noResize="1" noEditPoints="1" noAdjustHandles="1" noChangeArrowheads="1" noChangeShapeType="1" noTextEdit="1"/>
                </p:cNvSpPr>
                <p:nvPr/>
              </p:nvSpPr>
              <p:spPr>
                <a:xfrm>
                  <a:off x="5429777" y="4485045"/>
                  <a:ext cx="552450" cy="369332"/>
                </a:xfrm>
                <a:prstGeom prst="rect">
                  <a:avLst/>
                </a:prstGeom>
                <a:blipFill>
                  <a:blip r:embed="rId10"/>
                  <a:stretch>
                    <a:fillRect/>
                  </a:stretch>
                </a:blipFill>
              </p:spPr>
              <p:txBody>
                <a:bodyPr/>
                <a:lstStyle/>
                <a:p>
                  <a:r>
                    <a:rPr lang="en-US">
                      <a:noFill/>
                    </a:rPr>
                    <a:t> </a:t>
                  </a:r>
                </a:p>
              </p:txBody>
            </p:sp>
          </mc:Fallback>
        </mc:AlternateContent>
        <p:sp>
          <p:nvSpPr>
            <p:cNvPr id="54" name="Arc 53">
              <a:extLst>
                <a:ext uri="{FF2B5EF4-FFF2-40B4-BE49-F238E27FC236}">
                  <a16:creationId xmlns:a16="http://schemas.microsoft.com/office/drawing/2014/main" id="{A60CEF40-1396-48DB-BB3E-AB5DDC471106}"/>
                </a:ext>
              </a:extLst>
            </p:cNvPr>
            <p:cNvSpPr/>
            <p:nvPr/>
          </p:nvSpPr>
          <p:spPr>
            <a:xfrm rot="989231">
              <a:off x="5206202" y="3511343"/>
              <a:ext cx="317500" cy="317500"/>
            </a:xfrm>
            <a:prstGeom prst="arc">
              <a:avLst>
                <a:gd name="adj1" fmla="val 16200000"/>
                <a:gd name="adj2" fmla="val 1454683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0" name="TextBox 9">
            <a:extLst>
              <a:ext uri="{FF2B5EF4-FFF2-40B4-BE49-F238E27FC236}">
                <a16:creationId xmlns:a16="http://schemas.microsoft.com/office/drawing/2014/main" id="{30DC4EE5-A646-416D-BA60-0F97EFE590BD}"/>
              </a:ext>
            </a:extLst>
          </p:cNvPr>
          <p:cNvSpPr txBox="1"/>
          <p:nvPr/>
        </p:nvSpPr>
        <p:spPr>
          <a:xfrm>
            <a:off x="1254237" y="2063750"/>
            <a:ext cx="3913438" cy="369332"/>
          </a:xfrm>
          <a:prstGeom prst="rect">
            <a:avLst/>
          </a:prstGeom>
          <a:noFill/>
        </p:spPr>
        <p:txBody>
          <a:bodyPr wrap="square" rtlCol="0">
            <a:spAutoFit/>
          </a:bodyPr>
          <a:lstStyle/>
          <a:p>
            <a:r>
              <a:rPr lang="en-US" dirty="0"/>
              <a:t>!Kelvin =&gt; !</a:t>
            </a:r>
            <a:r>
              <a:rPr lang="en-US" dirty="0" err="1"/>
              <a:t>Clasius</a:t>
            </a:r>
            <a:endParaRPr lang="en-US" dirty="0"/>
          </a:p>
        </p:txBody>
      </p:sp>
      <p:grpSp>
        <p:nvGrpSpPr>
          <p:cNvPr id="15" name="Group 14">
            <a:extLst>
              <a:ext uri="{FF2B5EF4-FFF2-40B4-BE49-F238E27FC236}">
                <a16:creationId xmlns:a16="http://schemas.microsoft.com/office/drawing/2014/main" id="{3EABACB2-6DEF-4304-B9D6-C692D35D5B56}"/>
              </a:ext>
            </a:extLst>
          </p:cNvPr>
          <p:cNvGrpSpPr/>
          <p:nvPr/>
        </p:nvGrpSpPr>
        <p:grpSpPr>
          <a:xfrm>
            <a:off x="5048960" y="3927460"/>
            <a:ext cx="664647" cy="379429"/>
            <a:chOff x="5287576" y="3926379"/>
            <a:chExt cx="643065" cy="379429"/>
          </a:xfrm>
        </p:grpSpPr>
        <p:sp>
          <p:nvSpPr>
            <p:cNvPr id="87" name="Arrow: Down 86">
              <a:extLst>
                <a:ext uri="{FF2B5EF4-FFF2-40B4-BE49-F238E27FC236}">
                  <a16:creationId xmlns:a16="http://schemas.microsoft.com/office/drawing/2014/main" id="{E53C1B68-319F-4352-B1E8-264BBD7163B9}"/>
                </a:ext>
              </a:extLst>
            </p:cNvPr>
            <p:cNvSpPr/>
            <p:nvPr/>
          </p:nvSpPr>
          <p:spPr>
            <a:xfrm rot="16200000">
              <a:off x="5419394" y="3794561"/>
              <a:ext cx="379429" cy="64306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88" name="TextBox 87">
                  <a:extLst>
                    <a:ext uri="{FF2B5EF4-FFF2-40B4-BE49-F238E27FC236}">
                      <a16:creationId xmlns:a16="http://schemas.microsoft.com/office/drawing/2014/main" id="{0F82C9A6-7FE6-4593-ACEC-093EFFF81122}"/>
                    </a:ext>
                  </a:extLst>
                </p:cNvPr>
                <p:cNvSpPr txBox="1"/>
                <p:nvPr/>
              </p:nvSpPr>
              <p:spPr>
                <a:xfrm>
                  <a:off x="5287576" y="3952415"/>
                  <a:ext cx="528960"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200" b="0" i="1" smtClean="0">
                                <a:solidFill>
                                  <a:schemeClr val="bg1"/>
                                </a:solidFill>
                                <a:latin typeface="Cambria Math" panose="02040503050406030204" pitchFamily="18" charset="0"/>
                              </a:rPr>
                            </m:ctrlPr>
                          </m:sSubPr>
                          <m:e>
                            <m:r>
                              <a:rPr lang="en-US" sz="1200" b="0" i="1" smtClean="0">
                                <a:solidFill>
                                  <a:schemeClr val="bg1"/>
                                </a:solidFill>
                                <a:latin typeface="Cambria Math" panose="02040503050406030204" pitchFamily="18" charset="0"/>
                              </a:rPr>
                              <m:t>𝑄</m:t>
                            </m:r>
                          </m:e>
                          <m:sub>
                            <m:r>
                              <a:rPr lang="en-US" sz="1200" b="0" i="1" smtClean="0">
                                <a:solidFill>
                                  <a:schemeClr val="bg1"/>
                                </a:solidFill>
                                <a:latin typeface="Cambria Math" panose="02040503050406030204" pitchFamily="18" charset="0"/>
                              </a:rPr>
                              <m:t>𝑊</m:t>
                            </m:r>
                          </m:sub>
                        </m:sSub>
                      </m:oMath>
                    </m:oMathPara>
                  </a14:m>
                  <a:endParaRPr lang="en-US" sz="1200" dirty="0">
                    <a:solidFill>
                      <a:schemeClr val="bg1"/>
                    </a:solidFill>
                  </a:endParaRPr>
                </a:p>
              </p:txBody>
            </p:sp>
          </mc:Choice>
          <mc:Fallback>
            <p:sp>
              <p:nvSpPr>
                <p:cNvPr id="88" name="TextBox 87">
                  <a:extLst>
                    <a:ext uri="{FF2B5EF4-FFF2-40B4-BE49-F238E27FC236}">
                      <a16:creationId xmlns:a16="http://schemas.microsoft.com/office/drawing/2014/main" id="{0F82C9A6-7FE6-4593-ACEC-093EFFF81122}"/>
                    </a:ext>
                  </a:extLst>
                </p:cNvPr>
                <p:cNvSpPr txBox="1">
                  <a:spLocks noRot="1" noChangeAspect="1" noMove="1" noResize="1" noEditPoints="1" noAdjustHandles="1" noChangeArrowheads="1" noChangeShapeType="1" noTextEdit="1"/>
                </p:cNvSpPr>
                <p:nvPr/>
              </p:nvSpPr>
              <p:spPr>
                <a:xfrm>
                  <a:off x="5287576" y="3952415"/>
                  <a:ext cx="528960" cy="276999"/>
                </a:xfrm>
                <a:prstGeom prst="rect">
                  <a:avLst/>
                </a:prstGeom>
                <a:blipFill>
                  <a:blip r:embed="rId11"/>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514613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5" name="Oval 34">
                <a:extLst>
                  <a:ext uri="{FF2B5EF4-FFF2-40B4-BE49-F238E27FC236}">
                    <a16:creationId xmlns:a16="http://schemas.microsoft.com/office/drawing/2014/main" id="{C6D9C8B5-53FC-4025-B62D-569E90ABE077}"/>
                  </a:ext>
                </a:extLst>
              </p:cNvPr>
              <p:cNvSpPr/>
              <p:nvPr/>
            </p:nvSpPr>
            <p:spPr>
              <a:xfrm>
                <a:off x="8688573" y="2410336"/>
                <a:ext cx="1026631" cy="7943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𝑆𝑦𝑠𝑡𝑒𝑚</m:t>
                      </m:r>
                    </m:oMath>
                  </m:oMathPara>
                </a14:m>
                <a:endParaRPr lang="en-US" dirty="0"/>
              </a:p>
            </p:txBody>
          </p:sp>
        </mc:Choice>
        <mc:Fallback>
          <p:sp>
            <p:nvSpPr>
              <p:cNvPr id="35" name="Oval 34">
                <a:extLst>
                  <a:ext uri="{FF2B5EF4-FFF2-40B4-BE49-F238E27FC236}">
                    <a16:creationId xmlns:a16="http://schemas.microsoft.com/office/drawing/2014/main" id="{C6D9C8B5-53FC-4025-B62D-569E90ABE077}"/>
                  </a:ext>
                </a:extLst>
              </p:cNvPr>
              <p:cNvSpPr>
                <a:spLocks noRot="1" noChangeAspect="1" noMove="1" noResize="1" noEditPoints="1" noAdjustHandles="1" noChangeArrowheads="1" noChangeShapeType="1" noTextEdit="1"/>
              </p:cNvSpPr>
              <p:nvPr/>
            </p:nvSpPr>
            <p:spPr>
              <a:xfrm>
                <a:off x="8688573" y="2410336"/>
                <a:ext cx="1026631" cy="794382"/>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Rectangle 35">
                <a:extLst>
                  <a:ext uri="{FF2B5EF4-FFF2-40B4-BE49-F238E27FC236}">
                    <a16:creationId xmlns:a16="http://schemas.microsoft.com/office/drawing/2014/main" id="{FAD65D62-939E-448D-9FB6-20ACFA188380}"/>
                  </a:ext>
                </a:extLst>
              </p:cNvPr>
              <p:cNvSpPr/>
              <p:nvPr/>
            </p:nvSpPr>
            <p:spPr>
              <a:xfrm>
                <a:off x="8661678" y="1144524"/>
                <a:ext cx="1148578" cy="1025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tIns="9144"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𝑇</m:t>
                          </m:r>
                        </m:e>
                        <m:sub>
                          <m:r>
                            <a:rPr lang="en-US" sz="2400" i="1">
                              <a:solidFill>
                                <a:schemeClr val="tx1"/>
                              </a:solidFill>
                              <a:latin typeface="Cambria Math" panose="02040503050406030204" pitchFamily="18" charset="0"/>
                            </a:rPr>
                            <m:t>𝐻</m:t>
                          </m:r>
                        </m:sub>
                      </m:sSub>
                    </m:oMath>
                  </m:oMathPara>
                </a14:m>
                <a:endParaRPr lang="en-US" sz="2400" dirty="0"/>
              </a:p>
            </p:txBody>
          </p:sp>
        </mc:Choice>
        <mc:Fallback>
          <p:sp>
            <p:nvSpPr>
              <p:cNvPr id="36" name="Rectangle 35">
                <a:extLst>
                  <a:ext uri="{FF2B5EF4-FFF2-40B4-BE49-F238E27FC236}">
                    <a16:creationId xmlns:a16="http://schemas.microsoft.com/office/drawing/2014/main" id="{FAD65D62-939E-448D-9FB6-20ACFA188380}"/>
                  </a:ext>
                </a:extLst>
              </p:cNvPr>
              <p:cNvSpPr>
                <a:spLocks noRot="1" noChangeAspect="1" noMove="1" noResize="1" noEditPoints="1" noAdjustHandles="1" noChangeArrowheads="1" noChangeShapeType="1" noTextEdit="1"/>
              </p:cNvSpPr>
              <p:nvPr/>
            </p:nvSpPr>
            <p:spPr>
              <a:xfrm>
                <a:off x="8661678" y="1144524"/>
                <a:ext cx="1148578" cy="102549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Rectangle 36">
                <a:extLst>
                  <a:ext uri="{FF2B5EF4-FFF2-40B4-BE49-F238E27FC236}">
                    <a16:creationId xmlns:a16="http://schemas.microsoft.com/office/drawing/2014/main" id="{B8FF832C-A949-4536-B013-30D402221F45}"/>
                  </a:ext>
                </a:extLst>
              </p:cNvPr>
              <p:cNvSpPr/>
              <p:nvPr/>
            </p:nvSpPr>
            <p:spPr>
              <a:xfrm>
                <a:off x="8688573" y="3410893"/>
                <a:ext cx="1151216" cy="102549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bIns="0"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𝑇</m:t>
                          </m:r>
                        </m:e>
                        <m:sub>
                          <m:r>
                            <a:rPr lang="en-US" sz="2400" b="0" i="1" smtClean="0">
                              <a:solidFill>
                                <a:schemeClr val="tx1"/>
                              </a:solidFill>
                              <a:latin typeface="Cambria Math" panose="02040503050406030204" pitchFamily="18" charset="0"/>
                            </a:rPr>
                            <m:t>𝐶</m:t>
                          </m:r>
                        </m:sub>
                      </m:sSub>
                    </m:oMath>
                  </m:oMathPara>
                </a14:m>
                <a:endParaRPr lang="en-US" sz="2400" dirty="0"/>
              </a:p>
            </p:txBody>
          </p:sp>
        </mc:Choice>
        <mc:Fallback>
          <p:sp>
            <p:nvSpPr>
              <p:cNvPr id="37" name="Rectangle 36">
                <a:extLst>
                  <a:ext uri="{FF2B5EF4-FFF2-40B4-BE49-F238E27FC236}">
                    <a16:creationId xmlns:a16="http://schemas.microsoft.com/office/drawing/2014/main" id="{B8FF832C-A949-4536-B013-30D402221F45}"/>
                  </a:ext>
                </a:extLst>
              </p:cNvPr>
              <p:cNvSpPr>
                <a:spLocks noRot="1" noChangeAspect="1" noMove="1" noResize="1" noEditPoints="1" noAdjustHandles="1" noChangeArrowheads="1" noChangeShapeType="1" noTextEdit="1"/>
              </p:cNvSpPr>
              <p:nvPr/>
            </p:nvSpPr>
            <p:spPr>
              <a:xfrm>
                <a:off x="8688573" y="3410893"/>
                <a:ext cx="1151216" cy="102549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Arrow: Down 38">
                <a:extLst>
                  <a:ext uri="{FF2B5EF4-FFF2-40B4-BE49-F238E27FC236}">
                    <a16:creationId xmlns:a16="http://schemas.microsoft.com/office/drawing/2014/main" id="{8CE440B8-6CF8-4B21-93FA-D3A3D059C0C2}"/>
                  </a:ext>
                </a:extLst>
              </p:cNvPr>
              <p:cNvSpPr/>
              <p:nvPr/>
            </p:nvSpPr>
            <p:spPr>
              <a:xfrm>
                <a:off x="8876859" y="1956140"/>
                <a:ext cx="706771" cy="65772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𝐻</m:t>
                          </m:r>
                        </m:sub>
                      </m:sSub>
                    </m:oMath>
                  </m:oMathPara>
                </a14:m>
                <a:endParaRPr lang="en-US" dirty="0"/>
              </a:p>
            </p:txBody>
          </p:sp>
        </mc:Choice>
        <mc:Fallback>
          <p:sp>
            <p:nvSpPr>
              <p:cNvPr id="39" name="Arrow: Down 38">
                <a:extLst>
                  <a:ext uri="{FF2B5EF4-FFF2-40B4-BE49-F238E27FC236}">
                    <a16:creationId xmlns:a16="http://schemas.microsoft.com/office/drawing/2014/main" id="{8CE440B8-6CF8-4B21-93FA-D3A3D059C0C2}"/>
                  </a:ext>
                </a:extLst>
              </p:cNvPr>
              <p:cNvSpPr>
                <a:spLocks noRot="1" noChangeAspect="1" noMove="1" noResize="1" noEditPoints="1" noAdjustHandles="1" noChangeArrowheads="1" noChangeShapeType="1" noTextEdit="1"/>
              </p:cNvSpPr>
              <p:nvPr/>
            </p:nvSpPr>
            <p:spPr>
              <a:xfrm>
                <a:off x="8876859" y="1956140"/>
                <a:ext cx="706771" cy="657726"/>
              </a:xfrm>
              <a:prstGeom prst="downArrow">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Arrow: Down 39">
                <a:extLst>
                  <a:ext uri="{FF2B5EF4-FFF2-40B4-BE49-F238E27FC236}">
                    <a16:creationId xmlns:a16="http://schemas.microsoft.com/office/drawing/2014/main" id="{31E4B443-737B-4F8A-B12E-21829C70DFD3}"/>
                  </a:ext>
                </a:extLst>
              </p:cNvPr>
              <p:cNvSpPr/>
              <p:nvPr/>
            </p:nvSpPr>
            <p:spPr>
              <a:xfrm>
                <a:off x="8876859" y="3037842"/>
                <a:ext cx="706771" cy="65772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𝐶</m:t>
                          </m:r>
                        </m:sub>
                      </m:sSub>
                    </m:oMath>
                  </m:oMathPara>
                </a14:m>
                <a:endParaRPr lang="en-US" dirty="0"/>
              </a:p>
            </p:txBody>
          </p:sp>
        </mc:Choice>
        <mc:Fallback>
          <p:sp>
            <p:nvSpPr>
              <p:cNvPr id="40" name="Arrow: Down 39">
                <a:extLst>
                  <a:ext uri="{FF2B5EF4-FFF2-40B4-BE49-F238E27FC236}">
                    <a16:creationId xmlns:a16="http://schemas.microsoft.com/office/drawing/2014/main" id="{31E4B443-737B-4F8A-B12E-21829C70DFD3}"/>
                  </a:ext>
                </a:extLst>
              </p:cNvPr>
              <p:cNvSpPr>
                <a:spLocks noRot="1" noChangeAspect="1" noMove="1" noResize="1" noEditPoints="1" noAdjustHandles="1" noChangeArrowheads="1" noChangeShapeType="1" noTextEdit="1"/>
              </p:cNvSpPr>
              <p:nvPr/>
            </p:nvSpPr>
            <p:spPr>
              <a:xfrm>
                <a:off x="8876859" y="3037842"/>
                <a:ext cx="706771" cy="657726"/>
              </a:xfrm>
              <a:prstGeom prst="downArrow">
                <a:avLst/>
              </a:prstGeom>
              <a:blipFill>
                <a:blip r:embed="rId6"/>
                <a:stretch>
                  <a:fillRect/>
                </a:stretch>
              </a:blipFill>
            </p:spPr>
            <p:txBody>
              <a:bodyPr/>
              <a:lstStyle/>
              <a:p>
                <a:r>
                  <a:rPr lang="en-US">
                    <a:noFill/>
                  </a:rPr>
                  <a:t> </a:t>
                </a:r>
              </a:p>
            </p:txBody>
          </p:sp>
        </mc:Fallback>
      </mc:AlternateContent>
      <p:grpSp>
        <p:nvGrpSpPr>
          <p:cNvPr id="41" name="Group 40">
            <a:extLst>
              <a:ext uri="{FF2B5EF4-FFF2-40B4-BE49-F238E27FC236}">
                <a16:creationId xmlns:a16="http://schemas.microsoft.com/office/drawing/2014/main" id="{9D3BA13A-DDB5-4C9E-8A39-4797B836425E}"/>
              </a:ext>
            </a:extLst>
          </p:cNvPr>
          <p:cNvGrpSpPr/>
          <p:nvPr/>
        </p:nvGrpSpPr>
        <p:grpSpPr>
          <a:xfrm>
            <a:off x="9606420" y="2502727"/>
            <a:ext cx="1944229" cy="609600"/>
            <a:chOff x="3681664" y="2405266"/>
            <a:chExt cx="657726" cy="609600"/>
          </a:xfrm>
        </p:grpSpPr>
        <p:sp>
          <p:nvSpPr>
            <p:cNvPr id="42" name="Arrow: Down 41">
              <a:extLst>
                <a:ext uri="{FF2B5EF4-FFF2-40B4-BE49-F238E27FC236}">
                  <a16:creationId xmlns:a16="http://schemas.microsoft.com/office/drawing/2014/main" id="{BDB44CF9-85E4-4F19-A05F-A6618EBDAAD0}"/>
                </a:ext>
              </a:extLst>
            </p:cNvPr>
            <p:cNvSpPr/>
            <p:nvPr/>
          </p:nvSpPr>
          <p:spPr>
            <a:xfrm rot="16200000">
              <a:off x="3705727" y="2381203"/>
              <a:ext cx="609600" cy="65772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3F679DAD-68BE-4A00-88EF-6DDDE6378D21}"/>
                    </a:ext>
                  </a:extLst>
                </p:cNvPr>
                <p:cNvSpPr txBox="1"/>
                <p:nvPr/>
              </p:nvSpPr>
              <p:spPr>
                <a:xfrm>
                  <a:off x="3692278" y="2527266"/>
                  <a:ext cx="54102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𝑊</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𝑄</m:t>
                            </m:r>
                          </m:e>
                          <m:sub>
                            <m:r>
                              <a:rPr lang="en-US" b="0" i="1" smtClean="0">
                                <a:solidFill>
                                  <a:schemeClr val="bg1"/>
                                </a:solidFill>
                                <a:latin typeface="Cambria Math" panose="02040503050406030204" pitchFamily="18" charset="0"/>
                              </a:rPr>
                              <m:t>𝐻</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𝑄</m:t>
                            </m:r>
                          </m:e>
                          <m:sub>
                            <m:r>
                              <a:rPr lang="en-US" b="0" i="1" smtClean="0">
                                <a:solidFill>
                                  <a:schemeClr val="bg1"/>
                                </a:solidFill>
                                <a:latin typeface="Cambria Math" panose="02040503050406030204" pitchFamily="18" charset="0"/>
                              </a:rPr>
                              <m:t>𝐶</m:t>
                            </m:r>
                          </m:sub>
                        </m:sSub>
                      </m:oMath>
                    </m:oMathPara>
                  </a14:m>
                  <a:endParaRPr lang="en-US" dirty="0">
                    <a:solidFill>
                      <a:schemeClr val="bg1"/>
                    </a:solidFill>
                  </a:endParaRPr>
                </a:p>
              </p:txBody>
            </p:sp>
          </mc:Choice>
          <mc:Fallback>
            <p:sp>
              <p:nvSpPr>
                <p:cNvPr id="43" name="TextBox 42">
                  <a:extLst>
                    <a:ext uri="{FF2B5EF4-FFF2-40B4-BE49-F238E27FC236}">
                      <a16:creationId xmlns:a16="http://schemas.microsoft.com/office/drawing/2014/main" id="{3F679DAD-68BE-4A00-88EF-6DDDE6378D21}"/>
                    </a:ext>
                  </a:extLst>
                </p:cNvPr>
                <p:cNvSpPr txBox="1">
                  <a:spLocks noRot="1" noChangeAspect="1" noMove="1" noResize="1" noEditPoints="1" noAdjustHandles="1" noChangeArrowheads="1" noChangeShapeType="1" noTextEdit="1"/>
                </p:cNvSpPr>
                <p:nvPr/>
              </p:nvSpPr>
              <p:spPr>
                <a:xfrm>
                  <a:off x="3692278" y="2527266"/>
                  <a:ext cx="541020" cy="369332"/>
                </a:xfrm>
                <a:prstGeom prst="rect">
                  <a:avLst/>
                </a:prstGeom>
                <a:blipFill>
                  <a:blip r:embed="rId7"/>
                  <a:stretch>
                    <a:fillRect b="-10000"/>
                  </a:stretch>
                </a:blipFill>
              </p:spPr>
              <p:txBody>
                <a:bodyPr/>
                <a:lstStyle/>
                <a:p>
                  <a:r>
                    <a:rPr lang="en-US">
                      <a:noFill/>
                    </a:rPr>
                    <a:t> </a:t>
                  </a:r>
                </a:p>
              </p:txBody>
            </p:sp>
          </mc:Fallback>
        </mc:AlternateContent>
      </p:grpSp>
      <p:grpSp>
        <p:nvGrpSpPr>
          <p:cNvPr id="3" name="Group 2">
            <a:extLst>
              <a:ext uri="{FF2B5EF4-FFF2-40B4-BE49-F238E27FC236}">
                <a16:creationId xmlns:a16="http://schemas.microsoft.com/office/drawing/2014/main" id="{AC03756F-5F0E-474F-A531-FC9647DAE11D}"/>
              </a:ext>
            </a:extLst>
          </p:cNvPr>
          <p:cNvGrpSpPr/>
          <p:nvPr/>
        </p:nvGrpSpPr>
        <p:grpSpPr>
          <a:xfrm>
            <a:off x="1749708" y="771473"/>
            <a:ext cx="1651515" cy="3291864"/>
            <a:chOff x="1749708" y="771473"/>
            <a:chExt cx="1651515" cy="3291864"/>
          </a:xfrm>
        </p:grpSpPr>
        <mc:AlternateContent xmlns:mc="http://schemas.openxmlformats.org/markup-compatibility/2006">
          <mc:Choice xmlns:a14="http://schemas.microsoft.com/office/drawing/2010/main" Requires="a14">
            <p:sp>
              <p:nvSpPr>
                <p:cNvPr id="53" name="Oval 52">
                  <a:extLst>
                    <a:ext uri="{FF2B5EF4-FFF2-40B4-BE49-F238E27FC236}">
                      <a16:creationId xmlns:a16="http://schemas.microsoft.com/office/drawing/2014/main" id="{608B7006-0E4F-4782-A37B-53D5C6FBB993}"/>
                    </a:ext>
                  </a:extLst>
                </p:cNvPr>
                <p:cNvSpPr/>
                <p:nvPr/>
              </p:nvSpPr>
              <p:spPr>
                <a:xfrm>
                  <a:off x="1776603" y="2037285"/>
                  <a:ext cx="1026631" cy="7943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𝑆𝑦𝑠𝑡𝑒𝑚</m:t>
                        </m:r>
                      </m:oMath>
                    </m:oMathPara>
                  </a14:m>
                  <a:endParaRPr lang="en-US" dirty="0"/>
                </a:p>
              </p:txBody>
            </p:sp>
          </mc:Choice>
          <mc:Fallback>
            <p:sp>
              <p:nvSpPr>
                <p:cNvPr id="53" name="Oval 52">
                  <a:extLst>
                    <a:ext uri="{FF2B5EF4-FFF2-40B4-BE49-F238E27FC236}">
                      <a16:creationId xmlns:a16="http://schemas.microsoft.com/office/drawing/2014/main" id="{608B7006-0E4F-4782-A37B-53D5C6FBB993}"/>
                    </a:ext>
                  </a:extLst>
                </p:cNvPr>
                <p:cNvSpPr>
                  <a:spLocks noRot="1" noChangeAspect="1" noMove="1" noResize="1" noEditPoints="1" noAdjustHandles="1" noChangeArrowheads="1" noChangeShapeType="1" noTextEdit="1"/>
                </p:cNvSpPr>
                <p:nvPr/>
              </p:nvSpPr>
              <p:spPr>
                <a:xfrm>
                  <a:off x="1776603" y="2037285"/>
                  <a:ext cx="1026631" cy="794382"/>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4" name="Rectangle 53">
                  <a:extLst>
                    <a:ext uri="{FF2B5EF4-FFF2-40B4-BE49-F238E27FC236}">
                      <a16:creationId xmlns:a16="http://schemas.microsoft.com/office/drawing/2014/main" id="{246C5FF2-E5D9-4724-9358-31244D49E96A}"/>
                    </a:ext>
                  </a:extLst>
                </p:cNvPr>
                <p:cNvSpPr/>
                <p:nvPr/>
              </p:nvSpPr>
              <p:spPr>
                <a:xfrm>
                  <a:off x="1749708" y="771473"/>
                  <a:ext cx="1148578" cy="1025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tIns="9144"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𝑇</m:t>
                            </m:r>
                          </m:e>
                          <m:sub>
                            <m:r>
                              <a:rPr lang="en-US" sz="2400" i="1">
                                <a:solidFill>
                                  <a:schemeClr val="tx1"/>
                                </a:solidFill>
                                <a:latin typeface="Cambria Math" panose="02040503050406030204" pitchFamily="18" charset="0"/>
                              </a:rPr>
                              <m:t>𝐻</m:t>
                            </m:r>
                          </m:sub>
                        </m:sSub>
                      </m:oMath>
                    </m:oMathPara>
                  </a14:m>
                  <a:endParaRPr lang="en-US" sz="2400" dirty="0"/>
                </a:p>
              </p:txBody>
            </p:sp>
          </mc:Choice>
          <mc:Fallback>
            <p:sp>
              <p:nvSpPr>
                <p:cNvPr id="54" name="Rectangle 53">
                  <a:extLst>
                    <a:ext uri="{FF2B5EF4-FFF2-40B4-BE49-F238E27FC236}">
                      <a16:creationId xmlns:a16="http://schemas.microsoft.com/office/drawing/2014/main" id="{246C5FF2-E5D9-4724-9358-31244D49E96A}"/>
                    </a:ext>
                  </a:extLst>
                </p:cNvPr>
                <p:cNvSpPr>
                  <a:spLocks noRot="1" noChangeAspect="1" noMove="1" noResize="1" noEditPoints="1" noAdjustHandles="1" noChangeArrowheads="1" noChangeShapeType="1" noTextEdit="1"/>
                </p:cNvSpPr>
                <p:nvPr/>
              </p:nvSpPr>
              <p:spPr>
                <a:xfrm>
                  <a:off x="1749708" y="771473"/>
                  <a:ext cx="1148578" cy="102549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5" name="Rectangle 54">
                  <a:extLst>
                    <a:ext uri="{FF2B5EF4-FFF2-40B4-BE49-F238E27FC236}">
                      <a16:creationId xmlns:a16="http://schemas.microsoft.com/office/drawing/2014/main" id="{63745FB2-6415-4358-BB33-36B7310F63BA}"/>
                    </a:ext>
                  </a:extLst>
                </p:cNvPr>
                <p:cNvSpPr/>
                <p:nvPr/>
              </p:nvSpPr>
              <p:spPr>
                <a:xfrm>
                  <a:off x="1776603" y="3037842"/>
                  <a:ext cx="1151216" cy="102549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bIns="0"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𝑇</m:t>
                            </m:r>
                          </m:e>
                          <m:sub>
                            <m:r>
                              <a:rPr lang="en-US" sz="2400" b="0" i="1" smtClean="0">
                                <a:solidFill>
                                  <a:schemeClr val="tx1"/>
                                </a:solidFill>
                                <a:latin typeface="Cambria Math" panose="02040503050406030204" pitchFamily="18" charset="0"/>
                              </a:rPr>
                              <m:t>𝐶</m:t>
                            </m:r>
                          </m:sub>
                        </m:sSub>
                      </m:oMath>
                    </m:oMathPara>
                  </a14:m>
                  <a:endParaRPr lang="en-US" sz="2400" dirty="0"/>
                </a:p>
              </p:txBody>
            </p:sp>
          </mc:Choice>
          <mc:Fallback>
            <p:sp>
              <p:nvSpPr>
                <p:cNvPr id="55" name="Rectangle 54">
                  <a:extLst>
                    <a:ext uri="{FF2B5EF4-FFF2-40B4-BE49-F238E27FC236}">
                      <a16:creationId xmlns:a16="http://schemas.microsoft.com/office/drawing/2014/main" id="{63745FB2-6415-4358-BB33-36B7310F63BA}"/>
                    </a:ext>
                  </a:extLst>
                </p:cNvPr>
                <p:cNvSpPr>
                  <a:spLocks noRot="1" noChangeAspect="1" noMove="1" noResize="1" noEditPoints="1" noAdjustHandles="1" noChangeArrowheads="1" noChangeShapeType="1" noTextEdit="1"/>
                </p:cNvSpPr>
                <p:nvPr/>
              </p:nvSpPr>
              <p:spPr>
                <a:xfrm>
                  <a:off x="1776603" y="3037842"/>
                  <a:ext cx="1151216" cy="102549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6" name="Arrow: Down 55">
                  <a:extLst>
                    <a:ext uri="{FF2B5EF4-FFF2-40B4-BE49-F238E27FC236}">
                      <a16:creationId xmlns:a16="http://schemas.microsoft.com/office/drawing/2014/main" id="{8F7F1028-29AF-41E6-9147-2D522B0DED5E}"/>
                    </a:ext>
                  </a:extLst>
                </p:cNvPr>
                <p:cNvSpPr/>
                <p:nvPr/>
              </p:nvSpPr>
              <p:spPr>
                <a:xfrm>
                  <a:off x="1964889" y="1583089"/>
                  <a:ext cx="706771" cy="65772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𝐻</m:t>
                            </m:r>
                          </m:sub>
                        </m:sSub>
                      </m:oMath>
                    </m:oMathPara>
                  </a14:m>
                  <a:endParaRPr lang="en-US" dirty="0"/>
                </a:p>
              </p:txBody>
            </p:sp>
          </mc:Choice>
          <mc:Fallback>
            <p:sp>
              <p:nvSpPr>
                <p:cNvPr id="56" name="Arrow: Down 55">
                  <a:extLst>
                    <a:ext uri="{FF2B5EF4-FFF2-40B4-BE49-F238E27FC236}">
                      <a16:creationId xmlns:a16="http://schemas.microsoft.com/office/drawing/2014/main" id="{8F7F1028-29AF-41E6-9147-2D522B0DED5E}"/>
                    </a:ext>
                  </a:extLst>
                </p:cNvPr>
                <p:cNvSpPr>
                  <a:spLocks noRot="1" noChangeAspect="1" noMove="1" noResize="1" noEditPoints="1" noAdjustHandles="1" noChangeArrowheads="1" noChangeShapeType="1" noTextEdit="1"/>
                </p:cNvSpPr>
                <p:nvPr/>
              </p:nvSpPr>
              <p:spPr>
                <a:xfrm>
                  <a:off x="1964889" y="1583089"/>
                  <a:ext cx="706771" cy="657726"/>
                </a:xfrm>
                <a:prstGeom prst="downArrow">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7" name="Arrow: Down 56">
                  <a:extLst>
                    <a:ext uri="{FF2B5EF4-FFF2-40B4-BE49-F238E27FC236}">
                      <a16:creationId xmlns:a16="http://schemas.microsoft.com/office/drawing/2014/main" id="{487BB510-99D8-44F9-B377-1BF997E3D021}"/>
                    </a:ext>
                  </a:extLst>
                </p:cNvPr>
                <p:cNvSpPr/>
                <p:nvPr/>
              </p:nvSpPr>
              <p:spPr>
                <a:xfrm>
                  <a:off x="1964889" y="2664791"/>
                  <a:ext cx="706771" cy="65772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𝐶</m:t>
                            </m:r>
                          </m:sub>
                        </m:sSub>
                      </m:oMath>
                    </m:oMathPara>
                  </a14:m>
                  <a:endParaRPr lang="en-US" dirty="0"/>
                </a:p>
              </p:txBody>
            </p:sp>
          </mc:Choice>
          <mc:Fallback>
            <p:sp>
              <p:nvSpPr>
                <p:cNvPr id="57" name="Arrow: Down 56">
                  <a:extLst>
                    <a:ext uri="{FF2B5EF4-FFF2-40B4-BE49-F238E27FC236}">
                      <a16:creationId xmlns:a16="http://schemas.microsoft.com/office/drawing/2014/main" id="{487BB510-99D8-44F9-B377-1BF997E3D021}"/>
                    </a:ext>
                  </a:extLst>
                </p:cNvPr>
                <p:cNvSpPr>
                  <a:spLocks noRot="1" noChangeAspect="1" noMove="1" noResize="1" noEditPoints="1" noAdjustHandles="1" noChangeArrowheads="1" noChangeShapeType="1" noTextEdit="1"/>
                </p:cNvSpPr>
                <p:nvPr/>
              </p:nvSpPr>
              <p:spPr>
                <a:xfrm>
                  <a:off x="1964889" y="2664791"/>
                  <a:ext cx="706771" cy="657726"/>
                </a:xfrm>
                <a:prstGeom prst="downArrow">
                  <a:avLst/>
                </a:prstGeom>
                <a:blipFill>
                  <a:blip r:embed="rId12"/>
                  <a:stretch>
                    <a:fillRect/>
                  </a:stretch>
                </a:blipFill>
              </p:spPr>
              <p:txBody>
                <a:bodyPr/>
                <a:lstStyle/>
                <a:p>
                  <a:r>
                    <a:rPr lang="en-US">
                      <a:noFill/>
                    </a:rPr>
                    <a:t> </a:t>
                  </a:r>
                </a:p>
              </p:txBody>
            </p:sp>
          </mc:Fallback>
        </mc:AlternateContent>
        <p:grpSp>
          <p:nvGrpSpPr>
            <p:cNvPr id="58" name="Group 57">
              <a:extLst>
                <a:ext uri="{FF2B5EF4-FFF2-40B4-BE49-F238E27FC236}">
                  <a16:creationId xmlns:a16="http://schemas.microsoft.com/office/drawing/2014/main" id="{4317F06B-3589-4166-A95A-06763FC6A3B2}"/>
                </a:ext>
              </a:extLst>
            </p:cNvPr>
            <p:cNvGrpSpPr/>
            <p:nvPr/>
          </p:nvGrpSpPr>
          <p:grpSpPr>
            <a:xfrm>
              <a:off x="2694451" y="2129676"/>
              <a:ext cx="706772" cy="609600"/>
              <a:chOff x="3681664" y="2405266"/>
              <a:chExt cx="657726" cy="609600"/>
            </a:xfrm>
          </p:grpSpPr>
          <p:sp>
            <p:nvSpPr>
              <p:cNvPr id="59" name="Arrow: Down 58">
                <a:extLst>
                  <a:ext uri="{FF2B5EF4-FFF2-40B4-BE49-F238E27FC236}">
                    <a16:creationId xmlns:a16="http://schemas.microsoft.com/office/drawing/2014/main" id="{14D723AD-D434-4690-83D5-C8DDCF9687F6}"/>
                  </a:ext>
                </a:extLst>
              </p:cNvPr>
              <p:cNvSpPr/>
              <p:nvPr/>
            </p:nvSpPr>
            <p:spPr>
              <a:xfrm rot="16200000">
                <a:off x="3705727" y="2381203"/>
                <a:ext cx="609600" cy="65772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9418DC9B-459A-47EE-9787-4DF8BB1133C2}"/>
                      </a:ext>
                    </a:extLst>
                  </p:cNvPr>
                  <p:cNvSpPr txBox="1"/>
                  <p:nvPr/>
                </p:nvSpPr>
                <p:spPr>
                  <a:xfrm>
                    <a:off x="3692278" y="2527266"/>
                    <a:ext cx="54102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𝑊</m:t>
                          </m:r>
                        </m:oMath>
                      </m:oMathPara>
                    </a14:m>
                    <a:endParaRPr lang="en-US" dirty="0">
                      <a:solidFill>
                        <a:schemeClr val="bg1"/>
                      </a:solidFill>
                    </a:endParaRPr>
                  </a:p>
                </p:txBody>
              </p:sp>
            </mc:Choice>
            <mc:Fallback>
              <p:sp>
                <p:nvSpPr>
                  <p:cNvPr id="60" name="TextBox 59">
                    <a:extLst>
                      <a:ext uri="{FF2B5EF4-FFF2-40B4-BE49-F238E27FC236}">
                        <a16:creationId xmlns:a16="http://schemas.microsoft.com/office/drawing/2014/main" id="{9418DC9B-459A-47EE-9787-4DF8BB1133C2}"/>
                      </a:ext>
                    </a:extLst>
                  </p:cNvPr>
                  <p:cNvSpPr txBox="1">
                    <a:spLocks noRot="1" noChangeAspect="1" noMove="1" noResize="1" noEditPoints="1" noAdjustHandles="1" noChangeArrowheads="1" noChangeShapeType="1" noTextEdit="1"/>
                  </p:cNvSpPr>
                  <p:nvPr/>
                </p:nvSpPr>
                <p:spPr>
                  <a:xfrm>
                    <a:off x="3692278" y="2527266"/>
                    <a:ext cx="541020" cy="369332"/>
                  </a:xfrm>
                  <a:prstGeom prst="rect">
                    <a:avLst/>
                  </a:prstGeom>
                  <a:blipFill>
                    <a:blip r:embed="rId13"/>
                    <a:stretch>
                      <a:fillRect/>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3871732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FAEC2645-3578-4BD8-AA13-79FAB9B5487D}"/>
              </a:ext>
            </a:extLst>
          </p:cNvPr>
          <p:cNvGrpSpPr/>
          <p:nvPr/>
        </p:nvGrpSpPr>
        <p:grpSpPr>
          <a:xfrm>
            <a:off x="942108" y="1332873"/>
            <a:ext cx="4123362" cy="3310817"/>
            <a:chOff x="2456872" y="1905528"/>
            <a:chExt cx="4123362" cy="3310817"/>
          </a:xfrm>
        </p:grpSpPr>
        <p:cxnSp>
          <p:nvCxnSpPr>
            <p:cNvPr id="5" name="Straight Arrow Connector 4">
              <a:extLst>
                <a:ext uri="{FF2B5EF4-FFF2-40B4-BE49-F238E27FC236}">
                  <a16:creationId xmlns:a16="http://schemas.microsoft.com/office/drawing/2014/main" id="{375EDAFB-6327-4EFA-B0C3-FEE674F97DC1}"/>
                </a:ext>
              </a:extLst>
            </p:cNvPr>
            <p:cNvCxnSpPr>
              <a:cxnSpLocks/>
            </p:cNvCxnSpPr>
            <p:nvPr/>
          </p:nvCxnSpPr>
          <p:spPr>
            <a:xfrm>
              <a:off x="2918691" y="4793673"/>
              <a:ext cx="36116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939244AD-8016-491C-9965-934C4C44C2B7}"/>
                </a:ext>
              </a:extLst>
            </p:cNvPr>
            <p:cNvCxnSpPr>
              <a:cxnSpLocks/>
            </p:cNvCxnSpPr>
            <p:nvPr/>
          </p:nvCxnSpPr>
          <p:spPr>
            <a:xfrm flipV="1">
              <a:off x="2918691" y="1905528"/>
              <a:ext cx="0" cy="28881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D076E5B-7CE7-45D5-ACB0-E5A886EACC65}"/>
                    </a:ext>
                  </a:extLst>
                </p:cNvPr>
                <p:cNvSpPr txBox="1"/>
                <p:nvPr/>
              </p:nvSpPr>
              <p:spPr>
                <a:xfrm>
                  <a:off x="2456872" y="1905528"/>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oMath>
                    </m:oMathPara>
                  </a14:m>
                  <a:endParaRPr lang="en-US" dirty="0"/>
                </a:p>
              </p:txBody>
            </p:sp>
          </mc:Choice>
          <mc:Fallback xmlns="">
            <p:sp>
              <p:nvSpPr>
                <p:cNvPr id="8" name="TextBox 7">
                  <a:extLst>
                    <a:ext uri="{FF2B5EF4-FFF2-40B4-BE49-F238E27FC236}">
                      <a16:creationId xmlns:a16="http://schemas.microsoft.com/office/drawing/2014/main" id="{ED076E5B-7CE7-45D5-ACB0-E5A886EACC65}"/>
                    </a:ext>
                  </a:extLst>
                </p:cNvPr>
                <p:cNvSpPr txBox="1">
                  <a:spLocks noRot="1" noChangeAspect="1" noMove="1" noResize="1" noEditPoints="1" noAdjustHandles="1" noChangeArrowheads="1" noChangeShapeType="1" noTextEdit="1"/>
                </p:cNvSpPr>
                <p:nvPr/>
              </p:nvSpPr>
              <p:spPr>
                <a:xfrm>
                  <a:off x="2456872" y="1905528"/>
                  <a:ext cx="221673" cy="369332"/>
                </a:xfrm>
                <a:prstGeom prst="rect">
                  <a:avLst/>
                </a:prstGeom>
                <a:blipFill>
                  <a:blip r:embed="rId2"/>
                  <a:stretch>
                    <a:fillRect r="-4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C520952-6B4D-47F0-B749-F44F6EA29A1A}"/>
                    </a:ext>
                  </a:extLst>
                </p:cNvPr>
                <p:cNvSpPr txBox="1"/>
                <p:nvPr/>
              </p:nvSpPr>
              <p:spPr>
                <a:xfrm>
                  <a:off x="6358561" y="4847013"/>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oMath>
                    </m:oMathPara>
                  </a14:m>
                  <a:endParaRPr lang="en-US" dirty="0"/>
                </a:p>
              </p:txBody>
            </p:sp>
          </mc:Choice>
          <mc:Fallback xmlns="">
            <p:sp>
              <p:nvSpPr>
                <p:cNvPr id="9" name="TextBox 8">
                  <a:extLst>
                    <a:ext uri="{FF2B5EF4-FFF2-40B4-BE49-F238E27FC236}">
                      <a16:creationId xmlns:a16="http://schemas.microsoft.com/office/drawing/2014/main" id="{5C520952-6B4D-47F0-B749-F44F6EA29A1A}"/>
                    </a:ext>
                  </a:extLst>
                </p:cNvPr>
                <p:cNvSpPr txBox="1">
                  <a:spLocks noRot="1" noChangeAspect="1" noMove="1" noResize="1" noEditPoints="1" noAdjustHandles="1" noChangeArrowheads="1" noChangeShapeType="1" noTextEdit="1"/>
                </p:cNvSpPr>
                <p:nvPr/>
              </p:nvSpPr>
              <p:spPr>
                <a:xfrm>
                  <a:off x="6358561" y="4847013"/>
                  <a:ext cx="221673" cy="369332"/>
                </a:xfrm>
                <a:prstGeom prst="rect">
                  <a:avLst/>
                </a:prstGeom>
                <a:blipFill>
                  <a:blip r:embed="rId3"/>
                  <a:stretch>
                    <a:fillRect r="-44444"/>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E2356655-C9FA-4F59-BAC1-F6FCA52D7A16}"/>
                </a:ext>
              </a:extLst>
            </p:cNvPr>
            <p:cNvGrpSpPr/>
            <p:nvPr/>
          </p:nvGrpSpPr>
          <p:grpSpPr>
            <a:xfrm>
              <a:off x="3373626" y="2274860"/>
              <a:ext cx="2510293" cy="2597001"/>
              <a:chOff x="3526026" y="2274860"/>
              <a:chExt cx="2510293" cy="2597001"/>
            </a:xfrm>
          </p:grpSpPr>
          <p:grpSp>
            <p:nvGrpSpPr>
              <p:cNvPr id="22" name="Group 21">
                <a:extLst>
                  <a:ext uri="{FF2B5EF4-FFF2-40B4-BE49-F238E27FC236}">
                    <a16:creationId xmlns:a16="http://schemas.microsoft.com/office/drawing/2014/main" id="{8BF3964A-F10D-4065-9268-81668B0D132E}"/>
                  </a:ext>
                </a:extLst>
              </p:cNvPr>
              <p:cNvGrpSpPr/>
              <p:nvPr/>
            </p:nvGrpSpPr>
            <p:grpSpPr>
              <a:xfrm>
                <a:off x="3526026" y="2274860"/>
                <a:ext cx="2510293" cy="2597001"/>
                <a:chOff x="7457946" y="1348318"/>
                <a:chExt cx="2510293" cy="2597001"/>
              </a:xfrm>
            </p:grpSpPr>
            <p:sp>
              <p:nvSpPr>
                <p:cNvPr id="13" name="Freeform: Shape 12">
                  <a:extLst>
                    <a:ext uri="{FF2B5EF4-FFF2-40B4-BE49-F238E27FC236}">
                      <a16:creationId xmlns:a16="http://schemas.microsoft.com/office/drawing/2014/main" id="{463AB58D-F3BF-4D90-B3C6-ECCAEF25A663}"/>
                    </a:ext>
                  </a:extLst>
                </p:cNvPr>
                <p:cNvSpPr/>
                <p:nvPr/>
              </p:nvSpPr>
              <p:spPr>
                <a:xfrm rot="20074816">
                  <a:off x="7457946" y="1348318"/>
                  <a:ext cx="1126174" cy="1268348"/>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724082"/>
                    <a:gd name="connsiteY0" fmla="*/ 0 h 1551173"/>
                    <a:gd name="connsiteX1" fmla="*/ 724082 w 724082"/>
                    <a:gd name="connsiteY1" fmla="*/ 1551174 h 1551173"/>
                    <a:gd name="connsiteX0" fmla="*/ 0 w 724082"/>
                    <a:gd name="connsiteY0" fmla="*/ 0 h 1551175"/>
                    <a:gd name="connsiteX1" fmla="*/ 724082 w 724082"/>
                    <a:gd name="connsiteY1" fmla="*/ 1551174 h 1551175"/>
                    <a:gd name="connsiteX0" fmla="*/ 0 w 724082"/>
                    <a:gd name="connsiteY0" fmla="*/ 0 h 1551173"/>
                    <a:gd name="connsiteX1" fmla="*/ 724082 w 724082"/>
                    <a:gd name="connsiteY1" fmla="*/ 1551174 h 1551173"/>
                    <a:gd name="connsiteX0" fmla="*/ 0 w 1091762"/>
                    <a:gd name="connsiteY0" fmla="*/ 0 h 1991231"/>
                    <a:gd name="connsiteX1" fmla="*/ 1091762 w 1091762"/>
                    <a:gd name="connsiteY1" fmla="*/ 1991230 h 1991231"/>
                    <a:gd name="connsiteX0" fmla="*/ 0 w 1091762"/>
                    <a:gd name="connsiteY0" fmla="*/ 0 h 1991229"/>
                    <a:gd name="connsiteX1" fmla="*/ 1091762 w 1091762"/>
                    <a:gd name="connsiteY1" fmla="*/ 1991230 h 1991229"/>
                    <a:gd name="connsiteX0" fmla="*/ 0 w 1126174"/>
                    <a:gd name="connsiteY0" fmla="*/ 0 h 2017241"/>
                    <a:gd name="connsiteX1" fmla="*/ 1126174 w 1126174"/>
                    <a:gd name="connsiteY1" fmla="*/ 2017241 h 2017241"/>
                    <a:gd name="connsiteX0" fmla="*/ 0 w 1126174"/>
                    <a:gd name="connsiteY0" fmla="*/ 0 h 2017241"/>
                    <a:gd name="connsiteX1" fmla="*/ 1126174 w 1126174"/>
                    <a:gd name="connsiteY1" fmla="*/ 2017241 h 2017241"/>
                  </a:gdLst>
                  <a:ahLst/>
                  <a:cxnLst>
                    <a:cxn ang="0">
                      <a:pos x="connsiteX0" y="connsiteY0"/>
                    </a:cxn>
                    <a:cxn ang="0">
                      <a:pos x="connsiteX1" y="connsiteY1"/>
                    </a:cxn>
                  </a:cxnLst>
                  <a:rect l="l" t="t" r="r" b="b"/>
                  <a:pathLst>
                    <a:path w="1126174" h="2017241">
                      <a:moveTo>
                        <a:pt x="0" y="0"/>
                      </a:moveTo>
                      <a:cubicBezTo>
                        <a:pt x="4778" y="172913"/>
                        <a:pt x="337003" y="1294985"/>
                        <a:pt x="1126174" y="201724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AA181FEC-E535-45C0-9B39-CC25DDB97B8B}"/>
                    </a:ext>
                  </a:extLst>
                </p:cNvPr>
                <p:cNvSpPr/>
                <p:nvPr/>
              </p:nvSpPr>
              <p:spPr>
                <a:xfrm rot="20074816">
                  <a:off x="7527065" y="1563699"/>
                  <a:ext cx="227613" cy="1705356"/>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101697 w 253837"/>
                    <a:gd name="connsiteY0" fmla="*/ 0 h 2712280"/>
                    <a:gd name="connsiteX1" fmla="*/ 253837 w 253837"/>
                    <a:gd name="connsiteY1" fmla="*/ 2712279 h 2712280"/>
                    <a:gd name="connsiteX0" fmla="*/ 13101 w 165241"/>
                    <a:gd name="connsiteY0" fmla="*/ 0 h 2712278"/>
                    <a:gd name="connsiteX1" fmla="*/ 165241 w 165241"/>
                    <a:gd name="connsiteY1" fmla="*/ 2712279 h 2712278"/>
                    <a:gd name="connsiteX0" fmla="*/ 75473 w 227613"/>
                    <a:gd name="connsiteY0" fmla="*/ 0 h 2712280"/>
                    <a:gd name="connsiteX1" fmla="*/ 227613 w 227613"/>
                    <a:gd name="connsiteY1" fmla="*/ 2712279 h 2712280"/>
                  </a:gdLst>
                  <a:ahLst/>
                  <a:cxnLst>
                    <a:cxn ang="0">
                      <a:pos x="connsiteX0" y="connsiteY0"/>
                    </a:cxn>
                    <a:cxn ang="0">
                      <a:pos x="connsiteX1" y="connsiteY1"/>
                    </a:cxn>
                  </a:cxnLst>
                  <a:rect l="l" t="t" r="r" b="b"/>
                  <a:pathLst>
                    <a:path w="227613" h="2712280">
                      <a:moveTo>
                        <a:pt x="75473" y="0"/>
                      </a:moveTo>
                      <a:cubicBezTo>
                        <a:pt x="-29430" y="598784"/>
                        <a:pt x="-62276" y="1601456"/>
                        <a:pt x="227613" y="271227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E4FA2D4-2F3E-4475-80DF-ABA9B01BA306}"/>
                    </a:ext>
                  </a:extLst>
                </p:cNvPr>
                <p:cNvSpPr/>
                <p:nvPr/>
              </p:nvSpPr>
              <p:spPr>
                <a:xfrm>
                  <a:off x="8791107" y="2308818"/>
                  <a:ext cx="1177132" cy="1258887"/>
                </a:xfrm>
                <a:custGeom>
                  <a:avLst/>
                  <a:gdLst>
                    <a:gd name="connsiteX0" fmla="*/ 4899 w 23949"/>
                    <a:gd name="connsiteY0" fmla="*/ 0 h 990600"/>
                    <a:gd name="connsiteX1" fmla="*/ 137 w 23949"/>
                    <a:gd name="connsiteY1" fmla="*/ 766762 h 990600"/>
                    <a:gd name="connsiteX2" fmla="*/ 9662 w 23949"/>
                    <a:gd name="connsiteY2" fmla="*/ 766762 h 990600"/>
                    <a:gd name="connsiteX3" fmla="*/ 23949 w 23949"/>
                    <a:gd name="connsiteY3" fmla="*/ 990600 h 990600"/>
                    <a:gd name="connsiteX4" fmla="*/ 23949 w 23949"/>
                    <a:gd name="connsiteY4" fmla="*/ 990600 h 990600"/>
                    <a:gd name="connsiteX0" fmla="*/ 5761 w 24811"/>
                    <a:gd name="connsiteY0" fmla="*/ 0 h 990600"/>
                    <a:gd name="connsiteX1" fmla="*/ 999 w 24811"/>
                    <a:gd name="connsiteY1" fmla="*/ 766762 h 990600"/>
                    <a:gd name="connsiteX2" fmla="*/ 24811 w 24811"/>
                    <a:gd name="connsiteY2" fmla="*/ 990600 h 990600"/>
                    <a:gd name="connsiteX3" fmla="*/ 24811 w 24811"/>
                    <a:gd name="connsiteY3" fmla="*/ 990600 h 990600"/>
                    <a:gd name="connsiteX0" fmla="*/ 0 w 19050"/>
                    <a:gd name="connsiteY0" fmla="*/ 0 h 990600"/>
                    <a:gd name="connsiteX1" fmla="*/ 19050 w 19050"/>
                    <a:gd name="connsiteY1" fmla="*/ 990600 h 990600"/>
                    <a:gd name="connsiteX2" fmla="*/ 19050 w 19050"/>
                    <a:gd name="connsiteY2" fmla="*/ 990600 h 990600"/>
                    <a:gd name="connsiteX0" fmla="*/ 0 w 19050"/>
                    <a:gd name="connsiteY0" fmla="*/ 0 h 990600"/>
                    <a:gd name="connsiteX1" fmla="*/ 19050 w 19050"/>
                    <a:gd name="connsiteY1" fmla="*/ 990600 h 990600"/>
                    <a:gd name="connsiteX2" fmla="*/ 19050 w 19050"/>
                    <a:gd name="connsiteY2" fmla="*/ 990600 h 990600"/>
                    <a:gd name="connsiteX0" fmla="*/ 74241 w 93291"/>
                    <a:gd name="connsiteY0" fmla="*/ 0 h 990600"/>
                    <a:gd name="connsiteX1" fmla="*/ 93291 w 93291"/>
                    <a:gd name="connsiteY1" fmla="*/ 990600 h 990600"/>
                    <a:gd name="connsiteX2" fmla="*/ 93291 w 93291"/>
                    <a:gd name="connsiteY2" fmla="*/ 990600 h 990600"/>
                    <a:gd name="connsiteX0" fmla="*/ 122677 w 141727"/>
                    <a:gd name="connsiteY0" fmla="*/ 0 h 990600"/>
                    <a:gd name="connsiteX1" fmla="*/ 141727 w 141727"/>
                    <a:gd name="connsiteY1" fmla="*/ 990600 h 990600"/>
                    <a:gd name="connsiteX2" fmla="*/ 141727 w 141727"/>
                    <a:gd name="connsiteY2" fmla="*/ 990600 h 990600"/>
                    <a:gd name="connsiteX0" fmla="*/ 92207 w 111257"/>
                    <a:gd name="connsiteY0" fmla="*/ 0 h 990600"/>
                    <a:gd name="connsiteX1" fmla="*/ 111257 w 111257"/>
                    <a:gd name="connsiteY1" fmla="*/ 990600 h 990600"/>
                    <a:gd name="connsiteX2" fmla="*/ 111257 w 111257"/>
                    <a:gd name="connsiteY2" fmla="*/ 990600 h 990600"/>
                    <a:gd name="connsiteX0" fmla="*/ 92207 w 111257"/>
                    <a:gd name="connsiteY0" fmla="*/ 0 h 990600"/>
                    <a:gd name="connsiteX1" fmla="*/ 111257 w 111257"/>
                    <a:gd name="connsiteY1" fmla="*/ 990600 h 990600"/>
                    <a:gd name="connsiteX2" fmla="*/ 111257 w 111257"/>
                    <a:gd name="connsiteY2" fmla="*/ 990600 h 990600"/>
                    <a:gd name="connsiteX0" fmla="*/ 80187 w 99237"/>
                    <a:gd name="connsiteY0" fmla="*/ 0 h 990600"/>
                    <a:gd name="connsiteX1" fmla="*/ 99237 w 99237"/>
                    <a:gd name="connsiteY1" fmla="*/ 990600 h 990600"/>
                    <a:gd name="connsiteX2" fmla="*/ 99237 w 99237"/>
                    <a:gd name="connsiteY2" fmla="*/ 990600 h 990600"/>
                    <a:gd name="connsiteX0" fmla="*/ 80187 w 99237"/>
                    <a:gd name="connsiteY0" fmla="*/ 0 h 990600"/>
                    <a:gd name="connsiteX1" fmla="*/ 99237 w 99237"/>
                    <a:gd name="connsiteY1" fmla="*/ 990600 h 990600"/>
                    <a:gd name="connsiteX2" fmla="*/ 99237 w 99237"/>
                    <a:gd name="connsiteY2" fmla="*/ 990600 h 990600"/>
                    <a:gd name="connsiteX0" fmla="*/ 80187 w 232587"/>
                    <a:gd name="connsiteY0" fmla="*/ 0 h 1004887"/>
                    <a:gd name="connsiteX1" fmla="*/ 99237 w 232587"/>
                    <a:gd name="connsiteY1" fmla="*/ 990600 h 1004887"/>
                    <a:gd name="connsiteX2" fmla="*/ 232587 w 232587"/>
                    <a:gd name="connsiteY2" fmla="*/ 1004887 h 1004887"/>
                    <a:gd name="connsiteX0" fmla="*/ 0 w 152400"/>
                    <a:gd name="connsiteY0" fmla="*/ 0 h 1004887"/>
                    <a:gd name="connsiteX1" fmla="*/ 152400 w 152400"/>
                    <a:gd name="connsiteY1" fmla="*/ 1004887 h 1004887"/>
                    <a:gd name="connsiteX0" fmla="*/ 0 w 152400"/>
                    <a:gd name="connsiteY0" fmla="*/ 0 h 1004887"/>
                    <a:gd name="connsiteX1" fmla="*/ 152400 w 152400"/>
                    <a:gd name="connsiteY1" fmla="*/ 1004887 h 1004887"/>
                    <a:gd name="connsiteX0" fmla="*/ 0 w 152400"/>
                    <a:gd name="connsiteY0" fmla="*/ 0 h 1004887"/>
                    <a:gd name="connsiteX1" fmla="*/ 152400 w 152400"/>
                    <a:gd name="connsiteY1" fmla="*/ 1004887 h 1004887"/>
                    <a:gd name="connsiteX0" fmla="*/ 45435 w 197835"/>
                    <a:gd name="connsiteY0" fmla="*/ 0 h 1004887"/>
                    <a:gd name="connsiteX1" fmla="*/ 197835 w 197835"/>
                    <a:gd name="connsiteY1" fmla="*/ 1004887 h 1004887"/>
                    <a:gd name="connsiteX0" fmla="*/ 40296 w 209365"/>
                    <a:gd name="connsiteY0" fmla="*/ 0 h 1064418"/>
                    <a:gd name="connsiteX1" fmla="*/ 209365 w 209365"/>
                    <a:gd name="connsiteY1" fmla="*/ 1064418 h 1064418"/>
                    <a:gd name="connsiteX0" fmla="*/ 11834 w 423791"/>
                    <a:gd name="connsiteY0" fmla="*/ 0 h 1052512"/>
                    <a:gd name="connsiteX1" fmla="*/ 423791 w 423791"/>
                    <a:gd name="connsiteY1" fmla="*/ 1052512 h 1052512"/>
                    <a:gd name="connsiteX0" fmla="*/ 23124 w 435081"/>
                    <a:gd name="connsiteY0" fmla="*/ 0 h 1052512"/>
                    <a:gd name="connsiteX1" fmla="*/ 435081 w 435081"/>
                    <a:gd name="connsiteY1" fmla="*/ 1052512 h 1052512"/>
                    <a:gd name="connsiteX0" fmla="*/ 43347 w 455304"/>
                    <a:gd name="connsiteY0" fmla="*/ 0 h 1052512"/>
                    <a:gd name="connsiteX1" fmla="*/ 455304 w 455304"/>
                    <a:gd name="connsiteY1" fmla="*/ 1052512 h 1052512"/>
                    <a:gd name="connsiteX0" fmla="*/ 127155 w 329562"/>
                    <a:gd name="connsiteY0" fmla="*/ 0 h 976312"/>
                    <a:gd name="connsiteX1" fmla="*/ 329562 w 329562"/>
                    <a:gd name="connsiteY1" fmla="*/ 976312 h 976312"/>
                    <a:gd name="connsiteX0" fmla="*/ 19719 w 222126"/>
                    <a:gd name="connsiteY0" fmla="*/ 0 h 976312"/>
                    <a:gd name="connsiteX1" fmla="*/ 222126 w 222126"/>
                    <a:gd name="connsiteY1" fmla="*/ 976312 h 976312"/>
                    <a:gd name="connsiteX0" fmla="*/ 3064 w 1180196"/>
                    <a:gd name="connsiteY0" fmla="*/ 0 h 1258887"/>
                    <a:gd name="connsiteX1" fmla="*/ 1180196 w 1180196"/>
                    <a:gd name="connsiteY1" fmla="*/ 1258887 h 1258887"/>
                    <a:gd name="connsiteX0" fmla="*/ 0 w 1177132"/>
                    <a:gd name="connsiteY0" fmla="*/ 0 h 1258887"/>
                    <a:gd name="connsiteX1" fmla="*/ 1177132 w 1177132"/>
                    <a:gd name="connsiteY1" fmla="*/ 1258887 h 1258887"/>
                    <a:gd name="connsiteX0" fmla="*/ 0 w 1177132"/>
                    <a:gd name="connsiteY0" fmla="*/ 0 h 1258887"/>
                    <a:gd name="connsiteX1" fmla="*/ 1177132 w 1177132"/>
                    <a:gd name="connsiteY1" fmla="*/ 1258887 h 1258887"/>
                  </a:gdLst>
                  <a:ahLst/>
                  <a:cxnLst>
                    <a:cxn ang="0">
                      <a:pos x="connsiteX0" y="connsiteY0"/>
                    </a:cxn>
                    <a:cxn ang="0">
                      <a:pos x="connsiteX1" y="connsiteY1"/>
                    </a:cxn>
                  </a:cxnLst>
                  <a:rect l="l" t="t" r="r" b="b"/>
                  <a:pathLst>
                    <a:path w="1177132" h="1258887">
                      <a:moveTo>
                        <a:pt x="0" y="0"/>
                      </a:moveTo>
                      <a:cubicBezTo>
                        <a:pt x="252412" y="496887"/>
                        <a:pt x="987425" y="1169193"/>
                        <a:pt x="1177132" y="125888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1AFB680C-F303-4EBB-8293-B769E8C990B1}"/>
                    </a:ext>
                  </a:extLst>
                </p:cNvPr>
                <p:cNvSpPr/>
                <p:nvPr/>
              </p:nvSpPr>
              <p:spPr>
                <a:xfrm rot="20074816">
                  <a:off x="8287355" y="2765530"/>
                  <a:ext cx="1489035" cy="1179789"/>
                </a:xfrm>
                <a:custGeom>
                  <a:avLst/>
                  <a:gdLst>
                    <a:gd name="connsiteX0" fmla="*/ 0 w 1450109"/>
                    <a:gd name="connsiteY0" fmla="*/ 0 h 2798618"/>
                    <a:gd name="connsiteX1" fmla="*/ 471055 w 1450109"/>
                    <a:gd name="connsiteY1" fmla="*/ 1597891 h 2798618"/>
                    <a:gd name="connsiteX2" fmla="*/ 1450109 w 1450109"/>
                    <a:gd name="connsiteY2" fmla="*/ 2798618 h 2798618"/>
                    <a:gd name="connsiteX0" fmla="*/ 0 w 685665"/>
                    <a:gd name="connsiteY0" fmla="*/ 0 h 1997367"/>
                    <a:gd name="connsiteX1" fmla="*/ 471055 w 685665"/>
                    <a:gd name="connsiteY1" fmla="*/ 1597891 h 1997367"/>
                    <a:gd name="connsiteX2" fmla="*/ 685665 w 685665"/>
                    <a:gd name="connsiteY2"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685665"/>
                    <a:gd name="connsiteY0" fmla="*/ 0 h 1997367"/>
                    <a:gd name="connsiteX1" fmla="*/ 685665 w 685665"/>
                    <a:gd name="connsiteY1" fmla="*/ 1997367 h 1997367"/>
                    <a:gd name="connsiteX0" fmla="*/ 0 w 724082"/>
                    <a:gd name="connsiteY0" fmla="*/ 0 h 1551173"/>
                    <a:gd name="connsiteX1" fmla="*/ 724082 w 724082"/>
                    <a:gd name="connsiteY1" fmla="*/ 1551174 h 1551173"/>
                    <a:gd name="connsiteX0" fmla="*/ 0 w 724082"/>
                    <a:gd name="connsiteY0" fmla="*/ 0 h 1551175"/>
                    <a:gd name="connsiteX1" fmla="*/ 724082 w 724082"/>
                    <a:gd name="connsiteY1" fmla="*/ 1551174 h 1551175"/>
                    <a:gd name="connsiteX0" fmla="*/ 0 w 724082"/>
                    <a:gd name="connsiteY0" fmla="*/ 0 h 1551173"/>
                    <a:gd name="connsiteX1" fmla="*/ 724082 w 724082"/>
                    <a:gd name="connsiteY1" fmla="*/ 1551174 h 1551173"/>
                    <a:gd name="connsiteX0" fmla="*/ 0 w 1091762"/>
                    <a:gd name="connsiteY0" fmla="*/ 0 h 1991231"/>
                    <a:gd name="connsiteX1" fmla="*/ 1091762 w 1091762"/>
                    <a:gd name="connsiteY1" fmla="*/ 1991230 h 1991231"/>
                    <a:gd name="connsiteX0" fmla="*/ 0 w 1091762"/>
                    <a:gd name="connsiteY0" fmla="*/ 0 h 1991229"/>
                    <a:gd name="connsiteX1" fmla="*/ 1091762 w 1091762"/>
                    <a:gd name="connsiteY1" fmla="*/ 1991230 h 1991229"/>
                    <a:gd name="connsiteX0" fmla="*/ 0 w 1126174"/>
                    <a:gd name="connsiteY0" fmla="*/ 0 h 2017241"/>
                    <a:gd name="connsiteX1" fmla="*/ 1126174 w 1126174"/>
                    <a:gd name="connsiteY1" fmla="*/ 2017241 h 2017241"/>
                    <a:gd name="connsiteX0" fmla="*/ 0 w 1126174"/>
                    <a:gd name="connsiteY0" fmla="*/ 0 h 2017241"/>
                    <a:gd name="connsiteX1" fmla="*/ 1126174 w 1126174"/>
                    <a:gd name="connsiteY1" fmla="*/ 2017241 h 2017241"/>
                    <a:gd name="connsiteX0" fmla="*/ 0 w 1488774"/>
                    <a:gd name="connsiteY0" fmla="*/ 0 h 1827272"/>
                    <a:gd name="connsiteX1" fmla="*/ 1488774 w 1488774"/>
                    <a:gd name="connsiteY1" fmla="*/ 1827272 h 1827272"/>
                    <a:gd name="connsiteX0" fmla="*/ 0 w 1488774"/>
                    <a:gd name="connsiteY0" fmla="*/ 0 h 1827272"/>
                    <a:gd name="connsiteX1" fmla="*/ 1488774 w 1488774"/>
                    <a:gd name="connsiteY1" fmla="*/ 1827272 h 1827272"/>
                    <a:gd name="connsiteX0" fmla="*/ 0 w 1488774"/>
                    <a:gd name="connsiteY0" fmla="*/ 0 h 1827272"/>
                    <a:gd name="connsiteX1" fmla="*/ 1488774 w 1488774"/>
                    <a:gd name="connsiteY1" fmla="*/ 1827272 h 1827272"/>
                    <a:gd name="connsiteX0" fmla="*/ 0 w 1483606"/>
                    <a:gd name="connsiteY0" fmla="*/ 0 h 1868094"/>
                    <a:gd name="connsiteX1" fmla="*/ 1483606 w 1483606"/>
                    <a:gd name="connsiteY1" fmla="*/ 1868094 h 1868094"/>
                    <a:gd name="connsiteX0" fmla="*/ 0 w 1483606"/>
                    <a:gd name="connsiteY0" fmla="*/ 0 h 1868094"/>
                    <a:gd name="connsiteX1" fmla="*/ 1483606 w 1483606"/>
                    <a:gd name="connsiteY1" fmla="*/ 1868094 h 1868094"/>
                    <a:gd name="connsiteX0" fmla="*/ 0 w 1483606"/>
                    <a:gd name="connsiteY0" fmla="*/ 0 h 1868094"/>
                    <a:gd name="connsiteX1" fmla="*/ 1483606 w 1483606"/>
                    <a:gd name="connsiteY1" fmla="*/ 1868094 h 1868094"/>
                    <a:gd name="connsiteX0" fmla="*/ 0 w 1483606"/>
                    <a:gd name="connsiteY0" fmla="*/ 0 h 1868094"/>
                    <a:gd name="connsiteX1" fmla="*/ 1483606 w 1483606"/>
                    <a:gd name="connsiteY1" fmla="*/ 1868094 h 1868094"/>
                    <a:gd name="connsiteX0" fmla="*/ 0 w 1499789"/>
                    <a:gd name="connsiteY0" fmla="*/ 0 h 1884522"/>
                    <a:gd name="connsiteX1" fmla="*/ 1499789 w 1499789"/>
                    <a:gd name="connsiteY1" fmla="*/ 1884522 h 1884522"/>
                    <a:gd name="connsiteX0" fmla="*/ 0 w 1489035"/>
                    <a:gd name="connsiteY0" fmla="*/ 0 h 1876393"/>
                    <a:gd name="connsiteX1" fmla="*/ 1489035 w 1489035"/>
                    <a:gd name="connsiteY1" fmla="*/ 1876393 h 1876393"/>
                  </a:gdLst>
                  <a:ahLst/>
                  <a:cxnLst>
                    <a:cxn ang="0">
                      <a:pos x="connsiteX0" y="connsiteY0"/>
                    </a:cxn>
                    <a:cxn ang="0">
                      <a:pos x="connsiteX1" y="connsiteY1"/>
                    </a:cxn>
                  </a:cxnLst>
                  <a:rect l="l" t="t" r="r" b="b"/>
                  <a:pathLst>
                    <a:path w="1489035" h="1876393">
                      <a:moveTo>
                        <a:pt x="0" y="0"/>
                      </a:moveTo>
                      <a:cubicBezTo>
                        <a:pt x="578243" y="1053656"/>
                        <a:pt x="870189" y="1372337"/>
                        <a:pt x="1489035" y="1876393"/>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26" name="Straight Connector 25">
                <a:extLst>
                  <a:ext uri="{FF2B5EF4-FFF2-40B4-BE49-F238E27FC236}">
                    <a16:creationId xmlns:a16="http://schemas.microsoft.com/office/drawing/2014/main" id="{F564E099-9CB7-4831-A7C0-17E60A0856F5}"/>
                  </a:ext>
                </a:extLst>
              </p:cNvPr>
              <p:cNvCxnSpPr>
                <a:cxnSpLocks/>
              </p:cNvCxnSpPr>
              <p:nvPr/>
            </p:nvCxnSpPr>
            <p:spPr>
              <a:xfrm>
                <a:off x="4021931" y="3038475"/>
                <a:ext cx="120867" cy="50464"/>
              </a:xfrm>
              <a:prstGeom prst="line">
                <a:avLst/>
              </a:prstGeom>
              <a:ln>
                <a:tailEnd type="stealth" w="lg" len="lg"/>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D9FD86A2-CB3E-4F82-8AE9-EF2351200545}"/>
                  </a:ext>
                </a:extLst>
              </p:cNvPr>
              <p:cNvCxnSpPr>
                <a:cxnSpLocks/>
              </p:cNvCxnSpPr>
              <p:nvPr/>
            </p:nvCxnSpPr>
            <p:spPr>
              <a:xfrm>
                <a:off x="5267325" y="3798094"/>
                <a:ext cx="76821" cy="78649"/>
              </a:xfrm>
              <a:prstGeom prst="line">
                <a:avLst/>
              </a:prstGeom>
              <a:ln>
                <a:tailEnd type="stealth" w="lg" len="lg"/>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39B6942-D457-4654-AA3C-322336B14FD7}"/>
                  </a:ext>
                </a:extLst>
              </p:cNvPr>
              <p:cNvCxnSpPr>
                <a:cxnSpLocks/>
              </p:cNvCxnSpPr>
              <p:nvPr/>
            </p:nvCxnSpPr>
            <p:spPr>
              <a:xfrm flipH="1" flipV="1">
                <a:off x="5048871" y="4380168"/>
                <a:ext cx="166067" cy="37051"/>
              </a:xfrm>
              <a:prstGeom prst="line">
                <a:avLst/>
              </a:prstGeom>
              <a:ln>
                <a:tailEnd type="stealth" w="lg" len="lg"/>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C47F1FE5-4757-4410-A0CF-C296A2640777}"/>
                  </a:ext>
                </a:extLst>
              </p:cNvPr>
              <p:cNvCxnSpPr>
                <a:cxnSpLocks/>
              </p:cNvCxnSpPr>
              <p:nvPr/>
            </p:nvCxnSpPr>
            <p:spPr>
              <a:xfrm flipH="1" flipV="1">
                <a:off x="3658281" y="3467866"/>
                <a:ext cx="90547" cy="120678"/>
              </a:xfrm>
              <a:prstGeom prst="line">
                <a:avLst/>
              </a:prstGeom>
              <a:ln>
                <a:tailEnd type="stealth" w="lg" len="lg"/>
              </a:ln>
            </p:spPr>
            <p:style>
              <a:lnRef idx="1">
                <a:schemeClr val="dk1"/>
              </a:lnRef>
              <a:fillRef idx="0">
                <a:schemeClr val="dk1"/>
              </a:fillRef>
              <a:effectRef idx="0">
                <a:schemeClr val="dk1"/>
              </a:effectRef>
              <a:fontRef idx="minor">
                <a:schemeClr val="tx1"/>
              </a:fontRef>
            </p:style>
          </p:cxnSp>
        </p:grpSp>
        <p:sp>
          <p:nvSpPr>
            <p:cNvPr id="45" name="Oval 44">
              <a:extLst>
                <a:ext uri="{FF2B5EF4-FFF2-40B4-BE49-F238E27FC236}">
                  <a16:creationId xmlns:a16="http://schemas.microsoft.com/office/drawing/2014/main" id="{DD7B2B25-87A5-4BAE-8478-333F98062521}"/>
                </a:ext>
              </a:extLst>
            </p:cNvPr>
            <p:cNvSpPr/>
            <p:nvPr/>
          </p:nvSpPr>
          <p:spPr>
            <a:xfrm>
              <a:off x="3132876" y="2563015"/>
              <a:ext cx="54161" cy="5416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97C27149-FEC0-47FA-9C62-9C3E40F3A377}"/>
                </a:ext>
              </a:extLst>
            </p:cNvPr>
            <p:cNvSpPr/>
            <p:nvPr/>
          </p:nvSpPr>
          <p:spPr>
            <a:xfrm>
              <a:off x="4001217" y="4047627"/>
              <a:ext cx="54161" cy="5416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1039F6DC-C5B8-4B85-9852-A01E32496786}"/>
                </a:ext>
              </a:extLst>
            </p:cNvPr>
            <p:cNvSpPr/>
            <p:nvPr/>
          </p:nvSpPr>
          <p:spPr>
            <a:xfrm>
              <a:off x="5851480" y="4463743"/>
              <a:ext cx="54161" cy="5416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FF66D319-04B0-4FDA-9802-4E8DC7AFE85D}"/>
                </a:ext>
              </a:extLst>
            </p:cNvPr>
            <p:cNvSpPr/>
            <p:nvPr/>
          </p:nvSpPr>
          <p:spPr>
            <a:xfrm>
              <a:off x="4690422" y="3211703"/>
              <a:ext cx="54161" cy="5416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8808622F-3448-4488-8E6C-F5B07254C62D}"/>
                    </a:ext>
                  </a:extLst>
                </p:cNvPr>
                <p:cNvSpPr txBox="1"/>
                <p:nvPr/>
              </p:nvSpPr>
              <p:spPr>
                <a:xfrm>
                  <a:off x="2994715" y="2228780"/>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𝒜</m:t>
                        </m:r>
                      </m:oMath>
                    </m:oMathPara>
                  </a14:m>
                  <a:endParaRPr lang="en-US" dirty="0"/>
                </a:p>
              </p:txBody>
            </p:sp>
          </mc:Choice>
          <mc:Fallback xmlns="">
            <p:sp>
              <p:nvSpPr>
                <p:cNvPr id="49" name="TextBox 48">
                  <a:extLst>
                    <a:ext uri="{FF2B5EF4-FFF2-40B4-BE49-F238E27FC236}">
                      <a16:creationId xmlns:a16="http://schemas.microsoft.com/office/drawing/2014/main" id="{8808622F-3448-4488-8E6C-F5B07254C62D}"/>
                    </a:ext>
                  </a:extLst>
                </p:cNvPr>
                <p:cNvSpPr txBox="1">
                  <a:spLocks noRot="1" noChangeAspect="1" noMove="1" noResize="1" noEditPoints="1" noAdjustHandles="1" noChangeArrowheads="1" noChangeShapeType="1" noTextEdit="1"/>
                </p:cNvSpPr>
                <p:nvPr/>
              </p:nvSpPr>
              <p:spPr>
                <a:xfrm>
                  <a:off x="2994715" y="2228780"/>
                  <a:ext cx="221673" cy="369332"/>
                </a:xfrm>
                <a:prstGeom prst="rect">
                  <a:avLst/>
                </a:prstGeom>
                <a:blipFill>
                  <a:blip r:embed="rId4"/>
                  <a:stretch>
                    <a:fillRect r="-7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3FA663B7-7A74-4749-AD90-04860CC7111D}"/>
                    </a:ext>
                  </a:extLst>
                </p:cNvPr>
                <p:cNvSpPr txBox="1"/>
                <p:nvPr/>
              </p:nvSpPr>
              <p:spPr>
                <a:xfrm>
                  <a:off x="4606665" y="2908307"/>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ℬ</m:t>
                        </m:r>
                      </m:oMath>
                    </m:oMathPara>
                  </a14:m>
                  <a:endParaRPr lang="en-US" dirty="0"/>
                </a:p>
              </p:txBody>
            </p:sp>
          </mc:Choice>
          <mc:Fallback xmlns="">
            <p:sp>
              <p:nvSpPr>
                <p:cNvPr id="50" name="TextBox 49">
                  <a:extLst>
                    <a:ext uri="{FF2B5EF4-FFF2-40B4-BE49-F238E27FC236}">
                      <a16:creationId xmlns:a16="http://schemas.microsoft.com/office/drawing/2014/main" id="{3FA663B7-7A74-4749-AD90-04860CC7111D}"/>
                    </a:ext>
                  </a:extLst>
                </p:cNvPr>
                <p:cNvSpPr txBox="1">
                  <a:spLocks noRot="1" noChangeAspect="1" noMove="1" noResize="1" noEditPoints="1" noAdjustHandles="1" noChangeArrowheads="1" noChangeShapeType="1" noTextEdit="1"/>
                </p:cNvSpPr>
                <p:nvPr/>
              </p:nvSpPr>
              <p:spPr>
                <a:xfrm>
                  <a:off x="4606665" y="2908307"/>
                  <a:ext cx="221673" cy="369332"/>
                </a:xfrm>
                <a:prstGeom prst="rect">
                  <a:avLst/>
                </a:prstGeom>
                <a:blipFill>
                  <a:blip r:embed="rId5"/>
                  <a:stretch>
                    <a:fillRect r="-486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7806DE0D-584C-4944-B0AE-014CF0625CA6}"/>
                    </a:ext>
                  </a:extLst>
                </p:cNvPr>
                <p:cNvSpPr txBox="1"/>
                <p:nvPr/>
              </p:nvSpPr>
              <p:spPr>
                <a:xfrm>
                  <a:off x="5841213" y="4400684"/>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𝒞</m:t>
                        </m:r>
                      </m:oMath>
                    </m:oMathPara>
                  </a14:m>
                  <a:endParaRPr lang="en-US" dirty="0"/>
                </a:p>
              </p:txBody>
            </p:sp>
          </mc:Choice>
          <mc:Fallback xmlns="">
            <p:sp>
              <p:nvSpPr>
                <p:cNvPr id="51" name="TextBox 50">
                  <a:extLst>
                    <a:ext uri="{FF2B5EF4-FFF2-40B4-BE49-F238E27FC236}">
                      <a16:creationId xmlns:a16="http://schemas.microsoft.com/office/drawing/2014/main" id="{7806DE0D-584C-4944-B0AE-014CF0625CA6}"/>
                    </a:ext>
                  </a:extLst>
                </p:cNvPr>
                <p:cNvSpPr txBox="1">
                  <a:spLocks noRot="1" noChangeAspect="1" noMove="1" noResize="1" noEditPoints="1" noAdjustHandles="1" noChangeArrowheads="1" noChangeShapeType="1" noTextEdit="1"/>
                </p:cNvSpPr>
                <p:nvPr/>
              </p:nvSpPr>
              <p:spPr>
                <a:xfrm>
                  <a:off x="5841213" y="4400684"/>
                  <a:ext cx="221673" cy="369332"/>
                </a:xfrm>
                <a:prstGeom prst="rect">
                  <a:avLst/>
                </a:prstGeom>
                <a:blipFill>
                  <a:blip r:embed="rId6"/>
                  <a:stretch>
                    <a:fillRect r="-4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8E7E75D5-2A35-4DA9-B67B-0B4E560CF521}"/>
                    </a:ext>
                  </a:extLst>
                </p:cNvPr>
                <p:cNvSpPr txBox="1"/>
                <p:nvPr/>
              </p:nvSpPr>
              <p:spPr>
                <a:xfrm>
                  <a:off x="3747105" y="3986482"/>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𝒟</m:t>
                        </m:r>
                      </m:oMath>
                    </m:oMathPara>
                  </a14:m>
                  <a:endParaRPr lang="en-US" dirty="0"/>
                </a:p>
              </p:txBody>
            </p:sp>
          </mc:Choice>
          <mc:Fallback xmlns="">
            <p:sp>
              <p:nvSpPr>
                <p:cNvPr id="52" name="TextBox 51">
                  <a:extLst>
                    <a:ext uri="{FF2B5EF4-FFF2-40B4-BE49-F238E27FC236}">
                      <a16:creationId xmlns:a16="http://schemas.microsoft.com/office/drawing/2014/main" id="{8E7E75D5-2A35-4DA9-B67B-0B4E560CF521}"/>
                    </a:ext>
                  </a:extLst>
                </p:cNvPr>
                <p:cNvSpPr txBox="1">
                  <a:spLocks noRot="1" noChangeAspect="1" noMove="1" noResize="1" noEditPoints="1" noAdjustHandles="1" noChangeArrowheads="1" noChangeShapeType="1" noTextEdit="1"/>
                </p:cNvSpPr>
                <p:nvPr/>
              </p:nvSpPr>
              <p:spPr>
                <a:xfrm>
                  <a:off x="3747105" y="3986482"/>
                  <a:ext cx="221673" cy="369332"/>
                </a:xfrm>
                <a:prstGeom prst="rect">
                  <a:avLst/>
                </a:prstGeom>
                <a:blipFill>
                  <a:blip r:embed="rId7"/>
                  <a:stretch>
                    <a:fillRect r="-54054"/>
                  </a:stretch>
                </a:blipFill>
              </p:spPr>
              <p:txBody>
                <a:bodyPr/>
                <a:lstStyle/>
                <a:p>
                  <a:r>
                    <a:rPr lang="en-US">
                      <a:noFill/>
                    </a:rPr>
                    <a:t> </a:t>
                  </a:r>
                </a:p>
              </p:txBody>
            </p:sp>
          </mc:Fallback>
        </mc:AlternateContent>
        <p:sp>
          <p:nvSpPr>
            <p:cNvPr id="53" name="Arrow: Down 52">
              <a:extLst>
                <a:ext uri="{FF2B5EF4-FFF2-40B4-BE49-F238E27FC236}">
                  <a16:creationId xmlns:a16="http://schemas.microsoft.com/office/drawing/2014/main" id="{33C12D2B-9118-497B-AF0B-B9485C3AC25B}"/>
                </a:ext>
              </a:extLst>
            </p:cNvPr>
            <p:cNvSpPr/>
            <p:nvPr/>
          </p:nvSpPr>
          <p:spPr>
            <a:xfrm>
              <a:off x="4041714" y="2827128"/>
              <a:ext cx="346374" cy="606747"/>
            </a:xfrm>
            <a:custGeom>
              <a:avLst/>
              <a:gdLst>
                <a:gd name="connsiteX0" fmla="*/ 0 w 342899"/>
                <a:gd name="connsiteY0" fmla="*/ 292423 h 463872"/>
                <a:gd name="connsiteX1" fmla="*/ 85725 w 342899"/>
                <a:gd name="connsiteY1" fmla="*/ 292423 h 463872"/>
                <a:gd name="connsiteX2" fmla="*/ 85725 w 342899"/>
                <a:gd name="connsiteY2" fmla="*/ 0 h 463872"/>
                <a:gd name="connsiteX3" fmla="*/ 257174 w 342899"/>
                <a:gd name="connsiteY3" fmla="*/ 0 h 463872"/>
                <a:gd name="connsiteX4" fmla="*/ 257174 w 342899"/>
                <a:gd name="connsiteY4" fmla="*/ 292423 h 463872"/>
                <a:gd name="connsiteX5" fmla="*/ 342899 w 342899"/>
                <a:gd name="connsiteY5" fmla="*/ 292423 h 463872"/>
                <a:gd name="connsiteX6" fmla="*/ 171450 w 342899"/>
                <a:gd name="connsiteY6" fmla="*/ 463872 h 463872"/>
                <a:gd name="connsiteX7" fmla="*/ 0 w 342899"/>
                <a:gd name="connsiteY7" fmla="*/ 292423 h 463872"/>
                <a:gd name="connsiteX0" fmla="*/ 0 w 344498"/>
                <a:gd name="connsiteY0" fmla="*/ 292423 h 463872"/>
                <a:gd name="connsiteX1" fmla="*/ 85725 w 344498"/>
                <a:gd name="connsiteY1" fmla="*/ 292423 h 463872"/>
                <a:gd name="connsiteX2" fmla="*/ 85725 w 344498"/>
                <a:gd name="connsiteY2" fmla="*/ 0 h 463872"/>
                <a:gd name="connsiteX3" fmla="*/ 257174 w 344498"/>
                <a:gd name="connsiteY3" fmla="*/ 0 h 463872"/>
                <a:gd name="connsiteX4" fmla="*/ 257174 w 344498"/>
                <a:gd name="connsiteY4" fmla="*/ 292423 h 463872"/>
                <a:gd name="connsiteX5" fmla="*/ 342899 w 344498"/>
                <a:gd name="connsiteY5" fmla="*/ 292423 h 463872"/>
                <a:gd name="connsiteX6" fmla="*/ 171450 w 344498"/>
                <a:gd name="connsiteY6" fmla="*/ 463872 h 463872"/>
                <a:gd name="connsiteX7" fmla="*/ 0 w 344498"/>
                <a:gd name="connsiteY7" fmla="*/ 292423 h 463872"/>
                <a:gd name="connsiteX0" fmla="*/ 1599 w 346097"/>
                <a:gd name="connsiteY0" fmla="*/ 292423 h 463872"/>
                <a:gd name="connsiteX1" fmla="*/ 87324 w 346097"/>
                <a:gd name="connsiteY1" fmla="*/ 292423 h 463872"/>
                <a:gd name="connsiteX2" fmla="*/ 87324 w 346097"/>
                <a:gd name="connsiteY2" fmla="*/ 0 h 463872"/>
                <a:gd name="connsiteX3" fmla="*/ 258773 w 346097"/>
                <a:gd name="connsiteY3" fmla="*/ 0 h 463872"/>
                <a:gd name="connsiteX4" fmla="*/ 258773 w 346097"/>
                <a:gd name="connsiteY4" fmla="*/ 292423 h 463872"/>
                <a:gd name="connsiteX5" fmla="*/ 344498 w 346097"/>
                <a:gd name="connsiteY5" fmla="*/ 292423 h 463872"/>
                <a:gd name="connsiteX6" fmla="*/ 173049 w 346097"/>
                <a:gd name="connsiteY6" fmla="*/ 463872 h 463872"/>
                <a:gd name="connsiteX7" fmla="*/ 1599 w 346097"/>
                <a:gd name="connsiteY7" fmla="*/ 292423 h 463872"/>
                <a:gd name="connsiteX0" fmla="*/ 1785 w 346283"/>
                <a:gd name="connsiteY0" fmla="*/ 325760 h 497209"/>
                <a:gd name="connsiteX1" fmla="*/ 87510 w 346283"/>
                <a:gd name="connsiteY1" fmla="*/ 325760 h 497209"/>
                <a:gd name="connsiteX2" fmla="*/ 149423 w 346283"/>
                <a:gd name="connsiteY2" fmla="*/ 0 h 497209"/>
                <a:gd name="connsiteX3" fmla="*/ 258959 w 346283"/>
                <a:gd name="connsiteY3" fmla="*/ 33337 h 497209"/>
                <a:gd name="connsiteX4" fmla="*/ 258959 w 346283"/>
                <a:gd name="connsiteY4" fmla="*/ 325760 h 497209"/>
                <a:gd name="connsiteX5" fmla="*/ 344684 w 346283"/>
                <a:gd name="connsiteY5" fmla="*/ 325760 h 497209"/>
                <a:gd name="connsiteX6" fmla="*/ 173235 w 346283"/>
                <a:gd name="connsiteY6" fmla="*/ 497209 h 497209"/>
                <a:gd name="connsiteX7" fmla="*/ 1785 w 346283"/>
                <a:gd name="connsiteY7" fmla="*/ 325760 h 497209"/>
                <a:gd name="connsiteX0" fmla="*/ 1785 w 346153"/>
                <a:gd name="connsiteY0" fmla="*/ 335285 h 506734"/>
                <a:gd name="connsiteX1" fmla="*/ 87510 w 346153"/>
                <a:gd name="connsiteY1" fmla="*/ 335285 h 506734"/>
                <a:gd name="connsiteX2" fmla="*/ 149423 w 346153"/>
                <a:gd name="connsiteY2" fmla="*/ 9525 h 506734"/>
                <a:gd name="connsiteX3" fmla="*/ 311346 w 346153"/>
                <a:gd name="connsiteY3" fmla="*/ 0 h 506734"/>
                <a:gd name="connsiteX4" fmla="*/ 258959 w 346153"/>
                <a:gd name="connsiteY4" fmla="*/ 335285 h 506734"/>
                <a:gd name="connsiteX5" fmla="*/ 344684 w 346153"/>
                <a:gd name="connsiteY5" fmla="*/ 335285 h 506734"/>
                <a:gd name="connsiteX6" fmla="*/ 173235 w 346153"/>
                <a:gd name="connsiteY6" fmla="*/ 506734 h 506734"/>
                <a:gd name="connsiteX7" fmla="*/ 1785 w 346153"/>
                <a:gd name="connsiteY7" fmla="*/ 335285 h 506734"/>
                <a:gd name="connsiteX0" fmla="*/ 1785 w 346153"/>
                <a:gd name="connsiteY0" fmla="*/ 335285 h 568647"/>
                <a:gd name="connsiteX1" fmla="*/ 87510 w 346153"/>
                <a:gd name="connsiteY1" fmla="*/ 335285 h 568647"/>
                <a:gd name="connsiteX2" fmla="*/ 149423 w 346153"/>
                <a:gd name="connsiteY2" fmla="*/ 9525 h 568647"/>
                <a:gd name="connsiteX3" fmla="*/ 311346 w 346153"/>
                <a:gd name="connsiteY3" fmla="*/ 0 h 568647"/>
                <a:gd name="connsiteX4" fmla="*/ 258959 w 346153"/>
                <a:gd name="connsiteY4" fmla="*/ 335285 h 568647"/>
                <a:gd name="connsiteX5" fmla="*/ 344684 w 346153"/>
                <a:gd name="connsiteY5" fmla="*/ 335285 h 568647"/>
                <a:gd name="connsiteX6" fmla="*/ 244673 w 346153"/>
                <a:gd name="connsiteY6" fmla="*/ 568647 h 568647"/>
                <a:gd name="connsiteX7" fmla="*/ 1785 w 346153"/>
                <a:gd name="connsiteY7" fmla="*/ 335285 h 568647"/>
                <a:gd name="connsiteX0" fmla="*/ 1438 w 345806"/>
                <a:gd name="connsiteY0" fmla="*/ 368622 h 601984"/>
                <a:gd name="connsiteX1" fmla="*/ 87163 w 345806"/>
                <a:gd name="connsiteY1" fmla="*/ 368622 h 601984"/>
                <a:gd name="connsiteX2" fmla="*/ 20489 w 345806"/>
                <a:gd name="connsiteY2" fmla="*/ 0 h 601984"/>
                <a:gd name="connsiteX3" fmla="*/ 310999 w 345806"/>
                <a:gd name="connsiteY3" fmla="*/ 33337 h 601984"/>
                <a:gd name="connsiteX4" fmla="*/ 258612 w 345806"/>
                <a:gd name="connsiteY4" fmla="*/ 368622 h 601984"/>
                <a:gd name="connsiteX5" fmla="*/ 344337 w 345806"/>
                <a:gd name="connsiteY5" fmla="*/ 368622 h 601984"/>
                <a:gd name="connsiteX6" fmla="*/ 244326 w 345806"/>
                <a:gd name="connsiteY6" fmla="*/ 601984 h 601984"/>
                <a:gd name="connsiteX7" fmla="*/ 1438 w 345806"/>
                <a:gd name="connsiteY7" fmla="*/ 368622 h 601984"/>
                <a:gd name="connsiteX0" fmla="*/ 1438 w 346374"/>
                <a:gd name="connsiteY0" fmla="*/ 373385 h 606747"/>
                <a:gd name="connsiteX1" fmla="*/ 87163 w 346374"/>
                <a:gd name="connsiteY1" fmla="*/ 373385 h 606747"/>
                <a:gd name="connsiteX2" fmla="*/ 20489 w 346374"/>
                <a:gd name="connsiteY2" fmla="*/ 4763 h 606747"/>
                <a:gd name="connsiteX3" fmla="*/ 130024 w 346374"/>
                <a:gd name="connsiteY3" fmla="*/ 0 h 606747"/>
                <a:gd name="connsiteX4" fmla="*/ 258612 w 346374"/>
                <a:gd name="connsiteY4" fmla="*/ 373385 h 606747"/>
                <a:gd name="connsiteX5" fmla="*/ 344337 w 346374"/>
                <a:gd name="connsiteY5" fmla="*/ 373385 h 606747"/>
                <a:gd name="connsiteX6" fmla="*/ 244326 w 346374"/>
                <a:gd name="connsiteY6" fmla="*/ 606747 h 606747"/>
                <a:gd name="connsiteX7" fmla="*/ 1438 w 346374"/>
                <a:gd name="connsiteY7" fmla="*/ 373385 h 606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374" h="606747">
                  <a:moveTo>
                    <a:pt x="1438" y="373385"/>
                  </a:moveTo>
                  <a:cubicBezTo>
                    <a:pt x="-12849" y="344810"/>
                    <a:pt x="83988" y="434822"/>
                    <a:pt x="87163" y="373385"/>
                  </a:cubicBezTo>
                  <a:cubicBezTo>
                    <a:pt x="90338" y="311948"/>
                    <a:pt x="-8086" y="53500"/>
                    <a:pt x="20489" y="4763"/>
                  </a:cubicBezTo>
                  <a:lnTo>
                    <a:pt x="130024" y="0"/>
                  </a:lnTo>
                  <a:cubicBezTo>
                    <a:pt x="158599" y="48737"/>
                    <a:pt x="222893" y="311154"/>
                    <a:pt x="258612" y="373385"/>
                  </a:cubicBezTo>
                  <a:cubicBezTo>
                    <a:pt x="294331" y="435616"/>
                    <a:pt x="358624" y="344810"/>
                    <a:pt x="344337" y="373385"/>
                  </a:cubicBezTo>
                  <a:lnTo>
                    <a:pt x="244326" y="606747"/>
                  </a:lnTo>
                  <a:lnTo>
                    <a:pt x="1438" y="373385"/>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4" name="Arrow: Down 52">
              <a:extLst>
                <a:ext uri="{FF2B5EF4-FFF2-40B4-BE49-F238E27FC236}">
                  <a16:creationId xmlns:a16="http://schemas.microsoft.com/office/drawing/2014/main" id="{2BD4D3CF-627F-484D-95AD-22B6E5A97546}"/>
                </a:ext>
              </a:extLst>
            </p:cNvPr>
            <p:cNvSpPr/>
            <p:nvPr/>
          </p:nvSpPr>
          <p:spPr>
            <a:xfrm>
              <a:off x="4447000" y="4059790"/>
              <a:ext cx="346374" cy="606747"/>
            </a:xfrm>
            <a:custGeom>
              <a:avLst/>
              <a:gdLst>
                <a:gd name="connsiteX0" fmla="*/ 0 w 342899"/>
                <a:gd name="connsiteY0" fmla="*/ 292423 h 463872"/>
                <a:gd name="connsiteX1" fmla="*/ 85725 w 342899"/>
                <a:gd name="connsiteY1" fmla="*/ 292423 h 463872"/>
                <a:gd name="connsiteX2" fmla="*/ 85725 w 342899"/>
                <a:gd name="connsiteY2" fmla="*/ 0 h 463872"/>
                <a:gd name="connsiteX3" fmla="*/ 257174 w 342899"/>
                <a:gd name="connsiteY3" fmla="*/ 0 h 463872"/>
                <a:gd name="connsiteX4" fmla="*/ 257174 w 342899"/>
                <a:gd name="connsiteY4" fmla="*/ 292423 h 463872"/>
                <a:gd name="connsiteX5" fmla="*/ 342899 w 342899"/>
                <a:gd name="connsiteY5" fmla="*/ 292423 h 463872"/>
                <a:gd name="connsiteX6" fmla="*/ 171450 w 342899"/>
                <a:gd name="connsiteY6" fmla="*/ 463872 h 463872"/>
                <a:gd name="connsiteX7" fmla="*/ 0 w 342899"/>
                <a:gd name="connsiteY7" fmla="*/ 292423 h 463872"/>
                <a:gd name="connsiteX0" fmla="*/ 0 w 344498"/>
                <a:gd name="connsiteY0" fmla="*/ 292423 h 463872"/>
                <a:gd name="connsiteX1" fmla="*/ 85725 w 344498"/>
                <a:gd name="connsiteY1" fmla="*/ 292423 h 463872"/>
                <a:gd name="connsiteX2" fmla="*/ 85725 w 344498"/>
                <a:gd name="connsiteY2" fmla="*/ 0 h 463872"/>
                <a:gd name="connsiteX3" fmla="*/ 257174 w 344498"/>
                <a:gd name="connsiteY3" fmla="*/ 0 h 463872"/>
                <a:gd name="connsiteX4" fmla="*/ 257174 w 344498"/>
                <a:gd name="connsiteY4" fmla="*/ 292423 h 463872"/>
                <a:gd name="connsiteX5" fmla="*/ 342899 w 344498"/>
                <a:gd name="connsiteY5" fmla="*/ 292423 h 463872"/>
                <a:gd name="connsiteX6" fmla="*/ 171450 w 344498"/>
                <a:gd name="connsiteY6" fmla="*/ 463872 h 463872"/>
                <a:gd name="connsiteX7" fmla="*/ 0 w 344498"/>
                <a:gd name="connsiteY7" fmla="*/ 292423 h 463872"/>
                <a:gd name="connsiteX0" fmla="*/ 1599 w 346097"/>
                <a:gd name="connsiteY0" fmla="*/ 292423 h 463872"/>
                <a:gd name="connsiteX1" fmla="*/ 87324 w 346097"/>
                <a:gd name="connsiteY1" fmla="*/ 292423 h 463872"/>
                <a:gd name="connsiteX2" fmla="*/ 87324 w 346097"/>
                <a:gd name="connsiteY2" fmla="*/ 0 h 463872"/>
                <a:gd name="connsiteX3" fmla="*/ 258773 w 346097"/>
                <a:gd name="connsiteY3" fmla="*/ 0 h 463872"/>
                <a:gd name="connsiteX4" fmla="*/ 258773 w 346097"/>
                <a:gd name="connsiteY4" fmla="*/ 292423 h 463872"/>
                <a:gd name="connsiteX5" fmla="*/ 344498 w 346097"/>
                <a:gd name="connsiteY5" fmla="*/ 292423 h 463872"/>
                <a:gd name="connsiteX6" fmla="*/ 173049 w 346097"/>
                <a:gd name="connsiteY6" fmla="*/ 463872 h 463872"/>
                <a:gd name="connsiteX7" fmla="*/ 1599 w 346097"/>
                <a:gd name="connsiteY7" fmla="*/ 292423 h 463872"/>
                <a:gd name="connsiteX0" fmla="*/ 1785 w 346283"/>
                <a:gd name="connsiteY0" fmla="*/ 325760 h 497209"/>
                <a:gd name="connsiteX1" fmla="*/ 87510 w 346283"/>
                <a:gd name="connsiteY1" fmla="*/ 325760 h 497209"/>
                <a:gd name="connsiteX2" fmla="*/ 149423 w 346283"/>
                <a:gd name="connsiteY2" fmla="*/ 0 h 497209"/>
                <a:gd name="connsiteX3" fmla="*/ 258959 w 346283"/>
                <a:gd name="connsiteY3" fmla="*/ 33337 h 497209"/>
                <a:gd name="connsiteX4" fmla="*/ 258959 w 346283"/>
                <a:gd name="connsiteY4" fmla="*/ 325760 h 497209"/>
                <a:gd name="connsiteX5" fmla="*/ 344684 w 346283"/>
                <a:gd name="connsiteY5" fmla="*/ 325760 h 497209"/>
                <a:gd name="connsiteX6" fmla="*/ 173235 w 346283"/>
                <a:gd name="connsiteY6" fmla="*/ 497209 h 497209"/>
                <a:gd name="connsiteX7" fmla="*/ 1785 w 346283"/>
                <a:gd name="connsiteY7" fmla="*/ 325760 h 497209"/>
                <a:gd name="connsiteX0" fmla="*/ 1785 w 346153"/>
                <a:gd name="connsiteY0" fmla="*/ 335285 h 506734"/>
                <a:gd name="connsiteX1" fmla="*/ 87510 w 346153"/>
                <a:gd name="connsiteY1" fmla="*/ 335285 h 506734"/>
                <a:gd name="connsiteX2" fmla="*/ 149423 w 346153"/>
                <a:gd name="connsiteY2" fmla="*/ 9525 h 506734"/>
                <a:gd name="connsiteX3" fmla="*/ 311346 w 346153"/>
                <a:gd name="connsiteY3" fmla="*/ 0 h 506734"/>
                <a:gd name="connsiteX4" fmla="*/ 258959 w 346153"/>
                <a:gd name="connsiteY4" fmla="*/ 335285 h 506734"/>
                <a:gd name="connsiteX5" fmla="*/ 344684 w 346153"/>
                <a:gd name="connsiteY5" fmla="*/ 335285 h 506734"/>
                <a:gd name="connsiteX6" fmla="*/ 173235 w 346153"/>
                <a:gd name="connsiteY6" fmla="*/ 506734 h 506734"/>
                <a:gd name="connsiteX7" fmla="*/ 1785 w 346153"/>
                <a:gd name="connsiteY7" fmla="*/ 335285 h 506734"/>
                <a:gd name="connsiteX0" fmla="*/ 1785 w 346153"/>
                <a:gd name="connsiteY0" fmla="*/ 335285 h 568647"/>
                <a:gd name="connsiteX1" fmla="*/ 87510 w 346153"/>
                <a:gd name="connsiteY1" fmla="*/ 335285 h 568647"/>
                <a:gd name="connsiteX2" fmla="*/ 149423 w 346153"/>
                <a:gd name="connsiteY2" fmla="*/ 9525 h 568647"/>
                <a:gd name="connsiteX3" fmla="*/ 311346 w 346153"/>
                <a:gd name="connsiteY3" fmla="*/ 0 h 568647"/>
                <a:gd name="connsiteX4" fmla="*/ 258959 w 346153"/>
                <a:gd name="connsiteY4" fmla="*/ 335285 h 568647"/>
                <a:gd name="connsiteX5" fmla="*/ 344684 w 346153"/>
                <a:gd name="connsiteY5" fmla="*/ 335285 h 568647"/>
                <a:gd name="connsiteX6" fmla="*/ 244673 w 346153"/>
                <a:gd name="connsiteY6" fmla="*/ 568647 h 568647"/>
                <a:gd name="connsiteX7" fmla="*/ 1785 w 346153"/>
                <a:gd name="connsiteY7" fmla="*/ 335285 h 568647"/>
                <a:gd name="connsiteX0" fmla="*/ 1438 w 345806"/>
                <a:gd name="connsiteY0" fmla="*/ 368622 h 601984"/>
                <a:gd name="connsiteX1" fmla="*/ 87163 w 345806"/>
                <a:gd name="connsiteY1" fmla="*/ 368622 h 601984"/>
                <a:gd name="connsiteX2" fmla="*/ 20489 w 345806"/>
                <a:gd name="connsiteY2" fmla="*/ 0 h 601984"/>
                <a:gd name="connsiteX3" fmla="*/ 310999 w 345806"/>
                <a:gd name="connsiteY3" fmla="*/ 33337 h 601984"/>
                <a:gd name="connsiteX4" fmla="*/ 258612 w 345806"/>
                <a:gd name="connsiteY4" fmla="*/ 368622 h 601984"/>
                <a:gd name="connsiteX5" fmla="*/ 344337 w 345806"/>
                <a:gd name="connsiteY5" fmla="*/ 368622 h 601984"/>
                <a:gd name="connsiteX6" fmla="*/ 244326 w 345806"/>
                <a:gd name="connsiteY6" fmla="*/ 601984 h 601984"/>
                <a:gd name="connsiteX7" fmla="*/ 1438 w 345806"/>
                <a:gd name="connsiteY7" fmla="*/ 368622 h 601984"/>
                <a:gd name="connsiteX0" fmla="*/ 1438 w 346374"/>
                <a:gd name="connsiteY0" fmla="*/ 373385 h 606747"/>
                <a:gd name="connsiteX1" fmla="*/ 87163 w 346374"/>
                <a:gd name="connsiteY1" fmla="*/ 373385 h 606747"/>
                <a:gd name="connsiteX2" fmla="*/ 20489 w 346374"/>
                <a:gd name="connsiteY2" fmla="*/ 4763 h 606747"/>
                <a:gd name="connsiteX3" fmla="*/ 130024 w 346374"/>
                <a:gd name="connsiteY3" fmla="*/ 0 h 606747"/>
                <a:gd name="connsiteX4" fmla="*/ 258612 w 346374"/>
                <a:gd name="connsiteY4" fmla="*/ 373385 h 606747"/>
                <a:gd name="connsiteX5" fmla="*/ 344337 w 346374"/>
                <a:gd name="connsiteY5" fmla="*/ 373385 h 606747"/>
                <a:gd name="connsiteX6" fmla="*/ 244326 w 346374"/>
                <a:gd name="connsiteY6" fmla="*/ 606747 h 606747"/>
                <a:gd name="connsiteX7" fmla="*/ 1438 w 346374"/>
                <a:gd name="connsiteY7" fmla="*/ 373385 h 606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374" h="606747">
                  <a:moveTo>
                    <a:pt x="1438" y="373385"/>
                  </a:moveTo>
                  <a:cubicBezTo>
                    <a:pt x="-12849" y="344810"/>
                    <a:pt x="83988" y="434822"/>
                    <a:pt x="87163" y="373385"/>
                  </a:cubicBezTo>
                  <a:cubicBezTo>
                    <a:pt x="90338" y="311948"/>
                    <a:pt x="-8086" y="53500"/>
                    <a:pt x="20489" y="4763"/>
                  </a:cubicBezTo>
                  <a:lnTo>
                    <a:pt x="130024" y="0"/>
                  </a:lnTo>
                  <a:cubicBezTo>
                    <a:pt x="158599" y="48737"/>
                    <a:pt x="222893" y="311154"/>
                    <a:pt x="258612" y="373385"/>
                  </a:cubicBezTo>
                  <a:cubicBezTo>
                    <a:pt x="294331" y="435616"/>
                    <a:pt x="358624" y="344810"/>
                    <a:pt x="344337" y="373385"/>
                  </a:cubicBezTo>
                  <a:lnTo>
                    <a:pt x="244326" y="606747"/>
                  </a:lnTo>
                  <a:lnTo>
                    <a:pt x="1438" y="373385"/>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EECBD7C-AA82-4D72-B366-EBF754C327D7}"/>
                    </a:ext>
                  </a:extLst>
                </p:cNvPr>
                <p:cNvSpPr txBox="1"/>
                <p:nvPr/>
              </p:nvSpPr>
              <p:spPr>
                <a:xfrm>
                  <a:off x="3604262" y="2590095"/>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𝑖𝑛</m:t>
                            </m:r>
                          </m:sub>
                        </m:sSub>
                      </m:oMath>
                    </m:oMathPara>
                  </a14:m>
                  <a:endParaRPr lang="en-US" dirty="0"/>
                </a:p>
              </p:txBody>
            </p:sp>
          </mc:Choice>
          <mc:Fallback xmlns="">
            <p:sp>
              <p:nvSpPr>
                <p:cNvPr id="55" name="TextBox 54">
                  <a:extLst>
                    <a:ext uri="{FF2B5EF4-FFF2-40B4-BE49-F238E27FC236}">
                      <a16:creationId xmlns:a16="http://schemas.microsoft.com/office/drawing/2014/main" id="{4EECBD7C-AA82-4D72-B366-EBF754C327D7}"/>
                    </a:ext>
                  </a:extLst>
                </p:cNvPr>
                <p:cNvSpPr txBox="1">
                  <a:spLocks noRot="1" noChangeAspect="1" noMove="1" noResize="1" noEditPoints="1" noAdjustHandles="1" noChangeArrowheads="1" noChangeShapeType="1" noTextEdit="1"/>
                </p:cNvSpPr>
                <p:nvPr/>
              </p:nvSpPr>
              <p:spPr>
                <a:xfrm>
                  <a:off x="3604262" y="2590095"/>
                  <a:ext cx="221673" cy="369332"/>
                </a:xfrm>
                <a:prstGeom prst="rect">
                  <a:avLst/>
                </a:prstGeom>
                <a:blipFill>
                  <a:blip r:embed="rId8"/>
                  <a:stretch>
                    <a:fillRect l="-5556" r="-113889"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F346889F-EF77-4DA4-BE7B-26C60DA0C43D}"/>
                    </a:ext>
                  </a:extLst>
                </p:cNvPr>
                <p:cNvSpPr txBox="1"/>
                <p:nvPr/>
              </p:nvSpPr>
              <p:spPr>
                <a:xfrm>
                  <a:off x="4759072" y="4412911"/>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𝑜𝑢𝑡</m:t>
                            </m:r>
                          </m:sub>
                        </m:sSub>
                      </m:oMath>
                    </m:oMathPara>
                  </a14:m>
                  <a:endParaRPr lang="en-US" dirty="0"/>
                </a:p>
              </p:txBody>
            </p:sp>
          </mc:Choice>
          <mc:Fallback xmlns="">
            <p:sp>
              <p:nvSpPr>
                <p:cNvPr id="56" name="TextBox 55">
                  <a:extLst>
                    <a:ext uri="{FF2B5EF4-FFF2-40B4-BE49-F238E27FC236}">
                      <a16:creationId xmlns:a16="http://schemas.microsoft.com/office/drawing/2014/main" id="{F346889F-EF77-4DA4-BE7B-26C60DA0C43D}"/>
                    </a:ext>
                  </a:extLst>
                </p:cNvPr>
                <p:cNvSpPr txBox="1">
                  <a:spLocks noRot="1" noChangeAspect="1" noMove="1" noResize="1" noEditPoints="1" noAdjustHandles="1" noChangeArrowheads="1" noChangeShapeType="1" noTextEdit="1"/>
                </p:cNvSpPr>
                <p:nvPr/>
              </p:nvSpPr>
              <p:spPr>
                <a:xfrm>
                  <a:off x="4759072" y="4412911"/>
                  <a:ext cx="221673" cy="369332"/>
                </a:xfrm>
                <a:prstGeom prst="rect">
                  <a:avLst/>
                </a:prstGeom>
                <a:blipFill>
                  <a:blip r:embed="rId9"/>
                  <a:stretch>
                    <a:fillRect l="-5405" r="-156757" b="-8197"/>
                  </a:stretch>
                </a:blipFill>
              </p:spPr>
              <p:txBody>
                <a:bodyPr/>
                <a:lstStyle/>
                <a:p>
                  <a:r>
                    <a:rPr lang="en-US">
                      <a:noFill/>
                    </a:rPr>
                    <a:t> </a:t>
                  </a:r>
                </a:p>
              </p:txBody>
            </p:sp>
          </mc:Fallback>
        </mc:AlternateContent>
      </p:grpSp>
    </p:spTree>
    <p:extLst>
      <p:ext uri="{BB962C8B-B14F-4D97-AF65-F5344CB8AC3E}">
        <p14:creationId xmlns:p14="http://schemas.microsoft.com/office/powerpoint/2010/main" val="1895378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B6A39FCD-2277-43CB-801E-E66FE1A13551}"/>
              </a:ext>
            </a:extLst>
          </p:cNvPr>
          <p:cNvGrpSpPr/>
          <p:nvPr/>
        </p:nvGrpSpPr>
        <p:grpSpPr>
          <a:xfrm>
            <a:off x="1680605" y="1539267"/>
            <a:ext cx="969170" cy="2197949"/>
            <a:chOff x="1680605" y="1539267"/>
            <a:chExt cx="969170" cy="2197949"/>
          </a:xfrm>
        </p:grpSpPr>
        <p:sp>
          <p:nvSpPr>
            <p:cNvPr id="33" name="Oval 32">
              <a:extLst>
                <a:ext uri="{FF2B5EF4-FFF2-40B4-BE49-F238E27FC236}">
                  <a16:creationId xmlns:a16="http://schemas.microsoft.com/office/drawing/2014/main" id="{8ED627F3-1508-4711-A2C5-10293B121C2D}"/>
                </a:ext>
              </a:extLst>
            </p:cNvPr>
            <p:cNvSpPr/>
            <p:nvPr/>
          </p:nvSpPr>
          <p:spPr>
            <a:xfrm>
              <a:off x="1680605" y="3530737"/>
              <a:ext cx="969169" cy="206479"/>
            </a:xfrm>
            <a:prstGeom prst="ellipse">
              <a:avLst/>
            </a:prstGeom>
            <a:noFill/>
            <a:ln>
              <a:solidFill>
                <a:schemeClr val="tx1">
                  <a:alpha val="99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B2A144D3-007F-45B6-B895-8534CF36D5BA}"/>
                </a:ext>
              </a:extLst>
            </p:cNvPr>
            <p:cNvGrpSpPr/>
            <p:nvPr/>
          </p:nvGrpSpPr>
          <p:grpSpPr>
            <a:xfrm>
              <a:off x="1680605" y="1539267"/>
              <a:ext cx="969170" cy="2194029"/>
              <a:chOff x="1680605" y="1539267"/>
              <a:chExt cx="969170" cy="2194029"/>
            </a:xfrm>
          </p:grpSpPr>
          <p:sp>
            <p:nvSpPr>
              <p:cNvPr id="6" name="Rectangle 5">
                <a:extLst>
                  <a:ext uri="{FF2B5EF4-FFF2-40B4-BE49-F238E27FC236}">
                    <a16:creationId xmlns:a16="http://schemas.microsoft.com/office/drawing/2014/main" id="{BA7F3477-5EA9-43DA-B916-7E7736E39F87}"/>
                  </a:ext>
                </a:extLst>
              </p:cNvPr>
              <p:cNvSpPr/>
              <p:nvPr/>
            </p:nvSpPr>
            <p:spPr>
              <a:xfrm>
                <a:off x="1680606" y="1658382"/>
                <a:ext cx="969169" cy="1956987"/>
              </a:xfrm>
              <a:prstGeom prst="rect">
                <a:avLst/>
              </a:prstGeom>
              <a:gradFill>
                <a:gsLst>
                  <a:gs pos="0">
                    <a:schemeClr val="bg1">
                      <a:lumMod val="85000"/>
                    </a:schemeClr>
                  </a:gs>
                  <a:gs pos="55000">
                    <a:schemeClr val="bg1"/>
                  </a:gs>
                  <a:gs pos="100000">
                    <a:schemeClr val="bg1">
                      <a:lumMod val="85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8157386-093B-48BD-95BD-3F0040622F85}"/>
                  </a:ext>
                </a:extLst>
              </p:cNvPr>
              <p:cNvSpPr/>
              <p:nvPr/>
            </p:nvSpPr>
            <p:spPr>
              <a:xfrm>
                <a:off x="1680606" y="1539267"/>
                <a:ext cx="969169" cy="206479"/>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F66A792-D590-4EFB-A32F-9F54D0CC0424}"/>
                  </a:ext>
                </a:extLst>
              </p:cNvPr>
              <p:cNvSpPr/>
              <p:nvPr/>
            </p:nvSpPr>
            <p:spPr>
              <a:xfrm>
                <a:off x="1680605" y="3399973"/>
                <a:ext cx="969170" cy="333323"/>
              </a:xfrm>
              <a:custGeom>
                <a:avLst/>
                <a:gdLst>
                  <a:gd name="connsiteX0" fmla="*/ 0 w 969170"/>
                  <a:gd name="connsiteY0" fmla="*/ 0 h 422224"/>
                  <a:gd name="connsiteX1" fmla="*/ 969169 w 969170"/>
                  <a:gd name="connsiteY1" fmla="*/ 0 h 422224"/>
                  <a:gd name="connsiteX2" fmla="*/ 969169 w 969170"/>
                  <a:gd name="connsiteY2" fmla="*/ 318982 h 422224"/>
                  <a:gd name="connsiteX3" fmla="*/ 969170 w 969170"/>
                  <a:gd name="connsiteY3" fmla="*/ 318984 h 422224"/>
                  <a:gd name="connsiteX4" fmla="*/ 969169 w 969170"/>
                  <a:gd name="connsiteY4" fmla="*/ 318986 h 422224"/>
                  <a:gd name="connsiteX5" fmla="*/ 969169 w 969170"/>
                  <a:gd name="connsiteY5" fmla="*/ 320764 h 422224"/>
                  <a:gd name="connsiteX6" fmla="*/ 968328 w 969170"/>
                  <a:gd name="connsiteY6" fmla="*/ 320764 h 422224"/>
                  <a:gd name="connsiteX7" fmla="*/ 959325 w 969170"/>
                  <a:gd name="connsiteY7" fmla="*/ 339791 h 422224"/>
                  <a:gd name="connsiteX8" fmla="*/ 484585 w 969170"/>
                  <a:gd name="connsiteY8" fmla="*/ 422224 h 422224"/>
                  <a:gd name="connsiteX9" fmla="*/ 9845 w 969170"/>
                  <a:gd name="connsiteY9" fmla="*/ 339791 h 422224"/>
                  <a:gd name="connsiteX10" fmla="*/ 843 w 969170"/>
                  <a:gd name="connsiteY10" fmla="*/ 320764 h 422224"/>
                  <a:gd name="connsiteX11" fmla="*/ 0 w 969170"/>
                  <a:gd name="connsiteY11" fmla="*/ 320764 h 422224"/>
                  <a:gd name="connsiteX12" fmla="*/ 0 w 969170"/>
                  <a:gd name="connsiteY12" fmla="*/ 318984 h 422224"/>
                  <a:gd name="connsiteX0" fmla="*/ 969169 w 1060609"/>
                  <a:gd name="connsiteY0" fmla="*/ 0 h 422224"/>
                  <a:gd name="connsiteX1" fmla="*/ 969169 w 1060609"/>
                  <a:gd name="connsiteY1" fmla="*/ 318982 h 422224"/>
                  <a:gd name="connsiteX2" fmla="*/ 969170 w 1060609"/>
                  <a:gd name="connsiteY2" fmla="*/ 318984 h 422224"/>
                  <a:gd name="connsiteX3" fmla="*/ 969169 w 1060609"/>
                  <a:gd name="connsiteY3" fmla="*/ 318986 h 422224"/>
                  <a:gd name="connsiteX4" fmla="*/ 969169 w 1060609"/>
                  <a:gd name="connsiteY4" fmla="*/ 320764 h 422224"/>
                  <a:gd name="connsiteX5" fmla="*/ 968328 w 1060609"/>
                  <a:gd name="connsiteY5" fmla="*/ 320764 h 422224"/>
                  <a:gd name="connsiteX6" fmla="*/ 959325 w 1060609"/>
                  <a:gd name="connsiteY6" fmla="*/ 339791 h 422224"/>
                  <a:gd name="connsiteX7" fmla="*/ 484585 w 1060609"/>
                  <a:gd name="connsiteY7" fmla="*/ 422224 h 422224"/>
                  <a:gd name="connsiteX8" fmla="*/ 9845 w 1060609"/>
                  <a:gd name="connsiteY8" fmla="*/ 339791 h 422224"/>
                  <a:gd name="connsiteX9" fmla="*/ 843 w 1060609"/>
                  <a:gd name="connsiteY9" fmla="*/ 320764 h 422224"/>
                  <a:gd name="connsiteX10" fmla="*/ 0 w 1060609"/>
                  <a:gd name="connsiteY10" fmla="*/ 320764 h 422224"/>
                  <a:gd name="connsiteX11" fmla="*/ 0 w 1060609"/>
                  <a:gd name="connsiteY11" fmla="*/ 318984 h 422224"/>
                  <a:gd name="connsiteX12" fmla="*/ 0 w 1060609"/>
                  <a:gd name="connsiteY12" fmla="*/ 0 h 422224"/>
                  <a:gd name="connsiteX13" fmla="*/ 1060609 w 1060609"/>
                  <a:gd name="connsiteY13" fmla="*/ 91440 h 422224"/>
                  <a:gd name="connsiteX0" fmla="*/ 969169 w 969170"/>
                  <a:gd name="connsiteY0" fmla="*/ 0 h 422224"/>
                  <a:gd name="connsiteX1" fmla="*/ 969169 w 969170"/>
                  <a:gd name="connsiteY1" fmla="*/ 318982 h 422224"/>
                  <a:gd name="connsiteX2" fmla="*/ 969170 w 969170"/>
                  <a:gd name="connsiteY2" fmla="*/ 318984 h 422224"/>
                  <a:gd name="connsiteX3" fmla="*/ 969169 w 969170"/>
                  <a:gd name="connsiteY3" fmla="*/ 318986 h 422224"/>
                  <a:gd name="connsiteX4" fmla="*/ 969169 w 969170"/>
                  <a:gd name="connsiteY4" fmla="*/ 320764 h 422224"/>
                  <a:gd name="connsiteX5" fmla="*/ 968328 w 969170"/>
                  <a:gd name="connsiteY5" fmla="*/ 320764 h 422224"/>
                  <a:gd name="connsiteX6" fmla="*/ 959325 w 969170"/>
                  <a:gd name="connsiteY6" fmla="*/ 339791 h 422224"/>
                  <a:gd name="connsiteX7" fmla="*/ 484585 w 969170"/>
                  <a:gd name="connsiteY7" fmla="*/ 422224 h 422224"/>
                  <a:gd name="connsiteX8" fmla="*/ 9845 w 969170"/>
                  <a:gd name="connsiteY8" fmla="*/ 339791 h 422224"/>
                  <a:gd name="connsiteX9" fmla="*/ 843 w 969170"/>
                  <a:gd name="connsiteY9" fmla="*/ 320764 h 422224"/>
                  <a:gd name="connsiteX10" fmla="*/ 0 w 969170"/>
                  <a:gd name="connsiteY10" fmla="*/ 320764 h 422224"/>
                  <a:gd name="connsiteX11" fmla="*/ 0 w 969170"/>
                  <a:gd name="connsiteY11" fmla="*/ 318984 h 422224"/>
                  <a:gd name="connsiteX12" fmla="*/ 0 w 969170"/>
                  <a:gd name="connsiteY12" fmla="*/ 0 h 422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69170" h="422224">
                    <a:moveTo>
                      <a:pt x="969169" y="0"/>
                    </a:moveTo>
                    <a:lnTo>
                      <a:pt x="969169" y="318982"/>
                    </a:lnTo>
                    <a:cubicBezTo>
                      <a:pt x="969169" y="318983"/>
                      <a:pt x="969170" y="318983"/>
                      <a:pt x="969170" y="318984"/>
                    </a:cubicBezTo>
                    <a:cubicBezTo>
                      <a:pt x="969170" y="318985"/>
                      <a:pt x="969169" y="318985"/>
                      <a:pt x="969169" y="318986"/>
                    </a:cubicBezTo>
                    <a:lnTo>
                      <a:pt x="969169" y="320764"/>
                    </a:lnTo>
                    <a:lnTo>
                      <a:pt x="968328" y="320764"/>
                    </a:lnTo>
                    <a:lnTo>
                      <a:pt x="959325" y="339791"/>
                    </a:lnTo>
                    <a:cubicBezTo>
                      <a:pt x="914139" y="386836"/>
                      <a:pt x="718761" y="422224"/>
                      <a:pt x="484585" y="422224"/>
                    </a:cubicBezTo>
                    <a:cubicBezTo>
                      <a:pt x="250410" y="422224"/>
                      <a:pt x="55031" y="386836"/>
                      <a:pt x="9845" y="339791"/>
                    </a:cubicBezTo>
                    <a:lnTo>
                      <a:pt x="843" y="320764"/>
                    </a:lnTo>
                    <a:lnTo>
                      <a:pt x="0" y="320764"/>
                    </a:lnTo>
                    <a:lnTo>
                      <a:pt x="0" y="318984"/>
                    </a:lnTo>
                    <a:lnTo>
                      <a:pt x="0" y="0"/>
                    </a:lnTo>
                  </a:path>
                </a:pathLst>
              </a:custGeom>
              <a:solidFill>
                <a:schemeClr val="accent2">
                  <a:lumMod val="40000"/>
                  <a:lumOff val="6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lowchart: Magnetic Disk 7">
                <a:extLst>
                  <a:ext uri="{FF2B5EF4-FFF2-40B4-BE49-F238E27FC236}">
                    <a16:creationId xmlns:a16="http://schemas.microsoft.com/office/drawing/2014/main" id="{24095CC9-8D43-471B-8901-112AA6589D2F}"/>
                  </a:ext>
                </a:extLst>
              </p:cNvPr>
              <p:cNvSpPr/>
              <p:nvPr/>
            </p:nvSpPr>
            <p:spPr>
              <a:xfrm>
                <a:off x="1680606" y="3090447"/>
                <a:ext cx="969169" cy="359873"/>
              </a:xfrm>
              <a:prstGeom prst="flowChartMagneticDisk">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24" name="Group 1023">
            <a:extLst>
              <a:ext uri="{FF2B5EF4-FFF2-40B4-BE49-F238E27FC236}">
                <a16:creationId xmlns:a16="http://schemas.microsoft.com/office/drawing/2014/main" id="{EDA35BBD-B4A3-40E6-8EF0-9A38A6CCF3F0}"/>
              </a:ext>
            </a:extLst>
          </p:cNvPr>
          <p:cNvGrpSpPr/>
          <p:nvPr/>
        </p:nvGrpSpPr>
        <p:grpSpPr>
          <a:xfrm>
            <a:off x="3036959" y="1539267"/>
            <a:ext cx="969172" cy="2197949"/>
            <a:chOff x="3036963" y="1539267"/>
            <a:chExt cx="969172" cy="2197949"/>
          </a:xfrm>
        </p:grpSpPr>
        <p:sp>
          <p:nvSpPr>
            <p:cNvPr id="57" name="Oval 56">
              <a:extLst>
                <a:ext uri="{FF2B5EF4-FFF2-40B4-BE49-F238E27FC236}">
                  <a16:creationId xmlns:a16="http://schemas.microsoft.com/office/drawing/2014/main" id="{22EDA46D-C1AA-4638-B3AF-9B71172F50C6}"/>
                </a:ext>
              </a:extLst>
            </p:cNvPr>
            <p:cNvSpPr/>
            <p:nvPr/>
          </p:nvSpPr>
          <p:spPr>
            <a:xfrm>
              <a:off x="3036963" y="3530737"/>
              <a:ext cx="969169" cy="206479"/>
            </a:xfrm>
            <a:prstGeom prst="ellipse">
              <a:avLst/>
            </a:prstGeom>
            <a:noFill/>
            <a:ln>
              <a:solidFill>
                <a:schemeClr val="tx1">
                  <a:alpha val="99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A0949ACC-85E0-4927-84A0-4E4AEACCEC6E}"/>
                </a:ext>
              </a:extLst>
            </p:cNvPr>
            <p:cNvGrpSpPr/>
            <p:nvPr/>
          </p:nvGrpSpPr>
          <p:grpSpPr>
            <a:xfrm>
              <a:off x="3036963" y="1539267"/>
              <a:ext cx="969172" cy="2194029"/>
              <a:chOff x="3036963" y="1539267"/>
              <a:chExt cx="969172" cy="2194029"/>
            </a:xfrm>
          </p:grpSpPr>
          <p:sp>
            <p:nvSpPr>
              <p:cNvPr id="17" name="Rectangle 16">
                <a:extLst>
                  <a:ext uri="{FF2B5EF4-FFF2-40B4-BE49-F238E27FC236}">
                    <a16:creationId xmlns:a16="http://schemas.microsoft.com/office/drawing/2014/main" id="{BDB9DEF5-6A91-4E96-8684-3BF642A1881B}"/>
                  </a:ext>
                </a:extLst>
              </p:cNvPr>
              <p:cNvSpPr/>
              <p:nvPr/>
            </p:nvSpPr>
            <p:spPr>
              <a:xfrm>
                <a:off x="3036966" y="1658382"/>
                <a:ext cx="969169" cy="1956987"/>
              </a:xfrm>
              <a:prstGeom prst="rect">
                <a:avLst/>
              </a:prstGeom>
              <a:gradFill>
                <a:gsLst>
                  <a:gs pos="0">
                    <a:schemeClr val="bg1">
                      <a:lumMod val="85000"/>
                    </a:schemeClr>
                  </a:gs>
                  <a:gs pos="55000">
                    <a:schemeClr val="bg1"/>
                  </a:gs>
                  <a:gs pos="100000">
                    <a:schemeClr val="bg1">
                      <a:lumMod val="85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D2F7E44-67BD-46C0-80B5-B201162863E3}"/>
                  </a:ext>
                </a:extLst>
              </p:cNvPr>
              <p:cNvSpPr/>
              <p:nvPr/>
            </p:nvSpPr>
            <p:spPr>
              <a:xfrm>
                <a:off x="3036966" y="1539267"/>
                <a:ext cx="969169" cy="206479"/>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73AB235-B90C-433B-80A0-7852EC4A6BB2}"/>
                  </a:ext>
                </a:extLst>
              </p:cNvPr>
              <p:cNvSpPr/>
              <p:nvPr/>
            </p:nvSpPr>
            <p:spPr>
              <a:xfrm>
                <a:off x="3036963" y="3399973"/>
                <a:ext cx="969170" cy="333323"/>
              </a:xfrm>
              <a:custGeom>
                <a:avLst/>
                <a:gdLst>
                  <a:gd name="connsiteX0" fmla="*/ 0 w 969170"/>
                  <a:gd name="connsiteY0" fmla="*/ 0 h 422224"/>
                  <a:gd name="connsiteX1" fmla="*/ 969169 w 969170"/>
                  <a:gd name="connsiteY1" fmla="*/ 0 h 422224"/>
                  <a:gd name="connsiteX2" fmla="*/ 969169 w 969170"/>
                  <a:gd name="connsiteY2" fmla="*/ 318982 h 422224"/>
                  <a:gd name="connsiteX3" fmla="*/ 969170 w 969170"/>
                  <a:gd name="connsiteY3" fmla="*/ 318984 h 422224"/>
                  <a:gd name="connsiteX4" fmla="*/ 969169 w 969170"/>
                  <a:gd name="connsiteY4" fmla="*/ 318986 h 422224"/>
                  <a:gd name="connsiteX5" fmla="*/ 969169 w 969170"/>
                  <a:gd name="connsiteY5" fmla="*/ 320764 h 422224"/>
                  <a:gd name="connsiteX6" fmla="*/ 968328 w 969170"/>
                  <a:gd name="connsiteY6" fmla="*/ 320764 h 422224"/>
                  <a:gd name="connsiteX7" fmla="*/ 959325 w 969170"/>
                  <a:gd name="connsiteY7" fmla="*/ 339791 h 422224"/>
                  <a:gd name="connsiteX8" fmla="*/ 484585 w 969170"/>
                  <a:gd name="connsiteY8" fmla="*/ 422224 h 422224"/>
                  <a:gd name="connsiteX9" fmla="*/ 9845 w 969170"/>
                  <a:gd name="connsiteY9" fmla="*/ 339791 h 422224"/>
                  <a:gd name="connsiteX10" fmla="*/ 843 w 969170"/>
                  <a:gd name="connsiteY10" fmla="*/ 320764 h 422224"/>
                  <a:gd name="connsiteX11" fmla="*/ 0 w 969170"/>
                  <a:gd name="connsiteY11" fmla="*/ 320764 h 422224"/>
                  <a:gd name="connsiteX12" fmla="*/ 0 w 969170"/>
                  <a:gd name="connsiteY12" fmla="*/ 318984 h 422224"/>
                  <a:gd name="connsiteX0" fmla="*/ 969169 w 1060609"/>
                  <a:gd name="connsiteY0" fmla="*/ 0 h 422224"/>
                  <a:gd name="connsiteX1" fmla="*/ 969169 w 1060609"/>
                  <a:gd name="connsiteY1" fmla="*/ 318982 h 422224"/>
                  <a:gd name="connsiteX2" fmla="*/ 969170 w 1060609"/>
                  <a:gd name="connsiteY2" fmla="*/ 318984 h 422224"/>
                  <a:gd name="connsiteX3" fmla="*/ 969169 w 1060609"/>
                  <a:gd name="connsiteY3" fmla="*/ 318986 h 422224"/>
                  <a:gd name="connsiteX4" fmla="*/ 969169 w 1060609"/>
                  <a:gd name="connsiteY4" fmla="*/ 320764 h 422224"/>
                  <a:gd name="connsiteX5" fmla="*/ 968328 w 1060609"/>
                  <a:gd name="connsiteY5" fmla="*/ 320764 h 422224"/>
                  <a:gd name="connsiteX6" fmla="*/ 959325 w 1060609"/>
                  <a:gd name="connsiteY6" fmla="*/ 339791 h 422224"/>
                  <a:gd name="connsiteX7" fmla="*/ 484585 w 1060609"/>
                  <a:gd name="connsiteY7" fmla="*/ 422224 h 422224"/>
                  <a:gd name="connsiteX8" fmla="*/ 9845 w 1060609"/>
                  <a:gd name="connsiteY8" fmla="*/ 339791 h 422224"/>
                  <a:gd name="connsiteX9" fmla="*/ 843 w 1060609"/>
                  <a:gd name="connsiteY9" fmla="*/ 320764 h 422224"/>
                  <a:gd name="connsiteX10" fmla="*/ 0 w 1060609"/>
                  <a:gd name="connsiteY10" fmla="*/ 320764 h 422224"/>
                  <a:gd name="connsiteX11" fmla="*/ 0 w 1060609"/>
                  <a:gd name="connsiteY11" fmla="*/ 318984 h 422224"/>
                  <a:gd name="connsiteX12" fmla="*/ 0 w 1060609"/>
                  <a:gd name="connsiteY12" fmla="*/ 0 h 422224"/>
                  <a:gd name="connsiteX13" fmla="*/ 1060609 w 1060609"/>
                  <a:gd name="connsiteY13" fmla="*/ 91440 h 422224"/>
                  <a:gd name="connsiteX0" fmla="*/ 969169 w 969170"/>
                  <a:gd name="connsiteY0" fmla="*/ 0 h 422224"/>
                  <a:gd name="connsiteX1" fmla="*/ 969169 w 969170"/>
                  <a:gd name="connsiteY1" fmla="*/ 318982 h 422224"/>
                  <a:gd name="connsiteX2" fmla="*/ 969170 w 969170"/>
                  <a:gd name="connsiteY2" fmla="*/ 318984 h 422224"/>
                  <a:gd name="connsiteX3" fmla="*/ 969169 w 969170"/>
                  <a:gd name="connsiteY3" fmla="*/ 318986 h 422224"/>
                  <a:gd name="connsiteX4" fmla="*/ 969169 w 969170"/>
                  <a:gd name="connsiteY4" fmla="*/ 320764 h 422224"/>
                  <a:gd name="connsiteX5" fmla="*/ 968328 w 969170"/>
                  <a:gd name="connsiteY5" fmla="*/ 320764 h 422224"/>
                  <a:gd name="connsiteX6" fmla="*/ 959325 w 969170"/>
                  <a:gd name="connsiteY6" fmla="*/ 339791 h 422224"/>
                  <a:gd name="connsiteX7" fmla="*/ 484585 w 969170"/>
                  <a:gd name="connsiteY7" fmla="*/ 422224 h 422224"/>
                  <a:gd name="connsiteX8" fmla="*/ 9845 w 969170"/>
                  <a:gd name="connsiteY8" fmla="*/ 339791 h 422224"/>
                  <a:gd name="connsiteX9" fmla="*/ 843 w 969170"/>
                  <a:gd name="connsiteY9" fmla="*/ 320764 h 422224"/>
                  <a:gd name="connsiteX10" fmla="*/ 0 w 969170"/>
                  <a:gd name="connsiteY10" fmla="*/ 320764 h 422224"/>
                  <a:gd name="connsiteX11" fmla="*/ 0 w 969170"/>
                  <a:gd name="connsiteY11" fmla="*/ 318984 h 422224"/>
                  <a:gd name="connsiteX12" fmla="*/ 0 w 969170"/>
                  <a:gd name="connsiteY12" fmla="*/ 0 h 422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69170" h="422224">
                    <a:moveTo>
                      <a:pt x="969169" y="0"/>
                    </a:moveTo>
                    <a:lnTo>
                      <a:pt x="969169" y="318982"/>
                    </a:lnTo>
                    <a:cubicBezTo>
                      <a:pt x="969169" y="318983"/>
                      <a:pt x="969170" y="318983"/>
                      <a:pt x="969170" y="318984"/>
                    </a:cubicBezTo>
                    <a:cubicBezTo>
                      <a:pt x="969170" y="318985"/>
                      <a:pt x="969169" y="318985"/>
                      <a:pt x="969169" y="318986"/>
                    </a:cubicBezTo>
                    <a:lnTo>
                      <a:pt x="969169" y="320764"/>
                    </a:lnTo>
                    <a:lnTo>
                      <a:pt x="968328" y="320764"/>
                    </a:lnTo>
                    <a:lnTo>
                      <a:pt x="959325" y="339791"/>
                    </a:lnTo>
                    <a:cubicBezTo>
                      <a:pt x="914139" y="386836"/>
                      <a:pt x="718761" y="422224"/>
                      <a:pt x="484585" y="422224"/>
                    </a:cubicBezTo>
                    <a:cubicBezTo>
                      <a:pt x="250410" y="422224"/>
                      <a:pt x="55031" y="386836"/>
                      <a:pt x="9845" y="339791"/>
                    </a:cubicBezTo>
                    <a:lnTo>
                      <a:pt x="843" y="320764"/>
                    </a:lnTo>
                    <a:lnTo>
                      <a:pt x="0" y="320764"/>
                    </a:lnTo>
                    <a:lnTo>
                      <a:pt x="0" y="318984"/>
                    </a:lnTo>
                    <a:lnTo>
                      <a:pt x="0" y="0"/>
                    </a:lnTo>
                  </a:path>
                </a:pathLst>
              </a:custGeom>
              <a:solidFill>
                <a:schemeClr val="accent2">
                  <a:lumMod val="40000"/>
                  <a:lumOff val="6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E2B2A3F3-6EF2-4C4B-95D3-3F1A54825392}"/>
                  </a:ext>
                </a:extLst>
              </p:cNvPr>
              <p:cNvSpPr/>
              <p:nvPr/>
            </p:nvSpPr>
            <p:spPr>
              <a:xfrm>
                <a:off x="3044104" y="2730500"/>
                <a:ext cx="962029" cy="67140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a:extLst>
                  <a:ext uri="{FF2B5EF4-FFF2-40B4-BE49-F238E27FC236}">
                    <a16:creationId xmlns:a16="http://schemas.microsoft.com/office/drawing/2014/main" id="{67C60E54-6170-4AAE-A20E-6FE810200897}"/>
                  </a:ext>
                </a:extLst>
              </p:cNvPr>
              <p:cNvSpPr/>
              <p:nvPr/>
            </p:nvSpPr>
            <p:spPr>
              <a:xfrm>
                <a:off x="3036966" y="2456938"/>
                <a:ext cx="969169" cy="359873"/>
              </a:xfrm>
              <a:prstGeom prst="flowChartMagneticDisk">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2C80DC98-F655-4F60-BB6C-AEB585BCCA74}"/>
                  </a:ext>
                </a:extLst>
              </p:cNvPr>
              <p:cNvCxnSpPr>
                <a:endCxn id="19" idx="0"/>
              </p:cNvCxnSpPr>
              <p:nvPr/>
            </p:nvCxnSpPr>
            <p:spPr>
              <a:xfrm flipH="1">
                <a:off x="4006132" y="2419350"/>
                <a:ext cx="1" cy="980623"/>
              </a:xfrm>
              <a:prstGeom prst="line">
                <a:avLst/>
              </a:prstGeom>
              <a:ln w="1270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9EA820A6-633F-43B7-9028-49E2B3A6EE7F}"/>
                  </a:ext>
                </a:extLst>
              </p:cNvPr>
              <p:cNvCxnSpPr/>
              <p:nvPr/>
            </p:nvCxnSpPr>
            <p:spPr>
              <a:xfrm flipH="1">
                <a:off x="3037359" y="2419350"/>
                <a:ext cx="1" cy="980623"/>
              </a:xfrm>
              <a:prstGeom prst="line">
                <a:avLst/>
              </a:prstGeom>
              <a:ln w="12700"/>
            </p:spPr>
            <p:style>
              <a:lnRef idx="1">
                <a:schemeClr val="dk1"/>
              </a:lnRef>
              <a:fillRef idx="0">
                <a:schemeClr val="dk1"/>
              </a:fillRef>
              <a:effectRef idx="0">
                <a:schemeClr val="dk1"/>
              </a:effectRef>
              <a:fontRef idx="minor">
                <a:schemeClr val="tx1"/>
              </a:fontRef>
            </p:style>
          </p:cxnSp>
        </p:grpSp>
      </p:grpSp>
      <p:grpSp>
        <p:nvGrpSpPr>
          <p:cNvPr id="1025" name="Group 1024">
            <a:extLst>
              <a:ext uri="{FF2B5EF4-FFF2-40B4-BE49-F238E27FC236}">
                <a16:creationId xmlns:a16="http://schemas.microsoft.com/office/drawing/2014/main" id="{BD1FB213-BE7E-4DC5-A5EB-5B9E7F6D20C4}"/>
              </a:ext>
            </a:extLst>
          </p:cNvPr>
          <p:cNvGrpSpPr/>
          <p:nvPr/>
        </p:nvGrpSpPr>
        <p:grpSpPr>
          <a:xfrm>
            <a:off x="4393315" y="1539267"/>
            <a:ext cx="969172" cy="2197949"/>
            <a:chOff x="4393318" y="1539267"/>
            <a:chExt cx="969172" cy="2197949"/>
          </a:xfrm>
        </p:grpSpPr>
        <p:sp>
          <p:nvSpPr>
            <p:cNvPr id="58" name="Oval 57">
              <a:extLst>
                <a:ext uri="{FF2B5EF4-FFF2-40B4-BE49-F238E27FC236}">
                  <a16:creationId xmlns:a16="http://schemas.microsoft.com/office/drawing/2014/main" id="{BB420C8C-5599-48B1-8869-CDE213B6FD47}"/>
                </a:ext>
              </a:extLst>
            </p:cNvPr>
            <p:cNvSpPr/>
            <p:nvPr/>
          </p:nvSpPr>
          <p:spPr>
            <a:xfrm>
              <a:off x="4393318" y="3530737"/>
              <a:ext cx="969169" cy="206479"/>
            </a:xfrm>
            <a:prstGeom prst="ellipse">
              <a:avLst/>
            </a:prstGeom>
            <a:noFill/>
            <a:ln>
              <a:solidFill>
                <a:schemeClr val="tx1">
                  <a:alpha val="99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7FA37769-E39A-492E-93D5-9A07DBBA037B}"/>
                </a:ext>
              </a:extLst>
            </p:cNvPr>
            <p:cNvGrpSpPr/>
            <p:nvPr/>
          </p:nvGrpSpPr>
          <p:grpSpPr>
            <a:xfrm>
              <a:off x="4393318" y="1539267"/>
              <a:ext cx="969172" cy="2194029"/>
              <a:chOff x="4393318" y="1539267"/>
              <a:chExt cx="969172" cy="2194029"/>
            </a:xfrm>
          </p:grpSpPr>
          <p:sp>
            <p:nvSpPr>
              <p:cNvPr id="34" name="Rectangle 33">
                <a:extLst>
                  <a:ext uri="{FF2B5EF4-FFF2-40B4-BE49-F238E27FC236}">
                    <a16:creationId xmlns:a16="http://schemas.microsoft.com/office/drawing/2014/main" id="{6479DE37-B1B9-42C2-B2D7-B2FB84D040A5}"/>
                  </a:ext>
                </a:extLst>
              </p:cNvPr>
              <p:cNvSpPr/>
              <p:nvPr/>
            </p:nvSpPr>
            <p:spPr>
              <a:xfrm>
                <a:off x="4393321" y="1658382"/>
                <a:ext cx="969169" cy="1956987"/>
              </a:xfrm>
              <a:prstGeom prst="rect">
                <a:avLst/>
              </a:prstGeom>
              <a:gradFill>
                <a:gsLst>
                  <a:gs pos="0">
                    <a:schemeClr val="bg1">
                      <a:lumMod val="85000"/>
                    </a:schemeClr>
                  </a:gs>
                  <a:gs pos="55000">
                    <a:schemeClr val="bg1"/>
                  </a:gs>
                  <a:gs pos="100000">
                    <a:schemeClr val="bg1">
                      <a:lumMod val="85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1CF6895-ACCA-457F-AB64-01E521E947C3}"/>
                  </a:ext>
                </a:extLst>
              </p:cNvPr>
              <p:cNvSpPr/>
              <p:nvPr/>
            </p:nvSpPr>
            <p:spPr>
              <a:xfrm>
                <a:off x="4393321" y="1539267"/>
                <a:ext cx="969169" cy="206479"/>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08F1F171-F0F0-4888-8821-AB39734ACD84}"/>
                  </a:ext>
                </a:extLst>
              </p:cNvPr>
              <p:cNvSpPr/>
              <p:nvPr/>
            </p:nvSpPr>
            <p:spPr>
              <a:xfrm>
                <a:off x="4393318" y="3399973"/>
                <a:ext cx="969170" cy="333323"/>
              </a:xfrm>
              <a:custGeom>
                <a:avLst/>
                <a:gdLst>
                  <a:gd name="connsiteX0" fmla="*/ 0 w 969170"/>
                  <a:gd name="connsiteY0" fmla="*/ 0 h 422224"/>
                  <a:gd name="connsiteX1" fmla="*/ 969169 w 969170"/>
                  <a:gd name="connsiteY1" fmla="*/ 0 h 422224"/>
                  <a:gd name="connsiteX2" fmla="*/ 969169 w 969170"/>
                  <a:gd name="connsiteY2" fmla="*/ 318982 h 422224"/>
                  <a:gd name="connsiteX3" fmla="*/ 969170 w 969170"/>
                  <a:gd name="connsiteY3" fmla="*/ 318984 h 422224"/>
                  <a:gd name="connsiteX4" fmla="*/ 969169 w 969170"/>
                  <a:gd name="connsiteY4" fmla="*/ 318986 h 422224"/>
                  <a:gd name="connsiteX5" fmla="*/ 969169 w 969170"/>
                  <a:gd name="connsiteY5" fmla="*/ 320764 h 422224"/>
                  <a:gd name="connsiteX6" fmla="*/ 968328 w 969170"/>
                  <a:gd name="connsiteY6" fmla="*/ 320764 h 422224"/>
                  <a:gd name="connsiteX7" fmla="*/ 959325 w 969170"/>
                  <a:gd name="connsiteY7" fmla="*/ 339791 h 422224"/>
                  <a:gd name="connsiteX8" fmla="*/ 484585 w 969170"/>
                  <a:gd name="connsiteY8" fmla="*/ 422224 h 422224"/>
                  <a:gd name="connsiteX9" fmla="*/ 9845 w 969170"/>
                  <a:gd name="connsiteY9" fmla="*/ 339791 h 422224"/>
                  <a:gd name="connsiteX10" fmla="*/ 843 w 969170"/>
                  <a:gd name="connsiteY10" fmla="*/ 320764 h 422224"/>
                  <a:gd name="connsiteX11" fmla="*/ 0 w 969170"/>
                  <a:gd name="connsiteY11" fmla="*/ 320764 h 422224"/>
                  <a:gd name="connsiteX12" fmla="*/ 0 w 969170"/>
                  <a:gd name="connsiteY12" fmla="*/ 318984 h 422224"/>
                  <a:gd name="connsiteX0" fmla="*/ 969169 w 1060609"/>
                  <a:gd name="connsiteY0" fmla="*/ 0 h 422224"/>
                  <a:gd name="connsiteX1" fmla="*/ 969169 w 1060609"/>
                  <a:gd name="connsiteY1" fmla="*/ 318982 h 422224"/>
                  <a:gd name="connsiteX2" fmla="*/ 969170 w 1060609"/>
                  <a:gd name="connsiteY2" fmla="*/ 318984 h 422224"/>
                  <a:gd name="connsiteX3" fmla="*/ 969169 w 1060609"/>
                  <a:gd name="connsiteY3" fmla="*/ 318986 h 422224"/>
                  <a:gd name="connsiteX4" fmla="*/ 969169 w 1060609"/>
                  <a:gd name="connsiteY4" fmla="*/ 320764 h 422224"/>
                  <a:gd name="connsiteX5" fmla="*/ 968328 w 1060609"/>
                  <a:gd name="connsiteY5" fmla="*/ 320764 h 422224"/>
                  <a:gd name="connsiteX6" fmla="*/ 959325 w 1060609"/>
                  <a:gd name="connsiteY6" fmla="*/ 339791 h 422224"/>
                  <a:gd name="connsiteX7" fmla="*/ 484585 w 1060609"/>
                  <a:gd name="connsiteY7" fmla="*/ 422224 h 422224"/>
                  <a:gd name="connsiteX8" fmla="*/ 9845 w 1060609"/>
                  <a:gd name="connsiteY8" fmla="*/ 339791 h 422224"/>
                  <a:gd name="connsiteX9" fmla="*/ 843 w 1060609"/>
                  <a:gd name="connsiteY9" fmla="*/ 320764 h 422224"/>
                  <a:gd name="connsiteX10" fmla="*/ 0 w 1060609"/>
                  <a:gd name="connsiteY10" fmla="*/ 320764 h 422224"/>
                  <a:gd name="connsiteX11" fmla="*/ 0 w 1060609"/>
                  <a:gd name="connsiteY11" fmla="*/ 318984 h 422224"/>
                  <a:gd name="connsiteX12" fmla="*/ 0 w 1060609"/>
                  <a:gd name="connsiteY12" fmla="*/ 0 h 422224"/>
                  <a:gd name="connsiteX13" fmla="*/ 1060609 w 1060609"/>
                  <a:gd name="connsiteY13" fmla="*/ 91440 h 422224"/>
                  <a:gd name="connsiteX0" fmla="*/ 969169 w 969170"/>
                  <a:gd name="connsiteY0" fmla="*/ 0 h 422224"/>
                  <a:gd name="connsiteX1" fmla="*/ 969169 w 969170"/>
                  <a:gd name="connsiteY1" fmla="*/ 318982 h 422224"/>
                  <a:gd name="connsiteX2" fmla="*/ 969170 w 969170"/>
                  <a:gd name="connsiteY2" fmla="*/ 318984 h 422224"/>
                  <a:gd name="connsiteX3" fmla="*/ 969169 w 969170"/>
                  <a:gd name="connsiteY3" fmla="*/ 318986 h 422224"/>
                  <a:gd name="connsiteX4" fmla="*/ 969169 w 969170"/>
                  <a:gd name="connsiteY4" fmla="*/ 320764 h 422224"/>
                  <a:gd name="connsiteX5" fmla="*/ 968328 w 969170"/>
                  <a:gd name="connsiteY5" fmla="*/ 320764 h 422224"/>
                  <a:gd name="connsiteX6" fmla="*/ 959325 w 969170"/>
                  <a:gd name="connsiteY6" fmla="*/ 339791 h 422224"/>
                  <a:gd name="connsiteX7" fmla="*/ 484585 w 969170"/>
                  <a:gd name="connsiteY7" fmla="*/ 422224 h 422224"/>
                  <a:gd name="connsiteX8" fmla="*/ 9845 w 969170"/>
                  <a:gd name="connsiteY8" fmla="*/ 339791 h 422224"/>
                  <a:gd name="connsiteX9" fmla="*/ 843 w 969170"/>
                  <a:gd name="connsiteY9" fmla="*/ 320764 h 422224"/>
                  <a:gd name="connsiteX10" fmla="*/ 0 w 969170"/>
                  <a:gd name="connsiteY10" fmla="*/ 320764 h 422224"/>
                  <a:gd name="connsiteX11" fmla="*/ 0 w 969170"/>
                  <a:gd name="connsiteY11" fmla="*/ 318984 h 422224"/>
                  <a:gd name="connsiteX12" fmla="*/ 0 w 969170"/>
                  <a:gd name="connsiteY12" fmla="*/ 0 h 422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69170" h="422224">
                    <a:moveTo>
                      <a:pt x="969169" y="0"/>
                    </a:moveTo>
                    <a:lnTo>
                      <a:pt x="969169" y="318982"/>
                    </a:lnTo>
                    <a:cubicBezTo>
                      <a:pt x="969169" y="318983"/>
                      <a:pt x="969170" y="318983"/>
                      <a:pt x="969170" y="318984"/>
                    </a:cubicBezTo>
                    <a:cubicBezTo>
                      <a:pt x="969170" y="318985"/>
                      <a:pt x="969169" y="318985"/>
                      <a:pt x="969169" y="318986"/>
                    </a:cubicBezTo>
                    <a:lnTo>
                      <a:pt x="969169" y="320764"/>
                    </a:lnTo>
                    <a:lnTo>
                      <a:pt x="968328" y="320764"/>
                    </a:lnTo>
                    <a:lnTo>
                      <a:pt x="959325" y="339791"/>
                    </a:lnTo>
                    <a:cubicBezTo>
                      <a:pt x="914139" y="386836"/>
                      <a:pt x="718761" y="422224"/>
                      <a:pt x="484585" y="422224"/>
                    </a:cubicBezTo>
                    <a:cubicBezTo>
                      <a:pt x="250410" y="422224"/>
                      <a:pt x="55031" y="386836"/>
                      <a:pt x="9845" y="339791"/>
                    </a:cubicBezTo>
                    <a:lnTo>
                      <a:pt x="843" y="320764"/>
                    </a:lnTo>
                    <a:lnTo>
                      <a:pt x="0" y="320764"/>
                    </a:lnTo>
                    <a:lnTo>
                      <a:pt x="0" y="318984"/>
                    </a:lnTo>
                    <a:lnTo>
                      <a:pt x="0" y="0"/>
                    </a:lnTo>
                  </a:path>
                </a:pathLst>
              </a:custGeom>
              <a:solidFill>
                <a:schemeClr val="accent2">
                  <a:lumMod val="40000"/>
                  <a:lumOff val="6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890D4E90-159D-4296-9DEF-DC64F8E373BE}"/>
                  </a:ext>
                </a:extLst>
              </p:cNvPr>
              <p:cNvSpPr/>
              <p:nvPr/>
            </p:nvSpPr>
            <p:spPr>
              <a:xfrm>
                <a:off x="4400459" y="2339340"/>
                <a:ext cx="962029" cy="106256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Magnetic Disk 37">
                <a:extLst>
                  <a:ext uri="{FF2B5EF4-FFF2-40B4-BE49-F238E27FC236}">
                    <a16:creationId xmlns:a16="http://schemas.microsoft.com/office/drawing/2014/main" id="{F7DC7E5F-7FD7-485C-B27B-00A745645DED}"/>
                  </a:ext>
                </a:extLst>
              </p:cNvPr>
              <p:cNvSpPr/>
              <p:nvPr/>
            </p:nvSpPr>
            <p:spPr>
              <a:xfrm>
                <a:off x="4393321" y="2056896"/>
                <a:ext cx="969169" cy="359873"/>
              </a:xfrm>
              <a:prstGeom prst="flowChartMagneticDisk">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0B76E177-1F57-4A2C-AF43-E42F1C0096AF}"/>
                  </a:ext>
                </a:extLst>
              </p:cNvPr>
              <p:cNvCxnSpPr>
                <a:cxnSpLocks/>
                <a:stCxn id="38" idx="4"/>
                <a:endCxn id="36" idx="0"/>
              </p:cNvCxnSpPr>
              <p:nvPr/>
            </p:nvCxnSpPr>
            <p:spPr>
              <a:xfrm flipH="1">
                <a:off x="5362487" y="2236833"/>
                <a:ext cx="3" cy="1163140"/>
              </a:xfrm>
              <a:prstGeom prst="line">
                <a:avLst/>
              </a:prstGeom>
              <a:ln w="12700"/>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97E2360-502C-4EED-9E1A-5C22D4ED9B8E}"/>
                  </a:ext>
                </a:extLst>
              </p:cNvPr>
              <p:cNvCxnSpPr>
                <a:cxnSpLocks/>
                <a:stCxn id="38" idx="2"/>
              </p:cNvCxnSpPr>
              <p:nvPr/>
            </p:nvCxnSpPr>
            <p:spPr>
              <a:xfrm>
                <a:off x="4393321" y="2236833"/>
                <a:ext cx="394" cy="1163140"/>
              </a:xfrm>
              <a:prstGeom prst="line">
                <a:avLst/>
              </a:prstGeom>
              <a:ln w="12700"/>
            </p:spPr>
            <p:style>
              <a:lnRef idx="1">
                <a:schemeClr val="dk1"/>
              </a:lnRef>
              <a:fillRef idx="0">
                <a:schemeClr val="dk1"/>
              </a:fillRef>
              <a:effectRef idx="0">
                <a:schemeClr val="dk1"/>
              </a:effectRef>
              <a:fontRef idx="minor">
                <a:schemeClr val="tx1"/>
              </a:fontRef>
            </p:style>
          </p:cxnSp>
        </p:grpSp>
      </p:grpSp>
      <p:grpSp>
        <p:nvGrpSpPr>
          <p:cNvPr id="1027" name="Group 1026">
            <a:extLst>
              <a:ext uri="{FF2B5EF4-FFF2-40B4-BE49-F238E27FC236}">
                <a16:creationId xmlns:a16="http://schemas.microsoft.com/office/drawing/2014/main" id="{4919B44F-A8BD-4871-81B4-482382341FD6}"/>
              </a:ext>
            </a:extLst>
          </p:cNvPr>
          <p:cNvGrpSpPr/>
          <p:nvPr/>
        </p:nvGrpSpPr>
        <p:grpSpPr>
          <a:xfrm>
            <a:off x="5749671" y="1539267"/>
            <a:ext cx="969172" cy="2197949"/>
            <a:chOff x="5749671" y="1539267"/>
            <a:chExt cx="969172" cy="2197949"/>
          </a:xfrm>
        </p:grpSpPr>
        <p:sp>
          <p:nvSpPr>
            <p:cNvPr id="59" name="Oval 58">
              <a:extLst>
                <a:ext uri="{FF2B5EF4-FFF2-40B4-BE49-F238E27FC236}">
                  <a16:creationId xmlns:a16="http://schemas.microsoft.com/office/drawing/2014/main" id="{A530C86D-ADDE-44FF-AC01-D1D0903D4170}"/>
                </a:ext>
              </a:extLst>
            </p:cNvPr>
            <p:cNvSpPr/>
            <p:nvPr/>
          </p:nvSpPr>
          <p:spPr>
            <a:xfrm>
              <a:off x="5749671" y="3530737"/>
              <a:ext cx="969169" cy="206479"/>
            </a:xfrm>
            <a:prstGeom prst="ellipse">
              <a:avLst/>
            </a:prstGeom>
            <a:noFill/>
            <a:ln>
              <a:solidFill>
                <a:schemeClr val="tx1">
                  <a:alpha val="99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47F53B87-0F1F-404D-8348-DEE63DF0FA82}"/>
                </a:ext>
              </a:extLst>
            </p:cNvPr>
            <p:cNvGrpSpPr/>
            <p:nvPr/>
          </p:nvGrpSpPr>
          <p:grpSpPr>
            <a:xfrm>
              <a:off x="5749671" y="1539267"/>
              <a:ext cx="969172" cy="2194029"/>
              <a:chOff x="5749671" y="1539267"/>
              <a:chExt cx="969172" cy="2194029"/>
            </a:xfrm>
          </p:grpSpPr>
          <p:sp>
            <p:nvSpPr>
              <p:cNvPr id="50" name="Rectangle 49">
                <a:extLst>
                  <a:ext uri="{FF2B5EF4-FFF2-40B4-BE49-F238E27FC236}">
                    <a16:creationId xmlns:a16="http://schemas.microsoft.com/office/drawing/2014/main" id="{87D8DB5E-004C-4229-A9A8-FAC182EDD63B}"/>
                  </a:ext>
                </a:extLst>
              </p:cNvPr>
              <p:cNvSpPr/>
              <p:nvPr/>
            </p:nvSpPr>
            <p:spPr>
              <a:xfrm>
                <a:off x="5749674" y="1658382"/>
                <a:ext cx="969169" cy="1956987"/>
              </a:xfrm>
              <a:prstGeom prst="rect">
                <a:avLst/>
              </a:prstGeom>
              <a:gradFill>
                <a:gsLst>
                  <a:gs pos="0">
                    <a:schemeClr val="bg1">
                      <a:lumMod val="85000"/>
                    </a:schemeClr>
                  </a:gs>
                  <a:gs pos="55000">
                    <a:schemeClr val="bg1"/>
                  </a:gs>
                  <a:gs pos="100000">
                    <a:schemeClr val="bg1">
                      <a:lumMod val="85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FA81B707-5E0F-42A5-AD16-B7189558ED32}"/>
                  </a:ext>
                </a:extLst>
              </p:cNvPr>
              <p:cNvSpPr/>
              <p:nvPr/>
            </p:nvSpPr>
            <p:spPr>
              <a:xfrm>
                <a:off x="5749674" y="1539267"/>
                <a:ext cx="969169" cy="206479"/>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C0D3C5EC-00D7-4245-8B34-930DFC59030E}"/>
                  </a:ext>
                </a:extLst>
              </p:cNvPr>
              <p:cNvSpPr/>
              <p:nvPr/>
            </p:nvSpPr>
            <p:spPr>
              <a:xfrm>
                <a:off x="5749671" y="3399973"/>
                <a:ext cx="969170" cy="333323"/>
              </a:xfrm>
              <a:custGeom>
                <a:avLst/>
                <a:gdLst>
                  <a:gd name="connsiteX0" fmla="*/ 0 w 969170"/>
                  <a:gd name="connsiteY0" fmla="*/ 0 h 422224"/>
                  <a:gd name="connsiteX1" fmla="*/ 969169 w 969170"/>
                  <a:gd name="connsiteY1" fmla="*/ 0 h 422224"/>
                  <a:gd name="connsiteX2" fmla="*/ 969169 w 969170"/>
                  <a:gd name="connsiteY2" fmla="*/ 318982 h 422224"/>
                  <a:gd name="connsiteX3" fmla="*/ 969170 w 969170"/>
                  <a:gd name="connsiteY3" fmla="*/ 318984 h 422224"/>
                  <a:gd name="connsiteX4" fmla="*/ 969169 w 969170"/>
                  <a:gd name="connsiteY4" fmla="*/ 318986 h 422224"/>
                  <a:gd name="connsiteX5" fmla="*/ 969169 w 969170"/>
                  <a:gd name="connsiteY5" fmla="*/ 320764 h 422224"/>
                  <a:gd name="connsiteX6" fmla="*/ 968328 w 969170"/>
                  <a:gd name="connsiteY6" fmla="*/ 320764 h 422224"/>
                  <a:gd name="connsiteX7" fmla="*/ 959325 w 969170"/>
                  <a:gd name="connsiteY7" fmla="*/ 339791 h 422224"/>
                  <a:gd name="connsiteX8" fmla="*/ 484585 w 969170"/>
                  <a:gd name="connsiteY8" fmla="*/ 422224 h 422224"/>
                  <a:gd name="connsiteX9" fmla="*/ 9845 w 969170"/>
                  <a:gd name="connsiteY9" fmla="*/ 339791 h 422224"/>
                  <a:gd name="connsiteX10" fmla="*/ 843 w 969170"/>
                  <a:gd name="connsiteY10" fmla="*/ 320764 h 422224"/>
                  <a:gd name="connsiteX11" fmla="*/ 0 w 969170"/>
                  <a:gd name="connsiteY11" fmla="*/ 320764 h 422224"/>
                  <a:gd name="connsiteX12" fmla="*/ 0 w 969170"/>
                  <a:gd name="connsiteY12" fmla="*/ 318984 h 422224"/>
                  <a:gd name="connsiteX0" fmla="*/ 969169 w 1060609"/>
                  <a:gd name="connsiteY0" fmla="*/ 0 h 422224"/>
                  <a:gd name="connsiteX1" fmla="*/ 969169 w 1060609"/>
                  <a:gd name="connsiteY1" fmla="*/ 318982 h 422224"/>
                  <a:gd name="connsiteX2" fmla="*/ 969170 w 1060609"/>
                  <a:gd name="connsiteY2" fmla="*/ 318984 h 422224"/>
                  <a:gd name="connsiteX3" fmla="*/ 969169 w 1060609"/>
                  <a:gd name="connsiteY3" fmla="*/ 318986 h 422224"/>
                  <a:gd name="connsiteX4" fmla="*/ 969169 w 1060609"/>
                  <a:gd name="connsiteY4" fmla="*/ 320764 h 422224"/>
                  <a:gd name="connsiteX5" fmla="*/ 968328 w 1060609"/>
                  <a:gd name="connsiteY5" fmla="*/ 320764 h 422224"/>
                  <a:gd name="connsiteX6" fmla="*/ 959325 w 1060609"/>
                  <a:gd name="connsiteY6" fmla="*/ 339791 h 422224"/>
                  <a:gd name="connsiteX7" fmla="*/ 484585 w 1060609"/>
                  <a:gd name="connsiteY7" fmla="*/ 422224 h 422224"/>
                  <a:gd name="connsiteX8" fmla="*/ 9845 w 1060609"/>
                  <a:gd name="connsiteY8" fmla="*/ 339791 h 422224"/>
                  <a:gd name="connsiteX9" fmla="*/ 843 w 1060609"/>
                  <a:gd name="connsiteY9" fmla="*/ 320764 h 422224"/>
                  <a:gd name="connsiteX10" fmla="*/ 0 w 1060609"/>
                  <a:gd name="connsiteY10" fmla="*/ 320764 h 422224"/>
                  <a:gd name="connsiteX11" fmla="*/ 0 w 1060609"/>
                  <a:gd name="connsiteY11" fmla="*/ 318984 h 422224"/>
                  <a:gd name="connsiteX12" fmla="*/ 0 w 1060609"/>
                  <a:gd name="connsiteY12" fmla="*/ 0 h 422224"/>
                  <a:gd name="connsiteX13" fmla="*/ 1060609 w 1060609"/>
                  <a:gd name="connsiteY13" fmla="*/ 91440 h 422224"/>
                  <a:gd name="connsiteX0" fmla="*/ 969169 w 969170"/>
                  <a:gd name="connsiteY0" fmla="*/ 0 h 422224"/>
                  <a:gd name="connsiteX1" fmla="*/ 969169 w 969170"/>
                  <a:gd name="connsiteY1" fmla="*/ 318982 h 422224"/>
                  <a:gd name="connsiteX2" fmla="*/ 969170 w 969170"/>
                  <a:gd name="connsiteY2" fmla="*/ 318984 h 422224"/>
                  <a:gd name="connsiteX3" fmla="*/ 969169 w 969170"/>
                  <a:gd name="connsiteY3" fmla="*/ 318986 h 422224"/>
                  <a:gd name="connsiteX4" fmla="*/ 969169 w 969170"/>
                  <a:gd name="connsiteY4" fmla="*/ 320764 h 422224"/>
                  <a:gd name="connsiteX5" fmla="*/ 968328 w 969170"/>
                  <a:gd name="connsiteY5" fmla="*/ 320764 h 422224"/>
                  <a:gd name="connsiteX6" fmla="*/ 959325 w 969170"/>
                  <a:gd name="connsiteY6" fmla="*/ 339791 h 422224"/>
                  <a:gd name="connsiteX7" fmla="*/ 484585 w 969170"/>
                  <a:gd name="connsiteY7" fmla="*/ 422224 h 422224"/>
                  <a:gd name="connsiteX8" fmla="*/ 9845 w 969170"/>
                  <a:gd name="connsiteY8" fmla="*/ 339791 h 422224"/>
                  <a:gd name="connsiteX9" fmla="*/ 843 w 969170"/>
                  <a:gd name="connsiteY9" fmla="*/ 320764 h 422224"/>
                  <a:gd name="connsiteX10" fmla="*/ 0 w 969170"/>
                  <a:gd name="connsiteY10" fmla="*/ 320764 h 422224"/>
                  <a:gd name="connsiteX11" fmla="*/ 0 w 969170"/>
                  <a:gd name="connsiteY11" fmla="*/ 318984 h 422224"/>
                  <a:gd name="connsiteX12" fmla="*/ 0 w 969170"/>
                  <a:gd name="connsiteY12" fmla="*/ 0 h 422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69170" h="422224">
                    <a:moveTo>
                      <a:pt x="969169" y="0"/>
                    </a:moveTo>
                    <a:lnTo>
                      <a:pt x="969169" y="318982"/>
                    </a:lnTo>
                    <a:cubicBezTo>
                      <a:pt x="969169" y="318983"/>
                      <a:pt x="969170" y="318983"/>
                      <a:pt x="969170" y="318984"/>
                    </a:cubicBezTo>
                    <a:cubicBezTo>
                      <a:pt x="969170" y="318985"/>
                      <a:pt x="969169" y="318985"/>
                      <a:pt x="969169" y="318986"/>
                    </a:cubicBezTo>
                    <a:lnTo>
                      <a:pt x="969169" y="320764"/>
                    </a:lnTo>
                    <a:lnTo>
                      <a:pt x="968328" y="320764"/>
                    </a:lnTo>
                    <a:lnTo>
                      <a:pt x="959325" y="339791"/>
                    </a:lnTo>
                    <a:cubicBezTo>
                      <a:pt x="914139" y="386836"/>
                      <a:pt x="718761" y="422224"/>
                      <a:pt x="484585" y="422224"/>
                    </a:cubicBezTo>
                    <a:cubicBezTo>
                      <a:pt x="250410" y="422224"/>
                      <a:pt x="55031" y="386836"/>
                      <a:pt x="9845" y="339791"/>
                    </a:cubicBezTo>
                    <a:lnTo>
                      <a:pt x="843" y="320764"/>
                    </a:lnTo>
                    <a:lnTo>
                      <a:pt x="0" y="320764"/>
                    </a:lnTo>
                    <a:lnTo>
                      <a:pt x="0" y="318984"/>
                    </a:lnTo>
                    <a:lnTo>
                      <a:pt x="0" y="0"/>
                    </a:lnTo>
                  </a:path>
                </a:pathLst>
              </a:custGeom>
              <a:solidFill>
                <a:schemeClr val="accent2">
                  <a:lumMod val="40000"/>
                  <a:lumOff val="6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3" name="Rectangle 52">
                <a:extLst>
                  <a:ext uri="{FF2B5EF4-FFF2-40B4-BE49-F238E27FC236}">
                    <a16:creationId xmlns:a16="http://schemas.microsoft.com/office/drawing/2014/main" id="{6C123680-E8EF-40CD-B7E6-DB3348D15444}"/>
                  </a:ext>
                </a:extLst>
              </p:cNvPr>
              <p:cNvSpPr/>
              <p:nvPr/>
            </p:nvSpPr>
            <p:spPr>
              <a:xfrm>
                <a:off x="5756812" y="3042028"/>
                <a:ext cx="962029" cy="35987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Magnetic Disk 53">
                <a:extLst>
                  <a:ext uri="{FF2B5EF4-FFF2-40B4-BE49-F238E27FC236}">
                    <a16:creationId xmlns:a16="http://schemas.microsoft.com/office/drawing/2014/main" id="{503B18D8-AA7D-429B-A47F-B8E946C6DA63}"/>
                  </a:ext>
                </a:extLst>
              </p:cNvPr>
              <p:cNvSpPr/>
              <p:nvPr/>
            </p:nvSpPr>
            <p:spPr>
              <a:xfrm>
                <a:off x="5749674" y="2791344"/>
                <a:ext cx="969169" cy="359873"/>
              </a:xfrm>
              <a:prstGeom prst="flowChartMagneticDisk">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AC894388-F07E-4FAA-AB79-94DC3C96A997}"/>
                  </a:ext>
                </a:extLst>
              </p:cNvPr>
              <p:cNvCxnSpPr>
                <a:endCxn id="52" idx="0"/>
              </p:cNvCxnSpPr>
              <p:nvPr/>
            </p:nvCxnSpPr>
            <p:spPr>
              <a:xfrm flipH="1">
                <a:off x="6718840" y="2419350"/>
                <a:ext cx="1" cy="980623"/>
              </a:xfrm>
              <a:prstGeom prst="line">
                <a:avLst/>
              </a:prstGeom>
              <a:ln w="12700"/>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D2EF6FD6-8389-48B6-B31D-D89CE79351B3}"/>
                  </a:ext>
                </a:extLst>
              </p:cNvPr>
              <p:cNvCxnSpPr/>
              <p:nvPr/>
            </p:nvCxnSpPr>
            <p:spPr>
              <a:xfrm flipH="1">
                <a:off x="5750067" y="2419350"/>
                <a:ext cx="1" cy="980623"/>
              </a:xfrm>
              <a:prstGeom prst="line">
                <a:avLst/>
              </a:prstGeom>
              <a:ln w="12700"/>
            </p:spPr>
            <p:style>
              <a:lnRef idx="1">
                <a:schemeClr val="dk1"/>
              </a:lnRef>
              <a:fillRef idx="0">
                <a:schemeClr val="dk1"/>
              </a:fillRef>
              <a:effectRef idx="0">
                <a:schemeClr val="dk1"/>
              </a:effectRef>
              <a:fontRef idx="minor">
                <a:schemeClr val="tx1"/>
              </a:fontRef>
            </p:style>
          </p:cxnSp>
        </p:grpSp>
      </p:gr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861F9F3D-03B6-47C2-9355-EBA725DF9CBB}"/>
                  </a:ext>
                </a:extLst>
              </p:cNvPr>
              <p:cNvSpPr txBox="1"/>
              <p:nvPr/>
            </p:nvSpPr>
            <p:spPr>
              <a:xfrm>
                <a:off x="2059231" y="3948399"/>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𝒜</m:t>
                      </m:r>
                    </m:oMath>
                  </m:oMathPara>
                </a14:m>
                <a:endParaRPr lang="en-US" dirty="0"/>
              </a:p>
            </p:txBody>
          </p:sp>
        </mc:Choice>
        <mc:Fallback xmlns="">
          <p:sp>
            <p:nvSpPr>
              <p:cNvPr id="68" name="TextBox 67">
                <a:extLst>
                  <a:ext uri="{FF2B5EF4-FFF2-40B4-BE49-F238E27FC236}">
                    <a16:creationId xmlns:a16="http://schemas.microsoft.com/office/drawing/2014/main" id="{861F9F3D-03B6-47C2-9355-EBA725DF9CBB}"/>
                  </a:ext>
                </a:extLst>
              </p:cNvPr>
              <p:cNvSpPr txBox="1">
                <a:spLocks noRot="1" noChangeAspect="1" noMove="1" noResize="1" noEditPoints="1" noAdjustHandles="1" noChangeArrowheads="1" noChangeShapeType="1" noTextEdit="1"/>
              </p:cNvSpPr>
              <p:nvPr/>
            </p:nvSpPr>
            <p:spPr>
              <a:xfrm>
                <a:off x="2059231" y="3948399"/>
                <a:ext cx="221673" cy="369332"/>
              </a:xfrm>
              <a:prstGeom prst="rect">
                <a:avLst/>
              </a:prstGeom>
              <a:blipFill>
                <a:blip r:embed="rId2"/>
                <a:stretch>
                  <a:fillRect r="-7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AFED15B9-2B65-45F7-B15D-3721800F6796}"/>
                  </a:ext>
                </a:extLst>
              </p:cNvPr>
              <p:cNvSpPr txBox="1"/>
              <p:nvPr/>
            </p:nvSpPr>
            <p:spPr>
              <a:xfrm>
                <a:off x="3404821" y="3948399"/>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ℬ</m:t>
                      </m:r>
                    </m:oMath>
                  </m:oMathPara>
                </a14:m>
                <a:endParaRPr lang="en-US" dirty="0"/>
              </a:p>
            </p:txBody>
          </p:sp>
        </mc:Choice>
        <mc:Fallback xmlns="">
          <p:sp>
            <p:nvSpPr>
              <p:cNvPr id="69" name="TextBox 68">
                <a:extLst>
                  <a:ext uri="{FF2B5EF4-FFF2-40B4-BE49-F238E27FC236}">
                    <a16:creationId xmlns:a16="http://schemas.microsoft.com/office/drawing/2014/main" id="{AFED15B9-2B65-45F7-B15D-3721800F6796}"/>
                  </a:ext>
                </a:extLst>
              </p:cNvPr>
              <p:cNvSpPr txBox="1">
                <a:spLocks noRot="1" noChangeAspect="1" noMove="1" noResize="1" noEditPoints="1" noAdjustHandles="1" noChangeArrowheads="1" noChangeShapeType="1" noTextEdit="1"/>
              </p:cNvSpPr>
              <p:nvPr/>
            </p:nvSpPr>
            <p:spPr>
              <a:xfrm>
                <a:off x="3404821" y="3948399"/>
                <a:ext cx="221673" cy="369332"/>
              </a:xfrm>
              <a:prstGeom prst="rect">
                <a:avLst/>
              </a:prstGeom>
              <a:blipFill>
                <a:blip r:embed="rId3"/>
                <a:stretch>
                  <a:fillRect r="-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165D8ED2-4D4A-4B8E-BC96-809586818643}"/>
                  </a:ext>
                </a:extLst>
              </p:cNvPr>
              <p:cNvSpPr txBox="1"/>
              <p:nvPr/>
            </p:nvSpPr>
            <p:spPr>
              <a:xfrm>
                <a:off x="4750411" y="3948399"/>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𝒞</m:t>
                      </m:r>
                    </m:oMath>
                  </m:oMathPara>
                </a14:m>
                <a:endParaRPr lang="en-US" dirty="0"/>
              </a:p>
            </p:txBody>
          </p:sp>
        </mc:Choice>
        <mc:Fallback xmlns="">
          <p:sp>
            <p:nvSpPr>
              <p:cNvPr id="70" name="TextBox 69">
                <a:extLst>
                  <a:ext uri="{FF2B5EF4-FFF2-40B4-BE49-F238E27FC236}">
                    <a16:creationId xmlns:a16="http://schemas.microsoft.com/office/drawing/2014/main" id="{165D8ED2-4D4A-4B8E-BC96-809586818643}"/>
                  </a:ext>
                </a:extLst>
              </p:cNvPr>
              <p:cNvSpPr txBox="1">
                <a:spLocks noRot="1" noChangeAspect="1" noMove="1" noResize="1" noEditPoints="1" noAdjustHandles="1" noChangeArrowheads="1" noChangeShapeType="1" noTextEdit="1"/>
              </p:cNvSpPr>
              <p:nvPr/>
            </p:nvSpPr>
            <p:spPr>
              <a:xfrm>
                <a:off x="4750411" y="3948399"/>
                <a:ext cx="221673" cy="369332"/>
              </a:xfrm>
              <a:prstGeom prst="rect">
                <a:avLst/>
              </a:prstGeom>
              <a:blipFill>
                <a:blip r:embed="rId4"/>
                <a:stretch>
                  <a:fillRect r="-405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E8B76876-C9E3-4C43-8AC7-DFA046EA5466}"/>
                  </a:ext>
                </a:extLst>
              </p:cNvPr>
              <p:cNvSpPr txBox="1"/>
              <p:nvPr/>
            </p:nvSpPr>
            <p:spPr>
              <a:xfrm>
                <a:off x="6096000" y="3948399"/>
                <a:ext cx="2216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𝒟</m:t>
                      </m:r>
                    </m:oMath>
                  </m:oMathPara>
                </a14:m>
                <a:endParaRPr lang="en-US" dirty="0"/>
              </a:p>
            </p:txBody>
          </p:sp>
        </mc:Choice>
        <mc:Fallback xmlns="">
          <p:sp>
            <p:nvSpPr>
              <p:cNvPr id="71" name="TextBox 70">
                <a:extLst>
                  <a:ext uri="{FF2B5EF4-FFF2-40B4-BE49-F238E27FC236}">
                    <a16:creationId xmlns:a16="http://schemas.microsoft.com/office/drawing/2014/main" id="{E8B76876-C9E3-4C43-8AC7-DFA046EA5466}"/>
                  </a:ext>
                </a:extLst>
              </p:cNvPr>
              <p:cNvSpPr txBox="1">
                <a:spLocks noRot="1" noChangeAspect="1" noMove="1" noResize="1" noEditPoints="1" noAdjustHandles="1" noChangeArrowheads="1" noChangeShapeType="1" noTextEdit="1"/>
              </p:cNvSpPr>
              <p:nvPr/>
            </p:nvSpPr>
            <p:spPr>
              <a:xfrm>
                <a:off x="6096000" y="3948399"/>
                <a:ext cx="221673" cy="369332"/>
              </a:xfrm>
              <a:prstGeom prst="rect">
                <a:avLst/>
              </a:prstGeom>
              <a:blipFill>
                <a:blip r:embed="rId5"/>
                <a:stretch>
                  <a:fillRect r="-55556"/>
                </a:stretch>
              </a:blipFill>
            </p:spPr>
            <p:txBody>
              <a:bodyPr/>
              <a:lstStyle/>
              <a:p>
                <a:r>
                  <a:rPr lang="en-US">
                    <a:noFill/>
                  </a:rPr>
                  <a:t> </a:t>
                </a:r>
              </a:p>
            </p:txBody>
          </p:sp>
        </mc:Fallback>
      </mc:AlternateContent>
      <p:sp>
        <p:nvSpPr>
          <p:cNvPr id="1028" name="TextBox 1027">
            <a:extLst>
              <a:ext uri="{FF2B5EF4-FFF2-40B4-BE49-F238E27FC236}">
                <a16:creationId xmlns:a16="http://schemas.microsoft.com/office/drawing/2014/main" id="{484D2D68-B20A-464C-B25A-0AFC6C1313A3}"/>
              </a:ext>
            </a:extLst>
          </p:cNvPr>
          <p:cNvSpPr txBox="1"/>
          <p:nvPr/>
        </p:nvSpPr>
        <p:spPr>
          <a:xfrm>
            <a:off x="1490275" y="827554"/>
            <a:ext cx="1349828" cy="584775"/>
          </a:xfrm>
          <a:prstGeom prst="rect">
            <a:avLst/>
          </a:prstGeom>
          <a:noFill/>
        </p:spPr>
        <p:txBody>
          <a:bodyPr wrap="square" rtlCol="0">
            <a:spAutoFit/>
          </a:bodyPr>
          <a:lstStyle/>
          <a:p>
            <a:pPr algn="ctr"/>
            <a:r>
              <a:rPr lang="en-US" sz="1600" dirty="0"/>
              <a:t>Isothermal</a:t>
            </a:r>
          </a:p>
          <a:p>
            <a:pPr algn="ctr"/>
            <a:r>
              <a:rPr lang="en-US" sz="1600" dirty="0"/>
              <a:t>Expansion</a:t>
            </a:r>
          </a:p>
        </p:txBody>
      </p:sp>
      <p:sp>
        <p:nvSpPr>
          <p:cNvPr id="73" name="TextBox 72">
            <a:extLst>
              <a:ext uri="{FF2B5EF4-FFF2-40B4-BE49-F238E27FC236}">
                <a16:creationId xmlns:a16="http://schemas.microsoft.com/office/drawing/2014/main" id="{83B7F3D9-A767-47F7-AF67-A95DDED5556D}"/>
              </a:ext>
            </a:extLst>
          </p:cNvPr>
          <p:cNvSpPr txBox="1"/>
          <p:nvPr/>
        </p:nvSpPr>
        <p:spPr>
          <a:xfrm>
            <a:off x="2840103" y="827554"/>
            <a:ext cx="1349828" cy="584775"/>
          </a:xfrm>
          <a:prstGeom prst="rect">
            <a:avLst/>
          </a:prstGeom>
          <a:noFill/>
        </p:spPr>
        <p:txBody>
          <a:bodyPr wrap="square" rtlCol="0">
            <a:spAutoFit/>
          </a:bodyPr>
          <a:lstStyle/>
          <a:p>
            <a:pPr algn="ctr"/>
            <a:r>
              <a:rPr lang="en-US" sz="1600" dirty="0"/>
              <a:t>Adiabatic</a:t>
            </a:r>
          </a:p>
          <a:p>
            <a:pPr algn="ctr"/>
            <a:r>
              <a:rPr lang="en-US" sz="1600" dirty="0"/>
              <a:t>Expansion</a:t>
            </a:r>
          </a:p>
        </p:txBody>
      </p:sp>
      <p:sp>
        <p:nvSpPr>
          <p:cNvPr id="74" name="TextBox 73">
            <a:extLst>
              <a:ext uri="{FF2B5EF4-FFF2-40B4-BE49-F238E27FC236}">
                <a16:creationId xmlns:a16="http://schemas.microsoft.com/office/drawing/2014/main" id="{DE08D4C8-8C21-4F59-BA8C-1B5E0BE4536F}"/>
              </a:ext>
            </a:extLst>
          </p:cNvPr>
          <p:cNvSpPr txBox="1"/>
          <p:nvPr/>
        </p:nvSpPr>
        <p:spPr>
          <a:xfrm>
            <a:off x="4202985" y="827554"/>
            <a:ext cx="1349828" cy="584775"/>
          </a:xfrm>
          <a:prstGeom prst="rect">
            <a:avLst/>
          </a:prstGeom>
          <a:noFill/>
        </p:spPr>
        <p:txBody>
          <a:bodyPr wrap="square" rtlCol="0">
            <a:spAutoFit/>
          </a:bodyPr>
          <a:lstStyle/>
          <a:p>
            <a:pPr algn="ctr"/>
            <a:r>
              <a:rPr lang="en-US" sz="1600" dirty="0"/>
              <a:t>Isothermal Compression</a:t>
            </a:r>
          </a:p>
        </p:txBody>
      </p:sp>
      <p:sp>
        <p:nvSpPr>
          <p:cNvPr id="75" name="TextBox 74">
            <a:extLst>
              <a:ext uri="{FF2B5EF4-FFF2-40B4-BE49-F238E27FC236}">
                <a16:creationId xmlns:a16="http://schemas.microsoft.com/office/drawing/2014/main" id="{5606C455-EC73-4F33-B11B-14DAF19AA6F1}"/>
              </a:ext>
            </a:extLst>
          </p:cNvPr>
          <p:cNvSpPr txBox="1"/>
          <p:nvPr/>
        </p:nvSpPr>
        <p:spPr>
          <a:xfrm>
            <a:off x="5529753" y="827554"/>
            <a:ext cx="1349828" cy="584775"/>
          </a:xfrm>
          <a:prstGeom prst="rect">
            <a:avLst/>
          </a:prstGeom>
          <a:noFill/>
        </p:spPr>
        <p:txBody>
          <a:bodyPr wrap="square" rtlCol="0">
            <a:spAutoFit/>
          </a:bodyPr>
          <a:lstStyle/>
          <a:p>
            <a:pPr algn="ctr"/>
            <a:r>
              <a:rPr lang="en-US" sz="1600" dirty="0"/>
              <a:t>Adiabatic</a:t>
            </a:r>
          </a:p>
          <a:p>
            <a:pPr algn="ctr"/>
            <a:r>
              <a:rPr lang="en-US" sz="1600" dirty="0"/>
              <a:t>Compression</a:t>
            </a:r>
          </a:p>
        </p:txBody>
      </p:sp>
    </p:spTree>
    <p:extLst>
      <p:ext uri="{BB962C8B-B14F-4D97-AF65-F5344CB8AC3E}">
        <p14:creationId xmlns:p14="http://schemas.microsoft.com/office/powerpoint/2010/main" val="2053426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3" name="Rectangle 32">
                <a:extLst>
                  <a:ext uri="{FF2B5EF4-FFF2-40B4-BE49-F238E27FC236}">
                    <a16:creationId xmlns:a16="http://schemas.microsoft.com/office/drawing/2014/main" id="{C2674854-3A6C-4604-AD84-C4C5A00ED3EB}"/>
                  </a:ext>
                </a:extLst>
              </p:cNvPr>
              <p:cNvSpPr/>
              <p:nvPr/>
            </p:nvSpPr>
            <p:spPr>
              <a:xfrm>
                <a:off x="9891555" y="2720597"/>
                <a:ext cx="1089292" cy="1025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tIns="9144"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𝑇</m:t>
                          </m:r>
                        </m:e>
                        <m:sub>
                          <m:r>
                            <a:rPr lang="en-US" sz="2400" i="1">
                              <a:solidFill>
                                <a:schemeClr val="tx1"/>
                              </a:solidFill>
                              <a:latin typeface="Cambria Math" panose="02040503050406030204" pitchFamily="18" charset="0"/>
                            </a:rPr>
                            <m:t>𝐻</m:t>
                          </m:r>
                        </m:sub>
                      </m:sSub>
                    </m:oMath>
                  </m:oMathPara>
                </a14:m>
                <a:endParaRPr lang="en-US" sz="2400" dirty="0"/>
              </a:p>
            </p:txBody>
          </p:sp>
        </mc:Choice>
        <mc:Fallback>
          <p:sp>
            <p:nvSpPr>
              <p:cNvPr id="33" name="Rectangle 32">
                <a:extLst>
                  <a:ext uri="{FF2B5EF4-FFF2-40B4-BE49-F238E27FC236}">
                    <a16:creationId xmlns:a16="http://schemas.microsoft.com/office/drawing/2014/main" id="{C2674854-3A6C-4604-AD84-C4C5A00ED3EB}"/>
                  </a:ext>
                </a:extLst>
              </p:cNvPr>
              <p:cNvSpPr>
                <a:spLocks noRot="1" noChangeAspect="1" noMove="1" noResize="1" noEditPoints="1" noAdjustHandles="1" noChangeArrowheads="1" noChangeShapeType="1" noTextEdit="1"/>
              </p:cNvSpPr>
              <p:nvPr/>
            </p:nvSpPr>
            <p:spPr>
              <a:xfrm>
                <a:off x="9891555" y="2720597"/>
                <a:ext cx="1089292" cy="102549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Rectangle 37">
                <a:extLst>
                  <a:ext uri="{FF2B5EF4-FFF2-40B4-BE49-F238E27FC236}">
                    <a16:creationId xmlns:a16="http://schemas.microsoft.com/office/drawing/2014/main" id="{250F7A2D-A619-4A75-8435-101A7FAD57BC}"/>
                  </a:ext>
                </a:extLst>
              </p:cNvPr>
              <p:cNvSpPr/>
              <p:nvPr/>
            </p:nvSpPr>
            <p:spPr>
              <a:xfrm>
                <a:off x="8106450" y="2720597"/>
                <a:ext cx="1069157" cy="102549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bIns="0"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𝑇</m:t>
                          </m:r>
                        </m:e>
                        <m:sub>
                          <m:r>
                            <a:rPr lang="en-US" sz="2400" b="0" i="1" smtClean="0">
                              <a:solidFill>
                                <a:schemeClr val="tx1"/>
                              </a:solidFill>
                              <a:latin typeface="Cambria Math" panose="02040503050406030204" pitchFamily="18" charset="0"/>
                            </a:rPr>
                            <m:t>𝐶</m:t>
                          </m:r>
                        </m:sub>
                      </m:sSub>
                    </m:oMath>
                  </m:oMathPara>
                </a14:m>
                <a:endParaRPr lang="en-US" sz="2400" dirty="0"/>
              </a:p>
            </p:txBody>
          </p:sp>
        </mc:Choice>
        <mc:Fallback>
          <p:sp>
            <p:nvSpPr>
              <p:cNvPr id="38" name="Rectangle 37">
                <a:extLst>
                  <a:ext uri="{FF2B5EF4-FFF2-40B4-BE49-F238E27FC236}">
                    <a16:creationId xmlns:a16="http://schemas.microsoft.com/office/drawing/2014/main" id="{250F7A2D-A619-4A75-8435-101A7FAD57BC}"/>
                  </a:ext>
                </a:extLst>
              </p:cNvPr>
              <p:cNvSpPr>
                <a:spLocks noRot="1" noChangeAspect="1" noMove="1" noResize="1" noEditPoints="1" noAdjustHandles="1" noChangeArrowheads="1" noChangeShapeType="1" noTextEdit="1"/>
              </p:cNvSpPr>
              <p:nvPr/>
            </p:nvSpPr>
            <p:spPr>
              <a:xfrm>
                <a:off x="8106450" y="2720597"/>
                <a:ext cx="1069157" cy="1025495"/>
              </a:xfrm>
              <a:prstGeom prst="rect">
                <a:avLst/>
              </a:prstGeom>
              <a:blipFill>
                <a:blip r:embed="rId3"/>
                <a:stretch>
                  <a:fillRect/>
                </a:stretch>
              </a:blipFill>
            </p:spPr>
            <p:txBody>
              <a:bodyPr/>
              <a:lstStyle/>
              <a:p>
                <a:r>
                  <a:rPr lang="en-US">
                    <a:noFill/>
                  </a:rPr>
                  <a:t> </a:t>
                </a:r>
              </a:p>
            </p:txBody>
          </p:sp>
        </mc:Fallback>
      </mc:AlternateContent>
      <p:sp>
        <p:nvSpPr>
          <p:cNvPr id="46" name="Arrow: Down 45">
            <a:extLst>
              <a:ext uri="{FF2B5EF4-FFF2-40B4-BE49-F238E27FC236}">
                <a16:creationId xmlns:a16="http://schemas.microsoft.com/office/drawing/2014/main" id="{ECBD80B9-DD11-4CBC-9766-C06CBC9AE9DE}"/>
              </a:ext>
            </a:extLst>
          </p:cNvPr>
          <p:cNvSpPr/>
          <p:nvPr/>
        </p:nvSpPr>
        <p:spPr>
          <a:xfrm rot="16200000">
            <a:off x="9270268" y="2790884"/>
            <a:ext cx="598529" cy="88492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10C69C13-0652-4DBC-8B08-2C6CC344D3AD}"/>
                  </a:ext>
                </a:extLst>
              </p:cNvPr>
              <p:cNvSpPr txBox="1"/>
              <p:nvPr/>
            </p:nvSpPr>
            <p:spPr>
              <a:xfrm>
                <a:off x="9245791" y="3001333"/>
                <a:ext cx="647481"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𝑄</m:t>
                          </m:r>
                        </m:e>
                        <m:sub>
                          <m:r>
                            <a:rPr lang="en-US" b="0" i="1" smtClean="0">
                              <a:solidFill>
                                <a:schemeClr val="bg1"/>
                              </a:solidFill>
                              <a:latin typeface="Cambria Math" panose="02040503050406030204" pitchFamily="18" charset="0"/>
                            </a:rPr>
                            <m:t>𝐶</m:t>
                          </m:r>
                        </m:sub>
                      </m:sSub>
                    </m:oMath>
                  </m:oMathPara>
                </a14:m>
                <a:endParaRPr lang="en-US" dirty="0">
                  <a:solidFill>
                    <a:schemeClr val="bg1"/>
                  </a:solidFill>
                </a:endParaRPr>
              </a:p>
            </p:txBody>
          </p:sp>
        </mc:Choice>
        <mc:Fallback>
          <p:sp>
            <p:nvSpPr>
              <p:cNvPr id="47" name="TextBox 46">
                <a:extLst>
                  <a:ext uri="{FF2B5EF4-FFF2-40B4-BE49-F238E27FC236}">
                    <a16:creationId xmlns:a16="http://schemas.microsoft.com/office/drawing/2014/main" id="{10C69C13-0652-4DBC-8B08-2C6CC344D3AD}"/>
                  </a:ext>
                </a:extLst>
              </p:cNvPr>
              <p:cNvSpPr txBox="1">
                <a:spLocks noRot="1" noChangeAspect="1" noMove="1" noResize="1" noEditPoints="1" noAdjustHandles="1" noChangeArrowheads="1" noChangeShapeType="1" noTextEdit="1"/>
              </p:cNvSpPr>
              <p:nvPr/>
            </p:nvSpPr>
            <p:spPr>
              <a:xfrm>
                <a:off x="9245791" y="3001333"/>
                <a:ext cx="647481" cy="369332"/>
              </a:xfrm>
              <a:prstGeom prst="rect">
                <a:avLst/>
              </a:prstGeom>
              <a:blipFill>
                <a:blip r:embed="rId4"/>
                <a:stretch>
                  <a:fillRect b="-98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514291A1-2A5D-46C6-8491-1809C9C424DE}"/>
                  </a:ext>
                </a:extLst>
              </p:cNvPr>
              <p:cNvSpPr txBox="1"/>
              <p:nvPr/>
            </p:nvSpPr>
            <p:spPr>
              <a:xfrm>
                <a:off x="8590349" y="2011069"/>
                <a:ext cx="1652182" cy="64633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𝐹𝑜𝑟𝑏𝑖𝑑𝑑𝑒𝑛</m:t>
                      </m:r>
                      <m:r>
                        <a:rPr lang="en-US" b="0" i="1" smtClean="0">
                          <a:latin typeface="Cambria Math" panose="02040503050406030204" pitchFamily="18" charset="0"/>
                        </a:rPr>
                        <m:t> </m:t>
                      </m:r>
                      <m:r>
                        <a:rPr lang="en-US" b="0" i="1" smtClean="0">
                          <a:latin typeface="Cambria Math" panose="02040503050406030204" pitchFamily="18" charset="0"/>
                        </a:rPr>
                        <m:t>𝑏𝑦</m:t>
                      </m:r>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𝐶𝑙𝑎𝑠𝑖𝑢</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𝑃𝑜𝑠𝑡𝑢𝑙𝑎𝑡𝑒</m:t>
                      </m:r>
                    </m:oMath>
                  </m:oMathPara>
                </a14:m>
                <a:endParaRPr lang="en-US" dirty="0"/>
              </a:p>
            </p:txBody>
          </p:sp>
        </mc:Choice>
        <mc:Fallback>
          <p:sp>
            <p:nvSpPr>
              <p:cNvPr id="48" name="TextBox 47">
                <a:extLst>
                  <a:ext uri="{FF2B5EF4-FFF2-40B4-BE49-F238E27FC236}">
                    <a16:creationId xmlns:a16="http://schemas.microsoft.com/office/drawing/2014/main" id="{514291A1-2A5D-46C6-8491-1809C9C424DE}"/>
                  </a:ext>
                </a:extLst>
              </p:cNvPr>
              <p:cNvSpPr txBox="1">
                <a:spLocks noRot="1" noChangeAspect="1" noMove="1" noResize="1" noEditPoints="1" noAdjustHandles="1" noChangeArrowheads="1" noChangeShapeType="1" noTextEdit="1"/>
              </p:cNvSpPr>
              <p:nvPr/>
            </p:nvSpPr>
            <p:spPr>
              <a:xfrm>
                <a:off x="8590349" y="2011069"/>
                <a:ext cx="1652182" cy="646331"/>
              </a:xfrm>
              <a:prstGeom prst="rect">
                <a:avLst/>
              </a:prstGeom>
              <a:blipFill>
                <a:blip r:embed="rId5"/>
                <a:stretch>
                  <a:fillRect r="-21771"/>
                </a:stretch>
              </a:blipFill>
            </p:spPr>
            <p:txBody>
              <a:bodyPr/>
              <a:lstStyle/>
              <a:p>
                <a:r>
                  <a:rPr lang="en-US">
                    <a:noFill/>
                  </a:rPr>
                  <a:t> </a:t>
                </a:r>
              </a:p>
            </p:txBody>
          </p:sp>
        </mc:Fallback>
      </mc:AlternateContent>
      <p:grpSp>
        <p:nvGrpSpPr>
          <p:cNvPr id="57" name="Group 56">
            <a:extLst>
              <a:ext uri="{FF2B5EF4-FFF2-40B4-BE49-F238E27FC236}">
                <a16:creationId xmlns:a16="http://schemas.microsoft.com/office/drawing/2014/main" id="{64A76C07-911C-49C2-8104-E86B940AA2C0}"/>
              </a:ext>
            </a:extLst>
          </p:cNvPr>
          <p:cNvGrpSpPr/>
          <p:nvPr/>
        </p:nvGrpSpPr>
        <p:grpSpPr>
          <a:xfrm>
            <a:off x="4282433" y="1791443"/>
            <a:ext cx="994602" cy="573213"/>
            <a:chOff x="4570060" y="2363998"/>
            <a:chExt cx="994602" cy="573213"/>
          </a:xfrm>
        </p:grpSpPr>
        <p:sp>
          <p:nvSpPr>
            <p:cNvPr id="58" name="Right Triangle 57">
              <a:extLst>
                <a:ext uri="{FF2B5EF4-FFF2-40B4-BE49-F238E27FC236}">
                  <a16:creationId xmlns:a16="http://schemas.microsoft.com/office/drawing/2014/main" id="{AFD52240-7D9F-4D5D-93C4-707D16897C6F}"/>
                </a:ext>
              </a:extLst>
            </p:cNvPr>
            <p:cNvSpPr/>
            <p:nvPr/>
          </p:nvSpPr>
          <p:spPr>
            <a:xfrm>
              <a:off x="4570060" y="2547938"/>
              <a:ext cx="994602" cy="389273"/>
            </a:xfrm>
            <a:prstGeom prst="r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2685517-4E0B-4D44-ABA1-5586B0A164CA}"/>
                </a:ext>
              </a:extLst>
            </p:cNvPr>
            <p:cNvSpPr/>
            <p:nvPr/>
          </p:nvSpPr>
          <p:spPr>
            <a:xfrm rot="1265415">
              <a:off x="4601246" y="2363998"/>
              <a:ext cx="225874" cy="2258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mc:AlternateContent xmlns:mc="http://schemas.openxmlformats.org/markup-compatibility/2006">
        <mc:Choice xmlns:a14="http://schemas.microsoft.com/office/drawing/2010/main" Requires="a14">
          <p:sp>
            <p:nvSpPr>
              <p:cNvPr id="60" name="Oval 59">
                <a:extLst>
                  <a:ext uri="{FF2B5EF4-FFF2-40B4-BE49-F238E27FC236}">
                    <a16:creationId xmlns:a16="http://schemas.microsoft.com/office/drawing/2014/main" id="{12E7B603-AA0B-4160-BED9-A85AA4684647}"/>
                  </a:ext>
                </a:extLst>
              </p:cNvPr>
              <p:cNvSpPr/>
              <p:nvPr/>
            </p:nvSpPr>
            <p:spPr>
              <a:xfrm>
                <a:off x="2231109" y="2091701"/>
                <a:ext cx="1636295" cy="1266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𝑆𝑦𝑠𝑡𝑒𝑚</m:t>
                      </m:r>
                    </m:oMath>
                  </m:oMathPara>
                </a14:m>
                <a:endParaRPr lang="en-US" dirty="0"/>
              </a:p>
            </p:txBody>
          </p:sp>
        </mc:Choice>
        <mc:Fallback>
          <p:sp>
            <p:nvSpPr>
              <p:cNvPr id="60" name="Oval 59">
                <a:extLst>
                  <a:ext uri="{FF2B5EF4-FFF2-40B4-BE49-F238E27FC236}">
                    <a16:creationId xmlns:a16="http://schemas.microsoft.com/office/drawing/2014/main" id="{12E7B603-AA0B-4160-BED9-A85AA4684647}"/>
                  </a:ext>
                </a:extLst>
              </p:cNvPr>
              <p:cNvSpPr>
                <a:spLocks noRot="1" noChangeAspect="1" noMove="1" noResize="1" noEditPoints="1" noAdjustHandles="1" noChangeArrowheads="1" noChangeShapeType="1" noTextEdit="1"/>
              </p:cNvSpPr>
              <p:nvPr/>
            </p:nvSpPr>
            <p:spPr>
              <a:xfrm>
                <a:off x="2231109" y="2091701"/>
                <a:ext cx="1636295" cy="1266125"/>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1" name="Rectangle 60">
                <a:extLst>
                  <a:ext uri="{FF2B5EF4-FFF2-40B4-BE49-F238E27FC236}">
                    <a16:creationId xmlns:a16="http://schemas.microsoft.com/office/drawing/2014/main" id="{C871C1D7-6567-4147-A786-07D9018E1D2A}"/>
                  </a:ext>
                </a:extLst>
              </p:cNvPr>
              <p:cNvSpPr/>
              <p:nvPr/>
            </p:nvSpPr>
            <p:spPr>
              <a:xfrm>
                <a:off x="1914258" y="746048"/>
                <a:ext cx="2290273" cy="1025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tIns="9144"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𝑇</m:t>
                          </m:r>
                        </m:e>
                        <m:sub>
                          <m:r>
                            <a:rPr lang="en-US" sz="2400" i="1">
                              <a:solidFill>
                                <a:schemeClr val="tx1"/>
                              </a:solidFill>
                              <a:latin typeface="Cambria Math" panose="02040503050406030204" pitchFamily="18" charset="0"/>
                            </a:rPr>
                            <m:t>𝐻</m:t>
                          </m:r>
                        </m:sub>
                      </m:sSub>
                    </m:oMath>
                  </m:oMathPara>
                </a14:m>
                <a:endParaRPr lang="en-US" sz="2400" dirty="0"/>
              </a:p>
            </p:txBody>
          </p:sp>
        </mc:Choice>
        <mc:Fallback>
          <p:sp>
            <p:nvSpPr>
              <p:cNvPr id="61" name="Rectangle 60">
                <a:extLst>
                  <a:ext uri="{FF2B5EF4-FFF2-40B4-BE49-F238E27FC236}">
                    <a16:creationId xmlns:a16="http://schemas.microsoft.com/office/drawing/2014/main" id="{C871C1D7-6567-4147-A786-07D9018E1D2A}"/>
                  </a:ext>
                </a:extLst>
              </p:cNvPr>
              <p:cNvSpPr>
                <a:spLocks noRot="1" noChangeAspect="1" noMove="1" noResize="1" noEditPoints="1" noAdjustHandles="1" noChangeArrowheads="1" noChangeShapeType="1" noTextEdit="1"/>
              </p:cNvSpPr>
              <p:nvPr/>
            </p:nvSpPr>
            <p:spPr>
              <a:xfrm>
                <a:off x="1914258" y="746048"/>
                <a:ext cx="2290273" cy="102549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2" name="Rectangle 61">
                <a:extLst>
                  <a:ext uri="{FF2B5EF4-FFF2-40B4-BE49-F238E27FC236}">
                    <a16:creationId xmlns:a16="http://schemas.microsoft.com/office/drawing/2014/main" id="{B68C4D04-3263-467B-99AC-9463D701133C}"/>
                  </a:ext>
                </a:extLst>
              </p:cNvPr>
              <p:cNvSpPr/>
              <p:nvPr/>
            </p:nvSpPr>
            <p:spPr>
              <a:xfrm>
                <a:off x="1914256" y="3689944"/>
                <a:ext cx="2290273" cy="102549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bIns="0"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𝑇</m:t>
                          </m:r>
                        </m:e>
                        <m:sub>
                          <m:r>
                            <a:rPr lang="en-US" sz="2400" b="0" i="1" smtClean="0">
                              <a:solidFill>
                                <a:schemeClr val="tx1"/>
                              </a:solidFill>
                              <a:latin typeface="Cambria Math" panose="02040503050406030204" pitchFamily="18" charset="0"/>
                            </a:rPr>
                            <m:t>𝐶</m:t>
                          </m:r>
                        </m:sub>
                      </m:sSub>
                    </m:oMath>
                  </m:oMathPara>
                </a14:m>
                <a:endParaRPr lang="en-US" sz="2400" dirty="0"/>
              </a:p>
            </p:txBody>
          </p:sp>
        </mc:Choice>
        <mc:Fallback>
          <p:sp>
            <p:nvSpPr>
              <p:cNvPr id="62" name="Rectangle 61">
                <a:extLst>
                  <a:ext uri="{FF2B5EF4-FFF2-40B4-BE49-F238E27FC236}">
                    <a16:creationId xmlns:a16="http://schemas.microsoft.com/office/drawing/2014/main" id="{B68C4D04-3263-467B-99AC-9463D701133C}"/>
                  </a:ext>
                </a:extLst>
              </p:cNvPr>
              <p:cNvSpPr>
                <a:spLocks noRot="1" noChangeAspect="1" noMove="1" noResize="1" noEditPoints="1" noAdjustHandles="1" noChangeArrowheads="1" noChangeShapeType="1" noTextEdit="1"/>
              </p:cNvSpPr>
              <p:nvPr/>
            </p:nvSpPr>
            <p:spPr>
              <a:xfrm>
                <a:off x="1914256" y="3689944"/>
                <a:ext cx="2290273" cy="102549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3" name="Arrow: Down 62">
                <a:extLst>
                  <a:ext uri="{FF2B5EF4-FFF2-40B4-BE49-F238E27FC236}">
                    <a16:creationId xmlns:a16="http://schemas.microsoft.com/office/drawing/2014/main" id="{14420E75-C251-417F-81B2-2179C1AB8D6F}"/>
                  </a:ext>
                </a:extLst>
              </p:cNvPr>
              <p:cNvSpPr/>
              <p:nvPr/>
            </p:nvSpPr>
            <p:spPr>
              <a:xfrm>
                <a:off x="2694800" y="1646520"/>
                <a:ext cx="706771" cy="65772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𝐻</m:t>
                          </m:r>
                        </m:sub>
                      </m:sSub>
                    </m:oMath>
                  </m:oMathPara>
                </a14:m>
                <a:endParaRPr lang="en-US" dirty="0"/>
              </a:p>
            </p:txBody>
          </p:sp>
        </mc:Choice>
        <mc:Fallback>
          <p:sp>
            <p:nvSpPr>
              <p:cNvPr id="63" name="Arrow: Down 62">
                <a:extLst>
                  <a:ext uri="{FF2B5EF4-FFF2-40B4-BE49-F238E27FC236}">
                    <a16:creationId xmlns:a16="http://schemas.microsoft.com/office/drawing/2014/main" id="{14420E75-C251-417F-81B2-2179C1AB8D6F}"/>
                  </a:ext>
                </a:extLst>
              </p:cNvPr>
              <p:cNvSpPr>
                <a:spLocks noRot="1" noChangeAspect="1" noMove="1" noResize="1" noEditPoints="1" noAdjustHandles="1" noChangeArrowheads="1" noChangeShapeType="1" noTextEdit="1"/>
              </p:cNvSpPr>
              <p:nvPr/>
            </p:nvSpPr>
            <p:spPr>
              <a:xfrm>
                <a:off x="2694800" y="1646520"/>
                <a:ext cx="706771" cy="657726"/>
              </a:xfrm>
              <a:prstGeom prst="downArrow">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4" name="Arrow: Down 63">
                <a:extLst>
                  <a:ext uri="{FF2B5EF4-FFF2-40B4-BE49-F238E27FC236}">
                    <a16:creationId xmlns:a16="http://schemas.microsoft.com/office/drawing/2014/main" id="{AEA9AA5C-0783-45E0-AA2F-E0B0CD2D31CB}"/>
                  </a:ext>
                </a:extLst>
              </p:cNvPr>
              <p:cNvSpPr/>
              <p:nvPr/>
            </p:nvSpPr>
            <p:spPr>
              <a:xfrm>
                <a:off x="2695870" y="3265915"/>
                <a:ext cx="706771" cy="65772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𝐶</m:t>
                          </m:r>
                        </m:sub>
                      </m:sSub>
                    </m:oMath>
                  </m:oMathPara>
                </a14:m>
                <a:endParaRPr lang="en-US" dirty="0"/>
              </a:p>
            </p:txBody>
          </p:sp>
        </mc:Choice>
        <mc:Fallback>
          <p:sp>
            <p:nvSpPr>
              <p:cNvPr id="64" name="Arrow: Down 63">
                <a:extLst>
                  <a:ext uri="{FF2B5EF4-FFF2-40B4-BE49-F238E27FC236}">
                    <a16:creationId xmlns:a16="http://schemas.microsoft.com/office/drawing/2014/main" id="{AEA9AA5C-0783-45E0-AA2F-E0B0CD2D31CB}"/>
                  </a:ext>
                </a:extLst>
              </p:cNvPr>
              <p:cNvSpPr>
                <a:spLocks noRot="1" noChangeAspect="1" noMove="1" noResize="1" noEditPoints="1" noAdjustHandles="1" noChangeArrowheads="1" noChangeShapeType="1" noTextEdit="1"/>
              </p:cNvSpPr>
              <p:nvPr/>
            </p:nvSpPr>
            <p:spPr>
              <a:xfrm>
                <a:off x="2695870" y="3265915"/>
                <a:ext cx="706771" cy="657726"/>
              </a:xfrm>
              <a:prstGeom prst="downArrow">
                <a:avLst/>
              </a:prstGeom>
              <a:blipFill>
                <a:blip r:embed="rId10"/>
                <a:stretch>
                  <a:fillRect/>
                </a:stretch>
              </a:blipFill>
            </p:spPr>
            <p:txBody>
              <a:bodyPr/>
              <a:lstStyle/>
              <a:p>
                <a:r>
                  <a:rPr lang="en-US">
                    <a:noFill/>
                  </a:rPr>
                  <a:t> </a:t>
                </a:r>
              </a:p>
            </p:txBody>
          </p:sp>
        </mc:Fallback>
      </mc:AlternateContent>
      <p:grpSp>
        <p:nvGrpSpPr>
          <p:cNvPr id="65" name="Group 64">
            <a:extLst>
              <a:ext uri="{FF2B5EF4-FFF2-40B4-BE49-F238E27FC236}">
                <a16:creationId xmlns:a16="http://schemas.microsoft.com/office/drawing/2014/main" id="{01CAA38F-E5B1-4F78-870F-0C4C0AAF0326}"/>
              </a:ext>
            </a:extLst>
          </p:cNvPr>
          <p:cNvGrpSpPr/>
          <p:nvPr/>
        </p:nvGrpSpPr>
        <p:grpSpPr>
          <a:xfrm>
            <a:off x="3566373" y="2048510"/>
            <a:ext cx="801712" cy="609600"/>
            <a:chOff x="3681664" y="2405266"/>
            <a:chExt cx="657726" cy="609600"/>
          </a:xfrm>
        </p:grpSpPr>
        <p:sp>
          <p:nvSpPr>
            <p:cNvPr id="66" name="Arrow: Down 65">
              <a:extLst>
                <a:ext uri="{FF2B5EF4-FFF2-40B4-BE49-F238E27FC236}">
                  <a16:creationId xmlns:a16="http://schemas.microsoft.com/office/drawing/2014/main" id="{9B4788FB-48F5-4332-860E-74CA2F31607F}"/>
                </a:ext>
              </a:extLst>
            </p:cNvPr>
            <p:cNvSpPr/>
            <p:nvPr/>
          </p:nvSpPr>
          <p:spPr>
            <a:xfrm rot="16200000">
              <a:off x="3705727" y="2381203"/>
              <a:ext cx="609600" cy="65772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67" name="TextBox 66">
                  <a:extLst>
                    <a:ext uri="{FF2B5EF4-FFF2-40B4-BE49-F238E27FC236}">
                      <a16:creationId xmlns:a16="http://schemas.microsoft.com/office/drawing/2014/main" id="{3B332B2F-F843-465C-87D2-0CDDB41229C1}"/>
                    </a:ext>
                  </a:extLst>
                </p:cNvPr>
                <p:cNvSpPr txBox="1"/>
                <p:nvPr/>
              </p:nvSpPr>
              <p:spPr>
                <a:xfrm>
                  <a:off x="3692278" y="2527266"/>
                  <a:ext cx="54102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𝑊</m:t>
                        </m:r>
                      </m:oMath>
                    </m:oMathPara>
                  </a14:m>
                  <a:endParaRPr lang="en-US" dirty="0">
                    <a:solidFill>
                      <a:schemeClr val="bg1"/>
                    </a:solidFill>
                  </a:endParaRPr>
                </a:p>
              </p:txBody>
            </p:sp>
          </mc:Choice>
          <mc:Fallback>
            <p:sp>
              <p:nvSpPr>
                <p:cNvPr id="67" name="TextBox 66">
                  <a:extLst>
                    <a:ext uri="{FF2B5EF4-FFF2-40B4-BE49-F238E27FC236}">
                      <a16:creationId xmlns:a16="http://schemas.microsoft.com/office/drawing/2014/main" id="{3B332B2F-F843-465C-87D2-0CDDB41229C1}"/>
                    </a:ext>
                  </a:extLst>
                </p:cNvPr>
                <p:cNvSpPr txBox="1">
                  <a:spLocks noRot="1" noChangeAspect="1" noMove="1" noResize="1" noEditPoints="1" noAdjustHandles="1" noChangeArrowheads="1" noChangeShapeType="1" noTextEdit="1"/>
                </p:cNvSpPr>
                <p:nvPr/>
              </p:nvSpPr>
              <p:spPr>
                <a:xfrm>
                  <a:off x="3692278" y="2527266"/>
                  <a:ext cx="541020" cy="369332"/>
                </a:xfrm>
                <a:prstGeom prst="rect">
                  <a:avLst/>
                </a:prstGeom>
                <a:blipFill>
                  <a:blip r:embed="rId11"/>
                  <a:stretch>
                    <a:fillRect/>
                  </a:stretch>
                </a:blipFill>
              </p:spPr>
              <p:txBody>
                <a:bodyPr/>
                <a:lstStyle/>
                <a:p>
                  <a:r>
                    <a:rPr lang="en-US">
                      <a:noFill/>
                    </a:rPr>
                    <a:t> </a:t>
                  </a:r>
                </a:p>
              </p:txBody>
            </p:sp>
          </mc:Fallback>
        </mc:AlternateContent>
      </p:grpSp>
      <p:grpSp>
        <p:nvGrpSpPr>
          <p:cNvPr id="68" name="Group 67">
            <a:extLst>
              <a:ext uri="{FF2B5EF4-FFF2-40B4-BE49-F238E27FC236}">
                <a16:creationId xmlns:a16="http://schemas.microsoft.com/office/drawing/2014/main" id="{D12591E3-2B21-4DB9-95E7-E253F9DED45F}"/>
              </a:ext>
            </a:extLst>
          </p:cNvPr>
          <p:cNvGrpSpPr/>
          <p:nvPr/>
        </p:nvGrpSpPr>
        <p:grpSpPr>
          <a:xfrm>
            <a:off x="4291331" y="2499148"/>
            <a:ext cx="1064302" cy="389273"/>
            <a:chOff x="5751160" y="2547938"/>
            <a:chExt cx="1064302" cy="389273"/>
          </a:xfrm>
        </p:grpSpPr>
        <p:sp>
          <p:nvSpPr>
            <p:cNvPr id="69" name="Right Triangle 68">
              <a:extLst>
                <a:ext uri="{FF2B5EF4-FFF2-40B4-BE49-F238E27FC236}">
                  <a16:creationId xmlns:a16="http://schemas.microsoft.com/office/drawing/2014/main" id="{19D6704A-B47A-44DC-AADE-C5B4967D188A}"/>
                </a:ext>
              </a:extLst>
            </p:cNvPr>
            <p:cNvSpPr/>
            <p:nvPr/>
          </p:nvSpPr>
          <p:spPr>
            <a:xfrm>
              <a:off x="5751160" y="2547938"/>
              <a:ext cx="994602" cy="389273"/>
            </a:xfrm>
            <a:prstGeom prst="r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01148124-57C6-4A20-A7D4-5E172B6A404E}"/>
                </a:ext>
              </a:extLst>
            </p:cNvPr>
            <p:cNvSpPr/>
            <p:nvPr/>
          </p:nvSpPr>
          <p:spPr>
            <a:xfrm rot="1265415">
              <a:off x="6589588" y="2675925"/>
              <a:ext cx="225874" cy="2258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2C18D655-3AC8-46A9-9180-CD22FD31F8F9}"/>
              </a:ext>
            </a:extLst>
          </p:cNvPr>
          <p:cNvGrpSpPr/>
          <p:nvPr/>
        </p:nvGrpSpPr>
        <p:grpSpPr>
          <a:xfrm>
            <a:off x="3424493" y="2780937"/>
            <a:ext cx="1069157" cy="752370"/>
            <a:chOff x="3500578" y="2819306"/>
            <a:chExt cx="1069157" cy="752370"/>
          </a:xfrm>
        </p:grpSpPr>
        <p:sp>
          <p:nvSpPr>
            <p:cNvPr id="72" name="Arrow: Bent 71">
              <a:extLst>
                <a:ext uri="{FF2B5EF4-FFF2-40B4-BE49-F238E27FC236}">
                  <a16:creationId xmlns:a16="http://schemas.microsoft.com/office/drawing/2014/main" id="{1C2D088E-D304-4B30-BECE-21E5FC8CA946}"/>
                </a:ext>
              </a:extLst>
            </p:cNvPr>
            <p:cNvSpPr/>
            <p:nvPr/>
          </p:nvSpPr>
          <p:spPr>
            <a:xfrm rot="10800000">
              <a:off x="3500578" y="2819306"/>
              <a:ext cx="1069157" cy="752370"/>
            </a:xfrm>
            <a:prstGeom prst="bentArrow">
              <a:avLst>
                <a:gd name="adj1" fmla="val 38926"/>
                <a:gd name="adj2" fmla="val 34495"/>
                <a:gd name="adj3" fmla="val 18670"/>
                <a:gd name="adj4" fmla="val 4121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mc:Choice xmlns:a14="http://schemas.microsoft.com/office/drawing/2010/main" Requires="a14">
            <p:sp>
              <p:nvSpPr>
                <p:cNvPr id="73" name="TextBox 72">
                  <a:extLst>
                    <a:ext uri="{FF2B5EF4-FFF2-40B4-BE49-F238E27FC236}">
                      <a16:creationId xmlns:a16="http://schemas.microsoft.com/office/drawing/2014/main" id="{1CB017B0-CFBB-4AE8-8D31-DC3C319911AE}"/>
                    </a:ext>
                  </a:extLst>
                </p:cNvPr>
                <p:cNvSpPr txBox="1"/>
                <p:nvPr/>
              </p:nvSpPr>
              <p:spPr>
                <a:xfrm>
                  <a:off x="3512762" y="3076211"/>
                  <a:ext cx="452579" cy="3915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𝑄</m:t>
                            </m:r>
                          </m:e>
                          <m:sub>
                            <m:r>
                              <a:rPr lang="en-US" b="0" i="1" smtClean="0">
                                <a:solidFill>
                                  <a:schemeClr val="bg1"/>
                                </a:solidFill>
                                <a:latin typeface="Cambria Math" panose="02040503050406030204" pitchFamily="18" charset="0"/>
                              </a:rPr>
                              <m:t>𝑓𝑟𝑖𝑐𝑡𝑖𝑜𝑛</m:t>
                            </m:r>
                          </m:sub>
                        </m:sSub>
                      </m:oMath>
                    </m:oMathPara>
                  </a14:m>
                  <a:endParaRPr lang="en-US" dirty="0">
                    <a:solidFill>
                      <a:schemeClr val="bg1"/>
                    </a:solidFill>
                  </a:endParaRPr>
                </a:p>
              </p:txBody>
            </p:sp>
          </mc:Choice>
          <mc:Fallback>
            <p:sp>
              <p:nvSpPr>
                <p:cNvPr id="73" name="TextBox 72">
                  <a:extLst>
                    <a:ext uri="{FF2B5EF4-FFF2-40B4-BE49-F238E27FC236}">
                      <a16:creationId xmlns:a16="http://schemas.microsoft.com/office/drawing/2014/main" id="{1CB017B0-CFBB-4AE8-8D31-DC3C319911AE}"/>
                    </a:ext>
                  </a:extLst>
                </p:cNvPr>
                <p:cNvSpPr txBox="1">
                  <a:spLocks noRot="1" noChangeAspect="1" noMove="1" noResize="1" noEditPoints="1" noAdjustHandles="1" noChangeArrowheads="1" noChangeShapeType="1" noTextEdit="1"/>
                </p:cNvSpPr>
                <p:nvPr/>
              </p:nvSpPr>
              <p:spPr>
                <a:xfrm>
                  <a:off x="3512762" y="3076211"/>
                  <a:ext cx="452579" cy="391582"/>
                </a:xfrm>
                <a:prstGeom prst="rect">
                  <a:avLst/>
                </a:prstGeom>
                <a:blipFill>
                  <a:blip r:embed="rId12"/>
                  <a:stretch>
                    <a:fillRect l="-2703" r="-120270" b="-9231"/>
                  </a:stretch>
                </a:blipFill>
              </p:spPr>
              <p:txBody>
                <a:bodyPr/>
                <a:lstStyle/>
                <a:p>
                  <a:r>
                    <a:rPr lang="en-US">
                      <a:noFill/>
                    </a:rPr>
                    <a:t> </a:t>
                  </a:r>
                </a:p>
              </p:txBody>
            </p:sp>
          </mc:Fallback>
        </mc:AlternateContent>
      </p:grpSp>
    </p:spTree>
    <p:extLst>
      <p:ext uri="{BB962C8B-B14F-4D97-AF65-F5344CB8AC3E}">
        <p14:creationId xmlns:p14="http://schemas.microsoft.com/office/powerpoint/2010/main" val="2823206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3609</TotalTime>
  <Words>427</Words>
  <Application>Microsoft Office PowerPoint</Application>
  <PresentationFormat>Widescreen</PresentationFormat>
  <Paragraphs>166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Conrad Schiff</dc:creator>
  <cp:lastModifiedBy>Conrad Schiff</cp:lastModifiedBy>
  <cp:revision>21</cp:revision>
  <dcterms:created xsi:type="dcterms:W3CDTF">2021-12-24T09:20:24Z</dcterms:created>
  <dcterms:modified xsi:type="dcterms:W3CDTF">2022-01-17T21:39:43Z</dcterms:modified>
</cp:coreProperties>
</file>