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4C6"/>
    <a:srgbClr val="D3ECF8"/>
    <a:srgbClr val="00B48D"/>
    <a:srgbClr val="DE4985"/>
    <a:srgbClr val="FEE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9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11865-AE12-4771-815E-601BC208D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14F6B-5759-4DB9-B211-00868D8A7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E4D25-1E74-444A-ABAC-496C7C384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7ACC-F69A-4D52-9851-937E848AFC9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C62C3-B8EF-45F7-9A52-18237DBE1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9E1DF-EC81-44C5-840C-7A961561E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DBC7-4D5F-4871-A7B0-8CE3461E1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1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DCAC-259E-4B75-A442-CE0D468FE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E5DBC3-98D1-46B6-B55E-3898B5325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A85E1-ECE3-4961-A4F7-70F049915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7ACC-F69A-4D52-9851-937E848AFC9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B6E25-24AE-472A-AE16-64C5302EF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DCEA1-0CF8-47C2-A321-999F4F69B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DBC7-4D5F-4871-A7B0-8CE3461E1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65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805FC-F8F1-449D-B83E-970CCAA96A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61E45-FE8A-400B-B544-886FDE600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C09B3-8F1F-4439-8A48-4A310624C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7ACC-F69A-4D52-9851-937E848AFC9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B13BD-0DAF-45BD-9DA2-218FA6E0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EE605-0BF3-4D6B-A836-E6E991A19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DBC7-4D5F-4871-A7B0-8CE3461E1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0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54B85-D3C4-4D4D-8925-92424635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0D6B3-3814-476A-BEDE-3EA8D13AF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31C81-56DC-4D89-B160-E1449B0D5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7ACC-F69A-4D52-9851-937E848AFC9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4356B-7CC7-42D8-9F1E-BEC17D62B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30EA0-9933-4AFC-BF2F-597DC8080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DBC7-4D5F-4871-A7B0-8CE3461E1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72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F6F29-04C7-4D55-B573-2BB213E0A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0B78C-42D5-4E39-8974-E5CBF6DD1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D6826-A8A7-4161-939E-AD151B8AA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7ACC-F69A-4D52-9851-937E848AFC9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B7BDA-DA54-4F10-A059-70EDD145C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971CE-194D-4324-B484-01956EDEF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DBC7-4D5F-4871-A7B0-8CE3461E1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95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454D4-7A7F-4ADC-B043-173808525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5F13F-9CAC-442A-8D6A-1AD0656586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A5A32-1A76-428F-A9E7-B39D72870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D3AE7-5184-4DCE-8BB9-AF0249447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7ACC-F69A-4D52-9851-937E848AFC9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DDE2B-C208-4AF3-A30C-D6E4649E4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BDE14-4EF0-458B-BBE6-2D008F5A7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DBC7-4D5F-4871-A7B0-8CE3461E1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6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3EA1D-5FBB-43EB-A6FA-1B6958C6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EB4C3-836D-43C5-81BA-1C9FD044C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75B26-396F-4F73-9C68-00651B01D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03829D-62F3-4EEF-A484-15EAD23D2B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ADFF3B-4702-40AB-A542-32E0F6E68F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EA8715-62B0-495F-A160-AAEA1EC0E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7ACC-F69A-4D52-9851-937E848AFC9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795885-B914-4E5A-A02D-E53C8418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7004E9-39C6-4315-8E65-BC9BEB1A1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DBC7-4D5F-4871-A7B0-8CE3461E1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E7ADB-A521-41E3-B8DB-246991766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A4CD1F-7256-439B-85C6-F776BF06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7ACC-F69A-4D52-9851-937E848AFC9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61312-861D-425B-9A47-2F8B10BDE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B2D13-07F3-4DC2-92B0-665BC96B4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DBC7-4D5F-4871-A7B0-8CE3461E1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27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315F34-E76B-4060-88FB-882E1AC3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7ACC-F69A-4D52-9851-937E848AFC9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355883-8895-4AD2-9AAA-E6A0C3C97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80F4B-1476-469B-B605-AD6B63DB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DBC7-4D5F-4871-A7B0-8CE3461E1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5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3B75-B70E-4D5A-8797-36566695B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594E6-283F-4A9C-A4E8-0E2DE59B3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7DFFC-1A2A-4CFE-A29E-751213883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30BD0-F21C-4D2B-8727-FA82903FD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7ACC-F69A-4D52-9851-937E848AFC9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C0A05-B6A0-4C55-9BDC-5ABB4DB14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31E53-B8E0-4C72-BDE7-5E331810A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DBC7-4D5F-4871-A7B0-8CE3461E1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23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B886E-C95E-4F77-B04D-AE5A0A2A7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937C75-82FF-48A9-BCE9-1C11F53349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B43A1-C869-4F74-815A-BD10E8672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BEC50-65D7-4044-99A4-E3CBB626C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7ACC-F69A-4D52-9851-937E848AFC9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18314-51ED-4744-B682-D26396FA9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BA501-C489-4863-A5F7-787777933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DBC7-4D5F-4871-A7B0-8CE3461E1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01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DD6899-0931-4317-83B9-16A62AE3A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5A72C-8315-4B35-8A78-0EA83FC0A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CD757-6746-4CDC-8D33-DBC755B52B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17ACC-F69A-4D52-9851-937E848AFC9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69CA5-975B-4A27-8501-68ADC4A99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F21F6-6236-4935-B56A-A95FFC45CE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1DBC7-4D5F-4871-A7B0-8CE3461E1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47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4.png"/><Relationship Id="rId3" Type="http://schemas.openxmlformats.org/officeDocument/2006/relationships/image" Target="../media/image210.png"/><Relationship Id="rId7" Type="http://schemas.openxmlformats.org/officeDocument/2006/relationships/image" Target="../media/image610.png"/><Relationship Id="rId12" Type="http://schemas.openxmlformats.org/officeDocument/2006/relationships/image" Target="../media/image3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11" Type="http://schemas.openxmlformats.org/officeDocument/2006/relationships/image" Target="../media/image20.png"/><Relationship Id="rId5" Type="http://schemas.openxmlformats.org/officeDocument/2006/relationships/image" Target="../media/image410.png"/><Relationship Id="rId15" Type="http://schemas.openxmlformats.org/officeDocument/2006/relationships/image" Target="../media/image6.png"/><Relationship Id="rId10" Type="http://schemas.openxmlformats.org/officeDocument/2006/relationships/image" Target="../media/image113.png"/><Relationship Id="rId4" Type="http://schemas.openxmlformats.org/officeDocument/2006/relationships/image" Target="../media/image310.png"/><Relationship Id="rId9" Type="http://schemas.openxmlformats.org/officeDocument/2006/relationships/image" Target="../media/image2.png"/><Relationship Id="rId1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1.png"/><Relationship Id="rId7" Type="http://schemas.openxmlformats.org/officeDocument/2006/relationships/image" Target="../media/image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7.png"/><Relationship Id="rId18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60.png"/><Relationship Id="rId12" Type="http://schemas.openxmlformats.org/officeDocument/2006/relationships/image" Target="../media/image112.png"/><Relationship Id="rId17" Type="http://schemas.openxmlformats.org/officeDocument/2006/relationships/image" Target="../media/image161.png"/><Relationship Id="rId2" Type="http://schemas.openxmlformats.org/officeDocument/2006/relationships/image" Target="../media/image111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6.png"/><Relationship Id="rId5" Type="http://schemas.openxmlformats.org/officeDocument/2006/relationships/image" Target="../media/image40.png"/><Relationship Id="rId15" Type="http://schemas.openxmlformats.org/officeDocument/2006/relationships/image" Target="../media/image140.png"/><Relationship Id="rId10" Type="http://schemas.openxmlformats.org/officeDocument/2006/relationships/image" Target="../media/image90.png"/><Relationship Id="rId4" Type="http://schemas.openxmlformats.org/officeDocument/2006/relationships/image" Target="../media/image30.png"/><Relationship Id="rId9" Type="http://schemas.openxmlformats.org/officeDocument/2006/relationships/image" Target="../media/image80.png"/><Relationship Id="rId14" Type="http://schemas.openxmlformats.org/officeDocument/2006/relationships/image" Target="../media/image1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FAEC2645-3578-4BD8-AA13-79FAB9B5487D}"/>
              </a:ext>
            </a:extLst>
          </p:cNvPr>
          <p:cNvGrpSpPr/>
          <p:nvPr/>
        </p:nvGrpSpPr>
        <p:grpSpPr>
          <a:xfrm>
            <a:off x="942108" y="1332873"/>
            <a:ext cx="4123362" cy="3310817"/>
            <a:chOff x="2456872" y="1905528"/>
            <a:chExt cx="4123362" cy="3310817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75EDAFB-6327-4EFA-B0C3-FEE674F97DC1}"/>
                </a:ext>
              </a:extLst>
            </p:cNvPr>
            <p:cNvCxnSpPr>
              <a:cxnSpLocks/>
            </p:cNvCxnSpPr>
            <p:nvPr/>
          </p:nvCxnSpPr>
          <p:spPr>
            <a:xfrm>
              <a:off x="2918691" y="4793673"/>
              <a:ext cx="36116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39244AD-8016-491C-9965-934C4C44C2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8691" y="1905528"/>
              <a:ext cx="0" cy="2888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D076E5B-7CE7-45D5-ACB0-E5A886EACC65}"/>
                    </a:ext>
                  </a:extLst>
                </p:cNvPr>
                <p:cNvSpPr txBox="1"/>
                <p:nvPr/>
              </p:nvSpPr>
              <p:spPr>
                <a:xfrm>
                  <a:off x="2456872" y="1905528"/>
                  <a:ext cx="2216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D076E5B-7CE7-45D5-ACB0-E5A886EACC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6872" y="1905528"/>
                  <a:ext cx="221673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4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C520952-6B4D-47F0-B749-F44F6EA29A1A}"/>
                    </a:ext>
                  </a:extLst>
                </p:cNvPr>
                <p:cNvSpPr txBox="1"/>
                <p:nvPr/>
              </p:nvSpPr>
              <p:spPr>
                <a:xfrm>
                  <a:off x="6358561" y="4847013"/>
                  <a:ext cx="2216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C520952-6B4D-47F0-B749-F44F6EA29A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8561" y="4847013"/>
                  <a:ext cx="221673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4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2356655-C9FA-4F59-BAC1-F6FCA52D7A16}"/>
                </a:ext>
              </a:extLst>
            </p:cNvPr>
            <p:cNvGrpSpPr/>
            <p:nvPr/>
          </p:nvGrpSpPr>
          <p:grpSpPr>
            <a:xfrm>
              <a:off x="3373626" y="2274860"/>
              <a:ext cx="2510293" cy="2597001"/>
              <a:chOff x="3526026" y="2274860"/>
              <a:chExt cx="2510293" cy="2597001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BF3964A-F10D-4065-9268-81668B0D132E}"/>
                  </a:ext>
                </a:extLst>
              </p:cNvPr>
              <p:cNvGrpSpPr/>
              <p:nvPr/>
            </p:nvGrpSpPr>
            <p:grpSpPr>
              <a:xfrm>
                <a:off x="3526026" y="2274860"/>
                <a:ext cx="2510293" cy="2597001"/>
                <a:chOff x="7457946" y="1348318"/>
                <a:chExt cx="2510293" cy="2597001"/>
              </a:xfrm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463AB58D-F3BF-4D90-B3C6-ECCAEF25A663}"/>
                    </a:ext>
                  </a:extLst>
                </p:cNvPr>
                <p:cNvSpPr/>
                <p:nvPr/>
              </p:nvSpPr>
              <p:spPr>
                <a:xfrm rot="20074816">
                  <a:off x="7457946" y="1348318"/>
                  <a:ext cx="1126174" cy="1268348"/>
                </a:xfrm>
                <a:custGeom>
                  <a:avLst/>
                  <a:gdLst>
                    <a:gd name="connsiteX0" fmla="*/ 0 w 1450109"/>
                    <a:gd name="connsiteY0" fmla="*/ 0 h 2798618"/>
                    <a:gd name="connsiteX1" fmla="*/ 471055 w 1450109"/>
                    <a:gd name="connsiteY1" fmla="*/ 1597891 h 2798618"/>
                    <a:gd name="connsiteX2" fmla="*/ 1450109 w 1450109"/>
                    <a:gd name="connsiteY2" fmla="*/ 2798618 h 2798618"/>
                    <a:gd name="connsiteX0" fmla="*/ 0 w 685665"/>
                    <a:gd name="connsiteY0" fmla="*/ 0 h 1997367"/>
                    <a:gd name="connsiteX1" fmla="*/ 471055 w 685665"/>
                    <a:gd name="connsiteY1" fmla="*/ 1597891 h 1997367"/>
                    <a:gd name="connsiteX2" fmla="*/ 685665 w 685665"/>
                    <a:gd name="connsiteY2" fmla="*/ 1997367 h 1997367"/>
                    <a:gd name="connsiteX0" fmla="*/ 0 w 685665"/>
                    <a:gd name="connsiteY0" fmla="*/ 0 h 1997367"/>
                    <a:gd name="connsiteX1" fmla="*/ 685665 w 685665"/>
                    <a:gd name="connsiteY1" fmla="*/ 1997367 h 1997367"/>
                    <a:gd name="connsiteX0" fmla="*/ 0 w 685665"/>
                    <a:gd name="connsiteY0" fmla="*/ 0 h 1997367"/>
                    <a:gd name="connsiteX1" fmla="*/ 685665 w 685665"/>
                    <a:gd name="connsiteY1" fmla="*/ 1997367 h 1997367"/>
                    <a:gd name="connsiteX0" fmla="*/ 0 w 685665"/>
                    <a:gd name="connsiteY0" fmla="*/ 0 h 1997367"/>
                    <a:gd name="connsiteX1" fmla="*/ 685665 w 685665"/>
                    <a:gd name="connsiteY1" fmla="*/ 1997367 h 1997367"/>
                    <a:gd name="connsiteX0" fmla="*/ 0 w 685665"/>
                    <a:gd name="connsiteY0" fmla="*/ 0 h 1997367"/>
                    <a:gd name="connsiteX1" fmla="*/ 685665 w 685665"/>
                    <a:gd name="connsiteY1" fmla="*/ 1997367 h 1997367"/>
                    <a:gd name="connsiteX0" fmla="*/ 0 w 724082"/>
                    <a:gd name="connsiteY0" fmla="*/ 0 h 1551173"/>
                    <a:gd name="connsiteX1" fmla="*/ 724082 w 724082"/>
                    <a:gd name="connsiteY1" fmla="*/ 1551174 h 1551173"/>
                    <a:gd name="connsiteX0" fmla="*/ 0 w 724082"/>
                    <a:gd name="connsiteY0" fmla="*/ 0 h 1551175"/>
                    <a:gd name="connsiteX1" fmla="*/ 724082 w 724082"/>
                    <a:gd name="connsiteY1" fmla="*/ 1551174 h 1551175"/>
                    <a:gd name="connsiteX0" fmla="*/ 0 w 724082"/>
                    <a:gd name="connsiteY0" fmla="*/ 0 h 1551173"/>
                    <a:gd name="connsiteX1" fmla="*/ 724082 w 724082"/>
                    <a:gd name="connsiteY1" fmla="*/ 1551174 h 1551173"/>
                    <a:gd name="connsiteX0" fmla="*/ 0 w 1091762"/>
                    <a:gd name="connsiteY0" fmla="*/ 0 h 1991231"/>
                    <a:gd name="connsiteX1" fmla="*/ 1091762 w 1091762"/>
                    <a:gd name="connsiteY1" fmla="*/ 1991230 h 1991231"/>
                    <a:gd name="connsiteX0" fmla="*/ 0 w 1091762"/>
                    <a:gd name="connsiteY0" fmla="*/ 0 h 1991229"/>
                    <a:gd name="connsiteX1" fmla="*/ 1091762 w 1091762"/>
                    <a:gd name="connsiteY1" fmla="*/ 1991230 h 1991229"/>
                    <a:gd name="connsiteX0" fmla="*/ 0 w 1126174"/>
                    <a:gd name="connsiteY0" fmla="*/ 0 h 2017241"/>
                    <a:gd name="connsiteX1" fmla="*/ 1126174 w 1126174"/>
                    <a:gd name="connsiteY1" fmla="*/ 2017241 h 2017241"/>
                    <a:gd name="connsiteX0" fmla="*/ 0 w 1126174"/>
                    <a:gd name="connsiteY0" fmla="*/ 0 h 2017241"/>
                    <a:gd name="connsiteX1" fmla="*/ 1126174 w 1126174"/>
                    <a:gd name="connsiteY1" fmla="*/ 2017241 h 2017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26174" h="2017241">
                      <a:moveTo>
                        <a:pt x="0" y="0"/>
                      </a:moveTo>
                      <a:cubicBezTo>
                        <a:pt x="4778" y="172913"/>
                        <a:pt x="337003" y="1294985"/>
                        <a:pt x="1126174" y="201724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AA181FEC-E535-45C0-9B39-CC25DDB97B8B}"/>
                    </a:ext>
                  </a:extLst>
                </p:cNvPr>
                <p:cNvSpPr/>
                <p:nvPr/>
              </p:nvSpPr>
              <p:spPr>
                <a:xfrm rot="20074816">
                  <a:off x="7527065" y="1563699"/>
                  <a:ext cx="227613" cy="1705356"/>
                </a:xfrm>
                <a:custGeom>
                  <a:avLst/>
                  <a:gdLst>
                    <a:gd name="connsiteX0" fmla="*/ 0 w 1450109"/>
                    <a:gd name="connsiteY0" fmla="*/ 0 h 2798618"/>
                    <a:gd name="connsiteX1" fmla="*/ 471055 w 1450109"/>
                    <a:gd name="connsiteY1" fmla="*/ 1597891 h 2798618"/>
                    <a:gd name="connsiteX2" fmla="*/ 1450109 w 1450109"/>
                    <a:gd name="connsiteY2" fmla="*/ 2798618 h 2798618"/>
                    <a:gd name="connsiteX0" fmla="*/ 0 w 685665"/>
                    <a:gd name="connsiteY0" fmla="*/ 0 h 1997367"/>
                    <a:gd name="connsiteX1" fmla="*/ 471055 w 685665"/>
                    <a:gd name="connsiteY1" fmla="*/ 1597891 h 1997367"/>
                    <a:gd name="connsiteX2" fmla="*/ 685665 w 685665"/>
                    <a:gd name="connsiteY2" fmla="*/ 1997367 h 1997367"/>
                    <a:gd name="connsiteX0" fmla="*/ 0 w 685665"/>
                    <a:gd name="connsiteY0" fmla="*/ 0 h 1997367"/>
                    <a:gd name="connsiteX1" fmla="*/ 685665 w 685665"/>
                    <a:gd name="connsiteY1" fmla="*/ 1997367 h 1997367"/>
                    <a:gd name="connsiteX0" fmla="*/ 0 w 685665"/>
                    <a:gd name="connsiteY0" fmla="*/ 0 h 1997367"/>
                    <a:gd name="connsiteX1" fmla="*/ 685665 w 685665"/>
                    <a:gd name="connsiteY1" fmla="*/ 1997367 h 1997367"/>
                    <a:gd name="connsiteX0" fmla="*/ 0 w 685665"/>
                    <a:gd name="connsiteY0" fmla="*/ 0 h 1997367"/>
                    <a:gd name="connsiteX1" fmla="*/ 685665 w 685665"/>
                    <a:gd name="connsiteY1" fmla="*/ 1997367 h 1997367"/>
                    <a:gd name="connsiteX0" fmla="*/ 0 w 685665"/>
                    <a:gd name="connsiteY0" fmla="*/ 0 h 1997367"/>
                    <a:gd name="connsiteX1" fmla="*/ 685665 w 685665"/>
                    <a:gd name="connsiteY1" fmla="*/ 1997367 h 1997367"/>
                    <a:gd name="connsiteX0" fmla="*/ 101697 w 253837"/>
                    <a:gd name="connsiteY0" fmla="*/ 0 h 2712280"/>
                    <a:gd name="connsiteX1" fmla="*/ 253837 w 253837"/>
                    <a:gd name="connsiteY1" fmla="*/ 2712279 h 2712280"/>
                    <a:gd name="connsiteX0" fmla="*/ 13101 w 165241"/>
                    <a:gd name="connsiteY0" fmla="*/ 0 h 2712278"/>
                    <a:gd name="connsiteX1" fmla="*/ 165241 w 165241"/>
                    <a:gd name="connsiteY1" fmla="*/ 2712279 h 2712278"/>
                    <a:gd name="connsiteX0" fmla="*/ 75473 w 227613"/>
                    <a:gd name="connsiteY0" fmla="*/ 0 h 2712280"/>
                    <a:gd name="connsiteX1" fmla="*/ 227613 w 227613"/>
                    <a:gd name="connsiteY1" fmla="*/ 2712279 h 27122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27613" h="2712280">
                      <a:moveTo>
                        <a:pt x="75473" y="0"/>
                      </a:moveTo>
                      <a:cubicBezTo>
                        <a:pt x="-29430" y="598784"/>
                        <a:pt x="-62276" y="1601456"/>
                        <a:pt x="227613" y="2712279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E4FA2D4-2F3E-4475-80DF-ABA9B01BA306}"/>
                    </a:ext>
                  </a:extLst>
                </p:cNvPr>
                <p:cNvSpPr/>
                <p:nvPr/>
              </p:nvSpPr>
              <p:spPr>
                <a:xfrm>
                  <a:off x="8791107" y="2308818"/>
                  <a:ext cx="1177132" cy="1258887"/>
                </a:xfrm>
                <a:custGeom>
                  <a:avLst/>
                  <a:gdLst>
                    <a:gd name="connsiteX0" fmla="*/ 4899 w 23949"/>
                    <a:gd name="connsiteY0" fmla="*/ 0 h 990600"/>
                    <a:gd name="connsiteX1" fmla="*/ 137 w 23949"/>
                    <a:gd name="connsiteY1" fmla="*/ 766762 h 990600"/>
                    <a:gd name="connsiteX2" fmla="*/ 9662 w 23949"/>
                    <a:gd name="connsiteY2" fmla="*/ 766762 h 990600"/>
                    <a:gd name="connsiteX3" fmla="*/ 23949 w 23949"/>
                    <a:gd name="connsiteY3" fmla="*/ 990600 h 990600"/>
                    <a:gd name="connsiteX4" fmla="*/ 23949 w 23949"/>
                    <a:gd name="connsiteY4" fmla="*/ 990600 h 990600"/>
                    <a:gd name="connsiteX0" fmla="*/ 5761 w 24811"/>
                    <a:gd name="connsiteY0" fmla="*/ 0 h 990600"/>
                    <a:gd name="connsiteX1" fmla="*/ 999 w 24811"/>
                    <a:gd name="connsiteY1" fmla="*/ 766762 h 990600"/>
                    <a:gd name="connsiteX2" fmla="*/ 24811 w 24811"/>
                    <a:gd name="connsiteY2" fmla="*/ 990600 h 990600"/>
                    <a:gd name="connsiteX3" fmla="*/ 24811 w 24811"/>
                    <a:gd name="connsiteY3" fmla="*/ 990600 h 990600"/>
                    <a:gd name="connsiteX0" fmla="*/ 0 w 19050"/>
                    <a:gd name="connsiteY0" fmla="*/ 0 h 990600"/>
                    <a:gd name="connsiteX1" fmla="*/ 19050 w 19050"/>
                    <a:gd name="connsiteY1" fmla="*/ 990600 h 990600"/>
                    <a:gd name="connsiteX2" fmla="*/ 19050 w 19050"/>
                    <a:gd name="connsiteY2" fmla="*/ 990600 h 990600"/>
                    <a:gd name="connsiteX0" fmla="*/ 0 w 19050"/>
                    <a:gd name="connsiteY0" fmla="*/ 0 h 990600"/>
                    <a:gd name="connsiteX1" fmla="*/ 19050 w 19050"/>
                    <a:gd name="connsiteY1" fmla="*/ 990600 h 990600"/>
                    <a:gd name="connsiteX2" fmla="*/ 19050 w 19050"/>
                    <a:gd name="connsiteY2" fmla="*/ 990600 h 990600"/>
                    <a:gd name="connsiteX0" fmla="*/ 74241 w 93291"/>
                    <a:gd name="connsiteY0" fmla="*/ 0 h 990600"/>
                    <a:gd name="connsiteX1" fmla="*/ 93291 w 93291"/>
                    <a:gd name="connsiteY1" fmla="*/ 990600 h 990600"/>
                    <a:gd name="connsiteX2" fmla="*/ 93291 w 93291"/>
                    <a:gd name="connsiteY2" fmla="*/ 990600 h 990600"/>
                    <a:gd name="connsiteX0" fmla="*/ 122677 w 141727"/>
                    <a:gd name="connsiteY0" fmla="*/ 0 h 990600"/>
                    <a:gd name="connsiteX1" fmla="*/ 141727 w 141727"/>
                    <a:gd name="connsiteY1" fmla="*/ 990600 h 990600"/>
                    <a:gd name="connsiteX2" fmla="*/ 141727 w 141727"/>
                    <a:gd name="connsiteY2" fmla="*/ 990600 h 990600"/>
                    <a:gd name="connsiteX0" fmla="*/ 92207 w 111257"/>
                    <a:gd name="connsiteY0" fmla="*/ 0 h 990600"/>
                    <a:gd name="connsiteX1" fmla="*/ 111257 w 111257"/>
                    <a:gd name="connsiteY1" fmla="*/ 990600 h 990600"/>
                    <a:gd name="connsiteX2" fmla="*/ 111257 w 111257"/>
                    <a:gd name="connsiteY2" fmla="*/ 990600 h 990600"/>
                    <a:gd name="connsiteX0" fmla="*/ 92207 w 111257"/>
                    <a:gd name="connsiteY0" fmla="*/ 0 h 990600"/>
                    <a:gd name="connsiteX1" fmla="*/ 111257 w 111257"/>
                    <a:gd name="connsiteY1" fmla="*/ 990600 h 990600"/>
                    <a:gd name="connsiteX2" fmla="*/ 111257 w 111257"/>
                    <a:gd name="connsiteY2" fmla="*/ 990600 h 990600"/>
                    <a:gd name="connsiteX0" fmla="*/ 80187 w 99237"/>
                    <a:gd name="connsiteY0" fmla="*/ 0 h 990600"/>
                    <a:gd name="connsiteX1" fmla="*/ 99237 w 99237"/>
                    <a:gd name="connsiteY1" fmla="*/ 990600 h 990600"/>
                    <a:gd name="connsiteX2" fmla="*/ 99237 w 99237"/>
                    <a:gd name="connsiteY2" fmla="*/ 990600 h 990600"/>
                    <a:gd name="connsiteX0" fmla="*/ 80187 w 99237"/>
                    <a:gd name="connsiteY0" fmla="*/ 0 h 990600"/>
                    <a:gd name="connsiteX1" fmla="*/ 99237 w 99237"/>
                    <a:gd name="connsiteY1" fmla="*/ 990600 h 990600"/>
                    <a:gd name="connsiteX2" fmla="*/ 99237 w 99237"/>
                    <a:gd name="connsiteY2" fmla="*/ 990600 h 990600"/>
                    <a:gd name="connsiteX0" fmla="*/ 80187 w 232587"/>
                    <a:gd name="connsiteY0" fmla="*/ 0 h 1004887"/>
                    <a:gd name="connsiteX1" fmla="*/ 99237 w 232587"/>
                    <a:gd name="connsiteY1" fmla="*/ 990600 h 1004887"/>
                    <a:gd name="connsiteX2" fmla="*/ 232587 w 232587"/>
                    <a:gd name="connsiteY2" fmla="*/ 1004887 h 1004887"/>
                    <a:gd name="connsiteX0" fmla="*/ 0 w 152400"/>
                    <a:gd name="connsiteY0" fmla="*/ 0 h 1004887"/>
                    <a:gd name="connsiteX1" fmla="*/ 152400 w 152400"/>
                    <a:gd name="connsiteY1" fmla="*/ 1004887 h 1004887"/>
                    <a:gd name="connsiteX0" fmla="*/ 0 w 152400"/>
                    <a:gd name="connsiteY0" fmla="*/ 0 h 1004887"/>
                    <a:gd name="connsiteX1" fmla="*/ 152400 w 152400"/>
                    <a:gd name="connsiteY1" fmla="*/ 1004887 h 1004887"/>
                    <a:gd name="connsiteX0" fmla="*/ 0 w 152400"/>
                    <a:gd name="connsiteY0" fmla="*/ 0 h 1004887"/>
                    <a:gd name="connsiteX1" fmla="*/ 152400 w 152400"/>
                    <a:gd name="connsiteY1" fmla="*/ 1004887 h 1004887"/>
                    <a:gd name="connsiteX0" fmla="*/ 45435 w 197835"/>
                    <a:gd name="connsiteY0" fmla="*/ 0 h 1004887"/>
                    <a:gd name="connsiteX1" fmla="*/ 197835 w 197835"/>
                    <a:gd name="connsiteY1" fmla="*/ 1004887 h 1004887"/>
                    <a:gd name="connsiteX0" fmla="*/ 40296 w 209365"/>
                    <a:gd name="connsiteY0" fmla="*/ 0 h 1064418"/>
                    <a:gd name="connsiteX1" fmla="*/ 209365 w 209365"/>
                    <a:gd name="connsiteY1" fmla="*/ 1064418 h 1064418"/>
                    <a:gd name="connsiteX0" fmla="*/ 11834 w 423791"/>
                    <a:gd name="connsiteY0" fmla="*/ 0 h 1052512"/>
                    <a:gd name="connsiteX1" fmla="*/ 423791 w 423791"/>
                    <a:gd name="connsiteY1" fmla="*/ 1052512 h 1052512"/>
                    <a:gd name="connsiteX0" fmla="*/ 23124 w 435081"/>
                    <a:gd name="connsiteY0" fmla="*/ 0 h 1052512"/>
                    <a:gd name="connsiteX1" fmla="*/ 435081 w 435081"/>
                    <a:gd name="connsiteY1" fmla="*/ 1052512 h 1052512"/>
                    <a:gd name="connsiteX0" fmla="*/ 43347 w 455304"/>
                    <a:gd name="connsiteY0" fmla="*/ 0 h 1052512"/>
                    <a:gd name="connsiteX1" fmla="*/ 455304 w 455304"/>
                    <a:gd name="connsiteY1" fmla="*/ 1052512 h 1052512"/>
                    <a:gd name="connsiteX0" fmla="*/ 127155 w 329562"/>
                    <a:gd name="connsiteY0" fmla="*/ 0 h 976312"/>
                    <a:gd name="connsiteX1" fmla="*/ 329562 w 329562"/>
                    <a:gd name="connsiteY1" fmla="*/ 976312 h 976312"/>
                    <a:gd name="connsiteX0" fmla="*/ 19719 w 222126"/>
                    <a:gd name="connsiteY0" fmla="*/ 0 h 976312"/>
                    <a:gd name="connsiteX1" fmla="*/ 222126 w 222126"/>
                    <a:gd name="connsiteY1" fmla="*/ 976312 h 976312"/>
                    <a:gd name="connsiteX0" fmla="*/ 3064 w 1180196"/>
                    <a:gd name="connsiteY0" fmla="*/ 0 h 1258887"/>
                    <a:gd name="connsiteX1" fmla="*/ 1180196 w 1180196"/>
                    <a:gd name="connsiteY1" fmla="*/ 1258887 h 1258887"/>
                    <a:gd name="connsiteX0" fmla="*/ 0 w 1177132"/>
                    <a:gd name="connsiteY0" fmla="*/ 0 h 1258887"/>
                    <a:gd name="connsiteX1" fmla="*/ 1177132 w 1177132"/>
                    <a:gd name="connsiteY1" fmla="*/ 1258887 h 1258887"/>
                    <a:gd name="connsiteX0" fmla="*/ 0 w 1177132"/>
                    <a:gd name="connsiteY0" fmla="*/ 0 h 1258887"/>
                    <a:gd name="connsiteX1" fmla="*/ 1177132 w 1177132"/>
                    <a:gd name="connsiteY1" fmla="*/ 1258887 h 1258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77132" h="1258887">
                      <a:moveTo>
                        <a:pt x="0" y="0"/>
                      </a:moveTo>
                      <a:cubicBezTo>
                        <a:pt x="252412" y="496887"/>
                        <a:pt x="987425" y="1169193"/>
                        <a:pt x="1177132" y="125888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1AFB680C-F303-4EBB-8293-B769E8C990B1}"/>
                    </a:ext>
                  </a:extLst>
                </p:cNvPr>
                <p:cNvSpPr/>
                <p:nvPr/>
              </p:nvSpPr>
              <p:spPr>
                <a:xfrm rot="20074816">
                  <a:off x="8287355" y="2765530"/>
                  <a:ext cx="1489035" cy="1179789"/>
                </a:xfrm>
                <a:custGeom>
                  <a:avLst/>
                  <a:gdLst>
                    <a:gd name="connsiteX0" fmla="*/ 0 w 1450109"/>
                    <a:gd name="connsiteY0" fmla="*/ 0 h 2798618"/>
                    <a:gd name="connsiteX1" fmla="*/ 471055 w 1450109"/>
                    <a:gd name="connsiteY1" fmla="*/ 1597891 h 2798618"/>
                    <a:gd name="connsiteX2" fmla="*/ 1450109 w 1450109"/>
                    <a:gd name="connsiteY2" fmla="*/ 2798618 h 2798618"/>
                    <a:gd name="connsiteX0" fmla="*/ 0 w 685665"/>
                    <a:gd name="connsiteY0" fmla="*/ 0 h 1997367"/>
                    <a:gd name="connsiteX1" fmla="*/ 471055 w 685665"/>
                    <a:gd name="connsiteY1" fmla="*/ 1597891 h 1997367"/>
                    <a:gd name="connsiteX2" fmla="*/ 685665 w 685665"/>
                    <a:gd name="connsiteY2" fmla="*/ 1997367 h 1997367"/>
                    <a:gd name="connsiteX0" fmla="*/ 0 w 685665"/>
                    <a:gd name="connsiteY0" fmla="*/ 0 h 1997367"/>
                    <a:gd name="connsiteX1" fmla="*/ 685665 w 685665"/>
                    <a:gd name="connsiteY1" fmla="*/ 1997367 h 1997367"/>
                    <a:gd name="connsiteX0" fmla="*/ 0 w 685665"/>
                    <a:gd name="connsiteY0" fmla="*/ 0 h 1997367"/>
                    <a:gd name="connsiteX1" fmla="*/ 685665 w 685665"/>
                    <a:gd name="connsiteY1" fmla="*/ 1997367 h 1997367"/>
                    <a:gd name="connsiteX0" fmla="*/ 0 w 685665"/>
                    <a:gd name="connsiteY0" fmla="*/ 0 h 1997367"/>
                    <a:gd name="connsiteX1" fmla="*/ 685665 w 685665"/>
                    <a:gd name="connsiteY1" fmla="*/ 1997367 h 1997367"/>
                    <a:gd name="connsiteX0" fmla="*/ 0 w 685665"/>
                    <a:gd name="connsiteY0" fmla="*/ 0 h 1997367"/>
                    <a:gd name="connsiteX1" fmla="*/ 685665 w 685665"/>
                    <a:gd name="connsiteY1" fmla="*/ 1997367 h 1997367"/>
                    <a:gd name="connsiteX0" fmla="*/ 0 w 724082"/>
                    <a:gd name="connsiteY0" fmla="*/ 0 h 1551173"/>
                    <a:gd name="connsiteX1" fmla="*/ 724082 w 724082"/>
                    <a:gd name="connsiteY1" fmla="*/ 1551174 h 1551173"/>
                    <a:gd name="connsiteX0" fmla="*/ 0 w 724082"/>
                    <a:gd name="connsiteY0" fmla="*/ 0 h 1551175"/>
                    <a:gd name="connsiteX1" fmla="*/ 724082 w 724082"/>
                    <a:gd name="connsiteY1" fmla="*/ 1551174 h 1551175"/>
                    <a:gd name="connsiteX0" fmla="*/ 0 w 724082"/>
                    <a:gd name="connsiteY0" fmla="*/ 0 h 1551173"/>
                    <a:gd name="connsiteX1" fmla="*/ 724082 w 724082"/>
                    <a:gd name="connsiteY1" fmla="*/ 1551174 h 1551173"/>
                    <a:gd name="connsiteX0" fmla="*/ 0 w 1091762"/>
                    <a:gd name="connsiteY0" fmla="*/ 0 h 1991231"/>
                    <a:gd name="connsiteX1" fmla="*/ 1091762 w 1091762"/>
                    <a:gd name="connsiteY1" fmla="*/ 1991230 h 1991231"/>
                    <a:gd name="connsiteX0" fmla="*/ 0 w 1091762"/>
                    <a:gd name="connsiteY0" fmla="*/ 0 h 1991229"/>
                    <a:gd name="connsiteX1" fmla="*/ 1091762 w 1091762"/>
                    <a:gd name="connsiteY1" fmla="*/ 1991230 h 1991229"/>
                    <a:gd name="connsiteX0" fmla="*/ 0 w 1126174"/>
                    <a:gd name="connsiteY0" fmla="*/ 0 h 2017241"/>
                    <a:gd name="connsiteX1" fmla="*/ 1126174 w 1126174"/>
                    <a:gd name="connsiteY1" fmla="*/ 2017241 h 2017241"/>
                    <a:gd name="connsiteX0" fmla="*/ 0 w 1126174"/>
                    <a:gd name="connsiteY0" fmla="*/ 0 h 2017241"/>
                    <a:gd name="connsiteX1" fmla="*/ 1126174 w 1126174"/>
                    <a:gd name="connsiteY1" fmla="*/ 2017241 h 2017241"/>
                    <a:gd name="connsiteX0" fmla="*/ 0 w 1488774"/>
                    <a:gd name="connsiteY0" fmla="*/ 0 h 1827272"/>
                    <a:gd name="connsiteX1" fmla="*/ 1488774 w 1488774"/>
                    <a:gd name="connsiteY1" fmla="*/ 1827272 h 1827272"/>
                    <a:gd name="connsiteX0" fmla="*/ 0 w 1488774"/>
                    <a:gd name="connsiteY0" fmla="*/ 0 h 1827272"/>
                    <a:gd name="connsiteX1" fmla="*/ 1488774 w 1488774"/>
                    <a:gd name="connsiteY1" fmla="*/ 1827272 h 1827272"/>
                    <a:gd name="connsiteX0" fmla="*/ 0 w 1488774"/>
                    <a:gd name="connsiteY0" fmla="*/ 0 h 1827272"/>
                    <a:gd name="connsiteX1" fmla="*/ 1488774 w 1488774"/>
                    <a:gd name="connsiteY1" fmla="*/ 1827272 h 1827272"/>
                    <a:gd name="connsiteX0" fmla="*/ 0 w 1483606"/>
                    <a:gd name="connsiteY0" fmla="*/ 0 h 1868094"/>
                    <a:gd name="connsiteX1" fmla="*/ 1483606 w 1483606"/>
                    <a:gd name="connsiteY1" fmla="*/ 1868094 h 1868094"/>
                    <a:gd name="connsiteX0" fmla="*/ 0 w 1483606"/>
                    <a:gd name="connsiteY0" fmla="*/ 0 h 1868094"/>
                    <a:gd name="connsiteX1" fmla="*/ 1483606 w 1483606"/>
                    <a:gd name="connsiteY1" fmla="*/ 1868094 h 1868094"/>
                    <a:gd name="connsiteX0" fmla="*/ 0 w 1483606"/>
                    <a:gd name="connsiteY0" fmla="*/ 0 h 1868094"/>
                    <a:gd name="connsiteX1" fmla="*/ 1483606 w 1483606"/>
                    <a:gd name="connsiteY1" fmla="*/ 1868094 h 1868094"/>
                    <a:gd name="connsiteX0" fmla="*/ 0 w 1483606"/>
                    <a:gd name="connsiteY0" fmla="*/ 0 h 1868094"/>
                    <a:gd name="connsiteX1" fmla="*/ 1483606 w 1483606"/>
                    <a:gd name="connsiteY1" fmla="*/ 1868094 h 1868094"/>
                    <a:gd name="connsiteX0" fmla="*/ 0 w 1499789"/>
                    <a:gd name="connsiteY0" fmla="*/ 0 h 1884522"/>
                    <a:gd name="connsiteX1" fmla="*/ 1499789 w 1499789"/>
                    <a:gd name="connsiteY1" fmla="*/ 1884522 h 1884522"/>
                    <a:gd name="connsiteX0" fmla="*/ 0 w 1489035"/>
                    <a:gd name="connsiteY0" fmla="*/ 0 h 1876393"/>
                    <a:gd name="connsiteX1" fmla="*/ 1489035 w 1489035"/>
                    <a:gd name="connsiteY1" fmla="*/ 1876393 h 1876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489035" h="1876393">
                      <a:moveTo>
                        <a:pt x="0" y="0"/>
                      </a:moveTo>
                      <a:cubicBezTo>
                        <a:pt x="578243" y="1053656"/>
                        <a:pt x="870189" y="1372337"/>
                        <a:pt x="1489035" y="1876393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564E099-9CB7-4831-A7C0-17E60A0856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1931" y="3038475"/>
                <a:ext cx="120867" cy="50464"/>
              </a:xfrm>
              <a:prstGeom prst="line">
                <a:avLst/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D9FD86A2-CB3E-4F82-8AE9-EF23512005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67325" y="3798094"/>
                <a:ext cx="76821" cy="78649"/>
              </a:xfrm>
              <a:prstGeom prst="line">
                <a:avLst/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D39B6942-D457-4654-AA3C-322336B14F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48871" y="4380168"/>
                <a:ext cx="166067" cy="37051"/>
              </a:xfrm>
              <a:prstGeom prst="line">
                <a:avLst/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C47F1FE5-4757-4410-A0CF-C296A26407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58281" y="3467866"/>
                <a:ext cx="90547" cy="120678"/>
              </a:xfrm>
              <a:prstGeom prst="line">
                <a:avLst/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D7B2B25-87A5-4BAE-8478-333F98062521}"/>
                </a:ext>
              </a:extLst>
            </p:cNvPr>
            <p:cNvSpPr/>
            <p:nvPr/>
          </p:nvSpPr>
          <p:spPr>
            <a:xfrm>
              <a:off x="3132876" y="2563015"/>
              <a:ext cx="54161" cy="541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7C27149-FEC0-47FA-9C62-9C3E40F3A377}"/>
                </a:ext>
              </a:extLst>
            </p:cNvPr>
            <p:cNvSpPr/>
            <p:nvPr/>
          </p:nvSpPr>
          <p:spPr>
            <a:xfrm>
              <a:off x="4001217" y="4047627"/>
              <a:ext cx="54161" cy="541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039F6DC-C5B8-4B85-9852-A01E32496786}"/>
                </a:ext>
              </a:extLst>
            </p:cNvPr>
            <p:cNvSpPr/>
            <p:nvPr/>
          </p:nvSpPr>
          <p:spPr>
            <a:xfrm>
              <a:off x="5851480" y="4463743"/>
              <a:ext cx="54161" cy="541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F66D319-04B0-4FDA-9802-4E8DC7AFE85D}"/>
                </a:ext>
              </a:extLst>
            </p:cNvPr>
            <p:cNvSpPr/>
            <p:nvPr/>
          </p:nvSpPr>
          <p:spPr>
            <a:xfrm>
              <a:off x="4690422" y="3211703"/>
              <a:ext cx="54161" cy="541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8808622F-3448-4488-8E6C-F5B07254C62D}"/>
                    </a:ext>
                  </a:extLst>
                </p:cNvPr>
                <p:cNvSpPr txBox="1"/>
                <p:nvPr/>
              </p:nvSpPr>
              <p:spPr>
                <a:xfrm>
                  <a:off x="2994715" y="2228780"/>
                  <a:ext cx="2216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𝒜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8808622F-3448-4488-8E6C-F5B07254C6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715" y="2228780"/>
                  <a:ext cx="221673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7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FA663B7-7A74-4749-AD90-04860CC7111D}"/>
                    </a:ext>
                  </a:extLst>
                </p:cNvPr>
                <p:cNvSpPr txBox="1"/>
                <p:nvPr/>
              </p:nvSpPr>
              <p:spPr>
                <a:xfrm>
                  <a:off x="4606665" y="2908307"/>
                  <a:ext cx="2216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ℬ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FA663B7-7A74-4749-AD90-04860CC711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6665" y="2908307"/>
                  <a:ext cx="221673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486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806DE0D-584C-4944-B0AE-014CF0625CA6}"/>
                    </a:ext>
                  </a:extLst>
                </p:cNvPr>
                <p:cNvSpPr txBox="1"/>
                <p:nvPr/>
              </p:nvSpPr>
              <p:spPr>
                <a:xfrm>
                  <a:off x="5841213" y="4400684"/>
                  <a:ext cx="2216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806DE0D-584C-4944-B0AE-014CF0625C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1213" y="4400684"/>
                  <a:ext cx="221673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4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8E7E75D5-2A35-4DA9-B67B-0B4E560CF521}"/>
                    </a:ext>
                  </a:extLst>
                </p:cNvPr>
                <p:cNvSpPr txBox="1"/>
                <p:nvPr/>
              </p:nvSpPr>
              <p:spPr>
                <a:xfrm>
                  <a:off x="3747105" y="3986482"/>
                  <a:ext cx="2216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8E7E75D5-2A35-4DA9-B67B-0B4E560CF5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7105" y="3986482"/>
                  <a:ext cx="221673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540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Arrow: Down 52">
              <a:extLst>
                <a:ext uri="{FF2B5EF4-FFF2-40B4-BE49-F238E27FC236}">
                  <a16:creationId xmlns:a16="http://schemas.microsoft.com/office/drawing/2014/main" id="{33C12D2B-9118-497B-AF0B-B9485C3AC25B}"/>
                </a:ext>
              </a:extLst>
            </p:cNvPr>
            <p:cNvSpPr/>
            <p:nvPr/>
          </p:nvSpPr>
          <p:spPr>
            <a:xfrm>
              <a:off x="4041714" y="2827128"/>
              <a:ext cx="346374" cy="606747"/>
            </a:xfrm>
            <a:custGeom>
              <a:avLst/>
              <a:gdLst>
                <a:gd name="connsiteX0" fmla="*/ 0 w 342899"/>
                <a:gd name="connsiteY0" fmla="*/ 292423 h 463872"/>
                <a:gd name="connsiteX1" fmla="*/ 85725 w 342899"/>
                <a:gd name="connsiteY1" fmla="*/ 292423 h 463872"/>
                <a:gd name="connsiteX2" fmla="*/ 85725 w 342899"/>
                <a:gd name="connsiteY2" fmla="*/ 0 h 463872"/>
                <a:gd name="connsiteX3" fmla="*/ 257174 w 342899"/>
                <a:gd name="connsiteY3" fmla="*/ 0 h 463872"/>
                <a:gd name="connsiteX4" fmla="*/ 257174 w 342899"/>
                <a:gd name="connsiteY4" fmla="*/ 292423 h 463872"/>
                <a:gd name="connsiteX5" fmla="*/ 342899 w 342899"/>
                <a:gd name="connsiteY5" fmla="*/ 292423 h 463872"/>
                <a:gd name="connsiteX6" fmla="*/ 171450 w 342899"/>
                <a:gd name="connsiteY6" fmla="*/ 463872 h 463872"/>
                <a:gd name="connsiteX7" fmla="*/ 0 w 342899"/>
                <a:gd name="connsiteY7" fmla="*/ 292423 h 463872"/>
                <a:gd name="connsiteX0" fmla="*/ 0 w 344498"/>
                <a:gd name="connsiteY0" fmla="*/ 292423 h 463872"/>
                <a:gd name="connsiteX1" fmla="*/ 85725 w 344498"/>
                <a:gd name="connsiteY1" fmla="*/ 292423 h 463872"/>
                <a:gd name="connsiteX2" fmla="*/ 85725 w 344498"/>
                <a:gd name="connsiteY2" fmla="*/ 0 h 463872"/>
                <a:gd name="connsiteX3" fmla="*/ 257174 w 344498"/>
                <a:gd name="connsiteY3" fmla="*/ 0 h 463872"/>
                <a:gd name="connsiteX4" fmla="*/ 257174 w 344498"/>
                <a:gd name="connsiteY4" fmla="*/ 292423 h 463872"/>
                <a:gd name="connsiteX5" fmla="*/ 342899 w 344498"/>
                <a:gd name="connsiteY5" fmla="*/ 292423 h 463872"/>
                <a:gd name="connsiteX6" fmla="*/ 171450 w 344498"/>
                <a:gd name="connsiteY6" fmla="*/ 463872 h 463872"/>
                <a:gd name="connsiteX7" fmla="*/ 0 w 344498"/>
                <a:gd name="connsiteY7" fmla="*/ 292423 h 463872"/>
                <a:gd name="connsiteX0" fmla="*/ 1599 w 346097"/>
                <a:gd name="connsiteY0" fmla="*/ 292423 h 463872"/>
                <a:gd name="connsiteX1" fmla="*/ 87324 w 346097"/>
                <a:gd name="connsiteY1" fmla="*/ 292423 h 463872"/>
                <a:gd name="connsiteX2" fmla="*/ 87324 w 346097"/>
                <a:gd name="connsiteY2" fmla="*/ 0 h 463872"/>
                <a:gd name="connsiteX3" fmla="*/ 258773 w 346097"/>
                <a:gd name="connsiteY3" fmla="*/ 0 h 463872"/>
                <a:gd name="connsiteX4" fmla="*/ 258773 w 346097"/>
                <a:gd name="connsiteY4" fmla="*/ 292423 h 463872"/>
                <a:gd name="connsiteX5" fmla="*/ 344498 w 346097"/>
                <a:gd name="connsiteY5" fmla="*/ 292423 h 463872"/>
                <a:gd name="connsiteX6" fmla="*/ 173049 w 346097"/>
                <a:gd name="connsiteY6" fmla="*/ 463872 h 463872"/>
                <a:gd name="connsiteX7" fmla="*/ 1599 w 346097"/>
                <a:gd name="connsiteY7" fmla="*/ 292423 h 463872"/>
                <a:gd name="connsiteX0" fmla="*/ 1785 w 346283"/>
                <a:gd name="connsiteY0" fmla="*/ 325760 h 497209"/>
                <a:gd name="connsiteX1" fmla="*/ 87510 w 346283"/>
                <a:gd name="connsiteY1" fmla="*/ 325760 h 497209"/>
                <a:gd name="connsiteX2" fmla="*/ 149423 w 346283"/>
                <a:gd name="connsiteY2" fmla="*/ 0 h 497209"/>
                <a:gd name="connsiteX3" fmla="*/ 258959 w 346283"/>
                <a:gd name="connsiteY3" fmla="*/ 33337 h 497209"/>
                <a:gd name="connsiteX4" fmla="*/ 258959 w 346283"/>
                <a:gd name="connsiteY4" fmla="*/ 325760 h 497209"/>
                <a:gd name="connsiteX5" fmla="*/ 344684 w 346283"/>
                <a:gd name="connsiteY5" fmla="*/ 325760 h 497209"/>
                <a:gd name="connsiteX6" fmla="*/ 173235 w 346283"/>
                <a:gd name="connsiteY6" fmla="*/ 497209 h 497209"/>
                <a:gd name="connsiteX7" fmla="*/ 1785 w 346283"/>
                <a:gd name="connsiteY7" fmla="*/ 325760 h 497209"/>
                <a:gd name="connsiteX0" fmla="*/ 1785 w 346153"/>
                <a:gd name="connsiteY0" fmla="*/ 335285 h 506734"/>
                <a:gd name="connsiteX1" fmla="*/ 87510 w 346153"/>
                <a:gd name="connsiteY1" fmla="*/ 335285 h 506734"/>
                <a:gd name="connsiteX2" fmla="*/ 149423 w 346153"/>
                <a:gd name="connsiteY2" fmla="*/ 9525 h 506734"/>
                <a:gd name="connsiteX3" fmla="*/ 311346 w 346153"/>
                <a:gd name="connsiteY3" fmla="*/ 0 h 506734"/>
                <a:gd name="connsiteX4" fmla="*/ 258959 w 346153"/>
                <a:gd name="connsiteY4" fmla="*/ 335285 h 506734"/>
                <a:gd name="connsiteX5" fmla="*/ 344684 w 346153"/>
                <a:gd name="connsiteY5" fmla="*/ 335285 h 506734"/>
                <a:gd name="connsiteX6" fmla="*/ 173235 w 346153"/>
                <a:gd name="connsiteY6" fmla="*/ 506734 h 506734"/>
                <a:gd name="connsiteX7" fmla="*/ 1785 w 346153"/>
                <a:gd name="connsiteY7" fmla="*/ 335285 h 506734"/>
                <a:gd name="connsiteX0" fmla="*/ 1785 w 346153"/>
                <a:gd name="connsiteY0" fmla="*/ 335285 h 568647"/>
                <a:gd name="connsiteX1" fmla="*/ 87510 w 346153"/>
                <a:gd name="connsiteY1" fmla="*/ 335285 h 568647"/>
                <a:gd name="connsiteX2" fmla="*/ 149423 w 346153"/>
                <a:gd name="connsiteY2" fmla="*/ 9525 h 568647"/>
                <a:gd name="connsiteX3" fmla="*/ 311346 w 346153"/>
                <a:gd name="connsiteY3" fmla="*/ 0 h 568647"/>
                <a:gd name="connsiteX4" fmla="*/ 258959 w 346153"/>
                <a:gd name="connsiteY4" fmla="*/ 335285 h 568647"/>
                <a:gd name="connsiteX5" fmla="*/ 344684 w 346153"/>
                <a:gd name="connsiteY5" fmla="*/ 335285 h 568647"/>
                <a:gd name="connsiteX6" fmla="*/ 244673 w 346153"/>
                <a:gd name="connsiteY6" fmla="*/ 568647 h 568647"/>
                <a:gd name="connsiteX7" fmla="*/ 1785 w 346153"/>
                <a:gd name="connsiteY7" fmla="*/ 335285 h 568647"/>
                <a:gd name="connsiteX0" fmla="*/ 1438 w 345806"/>
                <a:gd name="connsiteY0" fmla="*/ 368622 h 601984"/>
                <a:gd name="connsiteX1" fmla="*/ 87163 w 345806"/>
                <a:gd name="connsiteY1" fmla="*/ 368622 h 601984"/>
                <a:gd name="connsiteX2" fmla="*/ 20489 w 345806"/>
                <a:gd name="connsiteY2" fmla="*/ 0 h 601984"/>
                <a:gd name="connsiteX3" fmla="*/ 310999 w 345806"/>
                <a:gd name="connsiteY3" fmla="*/ 33337 h 601984"/>
                <a:gd name="connsiteX4" fmla="*/ 258612 w 345806"/>
                <a:gd name="connsiteY4" fmla="*/ 368622 h 601984"/>
                <a:gd name="connsiteX5" fmla="*/ 344337 w 345806"/>
                <a:gd name="connsiteY5" fmla="*/ 368622 h 601984"/>
                <a:gd name="connsiteX6" fmla="*/ 244326 w 345806"/>
                <a:gd name="connsiteY6" fmla="*/ 601984 h 601984"/>
                <a:gd name="connsiteX7" fmla="*/ 1438 w 345806"/>
                <a:gd name="connsiteY7" fmla="*/ 368622 h 601984"/>
                <a:gd name="connsiteX0" fmla="*/ 1438 w 346374"/>
                <a:gd name="connsiteY0" fmla="*/ 373385 h 606747"/>
                <a:gd name="connsiteX1" fmla="*/ 87163 w 346374"/>
                <a:gd name="connsiteY1" fmla="*/ 373385 h 606747"/>
                <a:gd name="connsiteX2" fmla="*/ 20489 w 346374"/>
                <a:gd name="connsiteY2" fmla="*/ 4763 h 606747"/>
                <a:gd name="connsiteX3" fmla="*/ 130024 w 346374"/>
                <a:gd name="connsiteY3" fmla="*/ 0 h 606747"/>
                <a:gd name="connsiteX4" fmla="*/ 258612 w 346374"/>
                <a:gd name="connsiteY4" fmla="*/ 373385 h 606747"/>
                <a:gd name="connsiteX5" fmla="*/ 344337 w 346374"/>
                <a:gd name="connsiteY5" fmla="*/ 373385 h 606747"/>
                <a:gd name="connsiteX6" fmla="*/ 244326 w 346374"/>
                <a:gd name="connsiteY6" fmla="*/ 606747 h 606747"/>
                <a:gd name="connsiteX7" fmla="*/ 1438 w 346374"/>
                <a:gd name="connsiteY7" fmla="*/ 373385 h 606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374" h="606747">
                  <a:moveTo>
                    <a:pt x="1438" y="373385"/>
                  </a:moveTo>
                  <a:cubicBezTo>
                    <a:pt x="-12849" y="344810"/>
                    <a:pt x="83988" y="434822"/>
                    <a:pt x="87163" y="373385"/>
                  </a:cubicBezTo>
                  <a:cubicBezTo>
                    <a:pt x="90338" y="311948"/>
                    <a:pt x="-8086" y="53500"/>
                    <a:pt x="20489" y="4763"/>
                  </a:cubicBezTo>
                  <a:lnTo>
                    <a:pt x="130024" y="0"/>
                  </a:lnTo>
                  <a:cubicBezTo>
                    <a:pt x="158599" y="48737"/>
                    <a:pt x="222893" y="311154"/>
                    <a:pt x="258612" y="373385"/>
                  </a:cubicBezTo>
                  <a:cubicBezTo>
                    <a:pt x="294331" y="435616"/>
                    <a:pt x="358624" y="344810"/>
                    <a:pt x="344337" y="373385"/>
                  </a:cubicBezTo>
                  <a:lnTo>
                    <a:pt x="244326" y="606747"/>
                  </a:lnTo>
                  <a:lnTo>
                    <a:pt x="1438" y="3733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Arrow: Down 52">
              <a:extLst>
                <a:ext uri="{FF2B5EF4-FFF2-40B4-BE49-F238E27FC236}">
                  <a16:creationId xmlns:a16="http://schemas.microsoft.com/office/drawing/2014/main" id="{2BD4D3CF-627F-484D-95AD-22B6E5A97546}"/>
                </a:ext>
              </a:extLst>
            </p:cNvPr>
            <p:cNvSpPr/>
            <p:nvPr/>
          </p:nvSpPr>
          <p:spPr>
            <a:xfrm>
              <a:off x="4447000" y="4059790"/>
              <a:ext cx="346374" cy="606747"/>
            </a:xfrm>
            <a:custGeom>
              <a:avLst/>
              <a:gdLst>
                <a:gd name="connsiteX0" fmla="*/ 0 w 342899"/>
                <a:gd name="connsiteY0" fmla="*/ 292423 h 463872"/>
                <a:gd name="connsiteX1" fmla="*/ 85725 w 342899"/>
                <a:gd name="connsiteY1" fmla="*/ 292423 h 463872"/>
                <a:gd name="connsiteX2" fmla="*/ 85725 w 342899"/>
                <a:gd name="connsiteY2" fmla="*/ 0 h 463872"/>
                <a:gd name="connsiteX3" fmla="*/ 257174 w 342899"/>
                <a:gd name="connsiteY3" fmla="*/ 0 h 463872"/>
                <a:gd name="connsiteX4" fmla="*/ 257174 w 342899"/>
                <a:gd name="connsiteY4" fmla="*/ 292423 h 463872"/>
                <a:gd name="connsiteX5" fmla="*/ 342899 w 342899"/>
                <a:gd name="connsiteY5" fmla="*/ 292423 h 463872"/>
                <a:gd name="connsiteX6" fmla="*/ 171450 w 342899"/>
                <a:gd name="connsiteY6" fmla="*/ 463872 h 463872"/>
                <a:gd name="connsiteX7" fmla="*/ 0 w 342899"/>
                <a:gd name="connsiteY7" fmla="*/ 292423 h 463872"/>
                <a:gd name="connsiteX0" fmla="*/ 0 w 344498"/>
                <a:gd name="connsiteY0" fmla="*/ 292423 h 463872"/>
                <a:gd name="connsiteX1" fmla="*/ 85725 w 344498"/>
                <a:gd name="connsiteY1" fmla="*/ 292423 h 463872"/>
                <a:gd name="connsiteX2" fmla="*/ 85725 w 344498"/>
                <a:gd name="connsiteY2" fmla="*/ 0 h 463872"/>
                <a:gd name="connsiteX3" fmla="*/ 257174 w 344498"/>
                <a:gd name="connsiteY3" fmla="*/ 0 h 463872"/>
                <a:gd name="connsiteX4" fmla="*/ 257174 w 344498"/>
                <a:gd name="connsiteY4" fmla="*/ 292423 h 463872"/>
                <a:gd name="connsiteX5" fmla="*/ 342899 w 344498"/>
                <a:gd name="connsiteY5" fmla="*/ 292423 h 463872"/>
                <a:gd name="connsiteX6" fmla="*/ 171450 w 344498"/>
                <a:gd name="connsiteY6" fmla="*/ 463872 h 463872"/>
                <a:gd name="connsiteX7" fmla="*/ 0 w 344498"/>
                <a:gd name="connsiteY7" fmla="*/ 292423 h 463872"/>
                <a:gd name="connsiteX0" fmla="*/ 1599 w 346097"/>
                <a:gd name="connsiteY0" fmla="*/ 292423 h 463872"/>
                <a:gd name="connsiteX1" fmla="*/ 87324 w 346097"/>
                <a:gd name="connsiteY1" fmla="*/ 292423 h 463872"/>
                <a:gd name="connsiteX2" fmla="*/ 87324 w 346097"/>
                <a:gd name="connsiteY2" fmla="*/ 0 h 463872"/>
                <a:gd name="connsiteX3" fmla="*/ 258773 w 346097"/>
                <a:gd name="connsiteY3" fmla="*/ 0 h 463872"/>
                <a:gd name="connsiteX4" fmla="*/ 258773 w 346097"/>
                <a:gd name="connsiteY4" fmla="*/ 292423 h 463872"/>
                <a:gd name="connsiteX5" fmla="*/ 344498 w 346097"/>
                <a:gd name="connsiteY5" fmla="*/ 292423 h 463872"/>
                <a:gd name="connsiteX6" fmla="*/ 173049 w 346097"/>
                <a:gd name="connsiteY6" fmla="*/ 463872 h 463872"/>
                <a:gd name="connsiteX7" fmla="*/ 1599 w 346097"/>
                <a:gd name="connsiteY7" fmla="*/ 292423 h 463872"/>
                <a:gd name="connsiteX0" fmla="*/ 1785 w 346283"/>
                <a:gd name="connsiteY0" fmla="*/ 325760 h 497209"/>
                <a:gd name="connsiteX1" fmla="*/ 87510 w 346283"/>
                <a:gd name="connsiteY1" fmla="*/ 325760 h 497209"/>
                <a:gd name="connsiteX2" fmla="*/ 149423 w 346283"/>
                <a:gd name="connsiteY2" fmla="*/ 0 h 497209"/>
                <a:gd name="connsiteX3" fmla="*/ 258959 w 346283"/>
                <a:gd name="connsiteY3" fmla="*/ 33337 h 497209"/>
                <a:gd name="connsiteX4" fmla="*/ 258959 w 346283"/>
                <a:gd name="connsiteY4" fmla="*/ 325760 h 497209"/>
                <a:gd name="connsiteX5" fmla="*/ 344684 w 346283"/>
                <a:gd name="connsiteY5" fmla="*/ 325760 h 497209"/>
                <a:gd name="connsiteX6" fmla="*/ 173235 w 346283"/>
                <a:gd name="connsiteY6" fmla="*/ 497209 h 497209"/>
                <a:gd name="connsiteX7" fmla="*/ 1785 w 346283"/>
                <a:gd name="connsiteY7" fmla="*/ 325760 h 497209"/>
                <a:gd name="connsiteX0" fmla="*/ 1785 w 346153"/>
                <a:gd name="connsiteY0" fmla="*/ 335285 h 506734"/>
                <a:gd name="connsiteX1" fmla="*/ 87510 w 346153"/>
                <a:gd name="connsiteY1" fmla="*/ 335285 h 506734"/>
                <a:gd name="connsiteX2" fmla="*/ 149423 w 346153"/>
                <a:gd name="connsiteY2" fmla="*/ 9525 h 506734"/>
                <a:gd name="connsiteX3" fmla="*/ 311346 w 346153"/>
                <a:gd name="connsiteY3" fmla="*/ 0 h 506734"/>
                <a:gd name="connsiteX4" fmla="*/ 258959 w 346153"/>
                <a:gd name="connsiteY4" fmla="*/ 335285 h 506734"/>
                <a:gd name="connsiteX5" fmla="*/ 344684 w 346153"/>
                <a:gd name="connsiteY5" fmla="*/ 335285 h 506734"/>
                <a:gd name="connsiteX6" fmla="*/ 173235 w 346153"/>
                <a:gd name="connsiteY6" fmla="*/ 506734 h 506734"/>
                <a:gd name="connsiteX7" fmla="*/ 1785 w 346153"/>
                <a:gd name="connsiteY7" fmla="*/ 335285 h 506734"/>
                <a:gd name="connsiteX0" fmla="*/ 1785 w 346153"/>
                <a:gd name="connsiteY0" fmla="*/ 335285 h 568647"/>
                <a:gd name="connsiteX1" fmla="*/ 87510 w 346153"/>
                <a:gd name="connsiteY1" fmla="*/ 335285 h 568647"/>
                <a:gd name="connsiteX2" fmla="*/ 149423 w 346153"/>
                <a:gd name="connsiteY2" fmla="*/ 9525 h 568647"/>
                <a:gd name="connsiteX3" fmla="*/ 311346 w 346153"/>
                <a:gd name="connsiteY3" fmla="*/ 0 h 568647"/>
                <a:gd name="connsiteX4" fmla="*/ 258959 w 346153"/>
                <a:gd name="connsiteY4" fmla="*/ 335285 h 568647"/>
                <a:gd name="connsiteX5" fmla="*/ 344684 w 346153"/>
                <a:gd name="connsiteY5" fmla="*/ 335285 h 568647"/>
                <a:gd name="connsiteX6" fmla="*/ 244673 w 346153"/>
                <a:gd name="connsiteY6" fmla="*/ 568647 h 568647"/>
                <a:gd name="connsiteX7" fmla="*/ 1785 w 346153"/>
                <a:gd name="connsiteY7" fmla="*/ 335285 h 568647"/>
                <a:gd name="connsiteX0" fmla="*/ 1438 w 345806"/>
                <a:gd name="connsiteY0" fmla="*/ 368622 h 601984"/>
                <a:gd name="connsiteX1" fmla="*/ 87163 w 345806"/>
                <a:gd name="connsiteY1" fmla="*/ 368622 h 601984"/>
                <a:gd name="connsiteX2" fmla="*/ 20489 w 345806"/>
                <a:gd name="connsiteY2" fmla="*/ 0 h 601984"/>
                <a:gd name="connsiteX3" fmla="*/ 310999 w 345806"/>
                <a:gd name="connsiteY3" fmla="*/ 33337 h 601984"/>
                <a:gd name="connsiteX4" fmla="*/ 258612 w 345806"/>
                <a:gd name="connsiteY4" fmla="*/ 368622 h 601984"/>
                <a:gd name="connsiteX5" fmla="*/ 344337 w 345806"/>
                <a:gd name="connsiteY5" fmla="*/ 368622 h 601984"/>
                <a:gd name="connsiteX6" fmla="*/ 244326 w 345806"/>
                <a:gd name="connsiteY6" fmla="*/ 601984 h 601984"/>
                <a:gd name="connsiteX7" fmla="*/ 1438 w 345806"/>
                <a:gd name="connsiteY7" fmla="*/ 368622 h 601984"/>
                <a:gd name="connsiteX0" fmla="*/ 1438 w 346374"/>
                <a:gd name="connsiteY0" fmla="*/ 373385 h 606747"/>
                <a:gd name="connsiteX1" fmla="*/ 87163 w 346374"/>
                <a:gd name="connsiteY1" fmla="*/ 373385 h 606747"/>
                <a:gd name="connsiteX2" fmla="*/ 20489 w 346374"/>
                <a:gd name="connsiteY2" fmla="*/ 4763 h 606747"/>
                <a:gd name="connsiteX3" fmla="*/ 130024 w 346374"/>
                <a:gd name="connsiteY3" fmla="*/ 0 h 606747"/>
                <a:gd name="connsiteX4" fmla="*/ 258612 w 346374"/>
                <a:gd name="connsiteY4" fmla="*/ 373385 h 606747"/>
                <a:gd name="connsiteX5" fmla="*/ 344337 w 346374"/>
                <a:gd name="connsiteY5" fmla="*/ 373385 h 606747"/>
                <a:gd name="connsiteX6" fmla="*/ 244326 w 346374"/>
                <a:gd name="connsiteY6" fmla="*/ 606747 h 606747"/>
                <a:gd name="connsiteX7" fmla="*/ 1438 w 346374"/>
                <a:gd name="connsiteY7" fmla="*/ 373385 h 606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374" h="606747">
                  <a:moveTo>
                    <a:pt x="1438" y="373385"/>
                  </a:moveTo>
                  <a:cubicBezTo>
                    <a:pt x="-12849" y="344810"/>
                    <a:pt x="83988" y="434822"/>
                    <a:pt x="87163" y="373385"/>
                  </a:cubicBezTo>
                  <a:cubicBezTo>
                    <a:pt x="90338" y="311948"/>
                    <a:pt x="-8086" y="53500"/>
                    <a:pt x="20489" y="4763"/>
                  </a:cubicBezTo>
                  <a:lnTo>
                    <a:pt x="130024" y="0"/>
                  </a:lnTo>
                  <a:cubicBezTo>
                    <a:pt x="158599" y="48737"/>
                    <a:pt x="222893" y="311154"/>
                    <a:pt x="258612" y="373385"/>
                  </a:cubicBezTo>
                  <a:cubicBezTo>
                    <a:pt x="294331" y="435616"/>
                    <a:pt x="358624" y="344810"/>
                    <a:pt x="344337" y="373385"/>
                  </a:cubicBezTo>
                  <a:lnTo>
                    <a:pt x="244326" y="606747"/>
                  </a:lnTo>
                  <a:lnTo>
                    <a:pt x="1438" y="3733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4EECBD7C-AA82-4D72-B366-EBF754C327D7}"/>
                    </a:ext>
                  </a:extLst>
                </p:cNvPr>
                <p:cNvSpPr txBox="1"/>
                <p:nvPr/>
              </p:nvSpPr>
              <p:spPr>
                <a:xfrm>
                  <a:off x="3604262" y="2590095"/>
                  <a:ext cx="2216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4EECBD7C-AA82-4D72-B366-EBF754C327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4262" y="2590095"/>
                  <a:ext cx="221673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5556" r="-94444" b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F346889F-EF77-4DA4-BE7B-26C60DA0C43D}"/>
                    </a:ext>
                  </a:extLst>
                </p:cNvPr>
                <p:cNvSpPr txBox="1"/>
                <p:nvPr/>
              </p:nvSpPr>
              <p:spPr>
                <a:xfrm>
                  <a:off x="4759072" y="4412911"/>
                  <a:ext cx="2216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F346889F-EF77-4DA4-BE7B-26C60DA0C4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9072" y="4412911"/>
                  <a:ext cx="221673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5405" r="-75676" b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9C55D95-7536-4187-A2BD-46B5126DA261}"/>
              </a:ext>
            </a:extLst>
          </p:cNvPr>
          <p:cNvGrpSpPr/>
          <p:nvPr/>
        </p:nvGrpSpPr>
        <p:grpSpPr>
          <a:xfrm>
            <a:off x="7402728" y="1332873"/>
            <a:ext cx="4123362" cy="3310817"/>
            <a:chOff x="2456872" y="1905528"/>
            <a:chExt cx="4123362" cy="3310817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FF4725C-A7A4-4B2B-A6E1-0193C85908F4}"/>
                </a:ext>
              </a:extLst>
            </p:cNvPr>
            <p:cNvCxnSpPr>
              <a:cxnSpLocks/>
            </p:cNvCxnSpPr>
            <p:nvPr/>
          </p:nvCxnSpPr>
          <p:spPr>
            <a:xfrm>
              <a:off x="2918691" y="4793673"/>
              <a:ext cx="36116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B165CD2-B9EA-45A9-9A1F-E49C55894F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8691" y="1905528"/>
              <a:ext cx="0" cy="2888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FB2B901A-84AC-4B4C-A445-66177BCC886A}"/>
                    </a:ext>
                  </a:extLst>
                </p:cNvPr>
                <p:cNvSpPr txBox="1"/>
                <p:nvPr/>
              </p:nvSpPr>
              <p:spPr>
                <a:xfrm>
                  <a:off x="2456872" y="1905528"/>
                  <a:ext cx="2216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D076E5B-7CE7-45D5-ACB0-E5A886EACC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6872" y="1905528"/>
                  <a:ext cx="221673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4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EC058A6-A448-40C6-BB8D-428795F89432}"/>
                    </a:ext>
                  </a:extLst>
                </p:cNvPr>
                <p:cNvSpPr txBox="1"/>
                <p:nvPr/>
              </p:nvSpPr>
              <p:spPr>
                <a:xfrm>
                  <a:off x="6358561" y="4847013"/>
                  <a:ext cx="2216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C520952-6B4D-47F0-B749-F44F6EA29A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8561" y="4847013"/>
                  <a:ext cx="221673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4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880FEC4-4E43-46E3-B038-B3D23E4A108E}"/>
                </a:ext>
              </a:extLst>
            </p:cNvPr>
            <p:cNvGrpSpPr/>
            <p:nvPr/>
          </p:nvGrpSpPr>
          <p:grpSpPr>
            <a:xfrm>
              <a:off x="3373626" y="2274860"/>
              <a:ext cx="2510293" cy="2597001"/>
              <a:chOff x="3526026" y="2274860"/>
              <a:chExt cx="2510293" cy="2597001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996B8E0F-F8F2-4BF7-8509-8A6F9D3AFD0F}"/>
                  </a:ext>
                </a:extLst>
              </p:cNvPr>
              <p:cNvGrpSpPr/>
              <p:nvPr/>
            </p:nvGrpSpPr>
            <p:grpSpPr>
              <a:xfrm>
                <a:off x="3526026" y="2274860"/>
                <a:ext cx="2510293" cy="2597001"/>
                <a:chOff x="7457946" y="1348318"/>
                <a:chExt cx="2510293" cy="2597001"/>
              </a:xfrm>
            </p:grpSpPr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56AB230F-96CF-40CC-B0F7-378A5BDD8655}"/>
                    </a:ext>
                  </a:extLst>
                </p:cNvPr>
                <p:cNvSpPr/>
                <p:nvPr/>
              </p:nvSpPr>
              <p:spPr>
                <a:xfrm rot="20074816">
                  <a:off x="7457946" y="1348318"/>
                  <a:ext cx="1126174" cy="1268348"/>
                </a:xfrm>
                <a:custGeom>
                  <a:avLst/>
                  <a:gdLst>
                    <a:gd name="connsiteX0" fmla="*/ 0 w 1450109"/>
                    <a:gd name="connsiteY0" fmla="*/ 0 h 2798618"/>
                    <a:gd name="connsiteX1" fmla="*/ 471055 w 1450109"/>
                    <a:gd name="connsiteY1" fmla="*/ 1597891 h 2798618"/>
                    <a:gd name="connsiteX2" fmla="*/ 1450109 w 1450109"/>
                    <a:gd name="connsiteY2" fmla="*/ 2798618 h 2798618"/>
                    <a:gd name="connsiteX0" fmla="*/ 0 w 685665"/>
                    <a:gd name="connsiteY0" fmla="*/ 0 h 1997367"/>
                    <a:gd name="connsiteX1" fmla="*/ 471055 w 685665"/>
                    <a:gd name="connsiteY1" fmla="*/ 1597891 h 1997367"/>
                    <a:gd name="connsiteX2" fmla="*/ 685665 w 685665"/>
                    <a:gd name="connsiteY2" fmla="*/ 1997367 h 1997367"/>
                    <a:gd name="connsiteX0" fmla="*/ 0 w 685665"/>
                    <a:gd name="connsiteY0" fmla="*/ 0 h 1997367"/>
                    <a:gd name="connsiteX1" fmla="*/ 685665 w 685665"/>
                    <a:gd name="connsiteY1" fmla="*/ 1997367 h 1997367"/>
                    <a:gd name="connsiteX0" fmla="*/ 0 w 685665"/>
                    <a:gd name="connsiteY0" fmla="*/ 0 h 1997367"/>
                    <a:gd name="connsiteX1" fmla="*/ 685665 w 685665"/>
                    <a:gd name="connsiteY1" fmla="*/ 1997367 h 1997367"/>
                    <a:gd name="connsiteX0" fmla="*/ 0 w 685665"/>
                    <a:gd name="connsiteY0" fmla="*/ 0 h 1997367"/>
                    <a:gd name="connsiteX1" fmla="*/ 685665 w 685665"/>
                    <a:gd name="connsiteY1" fmla="*/ 1997367 h 1997367"/>
                    <a:gd name="connsiteX0" fmla="*/ 0 w 685665"/>
                    <a:gd name="connsiteY0" fmla="*/ 0 h 1997367"/>
                    <a:gd name="connsiteX1" fmla="*/ 685665 w 685665"/>
                    <a:gd name="connsiteY1" fmla="*/ 1997367 h 1997367"/>
                    <a:gd name="connsiteX0" fmla="*/ 0 w 724082"/>
                    <a:gd name="connsiteY0" fmla="*/ 0 h 1551173"/>
                    <a:gd name="connsiteX1" fmla="*/ 724082 w 724082"/>
                    <a:gd name="connsiteY1" fmla="*/ 1551174 h 1551173"/>
                    <a:gd name="connsiteX0" fmla="*/ 0 w 724082"/>
                    <a:gd name="connsiteY0" fmla="*/ 0 h 1551175"/>
                    <a:gd name="connsiteX1" fmla="*/ 724082 w 724082"/>
                    <a:gd name="connsiteY1" fmla="*/ 1551174 h 1551175"/>
                    <a:gd name="connsiteX0" fmla="*/ 0 w 724082"/>
                    <a:gd name="connsiteY0" fmla="*/ 0 h 1551173"/>
                    <a:gd name="connsiteX1" fmla="*/ 724082 w 724082"/>
                    <a:gd name="connsiteY1" fmla="*/ 1551174 h 1551173"/>
                    <a:gd name="connsiteX0" fmla="*/ 0 w 1091762"/>
                    <a:gd name="connsiteY0" fmla="*/ 0 h 1991231"/>
                    <a:gd name="connsiteX1" fmla="*/ 1091762 w 1091762"/>
                    <a:gd name="connsiteY1" fmla="*/ 1991230 h 1991231"/>
                    <a:gd name="connsiteX0" fmla="*/ 0 w 1091762"/>
                    <a:gd name="connsiteY0" fmla="*/ 0 h 1991229"/>
                    <a:gd name="connsiteX1" fmla="*/ 1091762 w 1091762"/>
                    <a:gd name="connsiteY1" fmla="*/ 1991230 h 1991229"/>
                    <a:gd name="connsiteX0" fmla="*/ 0 w 1126174"/>
                    <a:gd name="connsiteY0" fmla="*/ 0 h 2017241"/>
                    <a:gd name="connsiteX1" fmla="*/ 1126174 w 1126174"/>
                    <a:gd name="connsiteY1" fmla="*/ 2017241 h 2017241"/>
                    <a:gd name="connsiteX0" fmla="*/ 0 w 1126174"/>
                    <a:gd name="connsiteY0" fmla="*/ 0 h 2017241"/>
                    <a:gd name="connsiteX1" fmla="*/ 1126174 w 1126174"/>
                    <a:gd name="connsiteY1" fmla="*/ 2017241 h 2017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26174" h="2017241">
                      <a:moveTo>
                        <a:pt x="0" y="0"/>
                      </a:moveTo>
                      <a:cubicBezTo>
                        <a:pt x="4778" y="172913"/>
                        <a:pt x="337003" y="1294985"/>
                        <a:pt x="1126174" y="201724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4142ED02-FE37-430B-B57C-E688682E2C23}"/>
                    </a:ext>
                  </a:extLst>
                </p:cNvPr>
                <p:cNvSpPr/>
                <p:nvPr/>
              </p:nvSpPr>
              <p:spPr>
                <a:xfrm rot="20074816">
                  <a:off x="7527065" y="1563699"/>
                  <a:ext cx="227613" cy="1705356"/>
                </a:xfrm>
                <a:custGeom>
                  <a:avLst/>
                  <a:gdLst>
                    <a:gd name="connsiteX0" fmla="*/ 0 w 1450109"/>
                    <a:gd name="connsiteY0" fmla="*/ 0 h 2798618"/>
                    <a:gd name="connsiteX1" fmla="*/ 471055 w 1450109"/>
                    <a:gd name="connsiteY1" fmla="*/ 1597891 h 2798618"/>
                    <a:gd name="connsiteX2" fmla="*/ 1450109 w 1450109"/>
                    <a:gd name="connsiteY2" fmla="*/ 2798618 h 2798618"/>
                    <a:gd name="connsiteX0" fmla="*/ 0 w 685665"/>
                    <a:gd name="connsiteY0" fmla="*/ 0 h 1997367"/>
                    <a:gd name="connsiteX1" fmla="*/ 471055 w 685665"/>
                    <a:gd name="connsiteY1" fmla="*/ 1597891 h 1997367"/>
                    <a:gd name="connsiteX2" fmla="*/ 685665 w 685665"/>
                    <a:gd name="connsiteY2" fmla="*/ 1997367 h 1997367"/>
                    <a:gd name="connsiteX0" fmla="*/ 0 w 685665"/>
                    <a:gd name="connsiteY0" fmla="*/ 0 h 1997367"/>
                    <a:gd name="connsiteX1" fmla="*/ 685665 w 685665"/>
                    <a:gd name="connsiteY1" fmla="*/ 1997367 h 1997367"/>
                    <a:gd name="connsiteX0" fmla="*/ 0 w 685665"/>
                    <a:gd name="connsiteY0" fmla="*/ 0 h 1997367"/>
                    <a:gd name="connsiteX1" fmla="*/ 685665 w 685665"/>
                    <a:gd name="connsiteY1" fmla="*/ 1997367 h 1997367"/>
                    <a:gd name="connsiteX0" fmla="*/ 0 w 685665"/>
                    <a:gd name="connsiteY0" fmla="*/ 0 h 1997367"/>
                    <a:gd name="connsiteX1" fmla="*/ 685665 w 685665"/>
                    <a:gd name="connsiteY1" fmla="*/ 1997367 h 1997367"/>
                    <a:gd name="connsiteX0" fmla="*/ 0 w 685665"/>
                    <a:gd name="connsiteY0" fmla="*/ 0 h 1997367"/>
                    <a:gd name="connsiteX1" fmla="*/ 685665 w 685665"/>
                    <a:gd name="connsiteY1" fmla="*/ 1997367 h 1997367"/>
                    <a:gd name="connsiteX0" fmla="*/ 101697 w 253837"/>
                    <a:gd name="connsiteY0" fmla="*/ 0 h 2712280"/>
                    <a:gd name="connsiteX1" fmla="*/ 253837 w 253837"/>
                    <a:gd name="connsiteY1" fmla="*/ 2712279 h 2712280"/>
                    <a:gd name="connsiteX0" fmla="*/ 13101 w 165241"/>
                    <a:gd name="connsiteY0" fmla="*/ 0 h 2712278"/>
                    <a:gd name="connsiteX1" fmla="*/ 165241 w 165241"/>
                    <a:gd name="connsiteY1" fmla="*/ 2712279 h 2712278"/>
                    <a:gd name="connsiteX0" fmla="*/ 75473 w 227613"/>
                    <a:gd name="connsiteY0" fmla="*/ 0 h 2712280"/>
                    <a:gd name="connsiteX1" fmla="*/ 227613 w 227613"/>
                    <a:gd name="connsiteY1" fmla="*/ 2712279 h 27122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27613" h="2712280">
                      <a:moveTo>
                        <a:pt x="75473" y="0"/>
                      </a:moveTo>
                      <a:cubicBezTo>
                        <a:pt x="-29430" y="598784"/>
                        <a:pt x="-62276" y="1601456"/>
                        <a:pt x="227613" y="2712279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C6F1352C-F071-46DA-94AB-4A2A5E202AC1}"/>
                    </a:ext>
                  </a:extLst>
                </p:cNvPr>
                <p:cNvSpPr/>
                <p:nvPr/>
              </p:nvSpPr>
              <p:spPr>
                <a:xfrm>
                  <a:off x="8791107" y="2308818"/>
                  <a:ext cx="1177132" cy="1258887"/>
                </a:xfrm>
                <a:custGeom>
                  <a:avLst/>
                  <a:gdLst>
                    <a:gd name="connsiteX0" fmla="*/ 4899 w 23949"/>
                    <a:gd name="connsiteY0" fmla="*/ 0 h 990600"/>
                    <a:gd name="connsiteX1" fmla="*/ 137 w 23949"/>
                    <a:gd name="connsiteY1" fmla="*/ 766762 h 990600"/>
                    <a:gd name="connsiteX2" fmla="*/ 9662 w 23949"/>
                    <a:gd name="connsiteY2" fmla="*/ 766762 h 990600"/>
                    <a:gd name="connsiteX3" fmla="*/ 23949 w 23949"/>
                    <a:gd name="connsiteY3" fmla="*/ 990600 h 990600"/>
                    <a:gd name="connsiteX4" fmla="*/ 23949 w 23949"/>
                    <a:gd name="connsiteY4" fmla="*/ 990600 h 990600"/>
                    <a:gd name="connsiteX0" fmla="*/ 5761 w 24811"/>
                    <a:gd name="connsiteY0" fmla="*/ 0 h 990600"/>
                    <a:gd name="connsiteX1" fmla="*/ 999 w 24811"/>
                    <a:gd name="connsiteY1" fmla="*/ 766762 h 990600"/>
                    <a:gd name="connsiteX2" fmla="*/ 24811 w 24811"/>
                    <a:gd name="connsiteY2" fmla="*/ 990600 h 990600"/>
                    <a:gd name="connsiteX3" fmla="*/ 24811 w 24811"/>
                    <a:gd name="connsiteY3" fmla="*/ 990600 h 990600"/>
                    <a:gd name="connsiteX0" fmla="*/ 0 w 19050"/>
                    <a:gd name="connsiteY0" fmla="*/ 0 h 990600"/>
                    <a:gd name="connsiteX1" fmla="*/ 19050 w 19050"/>
                    <a:gd name="connsiteY1" fmla="*/ 990600 h 990600"/>
                    <a:gd name="connsiteX2" fmla="*/ 19050 w 19050"/>
                    <a:gd name="connsiteY2" fmla="*/ 990600 h 990600"/>
                    <a:gd name="connsiteX0" fmla="*/ 0 w 19050"/>
                    <a:gd name="connsiteY0" fmla="*/ 0 h 990600"/>
                    <a:gd name="connsiteX1" fmla="*/ 19050 w 19050"/>
                    <a:gd name="connsiteY1" fmla="*/ 990600 h 990600"/>
                    <a:gd name="connsiteX2" fmla="*/ 19050 w 19050"/>
                    <a:gd name="connsiteY2" fmla="*/ 990600 h 990600"/>
                    <a:gd name="connsiteX0" fmla="*/ 74241 w 93291"/>
                    <a:gd name="connsiteY0" fmla="*/ 0 h 990600"/>
                    <a:gd name="connsiteX1" fmla="*/ 93291 w 93291"/>
                    <a:gd name="connsiteY1" fmla="*/ 990600 h 990600"/>
                    <a:gd name="connsiteX2" fmla="*/ 93291 w 93291"/>
                    <a:gd name="connsiteY2" fmla="*/ 990600 h 990600"/>
                    <a:gd name="connsiteX0" fmla="*/ 122677 w 141727"/>
                    <a:gd name="connsiteY0" fmla="*/ 0 h 990600"/>
                    <a:gd name="connsiteX1" fmla="*/ 141727 w 141727"/>
                    <a:gd name="connsiteY1" fmla="*/ 990600 h 990600"/>
                    <a:gd name="connsiteX2" fmla="*/ 141727 w 141727"/>
                    <a:gd name="connsiteY2" fmla="*/ 990600 h 990600"/>
                    <a:gd name="connsiteX0" fmla="*/ 92207 w 111257"/>
                    <a:gd name="connsiteY0" fmla="*/ 0 h 990600"/>
                    <a:gd name="connsiteX1" fmla="*/ 111257 w 111257"/>
                    <a:gd name="connsiteY1" fmla="*/ 990600 h 990600"/>
                    <a:gd name="connsiteX2" fmla="*/ 111257 w 111257"/>
                    <a:gd name="connsiteY2" fmla="*/ 990600 h 990600"/>
                    <a:gd name="connsiteX0" fmla="*/ 92207 w 111257"/>
                    <a:gd name="connsiteY0" fmla="*/ 0 h 990600"/>
                    <a:gd name="connsiteX1" fmla="*/ 111257 w 111257"/>
                    <a:gd name="connsiteY1" fmla="*/ 990600 h 990600"/>
                    <a:gd name="connsiteX2" fmla="*/ 111257 w 111257"/>
                    <a:gd name="connsiteY2" fmla="*/ 990600 h 990600"/>
                    <a:gd name="connsiteX0" fmla="*/ 80187 w 99237"/>
                    <a:gd name="connsiteY0" fmla="*/ 0 h 990600"/>
                    <a:gd name="connsiteX1" fmla="*/ 99237 w 99237"/>
                    <a:gd name="connsiteY1" fmla="*/ 990600 h 990600"/>
                    <a:gd name="connsiteX2" fmla="*/ 99237 w 99237"/>
                    <a:gd name="connsiteY2" fmla="*/ 990600 h 990600"/>
                    <a:gd name="connsiteX0" fmla="*/ 80187 w 99237"/>
                    <a:gd name="connsiteY0" fmla="*/ 0 h 990600"/>
                    <a:gd name="connsiteX1" fmla="*/ 99237 w 99237"/>
                    <a:gd name="connsiteY1" fmla="*/ 990600 h 990600"/>
                    <a:gd name="connsiteX2" fmla="*/ 99237 w 99237"/>
                    <a:gd name="connsiteY2" fmla="*/ 990600 h 990600"/>
                    <a:gd name="connsiteX0" fmla="*/ 80187 w 232587"/>
                    <a:gd name="connsiteY0" fmla="*/ 0 h 1004887"/>
                    <a:gd name="connsiteX1" fmla="*/ 99237 w 232587"/>
                    <a:gd name="connsiteY1" fmla="*/ 990600 h 1004887"/>
                    <a:gd name="connsiteX2" fmla="*/ 232587 w 232587"/>
                    <a:gd name="connsiteY2" fmla="*/ 1004887 h 1004887"/>
                    <a:gd name="connsiteX0" fmla="*/ 0 w 152400"/>
                    <a:gd name="connsiteY0" fmla="*/ 0 h 1004887"/>
                    <a:gd name="connsiteX1" fmla="*/ 152400 w 152400"/>
                    <a:gd name="connsiteY1" fmla="*/ 1004887 h 1004887"/>
                    <a:gd name="connsiteX0" fmla="*/ 0 w 152400"/>
                    <a:gd name="connsiteY0" fmla="*/ 0 h 1004887"/>
                    <a:gd name="connsiteX1" fmla="*/ 152400 w 152400"/>
                    <a:gd name="connsiteY1" fmla="*/ 1004887 h 1004887"/>
                    <a:gd name="connsiteX0" fmla="*/ 0 w 152400"/>
                    <a:gd name="connsiteY0" fmla="*/ 0 h 1004887"/>
                    <a:gd name="connsiteX1" fmla="*/ 152400 w 152400"/>
                    <a:gd name="connsiteY1" fmla="*/ 1004887 h 1004887"/>
                    <a:gd name="connsiteX0" fmla="*/ 45435 w 197835"/>
                    <a:gd name="connsiteY0" fmla="*/ 0 h 1004887"/>
                    <a:gd name="connsiteX1" fmla="*/ 197835 w 197835"/>
                    <a:gd name="connsiteY1" fmla="*/ 1004887 h 1004887"/>
                    <a:gd name="connsiteX0" fmla="*/ 40296 w 209365"/>
                    <a:gd name="connsiteY0" fmla="*/ 0 h 1064418"/>
                    <a:gd name="connsiteX1" fmla="*/ 209365 w 209365"/>
                    <a:gd name="connsiteY1" fmla="*/ 1064418 h 1064418"/>
                    <a:gd name="connsiteX0" fmla="*/ 11834 w 423791"/>
                    <a:gd name="connsiteY0" fmla="*/ 0 h 1052512"/>
                    <a:gd name="connsiteX1" fmla="*/ 423791 w 423791"/>
                    <a:gd name="connsiteY1" fmla="*/ 1052512 h 1052512"/>
                    <a:gd name="connsiteX0" fmla="*/ 23124 w 435081"/>
                    <a:gd name="connsiteY0" fmla="*/ 0 h 1052512"/>
                    <a:gd name="connsiteX1" fmla="*/ 435081 w 435081"/>
                    <a:gd name="connsiteY1" fmla="*/ 1052512 h 1052512"/>
                    <a:gd name="connsiteX0" fmla="*/ 43347 w 455304"/>
                    <a:gd name="connsiteY0" fmla="*/ 0 h 1052512"/>
                    <a:gd name="connsiteX1" fmla="*/ 455304 w 455304"/>
                    <a:gd name="connsiteY1" fmla="*/ 1052512 h 1052512"/>
                    <a:gd name="connsiteX0" fmla="*/ 127155 w 329562"/>
                    <a:gd name="connsiteY0" fmla="*/ 0 h 976312"/>
                    <a:gd name="connsiteX1" fmla="*/ 329562 w 329562"/>
                    <a:gd name="connsiteY1" fmla="*/ 976312 h 976312"/>
                    <a:gd name="connsiteX0" fmla="*/ 19719 w 222126"/>
                    <a:gd name="connsiteY0" fmla="*/ 0 h 976312"/>
                    <a:gd name="connsiteX1" fmla="*/ 222126 w 222126"/>
                    <a:gd name="connsiteY1" fmla="*/ 976312 h 976312"/>
                    <a:gd name="connsiteX0" fmla="*/ 3064 w 1180196"/>
                    <a:gd name="connsiteY0" fmla="*/ 0 h 1258887"/>
                    <a:gd name="connsiteX1" fmla="*/ 1180196 w 1180196"/>
                    <a:gd name="connsiteY1" fmla="*/ 1258887 h 1258887"/>
                    <a:gd name="connsiteX0" fmla="*/ 0 w 1177132"/>
                    <a:gd name="connsiteY0" fmla="*/ 0 h 1258887"/>
                    <a:gd name="connsiteX1" fmla="*/ 1177132 w 1177132"/>
                    <a:gd name="connsiteY1" fmla="*/ 1258887 h 1258887"/>
                    <a:gd name="connsiteX0" fmla="*/ 0 w 1177132"/>
                    <a:gd name="connsiteY0" fmla="*/ 0 h 1258887"/>
                    <a:gd name="connsiteX1" fmla="*/ 1177132 w 1177132"/>
                    <a:gd name="connsiteY1" fmla="*/ 1258887 h 1258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77132" h="1258887">
                      <a:moveTo>
                        <a:pt x="0" y="0"/>
                      </a:moveTo>
                      <a:cubicBezTo>
                        <a:pt x="252412" y="496887"/>
                        <a:pt x="987425" y="1169193"/>
                        <a:pt x="1177132" y="125888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699CA2E3-7C36-4897-8898-E4CE7A0ECB80}"/>
                    </a:ext>
                  </a:extLst>
                </p:cNvPr>
                <p:cNvSpPr/>
                <p:nvPr/>
              </p:nvSpPr>
              <p:spPr>
                <a:xfrm rot="20074816">
                  <a:off x="8287355" y="2765530"/>
                  <a:ext cx="1489035" cy="1179789"/>
                </a:xfrm>
                <a:custGeom>
                  <a:avLst/>
                  <a:gdLst>
                    <a:gd name="connsiteX0" fmla="*/ 0 w 1450109"/>
                    <a:gd name="connsiteY0" fmla="*/ 0 h 2798618"/>
                    <a:gd name="connsiteX1" fmla="*/ 471055 w 1450109"/>
                    <a:gd name="connsiteY1" fmla="*/ 1597891 h 2798618"/>
                    <a:gd name="connsiteX2" fmla="*/ 1450109 w 1450109"/>
                    <a:gd name="connsiteY2" fmla="*/ 2798618 h 2798618"/>
                    <a:gd name="connsiteX0" fmla="*/ 0 w 685665"/>
                    <a:gd name="connsiteY0" fmla="*/ 0 h 1997367"/>
                    <a:gd name="connsiteX1" fmla="*/ 471055 w 685665"/>
                    <a:gd name="connsiteY1" fmla="*/ 1597891 h 1997367"/>
                    <a:gd name="connsiteX2" fmla="*/ 685665 w 685665"/>
                    <a:gd name="connsiteY2" fmla="*/ 1997367 h 1997367"/>
                    <a:gd name="connsiteX0" fmla="*/ 0 w 685665"/>
                    <a:gd name="connsiteY0" fmla="*/ 0 h 1997367"/>
                    <a:gd name="connsiteX1" fmla="*/ 685665 w 685665"/>
                    <a:gd name="connsiteY1" fmla="*/ 1997367 h 1997367"/>
                    <a:gd name="connsiteX0" fmla="*/ 0 w 685665"/>
                    <a:gd name="connsiteY0" fmla="*/ 0 h 1997367"/>
                    <a:gd name="connsiteX1" fmla="*/ 685665 w 685665"/>
                    <a:gd name="connsiteY1" fmla="*/ 1997367 h 1997367"/>
                    <a:gd name="connsiteX0" fmla="*/ 0 w 685665"/>
                    <a:gd name="connsiteY0" fmla="*/ 0 h 1997367"/>
                    <a:gd name="connsiteX1" fmla="*/ 685665 w 685665"/>
                    <a:gd name="connsiteY1" fmla="*/ 1997367 h 1997367"/>
                    <a:gd name="connsiteX0" fmla="*/ 0 w 685665"/>
                    <a:gd name="connsiteY0" fmla="*/ 0 h 1997367"/>
                    <a:gd name="connsiteX1" fmla="*/ 685665 w 685665"/>
                    <a:gd name="connsiteY1" fmla="*/ 1997367 h 1997367"/>
                    <a:gd name="connsiteX0" fmla="*/ 0 w 724082"/>
                    <a:gd name="connsiteY0" fmla="*/ 0 h 1551173"/>
                    <a:gd name="connsiteX1" fmla="*/ 724082 w 724082"/>
                    <a:gd name="connsiteY1" fmla="*/ 1551174 h 1551173"/>
                    <a:gd name="connsiteX0" fmla="*/ 0 w 724082"/>
                    <a:gd name="connsiteY0" fmla="*/ 0 h 1551175"/>
                    <a:gd name="connsiteX1" fmla="*/ 724082 w 724082"/>
                    <a:gd name="connsiteY1" fmla="*/ 1551174 h 1551175"/>
                    <a:gd name="connsiteX0" fmla="*/ 0 w 724082"/>
                    <a:gd name="connsiteY0" fmla="*/ 0 h 1551173"/>
                    <a:gd name="connsiteX1" fmla="*/ 724082 w 724082"/>
                    <a:gd name="connsiteY1" fmla="*/ 1551174 h 1551173"/>
                    <a:gd name="connsiteX0" fmla="*/ 0 w 1091762"/>
                    <a:gd name="connsiteY0" fmla="*/ 0 h 1991231"/>
                    <a:gd name="connsiteX1" fmla="*/ 1091762 w 1091762"/>
                    <a:gd name="connsiteY1" fmla="*/ 1991230 h 1991231"/>
                    <a:gd name="connsiteX0" fmla="*/ 0 w 1091762"/>
                    <a:gd name="connsiteY0" fmla="*/ 0 h 1991229"/>
                    <a:gd name="connsiteX1" fmla="*/ 1091762 w 1091762"/>
                    <a:gd name="connsiteY1" fmla="*/ 1991230 h 1991229"/>
                    <a:gd name="connsiteX0" fmla="*/ 0 w 1126174"/>
                    <a:gd name="connsiteY0" fmla="*/ 0 h 2017241"/>
                    <a:gd name="connsiteX1" fmla="*/ 1126174 w 1126174"/>
                    <a:gd name="connsiteY1" fmla="*/ 2017241 h 2017241"/>
                    <a:gd name="connsiteX0" fmla="*/ 0 w 1126174"/>
                    <a:gd name="connsiteY0" fmla="*/ 0 h 2017241"/>
                    <a:gd name="connsiteX1" fmla="*/ 1126174 w 1126174"/>
                    <a:gd name="connsiteY1" fmla="*/ 2017241 h 2017241"/>
                    <a:gd name="connsiteX0" fmla="*/ 0 w 1488774"/>
                    <a:gd name="connsiteY0" fmla="*/ 0 h 1827272"/>
                    <a:gd name="connsiteX1" fmla="*/ 1488774 w 1488774"/>
                    <a:gd name="connsiteY1" fmla="*/ 1827272 h 1827272"/>
                    <a:gd name="connsiteX0" fmla="*/ 0 w 1488774"/>
                    <a:gd name="connsiteY0" fmla="*/ 0 h 1827272"/>
                    <a:gd name="connsiteX1" fmla="*/ 1488774 w 1488774"/>
                    <a:gd name="connsiteY1" fmla="*/ 1827272 h 1827272"/>
                    <a:gd name="connsiteX0" fmla="*/ 0 w 1488774"/>
                    <a:gd name="connsiteY0" fmla="*/ 0 h 1827272"/>
                    <a:gd name="connsiteX1" fmla="*/ 1488774 w 1488774"/>
                    <a:gd name="connsiteY1" fmla="*/ 1827272 h 1827272"/>
                    <a:gd name="connsiteX0" fmla="*/ 0 w 1483606"/>
                    <a:gd name="connsiteY0" fmla="*/ 0 h 1868094"/>
                    <a:gd name="connsiteX1" fmla="*/ 1483606 w 1483606"/>
                    <a:gd name="connsiteY1" fmla="*/ 1868094 h 1868094"/>
                    <a:gd name="connsiteX0" fmla="*/ 0 w 1483606"/>
                    <a:gd name="connsiteY0" fmla="*/ 0 h 1868094"/>
                    <a:gd name="connsiteX1" fmla="*/ 1483606 w 1483606"/>
                    <a:gd name="connsiteY1" fmla="*/ 1868094 h 1868094"/>
                    <a:gd name="connsiteX0" fmla="*/ 0 w 1483606"/>
                    <a:gd name="connsiteY0" fmla="*/ 0 h 1868094"/>
                    <a:gd name="connsiteX1" fmla="*/ 1483606 w 1483606"/>
                    <a:gd name="connsiteY1" fmla="*/ 1868094 h 1868094"/>
                    <a:gd name="connsiteX0" fmla="*/ 0 w 1483606"/>
                    <a:gd name="connsiteY0" fmla="*/ 0 h 1868094"/>
                    <a:gd name="connsiteX1" fmla="*/ 1483606 w 1483606"/>
                    <a:gd name="connsiteY1" fmla="*/ 1868094 h 1868094"/>
                    <a:gd name="connsiteX0" fmla="*/ 0 w 1499789"/>
                    <a:gd name="connsiteY0" fmla="*/ 0 h 1884522"/>
                    <a:gd name="connsiteX1" fmla="*/ 1499789 w 1499789"/>
                    <a:gd name="connsiteY1" fmla="*/ 1884522 h 1884522"/>
                    <a:gd name="connsiteX0" fmla="*/ 0 w 1489035"/>
                    <a:gd name="connsiteY0" fmla="*/ 0 h 1876393"/>
                    <a:gd name="connsiteX1" fmla="*/ 1489035 w 1489035"/>
                    <a:gd name="connsiteY1" fmla="*/ 1876393 h 1876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489035" h="1876393">
                      <a:moveTo>
                        <a:pt x="0" y="0"/>
                      </a:moveTo>
                      <a:cubicBezTo>
                        <a:pt x="578243" y="1053656"/>
                        <a:pt x="870189" y="1372337"/>
                        <a:pt x="1489035" y="1876393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D2D72B7E-DEAD-4B2D-8DC8-D4BFF91596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1931" y="3038475"/>
                <a:ext cx="120867" cy="50464"/>
              </a:xfrm>
              <a:prstGeom prst="line">
                <a:avLst/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31A4DED-9AFF-439E-9731-788EE8305A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67325" y="3798094"/>
                <a:ext cx="76821" cy="78649"/>
              </a:xfrm>
              <a:prstGeom prst="line">
                <a:avLst/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35352FD2-2FD1-438A-A75B-2082CD65B3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48871" y="4380168"/>
                <a:ext cx="166067" cy="37051"/>
              </a:xfrm>
              <a:prstGeom prst="line">
                <a:avLst/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CF068357-14EB-46DE-B6BA-4BD2E29D64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58281" y="3467866"/>
                <a:ext cx="90547" cy="120678"/>
              </a:xfrm>
              <a:prstGeom prst="line">
                <a:avLst/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479A211-36C1-43B6-9C9F-9E65F4909BFC}"/>
                </a:ext>
              </a:extLst>
            </p:cNvPr>
            <p:cNvSpPr/>
            <p:nvPr/>
          </p:nvSpPr>
          <p:spPr>
            <a:xfrm>
              <a:off x="3132876" y="2563015"/>
              <a:ext cx="54161" cy="541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F8C7637-0225-42F5-B225-B49D9D7E0084}"/>
                </a:ext>
              </a:extLst>
            </p:cNvPr>
            <p:cNvSpPr/>
            <p:nvPr/>
          </p:nvSpPr>
          <p:spPr>
            <a:xfrm>
              <a:off x="4001217" y="4047627"/>
              <a:ext cx="54161" cy="541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0811EA0-EAB3-421F-82D4-336C4B7F355B}"/>
                </a:ext>
              </a:extLst>
            </p:cNvPr>
            <p:cNvSpPr/>
            <p:nvPr/>
          </p:nvSpPr>
          <p:spPr>
            <a:xfrm>
              <a:off x="5851480" y="4463743"/>
              <a:ext cx="54161" cy="541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DEB818A-499D-4CB0-9DCF-B6C1869F472D}"/>
                </a:ext>
              </a:extLst>
            </p:cNvPr>
            <p:cNvSpPr/>
            <p:nvPr/>
          </p:nvSpPr>
          <p:spPr>
            <a:xfrm>
              <a:off x="4690422" y="3211703"/>
              <a:ext cx="54161" cy="541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67179035-0954-48EC-8331-12E31956606E}"/>
                    </a:ext>
                  </a:extLst>
                </p:cNvPr>
                <p:cNvSpPr txBox="1"/>
                <p:nvPr/>
              </p:nvSpPr>
              <p:spPr>
                <a:xfrm>
                  <a:off x="2994715" y="2228780"/>
                  <a:ext cx="2216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67179035-0954-48EC-8331-12E3195660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715" y="2228780"/>
                  <a:ext cx="221673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36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240F863-C7B3-46B9-B9FE-B759A38424F7}"/>
                    </a:ext>
                  </a:extLst>
                </p:cNvPr>
                <p:cNvSpPr txBox="1"/>
                <p:nvPr/>
              </p:nvSpPr>
              <p:spPr>
                <a:xfrm>
                  <a:off x="4606665" y="2908307"/>
                  <a:ext cx="2216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𝒷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240F863-C7B3-46B9-B9FE-B759A38424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6665" y="2908307"/>
                  <a:ext cx="221673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5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BB1F3F46-5CC2-40FF-93E2-7C1C1A68BDF5}"/>
                    </a:ext>
                  </a:extLst>
                </p:cNvPr>
                <p:cNvSpPr txBox="1"/>
                <p:nvPr/>
              </p:nvSpPr>
              <p:spPr>
                <a:xfrm>
                  <a:off x="5841213" y="4400684"/>
                  <a:ext cx="2216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𝒸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BB1F3F46-5CC2-40FF-93E2-7C1C1A68BD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1213" y="4400684"/>
                  <a:ext cx="221673" cy="369332"/>
                </a:xfrm>
                <a:prstGeom prst="rect">
                  <a:avLst/>
                </a:prstGeom>
                <a:blipFill>
                  <a:blip r:embed="rId12"/>
                  <a:stretch>
                    <a:fillRect r="-19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F78E3904-9F54-4B7E-B7F0-48D756B7A2BC}"/>
                    </a:ext>
                  </a:extLst>
                </p:cNvPr>
                <p:cNvSpPr txBox="1"/>
                <p:nvPr/>
              </p:nvSpPr>
              <p:spPr>
                <a:xfrm>
                  <a:off x="3747105" y="3986482"/>
                  <a:ext cx="2216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𝒹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F78E3904-9F54-4B7E-B7F0-48D756B7A2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7105" y="3986482"/>
                  <a:ext cx="221673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5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Arrow: Down 52">
              <a:extLst>
                <a:ext uri="{FF2B5EF4-FFF2-40B4-BE49-F238E27FC236}">
                  <a16:creationId xmlns:a16="http://schemas.microsoft.com/office/drawing/2014/main" id="{30351CBF-3B55-4F0B-A726-0AE95E0A51F4}"/>
                </a:ext>
              </a:extLst>
            </p:cNvPr>
            <p:cNvSpPr/>
            <p:nvPr/>
          </p:nvSpPr>
          <p:spPr>
            <a:xfrm>
              <a:off x="4041714" y="2827128"/>
              <a:ext cx="346374" cy="606747"/>
            </a:xfrm>
            <a:custGeom>
              <a:avLst/>
              <a:gdLst>
                <a:gd name="connsiteX0" fmla="*/ 0 w 342899"/>
                <a:gd name="connsiteY0" fmla="*/ 292423 h 463872"/>
                <a:gd name="connsiteX1" fmla="*/ 85725 w 342899"/>
                <a:gd name="connsiteY1" fmla="*/ 292423 h 463872"/>
                <a:gd name="connsiteX2" fmla="*/ 85725 w 342899"/>
                <a:gd name="connsiteY2" fmla="*/ 0 h 463872"/>
                <a:gd name="connsiteX3" fmla="*/ 257174 w 342899"/>
                <a:gd name="connsiteY3" fmla="*/ 0 h 463872"/>
                <a:gd name="connsiteX4" fmla="*/ 257174 w 342899"/>
                <a:gd name="connsiteY4" fmla="*/ 292423 h 463872"/>
                <a:gd name="connsiteX5" fmla="*/ 342899 w 342899"/>
                <a:gd name="connsiteY5" fmla="*/ 292423 h 463872"/>
                <a:gd name="connsiteX6" fmla="*/ 171450 w 342899"/>
                <a:gd name="connsiteY6" fmla="*/ 463872 h 463872"/>
                <a:gd name="connsiteX7" fmla="*/ 0 w 342899"/>
                <a:gd name="connsiteY7" fmla="*/ 292423 h 463872"/>
                <a:gd name="connsiteX0" fmla="*/ 0 w 344498"/>
                <a:gd name="connsiteY0" fmla="*/ 292423 h 463872"/>
                <a:gd name="connsiteX1" fmla="*/ 85725 w 344498"/>
                <a:gd name="connsiteY1" fmla="*/ 292423 h 463872"/>
                <a:gd name="connsiteX2" fmla="*/ 85725 w 344498"/>
                <a:gd name="connsiteY2" fmla="*/ 0 h 463872"/>
                <a:gd name="connsiteX3" fmla="*/ 257174 w 344498"/>
                <a:gd name="connsiteY3" fmla="*/ 0 h 463872"/>
                <a:gd name="connsiteX4" fmla="*/ 257174 w 344498"/>
                <a:gd name="connsiteY4" fmla="*/ 292423 h 463872"/>
                <a:gd name="connsiteX5" fmla="*/ 342899 w 344498"/>
                <a:gd name="connsiteY5" fmla="*/ 292423 h 463872"/>
                <a:gd name="connsiteX6" fmla="*/ 171450 w 344498"/>
                <a:gd name="connsiteY6" fmla="*/ 463872 h 463872"/>
                <a:gd name="connsiteX7" fmla="*/ 0 w 344498"/>
                <a:gd name="connsiteY7" fmla="*/ 292423 h 463872"/>
                <a:gd name="connsiteX0" fmla="*/ 1599 w 346097"/>
                <a:gd name="connsiteY0" fmla="*/ 292423 h 463872"/>
                <a:gd name="connsiteX1" fmla="*/ 87324 w 346097"/>
                <a:gd name="connsiteY1" fmla="*/ 292423 h 463872"/>
                <a:gd name="connsiteX2" fmla="*/ 87324 w 346097"/>
                <a:gd name="connsiteY2" fmla="*/ 0 h 463872"/>
                <a:gd name="connsiteX3" fmla="*/ 258773 w 346097"/>
                <a:gd name="connsiteY3" fmla="*/ 0 h 463872"/>
                <a:gd name="connsiteX4" fmla="*/ 258773 w 346097"/>
                <a:gd name="connsiteY4" fmla="*/ 292423 h 463872"/>
                <a:gd name="connsiteX5" fmla="*/ 344498 w 346097"/>
                <a:gd name="connsiteY5" fmla="*/ 292423 h 463872"/>
                <a:gd name="connsiteX6" fmla="*/ 173049 w 346097"/>
                <a:gd name="connsiteY6" fmla="*/ 463872 h 463872"/>
                <a:gd name="connsiteX7" fmla="*/ 1599 w 346097"/>
                <a:gd name="connsiteY7" fmla="*/ 292423 h 463872"/>
                <a:gd name="connsiteX0" fmla="*/ 1785 w 346283"/>
                <a:gd name="connsiteY0" fmla="*/ 325760 h 497209"/>
                <a:gd name="connsiteX1" fmla="*/ 87510 w 346283"/>
                <a:gd name="connsiteY1" fmla="*/ 325760 h 497209"/>
                <a:gd name="connsiteX2" fmla="*/ 149423 w 346283"/>
                <a:gd name="connsiteY2" fmla="*/ 0 h 497209"/>
                <a:gd name="connsiteX3" fmla="*/ 258959 w 346283"/>
                <a:gd name="connsiteY3" fmla="*/ 33337 h 497209"/>
                <a:gd name="connsiteX4" fmla="*/ 258959 w 346283"/>
                <a:gd name="connsiteY4" fmla="*/ 325760 h 497209"/>
                <a:gd name="connsiteX5" fmla="*/ 344684 w 346283"/>
                <a:gd name="connsiteY5" fmla="*/ 325760 h 497209"/>
                <a:gd name="connsiteX6" fmla="*/ 173235 w 346283"/>
                <a:gd name="connsiteY6" fmla="*/ 497209 h 497209"/>
                <a:gd name="connsiteX7" fmla="*/ 1785 w 346283"/>
                <a:gd name="connsiteY7" fmla="*/ 325760 h 497209"/>
                <a:gd name="connsiteX0" fmla="*/ 1785 w 346153"/>
                <a:gd name="connsiteY0" fmla="*/ 335285 h 506734"/>
                <a:gd name="connsiteX1" fmla="*/ 87510 w 346153"/>
                <a:gd name="connsiteY1" fmla="*/ 335285 h 506734"/>
                <a:gd name="connsiteX2" fmla="*/ 149423 w 346153"/>
                <a:gd name="connsiteY2" fmla="*/ 9525 h 506734"/>
                <a:gd name="connsiteX3" fmla="*/ 311346 w 346153"/>
                <a:gd name="connsiteY3" fmla="*/ 0 h 506734"/>
                <a:gd name="connsiteX4" fmla="*/ 258959 w 346153"/>
                <a:gd name="connsiteY4" fmla="*/ 335285 h 506734"/>
                <a:gd name="connsiteX5" fmla="*/ 344684 w 346153"/>
                <a:gd name="connsiteY5" fmla="*/ 335285 h 506734"/>
                <a:gd name="connsiteX6" fmla="*/ 173235 w 346153"/>
                <a:gd name="connsiteY6" fmla="*/ 506734 h 506734"/>
                <a:gd name="connsiteX7" fmla="*/ 1785 w 346153"/>
                <a:gd name="connsiteY7" fmla="*/ 335285 h 506734"/>
                <a:gd name="connsiteX0" fmla="*/ 1785 w 346153"/>
                <a:gd name="connsiteY0" fmla="*/ 335285 h 568647"/>
                <a:gd name="connsiteX1" fmla="*/ 87510 w 346153"/>
                <a:gd name="connsiteY1" fmla="*/ 335285 h 568647"/>
                <a:gd name="connsiteX2" fmla="*/ 149423 w 346153"/>
                <a:gd name="connsiteY2" fmla="*/ 9525 h 568647"/>
                <a:gd name="connsiteX3" fmla="*/ 311346 w 346153"/>
                <a:gd name="connsiteY3" fmla="*/ 0 h 568647"/>
                <a:gd name="connsiteX4" fmla="*/ 258959 w 346153"/>
                <a:gd name="connsiteY4" fmla="*/ 335285 h 568647"/>
                <a:gd name="connsiteX5" fmla="*/ 344684 w 346153"/>
                <a:gd name="connsiteY5" fmla="*/ 335285 h 568647"/>
                <a:gd name="connsiteX6" fmla="*/ 244673 w 346153"/>
                <a:gd name="connsiteY6" fmla="*/ 568647 h 568647"/>
                <a:gd name="connsiteX7" fmla="*/ 1785 w 346153"/>
                <a:gd name="connsiteY7" fmla="*/ 335285 h 568647"/>
                <a:gd name="connsiteX0" fmla="*/ 1438 w 345806"/>
                <a:gd name="connsiteY0" fmla="*/ 368622 h 601984"/>
                <a:gd name="connsiteX1" fmla="*/ 87163 w 345806"/>
                <a:gd name="connsiteY1" fmla="*/ 368622 h 601984"/>
                <a:gd name="connsiteX2" fmla="*/ 20489 w 345806"/>
                <a:gd name="connsiteY2" fmla="*/ 0 h 601984"/>
                <a:gd name="connsiteX3" fmla="*/ 310999 w 345806"/>
                <a:gd name="connsiteY3" fmla="*/ 33337 h 601984"/>
                <a:gd name="connsiteX4" fmla="*/ 258612 w 345806"/>
                <a:gd name="connsiteY4" fmla="*/ 368622 h 601984"/>
                <a:gd name="connsiteX5" fmla="*/ 344337 w 345806"/>
                <a:gd name="connsiteY5" fmla="*/ 368622 h 601984"/>
                <a:gd name="connsiteX6" fmla="*/ 244326 w 345806"/>
                <a:gd name="connsiteY6" fmla="*/ 601984 h 601984"/>
                <a:gd name="connsiteX7" fmla="*/ 1438 w 345806"/>
                <a:gd name="connsiteY7" fmla="*/ 368622 h 601984"/>
                <a:gd name="connsiteX0" fmla="*/ 1438 w 346374"/>
                <a:gd name="connsiteY0" fmla="*/ 373385 h 606747"/>
                <a:gd name="connsiteX1" fmla="*/ 87163 w 346374"/>
                <a:gd name="connsiteY1" fmla="*/ 373385 h 606747"/>
                <a:gd name="connsiteX2" fmla="*/ 20489 w 346374"/>
                <a:gd name="connsiteY2" fmla="*/ 4763 h 606747"/>
                <a:gd name="connsiteX3" fmla="*/ 130024 w 346374"/>
                <a:gd name="connsiteY3" fmla="*/ 0 h 606747"/>
                <a:gd name="connsiteX4" fmla="*/ 258612 w 346374"/>
                <a:gd name="connsiteY4" fmla="*/ 373385 h 606747"/>
                <a:gd name="connsiteX5" fmla="*/ 344337 w 346374"/>
                <a:gd name="connsiteY5" fmla="*/ 373385 h 606747"/>
                <a:gd name="connsiteX6" fmla="*/ 244326 w 346374"/>
                <a:gd name="connsiteY6" fmla="*/ 606747 h 606747"/>
                <a:gd name="connsiteX7" fmla="*/ 1438 w 346374"/>
                <a:gd name="connsiteY7" fmla="*/ 373385 h 606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374" h="606747">
                  <a:moveTo>
                    <a:pt x="1438" y="373385"/>
                  </a:moveTo>
                  <a:cubicBezTo>
                    <a:pt x="-12849" y="344810"/>
                    <a:pt x="83988" y="434822"/>
                    <a:pt x="87163" y="373385"/>
                  </a:cubicBezTo>
                  <a:cubicBezTo>
                    <a:pt x="90338" y="311948"/>
                    <a:pt x="-8086" y="53500"/>
                    <a:pt x="20489" y="4763"/>
                  </a:cubicBezTo>
                  <a:lnTo>
                    <a:pt x="130024" y="0"/>
                  </a:lnTo>
                  <a:cubicBezTo>
                    <a:pt x="158599" y="48737"/>
                    <a:pt x="222893" y="311154"/>
                    <a:pt x="258612" y="373385"/>
                  </a:cubicBezTo>
                  <a:cubicBezTo>
                    <a:pt x="294331" y="435616"/>
                    <a:pt x="358624" y="344810"/>
                    <a:pt x="344337" y="373385"/>
                  </a:cubicBezTo>
                  <a:lnTo>
                    <a:pt x="244326" y="606747"/>
                  </a:lnTo>
                  <a:lnTo>
                    <a:pt x="1438" y="3733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Arrow: Down 52">
              <a:extLst>
                <a:ext uri="{FF2B5EF4-FFF2-40B4-BE49-F238E27FC236}">
                  <a16:creationId xmlns:a16="http://schemas.microsoft.com/office/drawing/2014/main" id="{B73BE870-509B-4354-9806-80132062E077}"/>
                </a:ext>
              </a:extLst>
            </p:cNvPr>
            <p:cNvSpPr/>
            <p:nvPr/>
          </p:nvSpPr>
          <p:spPr>
            <a:xfrm>
              <a:off x="4447000" y="4059790"/>
              <a:ext cx="346374" cy="606747"/>
            </a:xfrm>
            <a:custGeom>
              <a:avLst/>
              <a:gdLst>
                <a:gd name="connsiteX0" fmla="*/ 0 w 342899"/>
                <a:gd name="connsiteY0" fmla="*/ 292423 h 463872"/>
                <a:gd name="connsiteX1" fmla="*/ 85725 w 342899"/>
                <a:gd name="connsiteY1" fmla="*/ 292423 h 463872"/>
                <a:gd name="connsiteX2" fmla="*/ 85725 w 342899"/>
                <a:gd name="connsiteY2" fmla="*/ 0 h 463872"/>
                <a:gd name="connsiteX3" fmla="*/ 257174 w 342899"/>
                <a:gd name="connsiteY3" fmla="*/ 0 h 463872"/>
                <a:gd name="connsiteX4" fmla="*/ 257174 w 342899"/>
                <a:gd name="connsiteY4" fmla="*/ 292423 h 463872"/>
                <a:gd name="connsiteX5" fmla="*/ 342899 w 342899"/>
                <a:gd name="connsiteY5" fmla="*/ 292423 h 463872"/>
                <a:gd name="connsiteX6" fmla="*/ 171450 w 342899"/>
                <a:gd name="connsiteY6" fmla="*/ 463872 h 463872"/>
                <a:gd name="connsiteX7" fmla="*/ 0 w 342899"/>
                <a:gd name="connsiteY7" fmla="*/ 292423 h 463872"/>
                <a:gd name="connsiteX0" fmla="*/ 0 w 344498"/>
                <a:gd name="connsiteY0" fmla="*/ 292423 h 463872"/>
                <a:gd name="connsiteX1" fmla="*/ 85725 w 344498"/>
                <a:gd name="connsiteY1" fmla="*/ 292423 h 463872"/>
                <a:gd name="connsiteX2" fmla="*/ 85725 w 344498"/>
                <a:gd name="connsiteY2" fmla="*/ 0 h 463872"/>
                <a:gd name="connsiteX3" fmla="*/ 257174 w 344498"/>
                <a:gd name="connsiteY3" fmla="*/ 0 h 463872"/>
                <a:gd name="connsiteX4" fmla="*/ 257174 w 344498"/>
                <a:gd name="connsiteY4" fmla="*/ 292423 h 463872"/>
                <a:gd name="connsiteX5" fmla="*/ 342899 w 344498"/>
                <a:gd name="connsiteY5" fmla="*/ 292423 h 463872"/>
                <a:gd name="connsiteX6" fmla="*/ 171450 w 344498"/>
                <a:gd name="connsiteY6" fmla="*/ 463872 h 463872"/>
                <a:gd name="connsiteX7" fmla="*/ 0 w 344498"/>
                <a:gd name="connsiteY7" fmla="*/ 292423 h 463872"/>
                <a:gd name="connsiteX0" fmla="*/ 1599 w 346097"/>
                <a:gd name="connsiteY0" fmla="*/ 292423 h 463872"/>
                <a:gd name="connsiteX1" fmla="*/ 87324 w 346097"/>
                <a:gd name="connsiteY1" fmla="*/ 292423 h 463872"/>
                <a:gd name="connsiteX2" fmla="*/ 87324 w 346097"/>
                <a:gd name="connsiteY2" fmla="*/ 0 h 463872"/>
                <a:gd name="connsiteX3" fmla="*/ 258773 w 346097"/>
                <a:gd name="connsiteY3" fmla="*/ 0 h 463872"/>
                <a:gd name="connsiteX4" fmla="*/ 258773 w 346097"/>
                <a:gd name="connsiteY4" fmla="*/ 292423 h 463872"/>
                <a:gd name="connsiteX5" fmla="*/ 344498 w 346097"/>
                <a:gd name="connsiteY5" fmla="*/ 292423 h 463872"/>
                <a:gd name="connsiteX6" fmla="*/ 173049 w 346097"/>
                <a:gd name="connsiteY6" fmla="*/ 463872 h 463872"/>
                <a:gd name="connsiteX7" fmla="*/ 1599 w 346097"/>
                <a:gd name="connsiteY7" fmla="*/ 292423 h 463872"/>
                <a:gd name="connsiteX0" fmla="*/ 1785 w 346283"/>
                <a:gd name="connsiteY0" fmla="*/ 325760 h 497209"/>
                <a:gd name="connsiteX1" fmla="*/ 87510 w 346283"/>
                <a:gd name="connsiteY1" fmla="*/ 325760 h 497209"/>
                <a:gd name="connsiteX2" fmla="*/ 149423 w 346283"/>
                <a:gd name="connsiteY2" fmla="*/ 0 h 497209"/>
                <a:gd name="connsiteX3" fmla="*/ 258959 w 346283"/>
                <a:gd name="connsiteY3" fmla="*/ 33337 h 497209"/>
                <a:gd name="connsiteX4" fmla="*/ 258959 w 346283"/>
                <a:gd name="connsiteY4" fmla="*/ 325760 h 497209"/>
                <a:gd name="connsiteX5" fmla="*/ 344684 w 346283"/>
                <a:gd name="connsiteY5" fmla="*/ 325760 h 497209"/>
                <a:gd name="connsiteX6" fmla="*/ 173235 w 346283"/>
                <a:gd name="connsiteY6" fmla="*/ 497209 h 497209"/>
                <a:gd name="connsiteX7" fmla="*/ 1785 w 346283"/>
                <a:gd name="connsiteY7" fmla="*/ 325760 h 497209"/>
                <a:gd name="connsiteX0" fmla="*/ 1785 w 346153"/>
                <a:gd name="connsiteY0" fmla="*/ 335285 h 506734"/>
                <a:gd name="connsiteX1" fmla="*/ 87510 w 346153"/>
                <a:gd name="connsiteY1" fmla="*/ 335285 h 506734"/>
                <a:gd name="connsiteX2" fmla="*/ 149423 w 346153"/>
                <a:gd name="connsiteY2" fmla="*/ 9525 h 506734"/>
                <a:gd name="connsiteX3" fmla="*/ 311346 w 346153"/>
                <a:gd name="connsiteY3" fmla="*/ 0 h 506734"/>
                <a:gd name="connsiteX4" fmla="*/ 258959 w 346153"/>
                <a:gd name="connsiteY4" fmla="*/ 335285 h 506734"/>
                <a:gd name="connsiteX5" fmla="*/ 344684 w 346153"/>
                <a:gd name="connsiteY5" fmla="*/ 335285 h 506734"/>
                <a:gd name="connsiteX6" fmla="*/ 173235 w 346153"/>
                <a:gd name="connsiteY6" fmla="*/ 506734 h 506734"/>
                <a:gd name="connsiteX7" fmla="*/ 1785 w 346153"/>
                <a:gd name="connsiteY7" fmla="*/ 335285 h 506734"/>
                <a:gd name="connsiteX0" fmla="*/ 1785 w 346153"/>
                <a:gd name="connsiteY0" fmla="*/ 335285 h 568647"/>
                <a:gd name="connsiteX1" fmla="*/ 87510 w 346153"/>
                <a:gd name="connsiteY1" fmla="*/ 335285 h 568647"/>
                <a:gd name="connsiteX2" fmla="*/ 149423 w 346153"/>
                <a:gd name="connsiteY2" fmla="*/ 9525 h 568647"/>
                <a:gd name="connsiteX3" fmla="*/ 311346 w 346153"/>
                <a:gd name="connsiteY3" fmla="*/ 0 h 568647"/>
                <a:gd name="connsiteX4" fmla="*/ 258959 w 346153"/>
                <a:gd name="connsiteY4" fmla="*/ 335285 h 568647"/>
                <a:gd name="connsiteX5" fmla="*/ 344684 w 346153"/>
                <a:gd name="connsiteY5" fmla="*/ 335285 h 568647"/>
                <a:gd name="connsiteX6" fmla="*/ 244673 w 346153"/>
                <a:gd name="connsiteY6" fmla="*/ 568647 h 568647"/>
                <a:gd name="connsiteX7" fmla="*/ 1785 w 346153"/>
                <a:gd name="connsiteY7" fmla="*/ 335285 h 568647"/>
                <a:gd name="connsiteX0" fmla="*/ 1438 w 345806"/>
                <a:gd name="connsiteY0" fmla="*/ 368622 h 601984"/>
                <a:gd name="connsiteX1" fmla="*/ 87163 w 345806"/>
                <a:gd name="connsiteY1" fmla="*/ 368622 h 601984"/>
                <a:gd name="connsiteX2" fmla="*/ 20489 w 345806"/>
                <a:gd name="connsiteY2" fmla="*/ 0 h 601984"/>
                <a:gd name="connsiteX3" fmla="*/ 310999 w 345806"/>
                <a:gd name="connsiteY3" fmla="*/ 33337 h 601984"/>
                <a:gd name="connsiteX4" fmla="*/ 258612 w 345806"/>
                <a:gd name="connsiteY4" fmla="*/ 368622 h 601984"/>
                <a:gd name="connsiteX5" fmla="*/ 344337 w 345806"/>
                <a:gd name="connsiteY5" fmla="*/ 368622 h 601984"/>
                <a:gd name="connsiteX6" fmla="*/ 244326 w 345806"/>
                <a:gd name="connsiteY6" fmla="*/ 601984 h 601984"/>
                <a:gd name="connsiteX7" fmla="*/ 1438 w 345806"/>
                <a:gd name="connsiteY7" fmla="*/ 368622 h 601984"/>
                <a:gd name="connsiteX0" fmla="*/ 1438 w 346374"/>
                <a:gd name="connsiteY0" fmla="*/ 373385 h 606747"/>
                <a:gd name="connsiteX1" fmla="*/ 87163 w 346374"/>
                <a:gd name="connsiteY1" fmla="*/ 373385 h 606747"/>
                <a:gd name="connsiteX2" fmla="*/ 20489 w 346374"/>
                <a:gd name="connsiteY2" fmla="*/ 4763 h 606747"/>
                <a:gd name="connsiteX3" fmla="*/ 130024 w 346374"/>
                <a:gd name="connsiteY3" fmla="*/ 0 h 606747"/>
                <a:gd name="connsiteX4" fmla="*/ 258612 w 346374"/>
                <a:gd name="connsiteY4" fmla="*/ 373385 h 606747"/>
                <a:gd name="connsiteX5" fmla="*/ 344337 w 346374"/>
                <a:gd name="connsiteY5" fmla="*/ 373385 h 606747"/>
                <a:gd name="connsiteX6" fmla="*/ 244326 w 346374"/>
                <a:gd name="connsiteY6" fmla="*/ 606747 h 606747"/>
                <a:gd name="connsiteX7" fmla="*/ 1438 w 346374"/>
                <a:gd name="connsiteY7" fmla="*/ 373385 h 606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374" h="606747">
                  <a:moveTo>
                    <a:pt x="1438" y="373385"/>
                  </a:moveTo>
                  <a:cubicBezTo>
                    <a:pt x="-12849" y="344810"/>
                    <a:pt x="83988" y="434822"/>
                    <a:pt x="87163" y="373385"/>
                  </a:cubicBezTo>
                  <a:cubicBezTo>
                    <a:pt x="90338" y="311948"/>
                    <a:pt x="-8086" y="53500"/>
                    <a:pt x="20489" y="4763"/>
                  </a:cubicBezTo>
                  <a:lnTo>
                    <a:pt x="130024" y="0"/>
                  </a:lnTo>
                  <a:cubicBezTo>
                    <a:pt x="158599" y="48737"/>
                    <a:pt x="222893" y="311154"/>
                    <a:pt x="258612" y="373385"/>
                  </a:cubicBezTo>
                  <a:cubicBezTo>
                    <a:pt x="294331" y="435616"/>
                    <a:pt x="358624" y="344810"/>
                    <a:pt x="344337" y="373385"/>
                  </a:cubicBezTo>
                  <a:lnTo>
                    <a:pt x="244326" y="606747"/>
                  </a:lnTo>
                  <a:lnTo>
                    <a:pt x="1438" y="3733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07252E47-2A95-4259-8C69-B1BBD5D874F9}"/>
                    </a:ext>
                  </a:extLst>
                </p:cNvPr>
                <p:cNvSpPr txBox="1"/>
                <p:nvPr/>
              </p:nvSpPr>
              <p:spPr>
                <a:xfrm>
                  <a:off x="3604262" y="2590095"/>
                  <a:ext cx="2216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07252E47-2A95-4259-8C69-B1BBD5D874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4262" y="2590095"/>
                  <a:ext cx="221673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5556" r="-94444" b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1BB707C5-8A84-49E4-BF07-44CFC6071EFF}"/>
                    </a:ext>
                  </a:extLst>
                </p:cNvPr>
                <p:cNvSpPr txBox="1"/>
                <p:nvPr/>
              </p:nvSpPr>
              <p:spPr>
                <a:xfrm>
                  <a:off x="4759072" y="4412911"/>
                  <a:ext cx="2216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1BB707C5-8A84-49E4-BF07-44CFC6071E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9072" y="4412911"/>
                  <a:ext cx="221673" cy="369332"/>
                </a:xfrm>
                <a:prstGeom prst="rect">
                  <a:avLst/>
                </a:prstGeom>
                <a:blipFill>
                  <a:blip r:embed="rId15"/>
                  <a:stretch>
                    <a:fillRect l="-5556" r="-86111" b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95378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B6A39FCD-2277-43CB-801E-E66FE1A13551}"/>
              </a:ext>
            </a:extLst>
          </p:cNvPr>
          <p:cNvGrpSpPr/>
          <p:nvPr/>
        </p:nvGrpSpPr>
        <p:grpSpPr>
          <a:xfrm>
            <a:off x="381644" y="1539267"/>
            <a:ext cx="969170" cy="2197949"/>
            <a:chOff x="1680605" y="1539267"/>
            <a:chExt cx="969170" cy="2197949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ED627F3-1508-4711-A2C5-10293B121C2D}"/>
                </a:ext>
              </a:extLst>
            </p:cNvPr>
            <p:cNvSpPr/>
            <p:nvPr/>
          </p:nvSpPr>
          <p:spPr>
            <a:xfrm>
              <a:off x="1680605" y="3530737"/>
              <a:ext cx="969169" cy="206479"/>
            </a:xfrm>
            <a:prstGeom prst="ellipse">
              <a:avLst/>
            </a:prstGeom>
            <a:noFill/>
            <a:ln>
              <a:solidFill>
                <a:schemeClr val="tx1">
                  <a:alpha val="99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2A144D3-007F-45B6-B895-8534CF36D5BA}"/>
                </a:ext>
              </a:extLst>
            </p:cNvPr>
            <p:cNvGrpSpPr/>
            <p:nvPr/>
          </p:nvGrpSpPr>
          <p:grpSpPr>
            <a:xfrm>
              <a:off x="1680605" y="1539267"/>
              <a:ext cx="969170" cy="2194029"/>
              <a:chOff x="1680605" y="1539267"/>
              <a:chExt cx="969170" cy="219402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A7F3477-5EA9-43DA-B916-7E7736E39F87}"/>
                  </a:ext>
                </a:extLst>
              </p:cNvPr>
              <p:cNvSpPr/>
              <p:nvPr/>
            </p:nvSpPr>
            <p:spPr>
              <a:xfrm>
                <a:off x="1680606" y="1658382"/>
                <a:ext cx="969169" cy="1956987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8157386-093B-48BD-95BD-3F0040622F85}"/>
                  </a:ext>
                </a:extLst>
              </p:cNvPr>
              <p:cNvSpPr/>
              <p:nvPr/>
            </p:nvSpPr>
            <p:spPr>
              <a:xfrm>
                <a:off x="1680606" y="1539267"/>
                <a:ext cx="969169" cy="20647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BF66A792-D590-4EFB-A32F-9F54D0CC0424}"/>
                  </a:ext>
                </a:extLst>
              </p:cNvPr>
              <p:cNvSpPr/>
              <p:nvPr/>
            </p:nvSpPr>
            <p:spPr>
              <a:xfrm>
                <a:off x="1680605" y="3399973"/>
                <a:ext cx="969170" cy="333323"/>
              </a:xfrm>
              <a:custGeom>
                <a:avLst/>
                <a:gdLst>
                  <a:gd name="connsiteX0" fmla="*/ 0 w 969170"/>
                  <a:gd name="connsiteY0" fmla="*/ 0 h 422224"/>
                  <a:gd name="connsiteX1" fmla="*/ 969169 w 969170"/>
                  <a:gd name="connsiteY1" fmla="*/ 0 h 422224"/>
                  <a:gd name="connsiteX2" fmla="*/ 969169 w 969170"/>
                  <a:gd name="connsiteY2" fmla="*/ 318982 h 422224"/>
                  <a:gd name="connsiteX3" fmla="*/ 969170 w 969170"/>
                  <a:gd name="connsiteY3" fmla="*/ 318984 h 422224"/>
                  <a:gd name="connsiteX4" fmla="*/ 969169 w 969170"/>
                  <a:gd name="connsiteY4" fmla="*/ 318986 h 422224"/>
                  <a:gd name="connsiteX5" fmla="*/ 969169 w 969170"/>
                  <a:gd name="connsiteY5" fmla="*/ 320764 h 422224"/>
                  <a:gd name="connsiteX6" fmla="*/ 968328 w 969170"/>
                  <a:gd name="connsiteY6" fmla="*/ 320764 h 422224"/>
                  <a:gd name="connsiteX7" fmla="*/ 959325 w 969170"/>
                  <a:gd name="connsiteY7" fmla="*/ 339791 h 422224"/>
                  <a:gd name="connsiteX8" fmla="*/ 484585 w 969170"/>
                  <a:gd name="connsiteY8" fmla="*/ 422224 h 422224"/>
                  <a:gd name="connsiteX9" fmla="*/ 9845 w 969170"/>
                  <a:gd name="connsiteY9" fmla="*/ 339791 h 422224"/>
                  <a:gd name="connsiteX10" fmla="*/ 843 w 969170"/>
                  <a:gd name="connsiteY10" fmla="*/ 320764 h 422224"/>
                  <a:gd name="connsiteX11" fmla="*/ 0 w 969170"/>
                  <a:gd name="connsiteY11" fmla="*/ 320764 h 422224"/>
                  <a:gd name="connsiteX12" fmla="*/ 0 w 969170"/>
                  <a:gd name="connsiteY12" fmla="*/ 318984 h 422224"/>
                  <a:gd name="connsiteX0" fmla="*/ 969169 w 1060609"/>
                  <a:gd name="connsiteY0" fmla="*/ 0 h 422224"/>
                  <a:gd name="connsiteX1" fmla="*/ 969169 w 1060609"/>
                  <a:gd name="connsiteY1" fmla="*/ 318982 h 422224"/>
                  <a:gd name="connsiteX2" fmla="*/ 969170 w 1060609"/>
                  <a:gd name="connsiteY2" fmla="*/ 318984 h 422224"/>
                  <a:gd name="connsiteX3" fmla="*/ 969169 w 1060609"/>
                  <a:gd name="connsiteY3" fmla="*/ 318986 h 422224"/>
                  <a:gd name="connsiteX4" fmla="*/ 969169 w 1060609"/>
                  <a:gd name="connsiteY4" fmla="*/ 320764 h 422224"/>
                  <a:gd name="connsiteX5" fmla="*/ 968328 w 1060609"/>
                  <a:gd name="connsiteY5" fmla="*/ 320764 h 422224"/>
                  <a:gd name="connsiteX6" fmla="*/ 959325 w 1060609"/>
                  <a:gd name="connsiteY6" fmla="*/ 339791 h 422224"/>
                  <a:gd name="connsiteX7" fmla="*/ 484585 w 1060609"/>
                  <a:gd name="connsiteY7" fmla="*/ 422224 h 422224"/>
                  <a:gd name="connsiteX8" fmla="*/ 9845 w 1060609"/>
                  <a:gd name="connsiteY8" fmla="*/ 339791 h 422224"/>
                  <a:gd name="connsiteX9" fmla="*/ 843 w 1060609"/>
                  <a:gd name="connsiteY9" fmla="*/ 320764 h 422224"/>
                  <a:gd name="connsiteX10" fmla="*/ 0 w 1060609"/>
                  <a:gd name="connsiteY10" fmla="*/ 320764 h 422224"/>
                  <a:gd name="connsiteX11" fmla="*/ 0 w 1060609"/>
                  <a:gd name="connsiteY11" fmla="*/ 318984 h 422224"/>
                  <a:gd name="connsiteX12" fmla="*/ 0 w 1060609"/>
                  <a:gd name="connsiteY12" fmla="*/ 0 h 422224"/>
                  <a:gd name="connsiteX13" fmla="*/ 1060609 w 1060609"/>
                  <a:gd name="connsiteY13" fmla="*/ 91440 h 422224"/>
                  <a:gd name="connsiteX0" fmla="*/ 969169 w 969170"/>
                  <a:gd name="connsiteY0" fmla="*/ 0 h 422224"/>
                  <a:gd name="connsiteX1" fmla="*/ 969169 w 969170"/>
                  <a:gd name="connsiteY1" fmla="*/ 318982 h 422224"/>
                  <a:gd name="connsiteX2" fmla="*/ 969170 w 969170"/>
                  <a:gd name="connsiteY2" fmla="*/ 318984 h 422224"/>
                  <a:gd name="connsiteX3" fmla="*/ 969169 w 969170"/>
                  <a:gd name="connsiteY3" fmla="*/ 318986 h 422224"/>
                  <a:gd name="connsiteX4" fmla="*/ 969169 w 969170"/>
                  <a:gd name="connsiteY4" fmla="*/ 320764 h 422224"/>
                  <a:gd name="connsiteX5" fmla="*/ 968328 w 969170"/>
                  <a:gd name="connsiteY5" fmla="*/ 320764 h 422224"/>
                  <a:gd name="connsiteX6" fmla="*/ 959325 w 969170"/>
                  <a:gd name="connsiteY6" fmla="*/ 339791 h 422224"/>
                  <a:gd name="connsiteX7" fmla="*/ 484585 w 969170"/>
                  <a:gd name="connsiteY7" fmla="*/ 422224 h 422224"/>
                  <a:gd name="connsiteX8" fmla="*/ 9845 w 969170"/>
                  <a:gd name="connsiteY8" fmla="*/ 339791 h 422224"/>
                  <a:gd name="connsiteX9" fmla="*/ 843 w 969170"/>
                  <a:gd name="connsiteY9" fmla="*/ 320764 h 422224"/>
                  <a:gd name="connsiteX10" fmla="*/ 0 w 969170"/>
                  <a:gd name="connsiteY10" fmla="*/ 320764 h 422224"/>
                  <a:gd name="connsiteX11" fmla="*/ 0 w 969170"/>
                  <a:gd name="connsiteY11" fmla="*/ 318984 h 422224"/>
                  <a:gd name="connsiteX12" fmla="*/ 0 w 969170"/>
                  <a:gd name="connsiteY12" fmla="*/ 0 h 422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69170" h="422224">
                    <a:moveTo>
                      <a:pt x="969169" y="0"/>
                    </a:moveTo>
                    <a:lnTo>
                      <a:pt x="969169" y="318982"/>
                    </a:lnTo>
                    <a:cubicBezTo>
                      <a:pt x="969169" y="318983"/>
                      <a:pt x="969170" y="318983"/>
                      <a:pt x="969170" y="318984"/>
                    </a:cubicBezTo>
                    <a:cubicBezTo>
                      <a:pt x="969170" y="318985"/>
                      <a:pt x="969169" y="318985"/>
                      <a:pt x="969169" y="318986"/>
                    </a:cubicBezTo>
                    <a:lnTo>
                      <a:pt x="969169" y="320764"/>
                    </a:lnTo>
                    <a:lnTo>
                      <a:pt x="968328" y="320764"/>
                    </a:lnTo>
                    <a:lnTo>
                      <a:pt x="959325" y="339791"/>
                    </a:lnTo>
                    <a:cubicBezTo>
                      <a:pt x="914139" y="386836"/>
                      <a:pt x="718761" y="422224"/>
                      <a:pt x="484585" y="422224"/>
                    </a:cubicBezTo>
                    <a:cubicBezTo>
                      <a:pt x="250410" y="422224"/>
                      <a:pt x="55031" y="386836"/>
                      <a:pt x="9845" y="339791"/>
                    </a:cubicBezTo>
                    <a:lnTo>
                      <a:pt x="843" y="320764"/>
                    </a:lnTo>
                    <a:lnTo>
                      <a:pt x="0" y="320764"/>
                    </a:lnTo>
                    <a:lnTo>
                      <a:pt x="0" y="318984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Flowchart: Magnetic Disk 7">
                <a:extLst>
                  <a:ext uri="{FF2B5EF4-FFF2-40B4-BE49-F238E27FC236}">
                    <a16:creationId xmlns:a16="http://schemas.microsoft.com/office/drawing/2014/main" id="{24095CC9-8D43-471B-8901-112AA6589D2F}"/>
                  </a:ext>
                </a:extLst>
              </p:cNvPr>
              <p:cNvSpPr/>
              <p:nvPr/>
            </p:nvSpPr>
            <p:spPr>
              <a:xfrm>
                <a:off x="1680606" y="3090447"/>
                <a:ext cx="969169" cy="359873"/>
              </a:xfrm>
              <a:prstGeom prst="flowChartMagneticDisk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EDA35BBD-B4A3-40E6-8EF0-9A38A6CCF3F0}"/>
              </a:ext>
            </a:extLst>
          </p:cNvPr>
          <p:cNvGrpSpPr/>
          <p:nvPr/>
        </p:nvGrpSpPr>
        <p:grpSpPr>
          <a:xfrm>
            <a:off x="1737998" y="1539267"/>
            <a:ext cx="969172" cy="2197949"/>
            <a:chOff x="3036963" y="1539267"/>
            <a:chExt cx="969172" cy="2197949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2EDA46D-C1AA-4638-B3AF-9B71172F50C6}"/>
                </a:ext>
              </a:extLst>
            </p:cNvPr>
            <p:cNvSpPr/>
            <p:nvPr/>
          </p:nvSpPr>
          <p:spPr>
            <a:xfrm>
              <a:off x="3036963" y="3530737"/>
              <a:ext cx="969169" cy="206479"/>
            </a:xfrm>
            <a:prstGeom prst="ellipse">
              <a:avLst/>
            </a:prstGeom>
            <a:noFill/>
            <a:ln>
              <a:solidFill>
                <a:schemeClr val="tx1">
                  <a:alpha val="99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0949ACC-85E0-4927-84A0-4E4AEACCEC6E}"/>
                </a:ext>
              </a:extLst>
            </p:cNvPr>
            <p:cNvGrpSpPr/>
            <p:nvPr/>
          </p:nvGrpSpPr>
          <p:grpSpPr>
            <a:xfrm>
              <a:off x="3036963" y="1539267"/>
              <a:ext cx="969172" cy="2194029"/>
              <a:chOff x="3036963" y="1539267"/>
              <a:chExt cx="969172" cy="219402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DB9DEF5-6A91-4E96-8684-3BF642A1881B}"/>
                  </a:ext>
                </a:extLst>
              </p:cNvPr>
              <p:cNvSpPr/>
              <p:nvPr/>
            </p:nvSpPr>
            <p:spPr>
              <a:xfrm>
                <a:off x="3036966" y="1658382"/>
                <a:ext cx="969169" cy="1956987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D2F7E44-67BD-46C0-80B5-B201162863E3}"/>
                  </a:ext>
                </a:extLst>
              </p:cNvPr>
              <p:cNvSpPr/>
              <p:nvPr/>
            </p:nvSpPr>
            <p:spPr>
              <a:xfrm>
                <a:off x="3036966" y="1539267"/>
                <a:ext cx="969169" cy="20647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E73AB235-B90C-433B-80A0-7852EC4A6BB2}"/>
                  </a:ext>
                </a:extLst>
              </p:cNvPr>
              <p:cNvSpPr/>
              <p:nvPr/>
            </p:nvSpPr>
            <p:spPr>
              <a:xfrm>
                <a:off x="3036963" y="3399973"/>
                <a:ext cx="969170" cy="333323"/>
              </a:xfrm>
              <a:custGeom>
                <a:avLst/>
                <a:gdLst>
                  <a:gd name="connsiteX0" fmla="*/ 0 w 969170"/>
                  <a:gd name="connsiteY0" fmla="*/ 0 h 422224"/>
                  <a:gd name="connsiteX1" fmla="*/ 969169 w 969170"/>
                  <a:gd name="connsiteY1" fmla="*/ 0 h 422224"/>
                  <a:gd name="connsiteX2" fmla="*/ 969169 w 969170"/>
                  <a:gd name="connsiteY2" fmla="*/ 318982 h 422224"/>
                  <a:gd name="connsiteX3" fmla="*/ 969170 w 969170"/>
                  <a:gd name="connsiteY3" fmla="*/ 318984 h 422224"/>
                  <a:gd name="connsiteX4" fmla="*/ 969169 w 969170"/>
                  <a:gd name="connsiteY4" fmla="*/ 318986 h 422224"/>
                  <a:gd name="connsiteX5" fmla="*/ 969169 w 969170"/>
                  <a:gd name="connsiteY5" fmla="*/ 320764 h 422224"/>
                  <a:gd name="connsiteX6" fmla="*/ 968328 w 969170"/>
                  <a:gd name="connsiteY6" fmla="*/ 320764 h 422224"/>
                  <a:gd name="connsiteX7" fmla="*/ 959325 w 969170"/>
                  <a:gd name="connsiteY7" fmla="*/ 339791 h 422224"/>
                  <a:gd name="connsiteX8" fmla="*/ 484585 w 969170"/>
                  <a:gd name="connsiteY8" fmla="*/ 422224 h 422224"/>
                  <a:gd name="connsiteX9" fmla="*/ 9845 w 969170"/>
                  <a:gd name="connsiteY9" fmla="*/ 339791 h 422224"/>
                  <a:gd name="connsiteX10" fmla="*/ 843 w 969170"/>
                  <a:gd name="connsiteY10" fmla="*/ 320764 h 422224"/>
                  <a:gd name="connsiteX11" fmla="*/ 0 w 969170"/>
                  <a:gd name="connsiteY11" fmla="*/ 320764 h 422224"/>
                  <a:gd name="connsiteX12" fmla="*/ 0 w 969170"/>
                  <a:gd name="connsiteY12" fmla="*/ 318984 h 422224"/>
                  <a:gd name="connsiteX0" fmla="*/ 969169 w 1060609"/>
                  <a:gd name="connsiteY0" fmla="*/ 0 h 422224"/>
                  <a:gd name="connsiteX1" fmla="*/ 969169 w 1060609"/>
                  <a:gd name="connsiteY1" fmla="*/ 318982 h 422224"/>
                  <a:gd name="connsiteX2" fmla="*/ 969170 w 1060609"/>
                  <a:gd name="connsiteY2" fmla="*/ 318984 h 422224"/>
                  <a:gd name="connsiteX3" fmla="*/ 969169 w 1060609"/>
                  <a:gd name="connsiteY3" fmla="*/ 318986 h 422224"/>
                  <a:gd name="connsiteX4" fmla="*/ 969169 w 1060609"/>
                  <a:gd name="connsiteY4" fmla="*/ 320764 h 422224"/>
                  <a:gd name="connsiteX5" fmla="*/ 968328 w 1060609"/>
                  <a:gd name="connsiteY5" fmla="*/ 320764 h 422224"/>
                  <a:gd name="connsiteX6" fmla="*/ 959325 w 1060609"/>
                  <a:gd name="connsiteY6" fmla="*/ 339791 h 422224"/>
                  <a:gd name="connsiteX7" fmla="*/ 484585 w 1060609"/>
                  <a:gd name="connsiteY7" fmla="*/ 422224 h 422224"/>
                  <a:gd name="connsiteX8" fmla="*/ 9845 w 1060609"/>
                  <a:gd name="connsiteY8" fmla="*/ 339791 h 422224"/>
                  <a:gd name="connsiteX9" fmla="*/ 843 w 1060609"/>
                  <a:gd name="connsiteY9" fmla="*/ 320764 h 422224"/>
                  <a:gd name="connsiteX10" fmla="*/ 0 w 1060609"/>
                  <a:gd name="connsiteY10" fmla="*/ 320764 h 422224"/>
                  <a:gd name="connsiteX11" fmla="*/ 0 w 1060609"/>
                  <a:gd name="connsiteY11" fmla="*/ 318984 h 422224"/>
                  <a:gd name="connsiteX12" fmla="*/ 0 w 1060609"/>
                  <a:gd name="connsiteY12" fmla="*/ 0 h 422224"/>
                  <a:gd name="connsiteX13" fmla="*/ 1060609 w 1060609"/>
                  <a:gd name="connsiteY13" fmla="*/ 91440 h 422224"/>
                  <a:gd name="connsiteX0" fmla="*/ 969169 w 969170"/>
                  <a:gd name="connsiteY0" fmla="*/ 0 h 422224"/>
                  <a:gd name="connsiteX1" fmla="*/ 969169 w 969170"/>
                  <a:gd name="connsiteY1" fmla="*/ 318982 h 422224"/>
                  <a:gd name="connsiteX2" fmla="*/ 969170 w 969170"/>
                  <a:gd name="connsiteY2" fmla="*/ 318984 h 422224"/>
                  <a:gd name="connsiteX3" fmla="*/ 969169 w 969170"/>
                  <a:gd name="connsiteY3" fmla="*/ 318986 h 422224"/>
                  <a:gd name="connsiteX4" fmla="*/ 969169 w 969170"/>
                  <a:gd name="connsiteY4" fmla="*/ 320764 h 422224"/>
                  <a:gd name="connsiteX5" fmla="*/ 968328 w 969170"/>
                  <a:gd name="connsiteY5" fmla="*/ 320764 h 422224"/>
                  <a:gd name="connsiteX6" fmla="*/ 959325 w 969170"/>
                  <a:gd name="connsiteY6" fmla="*/ 339791 h 422224"/>
                  <a:gd name="connsiteX7" fmla="*/ 484585 w 969170"/>
                  <a:gd name="connsiteY7" fmla="*/ 422224 h 422224"/>
                  <a:gd name="connsiteX8" fmla="*/ 9845 w 969170"/>
                  <a:gd name="connsiteY8" fmla="*/ 339791 h 422224"/>
                  <a:gd name="connsiteX9" fmla="*/ 843 w 969170"/>
                  <a:gd name="connsiteY9" fmla="*/ 320764 h 422224"/>
                  <a:gd name="connsiteX10" fmla="*/ 0 w 969170"/>
                  <a:gd name="connsiteY10" fmla="*/ 320764 h 422224"/>
                  <a:gd name="connsiteX11" fmla="*/ 0 w 969170"/>
                  <a:gd name="connsiteY11" fmla="*/ 318984 h 422224"/>
                  <a:gd name="connsiteX12" fmla="*/ 0 w 969170"/>
                  <a:gd name="connsiteY12" fmla="*/ 0 h 422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69170" h="422224">
                    <a:moveTo>
                      <a:pt x="969169" y="0"/>
                    </a:moveTo>
                    <a:lnTo>
                      <a:pt x="969169" y="318982"/>
                    </a:lnTo>
                    <a:cubicBezTo>
                      <a:pt x="969169" y="318983"/>
                      <a:pt x="969170" y="318983"/>
                      <a:pt x="969170" y="318984"/>
                    </a:cubicBezTo>
                    <a:cubicBezTo>
                      <a:pt x="969170" y="318985"/>
                      <a:pt x="969169" y="318985"/>
                      <a:pt x="969169" y="318986"/>
                    </a:cubicBezTo>
                    <a:lnTo>
                      <a:pt x="969169" y="320764"/>
                    </a:lnTo>
                    <a:lnTo>
                      <a:pt x="968328" y="320764"/>
                    </a:lnTo>
                    <a:lnTo>
                      <a:pt x="959325" y="339791"/>
                    </a:lnTo>
                    <a:cubicBezTo>
                      <a:pt x="914139" y="386836"/>
                      <a:pt x="718761" y="422224"/>
                      <a:pt x="484585" y="422224"/>
                    </a:cubicBezTo>
                    <a:cubicBezTo>
                      <a:pt x="250410" y="422224"/>
                      <a:pt x="55031" y="386836"/>
                      <a:pt x="9845" y="339791"/>
                    </a:cubicBezTo>
                    <a:lnTo>
                      <a:pt x="843" y="320764"/>
                    </a:lnTo>
                    <a:lnTo>
                      <a:pt x="0" y="320764"/>
                    </a:lnTo>
                    <a:lnTo>
                      <a:pt x="0" y="318984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2B2A3F3-6EF2-4C4B-95D3-3F1A54825392}"/>
                  </a:ext>
                </a:extLst>
              </p:cNvPr>
              <p:cNvSpPr/>
              <p:nvPr/>
            </p:nvSpPr>
            <p:spPr>
              <a:xfrm>
                <a:off x="3044104" y="2730500"/>
                <a:ext cx="962029" cy="67140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lowchart: Magnetic Disk 19">
                <a:extLst>
                  <a:ext uri="{FF2B5EF4-FFF2-40B4-BE49-F238E27FC236}">
                    <a16:creationId xmlns:a16="http://schemas.microsoft.com/office/drawing/2014/main" id="{67C60E54-6170-4AAE-A20E-6FE810200897}"/>
                  </a:ext>
                </a:extLst>
              </p:cNvPr>
              <p:cNvSpPr/>
              <p:nvPr/>
            </p:nvSpPr>
            <p:spPr>
              <a:xfrm>
                <a:off x="3036966" y="2456938"/>
                <a:ext cx="969169" cy="359873"/>
              </a:xfrm>
              <a:prstGeom prst="flowChartMagneticDisk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2C80DC98-F655-4F60-BB6C-AEB585BCCA74}"/>
                  </a:ext>
                </a:extLst>
              </p:cNvPr>
              <p:cNvCxnSpPr>
                <a:endCxn id="19" idx="0"/>
              </p:cNvCxnSpPr>
              <p:nvPr/>
            </p:nvCxnSpPr>
            <p:spPr>
              <a:xfrm flipH="1">
                <a:off x="4006132" y="2419350"/>
                <a:ext cx="1" cy="9806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EA820A6-633F-43B7-9028-49E2B3A6EE7F}"/>
                  </a:ext>
                </a:extLst>
              </p:cNvPr>
              <p:cNvCxnSpPr/>
              <p:nvPr/>
            </p:nvCxnSpPr>
            <p:spPr>
              <a:xfrm flipH="1">
                <a:off x="3037359" y="2419350"/>
                <a:ext cx="1" cy="9806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BD1FB213-BE7E-4DC5-A5EB-5B9E7F6D20C4}"/>
              </a:ext>
            </a:extLst>
          </p:cNvPr>
          <p:cNvGrpSpPr/>
          <p:nvPr/>
        </p:nvGrpSpPr>
        <p:grpSpPr>
          <a:xfrm>
            <a:off x="3094354" y="1539267"/>
            <a:ext cx="969172" cy="2197949"/>
            <a:chOff x="4393318" y="1539267"/>
            <a:chExt cx="969172" cy="2197949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B420C8C-5599-48B1-8869-CDE213B6FD47}"/>
                </a:ext>
              </a:extLst>
            </p:cNvPr>
            <p:cNvSpPr/>
            <p:nvPr/>
          </p:nvSpPr>
          <p:spPr>
            <a:xfrm>
              <a:off x="4393318" y="3530737"/>
              <a:ext cx="969169" cy="206479"/>
            </a:xfrm>
            <a:prstGeom prst="ellipse">
              <a:avLst/>
            </a:prstGeom>
            <a:noFill/>
            <a:ln>
              <a:solidFill>
                <a:schemeClr val="tx1">
                  <a:alpha val="99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FA37769-E39A-492E-93D5-9A07DBBA037B}"/>
                </a:ext>
              </a:extLst>
            </p:cNvPr>
            <p:cNvGrpSpPr/>
            <p:nvPr/>
          </p:nvGrpSpPr>
          <p:grpSpPr>
            <a:xfrm>
              <a:off x="4393318" y="1539267"/>
              <a:ext cx="969172" cy="2194029"/>
              <a:chOff x="4393318" y="1539267"/>
              <a:chExt cx="969172" cy="2194029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479DE37-B1B9-42C2-B2D7-B2FB84D040A5}"/>
                  </a:ext>
                </a:extLst>
              </p:cNvPr>
              <p:cNvSpPr/>
              <p:nvPr/>
            </p:nvSpPr>
            <p:spPr>
              <a:xfrm>
                <a:off x="4393321" y="1658382"/>
                <a:ext cx="969169" cy="1956987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1CF6895-ACCA-457F-AB64-01E521E947C3}"/>
                  </a:ext>
                </a:extLst>
              </p:cNvPr>
              <p:cNvSpPr/>
              <p:nvPr/>
            </p:nvSpPr>
            <p:spPr>
              <a:xfrm>
                <a:off x="4393321" y="1539267"/>
                <a:ext cx="969169" cy="20647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08F1F171-F0F0-4888-8821-AB39734ACD84}"/>
                  </a:ext>
                </a:extLst>
              </p:cNvPr>
              <p:cNvSpPr/>
              <p:nvPr/>
            </p:nvSpPr>
            <p:spPr>
              <a:xfrm>
                <a:off x="4393318" y="3399973"/>
                <a:ext cx="969170" cy="333323"/>
              </a:xfrm>
              <a:custGeom>
                <a:avLst/>
                <a:gdLst>
                  <a:gd name="connsiteX0" fmla="*/ 0 w 969170"/>
                  <a:gd name="connsiteY0" fmla="*/ 0 h 422224"/>
                  <a:gd name="connsiteX1" fmla="*/ 969169 w 969170"/>
                  <a:gd name="connsiteY1" fmla="*/ 0 h 422224"/>
                  <a:gd name="connsiteX2" fmla="*/ 969169 w 969170"/>
                  <a:gd name="connsiteY2" fmla="*/ 318982 h 422224"/>
                  <a:gd name="connsiteX3" fmla="*/ 969170 w 969170"/>
                  <a:gd name="connsiteY3" fmla="*/ 318984 h 422224"/>
                  <a:gd name="connsiteX4" fmla="*/ 969169 w 969170"/>
                  <a:gd name="connsiteY4" fmla="*/ 318986 h 422224"/>
                  <a:gd name="connsiteX5" fmla="*/ 969169 w 969170"/>
                  <a:gd name="connsiteY5" fmla="*/ 320764 h 422224"/>
                  <a:gd name="connsiteX6" fmla="*/ 968328 w 969170"/>
                  <a:gd name="connsiteY6" fmla="*/ 320764 h 422224"/>
                  <a:gd name="connsiteX7" fmla="*/ 959325 w 969170"/>
                  <a:gd name="connsiteY7" fmla="*/ 339791 h 422224"/>
                  <a:gd name="connsiteX8" fmla="*/ 484585 w 969170"/>
                  <a:gd name="connsiteY8" fmla="*/ 422224 h 422224"/>
                  <a:gd name="connsiteX9" fmla="*/ 9845 w 969170"/>
                  <a:gd name="connsiteY9" fmla="*/ 339791 h 422224"/>
                  <a:gd name="connsiteX10" fmla="*/ 843 w 969170"/>
                  <a:gd name="connsiteY10" fmla="*/ 320764 h 422224"/>
                  <a:gd name="connsiteX11" fmla="*/ 0 w 969170"/>
                  <a:gd name="connsiteY11" fmla="*/ 320764 h 422224"/>
                  <a:gd name="connsiteX12" fmla="*/ 0 w 969170"/>
                  <a:gd name="connsiteY12" fmla="*/ 318984 h 422224"/>
                  <a:gd name="connsiteX0" fmla="*/ 969169 w 1060609"/>
                  <a:gd name="connsiteY0" fmla="*/ 0 h 422224"/>
                  <a:gd name="connsiteX1" fmla="*/ 969169 w 1060609"/>
                  <a:gd name="connsiteY1" fmla="*/ 318982 h 422224"/>
                  <a:gd name="connsiteX2" fmla="*/ 969170 w 1060609"/>
                  <a:gd name="connsiteY2" fmla="*/ 318984 h 422224"/>
                  <a:gd name="connsiteX3" fmla="*/ 969169 w 1060609"/>
                  <a:gd name="connsiteY3" fmla="*/ 318986 h 422224"/>
                  <a:gd name="connsiteX4" fmla="*/ 969169 w 1060609"/>
                  <a:gd name="connsiteY4" fmla="*/ 320764 h 422224"/>
                  <a:gd name="connsiteX5" fmla="*/ 968328 w 1060609"/>
                  <a:gd name="connsiteY5" fmla="*/ 320764 h 422224"/>
                  <a:gd name="connsiteX6" fmla="*/ 959325 w 1060609"/>
                  <a:gd name="connsiteY6" fmla="*/ 339791 h 422224"/>
                  <a:gd name="connsiteX7" fmla="*/ 484585 w 1060609"/>
                  <a:gd name="connsiteY7" fmla="*/ 422224 h 422224"/>
                  <a:gd name="connsiteX8" fmla="*/ 9845 w 1060609"/>
                  <a:gd name="connsiteY8" fmla="*/ 339791 h 422224"/>
                  <a:gd name="connsiteX9" fmla="*/ 843 w 1060609"/>
                  <a:gd name="connsiteY9" fmla="*/ 320764 h 422224"/>
                  <a:gd name="connsiteX10" fmla="*/ 0 w 1060609"/>
                  <a:gd name="connsiteY10" fmla="*/ 320764 h 422224"/>
                  <a:gd name="connsiteX11" fmla="*/ 0 w 1060609"/>
                  <a:gd name="connsiteY11" fmla="*/ 318984 h 422224"/>
                  <a:gd name="connsiteX12" fmla="*/ 0 w 1060609"/>
                  <a:gd name="connsiteY12" fmla="*/ 0 h 422224"/>
                  <a:gd name="connsiteX13" fmla="*/ 1060609 w 1060609"/>
                  <a:gd name="connsiteY13" fmla="*/ 91440 h 422224"/>
                  <a:gd name="connsiteX0" fmla="*/ 969169 w 969170"/>
                  <a:gd name="connsiteY0" fmla="*/ 0 h 422224"/>
                  <a:gd name="connsiteX1" fmla="*/ 969169 w 969170"/>
                  <a:gd name="connsiteY1" fmla="*/ 318982 h 422224"/>
                  <a:gd name="connsiteX2" fmla="*/ 969170 w 969170"/>
                  <a:gd name="connsiteY2" fmla="*/ 318984 h 422224"/>
                  <a:gd name="connsiteX3" fmla="*/ 969169 w 969170"/>
                  <a:gd name="connsiteY3" fmla="*/ 318986 h 422224"/>
                  <a:gd name="connsiteX4" fmla="*/ 969169 w 969170"/>
                  <a:gd name="connsiteY4" fmla="*/ 320764 h 422224"/>
                  <a:gd name="connsiteX5" fmla="*/ 968328 w 969170"/>
                  <a:gd name="connsiteY5" fmla="*/ 320764 h 422224"/>
                  <a:gd name="connsiteX6" fmla="*/ 959325 w 969170"/>
                  <a:gd name="connsiteY6" fmla="*/ 339791 h 422224"/>
                  <a:gd name="connsiteX7" fmla="*/ 484585 w 969170"/>
                  <a:gd name="connsiteY7" fmla="*/ 422224 h 422224"/>
                  <a:gd name="connsiteX8" fmla="*/ 9845 w 969170"/>
                  <a:gd name="connsiteY8" fmla="*/ 339791 h 422224"/>
                  <a:gd name="connsiteX9" fmla="*/ 843 w 969170"/>
                  <a:gd name="connsiteY9" fmla="*/ 320764 h 422224"/>
                  <a:gd name="connsiteX10" fmla="*/ 0 w 969170"/>
                  <a:gd name="connsiteY10" fmla="*/ 320764 h 422224"/>
                  <a:gd name="connsiteX11" fmla="*/ 0 w 969170"/>
                  <a:gd name="connsiteY11" fmla="*/ 318984 h 422224"/>
                  <a:gd name="connsiteX12" fmla="*/ 0 w 969170"/>
                  <a:gd name="connsiteY12" fmla="*/ 0 h 422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69170" h="422224">
                    <a:moveTo>
                      <a:pt x="969169" y="0"/>
                    </a:moveTo>
                    <a:lnTo>
                      <a:pt x="969169" y="318982"/>
                    </a:lnTo>
                    <a:cubicBezTo>
                      <a:pt x="969169" y="318983"/>
                      <a:pt x="969170" y="318983"/>
                      <a:pt x="969170" y="318984"/>
                    </a:cubicBezTo>
                    <a:cubicBezTo>
                      <a:pt x="969170" y="318985"/>
                      <a:pt x="969169" y="318985"/>
                      <a:pt x="969169" y="318986"/>
                    </a:cubicBezTo>
                    <a:lnTo>
                      <a:pt x="969169" y="320764"/>
                    </a:lnTo>
                    <a:lnTo>
                      <a:pt x="968328" y="320764"/>
                    </a:lnTo>
                    <a:lnTo>
                      <a:pt x="959325" y="339791"/>
                    </a:lnTo>
                    <a:cubicBezTo>
                      <a:pt x="914139" y="386836"/>
                      <a:pt x="718761" y="422224"/>
                      <a:pt x="484585" y="422224"/>
                    </a:cubicBezTo>
                    <a:cubicBezTo>
                      <a:pt x="250410" y="422224"/>
                      <a:pt x="55031" y="386836"/>
                      <a:pt x="9845" y="339791"/>
                    </a:cubicBezTo>
                    <a:lnTo>
                      <a:pt x="843" y="320764"/>
                    </a:lnTo>
                    <a:lnTo>
                      <a:pt x="0" y="320764"/>
                    </a:lnTo>
                    <a:lnTo>
                      <a:pt x="0" y="318984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90D4E90-159D-4296-9DEF-DC64F8E373BE}"/>
                  </a:ext>
                </a:extLst>
              </p:cNvPr>
              <p:cNvSpPr/>
              <p:nvPr/>
            </p:nvSpPr>
            <p:spPr>
              <a:xfrm>
                <a:off x="4400459" y="2339340"/>
                <a:ext cx="962029" cy="106256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lowchart: Magnetic Disk 37">
                <a:extLst>
                  <a:ext uri="{FF2B5EF4-FFF2-40B4-BE49-F238E27FC236}">
                    <a16:creationId xmlns:a16="http://schemas.microsoft.com/office/drawing/2014/main" id="{F7DC7E5F-7FD7-485C-B27B-00A745645DED}"/>
                  </a:ext>
                </a:extLst>
              </p:cNvPr>
              <p:cNvSpPr/>
              <p:nvPr/>
            </p:nvSpPr>
            <p:spPr>
              <a:xfrm>
                <a:off x="4393321" y="2056896"/>
                <a:ext cx="969169" cy="359873"/>
              </a:xfrm>
              <a:prstGeom prst="flowChartMagneticDisk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B76E177-1F57-4A2C-AF43-E42F1C0096AF}"/>
                  </a:ext>
                </a:extLst>
              </p:cNvPr>
              <p:cNvCxnSpPr>
                <a:cxnSpLocks/>
                <a:stCxn id="38" idx="4"/>
                <a:endCxn id="36" idx="0"/>
              </p:cNvCxnSpPr>
              <p:nvPr/>
            </p:nvCxnSpPr>
            <p:spPr>
              <a:xfrm flipH="1">
                <a:off x="5362487" y="2236833"/>
                <a:ext cx="3" cy="11631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697E2360-502C-4EED-9E1A-5C22D4ED9B8E}"/>
                  </a:ext>
                </a:extLst>
              </p:cNvPr>
              <p:cNvCxnSpPr>
                <a:cxnSpLocks/>
                <a:stCxn id="38" idx="2"/>
              </p:cNvCxnSpPr>
              <p:nvPr/>
            </p:nvCxnSpPr>
            <p:spPr>
              <a:xfrm>
                <a:off x="4393321" y="2236833"/>
                <a:ext cx="394" cy="11631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4919B44F-A8BD-4871-81B4-482382341FD6}"/>
              </a:ext>
            </a:extLst>
          </p:cNvPr>
          <p:cNvGrpSpPr/>
          <p:nvPr/>
        </p:nvGrpSpPr>
        <p:grpSpPr>
          <a:xfrm>
            <a:off x="4450710" y="1539267"/>
            <a:ext cx="969172" cy="2197949"/>
            <a:chOff x="5749671" y="1539267"/>
            <a:chExt cx="969172" cy="2197949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530C86D-ADDE-44FF-AC01-D1D0903D4170}"/>
                </a:ext>
              </a:extLst>
            </p:cNvPr>
            <p:cNvSpPr/>
            <p:nvPr/>
          </p:nvSpPr>
          <p:spPr>
            <a:xfrm>
              <a:off x="5749671" y="3530737"/>
              <a:ext cx="969169" cy="206479"/>
            </a:xfrm>
            <a:prstGeom prst="ellipse">
              <a:avLst/>
            </a:prstGeom>
            <a:noFill/>
            <a:ln>
              <a:solidFill>
                <a:schemeClr val="tx1">
                  <a:alpha val="99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47F53B87-0F1F-404D-8348-DEE63DF0FA82}"/>
                </a:ext>
              </a:extLst>
            </p:cNvPr>
            <p:cNvGrpSpPr/>
            <p:nvPr/>
          </p:nvGrpSpPr>
          <p:grpSpPr>
            <a:xfrm>
              <a:off x="5749671" y="1539267"/>
              <a:ext cx="969172" cy="2194029"/>
              <a:chOff x="5749671" y="1539267"/>
              <a:chExt cx="969172" cy="2194029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7D8DB5E-004C-4229-A9A8-FAC182EDD63B}"/>
                  </a:ext>
                </a:extLst>
              </p:cNvPr>
              <p:cNvSpPr/>
              <p:nvPr/>
            </p:nvSpPr>
            <p:spPr>
              <a:xfrm>
                <a:off x="5749674" y="1658382"/>
                <a:ext cx="969169" cy="1956987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FA81B707-5E0F-42A5-AD16-B7189558ED32}"/>
                  </a:ext>
                </a:extLst>
              </p:cNvPr>
              <p:cNvSpPr/>
              <p:nvPr/>
            </p:nvSpPr>
            <p:spPr>
              <a:xfrm>
                <a:off x="5749674" y="1539267"/>
                <a:ext cx="969169" cy="20647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C0D3C5EC-00D7-4245-8B34-930DFC59030E}"/>
                  </a:ext>
                </a:extLst>
              </p:cNvPr>
              <p:cNvSpPr/>
              <p:nvPr/>
            </p:nvSpPr>
            <p:spPr>
              <a:xfrm>
                <a:off x="5749671" y="3399973"/>
                <a:ext cx="969170" cy="333323"/>
              </a:xfrm>
              <a:custGeom>
                <a:avLst/>
                <a:gdLst>
                  <a:gd name="connsiteX0" fmla="*/ 0 w 969170"/>
                  <a:gd name="connsiteY0" fmla="*/ 0 h 422224"/>
                  <a:gd name="connsiteX1" fmla="*/ 969169 w 969170"/>
                  <a:gd name="connsiteY1" fmla="*/ 0 h 422224"/>
                  <a:gd name="connsiteX2" fmla="*/ 969169 w 969170"/>
                  <a:gd name="connsiteY2" fmla="*/ 318982 h 422224"/>
                  <a:gd name="connsiteX3" fmla="*/ 969170 w 969170"/>
                  <a:gd name="connsiteY3" fmla="*/ 318984 h 422224"/>
                  <a:gd name="connsiteX4" fmla="*/ 969169 w 969170"/>
                  <a:gd name="connsiteY4" fmla="*/ 318986 h 422224"/>
                  <a:gd name="connsiteX5" fmla="*/ 969169 w 969170"/>
                  <a:gd name="connsiteY5" fmla="*/ 320764 h 422224"/>
                  <a:gd name="connsiteX6" fmla="*/ 968328 w 969170"/>
                  <a:gd name="connsiteY6" fmla="*/ 320764 h 422224"/>
                  <a:gd name="connsiteX7" fmla="*/ 959325 w 969170"/>
                  <a:gd name="connsiteY7" fmla="*/ 339791 h 422224"/>
                  <a:gd name="connsiteX8" fmla="*/ 484585 w 969170"/>
                  <a:gd name="connsiteY8" fmla="*/ 422224 h 422224"/>
                  <a:gd name="connsiteX9" fmla="*/ 9845 w 969170"/>
                  <a:gd name="connsiteY9" fmla="*/ 339791 h 422224"/>
                  <a:gd name="connsiteX10" fmla="*/ 843 w 969170"/>
                  <a:gd name="connsiteY10" fmla="*/ 320764 h 422224"/>
                  <a:gd name="connsiteX11" fmla="*/ 0 w 969170"/>
                  <a:gd name="connsiteY11" fmla="*/ 320764 h 422224"/>
                  <a:gd name="connsiteX12" fmla="*/ 0 w 969170"/>
                  <a:gd name="connsiteY12" fmla="*/ 318984 h 422224"/>
                  <a:gd name="connsiteX0" fmla="*/ 969169 w 1060609"/>
                  <a:gd name="connsiteY0" fmla="*/ 0 h 422224"/>
                  <a:gd name="connsiteX1" fmla="*/ 969169 w 1060609"/>
                  <a:gd name="connsiteY1" fmla="*/ 318982 h 422224"/>
                  <a:gd name="connsiteX2" fmla="*/ 969170 w 1060609"/>
                  <a:gd name="connsiteY2" fmla="*/ 318984 h 422224"/>
                  <a:gd name="connsiteX3" fmla="*/ 969169 w 1060609"/>
                  <a:gd name="connsiteY3" fmla="*/ 318986 h 422224"/>
                  <a:gd name="connsiteX4" fmla="*/ 969169 w 1060609"/>
                  <a:gd name="connsiteY4" fmla="*/ 320764 h 422224"/>
                  <a:gd name="connsiteX5" fmla="*/ 968328 w 1060609"/>
                  <a:gd name="connsiteY5" fmla="*/ 320764 h 422224"/>
                  <a:gd name="connsiteX6" fmla="*/ 959325 w 1060609"/>
                  <a:gd name="connsiteY6" fmla="*/ 339791 h 422224"/>
                  <a:gd name="connsiteX7" fmla="*/ 484585 w 1060609"/>
                  <a:gd name="connsiteY7" fmla="*/ 422224 h 422224"/>
                  <a:gd name="connsiteX8" fmla="*/ 9845 w 1060609"/>
                  <a:gd name="connsiteY8" fmla="*/ 339791 h 422224"/>
                  <a:gd name="connsiteX9" fmla="*/ 843 w 1060609"/>
                  <a:gd name="connsiteY9" fmla="*/ 320764 h 422224"/>
                  <a:gd name="connsiteX10" fmla="*/ 0 w 1060609"/>
                  <a:gd name="connsiteY10" fmla="*/ 320764 h 422224"/>
                  <a:gd name="connsiteX11" fmla="*/ 0 w 1060609"/>
                  <a:gd name="connsiteY11" fmla="*/ 318984 h 422224"/>
                  <a:gd name="connsiteX12" fmla="*/ 0 w 1060609"/>
                  <a:gd name="connsiteY12" fmla="*/ 0 h 422224"/>
                  <a:gd name="connsiteX13" fmla="*/ 1060609 w 1060609"/>
                  <a:gd name="connsiteY13" fmla="*/ 91440 h 422224"/>
                  <a:gd name="connsiteX0" fmla="*/ 969169 w 969170"/>
                  <a:gd name="connsiteY0" fmla="*/ 0 h 422224"/>
                  <a:gd name="connsiteX1" fmla="*/ 969169 w 969170"/>
                  <a:gd name="connsiteY1" fmla="*/ 318982 h 422224"/>
                  <a:gd name="connsiteX2" fmla="*/ 969170 w 969170"/>
                  <a:gd name="connsiteY2" fmla="*/ 318984 h 422224"/>
                  <a:gd name="connsiteX3" fmla="*/ 969169 w 969170"/>
                  <a:gd name="connsiteY3" fmla="*/ 318986 h 422224"/>
                  <a:gd name="connsiteX4" fmla="*/ 969169 w 969170"/>
                  <a:gd name="connsiteY4" fmla="*/ 320764 h 422224"/>
                  <a:gd name="connsiteX5" fmla="*/ 968328 w 969170"/>
                  <a:gd name="connsiteY5" fmla="*/ 320764 h 422224"/>
                  <a:gd name="connsiteX6" fmla="*/ 959325 w 969170"/>
                  <a:gd name="connsiteY6" fmla="*/ 339791 h 422224"/>
                  <a:gd name="connsiteX7" fmla="*/ 484585 w 969170"/>
                  <a:gd name="connsiteY7" fmla="*/ 422224 h 422224"/>
                  <a:gd name="connsiteX8" fmla="*/ 9845 w 969170"/>
                  <a:gd name="connsiteY8" fmla="*/ 339791 h 422224"/>
                  <a:gd name="connsiteX9" fmla="*/ 843 w 969170"/>
                  <a:gd name="connsiteY9" fmla="*/ 320764 h 422224"/>
                  <a:gd name="connsiteX10" fmla="*/ 0 w 969170"/>
                  <a:gd name="connsiteY10" fmla="*/ 320764 h 422224"/>
                  <a:gd name="connsiteX11" fmla="*/ 0 w 969170"/>
                  <a:gd name="connsiteY11" fmla="*/ 318984 h 422224"/>
                  <a:gd name="connsiteX12" fmla="*/ 0 w 969170"/>
                  <a:gd name="connsiteY12" fmla="*/ 0 h 422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69170" h="422224">
                    <a:moveTo>
                      <a:pt x="969169" y="0"/>
                    </a:moveTo>
                    <a:lnTo>
                      <a:pt x="969169" y="318982"/>
                    </a:lnTo>
                    <a:cubicBezTo>
                      <a:pt x="969169" y="318983"/>
                      <a:pt x="969170" y="318983"/>
                      <a:pt x="969170" y="318984"/>
                    </a:cubicBezTo>
                    <a:cubicBezTo>
                      <a:pt x="969170" y="318985"/>
                      <a:pt x="969169" y="318985"/>
                      <a:pt x="969169" y="318986"/>
                    </a:cubicBezTo>
                    <a:lnTo>
                      <a:pt x="969169" y="320764"/>
                    </a:lnTo>
                    <a:lnTo>
                      <a:pt x="968328" y="320764"/>
                    </a:lnTo>
                    <a:lnTo>
                      <a:pt x="959325" y="339791"/>
                    </a:lnTo>
                    <a:cubicBezTo>
                      <a:pt x="914139" y="386836"/>
                      <a:pt x="718761" y="422224"/>
                      <a:pt x="484585" y="422224"/>
                    </a:cubicBezTo>
                    <a:cubicBezTo>
                      <a:pt x="250410" y="422224"/>
                      <a:pt x="55031" y="386836"/>
                      <a:pt x="9845" y="339791"/>
                    </a:cubicBezTo>
                    <a:lnTo>
                      <a:pt x="843" y="320764"/>
                    </a:lnTo>
                    <a:lnTo>
                      <a:pt x="0" y="320764"/>
                    </a:lnTo>
                    <a:lnTo>
                      <a:pt x="0" y="318984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C123680-E8EF-40CD-B7E6-DB3348D15444}"/>
                  </a:ext>
                </a:extLst>
              </p:cNvPr>
              <p:cNvSpPr/>
              <p:nvPr/>
            </p:nvSpPr>
            <p:spPr>
              <a:xfrm>
                <a:off x="5756812" y="3042028"/>
                <a:ext cx="962029" cy="35987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lowchart: Magnetic Disk 53">
                <a:extLst>
                  <a:ext uri="{FF2B5EF4-FFF2-40B4-BE49-F238E27FC236}">
                    <a16:creationId xmlns:a16="http://schemas.microsoft.com/office/drawing/2014/main" id="{503B18D8-AA7D-429B-A47F-B8E946C6DA63}"/>
                  </a:ext>
                </a:extLst>
              </p:cNvPr>
              <p:cNvSpPr/>
              <p:nvPr/>
            </p:nvSpPr>
            <p:spPr>
              <a:xfrm>
                <a:off x="5749674" y="2791344"/>
                <a:ext cx="969169" cy="359873"/>
              </a:xfrm>
              <a:prstGeom prst="flowChartMagneticDisk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894388-F07E-4FAA-AB79-94DC3C96A997}"/>
                  </a:ext>
                </a:extLst>
              </p:cNvPr>
              <p:cNvCxnSpPr>
                <a:endCxn id="52" idx="0"/>
              </p:cNvCxnSpPr>
              <p:nvPr/>
            </p:nvCxnSpPr>
            <p:spPr>
              <a:xfrm flipH="1">
                <a:off x="6718840" y="2419350"/>
                <a:ext cx="1" cy="9806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D2EF6FD6-8389-48B6-B31D-D89CE79351B3}"/>
                  </a:ext>
                </a:extLst>
              </p:cNvPr>
              <p:cNvCxnSpPr/>
              <p:nvPr/>
            </p:nvCxnSpPr>
            <p:spPr>
              <a:xfrm flipH="1">
                <a:off x="5750067" y="2419350"/>
                <a:ext cx="1" cy="9806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61F9F3D-03B6-47C2-9355-EBA725DF9CBB}"/>
                  </a:ext>
                </a:extLst>
              </p:cNvPr>
              <p:cNvSpPr txBox="1"/>
              <p:nvPr/>
            </p:nvSpPr>
            <p:spPr>
              <a:xfrm>
                <a:off x="760270" y="3948399"/>
                <a:ext cx="2216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61F9F3D-03B6-47C2-9355-EBA725DF9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70" y="3948399"/>
                <a:ext cx="221673" cy="369332"/>
              </a:xfrm>
              <a:prstGeom prst="rect">
                <a:avLst/>
              </a:prstGeom>
              <a:blipFill>
                <a:blip r:embed="rId2"/>
                <a:stretch>
                  <a:fillRect r="-7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FED15B9-2B65-45F7-B15D-3721800F6796}"/>
                  </a:ext>
                </a:extLst>
              </p:cNvPr>
              <p:cNvSpPr txBox="1"/>
              <p:nvPr/>
            </p:nvSpPr>
            <p:spPr>
              <a:xfrm>
                <a:off x="2105860" y="3948399"/>
                <a:ext cx="2216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ℬ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FED15B9-2B65-45F7-B15D-3721800F6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860" y="3948399"/>
                <a:ext cx="221673" cy="369332"/>
              </a:xfrm>
              <a:prstGeom prst="rect">
                <a:avLst/>
              </a:prstGeom>
              <a:blipFill>
                <a:blip r:embed="rId3"/>
                <a:stretch>
                  <a:fillRect r="-48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65D8ED2-4D4A-4B8E-BC96-809586818643}"/>
                  </a:ext>
                </a:extLst>
              </p:cNvPr>
              <p:cNvSpPr txBox="1"/>
              <p:nvPr/>
            </p:nvSpPr>
            <p:spPr>
              <a:xfrm>
                <a:off x="3451450" y="3948399"/>
                <a:ext cx="2216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65D8ED2-4D4A-4B8E-BC96-809586818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450" y="3948399"/>
                <a:ext cx="221673" cy="369332"/>
              </a:xfrm>
              <a:prstGeom prst="rect">
                <a:avLst/>
              </a:prstGeom>
              <a:blipFill>
                <a:blip r:embed="rId4"/>
                <a:stretch>
                  <a:fillRect r="-40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8B76876-C9E3-4C43-8AC7-DFA046EA5466}"/>
                  </a:ext>
                </a:extLst>
              </p:cNvPr>
              <p:cNvSpPr txBox="1"/>
              <p:nvPr/>
            </p:nvSpPr>
            <p:spPr>
              <a:xfrm>
                <a:off x="4797039" y="3948399"/>
                <a:ext cx="2216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8B76876-C9E3-4C43-8AC7-DFA046EA5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039" y="3948399"/>
                <a:ext cx="221673" cy="369332"/>
              </a:xfrm>
              <a:prstGeom prst="rect">
                <a:avLst/>
              </a:prstGeom>
              <a:blipFill>
                <a:blip r:embed="rId5"/>
                <a:stretch>
                  <a:fillRect r="-5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8" name="TextBox 1027">
            <a:extLst>
              <a:ext uri="{FF2B5EF4-FFF2-40B4-BE49-F238E27FC236}">
                <a16:creationId xmlns:a16="http://schemas.microsoft.com/office/drawing/2014/main" id="{484D2D68-B20A-464C-B25A-0AFC6C1313A3}"/>
              </a:ext>
            </a:extLst>
          </p:cNvPr>
          <p:cNvSpPr txBox="1"/>
          <p:nvPr/>
        </p:nvSpPr>
        <p:spPr>
          <a:xfrm>
            <a:off x="191314" y="827554"/>
            <a:ext cx="1349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Isothermal</a:t>
            </a:r>
          </a:p>
          <a:p>
            <a:pPr algn="ctr"/>
            <a:r>
              <a:rPr lang="en-US" sz="1600" dirty="0"/>
              <a:t>Expansion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3B7F3D9-A767-47F7-AF67-A95DDED5556D}"/>
              </a:ext>
            </a:extLst>
          </p:cNvPr>
          <p:cNvSpPr txBox="1"/>
          <p:nvPr/>
        </p:nvSpPr>
        <p:spPr>
          <a:xfrm>
            <a:off x="1541142" y="827554"/>
            <a:ext cx="1349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Adiabatic</a:t>
            </a:r>
          </a:p>
          <a:p>
            <a:pPr algn="ctr"/>
            <a:r>
              <a:rPr lang="en-US" sz="1600" dirty="0"/>
              <a:t>Expansion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E08D4C8-8C21-4F59-BA8C-1B5E0BE4536F}"/>
              </a:ext>
            </a:extLst>
          </p:cNvPr>
          <p:cNvSpPr txBox="1"/>
          <p:nvPr/>
        </p:nvSpPr>
        <p:spPr>
          <a:xfrm>
            <a:off x="2904024" y="827554"/>
            <a:ext cx="1349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Isothermal Compression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606C455-EC73-4F33-B11B-14DAF19AA6F1}"/>
              </a:ext>
            </a:extLst>
          </p:cNvPr>
          <p:cNvSpPr txBox="1"/>
          <p:nvPr/>
        </p:nvSpPr>
        <p:spPr>
          <a:xfrm>
            <a:off x="4230792" y="827554"/>
            <a:ext cx="1349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Adiabatic</a:t>
            </a:r>
          </a:p>
          <a:p>
            <a:pPr algn="ctr"/>
            <a:r>
              <a:rPr lang="en-US" sz="1600" dirty="0"/>
              <a:t>Compression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5967D16-77B7-4AE4-B346-BF2D6A866994}"/>
              </a:ext>
            </a:extLst>
          </p:cNvPr>
          <p:cNvGrpSpPr/>
          <p:nvPr/>
        </p:nvGrpSpPr>
        <p:grpSpPr>
          <a:xfrm>
            <a:off x="6393492" y="1539267"/>
            <a:ext cx="969170" cy="2197949"/>
            <a:chOff x="1680605" y="1539267"/>
            <a:chExt cx="969170" cy="2197949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7530DB2-F1C3-4148-B699-CEB493CE8A07}"/>
                </a:ext>
              </a:extLst>
            </p:cNvPr>
            <p:cNvSpPr/>
            <p:nvPr/>
          </p:nvSpPr>
          <p:spPr>
            <a:xfrm>
              <a:off x="1680605" y="3530737"/>
              <a:ext cx="969169" cy="206479"/>
            </a:xfrm>
            <a:prstGeom prst="ellipse">
              <a:avLst/>
            </a:prstGeom>
            <a:noFill/>
            <a:ln>
              <a:solidFill>
                <a:schemeClr val="tx1">
                  <a:alpha val="99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860E121-6328-4FED-81A0-1FD2981A75CD}"/>
                </a:ext>
              </a:extLst>
            </p:cNvPr>
            <p:cNvGrpSpPr/>
            <p:nvPr/>
          </p:nvGrpSpPr>
          <p:grpSpPr>
            <a:xfrm>
              <a:off x="1680605" y="1539267"/>
              <a:ext cx="969170" cy="2194029"/>
              <a:chOff x="1680605" y="1539267"/>
              <a:chExt cx="969170" cy="2194029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E98C2AC-D2E7-422F-8367-847717A1DF05}"/>
                  </a:ext>
                </a:extLst>
              </p:cNvPr>
              <p:cNvSpPr/>
              <p:nvPr/>
            </p:nvSpPr>
            <p:spPr>
              <a:xfrm>
                <a:off x="1680606" y="1658382"/>
                <a:ext cx="969169" cy="1956987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F6827FC9-93D8-40D0-9C9F-A7DF20A2654F}"/>
                  </a:ext>
                </a:extLst>
              </p:cNvPr>
              <p:cNvSpPr/>
              <p:nvPr/>
            </p:nvSpPr>
            <p:spPr>
              <a:xfrm>
                <a:off x="1680606" y="1539267"/>
                <a:ext cx="969169" cy="20647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496187FE-262E-440C-A4EC-A31B003DDB03}"/>
                  </a:ext>
                </a:extLst>
              </p:cNvPr>
              <p:cNvSpPr/>
              <p:nvPr/>
            </p:nvSpPr>
            <p:spPr>
              <a:xfrm>
                <a:off x="1680605" y="3399973"/>
                <a:ext cx="969170" cy="333323"/>
              </a:xfrm>
              <a:custGeom>
                <a:avLst/>
                <a:gdLst>
                  <a:gd name="connsiteX0" fmla="*/ 0 w 969170"/>
                  <a:gd name="connsiteY0" fmla="*/ 0 h 422224"/>
                  <a:gd name="connsiteX1" fmla="*/ 969169 w 969170"/>
                  <a:gd name="connsiteY1" fmla="*/ 0 h 422224"/>
                  <a:gd name="connsiteX2" fmla="*/ 969169 w 969170"/>
                  <a:gd name="connsiteY2" fmla="*/ 318982 h 422224"/>
                  <a:gd name="connsiteX3" fmla="*/ 969170 w 969170"/>
                  <a:gd name="connsiteY3" fmla="*/ 318984 h 422224"/>
                  <a:gd name="connsiteX4" fmla="*/ 969169 w 969170"/>
                  <a:gd name="connsiteY4" fmla="*/ 318986 h 422224"/>
                  <a:gd name="connsiteX5" fmla="*/ 969169 w 969170"/>
                  <a:gd name="connsiteY5" fmla="*/ 320764 h 422224"/>
                  <a:gd name="connsiteX6" fmla="*/ 968328 w 969170"/>
                  <a:gd name="connsiteY6" fmla="*/ 320764 h 422224"/>
                  <a:gd name="connsiteX7" fmla="*/ 959325 w 969170"/>
                  <a:gd name="connsiteY7" fmla="*/ 339791 h 422224"/>
                  <a:gd name="connsiteX8" fmla="*/ 484585 w 969170"/>
                  <a:gd name="connsiteY8" fmla="*/ 422224 h 422224"/>
                  <a:gd name="connsiteX9" fmla="*/ 9845 w 969170"/>
                  <a:gd name="connsiteY9" fmla="*/ 339791 h 422224"/>
                  <a:gd name="connsiteX10" fmla="*/ 843 w 969170"/>
                  <a:gd name="connsiteY10" fmla="*/ 320764 h 422224"/>
                  <a:gd name="connsiteX11" fmla="*/ 0 w 969170"/>
                  <a:gd name="connsiteY11" fmla="*/ 320764 h 422224"/>
                  <a:gd name="connsiteX12" fmla="*/ 0 w 969170"/>
                  <a:gd name="connsiteY12" fmla="*/ 318984 h 422224"/>
                  <a:gd name="connsiteX0" fmla="*/ 969169 w 1060609"/>
                  <a:gd name="connsiteY0" fmla="*/ 0 h 422224"/>
                  <a:gd name="connsiteX1" fmla="*/ 969169 w 1060609"/>
                  <a:gd name="connsiteY1" fmla="*/ 318982 h 422224"/>
                  <a:gd name="connsiteX2" fmla="*/ 969170 w 1060609"/>
                  <a:gd name="connsiteY2" fmla="*/ 318984 h 422224"/>
                  <a:gd name="connsiteX3" fmla="*/ 969169 w 1060609"/>
                  <a:gd name="connsiteY3" fmla="*/ 318986 h 422224"/>
                  <a:gd name="connsiteX4" fmla="*/ 969169 w 1060609"/>
                  <a:gd name="connsiteY4" fmla="*/ 320764 h 422224"/>
                  <a:gd name="connsiteX5" fmla="*/ 968328 w 1060609"/>
                  <a:gd name="connsiteY5" fmla="*/ 320764 h 422224"/>
                  <a:gd name="connsiteX6" fmla="*/ 959325 w 1060609"/>
                  <a:gd name="connsiteY6" fmla="*/ 339791 h 422224"/>
                  <a:gd name="connsiteX7" fmla="*/ 484585 w 1060609"/>
                  <a:gd name="connsiteY7" fmla="*/ 422224 h 422224"/>
                  <a:gd name="connsiteX8" fmla="*/ 9845 w 1060609"/>
                  <a:gd name="connsiteY8" fmla="*/ 339791 h 422224"/>
                  <a:gd name="connsiteX9" fmla="*/ 843 w 1060609"/>
                  <a:gd name="connsiteY9" fmla="*/ 320764 h 422224"/>
                  <a:gd name="connsiteX10" fmla="*/ 0 w 1060609"/>
                  <a:gd name="connsiteY10" fmla="*/ 320764 h 422224"/>
                  <a:gd name="connsiteX11" fmla="*/ 0 w 1060609"/>
                  <a:gd name="connsiteY11" fmla="*/ 318984 h 422224"/>
                  <a:gd name="connsiteX12" fmla="*/ 0 w 1060609"/>
                  <a:gd name="connsiteY12" fmla="*/ 0 h 422224"/>
                  <a:gd name="connsiteX13" fmla="*/ 1060609 w 1060609"/>
                  <a:gd name="connsiteY13" fmla="*/ 91440 h 422224"/>
                  <a:gd name="connsiteX0" fmla="*/ 969169 w 969170"/>
                  <a:gd name="connsiteY0" fmla="*/ 0 h 422224"/>
                  <a:gd name="connsiteX1" fmla="*/ 969169 w 969170"/>
                  <a:gd name="connsiteY1" fmla="*/ 318982 h 422224"/>
                  <a:gd name="connsiteX2" fmla="*/ 969170 w 969170"/>
                  <a:gd name="connsiteY2" fmla="*/ 318984 h 422224"/>
                  <a:gd name="connsiteX3" fmla="*/ 969169 w 969170"/>
                  <a:gd name="connsiteY3" fmla="*/ 318986 h 422224"/>
                  <a:gd name="connsiteX4" fmla="*/ 969169 w 969170"/>
                  <a:gd name="connsiteY4" fmla="*/ 320764 h 422224"/>
                  <a:gd name="connsiteX5" fmla="*/ 968328 w 969170"/>
                  <a:gd name="connsiteY5" fmla="*/ 320764 h 422224"/>
                  <a:gd name="connsiteX6" fmla="*/ 959325 w 969170"/>
                  <a:gd name="connsiteY6" fmla="*/ 339791 h 422224"/>
                  <a:gd name="connsiteX7" fmla="*/ 484585 w 969170"/>
                  <a:gd name="connsiteY7" fmla="*/ 422224 h 422224"/>
                  <a:gd name="connsiteX8" fmla="*/ 9845 w 969170"/>
                  <a:gd name="connsiteY8" fmla="*/ 339791 h 422224"/>
                  <a:gd name="connsiteX9" fmla="*/ 843 w 969170"/>
                  <a:gd name="connsiteY9" fmla="*/ 320764 h 422224"/>
                  <a:gd name="connsiteX10" fmla="*/ 0 w 969170"/>
                  <a:gd name="connsiteY10" fmla="*/ 320764 h 422224"/>
                  <a:gd name="connsiteX11" fmla="*/ 0 w 969170"/>
                  <a:gd name="connsiteY11" fmla="*/ 318984 h 422224"/>
                  <a:gd name="connsiteX12" fmla="*/ 0 w 969170"/>
                  <a:gd name="connsiteY12" fmla="*/ 0 h 422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69170" h="422224">
                    <a:moveTo>
                      <a:pt x="969169" y="0"/>
                    </a:moveTo>
                    <a:lnTo>
                      <a:pt x="969169" y="318982"/>
                    </a:lnTo>
                    <a:cubicBezTo>
                      <a:pt x="969169" y="318983"/>
                      <a:pt x="969170" y="318983"/>
                      <a:pt x="969170" y="318984"/>
                    </a:cubicBezTo>
                    <a:cubicBezTo>
                      <a:pt x="969170" y="318985"/>
                      <a:pt x="969169" y="318985"/>
                      <a:pt x="969169" y="318986"/>
                    </a:cubicBezTo>
                    <a:lnTo>
                      <a:pt x="969169" y="320764"/>
                    </a:lnTo>
                    <a:lnTo>
                      <a:pt x="968328" y="320764"/>
                    </a:lnTo>
                    <a:lnTo>
                      <a:pt x="959325" y="339791"/>
                    </a:lnTo>
                    <a:cubicBezTo>
                      <a:pt x="914139" y="386836"/>
                      <a:pt x="718761" y="422224"/>
                      <a:pt x="484585" y="422224"/>
                    </a:cubicBezTo>
                    <a:cubicBezTo>
                      <a:pt x="250410" y="422224"/>
                      <a:pt x="55031" y="386836"/>
                      <a:pt x="9845" y="339791"/>
                    </a:cubicBezTo>
                    <a:lnTo>
                      <a:pt x="843" y="320764"/>
                    </a:lnTo>
                    <a:lnTo>
                      <a:pt x="0" y="320764"/>
                    </a:lnTo>
                    <a:lnTo>
                      <a:pt x="0" y="318984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Flowchart: Magnetic Disk 66">
                <a:extLst>
                  <a:ext uri="{FF2B5EF4-FFF2-40B4-BE49-F238E27FC236}">
                    <a16:creationId xmlns:a16="http://schemas.microsoft.com/office/drawing/2014/main" id="{9E106782-16A0-443A-BA0C-AC018F6A6938}"/>
                  </a:ext>
                </a:extLst>
              </p:cNvPr>
              <p:cNvSpPr/>
              <p:nvPr/>
            </p:nvSpPr>
            <p:spPr>
              <a:xfrm>
                <a:off x="1680606" y="3090447"/>
                <a:ext cx="969169" cy="359873"/>
              </a:xfrm>
              <a:prstGeom prst="flowChartMagneticDisk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61B94AD-EED3-4EBC-AA53-B941B03E6E1C}"/>
              </a:ext>
            </a:extLst>
          </p:cNvPr>
          <p:cNvGrpSpPr/>
          <p:nvPr/>
        </p:nvGrpSpPr>
        <p:grpSpPr>
          <a:xfrm>
            <a:off x="7749846" y="1539267"/>
            <a:ext cx="969172" cy="2197949"/>
            <a:chOff x="3036963" y="1539267"/>
            <a:chExt cx="969172" cy="2197949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BCE9D138-0003-4F3D-A4AC-054B806B7D57}"/>
                </a:ext>
              </a:extLst>
            </p:cNvPr>
            <p:cNvSpPr/>
            <p:nvPr/>
          </p:nvSpPr>
          <p:spPr>
            <a:xfrm>
              <a:off x="3036963" y="3530737"/>
              <a:ext cx="969169" cy="206479"/>
            </a:xfrm>
            <a:prstGeom prst="ellipse">
              <a:avLst/>
            </a:prstGeom>
            <a:noFill/>
            <a:ln>
              <a:solidFill>
                <a:schemeClr val="tx1">
                  <a:alpha val="99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13F8FEF6-5DEB-404D-9F32-85750711EBE7}"/>
                </a:ext>
              </a:extLst>
            </p:cNvPr>
            <p:cNvGrpSpPr/>
            <p:nvPr/>
          </p:nvGrpSpPr>
          <p:grpSpPr>
            <a:xfrm>
              <a:off x="3036963" y="1539267"/>
              <a:ext cx="969172" cy="2194029"/>
              <a:chOff x="3036963" y="1539267"/>
              <a:chExt cx="969172" cy="2194029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6891730-372F-4507-91CC-810D17A82345}"/>
                  </a:ext>
                </a:extLst>
              </p:cNvPr>
              <p:cNvSpPr/>
              <p:nvPr/>
            </p:nvSpPr>
            <p:spPr>
              <a:xfrm>
                <a:off x="3036966" y="1658382"/>
                <a:ext cx="969169" cy="1956987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F36E2754-1EE2-4ABE-83CD-9DED80A387CA}"/>
                  </a:ext>
                </a:extLst>
              </p:cNvPr>
              <p:cNvSpPr/>
              <p:nvPr/>
            </p:nvSpPr>
            <p:spPr>
              <a:xfrm>
                <a:off x="3036966" y="1539267"/>
                <a:ext cx="969169" cy="20647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ECFFBF0B-2BEC-4296-8FD4-974C408D80EB}"/>
                  </a:ext>
                </a:extLst>
              </p:cNvPr>
              <p:cNvSpPr/>
              <p:nvPr/>
            </p:nvSpPr>
            <p:spPr>
              <a:xfrm>
                <a:off x="3036963" y="3399973"/>
                <a:ext cx="969170" cy="333323"/>
              </a:xfrm>
              <a:custGeom>
                <a:avLst/>
                <a:gdLst>
                  <a:gd name="connsiteX0" fmla="*/ 0 w 969170"/>
                  <a:gd name="connsiteY0" fmla="*/ 0 h 422224"/>
                  <a:gd name="connsiteX1" fmla="*/ 969169 w 969170"/>
                  <a:gd name="connsiteY1" fmla="*/ 0 h 422224"/>
                  <a:gd name="connsiteX2" fmla="*/ 969169 w 969170"/>
                  <a:gd name="connsiteY2" fmla="*/ 318982 h 422224"/>
                  <a:gd name="connsiteX3" fmla="*/ 969170 w 969170"/>
                  <a:gd name="connsiteY3" fmla="*/ 318984 h 422224"/>
                  <a:gd name="connsiteX4" fmla="*/ 969169 w 969170"/>
                  <a:gd name="connsiteY4" fmla="*/ 318986 h 422224"/>
                  <a:gd name="connsiteX5" fmla="*/ 969169 w 969170"/>
                  <a:gd name="connsiteY5" fmla="*/ 320764 h 422224"/>
                  <a:gd name="connsiteX6" fmla="*/ 968328 w 969170"/>
                  <a:gd name="connsiteY6" fmla="*/ 320764 h 422224"/>
                  <a:gd name="connsiteX7" fmla="*/ 959325 w 969170"/>
                  <a:gd name="connsiteY7" fmla="*/ 339791 h 422224"/>
                  <a:gd name="connsiteX8" fmla="*/ 484585 w 969170"/>
                  <a:gd name="connsiteY8" fmla="*/ 422224 h 422224"/>
                  <a:gd name="connsiteX9" fmla="*/ 9845 w 969170"/>
                  <a:gd name="connsiteY9" fmla="*/ 339791 h 422224"/>
                  <a:gd name="connsiteX10" fmla="*/ 843 w 969170"/>
                  <a:gd name="connsiteY10" fmla="*/ 320764 h 422224"/>
                  <a:gd name="connsiteX11" fmla="*/ 0 w 969170"/>
                  <a:gd name="connsiteY11" fmla="*/ 320764 h 422224"/>
                  <a:gd name="connsiteX12" fmla="*/ 0 w 969170"/>
                  <a:gd name="connsiteY12" fmla="*/ 318984 h 422224"/>
                  <a:gd name="connsiteX0" fmla="*/ 969169 w 1060609"/>
                  <a:gd name="connsiteY0" fmla="*/ 0 h 422224"/>
                  <a:gd name="connsiteX1" fmla="*/ 969169 w 1060609"/>
                  <a:gd name="connsiteY1" fmla="*/ 318982 h 422224"/>
                  <a:gd name="connsiteX2" fmla="*/ 969170 w 1060609"/>
                  <a:gd name="connsiteY2" fmla="*/ 318984 h 422224"/>
                  <a:gd name="connsiteX3" fmla="*/ 969169 w 1060609"/>
                  <a:gd name="connsiteY3" fmla="*/ 318986 h 422224"/>
                  <a:gd name="connsiteX4" fmla="*/ 969169 w 1060609"/>
                  <a:gd name="connsiteY4" fmla="*/ 320764 h 422224"/>
                  <a:gd name="connsiteX5" fmla="*/ 968328 w 1060609"/>
                  <a:gd name="connsiteY5" fmla="*/ 320764 h 422224"/>
                  <a:gd name="connsiteX6" fmla="*/ 959325 w 1060609"/>
                  <a:gd name="connsiteY6" fmla="*/ 339791 h 422224"/>
                  <a:gd name="connsiteX7" fmla="*/ 484585 w 1060609"/>
                  <a:gd name="connsiteY7" fmla="*/ 422224 h 422224"/>
                  <a:gd name="connsiteX8" fmla="*/ 9845 w 1060609"/>
                  <a:gd name="connsiteY8" fmla="*/ 339791 h 422224"/>
                  <a:gd name="connsiteX9" fmla="*/ 843 w 1060609"/>
                  <a:gd name="connsiteY9" fmla="*/ 320764 h 422224"/>
                  <a:gd name="connsiteX10" fmla="*/ 0 w 1060609"/>
                  <a:gd name="connsiteY10" fmla="*/ 320764 h 422224"/>
                  <a:gd name="connsiteX11" fmla="*/ 0 w 1060609"/>
                  <a:gd name="connsiteY11" fmla="*/ 318984 h 422224"/>
                  <a:gd name="connsiteX12" fmla="*/ 0 w 1060609"/>
                  <a:gd name="connsiteY12" fmla="*/ 0 h 422224"/>
                  <a:gd name="connsiteX13" fmla="*/ 1060609 w 1060609"/>
                  <a:gd name="connsiteY13" fmla="*/ 91440 h 422224"/>
                  <a:gd name="connsiteX0" fmla="*/ 969169 w 969170"/>
                  <a:gd name="connsiteY0" fmla="*/ 0 h 422224"/>
                  <a:gd name="connsiteX1" fmla="*/ 969169 w 969170"/>
                  <a:gd name="connsiteY1" fmla="*/ 318982 h 422224"/>
                  <a:gd name="connsiteX2" fmla="*/ 969170 w 969170"/>
                  <a:gd name="connsiteY2" fmla="*/ 318984 h 422224"/>
                  <a:gd name="connsiteX3" fmla="*/ 969169 w 969170"/>
                  <a:gd name="connsiteY3" fmla="*/ 318986 h 422224"/>
                  <a:gd name="connsiteX4" fmla="*/ 969169 w 969170"/>
                  <a:gd name="connsiteY4" fmla="*/ 320764 h 422224"/>
                  <a:gd name="connsiteX5" fmla="*/ 968328 w 969170"/>
                  <a:gd name="connsiteY5" fmla="*/ 320764 h 422224"/>
                  <a:gd name="connsiteX6" fmla="*/ 959325 w 969170"/>
                  <a:gd name="connsiteY6" fmla="*/ 339791 h 422224"/>
                  <a:gd name="connsiteX7" fmla="*/ 484585 w 969170"/>
                  <a:gd name="connsiteY7" fmla="*/ 422224 h 422224"/>
                  <a:gd name="connsiteX8" fmla="*/ 9845 w 969170"/>
                  <a:gd name="connsiteY8" fmla="*/ 339791 h 422224"/>
                  <a:gd name="connsiteX9" fmla="*/ 843 w 969170"/>
                  <a:gd name="connsiteY9" fmla="*/ 320764 h 422224"/>
                  <a:gd name="connsiteX10" fmla="*/ 0 w 969170"/>
                  <a:gd name="connsiteY10" fmla="*/ 320764 h 422224"/>
                  <a:gd name="connsiteX11" fmla="*/ 0 w 969170"/>
                  <a:gd name="connsiteY11" fmla="*/ 318984 h 422224"/>
                  <a:gd name="connsiteX12" fmla="*/ 0 w 969170"/>
                  <a:gd name="connsiteY12" fmla="*/ 0 h 422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69170" h="422224">
                    <a:moveTo>
                      <a:pt x="969169" y="0"/>
                    </a:moveTo>
                    <a:lnTo>
                      <a:pt x="969169" y="318982"/>
                    </a:lnTo>
                    <a:cubicBezTo>
                      <a:pt x="969169" y="318983"/>
                      <a:pt x="969170" y="318983"/>
                      <a:pt x="969170" y="318984"/>
                    </a:cubicBezTo>
                    <a:cubicBezTo>
                      <a:pt x="969170" y="318985"/>
                      <a:pt x="969169" y="318985"/>
                      <a:pt x="969169" y="318986"/>
                    </a:cubicBezTo>
                    <a:lnTo>
                      <a:pt x="969169" y="320764"/>
                    </a:lnTo>
                    <a:lnTo>
                      <a:pt x="968328" y="320764"/>
                    </a:lnTo>
                    <a:lnTo>
                      <a:pt x="959325" y="339791"/>
                    </a:lnTo>
                    <a:cubicBezTo>
                      <a:pt x="914139" y="386836"/>
                      <a:pt x="718761" y="422224"/>
                      <a:pt x="484585" y="422224"/>
                    </a:cubicBezTo>
                    <a:cubicBezTo>
                      <a:pt x="250410" y="422224"/>
                      <a:pt x="55031" y="386836"/>
                      <a:pt x="9845" y="339791"/>
                    </a:cubicBezTo>
                    <a:lnTo>
                      <a:pt x="843" y="320764"/>
                    </a:lnTo>
                    <a:lnTo>
                      <a:pt x="0" y="320764"/>
                    </a:lnTo>
                    <a:lnTo>
                      <a:pt x="0" y="318984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8A7F24EA-4D67-46FD-92BA-28B4A335673B}"/>
                  </a:ext>
                </a:extLst>
              </p:cNvPr>
              <p:cNvSpPr/>
              <p:nvPr/>
            </p:nvSpPr>
            <p:spPr>
              <a:xfrm>
                <a:off x="3044104" y="2730500"/>
                <a:ext cx="962029" cy="67140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Flowchart: Magnetic Disk 81">
                <a:extLst>
                  <a:ext uri="{FF2B5EF4-FFF2-40B4-BE49-F238E27FC236}">
                    <a16:creationId xmlns:a16="http://schemas.microsoft.com/office/drawing/2014/main" id="{A90671CC-7577-415A-83C8-BC687C37C832}"/>
                  </a:ext>
                </a:extLst>
              </p:cNvPr>
              <p:cNvSpPr/>
              <p:nvPr/>
            </p:nvSpPr>
            <p:spPr>
              <a:xfrm>
                <a:off x="3036966" y="2456938"/>
                <a:ext cx="969169" cy="359873"/>
              </a:xfrm>
              <a:prstGeom prst="flowChartMagneticDisk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6FC83253-6FD3-45E9-B434-A55196491CC2}"/>
                  </a:ext>
                </a:extLst>
              </p:cNvPr>
              <p:cNvCxnSpPr>
                <a:endCxn id="80" idx="0"/>
              </p:cNvCxnSpPr>
              <p:nvPr/>
            </p:nvCxnSpPr>
            <p:spPr>
              <a:xfrm flipH="1">
                <a:off x="4006132" y="2419350"/>
                <a:ext cx="1" cy="9806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63A2C71C-787E-46CB-8564-176C7C8FE945}"/>
                  </a:ext>
                </a:extLst>
              </p:cNvPr>
              <p:cNvCxnSpPr/>
              <p:nvPr/>
            </p:nvCxnSpPr>
            <p:spPr>
              <a:xfrm flipH="1">
                <a:off x="3037359" y="2419350"/>
                <a:ext cx="1" cy="9806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8EC3523-3C7C-489E-93B7-14B5131938F9}"/>
              </a:ext>
            </a:extLst>
          </p:cNvPr>
          <p:cNvGrpSpPr/>
          <p:nvPr/>
        </p:nvGrpSpPr>
        <p:grpSpPr>
          <a:xfrm>
            <a:off x="9106202" y="1539267"/>
            <a:ext cx="969172" cy="2197949"/>
            <a:chOff x="4393318" y="1539267"/>
            <a:chExt cx="969172" cy="2197949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5FE2EDC1-F0E3-46E3-879C-C2A275CC7D12}"/>
                </a:ext>
              </a:extLst>
            </p:cNvPr>
            <p:cNvSpPr/>
            <p:nvPr/>
          </p:nvSpPr>
          <p:spPr>
            <a:xfrm>
              <a:off x="4393318" y="3530737"/>
              <a:ext cx="969169" cy="206479"/>
            </a:xfrm>
            <a:prstGeom prst="ellipse">
              <a:avLst/>
            </a:prstGeom>
            <a:noFill/>
            <a:ln>
              <a:solidFill>
                <a:schemeClr val="tx1">
                  <a:alpha val="99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EC2369C4-2045-46D4-A63F-921E9C2007E4}"/>
                </a:ext>
              </a:extLst>
            </p:cNvPr>
            <p:cNvGrpSpPr/>
            <p:nvPr/>
          </p:nvGrpSpPr>
          <p:grpSpPr>
            <a:xfrm>
              <a:off x="4393318" y="1539267"/>
              <a:ext cx="969172" cy="2194029"/>
              <a:chOff x="4393318" y="1539267"/>
              <a:chExt cx="969172" cy="2194029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EA9A3C28-A0A3-4A8B-BA0A-A3BE9AF1AD9E}"/>
                  </a:ext>
                </a:extLst>
              </p:cNvPr>
              <p:cNvSpPr/>
              <p:nvPr/>
            </p:nvSpPr>
            <p:spPr>
              <a:xfrm>
                <a:off x="4393321" y="1658382"/>
                <a:ext cx="969169" cy="1956987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4C0B970D-EBD4-47E6-BD9D-4D36E738A40C}"/>
                  </a:ext>
                </a:extLst>
              </p:cNvPr>
              <p:cNvSpPr/>
              <p:nvPr/>
            </p:nvSpPr>
            <p:spPr>
              <a:xfrm>
                <a:off x="4393321" y="1539267"/>
                <a:ext cx="969169" cy="20647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5B37579C-FA75-4A42-8E8B-30EE2DDDC99E}"/>
                  </a:ext>
                </a:extLst>
              </p:cNvPr>
              <p:cNvSpPr/>
              <p:nvPr/>
            </p:nvSpPr>
            <p:spPr>
              <a:xfrm>
                <a:off x="4393318" y="3399973"/>
                <a:ext cx="969170" cy="333323"/>
              </a:xfrm>
              <a:custGeom>
                <a:avLst/>
                <a:gdLst>
                  <a:gd name="connsiteX0" fmla="*/ 0 w 969170"/>
                  <a:gd name="connsiteY0" fmla="*/ 0 h 422224"/>
                  <a:gd name="connsiteX1" fmla="*/ 969169 w 969170"/>
                  <a:gd name="connsiteY1" fmla="*/ 0 h 422224"/>
                  <a:gd name="connsiteX2" fmla="*/ 969169 w 969170"/>
                  <a:gd name="connsiteY2" fmla="*/ 318982 h 422224"/>
                  <a:gd name="connsiteX3" fmla="*/ 969170 w 969170"/>
                  <a:gd name="connsiteY3" fmla="*/ 318984 h 422224"/>
                  <a:gd name="connsiteX4" fmla="*/ 969169 w 969170"/>
                  <a:gd name="connsiteY4" fmla="*/ 318986 h 422224"/>
                  <a:gd name="connsiteX5" fmla="*/ 969169 w 969170"/>
                  <a:gd name="connsiteY5" fmla="*/ 320764 h 422224"/>
                  <a:gd name="connsiteX6" fmla="*/ 968328 w 969170"/>
                  <a:gd name="connsiteY6" fmla="*/ 320764 h 422224"/>
                  <a:gd name="connsiteX7" fmla="*/ 959325 w 969170"/>
                  <a:gd name="connsiteY7" fmla="*/ 339791 h 422224"/>
                  <a:gd name="connsiteX8" fmla="*/ 484585 w 969170"/>
                  <a:gd name="connsiteY8" fmla="*/ 422224 h 422224"/>
                  <a:gd name="connsiteX9" fmla="*/ 9845 w 969170"/>
                  <a:gd name="connsiteY9" fmla="*/ 339791 h 422224"/>
                  <a:gd name="connsiteX10" fmla="*/ 843 w 969170"/>
                  <a:gd name="connsiteY10" fmla="*/ 320764 h 422224"/>
                  <a:gd name="connsiteX11" fmla="*/ 0 w 969170"/>
                  <a:gd name="connsiteY11" fmla="*/ 320764 h 422224"/>
                  <a:gd name="connsiteX12" fmla="*/ 0 w 969170"/>
                  <a:gd name="connsiteY12" fmla="*/ 318984 h 422224"/>
                  <a:gd name="connsiteX0" fmla="*/ 969169 w 1060609"/>
                  <a:gd name="connsiteY0" fmla="*/ 0 h 422224"/>
                  <a:gd name="connsiteX1" fmla="*/ 969169 w 1060609"/>
                  <a:gd name="connsiteY1" fmla="*/ 318982 h 422224"/>
                  <a:gd name="connsiteX2" fmla="*/ 969170 w 1060609"/>
                  <a:gd name="connsiteY2" fmla="*/ 318984 h 422224"/>
                  <a:gd name="connsiteX3" fmla="*/ 969169 w 1060609"/>
                  <a:gd name="connsiteY3" fmla="*/ 318986 h 422224"/>
                  <a:gd name="connsiteX4" fmla="*/ 969169 w 1060609"/>
                  <a:gd name="connsiteY4" fmla="*/ 320764 h 422224"/>
                  <a:gd name="connsiteX5" fmla="*/ 968328 w 1060609"/>
                  <a:gd name="connsiteY5" fmla="*/ 320764 h 422224"/>
                  <a:gd name="connsiteX6" fmla="*/ 959325 w 1060609"/>
                  <a:gd name="connsiteY6" fmla="*/ 339791 h 422224"/>
                  <a:gd name="connsiteX7" fmla="*/ 484585 w 1060609"/>
                  <a:gd name="connsiteY7" fmla="*/ 422224 h 422224"/>
                  <a:gd name="connsiteX8" fmla="*/ 9845 w 1060609"/>
                  <a:gd name="connsiteY8" fmla="*/ 339791 h 422224"/>
                  <a:gd name="connsiteX9" fmla="*/ 843 w 1060609"/>
                  <a:gd name="connsiteY9" fmla="*/ 320764 h 422224"/>
                  <a:gd name="connsiteX10" fmla="*/ 0 w 1060609"/>
                  <a:gd name="connsiteY10" fmla="*/ 320764 h 422224"/>
                  <a:gd name="connsiteX11" fmla="*/ 0 w 1060609"/>
                  <a:gd name="connsiteY11" fmla="*/ 318984 h 422224"/>
                  <a:gd name="connsiteX12" fmla="*/ 0 w 1060609"/>
                  <a:gd name="connsiteY12" fmla="*/ 0 h 422224"/>
                  <a:gd name="connsiteX13" fmla="*/ 1060609 w 1060609"/>
                  <a:gd name="connsiteY13" fmla="*/ 91440 h 422224"/>
                  <a:gd name="connsiteX0" fmla="*/ 969169 w 969170"/>
                  <a:gd name="connsiteY0" fmla="*/ 0 h 422224"/>
                  <a:gd name="connsiteX1" fmla="*/ 969169 w 969170"/>
                  <a:gd name="connsiteY1" fmla="*/ 318982 h 422224"/>
                  <a:gd name="connsiteX2" fmla="*/ 969170 w 969170"/>
                  <a:gd name="connsiteY2" fmla="*/ 318984 h 422224"/>
                  <a:gd name="connsiteX3" fmla="*/ 969169 w 969170"/>
                  <a:gd name="connsiteY3" fmla="*/ 318986 h 422224"/>
                  <a:gd name="connsiteX4" fmla="*/ 969169 w 969170"/>
                  <a:gd name="connsiteY4" fmla="*/ 320764 h 422224"/>
                  <a:gd name="connsiteX5" fmla="*/ 968328 w 969170"/>
                  <a:gd name="connsiteY5" fmla="*/ 320764 h 422224"/>
                  <a:gd name="connsiteX6" fmla="*/ 959325 w 969170"/>
                  <a:gd name="connsiteY6" fmla="*/ 339791 h 422224"/>
                  <a:gd name="connsiteX7" fmla="*/ 484585 w 969170"/>
                  <a:gd name="connsiteY7" fmla="*/ 422224 h 422224"/>
                  <a:gd name="connsiteX8" fmla="*/ 9845 w 969170"/>
                  <a:gd name="connsiteY8" fmla="*/ 339791 h 422224"/>
                  <a:gd name="connsiteX9" fmla="*/ 843 w 969170"/>
                  <a:gd name="connsiteY9" fmla="*/ 320764 h 422224"/>
                  <a:gd name="connsiteX10" fmla="*/ 0 w 969170"/>
                  <a:gd name="connsiteY10" fmla="*/ 320764 h 422224"/>
                  <a:gd name="connsiteX11" fmla="*/ 0 w 969170"/>
                  <a:gd name="connsiteY11" fmla="*/ 318984 h 422224"/>
                  <a:gd name="connsiteX12" fmla="*/ 0 w 969170"/>
                  <a:gd name="connsiteY12" fmla="*/ 0 h 422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69170" h="422224">
                    <a:moveTo>
                      <a:pt x="969169" y="0"/>
                    </a:moveTo>
                    <a:lnTo>
                      <a:pt x="969169" y="318982"/>
                    </a:lnTo>
                    <a:cubicBezTo>
                      <a:pt x="969169" y="318983"/>
                      <a:pt x="969170" y="318983"/>
                      <a:pt x="969170" y="318984"/>
                    </a:cubicBezTo>
                    <a:cubicBezTo>
                      <a:pt x="969170" y="318985"/>
                      <a:pt x="969169" y="318985"/>
                      <a:pt x="969169" y="318986"/>
                    </a:cubicBezTo>
                    <a:lnTo>
                      <a:pt x="969169" y="320764"/>
                    </a:lnTo>
                    <a:lnTo>
                      <a:pt x="968328" y="320764"/>
                    </a:lnTo>
                    <a:lnTo>
                      <a:pt x="959325" y="339791"/>
                    </a:lnTo>
                    <a:cubicBezTo>
                      <a:pt x="914139" y="386836"/>
                      <a:pt x="718761" y="422224"/>
                      <a:pt x="484585" y="422224"/>
                    </a:cubicBezTo>
                    <a:cubicBezTo>
                      <a:pt x="250410" y="422224"/>
                      <a:pt x="55031" y="386836"/>
                      <a:pt x="9845" y="339791"/>
                    </a:cubicBezTo>
                    <a:lnTo>
                      <a:pt x="843" y="320764"/>
                    </a:lnTo>
                    <a:lnTo>
                      <a:pt x="0" y="320764"/>
                    </a:lnTo>
                    <a:lnTo>
                      <a:pt x="0" y="318984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CFF597DD-1500-41A6-9CE8-91A8D64A2B88}"/>
                  </a:ext>
                </a:extLst>
              </p:cNvPr>
              <p:cNvSpPr/>
              <p:nvPr/>
            </p:nvSpPr>
            <p:spPr>
              <a:xfrm>
                <a:off x="4400459" y="2339340"/>
                <a:ext cx="962029" cy="106256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lowchart: Magnetic Disk 91">
                <a:extLst>
                  <a:ext uri="{FF2B5EF4-FFF2-40B4-BE49-F238E27FC236}">
                    <a16:creationId xmlns:a16="http://schemas.microsoft.com/office/drawing/2014/main" id="{DE064AEF-0BF0-4E06-9537-4F9035ADF0A3}"/>
                  </a:ext>
                </a:extLst>
              </p:cNvPr>
              <p:cNvSpPr/>
              <p:nvPr/>
            </p:nvSpPr>
            <p:spPr>
              <a:xfrm>
                <a:off x="4393321" y="2056896"/>
                <a:ext cx="969169" cy="359873"/>
              </a:xfrm>
              <a:prstGeom prst="flowChartMagneticDisk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B346CDFA-176C-4AC8-8300-0203F5BE033C}"/>
                  </a:ext>
                </a:extLst>
              </p:cNvPr>
              <p:cNvCxnSpPr>
                <a:cxnSpLocks/>
                <a:stCxn id="92" idx="4"/>
                <a:endCxn id="90" idx="0"/>
              </p:cNvCxnSpPr>
              <p:nvPr/>
            </p:nvCxnSpPr>
            <p:spPr>
              <a:xfrm flipH="1">
                <a:off x="5362487" y="2236833"/>
                <a:ext cx="3" cy="11631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DDFFB1BE-2C63-4E45-87D9-50448D7E9992}"/>
                  </a:ext>
                </a:extLst>
              </p:cNvPr>
              <p:cNvCxnSpPr>
                <a:cxnSpLocks/>
                <a:stCxn id="92" idx="2"/>
              </p:cNvCxnSpPr>
              <p:nvPr/>
            </p:nvCxnSpPr>
            <p:spPr>
              <a:xfrm>
                <a:off x="4393321" y="2236833"/>
                <a:ext cx="394" cy="11631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87546AB-9259-4A59-939A-629E9500B863}"/>
              </a:ext>
            </a:extLst>
          </p:cNvPr>
          <p:cNvGrpSpPr/>
          <p:nvPr/>
        </p:nvGrpSpPr>
        <p:grpSpPr>
          <a:xfrm>
            <a:off x="10462558" y="1539267"/>
            <a:ext cx="969172" cy="2197949"/>
            <a:chOff x="5749671" y="1539267"/>
            <a:chExt cx="969172" cy="2197949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EDD0958C-10BB-4A58-85EB-3B90ED6C2962}"/>
                </a:ext>
              </a:extLst>
            </p:cNvPr>
            <p:cNvSpPr/>
            <p:nvPr/>
          </p:nvSpPr>
          <p:spPr>
            <a:xfrm>
              <a:off x="5749671" y="3530737"/>
              <a:ext cx="969169" cy="206479"/>
            </a:xfrm>
            <a:prstGeom prst="ellipse">
              <a:avLst/>
            </a:prstGeom>
            <a:noFill/>
            <a:ln>
              <a:solidFill>
                <a:schemeClr val="tx1">
                  <a:alpha val="99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2D54A10C-B6AC-4995-81D3-1D90ABC546AB}"/>
                </a:ext>
              </a:extLst>
            </p:cNvPr>
            <p:cNvGrpSpPr/>
            <p:nvPr/>
          </p:nvGrpSpPr>
          <p:grpSpPr>
            <a:xfrm>
              <a:off x="5749671" y="1539267"/>
              <a:ext cx="969172" cy="2194029"/>
              <a:chOff x="5749671" y="1539267"/>
              <a:chExt cx="969172" cy="2194029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3424F9F-AF75-4BEE-9691-7015D8495674}"/>
                  </a:ext>
                </a:extLst>
              </p:cNvPr>
              <p:cNvSpPr/>
              <p:nvPr/>
            </p:nvSpPr>
            <p:spPr>
              <a:xfrm>
                <a:off x="5749674" y="1658382"/>
                <a:ext cx="969169" cy="1956987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E184B8CD-3774-49D0-96CD-01599BCEF141}"/>
                  </a:ext>
                </a:extLst>
              </p:cNvPr>
              <p:cNvSpPr/>
              <p:nvPr/>
            </p:nvSpPr>
            <p:spPr>
              <a:xfrm>
                <a:off x="5749674" y="1539267"/>
                <a:ext cx="969169" cy="20647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435B6DC6-2797-4E2E-8AE8-38CD60974E54}"/>
                  </a:ext>
                </a:extLst>
              </p:cNvPr>
              <p:cNvSpPr/>
              <p:nvPr/>
            </p:nvSpPr>
            <p:spPr>
              <a:xfrm>
                <a:off x="5749671" y="3399973"/>
                <a:ext cx="969170" cy="333323"/>
              </a:xfrm>
              <a:custGeom>
                <a:avLst/>
                <a:gdLst>
                  <a:gd name="connsiteX0" fmla="*/ 0 w 969170"/>
                  <a:gd name="connsiteY0" fmla="*/ 0 h 422224"/>
                  <a:gd name="connsiteX1" fmla="*/ 969169 w 969170"/>
                  <a:gd name="connsiteY1" fmla="*/ 0 h 422224"/>
                  <a:gd name="connsiteX2" fmla="*/ 969169 w 969170"/>
                  <a:gd name="connsiteY2" fmla="*/ 318982 h 422224"/>
                  <a:gd name="connsiteX3" fmla="*/ 969170 w 969170"/>
                  <a:gd name="connsiteY3" fmla="*/ 318984 h 422224"/>
                  <a:gd name="connsiteX4" fmla="*/ 969169 w 969170"/>
                  <a:gd name="connsiteY4" fmla="*/ 318986 h 422224"/>
                  <a:gd name="connsiteX5" fmla="*/ 969169 w 969170"/>
                  <a:gd name="connsiteY5" fmla="*/ 320764 h 422224"/>
                  <a:gd name="connsiteX6" fmla="*/ 968328 w 969170"/>
                  <a:gd name="connsiteY6" fmla="*/ 320764 h 422224"/>
                  <a:gd name="connsiteX7" fmla="*/ 959325 w 969170"/>
                  <a:gd name="connsiteY7" fmla="*/ 339791 h 422224"/>
                  <a:gd name="connsiteX8" fmla="*/ 484585 w 969170"/>
                  <a:gd name="connsiteY8" fmla="*/ 422224 h 422224"/>
                  <a:gd name="connsiteX9" fmla="*/ 9845 w 969170"/>
                  <a:gd name="connsiteY9" fmla="*/ 339791 h 422224"/>
                  <a:gd name="connsiteX10" fmla="*/ 843 w 969170"/>
                  <a:gd name="connsiteY10" fmla="*/ 320764 h 422224"/>
                  <a:gd name="connsiteX11" fmla="*/ 0 w 969170"/>
                  <a:gd name="connsiteY11" fmla="*/ 320764 h 422224"/>
                  <a:gd name="connsiteX12" fmla="*/ 0 w 969170"/>
                  <a:gd name="connsiteY12" fmla="*/ 318984 h 422224"/>
                  <a:gd name="connsiteX0" fmla="*/ 969169 w 1060609"/>
                  <a:gd name="connsiteY0" fmla="*/ 0 h 422224"/>
                  <a:gd name="connsiteX1" fmla="*/ 969169 w 1060609"/>
                  <a:gd name="connsiteY1" fmla="*/ 318982 h 422224"/>
                  <a:gd name="connsiteX2" fmla="*/ 969170 w 1060609"/>
                  <a:gd name="connsiteY2" fmla="*/ 318984 h 422224"/>
                  <a:gd name="connsiteX3" fmla="*/ 969169 w 1060609"/>
                  <a:gd name="connsiteY3" fmla="*/ 318986 h 422224"/>
                  <a:gd name="connsiteX4" fmla="*/ 969169 w 1060609"/>
                  <a:gd name="connsiteY4" fmla="*/ 320764 h 422224"/>
                  <a:gd name="connsiteX5" fmla="*/ 968328 w 1060609"/>
                  <a:gd name="connsiteY5" fmla="*/ 320764 h 422224"/>
                  <a:gd name="connsiteX6" fmla="*/ 959325 w 1060609"/>
                  <a:gd name="connsiteY6" fmla="*/ 339791 h 422224"/>
                  <a:gd name="connsiteX7" fmla="*/ 484585 w 1060609"/>
                  <a:gd name="connsiteY7" fmla="*/ 422224 h 422224"/>
                  <a:gd name="connsiteX8" fmla="*/ 9845 w 1060609"/>
                  <a:gd name="connsiteY8" fmla="*/ 339791 h 422224"/>
                  <a:gd name="connsiteX9" fmla="*/ 843 w 1060609"/>
                  <a:gd name="connsiteY9" fmla="*/ 320764 h 422224"/>
                  <a:gd name="connsiteX10" fmla="*/ 0 w 1060609"/>
                  <a:gd name="connsiteY10" fmla="*/ 320764 h 422224"/>
                  <a:gd name="connsiteX11" fmla="*/ 0 w 1060609"/>
                  <a:gd name="connsiteY11" fmla="*/ 318984 h 422224"/>
                  <a:gd name="connsiteX12" fmla="*/ 0 w 1060609"/>
                  <a:gd name="connsiteY12" fmla="*/ 0 h 422224"/>
                  <a:gd name="connsiteX13" fmla="*/ 1060609 w 1060609"/>
                  <a:gd name="connsiteY13" fmla="*/ 91440 h 422224"/>
                  <a:gd name="connsiteX0" fmla="*/ 969169 w 969170"/>
                  <a:gd name="connsiteY0" fmla="*/ 0 h 422224"/>
                  <a:gd name="connsiteX1" fmla="*/ 969169 w 969170"/>
                  <a:gd name="connsiteY1" fmla="*/ 318982 h 422224"/>
                  <a:gd name="connsiteX2" fmla="*/ 969170 w 969170"/>
                  <a:gd name="connsiteY2" fmla="*/ 318984 h 422224"/>
                  <a:gd name="connsiteX3" fmla="*/ 969169 w 969170"/>
                  <a:gd name="connsiteY3" fmla="*/ 318986 h 422224"/>
                  <a:gd name="connsiteX4" fmla="*/ 969169 w 969170"/>
                  <a:gd name="connsiteY4" fmla="*/ 320764 h 422224"/>
                  <a:gd name="connsiteX5" fmla="*/ 968328 w 969170"/>
                  <a:gd name="connsiteY5" fmla="*/ 320764 h 422224"/>
                  <a:gd name="connsiteX6" fmla="*/ 959325 w 969170"/>
                  <a:gd name="connsiteY6" fmla="*/ 339791 h 422224"/>
                  <a:gd name="connsiteX7" fmla="*/ 484585 w 969170"/>
                  <a:gd name="connsiteY7" fmla="*/ 422224 h 422224"/>
                  <a:gd name="connsiteX8" fmla="*/ 9845 w 969170"/>
                  <a:gd name="connsiteY8" fmla="*/ 339791 h 422224"/>
                  <a:gd name="connsiteX9" fmla="*/ 843 w 969170"/>
                  <a:gd name="connsiteY9" fmla="*/ 320764 h 422224"/>
                  <a:gd name="connsiteX10" fmla="*/ 0 w 969170"/>
                  <a:gd name="connsiteY10" fmla="*/ 320764 h 422224"/>
                  <a:gd name="connsiteX11" fmla="*/ 0 w 969170"/>
                  <a:gd name="connsiteY11" fmla="*/ 318984 h 422224"/>
                  <a:gd name="connsiteX12" fmla="*/ 0 w 969170"/>
                  <a:gd name="connsiteY12" fmla="*/ 0 h 422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69170" h="422224">
                    <a:moveTo>
                      <a:pt x="969169" y="0"/>
                    </a:moveTo>
                    <a:lnTo>
                      <a:pt x="969169" y="318982"/>
                    </a:lnTo>
                    <a:cubicBezTo>
                      <a:pt x="969169" y="318983"/>
                      <a:pt x="969170" y="318983"/>
                      <a:pt x="969170" y="318984"/>
                    </a:cubicBezTo>
                    <a:cubicBezTo>
                      <a:pt x="969170" y="318985"/>
                      <a:pt x="969169" y="318985"/>
                      <a:pt x="969169" y="318986"/>
                    </a:cubicBezTo>
                    <a:lnTo>
                      <a:pt x="969169" y="320764"/>
                    </a:lnTo>
                    <a:lnTo>
                      <a:pt x="968328" y="320764"/>
                    </a:lnTo>
                    <a:lnTo>
                      <a:pt x="959325" y="339791"/>
                    </a:lnTo>
                    <a:cubicBezTo>
                      <a:pt x="914139" y="386836"/>
                      <a:pt x="718761" y="422224"/>
                      <a:pt x="484585" y="422224"/>
                    </a:cubicBezTo>
                    <a:cubicBezTo>
                      <a:pt x="250410" y="422224"/>
                      <a:pt x="55031" y="386836"/>
                      <a:pt x="9845" y="339791"/>
                    </a:cubicBezTo>
                    <a:lnTo>
                      <a:pt x="843" y="320764"/>
                    </a:lnTo>
                    <a:lnTo>
                      <a:pt x="0" y="320764"/>
                    </a:lnTo>
                    <a:lnTo>
                      <a:pt x="0" y="318984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05ADC439-0199-4361-B64D-814FC244F19A}"/>
                  </a:ext>
                </a:extLst>
              </p:cNvPr>
              <p:cNvSpPr/>
              <p:nvPr/>
            </p:nvSpPr>
            <p:spPr>
              <a:xfrm>
                <a:off x="5756812" y="3042028"/>
                <a:ext cx="962029" cy="35987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Flowchart: Magnetic Disk 101">
                <a:extLst>
                  <a:ext uri="{FF2B5EF4-FFF2-40B4-BE49-F238E27FC236}">
                    <a16:creationId xmlns:a16="http://schemas.microsoft.com/office/drawing/2014/main" id="{EDDD4505-7B92-4254-8593-D5C9FA9C6697}"/>
                  </a:ext>
                </a:extLst>
              </p:cNvPr>
              <p:cNvSpPr/>
              <p:nvPr/>
            </p:nvSpPr>
            <p:spPr>
              <a:xfrm>
                <a:off x="5749674" y="2791344"/>
                <a:ext cx="969169" cy="359873"/>
              </a:xfrm>
              <a:prstGeom prst="flowChartMagneticDisk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2AF2AB07-AF28-4E90-A9C0-1CB8AB5524BA}"/>
                  </a:ext>
                </a:extLst>
              </p:cNvPr>
              <p:cNvCxnSpPr>
                <a:endCxn id="100" idx="0"/>
              </p:cNvCxnSpPr>
              <p:nvPr/>
            </p:nvCxnSpPr>
            <p:spPr>
              <a:xfrm flipH="1">
                <a:off x="6718840" y="2419350"/>
                <a:ext cx="1" cy="9806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F4EF7961-E384-45B7-90CB-5C258E04D385}"/>
                  </a:ext>
                </a:extLst>
              </p:cNvPr>
              <p:cNvCxnSpPr/>
              <p:nvPr/>
            </p:nvCxnSpPr>
            <p:spPr>
              <a:xfrm flipH="1">
                <a:off x="5750067" y="2419350"/>
                <a:ext cx="1" cy="9806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5988EBE3-3941-4431-8C5F-70568C1D694A}"/>
                  </a:ext>
                </a:extLst>
              </p:cNvPr>
              <p:cNvSpPr txBox="1"/>
              <p:nvPr/>
            </p:nvSpPr>
            <p:spPr>
              <a:xfrm>
                <a:off x="6772118" y="3948399"/>
                <a:ext cx="2216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5988EBE3-3941-4431-8C5F-70568C1D6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118" y="3948399"/>
                <a:ext cx="221673" cy="369332"/>
              </a:xfrm>
              <a:prstGeom prst="rect">
                <a:avLst/>
              </a:prstGeom>
              <a:blipFill>
                <a:blip r:embed="rId6"/>
                <a:stretch>
                  <a:fillRect r="-36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99D13B3B-F4B9-45F1-A590-F612595EA121}"/>
                  </a:ext>
                </a:extLst>
              </p:cNvPr>
              <p:cNvSpPr txBox="1"/>
              <p:nvPr/>
            </p:nvSpPr>
            <p:spPr>
              <a:xfrm>
                <a:off x="8117708" y="3948399"/>
                <a:ext cx="2216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99D13B3B-F4B9-45F1-A590-F612595EA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7708" y="3948399"/>
                <a:ext cx="221673" cy="369332"/>
              </a:xfrm>
              <a:prstGeom prst="rect">
                <a:avLst/>
              </a:prstGeom>
              <a:blipFill>
                <a:blip r:embed="rId7"/>
                <a:stretch>
                  <a:fillRect r="-5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1DED910C-B6BE-46C3-8010-59FE5683B721}"/>
                  </a:ext>
                </a:extLst>
              </p:cNvPr>
              <p:cNvSpPr txBox="1"/>
              <p:nvPr/>
            </p:nvSpPr>
            <p:spPr>
              <a:xfrm>
                <a:off x="9463298" y="3948399"/>
                <a:ext cx="2216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1DED910C-B6BE-46C3-8010-59FE5683B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3298" y="3948399"/>
                <a:ext cx="221673" cy="369332"/>
              </a:xfrm>
              <a:prstGeom prst="rect">
                <a:avLst/>
              </a:prstGeom>
              <a:blipFill>
                <a:blip r:embed="rId8"/>
                <a:stretch>
                  <a:fillRect r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F338108-9C75-4553-957A-8376EF62F014}"/>
                  </a:ext>
                </a:extLst>
              </p:cNvPr>
              <p:cNvSpPr txBox="1"/>
              <p:nvPr/>
            </p:nvSpPr>
            <p:spPr>
              <a:xfrm>
                <a:off x="10808887" y="3948399"/>
                <a:ext cx="2216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F338108-9C75-4553-957A-8376EF62F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8887" y="3948399"/>
                <a:ext cx="221673" cy="369332"/>
              </a:xfrm>
              <a:prstGeom prst="rect">
                <a:avLst/>
              </a:prstGeom>
              <a:blipFill>
                <a:blip r:embed="rId9"/>
                <a:stretch>
                  <a:fillRect r="-5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TextBox 108">
            <a:extLst>
              <a:ext uri="{FF2B5EF4-FFF2-40B4-BE49-F238E27FC236}">
                <a16:creationId xmlns:a16="http://schemas.microsoft.com/office/drawing/2014/main" id="{F235955C-2EB6-4B20-A4EA-4D71640E4313}"/>
              </a:ext>
            </a:extLst>
          </p:cNvPr>
          <p:cNvSpPr txBox="1"/>
          <p:nvPr/>
        </p:nvSpPr>
        <p:spPr>
          <a:xfrm>
            <a:off x="6203162" y="827554"/>
            <a:ext cx="1349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Isothermal</a:t>
            </a:r>
          </a:p>
          <a:p>
            <a:pPr algn="ctr"/>
            <a:r>
              <a:rPr lang="en-US" sz="1600" dirty="0"/>
              <a:t>Expansion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799E8CE-0F04-44B0-B431-F23E44110BB0}"/>
              </a:ext>
            </a:extLst>
          </p:cNvPr>
          <p:cNvSpPr txBox="1"/>
          <p:nvPr/>
        </p:nvSpPr>
        <p:spPr>
          <a:xfrm>
            <a:off x="7552990" y="827554"/>
            <a:ext cx="1349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Adiabatic</a:t>
            </a:r>
          </a:p>
          <a:p>
            <a:pPr algn="ctr"/>
            <a:r>
              <a:rPr lang="en-US" sz="1600" dirty="0"/>
              <a:t>Expansion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F75343-DF7F-47A0-AA5C-D1098AB8AA6B}"/>
              </a:ext>
            </a:extLst>
          </p:cNvPr>
          <p:cNvSpPr txBox="1"/>
          <p:nvPr/>
        </p:nvSpPr>
        <p:spPr>
          <a:xfrm>
            <a:off x="8915872" y="827554"/>
            <a:ext cx="1349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Isothermal Compression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5AB5794-8F63-4363-81EF-EA8EA35787E5}"/>
              </a:ext>
            </a:extLst>
          </p:cNvPr>
          <p:cNvSpPr txBox="1"/>
          <p:nvPr/>
        </p:nvSpPr>
        <p:spPr>
          <a:xfrm>
            <a:off x="10242640" y="827554"/>
            <a:ext cx="1349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Adiabatic</a:t>
            </a:r>
          </a:p>
          <a:p>
            <a:pPr algn="ctr"/>
            <a:r>
              <a:rPr lang="en-US" sz="1600" dirty="0"/>
              <a:t>Compression</a:t>
            </a:r>
          </a:p>
        </p:txBody>
      </p:sp>
    </p:spTree>
    <p:extLst>
      <p:ext uri="{BB962C8B-B14F-4D97-AF65-F5344CB8AC3E}">
        <p14:creationId xmlns:p14="http://schemas.microsoft.com/office/powerpoint/2010/main" val="2053426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0BEC744E-6F3A-41C7-918B-17557D1080FF}"/>
              </a:ext>
            </a:extLst>
          </p:cNvPr>
          <p:cNvGrpSpPr/>
          <p:nvPr/>
        </p:nvGrpSpPr>
        <p:grpSpPr>
          <a:xfrm>
            <a:off x="3373994" y="694960"/>
            <a:ext cx="2351573" cy="3926248"/>
            <a:chOff x="7277500" y="694960"/>
            <a:chExt cx="2351573" cy="3926248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30435F67-3E80-43F4-B7AE-C195AC4AD3B5}"/>
                </a:ext>
              </a:extLst>
            </p:cNvPr>
            <p:cNvSpPr/>
            <p:nvPr/>
          </p:nvSpPr>
          <p:spPr>
            <a:xfrm>
              <a:off x="7612180" y="2227262"/>
              <a:ext cx="1111250" cy="952500"/>
            </a:xfrm>
            <a:prstGeom prst="roundRect">
              <a:avLst/>
            </a:prstGeom>
            <a:solidFill>
              <a:srgbClr val="FEE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C717FD9-436E-4FA9-BD63-FA0C4C6FEEA9}"/>
                </a:ext>
              </a:extLst>
            </p:cNvPr>
            <p:cNvSpPr/>
            <p:nvPr/>
          </p:nvSpPr>
          <p:spPr>
            <a:xfrm>
              <a:off x="7586853" y="1014422"/>
              <a:ext cx="1135489" cy="355176"/>
            </a:xfrm>
            <a:prstGeom prst="roundRect">
              <a:avLst>
                <a:gd name="adj" fmla="val 21726"/>
              </a:avLst>
            </a:prstGeom>
            <a:solidFill>
              <a:srgbClr val="EEB4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C4D712B-8386-403F-AD5B-A6DD8668E52E}"/>
                </a:ext>
              </a:extLst>
            </p:cNvPr>
            <p:cNvSpPr/>
            <p:nvPr/>
          </p:nvSpPr>
          <p:spPr>
            <a:xfrm>
              <a:off x="7566272" y="694960"/>
              <a:ext cx="1193447" cy="403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0E760AD-87AE-4B81-BF31-F9D1379FE938}"/>
                </a:ext>
              </a:extLst>
            </p:cNvPr>
            <p:cNvSpPr/>
            <p:nvPr/>
          </p:nvSpPr>
          <p:spPr>
            <a:xfrm rot="16200000">
              <a:off x="7205398" y="1929739"/>
              <a:ext cx="2571711" cy="1457635"/>
            </a:xfrm>
            <a:custGeom>
              <a:avLst/>
              <a:gdLst>
                <a:gd name="connsiteX0" fmla="*/ 2571711 w 2571711"/>
                <a:gd name="connsiteY0" fmla="*/ 2 h 1457635"/>
                <a:gd name="connsiteX1" fmla="*/ 2571710 w 2571711"/>
                <a:gd name="connsiteY1" fmla="*/ 713638 h 1457635"/>
                <a:gd name="connsiteX2" fmla="*/ 1250345 w 2571711"/>
                <a:gd name="connsiteY2" fmla="*/ 713638 h 1457635"/>
                <a:gd name="connsiteX3" fmla="*/ 1245316 w 2571711"/>
                <a:gd name="connsiteY3" fmla="*/ 716151 h 1457635"/>
                <a:gd name="connsiteX4" fmla="*/ 1135033 w 2571711"/>
                <a:gd name="connsiteY4" fmla="*/ 920763 h 1457635"/>
                <a:gd name="connsiteX5" fmla="*/ 1134032 w 2571711"/>
                <a:gd name="connsiteY5" fmla="*/ 920747 h 1457635"/>
                <a:gd name="connsiteX6" fmla="*/ 1134032 w 2571711"/>
                <a:gd name="connsiteY6" fmla="*/ 1457635 h 1457635"/>
                <a:gd name="connsiteX7" fmla="*/ 882122 w 2571711"/>
                <a:gd name="connsiteY7" fmla="*/ 1457635 h 1457635"/>
                <a:gd name="connsiteX8" fmla="*/ 882122 w 2571711"/>
                <a:gd name="connsiteY8" fmla="*/ 916855 h 1457635"/>
                <a:gd name="connsiteX9" fmla="*/ 881438 w 2571711"/>
                <a:gd name="connsiteY9" fmla="*/ 916845 h 1457635"/>
                <a:gd name="connsiteX10" fmla="*/ 1190399 w 2571711"/>
                <a:gd name="connsiteY10" fmla="*/ 460619 h 1457635"/>
                <a:gd name="connsiteX11" fmla="*/ 1220262 w 2571711"/>
                <a:gd name="connsiteY11" fmla="*/ 451924 h 1457635"/>
                <a:gd name="connsiteX12" fmla="*/ 0 w 2571711"/>
                <a:gd name="connsiteY12" fmla="*/ 451924 h 1457635"/>
                <a:gd name="connsiteX13" fmla="*/ 0 w 2571711"/>
                <a:gd name="connsiteY13" fmla="*/ 0 h 1457635"/>
                <a:gd name="connsiteX14" fmla="*/ 1390920 w 2571711"/>
                <a:gd name="connsiteY14" fmla="*/ 0 h 1457635"/>
                <a:gd name="connsiteX15" fmla="*/ 1390920 w 2571711"/>
                <a:gd name="connsiteY15" fmla="*/ 1 h 145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1711" h="1457635">
                  <a:moveTo>
                    <a:pt x="2571711" y="2"/>
                  </a:moveTo>
                  <a:lnTo>
                    <a:pt x="2571710" y="713638"/>
                  </a:lnTo>
                  <a:lnTo>
                    <a:pt x="1250345" y="713638"/>
                  </a:lnTo>
                  <a:lnTo>
                    <a:pt x="1245316" y="716151"/>
                  </a:lnTo>
                  <a:cubicBezTo>
                    <a:pt x="1177045" y="759239"/>
                    <a:pt x="1132994" y="834401"/>
                    <a:pt x="1135033" y="920763"/>
                  </a:cubicBezTo>
                  <a:lnTo>
                    <a:pt x="1134032" y="920747"/>
                  </a:lnTo>
                  <a:lnTo>
                    <a:pt x="1134032" y="1457635"/>
                  </a:lnTo>
                  <a:lnTo>
                    <a:pt x="882122" y="1457635"/>
                  </a:lnTo>
                  <a:lnTo>
                    <a:pt x="882122" y="916855"/>
                  </a:lnTo>
                  <a:lnTo>
                    <a:pt x="881438" y="916845"/>
                  </a:lnTo>
                  <a:cubicBezTo>
                    <a:pt x="880681" y="709719"/>
                    <a:pt x="1008076" y="533918"/>
                    <a:pt x="1190399" y="460619"/>
                  </a:cubicBezTo>
                  <a:lnTo>
                    <a:pt x="1220262" y="451924"/>
                  </a:lnTo>
                  <a:lnTo>
                    <a:pt x="0" y="451924"/>
                  </a:lnTo>
                  <a:lnTo>
                    <a:pt x="0" y="0"/>
                  </a:lnTo>
                  <a:lnTo>
                    <a:pt x="1390920" y="0"/>
                  </a:lnTo>
                  <a:lnTo>
                    <a:pt x="1390920" y="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3ECF8"/>
                </a:gs>
                <a:gs pos="33000">
                  <a:srgbClr val="D3ECF8"/>
                </a:gs>
                <a:gs pos="83000">
                  <a:srgbClr val="EEB4C6"/>
                </a:gs>
                <a:gs pos="100000">
                  <a:srgbClr val="EEB4C6"/>
                </a:gs>
              </a:gsLst>
              <a:lin ang="0" scaled="0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FF6F10D-464B-4A9B-8623-22563CBD0469}"/>
                </a:ext>
              </a:extLst>
            </p:cNvPr>
            <p:cNvSpPr/>
            <p:nvPr/>
          </p:nvSpPr>
          <p:spPr>
            <a:xfrm>
              <a:off x="7609069" y="2227262"/>
              <a:ext cx="111125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Down 18">
              <a:extLst>
                <a:ext uri="{FF2B5EF4-FFF2-40B4-BE49-F238E27FC236}">
                  <a16:creationId xmlns:a16="http://schemas.microsoft.com/office/drawing/2014/main" id="{23345C05-C22D-4382-BDE3-9168B0B44274}"/>
                </a:ext>
              </a:extLst>
            </p:cNvPr>
            <p:cNvSpPr/>
            <p:nvPr/>
          </p:nvSpPr>
          <p:spPr>
            <a:xfrm>
              <a:off x="7989489" y="1535517"/>
              <a:ext cx="288132" cy="578644"/>
            </a:xfrm>
            <a:custGeom>
              <a:avLst/>
              <a:gdLst>
                <a:gd name="connsiteX0" fmla="*/ 0 w 185737"/>
                <a:gd name="connsiteY0" fmla="*/ 428626 h 578644"/>
                <a:gd name="connsiteX1" fmla="*/ 46434 w 185737"/>
                <a:gd name="connsiteY1" fmla="*/ 428626 h 578644"/>
                <a:gd name="connsiteX2" fmla="*/ 46434 w 185737"/>
                <a:gd name="connsiteY2" fmla="*/ 0 h 578644"/>
                <a:gd name="connsiteX3" fmla="*/ 139303 w 185737"/>
                <a:gd name="connsiteY3" fmla="*/ 0 h 578644"/>
                <a:gd name="connsiteX4" fmla="*/ 139303 w 185737"/>
                <a:gd name="connsiteY4" fmla="*/ 428626 h 578644"/>
                <a:gd name="connsiteX5" fmla="*/ 185737 w 185737"/>
                <a:gd name="connsiteY5" fmla="*/ 428626 h 578644"/>
                <a:gd name="connsiteX6" fmla="*/ 92869 w 185737"/>
                <a:gd name="connsiteY6" fmla="*/ 578644 h 578644"/>
                <a:gd name="connsiteX7" fmla="*/ 0 w 185737"/>
                <a:gd name="connsiteY7" fmla="*/ 428626 h 578644"/>
                <a:gd name="connsiteX0" fmla="*/ 0 w 238125"/>
                <a:gd name="connsiteY0" fmla="*/ 428626 h 578644"/>
                <a:gd name="connsiteX1" fmla="*/ 46434 w 238125"/>
                <a:gd name="connsiteY1" fmla="*/ 428626 h 578644"/>
                <a:gd name="connsiteX2" fmla="*/ 46434 w 238125"/>
                <a:gd name="connsiteY2" fmla="*/ 0 h 578644"/>
                <a:gd name="connsiteX3" fmla="*/ 139303 w 238125"/>
                <a:gd name="connsiteY3" fmla="*/ 0 h 578644"/>
                <a:gd name="connsiteX4" fmla="*/ 139303 w 238125"/>
                <a:gd name="connsiteY4" fmla="*/ 428626 h 578644"/>
                <a:gd name="connsiteX5" fmla="*/ 238125 w 238125"/>
                <a:gd name="connsiteY5" fmla="*/ 404813 h 578644"/>
                <a:gd name="connsiteX6" fmla="*/ 92869 w 238125"/>
                <a:gd name="connsiteY6" fmla="*/ 578644 h 578644"/>
                <a:gd name="connsiteX7" fmla="*/ 0 w 238125"/>
                <a:gd name="connsiteY7" fmla="*/ 428626 h 578644"/>
                <a:gd name="connsiteX0" fmla="*/ 0 w 288132"/>
                <a:gd name="connsiteY0" fmla="*/ 400051 h 578644"/>
                <a:gd name="connsiteX1" fmla="*/ 96441 w 288132"/>
                <a:gd name="connsiteY1" fmla="*/ 428626 h 578644"/>
                <a:gd name="connsiteX2" fmla="*/ 96441 w 288132"/>
                <a:gd name="connsiteY2" fmla="*/ 0 h 578644"/>
                <a:gd name="connsiteX3" fmla="*/ 189310 w 288132"/>
                <a:gd name="connsiteY3" fmla="*/ 0 h 578644"/>
                <a:gd name="connsiteX4" fmla="*/ 189310 w 288132"/>
                <a:gd name="connsiteY4" fmla="*/ 428626 h 578644"/>
                <a:gd name="connsiteX5" fmla="*/ 288132 w 288132"/>
                <a:gd name="connsiteY5" fmla="*/ 404813 h 578644"/>
                <a:gd name="connsiteX6" fmla="*/ 142876 w 288132"/>
                <a:gd name="connsiteY6" fmla="*/ 578644 h 578644"/>
                <a:gd name="connsiteX7" fmla="*/ 0 w 288132"/>
                <a:gd name="connsiteY7" fmla="*/ 400051 h 5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8132" h="578644">
                  <a:moveTo>
                    <a:pt x="0" y="400051"/>
                  </a:moveTo>
                  <a:lnTo>
                    <a:pt x="96441" y="428626"/>
                  </a:lnTo>
                  <a:lnTo>
                    <a:pt x="96441" y="0"/>
                  </a:lnTo>
                  <a:lnTo>
                    <a:pt x="189310" y="0"/>
                  </a:lnTo>
                  <a:lnTo>
                    <a:pt x="189310" y="428626"/>
                  </a:lnTo>
                  <a:lnTo>
                    <a:pt x="288132" y="404813"/>
                  </a:lnTo>
                  <a:lnTo>
                    <a:pt x="142876" y="578644"/>
                  </a:lnTo>
                  <a:lnTo>
                    <a:pt x="0" y="400051"/>
                  </a:lnTo>
                  <a:close/>
                </a:path>
              </a:pathLst>
            </a:custGeom>
            <a:solidFill>
              <a:srgbClr val="DE498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Down 18">
              <a:extLst>
                <a:ext uri="{FF2B5EF4-FFF2-40B4-BE49-F238E27FC236}">
                  <a16:creationId xmlns:a16="http://schemas.microsoft.com/office/drawing/2014/main" id="{28BB38CA-5BC3-4651-B7E2-497487685333}"/>
                </a:ext>
              </a:extLst>
            </p:cNvPr>
            <p:cNvSpPr/>
            <p:nvPr/>
          </p:nvSpPr>
          <p:spPr>
            <a:xfrm>
              <a:off x="7885246" y="3314699"/>
              <a:ext cx="208486" cy="418695"/>
            </a:xfrm>
            <a:custGeom>
              <a:avLst/>
              <a:gdLst>
                <a:gd name="connsiteX0" fmla="*/ 0 w 185737"/>
                <a:gd name="connsiteY0" fmla="*/ 428626 h 578644"/>
                <a:gd name="connsiteX1" fmla="*/ 46434 w 185737"/>
                <a:gd name="connsiteY1" fmla="*/ 428626 h 578644"/>
                <a:gd name="connsiteX2" fmla="*/ 46434 w 185737"/>
                <a:gd name="connsiteY2" fmla="*/ 0 h 578644"/>
                <a:gd name="connsiteX3" fmla="*/ 139303 w 185737"/>
                <a:gd name="connsiteY3" fmla="*/ 0 h 578644"/>
                <a:gd name="connsiteX4" fmla="*/ 139303 w 185737"/>
                <a:gd name="connsiteY4" fmla="*/ 428626 h 578644"/>
                <a:gd name="connsiteX5" fmla="*/ 185737 w 185737"/>
                <a:gd name="connsiteY5" fmla="*/ 428626 h 578644"/>
                <a:gd name="connsiteX6" fmla="*/ 92869 w 185737"/>
                <a:gd name="connsiteY6" fmla="*/ 578644 h 578644"/>
                <a:gd name="connsiteX7" fmla="*/ 0 w 185737"/>
                <a:gd name="connsiteY7" fmla="*/ 428626 h 578644"/>
                <a:gd name="connsiteX0" fmla="*/ 0 w 238125"/>
                <a:gd name="connsiteY0" fmla="*/ 428626 h 578644"/>
                <a:gd name="connsiteX1" fmla="*/ 46434 w 238125"/>
                <a:gd name="connsiteY1" fmla="*/ 428626 h 578644"/>
                <a:gd name="connsiteX2" fmla="*/ 46434 w 238125"/>
                <a:gd name="connsiteY2" fmla="*/ 0 h 578644"/>
                <a:gd name="connsiteX3" fmla="*/ 139303 w 238125"/>
                <a:gd name="connsiteY3" fmla="*/ 0 h 578644"/>
                <a:gd name="connsiteX4" fmla="*/ 139303 w 238125"/>
                <a:gd name="connsiteY4" fmla="*/ 428626 h 578644"/>
                <a:gd name="connsiteX5" fmla="*/ 238125 w 238125"/>
                <a:gd name="connsiteY5" fmla="*/ 404813 h 578644"/>
                <a:gd name="connsiteX6" fmla="*/ 92869 w 238125"/>
                <a:gd name="connsiteY6" fmla="*/ 578644 h 578644"/>
                <a:gd name="connsiteX7" fmla="*/ 0 w 238125"/>
                <a:gd name="connsiteY7" fmla="*/ 428626 h 578644"/>
                <a:gd name="connsiteX0" fmla="*/ 0 w 288132"/>
                <a:gd name="connsiteY0" fmla="*/ 400051 h 578644"/>
                <a:gd name="connsiteX1" fmla="*/ 96441 w 288132"/>
                <a:gd name="connsiteY1" fmla="*/ 428626 h 578644"/>
                <a:gd name="connsiteX2" fmla="*/ 96441 w 288132"/>
                <a:gd name="connsiteY2" fmla="*/ 0 h 578644"/>
                <a:gd name="connsiteX3" fmla="*/ 189310 w 288132"/>
                <a:gd name="connsiteY3" fmla="*/ 0 h 578644"/>
                <a:gd name="connsiteX4" fmla="*/ 189310 w 288132"/>
                <a:gd name="connsiteY4" fmla="*/ 428626 h 578644"/>
                <a:gd name="connsiteX5" fmla="*/ 288132 w 288132"/>
                <a:gd name="connsiteY5" fmla="*/ 404813 h 578644"/>
                <a:gd name="connsiteX6" fmla="*/ 142876 w 288132"/>
                <a:gd name="connsiteY6" fmla="*/ 578644 h 578644"/>
                <a:gd name="connsiteX7" fmla="*/ 0 w 288132"/>
                <a:gd name="connsiteY7" fmla="*/ 400051 h 5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8132" h="578644">
                  <a:moveTo>
                    <a:pt x="0" y="400051"/>
                  </a:moveTo>
                  <a:lnTo>
                    <a:pt x="96441" y="428626"/>
                  </a:lnTo>
                  <a:lnTo>
                    <a:pt x="96441" y="0"/>
                  </a:lnTo>
                  <a:lnTo>
                    <a:pt x="189310" y="0"/>
                  </a:lnTo>
                  <a:lnTo>
                    <a:pt x="189310" y="428626"/>
                  </a:lnTo>
                  <a:lnTo>
                    <a:pt x="288132" y="404813"/>
                  </a:lnTo>
                  <a:lnTo>
                    <a:pt x="142876" y="578644"/>
                  </a:lnTo>
                  <a:lnTo>
                    <a:pt x="0" y="400051"/>
                  </a:lnTo>
                  <a:close/>
                </a:path>
              </a:pathLst>
            </a:custGeom>
            <a:solidFill>
              <a:srgbClr val="DE498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Arrow: Down 18">
              <a:extLst>
                <a:ext uri="{FF2B5EF4-FFF2-40B4-BE49-F238E27FC236}">
                  <a16:creationId xmlns:a16="http://schemas.microsoft.com/office/drawing/2014/main" id="{AA6DB0DF-7505-45EE-92C1-EF91FAF2D160}"/>
                </a:ext>
              </a:extLst>
            </p:cNvPr>
            <p:cNvSpPr/>
            <p:nvPr/>
          </p:nvSpPr>
          <p:spPr>
            <a:xfrm rot="16200000">
              <a:off x="8862252" y="2724669"/>
              <a:ext cx="208486" cy="418695"/>
            </a:xfrm>
            <a:custGeom>
              <a:avLst/>
              <a:gdLst>
                <a:gd name="connsiteX0" fmla="*/ 0 w 185737"/>
                <a:gd name="connsiteY0" fmla="*/ 428626 h 578644"/>
                <a:gd name="connsiteX1" fmla="*/ 46434 w 185737"/>
                <a:gd name="connsiteY1" fmla="*/ 428626 h 578644"/>
                <a:gd name="connsiteX2" fmla="*/ 46434 w 185737"/>
                <a:gd name="connsiteY2" fmla="*/ 0 h 578644"/>
                <a:gd name="connsiteX3" fmla="*/ 139303 w 185737"/>
                <a:gd name="connsiteY3" fmla="*/ 0 h 578644"/>
                <a:gd name="connsiteX4" fmla="*/ 139303 w 185737"/>
                <a:gd name="connsiteY4" fmla="*/ 428626 h 578644"/>
                <a:gd name="connsiteX5" fmla="*/ 185737 w 185737"/>
                <a:gd name="connsiteY5" fmla="*/ 428626 h 578644"/>
                <a:gd name="connsiteX6" fmla="*/ 92869 w 185737"/>
                <a:gd name="connsiteY6" fmla="*/ 578644 h 578644"/>
                <a:gd name="connsiteX7" fmla="*/ 0 w 185737"/>
                <a:gd name="connsiteY7" fmla="*/ 428626 h 578644"/>
                <a:gd name="connsiteX0" fmla="*/ 0 w 238125"/>
                <a:gd name="connsiteY0" fmla="*/ 428626 h 578644"/>
                <a:gd name="connsiteX1" fmla="*/ 46434 w 238125"/>
                <a:gd name="connsiteY1" fmla="*/ 428626 h 578644"/>
                <a:gd name="connsiteX2" fmla="*/ 46434 w 238125"/>
                <a:gd name="connsiteY2" fmla="*/ 0 h 578644"/>
                <a:gd name="connsiteX3" fmla="*/ 139303 w 238125"/>
                <a:gd name="connsiteY3" fmla="*/ 0 h 578644"/>
                <a:gd name="connsiteX4" fmla="*/ 139303 w 238125"/>
                <a:gd name="connsiteY4" fmla="*/ 428626 h 578644"/>
                <a:gd name="connsiteX5" fmla="*/ 238125 w 238125"/>
                <a:gd name="connsiteY5" fmla="*/ 404813 h 578644"/>
                <a:gd name="connsiteX6" fmla="*/ 92869 w 238125"/>
                <a:gd name="connsiteY6" fmla="*/ 578644 h 578644"/>
                <a:gd name="connsiteX7" fmla="*/ 0 w 238125"/>
                <a:gd name="connsiteY7" fmla="*/ 428626 h 578644"/>
                <a:gd name="connsiteX0" fmla="*/ 0 w 288132"/>
                <a:gd name="connsiteY0" fmla="*/ 400051 h 578644"/>
                <a:gd name="connsiteX1" fmla="*/ 96441 w 288132"/>
                <a:gd name="connsiteY1" fmla="*/ 428626 h 578644"/>
                <a:gd name="connsiteX2" fmla="*/ 96441 w 288132"/>
                <a:gd name="connsiteY2" fmla="*/ 0 h 578644"/>
                <a:gd name="connsiteX3" fmla="*/ 189310 w 288132"/>
                <a:gd name="connsiteY3" fmla="*/ 0 h 578644"/>
                <a:gd name="connsiteX4" fmla="*/ 189310 w 288132"/>
                <a:gd name="connsiteY4" fmla="*/ 428626 h 578644"/>
                <a:gd name="connsiteX5" fmla="*/ 288132 w 288132"/>
                <a:gd name="connsiteY5" fmla="*/ 404813 h 578644"/>
                <a:gd name="connsiteX6" fmla="*/ 142876 w 288132"/>
                <a:gd name="connsiteY6" fmla="*/ 578644 h 578644"/>
                <a:gd name="connsiteX7" fmla="*/ 0 w 288132"/>
                <a:gd name="connsiteY7" fmla="*/ 400051 h 5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8132" h="578644">
                  <a:moveTo>
                    <a:pt x="0" y="400051"/>
                  </a:moveTo>
                  <a:lnTo>
                    <a:pt x="96441" y="428626"/>
                  </a:lnTo>
                  <a:lnTo>
                    <a:pt x="96441" y="0"/>
                  </a:lnTo>
                  <a:lnTo>
                    <a:pt x="189310" y="0"/>
                  </a:lnTo>
                  <a:lnTo>
                    <a:pt x="189310" y="428626"/>
                  </a:lnTo>
                  <a:lnTo>
                    <a:pt x="288132" y="404813"/>
                  </a:lnTo>
                  <a:lnTo>
                    <a:pt x="142876" y="578644"/>
                  </a:lnTo>
                  <a:lnTo>
                    <a:pt x="0" y="400051"/>
                  </a:lnTo>
                  <a:close/>
                </a:path>
              </a:pathLst>
            </a:custGeom>
            <a:solidFill>
              <a:srgbClr val="00B48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31C9BA3-226B-400C-8578-7F29032FC700}"/>
                    </a:ext>
                  </a:extLst>
                </p:cNvPr>
                <p:cNvSpPr txBox="1"/>
                <p:nvPr/>
              </p:nvSpPr>
              <p:spPr>
                <a:xfrm>
                  <a:off x="7277500" y="1555849"/>
                  <a:ext cx="4470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31C9BA3-226B-400C-8578-7F29032FC7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7500" y="1555849"/>
                  <a:ext cx="447009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2703"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8B20301-7161-45A8-BE9A-FA930326EA29}"/>
                    </a:ext>
                  </a:extLst>
                </p:cNvPr>
                <p:cNvSpPr txBox="1"/>
                <p:nvPr/>
              </p:nvSpPr>
              <p:spPr>
                <a:xfrm>
                  <a:off x="7277500" y="3339380"/>
                  <a:ext cx="4470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8B20301-7161-45A8-BE9A-FA930326EA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7500" y="3339380"/>
                  <a:ext cx="447009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351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031F8DE-839D-47A4-B04D-7810916C4B29}"/>
                    </a:ext>
                  </a:extLst>
                </p:cNvPr>
                <p:cNvSpPr txBox="1"/>
                <p:nvPr/>
              </p:nvSpPr>
              <p:spPr>
                <a:xfrm>
                  <a:off x="9182064" y="2749350"/>
                  <a:ext cx="4470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031F8DE-839D-47A4-B04D-7810916C4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2064" y="2749350"/>
                  <a:ext cx="44700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12935EB-A5D2-43C9-A3D2-A0C2C73ABAAF}"/>
                </a:ext>
              </a:extLst>
            </p:cNvPr>
            <p:cNvCxnSpPr>
              <a:cxnSpLocks/>
            </p:cNvCxnSpPr>
            <p:nvPr/>
          </p:nvCxnSpPr>
          <p:spPr>
            <a:xfrm>
              <a:off x="8033298" y="2227024"/>
              <a:ext cx="160583" cy="0"/>
            </a:xfrm>
            <a:prstGeom prst="line">
              <a:avLst/>
            </a:prstGeom>
            <a:ln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5B5848F-2D63-4E4E-AB17-B01984C14C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65296" y="3179762"/>
              <a:ext cx="197644" cy="0"/>
            </a:xfrm>
            <a:prstGeom prst="line">
              <a:avLst/>
            </a:prstGeom>
            <a:ln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59B4A1A-6486-4B19-BB92-23E202F530CD}"/>
                    </a:ext>
                  </a:extLst>
                </p:cNvPr>
                <p:cNvSpPr txBox="1"/>
                <p:nvPr/>
              </p:nvSpPr>
              <p:spPr>
                <a:xfrm>
                  <a:off x="7936300" y="1034802"/>
                  <a:ext cx="4470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59B4A1A-6486-4B19-BB92-23E202F530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6300" y="1034802"/>
                  <a:ext cx="44700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833EF8AF-BBED-40A0-A84D-108B2C503358}"/>
                </a:ext>
              </a:extLst>
            </p:cNvPr>
            <p:cNvSpPr/>
            <p:nvPr/>
          </p:nvSpPr>
          <p:spPr>
            <a:xfrm>
              <a:off x="7566272" y="3944412"/>
              <a:ext cx="1135489" cy="355176"/>
            </a:xfrm>
            <a:prstGeom prst="roundRect">
              <a:avLst>
                <a:gd name="adj" fmla="val 21726"/>
              </a:avLst>
            </a:prstGeom>
            <a:solidFill>
              <a:srgbClr val="D3ECF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FBA831A-629A-4E9E-B5E4-7EBEAA936CF3}"/>
                </a:ext>
              </a:extLst>
            </p:cNvPr>
            <p:cNvSpPr/>
            <p:nvPr/>
          </p:nvSpPr>
          <p:spPr>
            <a:xfrm>
              <a:off x="7521983" y="4217983"/>
              <a:ext cx="1193447" cy="403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F522BA6-36F2-445E-87C2-42EFEC5C2800}"/>
                    </a:ext>
                  </a:extLst>
                </p:cNvPr>
                <p:cNvSpPr txBox="1"/>
                <p:nvPr/>
              </p:nvSpPr>
              <p:spPr>
                <a:xfrm>
                  <a:off x="7870227" y="3891129"/>
                  <a:ext cx="4470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F522BA6-36F2-445E-87C2-42EFEC5C28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0227" y="3891129"/>
                  <a:ext cx="44700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E88EAF3-8081-48AC-A962-3D12EA556CD9}"/>
              </a:ext>
            </a:extLst>
          </p:cNvPr>
          <p:cNvGrpSpPr/>
          <p:nvPr/>
        </p:nvGrpSpPr>
        <p:grpSpPr>
          <a:xfrm>
            <a:off x="886042" y="694960"/>
            <a:ext cx="2124023" cy="3926166"/>
            <a:chOff x="2929754" y="706710"/>
            <a:chExt cx="2124023" cy="3926166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DE99A4C0-9747-409E-B590-D06487066E76}"/>
                </a:ext>
              </a:extLst>
            </p:cNvPr>
            <p:cNvSpPr/>
            <p:nvPr/>
          </p:nvSpPr>
          <p:spPr>
            <a:xfrm>
              <a:off x="3900811" y="2215356"/>
              <a:ext cx="1111250" cy="952500"/>
            </a:xfrm>
            <a:prstGeom prst="roundRect">
              <a:avLst/>
            </a:prstGeom>
            <a:solidFill>
              <a:srgbClr val="FEE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E5CCD092-3A7E-4910-A0E8-B3BD182C309A}"/>
                </a:ext>
              </a:extLst>
            </p:cNvPr>
            <p:cNvSpPr/>
            <p:nvPr/>
          </p:nvSpPr>
          <p:spPr>
            <a:xfrm>
              <a:off x="3880911" y="1026172"/>
              <a:ext cx="1135489" cy="355176"/>
            </a:xfrm>
            <a:prstGeom prst="roundRect">
              <a:avLst>
                <a:gd name="adj" fmla="val 21726"/>
              </a:avLst>
            </a:prstGeom>
            <a:solidFill>
              <a:srgbClr val="EEB4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A79C2E0-6F06-4B66-A919-7FB7E376C7C7}"/>
                </a:ext>
              </a:extLst>
            </p:cNvPr>
            <p:cNvSpPr/>
            <p:nvPr/>
          </p:nvSpPr>
          <p:spPr>
            <a:xfrm>
              <a:off x="3860330" y="706710"/>
              <a:ext cx="1193447" cy="403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57238AE-190D-4EAE-ACE3-0FB59F969EA8}"/>
                </a:ext>
              </a:extLst>
            </p:cNvPr>
            <p:cNvSpPr/>
            <p:nvPr/>
          </p:nvSpPr>
          <p:spPr>
            <a:xfrm rot="5400000" flipH="1">
              <a:off x="2758647" y="1938386"/>
              <a:ext cx="2571711" cy="1457635"/>
            </a:xfrm>
            <a:custGeom>
              <a:avLst/>
              <a:gdLst>
                <a:gd name="connsiteX0" fmla="*/ 2571711 w 2571711"/>
                <a:gd name="connsiteY0" fmla="*/ 2 h 1457635"/>
                <a:gd name="connsiteX1" fmla="*/ 2571710 w 2571711"/>
                <a:gd name="connsiteY1" fmla="*/ 713638 h 1457635"/>
                <a:gd name="connsiteX2" fmla="*/ 1250345 w 2571711"/>
                <a:gd name="connsiteY2" fmla="*/ 713638 h 1457635"/>
                <a:gd name="connsiteX3" fmla="*/ 1245316 w 2571711"/>
                <a:gd name="connsiteY3" fmla="*/ 716151 h 1457635"/>
                <a:gd name="connsiteX4" fmla="*/ 1135033 w 2571711"/>
                <a:gd name="connsiteY4" fmla="*/ 920763 h 1457635"/>
                <a:gd name="connsiteX5" fmla="*/ 1134032 w 2571711"/>
                <a:gd name="connsiteY5" fmla="*/ 920747 h 1457635"/>
                <a:gd name="connsiteX6" fmla="*/ 1134032 w 2571711"/>
                <a:gd name="connsiteY6" fmla="*/ 1457635 h 1457635"/>
                <a:gd name="connsiteX7" fmla="*/ 882122 w 2571711"/>
                <a:gd name="connsiteY7" fmla="*/ 1457635 h 1457635"/>
                <a:gd name="connsiteX8" fmla="*/ 882122 w 2571711"/>
                <a:gd name="connsiteY8" fmla="*/ 916855 h 1457635"/>
                <a:gd name="connsiteX9" fmla="*/ 881438 w 2571711"/>
                <a:gd name="connsiteY9" fmla="*/ 916845 h 1457635"/>
                <a:gd name="connsiteX10" fmla="*/ 1190399 w 2571711"/>
                <a:gd name="connsiteY10" fmla="*/ 460619 h 1457635"/>
                <a:gd name="connsiteX11" fmla="*/ 1220262 w 2571711"/>
                <a:gd name="connsiteY11" fmla="*/ 451924 h 1457635"/>
                <a:gd name="connsiteX12" fmla="*/ 0 w 2571711"/>
                <a:gd name="connsiteY12" fmla="*/ 451924 h 1457635"/>
                <a:gd name="connsiteX13" fmla="*/ 0 w 2571711"/>
                <a:gd name="connsiteY13" fmla="*/ 0 h 1457635"/>
                <a:gd name="connsiteX14" fmla="*/ 1390920 w 2571711"/>
                <a:gd name="connsiteY14" fmla="*/ 0 h 1457635"/>
                <a:gd name="connsiteX15" fmla="*/ 1390920 w 2571711"/>
                <a:gd name="connsiteY15" fmla="*/ 1 h 145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1711" h="1457635">
                  <a:moveTo>
                    <a:pt x="2571711" y="2"/>
                  </a:moveTo>
                  <a:lnTo>
                    <a:pt x="2571710" y="713638"/>
                  </a:lnTo>
                  <a:lnTo>
                    <a:pt x="1250345" y="713638"/>
                  </a:lnTo>
                  <a:lnTo>
                    <a:pt x="1245316" y="716151"/>
                  </a:lnTo>
                  <a:cubicBezTo>
                    <a:pt x="1177045" y="759239"/>
                    <a:pt x="1132994" y="834401"/>
                    <a:pt x="1135033" y="920763"/>
                  </a:cubicBezTo>
                  <a:lnTo>
                    <a:pt x="1134032" y="920747"/>
                  </a:lnTo>
                  <a:lnTo>
                    <a:pt x="1134032" y="1457635"/>
                  </a:lnTo>
                  <a:lnTo>
                    <a:pt x="882122" y="1457635"/>
                  </a:lnTo>
                  <a:lnTo>
                    <a:pt x="882122" y="916855"/>
                  </a:lnTo>
                  <a:lnTo>
                    <a:pt x="881438" y="916845"/>
                  </a:lnTo>
                  <a:cubicBezTo>
                    <a:pt x="880681" y="709719"/>
                    <a:pt x="1008076" y="533918"/>
                    <a:pt x="1190399" y="460619"/>
                  </a:cubicBezTo>
                  <a:lnTo>
                    <a:pt x="1220262" y="451924"/>
                  </a:lnTo>
                  <a:lnTo>
                    <a:pt x="0" y="451924"/>
                  </a:lnTo>
                  <a:lnTo>
                    <a:pt x="0" y="0"/>
                  </a:lnTo>
                  <a:lnTo>
                    <a:pt x="1390920" y="0"/>
                  </a:lnTo>
                  <a:lnTo>
                    <a:pt x="1390920" y="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3ECF8"/>
                </a:gs>
                <a:gs pos="33000">
                  <a:srgbClr val="D3ECF8"/>
                </a:gs>
                <a:gs pos="83000">
                  <a:srgbClr val="EEB4C6"/>
                </a:gs>
                <a:gs pos="100000">
                  <a:srgbClr val="EEB4C6"/>
                </a:gs>
              </a:gsLst>
              <a:lin ang="0" scaled="0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F180D4CD-E318-46B0-AC9F-8A4E07B18592}"/>
                </a:ext>
              </a:extLst>
            </p:cNvPr>
            <p:cNvSpPr/>
            <p:nvPr/>
          </p:nvSpPr>
          <p:spPr>
            <a:xfrm>
              <a:off x="3895642" y="2217459"/>
              <a:ext cx="111125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row: Down 18">
              <a:extLst>
                <a:ext uri="{FF2B5EF4-FFF2-40B4-BE49-F238E27FC236}">
                  <a16:creationId xmlns:a16="http://schemas.microsoft.com/office/drawing/2014/main" id="{52EF6C48-C13C-4C6F-AE55-6AD9FE33C82D}"/>
                </a:ext>
              </a:extLst>
            </p:cNvPr>
            <p:cNvSpPr/>
            <p:nvPr/>
          </p:nvSpPr>
          <p:spPr>
            <a:xfrm rot="10800000">
              <a:off x="4286120" y="1535517"/>
              <a:ext cx="288132" cy="578644"/>
            </a:xfrm>
            <a:custGeom>
              <a:avLst/>
              <a:gdLst>
                <a:gd name="connsiteX0" fmla="*/ 0 w 185737"/>
                <a:gd name="connsiteY0" fmla="*/ 428626 h 578644"/>
                <a:gd name="connsiteX1" fmla="*/ 46434 w 185737"/>
                <a:gd name="connsiteY1" fmla="*/ 428626 h 578644"/>
                <a:gd name="connsiteX2" fmla="*/ 46434 w 185737"/>
                <a:gd name="connsiteY2" fmla="*/ 0 h 578644"/>
                <a:gd name="connsiteX3" fmla="*/ 139303 w 185737"/>
                <a:gd name="connsiteY3" fmla="*/ 0 h 578644"/>
                <a:gd name="connsiteX4" fmla="*/ 139303 w 185737"/>
                <a:gd name="connsiteY4" fmla="*/ 428626 h 578644"/>
                <a:gd name="connsiteX5" fmla="*/ 185737 w 185737"/>
                <a:gd name="connsiteY5" fmla="*/ 428626 h 578644"/>
                <a:gd name="connsiteX6" fmla="*/ 92869 w 185737"/>
                <a:gd name="connsiteY6" fmla="*/ 578644 h 578644"/>
                <a:gd name="connsiteX7" fmla="*/ 0 w 185737"/>
                <a:gd name="connsiteY7" fmla="*/ 428626 h 578644"/>
                <a:gd name="connsiteX0" fmla="*/ 0 w 238125"/>
                <a:gd name="connsiteY0" fmla="*/ 428626 h 578644"/>
                <a:gd name="connsiteX1" fmla="*/ 46434 w 238125"/>
                <a:gd name="connsiteY1" fmla="*/ 428626 h 578644"/>
                <a:gd name="connsiteX2" fmla="*/ 46434 w 238125"/>
                <a:gd name="connsiteY2" fmla="*/ 0 h 578644"/>
                <a:gd name="connsiteX3" fmla="*/ 139303 w 238125"/>
                <a:gd name="connsiteY3" fmla="*/ 0 h 578644"/>
                <a:gd name="connsiteX4" fmla="*/ 139303 w 238125"/>
                <a:gd name="connsiteY4" fmla="*/ 428626 h 578644"/>
                <a:gd name="connsiteX5" fmla="*/ 238125 w 238125"/>
                <a:gd name="connsiteY5" fmla="*/ 404813 h 578644"/>
                <a:gd name="connsiteX6" fmla="*/ 92869 w 238125"/>
                <a:gd name="connsiteY6" fmla="*/ 578644 h 578644"/>
                <a:gd name="connsiteX7" fmla="*/ 0 w 238125"/>
                <a:gd name="connsiteY7" fmla="*/ 428626 h 578644"/>
                <a:gd name="connsiteX0" fmla="*/ 0 w 288132"/>
                <a:gd name="connsiteY0" fmla="*/ 400051 h 578644"/>
                <a:gd name="connsiteX1" fmla="*/ 96441 w 288132"/>
                <a:gd name="connsiteY1" fmla="*/ 428626 h 578644"/>
                <a:gd name="connsiteX2" fmla="*/ 96441 w 288132"/>
                <a:gd name="connsiteY2" fmla="*/ 0 h 578644"/>
                <a:gd name="connsiteX3" fmla="*/ 189310 w 288132"/>
                <a:gd name="connsiteY3" fmla="*/ 0 h 578644"/>
                <a:gd name="connsiteX4" fmla="*/ 189310 w 288132"/>
                <a:gd name="connsiteY4" fmla="*/ 428626 h 578644"/>
                <a:gd name="connsiteX5" fmla="*/ 288132 w 288132"/>
                <a:gd name="connsiteY5" fmla="*/ 404813 h 578644"/>
                <a:gd name="connsiteX6" fmla="*/ 142876 w 288132"/>
                <a:gd name="connsiteY6" fmla="*/ 578644 h 578644"/>
                <a:gd name="connsiteX7" fmla="*/ 0 w 288132"/>
                <a:gd name="connsiteY7" fmla="*/ 400051 h 5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8132" h="578644">
                  <a:moveTo>
                    <a:pt x="0" y="400051"/>
                  </a:moveTo>
                  <a:lnTo>
                    <a:pt x="96441" y="428626"/>
                  </a:lnTo>
                  <a:lnTo>
                    <a:pt x="96441" y="0"/>
                  </a:lnTo>
                  <a:lnTo>
                    <a:pt x="189310" y="0"/>
                  </a:lnTo>
                  <a:lnTo>
                    <a:pt x="189310" y="428626"/>
                  </a:lnTo>
                  <a:lnTo>
                    <a:pt x="288132" y="404813"/>
                  </a:lnTo>
                  <a:lnTo>
                    <a:pt x="142876" y="578644"/>
                  </a:lnTo>
                  <a:lnTo>
                    <a:pt x="0" y="400051"/>
                  </a:lnTo>
                  <a:close/>
                </a:path>
              </a:pathLst>
            </a:custGeom>
            <a:solidFill>
              <a:srgbClr val="DE498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Arrow: Down 18">
              <a:extLst>
                <a:ext uri="{FF2B5EF4-FFF2-40B4-BE49-F238E27FC236}">
                  <a16:creationId xmlns:a16="http://schemas.microsoft.com/office/drawing/2014/main" id="{9D2D1EED-1E7D-4574-9C3C-01134FA037EA}"/>
                </a:ext>
              </a:extLst>
            </p:cNvPr>
            <p:cNvSpPr/>
            <p:nvPr/>
          </p:nvSpPr>
          <p:spPr>
            <a:xfrm rot="10800000">
              <a:off x="4431955" y="3338035"/>
              <a:ext cx="208486" cy="418695"/>
            </a:xfrm>
            <a:custGeom>
              <a:avLst/>
              <a:gdLst>
                <a:gd name="connsiteX0" fmla="*/ 0 w 185737"/>
                <a:gd name="connsiteY0" fmla="*/ 428626 h 578644"/>
                <a:gd name="connsiteX1" fmla="*/ 46434 w 185737"/>
                <a:gd name="connsiteY1" fmla="*/ 428626 h 578644"/>
                <a:gd name="connsiteX2" fmla="*/ 46434 w 185737"/>
                <a:gd name="connsiteY2" fmla="*/ 0 h 578644"/>
                <a:gd name="connsiteX3" fmla="*/ 139303 w 185737"/>
                <a:gd name="connsiteY3" fmla="*/ 0 h 578644"/>
                <a:gd name="connsiteX4" fmla="*/ 139303 w 185737"/>
                <a:gd name="connsiteY4" fmla="*/ 428626 h 578644"/>
                <a:gd name="connsiteX5" fmla="*/ 185737 w 185737"/>
                <a:gd name="connsiteY5" fmla="*/ 428626 h 578644"/>
                <a:gd name="connsiteX6" fmla="*/ 92869 w 185737"/>
                <a:gd name="connsiteY6" fmla="*/ 578644 h 578644"/>
                <a:gd name="connsiteX7" fmla="*/ 0 w 185737"/>
                <a:gd name="connsiteY7" fmla="*/ 428626 h 578644"/>
                <a:gd name="connsiteX0" fmla="*/ 0 w 238125"/>
                <a:gd name="connsiteY0" fmla="*/ 428626 h 578644"/>
                <a:gd name="connsiteX1" fmla="*/ 46434 w 238125"/>
                <a:gd name="connsiteY1" fmla="*/ 428626 h 578644"/>
                <a:gd name="connsiteX2" fmla="*/ 46434 w 238125"/>
                <a:gd name="connsiteY2" fmla="*/ 0 h 578644"/>
                <a:gd name="connsiteX3" fmla="*/ 139303 w 238125"/>
                <a:gd name="connsiteY3" fmla="*/ 0 h 578644"/>
                <a:gd name="connsiteX4" fmla="*/ 139303 w 238125"/>
                <a:gd name="connsiteY4" fmla="*/ 428626 h 578644"/>
                <a:gd name="connsiteX5" fmla="*/ 238125 w 238125"/>
                <a:gd name="connsiteY5" fmla="*/ 404813 h 578644"/>
                <a:gd name="connsiteX6" fmla="*/ 92869 w 238125"/>
                <a:gd name="connsiteY6" fmla="*/ 578644 h 578644"/>
                <a:gd name="connsiteX7" fmla="*/ 0 w 238125"/>
                <a:gd name="connsiteY7" fmla="*/ 428626 h 578644"/>
                <a:gd name="connsiteX0" fmla="*/ 0 w 288132"/>
                <a:gd name="connsiteY0" fmla="*/ 400051 h 578644"/>
                <a:gd name="connsiteX1" fmla="*/ 96441 w 288132"/>
                <a:gd name="connsiteY1" fmla="*/ 428626 h 578644"/>
                <a:gd name="connsiteX2" fmla="*/ 96441 w 288132"/>
                <a:gd name="connsiteY2" fmla="*/ 0 h 578644"/>
                <a:gd name="connsiteX3" fmla="*/ 189310 w 288132"/>
                <a:gd name="connsiteY3" fmla="*/ 0 h 578644"/>
                <a:gd name="connsiteX4" fmla="*/ 189310 w 288132"/>
                <a:gd name="connsiteY4" fmla="*/ 428626 h 578644"/>
                <a:gd name="connsiteX5" fmla="*/ 288132 w 288132"/>
                <a:gd name="connsiteY5" fmla="*/ 404813 h 578644"/>
                <a:gd name="connsiteX6" fmla="*/ 142876 w 288132"/>
                <a:gd name="connsiteY6" fmla="*/ 578644 h 578644"/>
                <a:gd name="connsiteX7" fmla="*/ 0 w 288132"/>
                <a:gd name="connsiteY7" fmla="*/ 400051 h 5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8132" h="578644">
                  <a:moveTo>
                    <a:pt x="0" y="400051"/>
                  </a:moveTo>
                  <a:lnTo>
                    <a:pt x="96441" y="428626"/>
                  </a:lnTo>
                  <a:lnTo>
                    <a:pt x="96441" y="0"/>
                  </a:lnTo>
                  <a:lnTo>
                    <a:pt x="189310" y="0"/>
                  </a:lnTo>
                  <a:lnTo>
                    <a:pt x="189310" y="428626"/>
                  </a:lnTo>
                  <a:lnTo>
                    <a:pt x="288132" y="404813"/>
                  </a:lnTo>
                  <a:lnTo>
                    <a:pt x="142876" y="578644"/>
                  </a:lnTo>
                  <a:lnTo>
                    <a:pt x="0" y="400051"/>
                  </a:lnTo>
                  <a:close/>
                </a:path>
              </a:pathLst>
            </a:custGeom>
            <a:solidFill>
              <a:srgbClr val="DE498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row: Down 18">
              <a:extLst>
                <a:ext uri="{FF2B5EF4-FFF2-40B4-BE49-F238E27FC236}">
                  <a16:creationId xmlns:a16="http://schemas.microsoft.com/office/drawing/2014/main" id="{8B7711DF-1A4D-4288-8C6C-3D3A122DDCE7}"/>
                </a:ext>
              </a:extLst>
            </p:cNvPr>
            <p:cNvSpPr/>
            <p:nvPr/>
          </p:nvSpPr>
          <p:spPr>
            <a:xfrm rot="16200000">
              <a:off x="3551273" y="2741873"/>
              <a:ext cx="208486" cy="418695"/>
            </a:xfrm>
            <a:custGeom>
              <a:avLst/>
              <a:gdLst>
                <a:gd name="connsiteX0" fmla="*/ 0 w 185737"/>
                <a:gd name="connsiteY0" fmla="*/ 428626 h 578644"/>
                <a:gd name="connsiteX1" fmla="*/ 46434 w 185737"/>
                <a:gd name="connsiteY1" fmla="*/ 428626 h 578644"/>
                <a:gd name="connsiteX2" fmla="*/ 46434 w 185737"/>
                <a:gd name="connsiteY2" fmla="*/ 0 h 578644"/>
                <a:gd name="connsiteX3" fmla="*/ 139303 w 185737"/>
                <a:gd name="connsiteY3" fmla="*/ 0 h 578644"/>
                <a:gd name="connsiteX4" fmla="*/ 139303 w 185737"/>
                <a:gd name="connsiteY4" fmla="*/ 428626 h 578644"/>
                <a:gd name="connsiteX5" fmla="*/ 185737 w 185737"/>
                <a:gd name="connsiteY5" fmla="*/ 428626 h 578644"/>
                <a:gd name="connsiteX6" fmla="*/ 92869 w 185737"/>
                <a:gd name="connsiteY6" fmla="*/ 578644 h 578644"/>
                <a:gd name="connsiteX7" fmla="*/ 0 w 185737"/>
                <a:gd name="connsiteY7" fmla="*/ 428626 h 578644"/>
                <a:gd name="connsiteX0" fmla="*/ 0 w 238125"/>
                <a:gd name="connsiteY0" fmla="*/ 428626 h 578644"/>
                <a:gd name="connsiteX1" fmla="*/ 46434 w 238125"/>
                <a:gd name="connsiteY1" fmla="*/ 428626 h 578644"/>
                <a:gd name="connsiteX2" fmla="*/ 46434 w 238125"/>
                <a:gd name="connsiteY2" fmla="*/ 0 h 578644"/>
                <a:gd name="connsiteX3" fmla="*/ 139303 w 238125"/>
                <a:gd name="connsiteY3" fmla="*/ 0 h 578644"/>
                <a:gd name="connsiteX4" fmla="*/ 139303 w 238125"/>
                <a:gd name="connsiteY4" fmla="*/ 428626 h 578644"/>
                <a:gd name="connsiteX5" fmla="*/ 238125 w 238125"/>
                <a:gd name="connsiteY5" fmla="*/ 404813 h 578644"/>
                <a:gd name="connsiteX6" fmla="*/ 92869 w 238125"/>
                <a:gd name="connsiteY6" fmla="*/ 578644 h 578644"/>
                <a:gd name="connsiteX7" fmla="*/ 0 w 238125"/>
                <a:gd name="connsiteY7" fmla="*/ 428626 h 578644"/>
                <a:gd name="connsiteX0" fmla="*/ 0 w 288132"/>
                <a:gd name="connsiteY0" fmla="*/ 400051 h 578644"/>
                <a:gd name="connsiteX1" fmla="*/ 96441 w 288132"/>
                <a:gd name="connsiteY1" fmla="*/ 428626 h 578644"/>
                <a:gd name="connsiteX2" fmla="*/ 96441 w 288132"/>
                <a:gd name="connsiteY2" fmla="*/ 0 h 578644"/>
                <a:gd name="connsiteX3" fmla="*/ 189310 w 288132"/>
                <a:gd name="connsiteY3" fmla="*/ 0 h 578644"/>
                <a:gd name="connsiteX4" fmla="*/ 189310 w 288132"/>
                <a:gd name="connsiteY4" fmla="*/ 428626 h 578644"/>
                <a:gd name="connsiteX5" fmla="*/ 288132 w 288132"/>
                <a:gd name="connsiteY5" fmla="*/ 404813 h 578644"/>
                <a:gd name="connsiteX6" fmla="*/ 142876 w 288132"/>
                <a:gd name="connsiteY6" fmla="*/ 578644 h 578644"/>
                <a:gd name="connsiteX7" fmla="*/ 0 w 288132"/>
                <a:gd name="connsiteY7" fmla="*/ 400051 h 5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8132" h="578644">
                  <a:moveTo>
                    <a:pt x="0" y="400051"/>
                  </a:moveTo>
                  <a:lnTo>
                    <a:pt x="96441" y="428626"/>
                  </a:lnTo>
                  <a:lnTo>
                    <a:pt x="96441" y="0"/>
                  </a:lnTo>
                  <a:lnTo>
                    <a:pt x="189310" y="0"/>
                  </a:lnTo>
                  <a:lnTo>
                    <a:pt x="189310" y="428626"/>
                  </a:lnTo>
                  <a:lnTo>
                    <a:pt x="288132" y="404813"/>
                  </a:lnTo>
                  <a:lnTo>
                    <a:pt x="142876" y="578644"/>
                  </a:lnTo>
                  <a:lnTo>
                    <a:pt x="0" y="400051"/>
                  </a:lnTo>
                  <a:close/>
                </a:path>
              </a:pathLst>
            </a:custGeom>
            <a:solidFill>
              <a:srgbClr val="00B48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73E8D59-2244-47A2-BDF2-B43379FB1188}"/>
                    </a:ext>
                  </a:extLst>
                </p:cNvPr>
                <p:cNvSpPr txBox="1"/>
                <p:nvPr/>
              </p:nvSpPr>
              <p:spPr>
                <a:xfrm>
                  <a:off x="3574131" y="1555849"/>
                  <a:ext cx="4470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73E8D59-2244-47A2-BDF2-B43379FB11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4131" y="1555849"/>
                  <a:ext cx="447009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740"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8A9074B7-F301-427E-8EDA-E3471FDFA5F4}"/>
                    </a:ext>
                  </a:extLst>
                </p:cNvPr>
                <p:cNvSpPr txBox="1"/>
                <p:nvPr/>
              </p:nvSpPr>
              <p:spPr>
                <a:xfrm>
                  <a:off x="3574131" y="3339380"/>
                  <a:ext cx="4470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8A9074B7-F301-427E-8EDA-E3471FDFA5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4131" y="3339380"/>
                  <a:ext cx="447009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37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20E848F-40FC-4FC4-84EE-55C11E84B230}"/>
                    </a:ext>
                  </a:extLst>
                </p:cNvPr>
                <p:cNvSpPr txBox="1"/>
                <p:nvPr/>
              </p:nvSpPr>
              <p:spPr>
                <a:xfrm>
                  <a:off x="2929754" y="2755701"/>
                  <a:ext cx="4470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20E848F-40FC-4FC4-84EE-55C11E84B2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9754" y="2755701"/>
                  <a:ext cx="44700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49E8A32-CB29-4838-A768-C599D40DCC68}"/>
                </a:ext>
              </a:extLst>
            </p:cNvPr>
            <p:cNvCxnSpPr>
              <a:cxnSpLocks/>
            </p:cNvCxnSpPr>
            <p:nvPr/>
          </p:nvCxnSpPr>
          <p:spPr>
            <a:xfrm>
              <a:off x="4338554" y="3167856"/>
              <a:ext cx="160583" cy="0"/>
            </a:xfrm>
            <a:prstGeom prst="line">
              <a:avLst/>
            </a:prstGeom>
            <a:ln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4EE6457-7C55-4701-848F-0E85926A96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8554" y="2215356"/>
              <a:ext cx="197644" cy="0"/>
            </a:xfrm>
            <a:prstGeom prst="line">
              <a:avLst/>
            </a:prstGeom>
            <a:ln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5F7D6AB-9631-4BFB-ABA5-95497A7A551C}"/>
                    </a:ext>
                  </a:extLst>
                </p:cNvPr>
                <p:cNvSpPr txBox="1"/>
                <p:nvPr/>
              </p:nvSpPr>
              <p:spPr>
                <a:xfrm>
                  <a:off x="4232931" y="1034802"/>
                  <a:ext cx="4470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5F7D6AB-9631-4BFB-ABA5-95497A7A55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2931" y="1034802"/>
                  <a:ext cx="44700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C55AAF2B-B912-43FE-938C-B64805EB71D1}"/>
                </a:ext>
              </a:extLst>
            </p:cNvPr>
            <p:cNvSpPr/>
            <p:nvPr/>
          </p:nvSpPr>
          <p:spPr>
            <a:xfrm>
              <a:off x="3862903" y="3956080"/>
              <a:ext cx="1135489" cy="355176"/>
            </a:xfrm>
            <a:prstGeom prst="roundRect">
              <a:avLst>
                <a:gd name="adj" fmla="val 21726"/>
              </a:avLst>
            </a:prstGeom>
            <a:solidFill>
              <a:srgbClr val="D3ECF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0D522CA-9289-407D-B6D9-CB3AFBE5721E}"/>
                </a:ext>
              </a:extLst>
            </p:cNvPr>
            <p:cNvSpPr/>
            <p:nvPr/>
          </p:nvSpPr>
          <p:spPr>
            <a:xfrm>
              <a:off x="3818614" y="4229651"/>
              <a:ext cx="1193447" cy="403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8E754014-45FA-4AF7-97B4-ED3B361C7EAE}"/>
                    </a:ext>
                  </a:extLst>
                </p:cNvPr>
                <p:cNvSpPr txBox="1"/>
                <p:nvPr/>
              </p:nvSpPr>
              <p:spPr>
                <a:xfrm>
                  <a:off x="4166858" y="3891129"/>
                  <a:ext cx="4470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8E754014-45FA-4AF7-97B4-ED3B361C7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6858" y="3891129"/>
                  <a:ext cx="44700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68380A41-445C-4A1C-93CB-20F0C612B784}"/>
              </a:ext>
            </a:extLst>
          </p:cNvPr>
          <p:cNvSpPr/>
          <p:nvPr/>
        </p:nvSpPr>
        <p:spPr>
          <a:xfrm>
            <a:off x="7307345" y="786342"/>
            <a:ext cx="2759601" cy="403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6F0467A-3910-4B45-9C47-FF7E86726D34}"/>
              </a:ext>
            </a:extLst>
          </p:cNvPr>
          <p:cNvGrpSpPr/>
          <p:nvPr/>
        </p:nvGrpSpPr>
        <p:grpSpPr>
          <a:xfrm>
            <a:off x="6062028" y="1104064"/>
            <a:ext cx="3300342" cy="3604813"/>
            <a:chOff x="7027927" y="1107545"/>
            <a:chExt cx="3300342" cy="3604813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27CD91D2-6536-4C98-8823-3FC6E98356E1}"/>
                </a:ext>
              </a:extLst>
            </p:cNvPr>
            <p:cNvSpPr/>
            <p:nvPr/>
          </p:nvSpPr>
          <p:spPr>
            <a:xfrm>
              <a:off x="8895279" y="2279970"/>
              <a:ext cx="1111250" cy="952500"/>
            </a:xfrm>
            <a:prstGeom prst="roundRect">
              <a:avLst/>
            </a:prstGeom>
            <a:solidFill>
              <a:srgbClr val="FEE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07BFA45C-BF5E-4EA7-AB9B-ED1E393AEA41}"/>
                </a:ext>
              </a:extLst>
            </p:cNvPr>
            <p:cNvSpPr/>
            <p:nvPr/>
          </p:nvSpPr>
          <p:spPr>
            <a:xfrm>
              <a:off x="7275153" y="2279970"/>
              <a:ext cx="1111250" cy="952500"/>
            </a:xfrm>
            <a:prstGeom prst="roundRect">
              <a:avLst/>
            </a:prstGeom>
            <a:solidFill>
              <a:srgbClr val="FEE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50EAA8A-4F09-4EF3-9727-6510B82D7834}"/>
                </a:ext>
              </a:extLst>
            </p:cNvPr>
            <p:cNvSpPr/>
            <p:nvPr/>
          </p:nvSpPr>
          <p:spPr>
            <a:xfrm rot="16200000">
              <a:off x="7354212" y="1586433"/>
              <a:ext cx="2573258" cy="2325834"/>
            </a:xfrm>
            <a:custGeom>
              <a:avLst/>
              <a:gdLst>
                <a:gd name="connsiteX0" fmla="*/ 2573258 w 2573258"/>
                <a:gd name="connsiteY0" fmla="*/ 2325832 h 2325834"/>
                <a:gd name="connsiteX1" fmla="*/ 1392467 w 2573258"/>
                <a:gd name="connsiteY1" fmla="*/ 2325833 h 2325834"/>
                <a:gd name="connsiteX2" fmla="*/ 1392467 w 2573258"/>
                <a:gd name="connsiteY2" fmla="*/ 2325834 h 2325834"/>
                <a:gd name="connsiteX3" fmla="*/ 1547 w 2573258"/>
                <a:gd name="connsiteY3" fmla="*/ 2325834 h 2325834"/>
                <a:gd name="connsiteX4" fmla="*/ 1547 w 2573258"/>
                <a:gd name="connsiteY4" fmla="*/ 1873910 h 2325834"/>
                <a:gd name="connsiteX5" fmla="*/ 1221809 w 2573258"/>
                <a:gd name="connsiteY5" fmla="*/ 1873910 h 2325834"/>
                <a:gd name="connsiteX6" fmla="*/ 1191946 w 2573258"/>
                <a:gd name="connsiteY6" fmla="*/ 1865215 h 2325834"/>
                <a:gd name="connsiteX7" fmla="*/ 888565 w 2573258"/>
                <a:gd name="connsiteY7" fmla="*/ 1485054 h 2325834"/>
                <a:gd name="connsiteX8" fmla="*/ 886554 w 2573258"/>
                <a:gd name="connsiteY8" fmla="*/ 1457635 h 2325834"/>
                <a:gd name="connsiteX9" fmla="*/ 882122 w 2573258"/>
                <a:gd name="connsiteY9" fmla="*/ 1457635 h 2325834"/>
                <a:gd name="connsiteX10" fmla="*/ 882122 w 2573258"/>
                <a:gd name="connsiteY10" fmla="*/ 916855 h 2325834"/>
                <a:gd name="connsiteX11" fmla="*/ 881438 w 2573258"/>
                <a:gd name="connsiteY11" fmla="*/ 916845 h 2325834"/>
                <a:gd name="connsiteX12" fmla="*/ 883669 w 2573258"/>
                <a:gd name="connsiteY12" fmla="*/ 886434 h 2325834"/>
                <a:gd name="connsiteX13" fmla="*/ 883669 w 2573258"/>
                <a:gd name="connsiteY13" fmla="*/ 868199 h 2325834"/>
                <a:gd name="connsiteX14" fmla="*/ 885007 w 2573258"/>
                <a:gd name="connsiteY14" fmla="*/ 868199 h 2325834"/>
                <a:gd name="connsiteX15" fmla="*/ 887019 w 2573258"/>
                <a:gd name="connsiteY15" fmla="*/ 840780 h 2325834"/>
                <a:gd name="connsiteX16" fmla="*/ 1190399 w 2573258"/>
                <a:gd name="connsiteY16" fmla="*/ 460619 h 2325834"/>
                <a:gd name="connsiteX17" fmla="*/ 1220262 w 2573258"/>
                <a:gd name="connsiteY17" fmla="*/ 451924 h 2325834"/>
                <a:gd name="connsiteX18" fmla="*/ 0 w 2573258"/>
                <a:gd name="connsiteY18" fmla="*/ 451924 h 2325834"/>
                <a:gd name="connsiteX19" fmla="*/ 0 w 2573258"/>
                <a:gd name="connsiteY19" fmla="*/ 0 h 2325834"/>
                <a:gd name="connsiteX20" fmla="*/ 1390920 w 2573258"/>
                <a:gd name="connsiteY20" fmla="*/ 0 h 2325834"/>
                <a:gd name="connsiteX21" fmla="*/ 1390920 w 2573258"/>
                <a:gd name="connsiteY21" fmla="*/ 1 h 2325834"/>
                <a:gd name="connsiteX22" fmla="*/ 2571711 w 2573258"/>
                <a:gd name="connsiteY22" fmla="*/ 2 h 2325834"/>
                <a:gd name="connsiteX23" fmla="*/ 2571710 w 2573258"/>
                <a:gd name="connsiteY23" fmla="*/ 713638 h 2325834"/>
                <a:gd name="connsiteX24" fmla="*/ 1250345 w 2573258"/>
                <a:gd name="connsiteY24" fmla="*/ 713638 h 2325834"/>
                <a:gd name="connsiteX25" fmla="*/ 1245316 w 2573258"/>
                <a:gd name="connsiteY25" fmla="*/ 716151 h 2325834"/>
                <a:gd name="connsiteX26" fmla="*/ 1141804 w 2573258"/>
                <a:gd name="connsiteY26" fmla="*/ 858418 h 2325834"/>
                <a:gd name="connsiteX27" fmla="*/ 1135579 w 2573258"/>
                <a:gd name="connsiteY27" fmla="*/ 915736 h 2325834"/>
                <a:gd name="connsiteX28" fmla="*/ 1135579 w 2573258"/>
                <a:gd name="connsiteY28" fmla="*/ 1405087 h 2325834"/>
                <a:gd name="connsiteX29" fmla="*/ 1136580 w 2573258"/>
                <a:gd name="connsiteY29" fmla="*/ 1405071 h 2325834"/>
                <a:gd name="connsiteX30" fmla="*/ 1246863 w 2573258"/>
                <a:gd name="connsiteY30" fmla="*/ 1609683 h 2325834"/>
                <a:gd name="connsiteX31" fmla="*/ 1251892 w 2573258"/>
                <a:gd name="connsiteY31" fmla="*/ 1612196 h 2325834"/>
                <a:gd name="connsiteX32" fmla="*/ 2573257 w 2573258"/>
                <a:gd name="connsiteY32" fmla="*/ 1612196 h 2325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573258" h="2325834">
                  <a:moveTo>
                    <a:pt x="2573258" y="2325832"/>
                  </a:moveTo>
                  <a:lnTo>
                    <a:pt x="1392467" y="2325833"/>
                  </a:lnTo>
                  <a:lnTo>
                    <a:pt x="1392467" y="2325834"/>
                  </a:lnTo>
                  <a:lnTo>
                    <a:pt x="1547" y="2325834"/>
                  </a:lnTo>
                  <a:lnTo>
                    <a:pt x="1547" y="1873910"/>
                  </a:lnTo>
                  <a:lnTo>
                    <a:pt x="1221809" y="1873910"/>
                  </a:lnTo>
                  <a:lnTo>
                    <a:pt x="1191946" y="1865215"/>
                  </a:lnTo>
                  <a:cubicBezTo>
                    <a:pt x="1032414" y="1801078"/>
                    <a:pt x="914935" y="1658464"/>
                    <a:pt x="888565" y="1485054"/>
                  </a:cubicBezTo>
                  <a:lnTo>
                    <a:pt x="886554" y="1457635"/>
                  </a:lnTo>
                  <a:lnTo>
                    <a:pt x="882122" y="1457635"/>
                  </a:lnTo>
                  <a:lnTo>
                    <a:pt x="882122" y="916855"/>
                  </a:lnTo>
                  <a:lnTo>
                    <a:pt x="881438" y="916845"/>
                  </a:lnTo>
                  <a:lnTo>
                    <a:pt x="883669" y="886434"/>
                  </a:lnTo>
                  <a:lnTo>
                    <a:pt x="883669" y="868199"/>
                  </a:lnTo>
                  <a:lnTo>
                    <a:pt x="885007" y="868199"/>
                  </a:lnTo>
                  <a:lnTo>
                    <a:pt x="887019" y="840780"/>
                  </a:lnTo>
                  <a:cubicBezTo>
                    <a:pt x="913388" y="667370"/>
                    <a:pt x="1030867" y="524756"/>
                    <a:pt x="1190399" y="460619"/>
                  </a:cubicBezTo>
                  <a:lnTo>
                    <a:pt x="1220262" y="451924"/>
                  </a:lnTo>
                  <a:lnTo>
                    <a:pt x="0" y="451924"/>
                  </a:lnTo>
                  <a:lnTo>
                    <a:pt x="0" y="0"/>
                  </a:lnTo>
                  <a:lnTo>
                    <a:pt x="1390920" y="0"/>
                  </a:lnTo>
                  <a:lnTo>
                    <a:pt x="1390920" y="1"/>
                  </a:lnTo>
                  <a:lnTo>
                    <a:pt x="2571711" y="2"/>
                  </a:lnTo>
                  <a:lnTo>
                    <a:pt x="2571710" y="713638"/>
                  </a:lnTo>
                  <a:lnTo>
                    <a:pt x="1250345" y="713638"/>
                  </a:lnTo>
                  <a:lnTo>
                    <a:pt x="1245316" y="716151"/>
                  </a:lnTo>
                  <a:cubicBezTo>
                    <a:pt x="1194113" y="748467"/>
                    <a:pt x="1156533" y="798825"/>
                    <a:pt x="1141804" y="858418"/>
                  </a:cubicBezTo>
                  <a:lnTo>
                    <a:pt x="1135579" y="915736"/>
                  </a:lnTo>
                  <a:lnTo>
                    <a:pt x="1135579" y="1405087"/>
                  </a:lnTo>
                  <a:lnTo>
                    <a:pt x="1136580" y="1405071"/>
                  </a:lnTo>
                  <a:cubicBezTo>
                    <a:pt x="1134541" y="1491433"/>
                    <a:pt x="1178592" y="1566595"/>
                    <a:pt x="1246863" y="1609683"/>
                  </a:cubicBezTo>
                  <a:lnTo>
                    <a:pt x="1251892" y="1612196"/>
                  </a:lnTo>
                  <a:lnTo>
                    <a:pt x="2573257" y="161219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3ECF8"/>
                </a:gs>
                <a:gs pos="33000">
                  <a:srgbClr val="D3ECF8"/>
                </a:gs>
                <a:gs pos="83000">
                  <a:srgbClr val="EEB4C6"/>
                </a:gs>
                <a:gs pos="100000">
                  <a:srgbClr val="EEB4C6"/>
                </a:gs>
              </a:gsLst>
              <a:lin ang="0" scaled="0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3915D960-61CA-4997-8288-F74ADE52AB03}"/>
                </a:ext>
              </a:extLst>
            </p:cNvPr>
            <p:cNvSpPr/>
            <p:nvPr/>
          </p:nvSpPr>
          <p:spPr>
            <a:xfrm>
              <a:off x="7307345" y="1107545"/>
              <a:ext cx="2666992" cy="355176"/>
            </a:xfrm>
            <a:prstGeom prst="roundRect">
              <a:avLst>
                <a:gd name="adj" fmla="val 21726"/>
              </a:avLst>
            </a:prstGeom>
            <a:solidFill>
              <a:srgbClr val="EEB4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044D5E0C-4BF9-4DEC-B2BC-586C697E1547}"/>
                    </a:ext>
                  </a:extLst>
                </p:cNvPr>
                <p:cNvSpPr txBox="1"/>
                <p:nvPr/>
              </p:nvSpPr>
              <p:spPr>
                <a:xfrm>
                  <a:off x="8429456" y="1107545"/>
                  <a:ext cx="4470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044D5E0C-4BF9-4DEC-B2BC-586C697E15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9456" y="1107545"/>
                  <a:ext cx="44700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6B50C02A-8DC7-4014-AFA1-915FB8AFD635}"/>
                </a:ext>
              </a:extLst>
            </p:cNvPr>
            <p:cNvSpPr/>
            <p:nvPr/>
          </p:nvSpPr>
          <p:spPr>
            <a:xfrm>
              <a:off x="7307346" y="4035562"/>
              <a:ext cx="2666992" cy="355176"/>
            </a:xfrm>
            <a:prstGeom prst="roundRect">
              <a:avLst>
                <a:gd name="adj" fmla="val 21726"/>
              </a:avLst>
            </a:prstGeom>
            <a:solidFill>
              <a:srgbClr val="D3ECF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342EC86-F3B9-4E2A-979A-F5B313A354F7}"/>
                </a:ext>
              </a:extLst>
            </p:cNvPr>
            <p:cNvSpPr/>
            <p:nvPr/>
          </p:nvSpPr>
          <p:spPr>
            <a:xfrm>
              <a:off x="7033189" y="4309133"/>
              <a:ext cx="3136306" cy="403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11D8B5A4-9174-450F-8FF2-23EE168FFDEC}"/>
                    </a:ext>
                  </a:extLst>
                </p:cNvPr>
                <p:cNvSpPr txBox="1"/>
                <p:nvPr/>
              </p:nvSpPr>
              <p:spPr>
                <a:xfrm>
                  <a:off x="8447121" y="3982279"/>
                  <a:ext cx="4470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11D8B5A4-9174-450F-8FF2-23EE168FFD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7121" y="3982279"/>
                  <a:ext cx="44700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C255FEBE-14DC-4BE2-9506-B59805C3225B}"/>
                </a:ext>
              </a:extLst>
            </p:cNvPr>
            <p:cNvGrpSpPr/>
            <p:nvPr/>
          </p:nvGrpSpPr>
          <p:grpSpPr>
            <a:xfrm>
              <a:off x="7275153" y="2279732"/>
              <a:ext cx="1111250" cy="952738"/>
              <a:chOff x="6028595" y="4509024"/>
              <a:chExt cx="1111250" cy="952738"/>
            </a:xfrm>
          </p:grpSpPr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3F34457C-75DD-4B83-A13C-37262DC099C5}"/>
                  </a:ext>
                </a:extLst>
              </p:cNvPr>
              <p:cNvSpPr/>
              <p:nvPr/>
            </p:nvSpPr>
            <p:spPr>
              <a:xfrm>
                <a:off x="6028595" y="4509262"/>
                <a:ext cx="1111250" cy="9525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50547C8E-C152-498C-9356-A6F1CE2787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2824" y="4509024"/>
                <a:ext cx="160583" cy="0"/>
              </a:xfrm>
              <a:prstGeom prst="line">
                <a:avLst/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A9A4811-4CFA-45A4-B4A8-1A334D1107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84822" y="5461762"/>
                <a:ext cx="197644" cy="0"/>
              </a:xfrm>
              <a:prstGeom prst="line">
                <a:avLst/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0520A94-5352-46AD-B443-0D6D68F01E69}"/>
                </a:ext>
              </a:extLst>
            </p:cNvPr>
            <p:cNvGrpSpPr/>
            <p:nvPr/>
          </p:nvGrpSpPr>
          <p:grpSpPr>
            <a:xfrm>
              <a:off x="8895279" y="2277867"/>
              <a:ext cx="1111250" cy="954603"/>
              <a:chOff x="5921939" y="4388635"/>
              <a:chExt cx="1111250" cy="954603"/>
            </a:xfrm>
          </p:grpSpPr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02062F87-0FED-4022-8E8C-99485A44DC78}"/>
                  </a:ext>
                </a:extLst>
              </p:cNvPr>
              <p:cNvSpPr/>
              <p:nvPr/>
            </p:nvSpPr>
            <p:spPr>
              <a:xfrm>
                <a:off x="5921939" y="4390738"/>
                <a:ext cx="1111250" cy="9525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FB7ACBE0-829C-4B96-98BD-CBF39FECB8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64851" y="5341135"/>
                <a:ext cx="160583" cy="0"/>
              </a:xfrm>
              <a:prstGeom prst="line">
                <a:avLst/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F8F981DA-2BA3-4F4E-A2E7-6ABF8E24DD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64851" y="4388635"/>
                <a:ext cx="197644" cy="0"/>
              </a:xfrm>
              <a:prstGeom prst="line">
                <a:avLst/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3" name="Arrow: Down 18">
              <a:extLst>
                <a:ext uri="{FF2B5EF4-FFF2-40B4-BE49-F238E27FC236}">
                  <a16:creationId xmlns:a16="http://schemas.microsoft.com/office/drawing/2014/main" id="{F52682F8-0616-4841-8379-38008AC43C46}"/>
                </a:ext>
              </a:extLst>
            </p:cNvPr>
            <p:cNvSpPr/>
            <p:nvPr/>
          </p:nvSpPr>
          <p:spPr>
            <a:xfrm rot="16200000">
              <a:off x="8536598" y="2799692"/>
              <a:ext cx="208486" cy="418695"/>
            </a:xfrm>
            <a:custGeom>
              <a:avLst/>
              <a:gdLst>
                <a:gd name="connsiteX0" fmla="*/ 0 w 185737"/>
                <a:gd name="connsiteY0" fmla="*/ 428626 h 578644"/>
                <a:gd name="connsiteX1" fmla="*/ 46434 w 185737"/>
                <a:gd name="connsiteY1" fmla="*/ 428626 h 578644"/>
                <a:gd name="connsiteX2" fmla="*/ 46434 w 185737"/>
                <a:gd name="connsiteY2" fmla="*/ 0 h 578644"/>
                <a:gd name="connsiteX3" fmla="*/ 139303 w 185737"/>
                <a:gd name="connsiteY3" fmla="*/ 0 h 578644"/>
                <a:gd name="connsiteX4" fmla="*/ 139303 w 185737"/>
                <a:gd name="connsiteY4" fmla="*/ 428626 h 578644"/>
                <a:gd name="connsiteX5" fmla="*/ 185737 w 185737"/>
                <a:gd name="connsiteY5" fmla="*/ 428626 h 578644"/>
                <a:gd name="connsiteX6" fmla="*/ 92869 w 185737"/>
                <a:gd name="connsiteY6" fmla="*/ 578644 h 578644"/>
                <a:gd name="connsiteX7" fmla="*/ 0 w 185737"/>
                <a:gd name="connsiteY7" fmla="*/ 428626 h 578644"/>
                <a:gd name="connsiteX0" fmla="*/ 0 w 238125"/>
                <a:gd name="connsiteY0" fmla="*/ 428626 h 578644"/>
                <a:gd name="connsiteX1" fmla="*/ 46434 w 238125"/>
                <a:gd name="connsiteY1" fmla="*/ 428626 h 578644"/>
                <a:gd name="connsiteX2" fmla="*/ 46434 w 238125"/>
                <a:gd name="connsiteY2" fmla="*/ 0 h 578644"/>
                <a:gd name="connsiteX3" fmla="*/ 139303 w 238125"/>
                <a:gd name="connsiteY3" fmla="*/ 0 h 578644"/>
                <a:gd name="connsiteX4" fmla="*/ 139303 w 238125"/>
                <a:gd name="connsiteY4" fmla="*/ 428626 h 578644"/>
                <a:gd name="connsiteX5" fmla="*/ 238125 w 238125"/>
                <a:gd name="connsiteY5" fmla="*/ 404813 h 578644"/>
                <a:gd name="connsiteX6" fmla="*/ 92869 w 238125"/>
                <a:gd name="connsiteY6" fmla="*/ 578644 h 578644"/>
                <a:gd name="connsiteX7" fmla="*/ 0 w 238125"/>
                <a:gd name="connsiteY7" fmla="*/ 428626 h 578644"/>
                <a:gd name="connsiteX0" fmla="*/ 0 w 288132"/>
                <a:gd name="connsiteY0" fmla="*/ 400051 h 578644"/>
                <a:gd name="connsiteX1" fmla="*/ 96441 w 288132"/>
                <a:gd name="connsiteY1" fmla="*/ 428626 h 578644"/>
                <a:gd name="connsiteX2" fmla="*/ 96441 w 288132"/>
                <a:gd name="connsiteY2" fmla="*/ 0 h 578644"/>
                <a:gd name="connsiteX3" fmla="*/ 189310 w 288132"/>
                <a:gd name="connsiteY3" fmla="*/ 0 h 578644"/>
                <a:gd name="connsiteX4" fmla="*/ 189310 w 288132"/>
                <a:gd name="connsiteY4" fmla="*/ 428626 h 578644"/>
                <a:gd name="connsiteX5" fmla="*/ 288132 w 288132"/>
                <a:gd name="connsiteY5" fmla="*/ 404813 h 578644"/>
                <a:gd name="connsiteX6" fmla="*/ 142876 w 288132"/>
                <a:gd name="connsiteY6" fmla="*/ 578644 h 578644"/>
                <a:gd name="connsiteX7" fmla="*/ 0 w 288132"/>
                <a:gd name="connsiteY7" fmla="*/ 400051 h 5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8132" h="578644">
                  <a:moveTo>
                    <a:pt x="0" y="400051"/>
                  </a:moveTo>
                  <a:lnTo>
                    <a:pt x="96441" y="428626"/>
                  </a:lnTo>
                  <a:lnTo>
                    <a:pt x="96441" y="0"/>
                  </a:lnTo>
                  <a:lnTo>
                    <a:pt x="189310" y="0"/>
                  </a:lnTo>
                  <a:lnTo>
                    <a:pt x="189310" y="428626"/>
                  </a:lnTo>
                  <a:lnTo>
                    <a:pt x="288132" y="404813"/>
                  </a:lnTo>
                  <a:lnTo>
                    <a:pt x="142876" y="578644"/>
                  </a:lnTo>
                  <a:lnTo>
                    <a:pt x="0" y="400051"/>
                  </a:lnTo>
                  <a:close/>
                </a:path>
              </a:pathLst>
            </a:custGeom>
            <a:solidFill>
              <a:srgbClr val="00B48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3F349A8B-5459-41F5-AF7F-0EBD316CBEDC}"/>
                    </a:ext>
                  </a:extLst>
                </p:cNvPr>
                <p:cNvSpPr txBox="1"/>
                <p:nvPr/>
              </p:nvSpPr>
              <p:spPr>
                <a:xfrm>
                  <a:off x="8417336" y="2564684"/>
                  <a:ext cx="4470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3F349A8B-5459-41F5-AF7F-0EBD316CBE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7336" y="2564684"/>
                  <a:ext cx="44700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Arrow: Down 18">
              <a:extLst>
                <a:ext uri="{FF2B5EF4-FFF2-40B4-BE49-F238E27FC236}">
                  <a16:creationId xmlns:a16="http://schemas.microsoft.com/office/drawing/2014/main" id="{D4A7379C-893A-4882-93F0-3C3F087A5026}"/>
                </a:ext>
              </a:extLst>
            </p:cNvPr>
            <p:cNvSpPr/>
            <p:nvPr/>
          </p:nvSpPr>
          <p:spPr>
            <a:xfrm>
              <a:off x="7686136" y="1556869"/>
              <a:ext cx="288132" cy="578644"/>
            </a:xfrm>
            <a:custGeom>
              <a:avLst/>
              <a:gdLst>
                <a:gd name="connsiteX0" fmla="*/ 0 w 185737"/>
                <a:gd name="connsiteY0" fmla="*/ 428626 h 578644"/>
                <a:gd name="connsiteX1" fmla="*/ 46434 w 185737"/>
                <a:gd name="connsiteY1" fmla="*/ 428626 h 578644"/>
                <a:gd name="connsiteX2" fmla="*/ 46434 w 185737"/>
                <a:gd name="connsiteY2" fmla="*/ 0 h 578644"/>
                <a:gd name="connsiteX3" fmla="*/ 139303 w 185737"/>
                <a:gd name="connsiteY3" fmla="*/ 0 h 578644"/>
                <a:gd name="connsiteX4" fmla="*/ 139303 w 185737"/>
                <a:gd name="connsiteY4" fmla="*/ 428626 h 578644"/>
                <a:gd name="connsiteX5" fmla="*/ 185737 w 185737"/>
                <a:gd name="connsiteY5" fmla="*/ 428626 h 578644"/>
                <a:gd name="connsiteX6" fmla="*/ 92869 w 185737"/>
                <a:gd name="connsiteY6" fmla="*/ 578644 h 578644"/>
                <a:gd name="connsiteX7" fmla="*/ 0 w 185737"/>
                <a:gd name="connsiteY7" fmla="*/ 428626 h 578644"/>
                <a:gd name="connsiteX0" fmla="*/ 0 w 238125"/>
                <a:gd name="connsiteY0" fmla="*/ 428626 h 578644"/>
                <a:gd name="connsiteX1" fmla="*/ 46434 w 238125"/>
                <a:gd name="connsiteY1" fmla="*/ 428626 h 578644"/>
                <a:gd name="connsiteX2" fmla="*/ 46434 w 238125"/>
                <a:gd name="connsiteY2" fmla="*/ 0 h 578644"/>
                <a:gd name="connsiteX3" fmla="*/ 139303 w 238125"/>
                <a:gd name="connsiteY3" fmla="*/ 0 h 578644"/>
                <a:gd name="connsiteX4" fmla="*/ 139303 w 238125"/>
                <a:gd name="connsiteY4" fmla="*/ 428626 h 578644"/>
                <a:gd name="connsiteX5" fmla="*/ 238125 w 238125"/>
                <a:gd name="connsiteY5" fmla="*/ 404813 h 578644"/>
                <a:gd name="connsiteX6" fmla="*/ 92869 w 238125"/>
                <a:gd name="connsiteY6" fmla="*/ 578644 h 578644"/>
                <a:gd name="connsiteX7" fmla="*/ 0 w 238125"/>
                <a:gd name="connsiteY7" fmla="*/ 428626 h 578644"/>
                <a:gd name="connsiteX0" fmla="*/ 0 w 288132"/>
                <a:gd name="connsiteY0" fmla="*/ 400051 h 578644"/>
                <a:gd name="connsiteX1" fmla="*/ 96441 w 288132"/>
                <a:gd name="connsiteY1" fmla="*/ 428626 h 578644"/>
                <a:gd name="connsiteX2" fmla="*/ 96441 w 288132"/>
                <a:gd name="connsiteY2" fmla="*/ 0 h 578644"/>
                <a:gd name="connsiteX3" fmla="*/ 189310 w 288132"/>
                <a:gd name="connsiteY3" fmla="*/ 0 h 578644"/>
                <a:gd name="connsiteX4" fmla="*/ 189310 w 288132"/>
                <a:gd name="connsiteY4" fmla="*/ 428626 h 578644"/>
                <a:gd name="connsiteX5" fmla="*/ 288132 w 288132"/>
                <a:gd name="connsiteY5" fmla="*/ 404813 h 578644"/>
                <a:gd name="connsiteX6" fmla="*/ 142876 w 288132"/>
                <a:gd name="connsiteY6" fmla="*/ 578644 h 578644"/>
                <a:gd name="connsiteX7" fmla="*/ 0 w 288132"/>
                <a:gd name="connsiteY7" fmla="*/ 400051 h 5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8132" h="578644">
                  <a:moveTo>
                    <a:pt x="0" y="400051"/>
                  </a:moveTo>
                  <a:lnTo>
                    <a:pt x="96441" y="428626"/>
                  </a:lnTo>
                  <a:lnTo>
                    <a:pt x="96441" y="0"/>
                  </a:lnTo>
                  <a:lnTo>
                    <a:pt x="189310" y="0"/>
                  </a:lnTo>
                  <a:lnTo>
                    <a:pt x="189310" y="428626"/>
                  </a:lnTo>
                  <a:lnTo>
                    <a:pt x="288132" y="404813"/>
                  </a:lnTo>
                  <a:lnTo>
                    <a:pt x="142876" y="578644"/>
                  </a:lnTo>
                  <a:lnTo>
                    <a:pt x="0" y="400051"/>
                  </a:lnTo>
                  <a:close/>
                </a:path>
              </a:pathLst>
            </a:custGeom>
            <a:solidFill>
              <a:srgbClr val="DE498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Arrow: Down 18">
              <a:extLst>
                <a:ext uri="{FF2B5EF4-FFF2-40B4-BE49-F238E27FC236}">
                  <a16:creationId xmlns:a16="http://schemas.microsoft.com/office/drawing/2014/main" id="{C06F7F19-5B64-4B49-BF54-F1D817B33F43}"/>
                </a:ext>
              </a:extLst>
            </p:cNvPr>
            <p:cNvSpPr/>
            <p:nvPr/>
          </p:nvSpPr>
          <p:spPr>
            <a:xfrm>
              <a:off x="7595139" y="3460684"/>
              <a:ext cx="208486" cy="418695"/>
            </a:xfrm>
            <a:custGeom>
              <a:avLst/>
              <a:gdLst>
                <a:gd name="connsiteX0" fmla="*/ 0 w 185737"/>
                <a:gd name="connsiteY0" fmla="*/ 428626 h 578644"/>
                <a:gd name="connsiteX1" fmla="*/ 46434 w 185737"/>
                <a:gd name="connsiteY1" fmla="*/ 428626 h 578644"/>
                <a:gd name="connsiteX2" fmla="*/ 46434 w 185737"/>
                <a:gd name="connsiteY2" fmla="*/ 0 h 578644"/>
                <a:gd name="connsiteX3" fmla="*/ 139303 w 185737"/>
                <a:gd name="connsiteY3" fmla="*/ 0 h 578644"/>
                <a:gd name="connsiteX4" fmla="*/ 139303 w 185737"/>
                <a:gd name="connsiteY4" fmla="*/ 428626 h 578644"/>
                <a:gd name="connsiteX5" fmla="*/ 185737 w 185737"/>
                <a:gd name="connsiteY5" fmla="*/ 428626 h 578644"/>
                <a:gd name="connsiteX6" fmla="*/ 92869 w 185737"/>
                <a:gd name="connsiteY6" fmla="*/ 578644 h 578644"/>
                <a:gd name="connsiteX7" fmla="*/ 0 w 185737"/>
                <a:gd name="connsiteY7" fmla="*/ 428626 h 578644"/>
                <a:gd name="connsiteX0" fmla="*/ 0 w 238125"/>
                <a:gd name="connsiteY0" fmla="*/ 428626 h 578644"/>
                <a:gd name="connsiteX1" fmla="*/ 46434 w 238125"/>
                <a:gd name="connsiteY1" fmla="*/ 428626 h 578644"/>
                <a:gd name="connsiteX2" fmla="*/ 46434 w 238125"/>
                <a:gd name="connsiteY2" fmla="*/ 0 h 578644"/>
                <a:gd name="connsiteX3" fmla="*/ 139303 w 238125"/>
                <a:gd name="connsiteY3" fmla="*/ 0 h 578644"/>
                <a:gd name="connsiteX4" fmla="*/ 139303 w 238125"/>
                <a:gd name="connsiteY4" fmla="*/ 428626 h 578644"/>
                <a:gd name="connsiteX5" fmla="*/ 238125 w 238125"/>
                <a:gd name="connsiteY5" fmla="*/ 404813 h 578644"/>
                <a:gd name="connsiteX6" fmla="*/ 92869 w 238125"/>
                <a:gd name="connsiteY6" fmla="*/ 578644 h 578644"/>
                <a:gd name="connsiteX7" fmla="*/ 0 w 238125"/>
                <a:gd name="connsiteY7" fmla="*/ 428626 h 578644"/>
                <a:gd name="connsiteX0" fmla="*/ 0 w 288132"/>
                <a:gd name="connsiteY0" fmla="*/ 400051 h 578644"/>
                <a:gd name="connsiteX1" fmla="*/ 96441 w 288132"/>
                <a:gd name="connsiteY1" fmla="*/ 428626 h 578644"/>
                <a:gd name="connsiteX2" fmla="*/ 96441 w 288132"/>
                <a:gd name="connsiteY2" fmla="*/ 0 h 578644"/>
                <a:gd name="connsiteX3" fmla="*/ 189310 w 288132"/>
                <a:gd name="connsiteY3" fmla="*/ 0 h 578644"/>
                <a:gd name="connsiteX4" fmla="*/ 189310 w 288132"/>
                <a:gd name="connsiteY4" fmla="*/ 428626 h 578644"/>
                <a:gd name="connsiteX5" fmla="*/ 288132 w 288132"/>
                <a:gd name="connsiteY5" fmla="*/ 404813 h 578644"/>
                <a:gd name="connsiteX6" fmla="*/ 142876 w 288132"/>
                <a:gd name="connsiteY6" fmla="*/ 578644 h 578644"/>
                <a:gd name="connsiteX7" fmla="*/ 0 w 288132"/>
                <a:gd name="connsiteY7" fmla="*/ 400051 h 5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8132" h="578644">
                  <a:moveTo>
                    <a:pt x="0" y="400051"/>
                  </a:moveTo>
                  <a:lnTo>
                    <a:pt x="96441" y="428626"/>
                  </a:lnTo>
                  <a:lnTo>
                    <a:pt x="96441" y="0"/>
                  </a:lnTo>
                  <a:lnTo>
                    <a:pt x="189310" y="0"/>
                  </a:lnTo>
                  <a:lnTo>
                    <a:pt x="189310" y="428626"/>
                  </a:lnTo>
                  <a:lnTo>
                    <a:pt x="288132" y="404813"/>
                  </a:lnTo>
                  <a:lnTo>
                    <a:pt x="142876" y="578644"/>
                  </a:lnTo>
                  <a:lnTo>
                    <a:pt x="0" y="400051"/>
                  </a:lnTo>
                  <a:close/>
                </a:path>
              </a:pathLst>
            </a:custGeom>
            <a:solidFill>
              <a:srgbClr val="DE498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A33DAF51-CA27-44B7-8FAA-9A9FC95C6EF1}"/>
                    </a:ext>
                  </a:extLst>
                </p:cNvPr>
                <p:cNvSpPr txBox="1"/>
                <p:nvPr/>
              </p:nvSpPr>
              <p:spPr>
                <a:xfrm>
                  <a:off x="7027927" y="1661525"/>
                  <a:ext cx="4470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A33DAF51-CA27-44B7-8FAA-9A9FC95C6E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7927" y="1661525"/>
                  <a:ext cx="447009" cy="369332"/>
                </a:xfrm>
                <a:prstGeom prst="rect">
                  <a:avLst/>
                </a:prstGeom>
                <a:blipFill>
                  <a:blip r:embed="rId15"/>
                  <a:stretch>
                    <a:fillRect l="-4054" r="-9459"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66D5C98E-9507-4BA1-9FDD-1DDCBFB08BF1}"/>
                    </a:ext>
                  </a:extLst>
                </p:cNvPr>
                <p:cNvSpPr txBox="1"/>
                <p:nvPr/>
              </p:nvSpPr>
              <p:spPr>
                <a:xfrm>
                  <a:off x="7027927" y="3505624"/>
                  <a:ext cx="4470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66D5C98E-9507-4BA1-9FDD-1DDCBFB08B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7927" y="3505624"/>
                  <a:ext cx="447009" cy="369332"/>
                </a:xfrm>
                <a:prstGeom prst="rect">
                  <a:avLst/>
                </a:prstGeom>
                <a:blipFill>
                  <a:blip r:embed="rId16"/>
                  <a:stretch>
                    <a:fillRect l="-4054" r="-2703"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Arrow: Down 18">
              <a:extLst>
                <a:ext uri="{FF2B5EF4-FFF2-40B4-BE49-F238E27FC236}">
                  <a16:creationId xmlns:a16="http://schemas.microsoft.com/office/drawing/2014/main" id="{B95C1C98-2422-416D-BD6D-BE5DB0D52F65}"/>
                </a:ext>
              </a:extLst>
            </p:cNvPr>
            <p:cNvSpPr/>
            <p:nvPr/>
          </p:nvSpPr>
          <p:spPr>
            <a:xfrm rot="10800000">
              <a:off x="9445785" y="3460684"/>
              <a:ext cx="208486" cy="418695"/>
            </a:xfrm>
            <a:custGeom>
              <a:avLst/>
              <a:gdLst>
                <a:gd name="connsiteX0" fmla="*/ 0 w 185737"/>
                <a:gd name="connsiteY0" fmla="*/ 428626 h 578644"/>
                <a:gd name="connsiteX1" fmla="*/ 46434 w 185737"/>
                <a:gd name="connsiteY1" fmla="*/ 428626 h 578644"/>
                <a:gd name="connsiteX2" fmla="*/ 46434 w 185737"/>
                <a:gd name="connsiteY2" fmla="*/ 0 h 578644"/>
                <a:gd name="connsiteX3" fmla="*/ 139303 w 185737"/>
                <a:gd name="connsiteY3" fmla="*/ 0 h 578644"/>
                <a:gd name="connsiteX4" fmla="*/ 139303 w 185737"/>
                <a:gd name="connsiteY4" fmla="*/ 428626 h 578644"/>
                <a:gd name="connsiteX5" fmla="*/ 185737 w 185737"/>
                <a:gd name="connsiteY5" fmla="*/ 428626 h 578644"/>
                <a:gd name="connsiteX6" fmla="*/ 92869 w 185737"/>
                <a:gd name="connsiteY6" fmla="*/ 578644 h 578644"/>
                <a:gd name="connsiteX7" fmla="*/ 0 w 185737"/>
                <a:gd name="connsiteY7" fmla="*/ 428626 h 578644"/>
                <a:gd name="connsiteX0" fmla="*/ 0 w 238125"/>
                <a:gd name="connsiteY0" fmla="*/ 428626 h 578644"/>
                <a:gd name="connsiteX1" fmla="*/ 46434 w 238125"/>
                <a:gd name="connsiteY1" fmla="*/ 428626 h 578644"/>
                <a:gd name="connsiteX2" fmla="*/ 46434 w 238125"/>
                <a:gd name="connsiteY2" fmla="*/ 0 h 578644"/>
                <a:gd name="connsiteX3" fmla="*/ 139303 w 238125"/>
                <a:gd name="connsiteY3" fmla="*/ 0 h 578644"/>
                <a:gd name="connsiteX4" fmla="*/ 139303 w 238125"/>
                <a:gd name="connsiteY4" fmla="*/ 428626 h 578644"/>
                <a:gd name="connsiteX5" fmla="*/ 238125 w 238125"/>
                <a:gd name="connsiteY5" fmla="*/ 404813 h 578644"/>
                <a:gd name="connsiteX6" fmla="*/ 92869 w 238125"/>
                <a:gd name="connsiteY6" fmla="*/ 578644 h 578644"/>
                <a:gd name="connsiteX7" fmla="*/ 0 w 238125"/>
                <a:gd name="connsiteY7" fmla="*/ 428626 h 578644"/>
                <a:gd name="connsiteX0" fmla="*/ 0 w 288132"/>
                <a:gd name="connsiteY0" fmla="*/ 400051 h 578644"/>
                <a:gd name="connsiteX1" fmla="*/ 96441 w 288132"/>
                <a:gd name="connsiteY1" fmla="*/ 428626 h 578644"/>
                <a:gd name="connsiteX2" fmla="*/ 96441 w 288132"/>
                <a:gd name="connsiteY2" fmla="*/ 0 h 578644"/>
                <a:gd name="connsiteX3" fmla="*/ 189310 w 288132"/>
                <a:gd name="connsiteY3" fmla="*/ 0 h 578644"/>
                <a:gd name="connsiteX4" fmla="*/ 189310 w 288132"/>
                <a:gd name="connsiteY4" fmla="*/ 428626 h 578644"/>
                <a:gd name="connsiteX5" fmla="*/ 288132 w 288132"/>
                <a:gd name="connsiteY5" fmla="*/ 404813 h 578644"/>
                <a:gd name="connsiteX6" fmla="*/ 142876 w 288132"/>
                <a:gd name="connsiteY6" fmla="*/ 578644 h 578644"/>
                <a:gd name="connsiteX7" fmla="*/ 0 w 288132"/>
                <a:gd name="connsiteY7" fmla="*/ 400051 h 5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8132" h="578644">
                  <a:moveTo>
                    <a:pt x="0" y="400051"/>
                  </a:moveTo>
                  <a:lnTo>
                    <a:pt x="96441" y="428626"/>
                  </a:lnTo>
                  <a:lnTo>
                    <a:pt x="96441" y="0"/>
                  </a:lnTo>
                  <a:lnTo>
                    <a:pt x="189310" y="0"/>
                  </a:lnTo>
                  <a:lnTo>
                    <a:pt x="189310" y="428626"/>
                  </a:lnTo>
                  <a:lnTo>
                    <a:pt x="288132" y="404813"/>
                  </a:lnTo>
                  <a:lnTo>
                    <a:pt x="142876" y="578644"/>
                  </a:lnTo>
                  <a:lnTo>
                    <a:pt x="0" y="400051"/>
                  </a:lnTo>
                  <a:close/>
                </a:path>
              </a:pathLst>
            </a:custGeom>
            <a:solidFill>
              <a:srgbClr val="DE498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row: Down 18">
              <a:extLst>
                <a:ext uri="{FF2B5EF4-FFF2-40B4-BE49-F238E27FC236}">
                  <a16:creationId xmlns:a16="http://schemas.microsoft.com/office/drawing/2014/main" id="{AB9A657D-19AD-4089-9513-1C4925AEF817}"/>
                </a:ext>
              </a:extLst>
            </p:cNvPr>
            <p:cNvSpPr/>
            <p:nvPr/>
          </p:nvSpPr>
          <p:spPr>
            <a:xfrm rot="10800000">
              <a:off x="9391769" y="1615016"/>
              <a:ext cx="288132" cy="578644"/>
            </a:xfrm>
            <a:custGeom>
              <a:avLst/>
              <a:gdLst>
                <a:gd name="connsiteX0" fmla="*/ 0 w 185737"/>
                <a:gd name="connsiteY0" fmla="*/ 428626 h 578644"/>
                <a:gd name="connsiteX1" fmla="*/ 46434 w 185737"/>
                <a:gd name="connsiteY1" fmla="*/ 428626 h 578644"/>
                <a:gd name="connsiteX2" fmla="*/ 46434 w 185737"/>
                <a:gd name="connsiteY2" fmla="*/ 0 h 578644"/>
                <a:gd name="connsiteX3" fmla="*/ 139303 w 185737"/>
                <a:gd name="connsiteY3" fmla="*/ 0 h 578644"/>
                <a:gd name="connsiteX4" fmla="*/ 139303 w 185737"/>
                <a:gd name="connsiteY4" fmla="*/ 428626 h 578644"/>
                <a:gd name="connsiteX5" fmla="*/ 185737 w 185737"/>
                <a:gd name="connsiteY5" fmla="*/ 428626 h 578644"/>
                <a:gd name="connsiteX6" fmla="*/ 92869 w 185737"/>
                <a:gd name="connsiteY6" fmla="*/ 578644 h 578644"/>
                <a:gd name="connsiteX7" fmla="*/ 0 w 185737"/>
                <a:gd name="connsiteY7" fmla="*/ 428626 h 578644"/>
                <a:gd name="connsiteX0" fmla="*/ 0 w 238125"/>
                <a:gd name="connsiteY0" fmla="*/ 428626 h 578644"/>
                <a:gd name="connsiteX1" fmla="*/ 46434 w 238125"/>
                <a:gd name="connsiteY1" fmla="*/ 428626 h 578644"/>
                <a:gd name="connsiteX2" fmla="*/ 46434 w 238125"/>
                <a:gd name="connsiteY2" fmla="*/ 0 h 578644"/>
                <a:gd name="connsiteX3" fmla="*/ 139303 w 238125"/>
                <a:gd name="connsiteY3" fmla="*/ 0 h 578644"/>
                <a:gd name="connsiteX4" fmla="*/ 139303 w 238125"/>
                <a:gd name="connsiteY4" fmla="*/ 428626 h 578644"/>
                <a:gd name="connsiteX5" fmla="*/ 238125 w 238125"/>
                <a:gd name="connsiteY5" fmla="*/ 404813 h 578644"/>
                <a:gd name="connsiteX6" fmla="*/ 92869 w 238125"/>
                <a:gd name="connsiteY6" fmla="*/ 578644 h 578644"/>
                <a:gd name="connsiteX7" fmla="*/ 0 w 238125"/>
                <a:gd name="connsiteY7" fmla="*/ 428626 h 578644"/>
                <a:gd name="connsiteX0" fmla="*/ 0 w 288132"/>
                <a:gd name="connsiteY0" fmla="*/ 400051 h 578644"/>
                <a:gd name="connsiteX1" fmla="*/ 96441 w 288132"/>
                <a:gd name="connsiteY1" fmla="*/ 428626 h 578644"/>
                <a:gd name="connsiteX2" fmla="*/ 96441 w 288132"/>
                <a:gd name="connsiteY2" fmla="*/ 0 h 578644"/>
                <a:gd name="connsiteX3" fmla="*/ 189310 w 288132"/>
                <a:gd name="connsiteY3" fmla="*/ 0 h 578644"/>
                <a:gd name="connsiteX4" fmla="*/ 189310 w 288132"/>
                <a:gd name="connsiteY4" fmla="*/ 428626 h 578644"/>
                <a:gd name="connsiteX5" fmla="*/ 288132 w 288132"/>
                <a:gd name="connsiteY5" fmla="*/ 404813 h 578644"/>
                <a:gd name="connsiteX6" fmla="*/ 142876 w 288132"/>
                <a:gd name="connsiteY6" fmla="*/ 578644 h 578644"/>
                <a:gd name="connsiteX7" fmla="*/ 0 w 288132"/>
                <a:gd name="connsiteY7" fmla="*/ 400051 h 5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8132" h="578644">
                  <a:moveTo>
                    <a:pt x="0" y="400051"/>
                  </a:moveTo>
                  <a:lnTo>
                    <a:pt x="96441" y="428626"/>
                  </a:lnTo>
                  <a:lnTo>
                    <a:pt x="96441" y="0"/>
                  </a:lnTo>
                  <a:lnTo>
                    <a:pt x="189310" y="0"/>
                  </a:lnTo>
                  <a:lnTo>
                    <a:pt x="189310" y="428626"/>
                  </a:lnTo>
                  <a:lnTo>
                    <a:pt x="288132" y="404813"/>
                  </a:lnTo>
                  <a:lnTo>
                    <a:pt x="142876" y="578644"/>
                  </a:lnTo>
                  <a:lnTo>
                    <a:pt x="0" y="400051"/>
                  </a:lnTo>
                  <a:close/>
                </a:path>
              </a:pathLst>
            </a:custGeom>
            <a:solidFill>
              <a:srgbClr val="DE498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7A9B2C5E-EBB2-4A19-922E-858EFD1B16C6}"/>
                    </a:ext>
                  </a:extLst>
                </p:cNvPr>
                <p:cNvSpPr txBox="1"/>
                <p:nvPr/>
              </p:nvSpPr>
              <p:spPr>
                <a:xfrm>
                  <a:off x="9881260" y="1661525"/>
                  <a:ext cx="4470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7A9B2C5E-EBB2-4A19-922E-858EFD1B16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1260" y="1661525"/>
                  <a:ext cx="447009" cy="369332"/>
                </a:xfrm>
                <a:prstGeom prst="rect">
                  <a:avLst/>
                </a:prstGeom>
                <a:blipFill>
                  <a:blip r:embed="rId17"/>
                  <a:stretch>
                    <a:fillRect l="-2703" b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75CFDF57-18B3-44C7-A72A-2EEC9644501E}"/>
                    </a:ext>
                  </a:extLst>
                </p:cNvPr>
                <p:cNvSpPr txBox="1"/>
                <p:nvPr/>
              </p:nvSpPr>
              <p:spPr>
                <a:xfrm>
                  <a:off x="9881260" y="3505624"/>
                  <a:ext cx="4470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75CFDF57-18B3-44C7-A72A-2EEC964450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1260" y="3505624"/>
                  <a:ext cx="447009" cy="369332"/>
                </a:xfrm>
                <a:prstGeom prst="rect">
                  <a:avLst/>
                </a:prstGeom>
                <a:blipFill>
                  <a:blip r:embed="rId18"/>
                  <a:stretch>
                    <a:fillRect l="-1351"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3E4524EC-F69D-40EA-80C8-5E41D2692D09}"/>
              </a:ext>
            </a:extLst>
          </p:cNvPr>
          <p:cNvSpPr/>
          <p:nvPr/>
        </p:nvSpPr>
        <p:spPr>
          <a:xfrm>
            <a:off x="6159399" y="766386"/>
            <a:ext cx="3136306" cy="403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84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809322FE-A795-4436-B511-E0E0A03A4CB6}"/>
              </a:ext>
            </a:extLst>
          </p:cNvPr>
          <p:cNvGrpSpPr/>
          <p:nvPr/>
        </p:nvGrpSpPr>
        <p:grpSpPr>
          <a:xfrm>
            <a:off x="5864455" y="1257992"/>
            <a:ext cx="1128744" cy="1644751"/>
            <a:chOff x="6921175" y="737910"/>
            <a:chExt cx="1128744" cy="1644751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65F13BB0-5AE1-4881-B912-B64773A200EB}"/>
                </a:ext>
              </a:extLst>
            </p:cNvPr>
            <p:cNvCxnSpPr>
              <a:cxnSpLocks/>
              <a:stCxn id="139" idx="1"/>
            </p:cNvCxnSpPr>
            <p:nvPr/>
          </p:nvCxnSpPr>
          <p:spPr>
            <a:xfrm flipH="1">
              <a:off x="7890609" y="2200847"/>
              <a:ext cx="159310" cy="22772"/>
            </a:xfrm>
            <a:prstGeom prst="line">
              <a:avLst/>
            </a:prstGeom>
            <a:ln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4EBB393-7011-4A1F-AE50-558A84F3B8FF}"/>
                </a:ext>
              </a:extLst>
            </p:cNvPr>
            <p:cNvSpPr/>
            <p:nvPr/>
          </p:nvSpPr>
          <p:spPr>
            <a:xfrm rot="20074816">
              <a:off x="7305611" y="813568"/>
              <a:ext cx="430967" cy="1557161"/>
            </a:xfrm>
            <a:custGeom>
              <a:avLst/>
              <a:gdLst>
                <a:gd name="connsiteX0" fmla="*/ 0 w 1450109"/>
                <a:gd name="connsiteY0" fmla="*/ 0 h 2798618"/>
                <a:gd name="connsiteX1" fmla="*/ 471055 w 1450109"/>
                <a:gd name="connsiteY1" fmla="*/ 1597891 h 2798618"/>
                <a:gd name="connsiteX2" fmla="*/ 1450109 w 1450109"/>
                <a:gd name="connsiteY2" fmla="*/ 2798618 h 2798618"/>
                <a:gd name="connsiteX0" fmla="*/ 0 w 685665"/>
                <a:gd name="connsiteY0" fmla="*/ 0 h 1997367"/>
                <a:gd name="connsiteX1" fmla="*/ 471055 w 685665"/>
                <a:gd name="connsiteY1" fmla="*/ 1597891 h 1997367"/>
                <a:gd name="connsiteX2" fmla="*/ 685665 w 685665"/>
                <a:gd name="connsiteY2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101697 w 253837"/>
                <a:gd name="connsiteY0" fmla="*/ 0 h 2712280"/>
                <a:gd name="connsiteX1" fmla="*/ 253837 w 253837"/>
                <a:gd name="connsiteY1" fmla="*/ 2712279 h 2712280"/>
                <a:gd name="connsiteX0" fmla="*/ 13101 w 165241"/>
                <a:gd name="connsiteY0" fmla="*/ 0 h 2712278"/>
                <a:gd name="connsiteX1" fmla="*/ 165241 w 165241"/>
                <a:gd name="connsiteY1" fmla="*/ 2712279 h 2712278"/>
                <a:gd name="connsiteX0" fmla="*/ 75473 w 227613"/>
                <a:gd name="connsiteY0" fmla="*/ 0 h 2712280"/>
                <a:gd name="connsiteX1" fmla="*/ 227613 w 227613"/>
                <a:gd name="connsiteY1" fmla="*/ 2712279 h 2712280"/>
                <a:gd name="connsiteX0" fmla="*/ 47157 w 296725"/>
                <a:gd name="connsiteY0" fmla="*/ 0 h 2931541"/>
                <a:gd name="connsiteX1" fmla="*/ 296725 w 296725"/>
                <a:gd name="connsiteY1" fmla="*/ 2931542 h 2931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6725" h="2931541">
                  <a:moveTo>
                    <a:pt x="47157" y="0"/>
                  </a:moveTo>
                  <a:cubicBezTo>
                    <a:pt x="-57746" y="598784"/>
                    <a:pt x="6836" y="1820719"/>
                    <a:pt x="296725" y="293154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4511FAB3-1C2F-412E-9459-7F540F35B56F}"/>
                </a:ext>
              </a:extLst>
            </p:cNvPr>
            <p:cNvSpPr/>
            <p:nvPr/>
          </p:nvSpPr>
          <p:spPr>
            <a:xfrm rot="20074816">
              <a:off x="6921175" y="832304"/>
              <a:ext cx="105614" cy="153004"/>
            </a:xfrm>
            <a:custGeom>
              <a:avLst/>
              <a:gdLst>
                <a:gd name="connsiteX0" fmla="*/ 0 w 1450109"/>
                <a:gd name="connsiteY0" fmla="*/ 0 h 2798618"/>
                <a:gd name="connsiteX1" fmla="*/ 471055 w 1450109"/>
                <a:gd name="connsiteY1" fmla="*/ 1597891 h 2798618"/>
                <a:gd name="connsiteX2" fmla="*/ 1450109 w 1450109"/>
                <a:gd name="connsiteY2" fmla="*/ 2798618 h 2798618"/>
                <a:gd name="connsiteX0" fmla="*/ 0 w 685665"/>
                <a:gd name="connsiteY0" fmla="*/ 0 h 1997367"/>
                <a:gd name="connsiteX1" fmla="*/ 471055 w 685665"/>
                <a:gd name="connsiteY1" fmla="*/ 1597891 h 1997367"/>
                <a:gd name="connsiteX2" fmla="*/ 685665 w 685665"/>
                <a:gd name="connsiteY2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724082"/>
                <a:gd name="connsiteY0" fmla="*/ 0 h 1551173"/>
                <a:gd name="connsiteX1" fmla="*/ 724082 w 724082"/>
                <a:gd name="connsiteY1" fmla="*/ 1551174 h 1551173"/>
                <a:gd name="connsiteX0" fmla="*/ 0 w 724082"/>
                <a:gd name="connsiteY0" fmla="*/ 0 h 1551175"/>
                <a:gd name="connsiteX1" fmla="*/ 724082 w 724082"/>
                <a:gd name="connsiteY1" fmla="*/ 1551174 h 1551175"/>
                <a:gd name="connsiteX0" fmla="*/ 0 w 724082"/>
                <a:gd name="connsiteY0" fmla="*/ 0 h 1551173"/>
                <a:gd name="connsiteX1" fmla="*/ 724082 w 724082"/>
                <a:gd name="connsiteY1" fmla="*/ 1551174 h 1551173"/>
                <a:gd name="connsiteX0" fmla="*/ 0 w 1091762"/>
                <a:gd name="connsiteY0" fmla="*/ 0 h 1991231"/>
                <a:gd name="connsiteX1" fmla="*/ 1091762 w 1091762"/>
                <a:gd name="connsiteY1" fmla="*/ 1991230 h 1991231"/>
                <a:gd name="connsiteX0" fmla="*/ 0 w 1091762"/>
                <a:gd name="connsiteY0" fmla="*/ 0 h 1991229"/>
                <a:gd name="connsiteX1" fmla="*/ 1091762 w 1091762"/>
                <a:gd name="connsiteY1" fmla="*/ 1991230 h 1991229"/>
                <a:gd name="connsiteX0" fmla="*/ 0 w 1126174"/>
                <a:gd name="connsiteY0" fmla="*/ 0 h 2017241"/>
                <a:gd name="connsiteX1" fmla="*/ 1126174 w 1126174"/>
                <a:gd name="connsiteY1" fmla="*/ 2017241 h 2017241"/>
                <a:gd name="connsiteX0" fmla="*/ 0 w 1126174"/>
                <a:gd name="connsiteY0" fmla="*/ 0 h 2017241"/>
                <a:gd name="connsiteX1" fmla="*/ 1126174 w 1126174"/>
                <a:gd name="connsiteY1" fmla="*/ 2017241 h 2017241"/>
                <a:gd name="connsiteX0" fmla="*/ 0 w 843646"/>
                <a:gd name="connsiteY0" fmla="*/ 0 h 1420564"/>
                <a:gd name="connsiteX1" fmla="*/ 843648 w 843646"/>
                <a:gd name="connsiteY1" fmla="*/ 1420562 h 1420564"/>
                <a:gd name="connsiteX0" fmla="*/ 0 w 843646"/>
                <a:gd name="connsiteY0" fmla="*/ 0 h 1420564"/>
                <a:gd name="connsiteX1" fmla="*/ 843648 w 843646"/>
                <a:gd name="connsiteY1" fmla="*/ 1420562 h 1420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43646" h="1420564">
                  <a:moveTo>
                    <a:pt x="0" y="0"/>
                  </a:moveTo>
                  <a:cubicBezTo>
                    <a:pt x="4778" y="172913"/>
                    <a:pt x="62642" y="678332"/>
                    <a:pt x="843648" y="142056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047DEB8-F6B1-4C75-8951-1175A8D3EB47}"/>
                </a:ext>
              </a:extLst>
            </p:cNvPr>
            <p:cNvSpPr/>
            <p:nvPr/>
          </p:nvSpPr>
          <p:spPr>
            <a:xfrm rot="20074816">
              <a:off x="7136444" y="737910"/>
              <a:ext cx="369344" cy="1644751"/>
            </a:xfrm>
            <a:custGeom>
              <a:avLst/>
              <a:gdLst>
                <a:gd name="connsiteX0" fmla="*/ 0 w 1450109"/>
                <a:gd name="connsiteY0" fmla="*/ 0 h 2798618"/>
                <a:gd name="connsiteX1" fmla="*/ 471055 w 1450109"/>
                <a:gd name="connsiteY1" fmla="*/ 1597891 h 2798618"/>
                <a:gd name="connsiteX2" fmla="*/ 1450109 w 1450109"/>
                <a:gd name="connsiteY2" fmla="*/ 2798618 h 2798618"/>
                <a:gd name="connsiteX0" fmla="*/ 0 w 685665"/>
                <a:gd name="connsiteY0" fmla="*/ 0 h 1997367"/>
                <a:gd name="connsiteX1" fmla="*/ 471055 w 685665"/>
                <a:gd name="connsiteY1" fmla="*/ 1597891 h 1997367"/>
                <a:gd name="connsiteX2" fmla="*/ 685665 w 685665"/>
                <a:gd name="connsiteY2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101697 w 253837"/>
                <a:gd name="connsiteY0" fmla="*/ 0 h 2712280"/>
                <a:gd name="connsiteX1" fmla="*/ 253837 w 253837"/>
                <a:gd name="connsiteY1" fmla="*/ 2712279 h 2712280"/>
                <a:gd name="connsiteX0" fmla="*/ 13101 w 165241"/>
                <a:gd name="connsiteY0" fmla="*/ 0 h 2712278"/>
                <a:gd name="connsiteX1" fmla="*/ 165241 w 165241"/>
                <a:gd name="connsiteY1" fmla="*/ 2712279 h 2712278"/>
                <a:gd name="connsiteX0" fmla="*/ 75473 w 227613"/>
                <a:gd name="connsiteY0" fmla="*/ 0 h 2712280"/>
                <a:gd name="connsiteX1" fmla="*/ 227613 w 227613"/>
                <a:gd name="connsiteY1" fmla="*/ 2712279 h 2712280"/>
                <a:gd name="connsiteX0" fmla="*/ 61621 w 254297"/>
                <a:gd name="connsiteY0" fmla="*/ 0 h 2522301"/>
                <a:gd name="connsiteX1" fmla="*/ 254297 w 254297"/>
                <a:gd name="connsiteY1" fmla="*/ 2522301 h 2522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4297" h="2522301">
                  <a:moveTo>
                    <a:pt x="61621" y="0"/>
                  </a:moveTo>
                  <a:cubicBezTo>
                    <a:pt x="-43282" y="598784"/>
                    <a:pt x="-35592" y="1411478"/>
                    <a:pt x="254297" y="252230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F1D128FD-5E6F-44DC-887A-FEE890C0DA2C}"/>
                </a:ext>
              </a:extLst>
            </p:cNvPr>
            <p:cNvSpPr/>
            <p:nvPr/>
          </p:nvSpPr>
          <p:spPr>
            <a:xfrm rot="20074816">
              <a:off x="7841463" y="2168132"/>
              <a:ext cx="201077" cy="79730"/>
            </a:xfrm>
            <a:custGeom>
              <a:avLst/>
              <a:gdLst>
                <a:gd name="connsiteX0" fmla="*/ 0 w 1450109"/>
                <a:gd name="connsiteY0" fmla="*/ 0 h 2798618"/>
                <a:gd name="connsiteX1" fmla="*/ 471055 w 1450109"/>
                <a:gd name="connsiteY1" fmla="*/ 1597891 h 2798618"/>
                <a:gd name="connsiteX2" fmla="*/ 1450109 w 1450109"/>
                <a:gd name="connsiteY2" fmla="*/ 2798618 h 2798618"/>
                <a:gd name="connsiteX0" fmla="*/ 0 w 685665"/>
                <a:gd name="connsiteY0" fmla="*/ 0 h 1997367"/>
                <a:gd name="connsiteX1" fmla="*/ 471055 w 685665"/>
                <a:gd name="connsiteY1" fmla="*/ 1597891 h 1997367"/>
                <a:gd name="connsiteX2" fmla="*/ 685665 w 685665"/>
                <a:gd name="connsiteY2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724082"/>
                <a:gd name="connsiteY0" fmla="*/ 0 h 1551173"/>
                <a:gd name="connsiteX1" fmla="*/ 724082 w 724082"/>
                <a:gd name="connsiteY1" fmla="*/ 1551174 h 1551173"/>
                <a:gd name="connsiteX0" fmla="*/ 0 w 724082"/>
                <a:gd name="connsiteY0" fmla="*/ 0 h 1551175"/>
                <a:gd name="connsiteX1" fmla="*/ 724082 w 724082"/>
                <a:gd name="connsiteY1" fmla="*/ 1551174 h 1551175"/>
                <a:gd name="connsiteX0" fmla="*/ 0 w 724082"/>
                <a:gd name="connsiteY0" fmla="*/ 0 h 1551173"/>
                <a:gd name="connsiteX1" fmla="*/ 724082 w 724082"/>
                <a:gd name="connsiteY1" fmla="*/ 1551174 h 1551173"/>
                <a:gd name="connsiteX0" fmla="*/ 0 w 1091762"/>
                <a:gd name="connsiteY0" fmla="*/ 0 h 1991231"/>
                <a:gd name="connsiteX1" fmla="*/ 1091762 w 1091762"/>
                <a:gd name="connsiteY1" fmla="*/ 1991230 h 1991231"/>
                <a:gd name="connsiteX0" fmla="*/ 0 w 1091762"/>
                <a:gd name="connsiteY0" fmla="*/ 0 h 1991229"/>
                <a:gd name="connsiteX1" fmla="*/ 1091762 w 1091762"/>
                <a:gd name="connsiteY1" fmla="*/ 1991230 h 1991229"/>
                <a:gd name="connsiteX0" fmla="*/ 0 w 1126174"/>
                <a:gd name="connsiteY0" fmla="*/ 0 h 2017241"/>
                <a:gd name="connsiteX1" fmla="*/ 1126174 w 1126174"/>
                <a:gd name="connsiteY1" fmla="*/ 2017241 h 2017241"/>
                <a:gd name="connsiteX0" fmla="*/ 0 w 1126174"/>
                <a:gd name="connsiteY0" fmla="*/ 0 h 2017241"/>
                <a:gd name="connsiteX1" fmla="*/ 1126174 w 1126174"/>
                <a:gd name="connsiteY1" fmla="*/ 2017241 h 2017241"/>
                <a:gd name="connsiteX0" fmla="*/ 0 w 1590725"/>
                <a:gd name="connsiteY0" fmla="*/ 0 h 829616"/>
                <a:gd name="connsiteX1" fmla="*/ 1590722 w 1590725"/>
                <a:gd name="connsiteY1" fmla="*/ 829613 h 829616"/>
                <a:gd name="connsiteX0" fmla="*/ 0 w 1590725"/>
                <a:gd name="connsiteY0" fmla="*/ 0 h 829616"/>
                <a:gd name="connsiteX1" fmla="*/ 1590722 w 1590725"/>
                <a:gd name="connsiteY1" fmla="*/ 829613 h 829616"/>
                <a:gd name="connsiteX0" fmla="*/ 1 w 1606206"/>
                <a:gd name="connsiteY0" fmla="*/ -2 h 740253"/>
                <a:gd name="connsiteX1" fmla="*/ 1606203 w 1606206"/>
                <a:gd name="connsiteY1" fmla="*/ 740250 h 740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06206" h="740253">
                  <a:moveTo>
                    <a:pt x="1" y="-2"/>
                  </a:moveTo>
                  <a:cubicBezTo>
                    <a:pt x="4779" y="172911"/>
                    <a:pt x="438559" y="274029"/>
                    <a:pt x="1606203" y="74025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6577CB7-E882-4031-A14F-8B9F023BF400}"/>
                </a:ext>
              </a:extLst>
            </p:cNvPr>
            <p:cNvCxnSpPr>
              <a:cxnSpLocks/>
            </p:cNvCxnSpPr>
            <p:nvPr/>
          </p:nvCxnSpPr>
          <p:spPr>
            <a:xfrm>
              <a:off x="7376011" y="1653819"/>
              <a:ext cx="53851" cy="58075"/>
            </a:xfrm>
            <a:prstGeom prst="line">
              <a:avLst/>
            </a:prstGeom>
            <a:ln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54B0484-4560-48FC-B5BA-884F70CCA4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25539" y="1667452"/>
              <a:ext cx="70326" cy="88884"/>
            </a:xfrm>
            <a:prstGeom prst="line">
              <a:avLst/>
            </a:prstGeom>
            <a:ln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EB55DF49-C981-483F-B888-A13E03D05231}"/>
                </a:ext>
              </a:extLst>
            </p:cNvPr>
            <p:cNvCxnSpPr>
              <a:cxnSpLocks/>
            </p:cNvCxnSpPr>
            <p:nvPr/>
          </p:nvCxnSpPr>
          <p:spPr>
            <a:xfrm>
              <a:off x="6936625" y="915957"/>
              <a:ext cx="98480" cy="36197"/>
            </a:xfrm>
            <a:prstGeom prst="line">
              <a:avLst/>
            </a:prstGeom>
            <a:ln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78B46D8-F3B5-4933-A09E-8465FDFAB08E}"/>
              </a:ext>
            </a:extLst>
          </p:cNvPr>
          <p:cNvGrpSpPr/>
          <p:nvPr/>
        </p:nvGrpSpPr>
        <p:grpSpPr>
          <a:xfrm>
            <a:off x="5183037" y="1102778"/>
            <a:ext cx="1812110" cy="2030388"/>
            <a:chOff x="9955383" y="1025788"/>
            <a:chExt cx="1812110" cy="203038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6A70FBE-4A01-48F6-ACA6-4A531F6FEEF8}"/>
                </a:ext>
              </a:extLst>
            </p:cNvPr>
            <p:cNvGrpSpPr/>
            <p:nvPr/>
          </p:nvGrpSpPr>
          <p:grpSpPr>
            <a:xfrm>
              <a:off x="9955383" y="1025788"/>
              <a:ext cx="1812110" cy="2030388"/>
              <a:chOff x="9297275" y="2359691"/>
              <a:chExt cx="1812110" cy="2030388"/>
            </a:xfrm>
          </p:grpSpPr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FCE362BB-0DFF-44F7-BAE4-1EAC403EDAE4}"/>
                  </a:ext>
                </a:extLst>
              </p:cNvPr>
              <p:cNvSpPr/>
              <p:nvPr/>
            </p:nvSpPr>
            <p:spPr>
              <a:xfrm rot="20074816">
                <a:off x="9412668" y="2736663"/>
                <a:ext cx="261098" cy="1653416"/>
              </a:xfrm>
              <a:custGeom>
                <a:avLst/>
                <a:gdLst>
                  <a:gd name="connsiteX0" fmla="*/ 0 w 1450109"/>
                  <a:gd name="connsiteY0" fmla="*/ 0 h 2798618"/>
                  <a:gd name="connsiteX1" fmla="*/ 471055 w 1450109"/>
                  <a:gd name="connsiteY1" fmla="*/ 1597891 h 2798618"/>
                  <a:gd name="connsiteX2" fmla="*/ 1450109 w 1450109"/>
                  <a:gd name="connsiteY2" fmla="*/ 2798618 h 2798618"/>
                  <a:gd name="connsiteX0" fmla="*/ 0 w 685665"/>
                  <a:gd name="connsiteY0" fmla="*/ 0 h 1997367"/>
                  <a:gd name="connsiteX1" fmla="*/ 471055 w 685665"/>
                  <a:gd name="connsiteY1" fmla="*/ 1597891 h 1997367"/>
                  <a:gd name="connsiteX2" fmla="*/ 685665 w 685665"/>
                  <a:gd name="connsiteY2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101697 w 253837"/>
                  <a:gd name="connsiteY0" fmla="*/ 0 h 2712280"/>
                  <a:gd name="connsiteX1" fmla="*/ 253837 w 253837"/>
                  <a:gd name="connsiteY1" fmla="*/ 2712279 h 2712280"/>
                  <a:gd name="connsiteX0" fmla="*/ 13101 w 165241"/>
                  <a:gd name="connsiteY0" fmla="*/ 0 h 2712278"/>
                  <a:gd name="connsiteX1" fmla="*/ 165241 w 165241"/>
                  <a:gd name="connsiteY1" fmla="*/ 2712279 h 2712278"/>
                  <a:gd name="connsiteX0" fmla="*/ 75473 w 227613"/>
                  <a:gd name="connsiteY0" fmla="*/ 0 h 2712280"/>
                  <a:gd name="connsiteX1" fmla="*/ 227613 w 227613"/>
                  <a:gd name="connsiteY1" fmla="*/ 2712279 h 2712280"/>
                  <a:gd name="connsiteX0" fmla="*/ 84932 w 213727"/>
                  <a:gd name="connsiteY0" fmla="*/ 0 h 2786799"/>
                  <a:gd name="connsiteX1" fmla="*/ 213727 w 213727"/>
                  <a:gd name="connsiteY1" fmla="*/ 2786800 h 2786799"/>
                  <a:gd name="connsiteX0" fmla="*/ 284128 w 284129"/>
                  <a:gd name="connsiteY0" fmla="*/ 0 h 2377214"/>
                  <a:gd name="connsiteX1" fmla="*/ 110864 w 284129"/>
                  <a:gd name="connsiteY1" fmla="*/ 2377214 h 2377214"/>
                  <a:gd name="connsiteX0" fmla="*/ 173264 w 173264"/>
                  <a:gd name="connsiteY0" fmla="*/ 0 h 2377214"/>
                  <a:gd name="connsiteX1" fmla="*/ 0 w 173264"/>
                  <a:gd name="connsiteY1" fmla="*/ 2377214 h 2377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3264" h="2377214">
                    <a:moveTo>
                      <a:pt x="173264" y="0"/>
                    </a:moveTo>
                    <a:cubicBezTo>
                      <a:pt x="68361" y="598784"/>
                      <a:pt x="118886" y="1444705"/>
                      <a:pt x="0" y="2377214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6D047495-5B42-4FE6-8D53-33304625342C}"/>
                  </a:ext>
                </a:extLst>
              </p:cNvPr>
              <p:cNvSpPr/>
              <p:nvPr/>
            </p:nvSpPr>
            <p:spPr>
              <a:xfrm rot="19683331">
                <a:off x="10548558" y="2359691"/>
                <a:ext cx="304483" cy="1984875"/>
              </a:xfrm>
              <a:custGeom>
                <a:avLst/>
                <a:gdLst>
                  <a:gd name="connsiteX0" fmla="*/ 0 w 1450109"/>
                  <a:gd name="connsiteY0" fmla="*/ 0 h 2798618"/>
                  <a:gd name="connsiteX1" fmla="*/ 471055 w 1450109"/>
                  <a:gd name="connsiteY1" fmla="*/ 1597891 h 2798618"/>
                  <a:gd name="connsiteX2" fmla="*/ 1450109 w 1450109"/>
                  <a:gd name="connsiteY2" fmla="*/ 2798618 h 2798618"/>
                  <a:gd name="connsiteX0" fmla="*/ 0 w 685665"/>
                  <a:gd name="connsiteY0" fmla="*/ 0 h 1997367"/>
                  <a:gd name="connsiteX1" fmla="*/ 471055 w 685665"/>
                  <a:gd name="connsiteY1" fmla="*/ 1597891 h 1997367"/>
                  <a:gd name="connsiteX2" fmla="*/ 685665 w 685665"/>
                  <a:gd name="connsiteY2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101697 w 253837"/>
                  <a:gd name="connsiteY0" fmla="*/ 0 h 2712280"/>
                  <a:gd name="connsiteX1" fmla="*/ 253837 w 253837"/>
                  <a:gd name="connsiteY1" fmla="*/ 2712279 h 2712280"/>
                  <a:gd name="connsiteX0" fmla="*/ 13101 w 165241"/>
                  <a:gd name="connsiteY0" fmla="*/ 0 h 2712278"/>
                  <a:gd name="connsiteX1" fmla="*/ 165241 w 165241"/>
                  <a:gd name="connsiteY1" fmla="*/ 2712279 h 2712278"/>
                  <a:gd name="connsiteX0" fmla="*/ 75473 w 227613"/>
                  <a:gd name="connsiteY0" fmla="*/ 0 h 2712280"/>
                  <a:gd name="connsiteX1" fmla="*/ 227613 w 227613"/>
                  <a:gd name="connsiteY1" fmla="*/ 2712279 h 2712280"/>
                  <a:gd name="connsiteX0" fmla="*/ 61621 w 254297"/>
                  <a:gd name="connsiteY0" fmla="*/ 0 h 2522301"/>
                  <a:gd name="connsiteX1" fmla="*/ 254297 w 254297"/>
                  <a:gd name="connsiteY1" fmla="*/ 2522301 h 2522301"/>
                  <a:gd name="connsiteX0" fmla="*/ 82066 w 217652"/>
                  <a:gd name="connsiteY0" fmla="*/ 0 h 2339732"/>
                  <a:gd name="connsiteX1" fmla="*/ 217652 w 217652"/>
                  <a:gd name="connsiteY1" fmla="*/ 2339732 h 2339732"/>
                  <a:gd name="connsiteX0" fmla="*/ 79934 w 220724"/>
                  <a:gd name="connsiteY0" fmla="*/ -1 h 2321139"/>
                  <a:gd name="connsiteX1" fmla="*/ 220724 w 220724"/>
                  <a:gd name="connsiteY1" fmla="*/ 2321139 h 2321139"/>
                  <a:gd name="connsiteX0" fmla="*/ 228435 w 228435"/>
                  <a:gd name="connsiteY0" fmla="*/ 0 h 2929124"/>
                  <a:gd name="connsiteX1" fmla="*/ 125801 w 228435"/>
                  <a:gd name="connsiteY1" fmla="*/ 2929124 h 2929124"/>
                  <a:gd name="connsiteX0" fmla="*/ 102634 w 102634"/>
                  <a:gd name="connsiteY0" fmla="*/ 0 h 2929124"/>
                  <a:gd name="connsiteX1" fmla="*/ 0 w 102634"/>
                  <a:gd name="connsiteY1" fmla="*/ 2929124 h 2929124"/>
                  <a:gd name="connsiteX0" fmla="*/ 32544 w 63886"/>
                  <a:gd name="connsiteY0" fmla="*/ 0 h 2970390"/>
                  <a:gd name="connsiteX1" fmla="*/ 49265 w 63886"/>
                  <a:gd name="connsiteY1" fmla="*/ 2970390 h 2970390"/>
                  <a:gd name="connsiteX0" fmla="*/ 17469 w 140714"/>
                  <a:gd name="connsiteY0" fmla="*/ 0 h 2970390"/>
                  <a:gd name="connsiteX1" fmla="*/ 34190 w 140714"/>
                  <a:gd name="connsiteY1" fmla="*/ 2970390 h 2970390"/>
                  <a:gd name="connsiteX0" fmla="*/ 0 w 202751"/>
                  <a:gd name="connsiteY0" fmla="*/ 0 h 2970390"/>
                  <a:gd name="connsiteX1" fmla="*/ 16721 w 202751"/>
                  <a:gd name="connsiteY1" fmla="*/ 2970390 h 2970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2751" h="2970390">
                    <a:moveTo>
                      <a:pt x="0" y="0"/>
                    </a:moveTo>
                    <a:cubicBezTo>
                      <a:pt x="220511" y="629233"/>
                      <a:pt x="309253" y="2283760"/>
                      <a:pt x="16721" y="297039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AABA8C2F-6BAC-4B0A-B09F-A70E547AF4A4}"/>
                  </a:ext>
                </a:extLst>
              </p:cNvPr>
              <p:cNvSpPr/>
              <p:nvPr/>
            </p:nvSpPr>
            <p:spPr>
              <a:xfrm rot="16200000">
                <a:off x="10192928" y="3454215"/>
                <a:ext cx="496523" cy="1336390"/>
              </a:xfrm>
              <a:custGeom>
                <a:avLst/>
                <a:gdLst>
                  <a:gd name="connsiteX0" fmla="*/ 0 w 1450109"/>
                  <a:gd name="connsiteY0" fmla="*/ 0 h 2798618"/>
                  <a:gd name="connsiteX1" fmla="*/ 471055 w 1450109"/>
                  <a:gd name="connsiteY1" fmla="*/ 1597891 h 2798618"/>
                  <a:gd name="connsiteX2" fmla="*/ 1450109 w 1450109"/>
                  <a:gd name="connsiteY2" fmla="*/ 2798618 h 2798618"/>
                  <a:gd name="connsiteX0" fmla="*/ 0 w 685665"/>
                  <a:gd name="connsiteY0" fmla="*/ 0 h 1997367"/>
                  <a:gd name="connsiteX1" fmla="*/ 471055 w 685665"/>
                  <a:gd name="connsiteY1" fmla="*/ 1597891 h 1997367"/>
                  <a:gd name="connsiteX2" fmla="*/ 685665 w 685665"/>
                  <a:gd name="connsiteY2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101697 w 253837"/>
                  <a:gd name="connsiteY0" fmla="*/ 0 h 2712280"/>
                  <a:gd name="connsiteX1" fmla="*/ 253837 w 253837"/>
                  <a:gd name="connsiteY1" fmla="*/ 2712279 h 2712280"/>
                  <a:gd name="connsiteX0" fmla="*/ 13101 w 165241"/>
                  <a:gd name="connsiteY0" fmla="*/ 0 h 2712278"/>
                  <a:gd name="connsiteX1" fmla="*/ 165241 w 165241"/>
                  <a:gd name="connsiteY1" fmla="*/ 2712279 h 2712278"/>
                  <a:gd name="connsiteX0" fmla="*/ 75473 w 227613"/>
                  <a:gd name="connsiteY0" fmla="*/ 0 h 2712280"/>
                  <a:gd name="connsiteX1" fmla="*/ 227613 w 227613"/>
                  <a:gd name="connsiteY1" fmla="*/ 2712279 h 2712280"/>
                  <a:gd name="connsiteX0" fmla="*/ 100427 w 195680"/>
                  <a:gd name="connsiteY0" fmla="*/ 0 h 1130545"/>
                  <a:gd name="connsiteX1" fmla="*/ 195680 w 195680"/>
                  <a:gd name="connsiteY1" fmla="*/ 1130545 h 1130545"/>
                  <a:gd name="connsiteX0" fmla="*/ 41228 w 136481"/>
                  <a:gd name="connsiteY0" fmla="*/ 0 h 1130545"/>
                  <a:gd name="connsiteX1" fmla="*/ 136481 w 136481"/>
                  <a:gd name="connsiteY1" fmla="*/ 1130545 h 1130545"/>
                  <a:gd name="connsiteX0" fmla="*/ 38929 w 146823"/>
                  <a:gd name="connsiteY0" fmla="*/ 0 h 1147667"/>
                  <a:gd name="connsiteX1" fmla="*/ 146823 w 146823"/>
                  <a:gd name="connsiteY1" fmla="*/ 1147667 h 1147667"/>
                  <a:gd name="connsiteX0" fmla="*/ 38929 w 146823"/>
                  <a:gd name="connsiteY0" fmla="*/ 0 h 1154511"/>
                  <a:gd name="connsiteX1" fmla="*/ 146823 w 146823"/>
                  <a:gd name="connsiteY1" fmla="*/ 1154511 h 1154511"/>
                  <a:gd name="connsiteX0" fmla="*/ 18315 w 126209"/>
                  <a:gd name="connsiteY0" fmla="*/ 0 h 1154511"/>
                  <a:gd name="connsiteX1" fmla="*/ 126209 w 126209"/>
                  <a:gd name="connsiteY1" fmla="*/ 1154511 h 1154511"/>
                  <a:gd name="connsiteX0" fmla="*/ 24004 w 98188"/>
                  <a:gd name="connsiteY0" fmla="*/ 0 h 1921408"/>
                  <a:gd name="connsiteX1" fmla="*/ 98188 w 98188"/>
                  <a:gd name="connsiteY1" fmla="*/ 1921408 h 1921408"/>
                  <a:gd name="connsiteX0" fmla="*/ 0 w 111273"/>
                  <a:gd name="connsiteY0" fmla="*/ 0 h 1921408"/>
                  <a:gd name="connsiteX1" fmla="*/ 74184 w 111273"/>
                  <a:gd name="connsiteY1" fmla="*/ 1921408 h 1921408"/>
                  <a:gd name="connsiteX0" fmla="*/ 0 w 238557"/>
                  <a:gd name="connsiteY0" fmla="*/ 0 h 1921408"/>
                  <a:gd name="connsiteX1" fmla="*/ 74184 w 238557"/>
                  <a:gd name="connsiteY1" fmla="*/ 1921408 h 1921408"/>
                  <a:gd name="connsiteX0" fmla="*/ 0 w 329490"/>
                  <a:gd name="connsiteY0" fmla="*/ 0 h 1921408"/>
                  <a:gd name="connsiteX1" fmla="*/ 74184 w 329490"/>
                  <a:gd name="connsiteY1" fmla="*/ 1921408 h 192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9490" h="1921408">
                    <a:moveTo>
                      <a:pt x="0" y="0"/>
                    </a:moveTo>
                    <a:cubicBezTo>
                      <a:pt x="534018" y="849856"/>
                      <a:pt x="313131" y="1479341"/>
                      <a:pt x="74184" y="1921408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D747BEFE-15B1-40C1-8452-BD09A81A3AC8}"/>
                  </a:ext>
                </a:extLst>
              </p:cNvPr>
              <p:cNvSpPr/>
              <p:nvPr/>
            </p:nvSpPr>
            <p:spPr>
              <a:xfrm rot="20074816">
                <a:off x="9297275" y="2591549"/>
                <a:ext cx="755472" cy="162979"/>
              </a:xfrm>
              <a:custGeom>
                <a:avLst/>
                <a:gdLst>
                  <a:gd name="connsiteX0" fmla="*/ 0 w 1450109"/>
                  <a:gd name="connsiteY0" fmla="*/ 0 h 2798618"/>
                  <a:gd name="connsiteX1" fmla="*/ 471055 w 1450109"/>
                  <a:gd name="connsiteY1" fmla="*/ 1597891 h 2798618"/>
                  <a:gd name="connsiteX2" fmla="*/ 1450109 w 1450109"/>
                  <a:gd name="connsiteY2" fmla="*/ 2798618 h 2798618"/>
                  <a:gd name="connsiteX0" fmla="*/ 0 w 685665"/>
                  <a:gd name="connsiteY0" fmla="*/ 0 h 1997367"/>
                  <a:gd name="connsiteX1" fmla="*/ 471055 w 685665"/>
                  <a:gd name="connsiteY1" fmla="*/ 1597891 h 1997367"/>
                  <a:gd name="connsiteX2" fmla="*/ 685665 w 685665"/>
                  <a:gd name="connsiteY2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101697 w 253837"/>
                  <a:gd name="connsiteY0" fmla="*/ 0 h 2712280"/>
                  <a:gd name="connsiteX1" fmla="*/ 253837 w 253837"/>
                  <a:gd name="connsiteY1" fmla="*/ 2712279 h 2712280"/>
                  <a:gd name="connsiteX0" fmla="*/ 13101 w 165241"/>
                  <a:gd name="connsiteY0" fmla="*/ 0 h 2712278"/>
                  <a:gd name="connsiteX1" fmla="*/ 165241 w 165241"/>
                  <a:gd name="connsiteY1" fmla="*/ 2712279 h 2712278"/>
                  <a:gd name="connsiteX0" fmla="*/ 75473 w 227613"/>
                  <a:gd name="connsiteY0" fmla="*/ 0 h 2712280"/>
                  <a:gd name="connsiteX1" fmla="*/ 227613 w 227613"/>
                  <a:gd name="connsiteY1" fmla="*/ 2712279 h 2712280"/>
                  <a:gd name="connsiteX0" fmla="*/ 16599 w 616891"/>
                  <a:gd name="connsiteY0" fmla="*/ 0 h 876609"/>
                  <a:gd name="connsiteX1" fmla="*/ 616891 w 616891"/>
                  <a:gd name="connsiteY1" fmla="*/ 876609 h 876609"/>
                  <a:gd name="connsiteX0" fmla="*/ 11852 w 612144"/>
                  <a:gd name="connsiteY0" fmla="*/ 0 h 876609"/>
                  <a:gd name="connsiteX1" fmla="*/ 612144 w 612144"/>
                  <a:gd name="connsiteY1" fmla="*/ 876609 h 876609"/>
                  <a:gd name="connsiteX0" fmla="*/ 15966 w 435780"/>
                  <a:gd name="connsiteY0" fmla="*/ 0 h 774164"/>
                  <a:gd name="connsiteX1" fmla="*/ 435780 w 435780"/>
                  <a:gd name="connsiteY1" fmla="*/ 774164 h 774164"/>
                  <a:gd name="connsiteX0" fmla="*/ 0 w 419814"/>
                  <a:gd name="connsiteY0" fmla="*/ 0 h 774164"/>
                  <a:gd name="connsiteX1" fmla="*/ 419814 w 419814"/>
                  <a:gd name="connsiteY1" fmla="*/ 774164 h 774164"/>
                  <a:gd name="connsiteX0" fmla="*/ 0 w 419814"/>
                  <a:gd name="connsiteY0" fmla="*/ 0 h 774298"/>
                  <a:gd name="connsiteX1" fmla="*/ 419814 w 419814"/>
                  <a:gd name="connsiteY1" fmla="*/ 774164 h 774298"/>
                  <a:gd name="connsiteX0" fmla="*/ 0 w 400539"/>
                  <a:gd name="connsiteY0" fmla="*/ 1 h 830244"/>
                  <a:gd name="connsiteX1" fmla="*/ 400539 w 400539"/>
                  <a:gd name="connsiteY1" fmla="*/ 830132 h 830244"/>
                  <a:gd name="connsiteX0" fmla="*/ 0 w 398109"/>
                  <a:gd name="connsiteY0" fmla="*/ 0 h 873216"/>
                  <a:gd name="connsiteX1" fmla="*/ 398109 w 398109"/>
                  <a:gd name="connsiteY1" fmla="*/ 873116 h 873216"/>
                  <a:gd name="connsiteX0" fmla="*/ 0 w 398109"/>
                  <a:gd name="connsiteY0" fmla="*/ 0 h 873115"/>
                  <a:gd name="connsiteX1" fmla="*/ 398109 w 398109"/>
                  <a:gd name="connsiteY1" fmla="*/ 873116 h 873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98109" h="873115">
                    <a:moveTo>
                      <a:pt x="0" y="0"/>
                    </a:moveTo>
                    <a:cubicBezTo>
                      <a:pt x="179720" y="497633"/>
                      <a:pt x="319727" y="776117"/>
                      <a:pt x="398109" y="873116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30BC7894-FA44-442E-86A9-A1C9D403AE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51772" y="2081274"/>
              <a:ext cx="47619" cy="137471"/>
            </a:xfrm>
            <a:prstGeom prst="line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7BB364F9-36C4-49EB-B09C-BE835D8F6F11}"/>
                </a:ext>
              </a:extLst>
            </p:cNvPr>
            <p:cNvCxnSpPr>
              <a:cxnSpLocks/>
            </p:cNvCxnSpPr>
            <p:nvPr/>
          </p:nvCxnSpPr>
          <p:spPr>
            <a:xfrm>
              <a:off x="11315196" y="1721332"/>
              <a:ext cx="106553" cy="126518"/>
            </a:xfrm>
            <a:prstGeom prst="line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9E30BD46-028C-4337-A009-B751FD7759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86425" y="1325430"/>
              <a:ext cx="138929" cy="31609"/>
            </a:xfrm>
            <a:prstGeom prst="line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E679AFEC-4FCE-4EB3-B103-B50B435C28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13663" y="2557387"/>
              <a:ext cx="105794" cy="38884"/>
            </a:xfrm>
            <a:prstGeom prst="line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4E5960D-8EF1-4B09-B63D-CD53C9F97F42}"/>
              </a:ext>
            </a:extLst>
          </p:cNvPr>
          <p:cNvGrpSpPr/>
          <p:nvPr/>
        </p:nvGrpSpPr>
        <p:grpSpPr>
          <a:xfrm>
            <a:off x="4741431" y="756901"/>
            <a:ext cx="2925102" cy="2949525"/>
            <a:chOff x="5781095" y="3838243"/>
            <a:chExt cx="2925102" cy="2949525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C5D3FEF-8B35-49BC-90D4-4AC6E3FE1BF2}"/>
                </a:ext>
              </a:extLst>
            </p:cNvPr>
            <p:cNvGrpSpPr/>
            <p:nvPr/>
          </p:nvGrpSpPr>
          <p:grpSpPr>
            <a:xfrm>
              <a:off x="6096000" y="4022909"/>
              <a:ext cx="2610197" cy="2245985"/>
              <a:chOff x="6096000" y="4022909"/>
              <a:chExt cx="2610197" cy="2245985"/>
            </a:xfrm>
          </p:grpSpPr>
          <p:cxnSp>
            <p:nvCxnSpPr>
              <p:cNvPr id="177" name="Straight Arrow Connector 176">
                <a:extLst>
                  <a:ext uri="{FF2B5EF4-FFF2-40B4-BE49-F238E27FC236}">
                    <a16:creationId xmlns:a16="http://schemas.microsoft.com/office/drawing/2014/main" id="{C3CEB15D-69CC-4502-A7C0-EDC4C70C0C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6268893"/>
                <a:ext cx="261019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>
                <a:extLst>
                  <a:ext uri="{FF2B5EF4-FFF2-40B4-BE49-F238E27FC236}">
                    <a16:creationId xmlns:a16="http://schemas.microsoft.com/office/drawing/2014/main" id="{0AFD230A-EDEE-4620-950E-AF13CD1E23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4022909"/>
                <a:ext cx="0" cy="22459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1D7502B2-F0B9-408A-9AB1-71B68D4A9BC4}"/>
                    </a:ext>
                  </a:extLst>
                </p:cNvPr>
                <p:cNvSpPr txBox="1"/>
                <p:nvPr/>
              </p:nvSpPr>
              <p:spPr>
                <a:xfrm>
                  <a:off x="5781095" y="3838243"/>
                  <a:ext cx="2216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1D7502B2-F0B9-408A-9AB1-71B68D4A9B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1095" y="3838243"/>
                  <a:ext cx="221673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4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EFC1571C-789A-4EE5-99C3-61B277091923}"/>
                    </a:ext>
                  </a:extLst>
                </p:cNvPr>
                <p:cNvSpPr txBox="1"/>
                <p:nvPr/>
              </p:nvSpPr>
              <p:spPr>
                <a:xfrm>
                  <a:off x="8484524" y="6418436"/>
                  <a:ext cx="2216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EFC1571C-789A-4EE5-99C3-61B2770919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4524" y="6418436"/>
                  <a:ext cx="221673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432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027E097-EA8A-485E-A9C4-25CDB7D4F935}"/>
              </a:ext>
            </a:extLst>
          </p:cNvPr>
          <p:cNvGrpSpPr/>
          <p:nvPr/>
        </p:nvGrpSpPr>
        <p:grpSpPr>
          <a:xfrm>
            <a:off x="5690819" y="1388173"/>
            <a:ext cx="770905" cy="1260744"/>
            <a:chOff x="10502306" y="1213786"/>
            <a:chExt cx="770905" cy="1260744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10B95CB3-F8F3-4EF3-AC39-9121E018A0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16078" y="2382661"/>
              <a:ext cx="67451" cy="0"/>
            </a:xfrm>
            <a:prstGeom prst="line">
              <a:avLst/>
            </a:prstGeom>
            <a:ln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7886324-33CD-42B1-B880-E7376D81063F}"/>
                </a:ext>
              </a:extLst>
            </p:cNvPr>
            <p:cNvGrpSpPr/>
            <p:nvPr/>
          </p:nvGrpSpPr>
          <p:grpSpPr>
            <a:xfrm>
              <a:off x="10502306" y="1213786"/>
              <a:ext cx="770905" cy="1260744"/>
              <a:chOff x="10502306" y="1213786"/>
              <a:chExt cx="770905" cy="1260744"/>
            </a:xfrm>
          </p:grpSpPr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6CB226A3-1CC1-4ED3-BE56-E0163ED9761B}"/>
                  </a:ext>
                </a:extLst>
              </p:cNvPr>
              <p:cNvSpPr/>
              <p:nvPr/>
            </p:nvSpPr>
            <p:spPr>
              <a:xfrm rot="20302494">
                <a:off x="10801812" y="1280836"/>
                <a:ext cx="263394" cy="1193694"/>
              </a:xfrm>
              <a:custGeom>
                <a:avLst/>
                <a:gdLst>
                  <a:gd name="connsiteX0" fmla="*/ 0 w 1450109"/>
                  <a:gd name="connsiteY0" fmla="*/ 0 h 2798618"/>
                  <a:gd name="connsiteX1" fmla="*/ 471055 w 1450109"/>
                  <a:gd name="connsiteY1" fmla="*/ 1597891 h 2798618"/>
                  <a:gd name="connsiteX2" fmla="*/ 1450109 w 1450109"/>
                  <a:gd name="connsiteY2" fmla="*/ 2798618 h 2798618"/>
                  <a:gd name="connsiteX0" fmla="*/ 0 w 685665"/>
                  <a:gd name="connsiteY0" fmla="*/ 0 h 1997367"/>
                  <a:gd name="connsiteX1" fmla="*/ 471055 w 685665"/>
                  <a:gd name="connsiteY1" fmla="*/ 1597891 h 1997367"/>
                  <a:gd name="connsiteX2" fmla="*/ 685665 w 685665"/>
                  <a:gd name="connsiteY2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101697 w 253837"/>
                  <a:gd name="connsiteY0" fmla="*/ 0 h 2712280"/>
                  <a:gd name="connsiteX1" fmla="*/ 253837 w 253837"/>
                  <a:gd name="connsiteY1" fmla="*/ 2712279 h 2712280"/>
                  <a:gd name="connsiteX0" fmla="*/ 13101 w 165241"/>
                  <a:gd name="connsiteY0" fmla="*/ 0 h 2712278"/>
                  <a:gd name="connsiteX1" fmla="*/ 165241 w 165241"/>
                  <a:gd name="connsiteY1" fmla="*/ 2712279 h 2712278"/>
                  <a:gd name="connsiteX0" fmla="*/ 75473 w 227613"/>
                  <a:gd name="connsiteY0" fmla="*/ 0 h 2712280"/>
                  <a:gd name="connsiteX1" fmla="*/ 227613 w 227613"/>
                  <a:gd name="connsiteY1" fmla="*/ 2712279 h 2712280"/>
                  <a:gd name="connsiteX0" fmla="*/ 47157 w 296725"/>
                  <a:gd name="connsiteY0" fmla="*/ 0 h 2931541"/>
                  <a:gd name="connsiteX1" fmla="*/ 296725 w 296725"/>
                  <a:gd name="connsiteY1" fmla="*/ 2931542 h 2931541"/>
                  <a:gd name="connsiteX0" fmla="*/ 84086 w 214861"/>
                  <a:gd name="connsiteY0" fmla="*/ 0 h 2339821"/>
                  <a:gd name="connsiteX1" fmla="*/ 214861 w 214861"/>
                  <a:gd name="connsiteY1" fmla="*/ 2339821 h 2339821"/>
                  <a:gd name="connsiteX0" fmla="*/ 59570 w 190345"/>
                  <a:gd name="connsiteY0" fmla="*/ 0 h 2339821"/>
                  <a:gd name="connsiteX1" fmla="*/ 190345 w 190345"/>
                  <a:gd name="connsiteY1" fmla="*/ 2339821 h 2339821"/>
                  <a:gd name="connsiteX0" fmla="*/ 54610 w 202330"/>
                  <a:gd name="connsiteY0" fmla="*/ 0 h 2247271"/>
                  <a:gd name="connsiteX1" fmla="*/ 202330 w 202330"/>
                  <a:gd name="connsiteY1" fmla="*/ 2247271 h 2247271"/>
                  <a:gd name="connsiteX0" fmla="*/ 33629 w 181349"/>
                  <a:gd name="connsiteY0" fmla="*/ 0 h 2247271"/>
                  <a:gd name="connsiteX1" fmla="*/ 181349 w 181349"/>
                  <a:gd name="connsiteY1" fmla="*/ 2247271 h 2247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1349" h="2247271">
                    <a:moveTo>
                      <a:pt x="33629" y="0"/>
                    </a:moveTo>
                    <a:cubicBezTo>
                      <a:pt x="-24000" y="674138"/>
                      <a:pt x="-26636" y="1143252"/>
                      <a:pt x="181349" y="224727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273517AA-60CB-4170-B0C9-0E7EEB733BF9}"/>
                  </a:ext>
                </a:extLst>
              </p:cNvPr>
              <p:cNvSpPr/>
              <p:nvPr/>
            </p:nvSpPr>
            <p:spPr>
              <a:xfrm rot="20302494">
                <a:off x="10502306" y="1228781"/>
                <a:ext cx="105614" cy="153004"/>
              </a:xfrm>
              <a:custGeom>
                <a:avLst/>
                <a:gdLst>
                  <a:gd name="connsiteX0" fmla="*/ 0 w 1450109"/>
                  <a:gd name="connsiteY0" fmla="*/ 0 h 2798618"/>
                  <a:gd name="connsiteX1" fmla="*/ 471055 w 1450109"/>
                  <a:gd name="connsiteY1" fmla="*/ 1597891 h 2798618"/>
                  <a:gd name="connsiteX2" fmla="*/ 1450109 w 1450109"/>
                  <a:gd name="connsiteY2" fmla="*/ 2798618 h 2798618"/>
                  <a:gd name="connsiteX0" fmla="*/ 0 w 685665"/>
                  <a:gd name="connsiteY0" fmla="*/ 0 h 1997367"/>
                  <a:gd name="connsiteX1" fmla="*/ 471055 w 685665"/>
                  <a:gd name="connsiteY1" fmla="*/ 1597891 h 1997367"/>
                  <a:gd name="connsiteX2" fmla="*/ 685665 w 685665"/>
                  <a:gd name="connsiteY2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0 w 724082"/>
                  <a:gd name="connsiteY0" fmla="*/ 0 h 1551173"/>
                  <a:gd name="connsiteX1" fmla="*/ 724082 w 724082"/>
                  <a:gd name="connsiteY1" fmla="*/ 1551174 h 1551173"/>
                  <a:gd name="connsiteX0" fmla="*/ 0 w 724082"/>
                  <a:gd name="connsiteY0" fmla="*/ 0 h 1551175"/>
                  <a:gd name="connsiteX1" fmla="*/ 724082 w 724082"/>
                  <a:gd name="connsiteY1" fmla="*/ 1551174 h 1551175"/>
                  <a:gd name="connsiteX0" fmla="*/ 0 w 724082"/>
                  <a:gd name="connsiteY0" fmla="*/ 0 h 1551173"/>
                  <a:gd name="connsiteX1" fmla="*/ 724082 w 724082"/>
                  <a:gd name="connsiteY1" fmla="*/ 1551174 h 1551173"/>
                  <a:gd name="connsiteX0" fmla="*/ 0 w 1091762"/>
                  <a:gd name="connsiteY0" fmla="*/ 0 h 1991231"/>
                  <a:gd name="connsiteX1" fmla="*/ 1091762 w 1091762"/>
                  <a:gd name="connsiteY1" fmla="*/ 1991230 h 1991231"/>
                  <a:gd name="connsiteX0" fmla="*/ 0 w 1091762"/>
                  <a:gd name="connsiteY0" fmla="*/ 0 h 1991229"/>
                  <a:gd name="connsiteX1" fmla="*/ 1091762 w 1091762"/>
                  <a:gd name="connsiteY1" fmla="*/ 1991230 h 1991229"/>
                  <a:gd name="connsiteX0" fmla="*/ 0 w 1126174"/>
                  <a:gd name="connsiteY0" fmla="*/ 0 h 2017241"/>
                  <a:gd name="connsiteX1" fmla="*/ 1126174 w 1126174"/>
                  <a:gd name="connsiteY1" fmla="*/ 2017241 h 2017241"/>
                  <a:gd name="connsiteX0" fmla="*/ 0 w 1126174"/>
                  <a:gd name="connsiteY0" fmla="*/ 0 h 2017241"/>
                  <a:gd name="connsiteX1" fmla="*/ 1126174 w 1126174"/>
                  <a:gd name="connsiteY1" fmla="*/ 2017241 h 2017241"/>
                  <a:gd name="connsiteX0" fmla="*/ 0 w 843646"/>
                  <a:gd name="connsiteY0" fmla="*/ 0 h 1420564"/>
                  <a:gd name="connsiteX1" fmla="*/ 843648 w 843646"/>
                  <a:gd name="connsiteY1" fmla="*/ 1420562 h 1420564"/>
                  <a:gd name="connsiteX0" fmla="*/ 0 w 843646"/>
                  <a:gd name="connsiteY0" fmla="*/ 0 h 1420564"/>
                  <a:gd name="connsiteX1" fmla="*/ 843648 w 843646"/>
                  <a:gd name="connsiteY1" fmla="*/ 1420562 h 1420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43646" h="1420564">
                    <a:moveTo>
                      <a:pt x="0" y="0"/>
                    </a:moveTo>
                    <a:cubicBezTo>
                      <a:pt x="4778" y="172913"/>
                      <a:pt x="62642" y="678332"/>
                      <a:pt x="843648" y="142056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0ED0EFFB-B778-43BA-B4AA-C9D1385C126A}"/>
                  </a:ext>
                </a:extLst>
              </p:cNvPr>
              <p:cNvSpPr/>
              <p:nvPr/>
            </p:nvSpPr>
            <p:spPr>
              <a:xfrm rot="20302494">
                <a:off x="10624161" y="1213786"/>
                <a:ext cx="221157" cy="1252547"/>
              </a:xfrm>
              <a:custGeom>
                <a:avLst/>
                <a:gdLst>
                  <a:gd name="connsiteX0" fmla="*/ 0 w 1450109"/>
                  <a:gd name="connsiteY0" fmla="*/ 0 h 2798618"/>
                  <a:gd name="connsiteX1" fmla="*/ 471055 w 1450109"/>
                  <a:gd name="connsiteY1" fmla="*/ 1597891 h 2798618"/>
                  <a:gd name="connsiteX2" fmla="*/ 1450109 w 1450109"/>
                  <a:gd name="connsiteY2" fmla="*/ 2798618 h 2798618"/>
                  <a:gd name="connsiteX0" fmla="*/ 0 w 685665"/>
                  <a:gd name="connsiteY0" fmla="*/ 0 h 1997367"/>
                  <a:gd name="connsiteX1" fmla="*/ 471055 w 685665"/>
                  <a:gd name="connsiteY1" fmla="*/ 1597891 h 1997367"/>
                  <a:gd name="connsiteX2" fmla="*/ 685665 w 685665"/>
                  <a:gd name="connsiteY2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101697 w 253837"/>
                  <a:gd name="connsiteY0" fmla="*/ 0 h 2712280"/>
                  <a:gd name="connsiteX1" fmla="*/ 253837 w 253837"/>
                  <a:gd name="connsiteY1" fmla="*/ 2712279 h 2712280"/>
                  <a:gd name="connsiteX0" fmla="*/ 13101 w 165241"/>
                  <a:gd name="connsiteY0" fmla="*/ 0 h 2712278"/>
                  <a:gd name="connsiteX1" fmla="*/ 165241 w 165241"/>
                  <a:gd name="connsiteY1" fmla="*/ 2712279 h 2712278"/>
                  <a:gd name="connsiteX0" fmla="*/ 75473 w 227613"/>
                  <a:gd name="connsiteY0" fmla="*/ 0 h 2712280"/>
                  <a:gd name="connsiteX1" fmla="*/ 227613 w 227613"/>
                  <a:gd name="connsiteY1" fmla="*/ 2712279 h 2712280"/>
                  <a:gd name="connsiteX0" fmla="*/ 61621 w 254297"/>
                  <a:gd name="connsiteY0" fmla="*/ 0 h 2522301"/>
                  <a:gd name="connsiteX1" fmla="*/ 254297 w 254297"/>
                  <a:gd name="connsiteY1" fmla="*/ 2522301 h 2522301"/>
                  <a:gd name="connsiteX0" fmla="*/ 109337 w 187160"/>
                  <a:gd name="connsiteY0" fmla="*/ 0 h 2028064"/>
                  <a:gd name="connsiteX1" fmla="*/ 187160 w 187160"/>
                  <a:gd name="connsiteY1" fmla="*/ 2028063 h 2028064"/>
                  <a:gd name="connsiteX0" fmla="*/ 72943 w 150766"/>
                  <a:gd name="connsiteY0" fmla="*/ 0 h 2028062"/>
                  <a:gd name="connsiteX1" fmla="*/ 150766 w 150766"/>
                  <a:gd name="connsiteY1" fmla="*/ 2028063 h 2028062"/>
                  <a:gd name="connsiteX0" fmla="*/ 66736 w 144559"/>
                  <a:gd name="connsiteY0" fmla="*/ 0 h 2028064"/>
                  <a:gd name="connsiteX1" fmla="*/ 144559 w 144559"/>
                  <a:gd name="connsiteY1" fmla="*/ 2028063 h 2028064"/>
                  <a:gd name="connsiteX0" fmla="*/ 62416 w 152269"/>
                  <a:gd name="connsiteY0" fmla="*/ 0 h 1920838"/>
                  <a:gd name="connsiteX1" fmla="*/ 152269 w 152269"/>
                  <a:gd name="connsiteY1" fmla="*/ 1920839 h 1920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2269" h="1920838">
                    <a:moveTo>
                      <a:pt x="62416" y="0"/>
                    </a:moveTo>
                    <a:cubicBezTo>
                      <a:pt x="-42487" y="598784"/>
                      <a:pt x="-16872" y="944137"/>
                      <a:pt x="152269" y="192083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850ACCE2-BA04-4121-B592-C776D73B1B64}"/>
                  </a:ext>
                </a:extLst>
              </p:cNvPr>
              <p:cNvSpPr/>
              <p:nvPr/>
            </p:nvSpPr>
            <p:spPr>
              <a:xfrm rot="20302494">
                <a:off x="11072134" y="2342796"/>
                <a:ext cx="201077" cy="79730"/>
              </a:xfrm>
              <a:custGeom>
                <a:avLst/>
                <a:gdLst>
                  <a:gd name="connsiteX0" fmla="*/ 0 w 1450109"/>
                  <a:gd name="connsiteY0" fmla="*/ 0 h 2798618"/>
                  <a:gd name="connsiteX1" fmla="*/ 471055 w 1450109"/>
                  <a:gd name="connsiteY1" fmla="*/ 1597891 h 2798618"/>
                  <a:gd name="connsiteX2" fmla="*/ 1450109 w 1450109"/>
                  <a:gd name="connsiteY2" fmla="*/ 2798618 h 2798618"/>
                  <a:gd name="connsiteX0" fmla="*/ 0 w 685665"/>
                  <a:gd name="connsiteY0" fmla="*/ 0 h 1997367"/>
                  <a:gd name="connsiteX1" fmla="*/ 471055 w 685665"/>
                  <a:gd name="connsiteY1" fmla="*/ 1597891 h 1997367"/>
                  <a:gd name="connsiteX2" fmla="*/ 685665 w 685665"/>
                  <a:gd name="connsiteY2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0 w 724082"/>
                  <a:gd name="connsiteY0" fmla="*/ 0 h 1551173"/>
                  <a:gd name="connsiteX1" fmla="*/ 724082 w 724082"/>
                  <a:gd name="connsiteY1" fmla="*/ 1551174 h 1551173"/>
                  <a:gd name="connsiteX0" fmla="*/ 0 w 724082"/>
                  <a:gd name="connsiteY0" fmla="*/ 0 h 1551175"/>
                  <a:gd name="connsiteX1" fmla="*/ 724082 w 724082"/>
                  <a:gd name="connsiteY1" fmla="*/ 1551174 h 1551175"/>
                  <a:gd name="connsiteX0" fmla="*/ 0 w 724082"/>
                  <a:gd name="connsiteY0" fmla="*/ 0 h 1551173"/>
                  <a:gd name="connsiteX1" fmla="*/ 724082 w 724082"/>
                  <a:gd name="connsiteY1" fmla="*/ 1551174 h 1551173"/>
                  <a:gd name="connsiteX0" fmla="*/ 0 w 1091762"/>
                  <a:gd name="connsiteY0" fmla="*/ 0 h 1991231"/>
                  <a:gd name="connsiteX1" fmla="*/ 1091762 w 1091762"/>
                  <a:gd name="connsiteY1" fmla="*/ 1991230 h 1991231"/>
                  <a:gd name="connsiteX0" fmla="*/ 0 w 1091762"/>
                  <a:gd name="connsiteY0" fmla="*/ 0 h 1991229"/>
                  <a:gd name="connsiteX1" fmla="*/ 1091762 w 1091762"/>
                  <a:gd name="connsiteY1" fmla="*/ 1991230 h 1991229"/>
                  <a:gd name="connsiteX0" fmla="*/ 0 w 1126174"/>
                  <a:gd name="connsiteY0" fmla="*/ 0 h 2017241"/>
                  <a:gd name="connsiteX1" fmla="*/ 1126174 w 1126174"/>
                  <a:gd name="connsiteY1" fmla="*/ 2017241 h 2017241"/>
                  <a:gd name="connsiteX0" fmla="*/ 0 w 1126174"/>
                  <a:gd name="connsiteY0" fmla="*/ 0 h 2017241"/>
                  <a:gd name="connsiteX1" fmla="*/ 1126174 w 1126174"/>
                  <a:gd name="connsiteY1" fmla="*/ 2017241 h 2017241"/>
                  <a:gd name="connsiteX0" fmla="*/ 0 w 1590725"/>
                  <a:gd name="connsiteY0" fmla="*/ 0 h 829616"/>
                  <a:gd name="connsiteX1" fmla="*/ 1590722 w 1590725"/>
                  <a:gd name="connsiteY1" fmla="*/ 829613 h 829616"/>
                  <a:gd name="connsiteX0" fmla="*/ 0 w 1590725"/>
                  <a:gd name="connsiteY0" fmla="*/ 0 h 829616"/>
                  <a:gd name="connsiteX1" fmla="*/ 1590722 w 1590725"/>
                  <a:gd name="connsiteY1" fmla="*/ 829613 h 829616"/>
                  <a:gd name="connsiteX0" fmla="*/ 1 w 1606206"/>
                  <a:gd name="connsiteY0" fmla="*/ -2 h 740253"/>
                  <a:gd name="connsiteX1" fmla="*/ 1606203 w 1606206"/>
                  <a:gd name="connsiteY1" fmla="*/ 740250 h 740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06206" h="740253">
                    <a:moveTo>
                      <a:pt x="1" y="-2"/>
                    </a:moveTo>
                    <a:cubicBezTo>
                      <a:pt x="4779" y="172911"/>
                      <a:pt x="438559" y="274029"/>
                      <a:pt x="1606203" y="74025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F510242-DA45-46F2-B54F-8314657F08A0}"/>
                </a:ext>
              </a:extLst>
            </p:cNvPr>
            <p:cNvCxnSpPr>
              <a:cxnSpLocks/>
            </p:cNvCxnSpPr>
            <p:nvPr/>
          </p:nvCxnSpPr>
          <p:spPr>
            <a:xfrm rot="227678">
              <a:off x="10914042" y="2021871"/>
              <a:ext cx="53851" cy="58075"/>
            </a:xfrm>
            <a:prstGeom prst="line">
              <a:avLst/>
            </a:prstGeom>
            <a:ln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6344A0C-979C-4BCB-BEEC-FB160AAE0AE9}"/>
                </a:ext>
              </a:extLst>
            </p:cNvPr>
            <p:cNvCxnSpPr>
              <a:cxnSpLocks/>
            </p:cNvCxnSpPr>
            <p:nvPr/>
          </p:nvCxnSpPr>
          <p:spPr>
            <a:xfrm rot="227678" flipH="1" flipV="1">
              <a:off x="10761960" y="2026027"/>
              <a:ext cx="70326" cy="88884"/>
            </a:xfrm>
            <a:prstGeom prst="line">
              <a:avLst/>
            </a:prstGeom>
            <a:ln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F19851C-C104-47A4-9BD5-BBF15100441B}"/>
                </a:ext>
              </a:extLst>
            </p:cNvPr>
            <p:cNvCxnSpPr>
              <a:cxnSpLocks/>
            </p:cNvCxnSpPr>
            <p:nvPr/>
          </p:nvCxnSpPr>
          <p:spPr>
            <a:xfrm rot="227678">
              <a:off x="10520385" y="1308503"/>
              <a:ext cx="98480" cy="36197"/>
            </a:xfrm>
            <a:prstGeom prst="line">
              <a:avLst/>
            </a:prstGeom>
            <a:ln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79FC2FA-1663-47A8-A587-E7E23265B4F7}"/>
              </a:ext>
            </a:extLst>
          </p:cNvPr>
          <p:cNvGrpSpPr/>
          <p:nvPr/>
        </p:nvGrpSpPr>
        <p:grpSpPr>
          <a:xfrm>
            <a:off x="5485517" y="1425298"/>
            <a:ext cx="770905" cy="1260744"/>
            <a:chOff x="10502306" y="1213786"/>
            <a:chExt cx="770905" cy="1260744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90C30E07-2047-4BB5-A972-831F64C6CA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16078" y="2382661"/>
              <a:ext cx="67451" cy="0"/>
            </a:xfrm>
            <a:prstGeom prst="line">
              <a:avLst/>
            </a:prstGeom>
            <a:ln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7FD659B6-526B-4ABF-A1A1-81423EF0CAF7}"/>
                </a:ext>
              </a:extLst>
            </p:cNvPr>
            <p:cNvGrpSpPr/>
            <p:nvPr/>
          </p:nvGrpSpPr>
          <p:grpSpPr>
            <a:xfrm>
              <a:off x="10502306" y="1213786"/>
              <a:ext cx="770905" cy="1260744"/>
              <a:chOff x="10502306" y="1213786"/>
              <a:chExt cx="770905" cy="1260744"/>
            </a:xfrm>
          </p:grpSpPr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5EA5AA94-90F4-44EC-AA83-B2AFCCBFACE5}"/>
                  </a:ext>
                </a:extLst>
              </p:cNvPr>
              <p:cNvSpPr/>
              <p:nvPr/>
            </p:nvSpPr>
            <p:spPr>
              <a:xfrm rot="20302494">
                <a:off x="10801812" y="1280836"/>
                <a:ext cx="263394" cy="1193694"/>
              </a:xfrm>
              <a:custGeom>
                <a:avLst/>
                <a:gdLst>
                  <a:gd name="connsiteX0" fmla="*/ 0 w 1450109"/>
                  <a:gd name="connsiteY0" fmla="*/ 0 h 2798618"/>
                  <a:gd name="connsiteX1" fmla="*/ 471055 w 1450109"/>
                  <a:gd name="connsiteY1" fmla="*/ 1597891 h 2798618"/>
                  <a:gd name="connsiteX2" fmla="*/ 1450109 w 1450109"/>
                  <a:gd name="connsiteY2" fmla="*/ 2798618 h 2798618"/>
                  <a:gd name="connsiteX0" fmla="*/ 0 w 685665"/>
                  <a:gd name="connsiteY0" fmla="*/ 0 h 1997367"/>
                  <a:gd name="connsiteX1" fmla="*/ 471055 w 685665"/>
                  <a:gd name="connsiteY1" fmla="*/ 1597891 h 1997367"/>
                  <a:gd name="connsiteX2" fmla="*/ 685665 w 685665"/>
                  <a:gd name="connsiteY2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101697 w 253837"/>
                  <a:gd name="connsiteY0" fmla="*/ 0 h 2712280"/>
                  <a:gd name="connsiteX1" fmla="*/ 253837 w 253837"/>
                  <a:gd name="connsiteY1" fmla="*/ 2712279 h 2712280"/>
                  <a:gd name="connsiteX0" fmla="*/ 13101 w 165241"/>
                  <a:gd name="connsiteY0" fmla="*/ 0 h 2712278"/>
                  <a:gd name="connsiteX1" fmla="*/ 165241 w 165241"/>
                  <a:gd name="connsiteY1" fmla="*/ 2712279 h 2712278"/>
                  <a:gd name="connsiteX0" fmla="*/ 75473 w 227613"/>
                  <a:gd name="connsiteY0" fmla="*/ 0 h 2712280"/>
                  <a:gd name="connsiteX1" fmla="*/ 227613 w 227613"/>
                  <a:gd name="connsiteY1" fmla="*/ 2712279 h 2712280"/>
                  <a:gd name="connsiteX0" fmla="*/ 47157 w 296725"/>
                  <a:gd name="connsiteY0" fmla="*/ 0 h 2931541"/>
                  <a:gd name="connsiteX1" fmla="*/ 296725 w 296725"/>
                  <a:gd name="connsiteY1" fmla="*/ 2931542 h 2931541"/>
                  <a:gd name="connsiteX0" fmla="*/ 84086 w 214861"/>
                  <a:gd name="connsiteY0" fmla="*/ 0 h 2339821"/>
                  <a:gd name="connsiteX1" fmla="*/ 214861 w 214861"/>
                  <a:gd name="connsiteY1" fmla="*/ 2339821 h 2339821"/>
                  <a:gd name="connsiteX0" fmla="*/ 59570 w 190345"/>
                  <a:gd name="connsiteY0" fmla="*/ 0 h 2339821"/>
                  <a:gd name="connsiteX1" fmla="*/ 190345 w 190345"/>
                  <a:gd name="connsiteY1" fmla="*/ 2339821 h 2339821"/>
                  <a:gd name="connsiteX0" fmla="*/ 54610 w 202330"/>
                  <a:gd name="connsiteY0" fmla="*/ 0 h 2247271"/>
                  <a:gd name="connsiteX1" fmla="*/ 202330 w 202330"/>
                  <a:gd name="connsiteY1" fmla="*/ 2247271 h 2247271"/>
                  <a:gd name="connsiteX0" fmla="*/ 33629 w 181349"/>
                  <a:gd name="connsiteY0" fmla="*/ 0 h 2247271"/>
                  <a:gd name="connsiteX1" fmla="*/ 181349 w 181349"/>
                  <a:gd name="connsiteY1" fmla="*/ 2247271 h 2247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1349" h="2247271">
                    <a:moveTo>
                      <a:pt x="33629" y="0"/>
                    </a:moveTo>
                    <a:cubicBezTo>
                      <a:pt x="-24000" y="674138"/>
                      <a:pt x="-26636" y="1143252"/>
                      <a:pt x="181349" y="224727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632C7403-306B-454F-B5E8-25485E8B9DE5}"/>
                  </a:ext>
                </a:extLst>
              </p:cNvPr>
              <p:cNvSpPr/>
              <p:nvPr/>
            </p:nvSpPr>
            <p:spPr>
              <a:xfrm rot="20302494">
                <a:off x="10502306" y="1228781"/>
                <a:ext cx="105614" cy="153004"/>
              </a:xfrm>
              <a:custGeom>
                <a:avLst/>
                <a:gdLst>
                  <a:gd name="connsiteX0" fmla="*/ 0 w 1450109"/>
                  <a:gd name="connsiteY0" fmla="*/ 0 h 2798618"/>
                  <a:gd name="connsiteX1" fmla="*/ 471055 w 1450109"/>
                  <a:gd name="connsiteY1" fmla="*/ 1597891 h 2798618"/>
                  <a:gd name="connsiteX2" fmla="*/ 1450109 w 1450109"/>
                  <a:gd name="connsiteY2" fmla="*/ 2798618 h 2798618"/>
                  <a:gd name="connsiteX0" fmla="*/ 0 w 685665"/>
                  <a:gd name="connsiteY0" fmla="*/ 0 h 1997367"/>
                  <a:gd name="connsiteX1" fmla="*/ 471055 w 685665"/>
                  <a:gd name="connsiteY1" fmla="*/ 1597891 h 1997367"/>
                  <a:gd name="connsiteX2" fmla="*/ 685665 w 685665"/>
                  <a:gd name="connsiteY2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0 w 724082"/>
                  <a:gd name="connsiteY0" fmla="*/ 0 h 1551173"/>
                  <a:gd name="connsiteX1" fmla="*/ 724082 w 724082"/>
                  <a:gd name="connsiteY1" fmla="*/ 1551174 h 1551173"/>
                  <a:gd name="connsiteX0" fmla="*/ 0 w 724082"/>
                  <a:gd name="connsiteY0" fmla="*/ 0 h 1551175"/>
                  <a:gd name="connsiteX1" fmla="*/ 724082 w 724082"/>
                  <a:gd name="connsiteY1" fmla="*/ 1551174 h 1551175"/>
                  <a:gd name="connsiteX0" fmla="*/ 0 w 724082"/>
                  <a:gd name="connsiteY0" fmla="*/ 0 h 1551173"/>
                  <a:gd name="connsiteX1" fmla="*/ 724082 w 724082"/>
                  <a:gd name="connsiteY1" fmla="*/ 1551174 h 1551173"/>
                  <a:gd name="connsiteX0" fmla="*/ 0 w 1091762"/>
                  <a:gd name="connsiteY0" fmla="*/ 0 h 1991231"/>
                  <a:gd name="connsiteX1" fmla="*/ 1091762 w 1091762"/>
                  <a:gd name="connsiteY1" fmla="*/ 1991230 h 1991231"/>
                  <a:gd name="connsiteX0" fmla="*/ 0 w 1091762"/>
                  <a:gd name="connsiteY0" fmla="*/ 0 h 1991229"/>
                  <a:gd name="connsiteX1" fmla="*/ 1091762 w 1091762"/>
                  <a:gd name="connsiteY1" fmla="*/ 1991230 h 1991229"/>
                  <a:gd name="connsiteX0" fmla="*/ 0 w 1126174"/>
                  <a:gd name="connsiteY0" fmla="*/ 0 h 2017241"/>
                  <a:gd name="connsiteX1" fmla="*/ 1126174 w 1126174"/>
                  <a:gd name="connsiteY1" fmla="*/ 2017241 h 2017241"/>
                  <a:gd name="connsiteX0" fmla="*/ 0 w 1126174"/>
                  <a:gd name="connsiteY0" fmla="*/ 0 h 2017241"/>
                  <a:gd name="connsiteX1" fmla="*/ 1126174 w 1126174"/>
                  <a:gd name="connsiteY1" fmla="*/ 2017241 h 2017241"/>
                  <a:gd name="connsiteX0" fmla="*/ 0 w 843646"/>
                  <a:gd name="connsiteY0" fmla="*/ 0 h 1420564"/>
                  <a:gd name="connsiteX1" fmla="*/ 843648 w 843646"/>
                  <a:gd name="connsiteY1" fmla="*/ 1420562 h 1420564"/>
                  <a:gd name="connsiteX0" fmla="*/ 0 w 843646"/>
                  <a:gd name="connsiteY0" fmla="*/ 0 h 1420564"/>
                  <a:gd name="connsiteX1" fmla="*/ 843648 w 843646"/>
                  <a:gd name="connsiteY1" fmla="*/ 1420562 h 1420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43646" h="1420564">
                    <a:moveTo>
                      <a:pt x="0" y="0"/>
                    </a:moveTo>
                    <a:cubicBezTo>
                      <a:pt x="4778" y="172913"/>
                      <a:pt x="62642" y="678332"/>
                      <a:pt x="843648" y="142056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93ECDF6C-E43A-4AE0-9813-4B34586E9C43}"/>
                  </a:ext>
                </a:extLst>
              </p:cNvPr>
              <p:cNvSpPr/>
              <p:nvPr/>
            </p:nvSpPr>
            <p:spPr>
              <a:xfrm rot="20302494">
                <a:off x="10624161" y="1213786"/>
                <a:ext cx="221157" cy="1252547"/>
              </a:xfrm>
              <a:custGeom>
                <a:avLst/>
                <a:gdLst>
                  <a:gd name="connsiteX0" fmla="*/ 0 w 1450109"/>
                  <a:gd name="connsiteY0" fmla="*/ 0 h 2798618"/>
                  <a:gd name="connsiteX1" fmla="*/ 471055 w 1450109"/>
                  <a:gd name="connsiteY1" fmla="*/ 1597891 h 2798618"/>
                  <a:gd name="connsiteX2" fmla="*/ 1450109 w 1450109"/>
                  <a:gd name="connsiteY2" fmla="*/ 2798618 h 2798618"/>
                  <a:gd name="connsiteX0" fmla="*/ 0 w 685665"/>
                  <a:gd name="connsiteY0" fmla="*/ 0 h 1997367"/>
                  <a:gd name="connsiteX1" fmla="*/ 471055 w 685665"/>
                  <a:gd name="connsiteY1" fmla="*/ 1597891 h 1997367"/>
                  <a:gd name="connsiteX2" fmla="*/ 685665 w 685665"/>
                  <a:gd name="connsiteY2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101697 w 253837"/>
                  <a:gd name="connsiteY0" fmla="*/ 0 h 2712280"/>
                  <a:gd name="connsiteX1" fmla="*/ 253837 w 253837"/>
                  <a:gd name="connsiteY1" fmla="*/ 2712279 h 2712280"/>
                  <a:gd name="connsiteX0" fmla="*/ 13101 w 165241"/>
                  <a:gd name="connsiteY0" fmla="*/ 0 h 2712278"/>
                  <a:gd name="connsiteX1" fmla="*/ 165241 w 165241"/>
                  <a:gd name="connsiteY1" fmla="*/ 2712279 h 2712278"/>
                  <a:gd name="connsiteX0" fmla="*/ 75473 w 227613"/>
                  <a:gd name="connsiteY0" fmla="*/ 0 h 2712280"/>
                  <a:gd name="connsiteX1" fmla="*/ 227613 w 227613"/>
                  <a:gd name="connsiteY1" fmla="*/ 2712279 h 2712280"/>
                  <a:gd name="connsiteX0" fmla="*/ 61621 w 254297"/>
                  <a:gd name="connsiteY0" fmla="*/ 0 h 2522301"/>
                  <a:gd name="connsiteX1" fmla="*/ 254297 w 254297"/>
                  <a:gd name="connsiteY1" fmla="*/ 2522301 h 2522301"/>
                  <a:gd name="connsiteX0" fmla="*/ 109337 w 187160"/>
                  <a:gd name="connsiteY0" fmla="*/ 0 h 2028064"/>
                  <a:gd name="connsiteX1" fmla="*/ 187160 w 187160"/>
                  <a:gd name="connsiteY1" fmla="*/ 2028063 h 2028064"/>
                  <a:gd name="connsiteX0" fmla="*/ 72943 w 150766"/>
                  <a:gd name="connsiteY0" fmla="*/ 0 h 2028062"/>
                  <a:gd name="connsiteX1" fmla="*/ 150766 w 150766"/>
                  <a:gd name="connsiteY1" fmla="*/ 2028063 h 2028062"/>
                  <a:gd name="connsiteX0" fmla="*/ 66736 w 144559"/>
                  <a:gd name="connsiteY0" fmla="*/ 0 h 2028064"/>
                  <a:gd name="connsiteX1" fmla="*/ 144559 w 144559"/>
                  <a:gd name="connsiteY1" fmla="*/ 2028063 h 2028064"/>
                  <a:gd name="connsiteX0" fmla="*/ 62416 w 152269"/>
                  <a:gd name="connsiteY0" fmla="*/ 0 h 1920838"/>
                  <a:gd name="connsiteX1" fmla="*/ 152269 w 152269"/>
                  <a:gd name="connsiteY1" fmla="*/ 1920839 h 1920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2269" h="1920838">
                    <a:moveTo>
                      <a:pt x="62416" y="0"/>
                    </a:moveTo>
                    <a:cubicBezTo>
                      <a:pt x="-42487" y="598784"/>
                      <a:pt x="-16872" y="944137"/>
                      <a:pt x="152269" y="192083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57DDF96E-79D0-44C4-B0CA-EE6819F7121A}"/>
                  </a:ext>
                </a:extLst>
              </p:cNvPr>
              <p:cNvSpPr/>
              <p:nvPr/>
            </p:nvSpPr>
            <p:spPr>
              <a:xfrm rot="20302494">
                <a:off x="11072134" y="2342796"/>
                <a:ext cx="201077" cy="79730"/>
              </a:xfrm>
              <a:custGeom>
                <a:avLst/>
                <a:gdLst>
                  <a:gd name="connsiteX0" fmla="*/ 0 w 1450109"/>
                  <a:gd name="connsiteY0" fmla="*/ 0 h 2798618"/>
                  <a:gd name="connsiteX1" fmla="*/ 471055 w 1450109"/>
                  <a:gd name="connsiteY1" fmla="*/ 1597891 h 2798618"/>
                  <a:gd name="connsiteX2" fmla="*/ 1450109 w 1450109"/>
                  <a:gd name="connsiteY2" fmla="*/ 2798618 h 2798618"/>
                  <a:gd name="connsiteX0" fmla="*/ 0 w 685665"/>
                  <a:gd name="connsiteY0" fmla="*/ 0 h 1997367"/>
                  <a:gd name="connsiteX1" fmla="*/ 471055 w 685665"/>
                  <a:gd name="connsiteY1" fmla="*/ 1597891 h 1997367"/>
                  <a:gd name="connsiteX2" fmla="*/ 685665 w 685665"/>
                  <a:gd name="connsiteY2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0 w 724082"/>
                  <a:gd name="connsiteY0" fmla="*/ 0 h 1551173"/>
                  <a:gd name="connsiteX1" fmla="*/ 724082 w 724082"/>
                  <a:gd name="connsiteY1" fmla="*/ 1551174 h 1551173"/>
                  <a:gd name="connsiteX0" fmla="*/ 0 w 724082"/>
                  <a:gd name="connsiteY0" fmla="*/ 0 h 1551175"/>
                  <a:gd name="connsiteX1" fmla="*/ 724082 w 724082"/>
                  <a:gd name="connsiteY1" fmla="*/ 1551174 h 1551175"/>
                  <a:gd name="connsiteX0" fmla="*/ 0 w 724082"/>
                  <a:gd name="connsiteY0" fmla="*/ 0 h 1551173"/>
                  <a:gd name="connsiteX1" fmla="*/ 724082 w 724082"/>
                  <a:gd name="connsiteY1" fmla="*/ 1551174 h 1551173"/>
                  <a:gd name="connsiteX0" fmla="*/ 0 w 1091762"/>
                  <a:gd name="connsiteY0" fmla="*/ 0 h 1991231"/>
                  <a:gd name="connsiteX1" fmla="*/ 1091762 w 1091762"/>
                  <a:gd name="connsiteY1" fmla="*/ 1991230 h 1991231"/>
                  <a:gd name="connsiteX0" fmla="*/ 0 w 1091762"/>
                  <a:gd name="connsiteY0" fmla="*/ 0 h 1991229"/>
                  <a:gd name="connsiteX1" fmla="*/ 1091762 w 1091762"/>
                  <a:gd name="connsiteY1" fmla="*/ 1991230 h 1991229"/>
                  <a:gd name="connsiteX0" fmla="*/ 0 w 1126174"/>
                  <a:gd name="connsiteY0" fmla="*/ 0 h 2017241"/>
                  <a:gd name="connsiteX1" fmla="*/ 1126174 w 1126174"/>
                  <a:gd name="connsiteY1" fmla="*/ 2017241 h 2017241"/>
                  <a:gd name="connsiteX0" fmla="*/ 0 w 1126174"/>
                  <a:gd name="connsiteY0" fmla="*/ 0 h 2017241"/>
                  <a:gd name="connsiteX1" fmla="*/ 1126174 w 1126174"/>
                  <a:gd name="connsiteY1" fmla="*/ 2017241 h 2017241"/>
                  <a:gd name="connsiteX0" fmla="*/ 0 w 1590725"/>
                  <a:gd name="connsiteY0" fmla="*/ 0 h 829616"/>
                  <a:gd name="connsiteX1" fmla="*/ 1590722 w 1590725"/>
                  <a:gd name="connsiteY1" fmla="*/ 829613 h 829616"/>
                  <a:gd name="connsiteX0" fmla="*/ 0 w 1590725"/>
                  <a:gd name="connsiteY0" fmla="*/ 0 h 829616"/>
                  <a:gd name="connsiteX1" fmla="*/ 1590722 w 1590725"/>
                  <a:gd name="connsiteY1" fmla="*/ 829613 h 829616"/>
                  <a:gd name="connsiteX0" fmla="*/ 1 w 1606206"/>
                  <a:gd name="connsiteY0" fmla="*/ -2 h 740253"/>
                  <a:gd name="connsiteX1" fmla="*/ 1606203 w 1606206"/>
                  <a:gd name="connsiteY1" fmla="*/ 740250 h 740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06206" h="740253">
                    <a:moveTo>
                      <a:pt x="1" y="-2"/>
                    </a:moveTo>
                    <a:cubicBezTo>
                      <a:pt x="4779" y="172911"/>
                      <a:pt x="438559" y="274029"/>
                      <a:pt x="1606203" y="74025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8D44C27-3727-4F52-8EDF-E372E2612A0D}"/>
                </a:ext>
              </a:extLst>
            </p:cNvPr>
            <p:cNvCxnSpPr>
              <a:cxnSpLocks/>
            </p:cNvCxnSpPr>
            <p:nvPr/>
          </p:nvCxnSpPr>
          <p:spPr>
            <a:xfrm rot="227678">
              <a:off x="10914042" y="2021871"/>
              <a:ext cx="53851" cy="58075"/>
            </a:xfrm>
            <a:prstGeom prst="line">
              <a:avLst/>
            </a:prstGeom>
            <a:ln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42BFFC0-7816-493E-A908-034ED62F1FE8}"/>
                </a:ext>
              </a:extLst>
            </p:cNvPr>
            <p:cNvCxnSpPr>
              <a:cxnSpLocks/>
            </p:cNvCxnSpPr>
            <p:nvPr/>
          </p:nvCxnSpPr>
          <p:spPr>
            <a:xfrm rot="227678" flipH="1" flipV="1">
              <a:off x="10761960" y="2026027"/>
              <a:ext cx="70326" cy="88884"/>
            </a:xfrm>
            <a:prstGeom prst="line">
              <a:avLst/>
            </a:prstGeom>
            <a:ln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B3DCFE9-EA38-4F23-8B4A-007189247CD2}"/>
                </a:ext>
              </a:extLst>
            </p:cNvPr>
            <p:cNvCxnSpPr>
              <a:cxnSpLocks/>
            </p:cNvCxnSpPr>
            <p:nvPr/>
          </p:nvCxnSpPr>
          <p:spPr>
            <a:xfrm rot="227678">
              <a:off x="10520385" y="1308503"/>
              <a:ext cx="98480" cy="36197"/>
            </a:xfrm>
            <a:prstGeom prst="line">
              <a:avLst/>
            </a:prstGeom>
            <a:ln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A911A101-7F3B-43E8-957B-A1E88B8A1563}"/>
              </a:ext>
            </a:extLst>
          </p:cNvPr>
          <p:cNvGrpSpPr/>
          <p:nvPr/>
        </p:nvGrpSpPr>
        <p:grpSpPr>
          <a:xfrm>
            <a:off x="5289234" y="1463448"/>
            <a:ext cx="770905" cy="1260744"/>
            <a:chOff x="10502306" y="1213786"/>
            <a:chExt cx="770905" cy="1260744"/>
          </a:xfrm>
        </p:grpSpPr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39DF8E8A-039B-47FB-8C57-24A1F36CD7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16078" y="2382661"/>
              <a:ext cx="67451" cy="0"/>
            </a:xfrm>
            <a:prstGeom prst="line">
              <a:avLst/>
            </a:prstGeom>
            <a:ln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CD017282-0BFC-4DB4-9C7D-A669BC047953}"/>
                </a:ext>
              </a:extLst>
            </p:cNvPr>
            <p:cNvGrpSpPr/>
            <p:nvPr/>
          </p:nvGrpSpPr>
          <p:grpSpPr>
            <a:xfrm>
              <a:off x="10502306" y="1213786"/>
              <a:ext cx="770905" cy="1260744"/>
              <a:chOff x="10502306" y="1213786"/>
              <a:chExt cx="770905" cy="1260744"/>
            </a:xfrm>
          </p:grpSpPr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3F6FDA83-D273-4629-AFF9-182546F46908}"/>
                  </a:ext>
                </a:extLst>
              </p:cNvPr>
              <p:cNvSpPr/>
              <p:nvPr/>
            </p:nvSpPr>
            <p:spPr>
              <a:xfrm rot="20302494">
                <a:off x="10801812" y="1280836"/>
                <a:ext cx="263394" cy="1193694"/>
              </a:xfrm>
              <a:custGeom>
                <a:avLst/>
                <a:gdLst>
                  <a:gd name="connsiteX0" fmla="*/ 0 w 1450109"/>
                  <a:gd name="connsiteY0" fmla="*/ 0 h 2798618"/>
                  <a:gd name="connsiteX1" fmla="*/ 471055 w 1450109"/>
                  <a:gd name="connsiteY1" fmla="*/ 1597891 h 2798618"/>
                  <a:gd name="connsiteX2" fmla="*/ 1450109 w 1450109"/>
                  <a:gd name="connsiteY2" fmla="*/ 2798618 h 2798618"/>
                  <a:gd name="connsiteX0" fmla="*/ 0 w 685665"/>
                  <a:gd name="connsiteY0" fmla="*/ 0 h 1997367"/>
                  <a:gd name="connsiteX1" fmla="*/ 471055 w 685665"/>
                  <a:gd name="connsiteY1" fmla="*/ 1597891 h 1997367"/>
                  <a:gd name="connsiteX2" fmla="*/ 685665 w 685665"/>
                  <a:gd name="connsiteY2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101697 w 253837"/>
                  <a:gd name="connsiteY0" fmla="*/ 0 h 2712280"/>
                  <a:gd name="connsiteX1" fmla="*/ 253837 w 253837"/>
                  <a:gd name="connsiteY1" fmla="*/ 2712279 h 2712280"/>
                  <a:gd name="connsiteX0" fmla="*/ 13101 w 165241"/>
                  <a:gd name="connsiteY0" fmla="*/ 0 h 2712278"/>
                  <a:gd name="connsiteX1" fmla="*/ 165241 w 165241"/>
                  <a:gd name="connsiteY1" fmla="*/ 2712279 h 2712278"/>
                  <a:gd name="connsiteX0" fmla="*/ 75473 w 227613"/>
                  <a:gd name="connsiteY0" fmla="*/ 0 h 2712280"/>
                  <a:gd name="connsiteX1" fmla="*/ 227613 w 227613"/>
                  <a:gd name="connsiteY1" fmla="*/ 2712279 h 2712280"/>
                  <a:gd name="connsiteX0" fmla="*/ 47157 w 296725"/>
                  <a:gd name="connsiteY0" fmla="*/ 0 h 2931541"/>
                  <a:gd name="connsiteX1" fmla="*/ 296725 w 296725"/>
                  <a:gd name="connsiteY1" fmla="*/ 2931542 h 2931541"/>
                  <a:gd name="connsiteX0" fmla="*/ 84086 w 214861"/>
                  <a:gd name="connsiteY0" fmla="*/ 0 h 2339821"/>
                  <a:gd name="connsiteX1" fmla="*/ 214861 w 214861"/>
                  <a:gd name="connsiteY1" fmla="*/ 2339821 h 2339821"/>
                  <a:gd name="connsiteX0" fmla="*/ 59570 w 190345"/>
                  <a:gd name="connsiteY0" fmla="*/ 0 h 2339821"/>
                  <a:gd name="connsiteX1" fmla="*/ 190345 w 190345"/>
                  <a:gd name="connsiteY1" fmla="*/ 2339821 h 2339821"/>
                  <a:gd name="connsiteX0" fmla="*/ 54610 w 202330"/>
                  <a:gd name="connsiteY0" fmla="*/ 0 h 2247271"/>
                  <a:gd name="connsiteX1" fmla="*/ 202330 w 202330"/>
                  <a:gd name="connsiteY1" fmla="*/ 2247271 h 2247271"/>
                  <a:gd name="connsiteX0" fmla="*/ 33629 w 181349"/>
                  <a:gd name="connsiteY0" fmla="*/ 0 h 2247271"/>
                  <a:gd name="connsiteX1" fmla="*/ 181349 w 181349"/>
                  <a:gd name="connsiteY1" fmla="*/ 2247271 h 2247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1349" h="2247271">
                    <a:moveTo>
                      <a:pt x="33629" y="0"/>
                    </a:moveTo>
                    <a:cubicBezTo>
                      <a:pt x="-24000" y="674138"/>
                      <a:pt x="-26636" y="1143252"/>
                      <a:pt x="181349" y="224727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68CB3F66-1F91-4CAC-B720-48766B5B21D6}"/>
                  </a:ext>
                </a:extLst>
              </p:cNvPr>
              <p:cNvSpPr/>
              <p:nvPr/>
            </p:nvSpPr>
            <p:spPr>
              <a:xfrm rot="20302494">
                <a:off x="10502306" y="1228781"/>
                <a:ext cx="105614" cy="153004"/>
              </a:xfrm>
              <a:custGeom>
                <a:avLst/>
                <a:gdLst>
                  <a:gd name="connsiteX0" fmla="*/ 0 w 1450109"/>
                  <a:gd name="connsiteY0" fmla="*/ 0 h 2798618"/>
                  <a:gd name="connsiteX1" fmla="*/ 471055 w 1450109"/>
                  <a:gd name="connsiteY1" fmla="*/ 1597891 h 2798618"/>
                  <a:gd name="connsiteX2" fmla="*/ 1450109 w 1450109"/>
                  <a:gd name="connsiteY2" fmla="*/ 2798618 h 2798618"/>
                  <a:gd name="connsiteX0" fmla="*/ 0 w 685665"/>
                  <a:gd name="connsiteY0" fmla="*/ 0 h 1997367"/>
                  <a:gd name="connsiteX1" fmla="*/ 471055 w 685665"/>
                  <a:gd name="connsiteY1" fmla="*/ 1597891 h 1997367"/>
                  <a:gd name="connsiteX2" fmla="*/ 685665 w 685665"/>
                  <a:gd name="connsiteY2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0 w 724082"/>
                  <a:gd name="connsiteY0" fmla="*/ 0 h 1551173"/>
                  <a:gd name="connsiteX1" fmla="*/ 724082 w 724082"/>
                  <a:gd name="connsiteY1" fmla="*/ 1551174 h 1551173"/>
                  <a:gd name="connsiteX0" fmla="*/ 0 w 724082"/>
                  <a:gd name="connsiteY0" fmla="*/ 0 h 1551175"/>
                  <a:gd name="connsiteX1" fmla="*/ 724082 w 724082"/>
                  <a:gd name="connsiteY1" fmla="*/ 1551174 h 1551175"/>
                  <a:gd name="connsiteX0" fmla="*/ 0 w 724082"/>
                  <a:gd name="connsiteY0" fmla="*/ 0 h 1551173"/>
                  <a:gd name="connsiteX1" fmla="*/ 724082 w 724082"/>
                  <a:gd name="connsiteY1" fmla="*/ 1551174 h 1551173"/>
                  <a:gd name="connsiteX0" fmla="*/ 0 w 1091762"/>
                  <a:gd name="connsiteY0" fmla="*/ 0 h 1991231"/>
                  <a:gd name="connsiteX1" fmla="*/ 1091762 w 1091762"/>
                  <a:gd name="connsiteY1" fmla="*/ 1991230 h 1991231"/>
                  <a:gd name="connsiteX0" fmla="*/ 0 w 1091762"/>
                  <a:gd name="connsiteY0" fmla="*/ 0 h 1991229"/>
                  <a:gd name="connsiteX1" fmla="*/ 1091762 w 1091762"/>
                  <a:gd name="connsiteY1" fmla="*/ 1991230 h 1991229"/>
                  <a:gd name="connsiteX0" fmla="*/ 0 w 1126174"/>
                  <a:gd name="connsiteY0" fmla="*/ 0 h 2017241"/>
                  <a:gd name="connsiteX1" fmla="*/ 1126174 w 1126174"/>
                  <a:gd name="connsiteY1" fmla="*/ 2017241 h 2017241"/>
                  <a:gd name="connsiteX0" fmla="*/ 0 w 1126174"/>
                  <a:gd name="connsiteY0" fmla="*/ 0 h 2017241"/>
                  <a:gd name="connsiteX1" fmla="*/ 1126174 w 1126174"/>
                  <a:gd name="connsiteY1" fmla="*/ 2017241 h 2017241"/>
                  <a:gd name="connsiteX0" fmla="*/ 0 w 843646"/>
                  <a:gd name="connsiteY0" fmla="*/ 0 h 1420564"/>
                  <a:gd name="connsiteX1" fmla="*/ 843648 w 843646"/>
                  <a:gd name="connsiteY1" fmla="*/ 1420562 h 1420564"/>
                  <a:gd name="connsiteX0" fmla="*/ 0 w 843646"/>
                  <a:gd name="connsiteY0" fmla="*/ 0 h 1420564"/>
                  <a:gd name="connsiteX1" fmla="*/ 843648 w 843646"/>
                  <a:gd name="connsiteY1" fmla="*/ 1420562 h 1420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43646" h="1420564">
                    <a:moveTo>
                      <a:pt x="0" y="0"/>
                    </a:moveTo>
                    <a:cubicBezTo>
                      <a:pt x="4778" y="172913"/>
                      <a:pt x="62642" y="678332"/>
                      <a:pt x="843648" y="142056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CC441CDB-DF75-4C56-975D-531A2382B54E}"/>
                  </a:ext>
                </a:extLst>
              </p:cNvPr>
              <p:cNvSpPr/>
              <p:nvPr/>
            </p:nvSpPr>
            <p:spPr>
              <a:xfrm rot="20302494">
                <a:off x="10624161" y="1213786"/>
                <a:ext cx="221157" cy="1252547"/>
              </a:xfrm>
              <a:custGeom>
                <a:avLst/>
                <a:gdLst>
                  <a:gd name="connsiteX0" fmla="*/ 0 w 1450109"/>
                  <a:gd name="connsiteY0" fmla="*/ 0 h 2798618"/>
                  <a:gd name="connsiteX1" fmla="*/ 471055 w 1450109"/>
                  <a:gd name="connsiteY1" fmla="*/ 1597891 h 2798618"/>
                  <a:gd name="connsiteX2" fmla="*/ 1450109 w 1450109"/>
                  <a:gd name="connsiteY2" fmla="*/ 2798618 h 2798618"/>
                  <a:gd name="connsiteX0" fmla="*/ 0 w 685665"/>
                  <a:gd name="connsiteY0" fmla="*/ 0 h 1997367"/>
                  <a:gd name="connsiteX1" fmla="*/ 471055 w 685665"/>
                  <a:gd name="connsiteY1" fmla="*/ 1597891 h 1997367"/>
                  <a:gd name="connsiteX2" fmla="*/ 685665 w 685665"/>
                  <a:gd name="connsiteY2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101697 w 253837"/>
                  <a:gd name="connsiteY0" fmla="*/ 0 h 2712280"/>
                  <a:gd name="connsiteX1" fmla="*/ 253837 w 253837"/>
                  <a:gd name="connsiteY1" fmla="*/ 2712279 h 2712280"/>
                  <a:gd name="connsiteX0" fmla="*/ 13101 w 165241"/>
                  <a:gd name="connsiteY0" fmla="*/ 0 h 2712278"/>
                  <a:gd name="connsiteX1" fmla="*/ 165241 w 165241"/>
                  <a:gd name="connsiteY1" fmla="*/ 2712279 h 2712278"/>
                  <a:gd name="connsiteX0" fmla="*/ 75473 w 227613"/>
                  <a:gd name="connsiteY0" fmla="*/ 0 h 2712280"/>
                  <a:gd name="connsiteX1" fmla="*/ 227613 w 227613"/>
                  <a:gd name="connsiteY1" fmla="*/ 2712279 h 2712280"/>
                  <a:gd name="connsiteX0" fmla="*/ 61621 w 254297"/>
                  <a:gd name="connsiteY0" fmla="*/ 0 h 2522301"/>
                  <a:gd name="connsiteX1" fmla="*/ 254297 w 254297"/>
                  <a:gd name="connsiteY1" fmla="*/ 2522301 h 2522301"/>
                  <a:gd name="connsiteX0" fmla="*/ 109337 w 187160"/>
                  <a:gd name="connsiteY0" fmla="*/ 0 h 2028064"/>
                  <a:gd name="connsiteX1" fmla="*/ 187160 w 187160"/>
                  <a:gd name="connsiteY1" fmla="*/ 2028063 h 2028064"/>
                  <a:gd name="connsiteX0" fmla="*/ 72943 w 150766"/>
                  <a:gd name="connsiteY0" fmla="*/ 0 h 2028062"/>
                  <a:gd name="connsiteX1" fmla="*/ 150766 w 150766"/>
                  <a:gd name="connsiteY1" fmla="*/ 2028063 h 2028062"/>
                  <a:gd name="connsiteX0" fmla="*/ 66736 w 144559"/>
                  <a:gd name="connsiteY0" fmla="*/ 0 h 2028064"/>
                  <a:gd name="connsiteX1" fmla="*/ 144559 w 144559"/>
                  <a:gd name="connsiteY1" fmla="*/ 2028063 h 2028064"/>
                  <a:gd name="connsiteX0" fmla="*/ 62416 w 152269"/>
                  <a:gd name="connsiteY0" fmla="*/ 0 h 1920838"/>
                  <a:gd name="connsiteX1" fmla="*/ 152269 w 152269"/>
                  <a:gd name="connsiteY1" fmla="*/ 1920839 h 1920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2269" h="1920838">
                    <a:moveTo>
                      <a:pt x="62416" y="0"/>
                    </a:moveTo>
                    <a:cubicBezTo>
                      <a:pt x="-42487" y="598784"/>
                      <a:pt x="-16872" y="944137"/>
                      <a:pt x="152269" y="192083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ED4556BC-386E-4ADC-AA90-3A62EFDEF9D3}"/>
                  </a:ext>
                </a:extLst>
              </p:cNvPr>
              <p:cNvSpPr/>
              <p:nvPr/>
            </p:nvSpPr>
            <p:spPr>
              <a:xfrm rot="20302494">
                <a:off x="11072134" y="2342796"/>
                <a:ext cx="201077" cy="79730"/>
              </a:xfrm>
              <a:custGeom>
                <a:avLst/>
                <a:gdLst>
                  <a:gd name="connsiteX0" fmla="*/ 0 w 1450109"/>
                  <a:gd name="connsiteY0" fmla="*/ 0 h 2798618"/>
                  <a:gd name="connsiteX1" fmla="*/ 471055 w 1450109"/>
                  <a:gd name="connsiteY1" fmla="*/ 1597891 h 2798618"/>
                  <a:gd name="connsiteX2" fmla="*/ 1450109 w 1450109"/>
                  <a:gd name="connsiteY2" fmla="*/ 2798618 h 2798618"/>
                  <a:gd name="connsiteX0" fmla="*/ 0 w 685665"/>
                  <a:gd name="connsiteY0" fmla="*/ 0 h 1997367"/>
                  <a:gd name="connsiteX1" fmla="*/ 471055 w 685665"/>
                  <a:gd name="connsiteY1" fmla="*/ 1597891 h 1997367"/>
                  <a:gd name="connsiteX2" fmla="*/ 685665 w 685665"/>
                  <a:gd name="connsiteY2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0 w 724082"/>
                  <a:gd name="connsiteY0" fmla="*/ 0 h 1551173"/>
                  <a:gd name="connsiteX1" fmla="*/ 724082 w 724082"/>
                  <a:gd name="connsiteY1" fmla="*/ 1551174 h 1551173"/>
                  <a:gd name="connsiteX0" fmla="*/ 0 w 724082"/>
                  <a:gd name="connsiteY0" fmla="*/ 0 h 1551175"/>
                  <a:gd name="connsiteX1" fmla="*/ 724082 w 724082"/>
                  <a:gd name="connsiteY1" fmla="*/ 1551174 h 1551175"/>
                  <a:gd name="connsiteX0" fmla="*/ 0 w 724082"/>
                  <a:gd name="connsiteY0" fmla="*/ 0 h 1551173"/>
                  <a:gd name="connsiteX1" fmla="*/ 724082 w 724082"/>
                  <a:gd name="connsiteY1" fmla="*/ 1551174 h 1551173"/>
                  <a:gd name="connsiteX0" fmla="*/ 0 w 1091762"/>
                  <a:gd name="connsiteY0" fmla="*/ 0 h 1991231"/>
                  <a:gd name="connsiteX1" fmla="*/ 1091762 w 1091762"/>
                  <a:gd name="connsiteY1" fmla="*/ 1991230 h 1991231"/>
                  <a:gd name="connsiteX0" fmla="*/ 0 w 1091762"/>
                  <a:gd name="connsiteY0" fmla="*/ 0 h 1991229"/>
                  <a:gd name="connsiteX1" fmla="*/ 1091762 w 1091762"/>
                  <a:gd name="connsiteY1" fmla="*/ 1991230 h 1991229"/>
                  <a:gd name="connsiteX0" fmla="*/ 0 w 1126174"/>
                  <a:gd name="connsiteY0" fmla="*/ 0 h 2017241"/>
                  <a:gd name="connsiteX1" fmla="*/ 1126174 w 1126174"/>
                  <a:gd name="connsiteY1" fmla="*/ 2017241 h 2017241"/>
                  <a:gd name="connsiteX0" fmla="*/ 0 w 1126174"/>
                  <a:gd name="connsiteY0" fmla="*/ 0 h 2017241"/>
                  <a:gd name="connsiteX1" fmla="*/ 1126174 w 1126174"/>
                  <a:gd name="connsiteY1" fmla="*/ 2017241 h 2017241"/>
                  <a:gd name="connsiteX0" fmla="*/ 0 w 1590725"/>
                  <a:gd name="connsiteY0" fmla="*/ 0 h 829616"/>
                  <a:gd name="connsiteX1" fmla="*/ 1590722 w 1590725"/>
                  <a:gd name="connsiteY1" fmla="*/ 829613 h 829616"/>
                  <a:gd name="connsiteX0" fmla="*/ 0 w 1590725"/>
                  <a:gd name="connsiteY0" fmla="*/ 0 h 829616"/>
                  <a:gd name="connsiteX1" fmla="*/ 1590722 w 1590725"/>
                  <a:gd name="connsiteY1" fmla="*/ 829613 h 829616"/>
                  <a:gd name="connsiteX0" fmla="*/ 1 w 1606206"/>
                  <a:gd name="connsiteY0" fmla="*/ -2 h 740253"/>
                  <a:gd name="connsiteX1" fmla="*/ 1606203 w 1606206"/>
                  <a:gd name="connsiteY1" fmla="*/ 740250 h 740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06206" h="740253">
                    <a:moveTo>
                      <a:pt x="1" y="-2"/>
                    </a:moveTo>
                    <a:cubicBezTo>
                      <a:pt x="4779" y="172911"/>
                      <a:pt x="438559" y="274029"/>
                      <a:pt x="1606203" y="74025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00154DDE-B74E-4D67-B73A-BF3E75D93CAB}"/>
                </a:ext>
              </a:extLst>
            </p:cNvPr>
            <p:cNvCxnSpPr>
              <a:cxnSpLocks/>
            </p:cNvCxnSpPr>
            <p:nvPr/>
          </p:nvCxnSpPr>
          <p:spPr>
            <a:xfrm rot="227678">
              <a:off x="10914042" y="2021871"/>
              <a:ext cx="53851" cy="58075"/>
            </a:xfrm>
            <a:prstGeom prst="line">
              <a:avLst/>
            </a:prstGeom>
            <a:ln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22773FCE-2A22-4298-8F39-78BE28E1F4B6}"/>
                </a:ext>
              </a:extLst>
            </p:cNvPr>
            <p:cNvCxnSpPr>
              <a:cxnSpLocks/>
            </p:cNvCxnSpPr>
            <p:nvPr/>
          </p:nvCxnSpPr>
          <p:spPr>
            <a:xfrm rot="227678" flipH="1" flipV="1">
              <a:off x="10761960" y="2026027"/>
              <a:ext cx="70326" cy="88884"/>
            </a:xfrm>
            <a:prstGeom prst="line">
              <a:avLst/>
            </a:prstGeom>
            <a:ln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ECE5BD2D-FD47-44D6-B024-7068E38C52D7}"/>
                </a:ext>
              </a:extLst>
            </p:cNvPr>
            <p:cNvCxnSpPr>
              <a:cxnSpLocks/>
            </p:cNvCxnSpPr>
            <p:nvPr/>
          </p:nvCxnSpPr>
          <p:spPr>
            <a:xfrm rot="227678">
              <a:off x="10520385" y="1308503"/>
              <a:ext cx="98480" cy="36197"/>
            </a:xfrm>
            <a:prstGeom prst="line">
              <a:avLst/>
            </a:prstGeom>
            <a:ln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93692A36-D391-4068-98EB-54819A62D154}"/>
              </a:ext>
            </a:extLst>
          </p:cNvPr>
          <p:cNvGrpSpPr/>
          <p:nvPr/>
        </p:nvGrpSpPr>
        <p:grpSpPr>
          <a:xfrm rot="21088069">
            <a:off x="6126842" y="1377353"/>
            <a:ext cx="703457" cy="1259250"/>
            <a:chOff x="10502306" y="1216087"/>
            <a:chExt cx="703457" cy="1259250"/>
          </a:xfrm>
        </p:grpSpPr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3473A311-A1B1-4900-99FF-BDA63E6BFA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16078" y="2382661"/>
              <a:ext cx="67451" cy="0"/>
            </a:xfrm>
            <a:prstGeom prst="line">
              <a:avLst/>
            </a:prstGeom>
            <a:ln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5BFC1949-857D-4355-91B6-4B2D50B89514}"/>
                </a:ext>
              </a:extLst>
            </p:cNvPr>
            <p:cNvGrpSpPr/>
            <p:nvPr/>
          </p:nvGrpSpPr>
          <p:grpSpPr>
            <a:xfrm>
              <a:off x="10502306" y="1216087"/>
              <a:ext cx="703457" cy="1259250"/>
              <a:chOff x="10502306" y="1216087"/>
              <a:chExt cx="703457" cy="1259250"/>
            </a:xfrm>
          </p:grpSpPr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9FB6A17D-2911-48E7-A25F-C294361CB975}"/>
                  </a:ext>
                </a:extLst>
              </p:cNvPr>
              <p:cNvSpPr/>
              <p:nvPr/>
            </p:nvSpPr>
            <p:spPr>
              <a:xfrm rot="20302494">
                <a:off x="10799258" y="1292353"/>
                <a:ext cx="205645" cy="1168802"/>
              </a:xfrm>
              <a:custGeom>
                <a:avLst/>
                <a:gdLst>
                  <a:gd name="connsiteX0" fmla="*/ 0 w 1450109"/>
                  <a:gd name="connsiteY0" fmla="*/ 0 h 2798618"/>
                  <a:gd name="connsiteX1" fmla="*/ 471055 w 1450109"/>
                  <a:gd name="connsiteY1" fmla="*/ 1597891 h 2798618"/>
                  <a:gd name="connsiteX2" fmla="*/ 1450109 w 1450109"/>
                  <a:gd name="connsiteY2" fmla="*/ 2798618 h 2798618"/>
                  <a:gd name="connsiteX0" fmla="*/ 0 w 685665"/>
                  <a:gd name="connsiteY0" fmla="*/ 0 h 1997367"/>
                  <a:gd name="connsiteX1" fmla="*/ 471055 w 685665"/>
                  <a:gd name="connsiteY1" fmla="*/ 1597891 h 1997367"/>
                  <a:gd name="connsiteX2" fmla="*/ 685665 w 685665"/>
                  <a:gd name="connsiteY2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101697 w 253837"/>
                  <a:gd name="connsiteY0" fmla="*/ 0 h 2712280"/>
                  <a:gd name="connsiteX1" fmla="*/ 253837 w 253837"/>
                  <a:gd name="connsiteY1" fmla="*/ 2712279 h 2712280"/>
                  <a:gd name="connsiteX0" fmla="*/ 13101 w 165241"/>
                  <a:gd name="connsiteY0" fmla="*/ 0 h 2712278"/>
                  <a:gd name="connsiteX1" fmla="*/ 165241 w 165241"/>
                  <a:gd name="connsiteY1" fmla="*/ 2712279 h 2712278"/>
                  <a:gd name="connsiteX0" fmla="*/ 75473 w 227613"/>
                  <a:gd name="connsiteY0" fmla="*/ 0 h 2712280"/>
                  <a:gd name="connsiteX1" fmla="*/ 227613 w 227613"/>
                  <a:gd name="connsiteY1" fmla="*/ 2712279 h 2712280"/>
                  <a:gd name="connsiteX0" fmla="*/ 47157 w 296725"/>
                  <a:gd name="connsiteY0" fmla="*/ 0 h 2931541"/>
                  <a:gd name="connsiteX1" fmla="*/ 296725 w 296725"/>
                  <a:gd name="connsiteY1" fmla="*/ 2931542 h 2931541"/>
                  <a:gd name="connsiteX0" fmla="*/ 84086 w 214861"/>
                  <a:gd name="connsiteY0" fmla="*/ 0 h 2339821"/>
                  <a:gd name="connsiteX1" fmla="*/ 214861 w 214861"/>
                  <a:gd name="connsiteY1" fmla="*/ 2339821 h 2339821"/>
                  <a:gd name="connsiteX0" fmla="*/ 59570 w 190345"/>
                  <a:gd name="connsiteY0" fmla="*/ 0 h 2339821"/>
                  <a:gd name="connsiteX1" fmla="*/ 190345 w 190345"/>
                  <a:gd name="connsiteY1" fmla="*/ 2339821 h 2339821"/>
                  <a:gd name="connsiteX0" fmla="*/ 54610 w 202330"/>
                  <a:gd name="connsiteY0" fmla="*/ 0 h 2247271"/>
                  <a:gd name="connsiteX1" fmla="*/ 202330 w 202330"/>
                  <a:gd name="connsiteY1" fmla="*/ 2247271 h 2247271"/>
                  <a:gd name="connsiteX0" fmla="*/ 33629 w 181349"/>
                  <a:gd name="connsiteY0" fmla="*/ 0 h 2247271"/>
                  <a:gd name="connsiteX1" fmla="*/ 181349 w 181349"/>
                  <a:gd name="connsiteY1" fmla="*/ 2247271 h 2247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1349" h="2247271">
                    <a:moveTo>
                      <a:pt x="33629" y="0"/>
                    </a:moveTo>
                    <a:cubicBezTo>
                      <a:pt x="-24000" y="674138"/>
                      <a:pt x="-26636" y="1143252"/>
                      <a:pt x="181349" y="224727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5AAE3525-CE51-4F11-BB0B-A690C8BAC5A7}"/>
                  </a:ext>
                </a:extLst>
              </p:cNvPr>
              <p:cNvSpPr/>
              <p:nvPr/>
            </p:nvSpPr>
            <p:spPr>
              <a:xfrm rot="20302494">
                <a:off x="10502306" y="1228781"/>
                <a:ext cx="105614" cy="153004"/>
              </a:xfrm>
              <a:custGeom>
                <a:avLst/>
                <a:gdLst>
                  <a:gd name="connsiteX0" fmla="*/ 0 w 1450109"/>
                  <a:gd name="connsiteY0" fmla="*/ 0 h 2798618"/>
                  <a:gd name="connsiteX1" fmla="*/ 471055 w 1450109"/>
                  <a:gd name="connsiteY1" fmla="*/ 1597891 h 2798618"/>
                  <a:gd name="connsiteX2" fmla="*/ 1450109 w 1450109"/>
                  <a:gd name="connsiteY2" fmla="*/ 2798618 h 2798618"/>
                  <a:gd name="connsiteX0" fmla="*/ 0 w 685665"/>
                  <a:gd name="connsiteY0" fmla="*/ 0 h 1997367"/>
                  <a:gd name="connsiteX1" fmla="*/ 471055 w 685665"/>
                  <a:gd name="connsiteY1" fmla="*/ 1597891 h 1997367"/>
                  <a:gd name="connsiteX2" fmla="*/ 685665 w 685665"/>
                  <a:gd name="connsiteY2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0 w 724082"/>
                  <a:gd name="connsiteY0" fmla="*/ 0 h 1551173"/>
                  <a:gd name="connsiteX1" fmla="*/ 724082 w 724082"/>
                  <a:gd name="connsiteY1" fmla="*/ 1551174 h 1551173"/>
                  <a:gd name="connsiteX0" fmla="*/ 0 w 724082"/>
                  <a:gd name="connsiteY0" fmla="*/ 0 h 1551175"/>
                  <a:gd name="connsiteX1" fmla="*/ 724082 w 724082"/>
                  <a:gd name="connsiteY1" fmla="*/ 1551174 h 1551175"/>
                  <a:gd name="connsiteX0" fmla="*/ 0 w 724082"/>
                  <a:gd name="connsiteY0" fmla="*/ 0 h 1551173"/>
                  <a:gd name="connsiteX1" fmla="*/ 724082 w 724082"/>
                  <a:gd name="connsiteY1" fmla="*/ 1551174 h 1551173"/>
                  <a:gd name="connsiteX0" fmla="*/ 0 w 1091762"/>
                  <a:gd name="connsiteY0" fmla="*/ 0 h 1991231"/>
                  <a:gd name="connsiteX1" fmla="*/ 1091762 w 1091762"/>
                  <a:gd name="connsiteY1" fmla="*/ 1991230 h 1991231"/>
                  <a:gd name="connsiteX0" fmla="*/ 0 w 1091762"/>
                  <a:gd name="connsiteY0" fmla="*/ 0 h 1991229"/>
                  <a:gd name="connsiteX1" fmla="*/ 1091762 w 1091762"/>
                  <a:gd name="connsiteY1" fmla="*/ 1991230 h 1991229"/>
                  <a:gd name="connsiteX0" fmla="*/ 0 w 1126174"/>
                  <a:gd name="connsiteY0" fmla="*/ 0 h 2017241"/>
                  <a:gd name="connsiteX1" fmla="*/ 1126174 w 1126174"/>
                  <a:gd name="connsiteY1" fmla="*/ 2017241 h 2017241"/>
                  <a:gd name="connsiteX0" fmla="*/ 0 w 1126174"/>
                  <a:gd name="connsiteY0" fmla="*/ 0 h 2017241"/>
                  <a:gd name="connsiteX1" fmla="*/ 1126174 w 1126174"/>
                  <a:gd name="connsiteY1" fmla="*/ 2017241 h 2017241"/>
                  <a:gd name="connsiteX0" fmla="*/ 0 w 843646"/>
                  <a:gd name="connsiteY0" fmla="*/ 0 h 1420564"/>
                  <a:gd name="connsiteX1" fmla="*/ 843648 w 843646"/>
                  <a:gd name="connsiteY1" fmla="*/ 1420562 h 1420564"/>
                  <a:gd name="connsiteX0" fmla="*/ 0 w 843646"/>
                  <a:gd name="connsiteY0" fmla="*/ 0 h 1420564"/>
                  <a:gd name="connsiteX1" fmla="*/ 843648 w 843646"/>
                  <a:gd name="connsiteY1" fmla="*/ 1420562 h 1420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43646" h="1420564">
                    <a:moveTo>
                      <a:pt x="0" y="0"/>
                    </a:moveTo>
                    <a:cubicBezTo>
                      <a:pt x="4778" y="172913"/>
                      <a:pt x="62642" y="678332"/>
                      <a:pt x="843648" y="142056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69257701-8124-4433-999A-5E5F0BEB4D04}"/>
                  </a:ext>
                </a:extLst>
              </p:cNvPr>
              <p:cNvSpPr/>
              <p:nvPr/>
            </p:nvSpPr>
            <p:spPr>
              <a:xfrm rot="20302494">
                <a:off x="10625881" y="1216087"/>
                <a:ext cx="207388" cy="1259250"/>
              </a:xfrm>
              <a:custGeom>
                <a:avLst/>
                <a:gdLst>
                  <a:gd name="connsiteX0" fmla="*/ 0 w 1450109"/>
                  <a:gd name="connsiteY0" fmla="*/ 0 h 2798618"/>
                  <a:gd name="connsiteX1" fmla="*/ 471055 w 1450109"/>
                  <a:gd name="connsiteY1" fmla="*/ 1597891 h 2798618"/>
                  <a:gd name="connsiteX2" fmla="*/ 1450109 w 1450109"/>
                  <a:gd name="connsiteY2" fmla="*/ 2798618 h 2798618"/>
                  <a:gd name="connsiteX0" fmla="*/ 0 w 685665"/>
                  <a:gd name="connsiteY0" fmla="*/ 0 h 1997367"/>
                  <a:gd name="connsiteX1" fmla="*/ 471055 w 685665"/>
                  <a:gd name="connsiteY1" fmla="*/ 1597891 h 1997367"/>
                  <a:gd name="connsiteX2" fmla="*/ 685665 w 685665"/>
                  <a:gd name="connsiteY2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101697 w 253837"/>
                  <a:gd name="connsiteY0" fmla="*/ 0 h 2712280"/>
                  <a:gd name="connsiteX1" fmla="*/ 253837 w 253837"/>
                  <a:gd name="connsiteY1" fmla="*/ 2712279 h 2712280"/>
                  <a:gd name="connsiteX0" fmla="*/ 13101 w 165241"/>
                  <a:gd name="connsiteY0" fmla="*/ 0 h 2712278"/>
                  <a:gd name="connsiteX1" fmla="*/ 165241 w 165241"/>
                  <a:gd name="connsiteY1" fmla="*/ 2712279 h 2712278"/>
                  <a:gd name="connsiteX0" fmla="*/ 75473 w 227613"/>
                  <a:gd name="connsiteY0" fmla="*/ 0 h 2712280"/>
                  <a:gd name="connsiteX1" fmla="*/ 227613 w 227613"/>
                  <a:gd name="connsiteY1" fmla="*/ 2712279 h 2712280"/>
                  <a:gd name="connsiteX0" fmla="*/ 61621 w 254297"/>
                  <a:gd name="connsiteY0" fmla="*/ 0 h 2522301"/>
                  <a:gd name="connsiteX1" fmla="*/ 254297 w 254297"/>
                  <a:gd name="connsiteY1" fmla="*/ 2522301 h 2522301"/>
                  <a:gd name="connsiteX0" fmla="*/ 109337 w 187160"/>
                  <a:gd name="connsiteY0" fmla="*/ 0 h 2028064"/>
                  <a:gd name="connsiteX1" fmla="*/ 187160 w 187160"/>
                  <a:gd name="connsiteY1" fmla="*/ 2028063 h 2028064"/>
                  <a:gd name="connsiteX0" fmla="*/ 72943 w 150766"/>
                  <a:gd name="connsiteY0" fmla="*/ 0 h 2028062"/>
                  <a:gd name="connsiteX1" fmla="*/ 150766 w 150766"/>
                  <a:gd name="connsiteY1" fmla="*/ 2028063 h 2028062"/>
                  <a:gd name="connsiteX0" fmla="*/ 66736 w 144559"/>
                  <a:gd name="connsiteY0" fmla="*/ 0 h 2028064"/>
                  <a:gd name="connsiteX1" fmla="*/ 144559 w 144559"/>
                  <a:gd name="connsiteY1" fmla="*/ 2028063 h 2028064"/>
                  <a:gd name="connsiteX0" fmla="*/ 62416 w 152269"/>
                  <a:gd name="connsiteY0" fmla="*/ 0 h 1920838"/>
                  <a:gd name="connsiteX1" fmla="*/ 152269 w 152269"/>
                  <a:gd name="connsiteY1" fmla="*/ 1920839 h 1920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2269" h="1920838">
                    <a:moveTo>
                      <a:pt x="62416" y="0"/>
                    </a:moveTo>
                    <a:cubicBezTo>
                      <a:pt x="-42487" y="598784"/>
                      <a:pt x="-16872" y="944137"/>
                      <a:pt x="152269" y="192083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B2EEFD9D-158D-49C2-949B-A709563D38A2}"/>
                  </a:ext>
                </a:extLst>
              </p:cNvPr>
              <p:cNvSpPr/>
              <p:nvPr/>
            </p:nvSpPr>
            <p:spPr>
              <a:xfrm rot="20302494">
                <a:off x="11070036" y="2355677"/>
                <a:ext cx="135727" cy="55862"/>
              </a:xfrm>
              <a:custGeom>
                <a:avLst/>
                <a:gdLst>
                  <a:gd name="connsiteX0" fmla="*/ 0 w 1450109"/>
                  <a:gd name="connsiteY0" fmla="*/ 0 h 2798618"/>
                  <a:gd name="connsiteX1" fmla="*/ 471055 w 1450109"/>
                  <a:gd name="connsiteY1" fmla="*/ 1597891 h 2798618"/>
                  <a:gd name="connsiteX2" fmla="*/ 1450109 w 1450109"/>
                  <a:gd name="connsiteY2" fmla="*/ 2798618 h 2798618"/>
                  <a:gd name="connsiteX0" fmla="*/ 0 w 685665"/>
                  <a:gd name="connsiteY0" fmla="*/ 0 h 1997367"/>
                  <a:gd name="connsiteX1" fmla="*/ 471055 w 685665"/>
                  <a:gd name="connsiteY1" fmla="*/ 1597891 h 1997367"/>
                  <a:gd name="connsiteX2" fmla="*/ 685665 w 685665"/>
                  <a:gd name="connsiteY2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0 w 724082"/>
                  <a:gd name="connsiteY0" fmla="*/ 0 h 1551173"/>
                  <a:gd name="connsiteX1" fmla="*/ 724082 w 724082"/>
                  <a:gd name="connsiteY1" fmla="*/ 1551174 h 1551173"/>
                  <a:gd name="connsiteX0" fmla="*/ 0 w 724082"/>
                  <a:gd name="connsiteY0" fmla="*/ 0 h 1551175"/>
                  <a:gd name="connsiteX1" fmla="*/ 724082 w 724082"/>
                  <a:gd name="connsiteY1" fmla="*/ 1551174 h 1551175"/>
                  <a:gd name="connsiteX0" fmla="*/ 0 w 724082"/>
                  <a:gd name="connsiteY0" fmla="*/ 0 h 1551173"/>
                  <a:gd name="connsiteX1" fmla="*/ 724082 w 724082"/>
                  <a:gd name="connsiteY1" fmla="*/ 1551174 h 1551173"/>
                  <a:gd name="connsiteX0" fmla="*/ 0 w 1091762"/>
                  <a:gd name="connsiteY0" fmla="*/ 0 h 1991231"/>
                  <a:gd name="connsiteX1" fmla="*/ 1091762 w 1091762"/>
                  <a:gd name="connsiteY1" fmla="*/ 1991230 h 1991231"/>
                  <a:gd name="connsiteX0" fmla="*/ 0 w 1091762"/>
                  <a:gd name="connsiteY0" fmla="*/ 0 h 1991229"/>
                  <a:gd name="connsiteX1" fmla="*/ 1091762 w 1091762"/>
                  <a:gd name="connsiteY1" fmla="*/ 1991230 h 1991229"/>
                  <a:gd name="connsiteX0" fmla="*/ 0 w 1126174"/>
                  <a:gd name="connsiteY0" fmla="*/ 0 h 2017241"/>
                  <a:gd name="connsiteX1" fmla="*/ 1126174 w 1126174"/>
                  <a:gd name="connsiteY1" fmla="*/ 2017241 h 2017241"/>
                  <a:gd name="connsiteX0" fmla="*/ 0 w 1126174"/>
                  <a:gd name="connsiteY0" fmla="*/ 0 h 2017241"/>
                  <a:gd name="connsiteX1" fmla="*/ 1126174 w 1126174"/>
                  <a:gd name="connsiteY1" fmla="*/ 2017241 h 2017241"/>
                  <a:gd name="connsiteX0" fmla="*/ 0 w 1590725"/>
                  <a:gd name="connsiteY0" fmla="*/ 0 h 829616"/>
                  <a:gd name="connsiteX1" fmla="*/ 1590722 w 1590725"/>
                  <a:gd name="connsiteY1" fmla="*/ 829613 h 829616"/>
                  <a:gd name="connsiteX0" fmla="*/ 0 w 1590725"/>
                  <a:gd name="connsiteY0" fmla="*/ 0 h 829616"/>
                  <a:gd name="connsiteX1" fmla="*/ 1590722 w 1590725"/>
                  <a:gd name="connsiteY1" fmla="*/ 829613 h 829616"/>
                  <a:gd name="connsiteX0" fmla="*/ 1 w 1606206"/>
                  <a:gd name="connsiteY0" fmla="*/ -2 h 740253"/>
                  <a:gd name="connsiteX1" fmla="*/ 1606203 w 1606206"/>
                  <a:gd name="connsiteY1" fmla="*/ 740250 h 740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06206" h="740253">
                    <a:moveTo>
                      <a:pt x="1" y="-2"/>
                    </a:moveTo>
                    <a:cubicBezTo>
                      <a:pt x="4779" y="172911"/>
                      <a:pt x="438559" y="274029"/>
                      <a:pt x="1606203" y="74025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81C3A031-6696-49AD-B936-6F058BEE2E99}"/>
                </a:ext>
              </a:extLst>
            </p:cNvPr>
            <p:cNvCxnSpPr>
              <a:cxnSpLocks/>
            </p:cNvCxnSpPr>
            <p:nvPr/>
          </p:nvCxnSpPr>
          <p:spPr>
            <a:xfrm rot="227678">
              <a:off x="10914042" y="2021871"/>
              <a:ext cx="53851" cy="58075"/>
            </a:xfrm>
            <a:prstGeom prst="line">
              <a:avLst/>
            </a:prstGeom>
            <a:ln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A897714-C250-4E4B-9759-62E27013142A}"/>
                </a:ext>
              </a:extLst>
            </p:cNvPr>
            <p:cNvCxnSpPr>
              <a:cxnSpLocks/>
            </p:cNvCxnSpPr>
            <p:nvPr/>
          </p:nvCxnSpPr>
          <p:spPr>
            <a:xfrm rot="227678" flipH="1" flipV="1">
              <a:off x="10761960" y="2026027"/>
              <a:ext cx="70326" cy="88884"/>
            </a:xfrm>
            <a:prstGeom prst="line">
              <a:avLst/>
            </a:prstGeom>
            <a:ln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E1FF4487-A8FC-4E79-BF70-541056CB3554}"/>
                </a:ext>
              </a:extLst>
            </p:cNvPr>
            <p:cNvCxnSpPr>
              <a:cxnSpLocks/>
            </p:cNvCxnSpPr>
            <p:nvPr/>
          </p:nvCxnSpPr>
          <p:spPr>
            <a:xfrm rot="227678">
              <a:off x="10520385" y="1308503"/>
              <a:ext cx="98480" cy="36197"/>
            </a:xfrm>
            <a:prstGeom prst="line">
              <a:avLst/>
            </a:prstGeom>
            <a:ln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0E3A511D-3CCE-4B63-9E3C-8C60DD4BB11D}"/>
              </a:ext>
            </a:extLst>
          </p:cNvPr>
          <p:cNvGrpSpPr/>
          <p:nvPr/>
        </p:nvGrpSpPr>
        <p:grpSpPr>
          <a:xfrm>
            <a:off x="5561480" y="2372009"/>
            <a:ext cx="283303" cy="554227"/>
            <a:chOff x="10488193" y="1228989"/>
            <a:chExt cx="283303" cy="554227"/>
          </a:xfrm>
        </p:grpSpPr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B5FB3F07-D62F-4E69-8415-5AB6685273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08382" y="1684196"/>
              <a:ext cx="63114" cy="55846"/>
            </a:xfrm>
            <a:prstGeom prst="line">
              <a:avLst/>
            </a:prstGeom>
            <a:ln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2FEF520E-0C0C-4247-83CC-1B6C7B75B921}"/>
                </a:ext>
              </a:extLst>
            </p:cNvPr>
            <p:cNvGrpSpPr/>
            <p:nvPr/>
          </p:nvGrpSpPr>
          <p:grpSpPr>
            <a:xfrm>
              <a:off x="10488193" y="1228989"/>
              <a:ext cx="247135" cy="554227"/>
              <a:chOff x="10488193" y="1228989"/>
              <a:chExt cx="247135" cy="554227"/>
            </a:xfrm>
          </p:grpSpPr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40E1D5EF-8455-46BD-8EA9-F2DE7F679660}"/>
                  </a:ext>
                </a:extLst>
              </p:cNvPr>
              <p:cNvSpPr/>
              <p:nvPr/>
            </p:nvSpPr>
            <p:spPr>
              <a:xfrm rot="20302494">
                <a:off x="10678382" y="1340389"/>
                <a:ext cx="56946" cy="349512"/>
              </a:xfrm>
              <a:custGeom>
                <a:avLst/>
                <a:gdLst>
                  <a:gd name="connsiteX0" fmla="*/ 0 w 1450109"/>
                  <a:gd name="connsiteY0" fmla="*/ 0 h 2798618"/>
                  <a:gd name="connsiteX1" fmla="*/ 471055 w 1450109"/>
                  <a:gd name="connsiteY1" fmla="*/ 1597891 h 2798618"/>
                  <a:gd name="connsiteX2" fmla="*/ 1450109 w 1450109"/>
                  <a:gd name="connsiteY2" fmla="*/ 2798618 h 2798618"/>
                  <a:gd name="connsiteX0" fmla="*/ 0 w 685665"/>
                  <a:gd name="connsiteY0" fmla="*/ 0 h 1997367"/>
                  <a:gd name="connsiteX1" fmla="*/ 471055 w 685665"/>
                  <a:gd name="connsiteY1" fmla="*/ 1597891 h 1997367"/>
                  <a:gd name="connsiteX2" fmla="*/ 685665 w 685665"/>
                  <a:gd name="connsiteY2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101697 w 253837"/>
                  <a:gd name="connsiteY0" fmla="*/ 0 h 2712280"/>
                  <a:gd name="connsiteX1" fmla="*/ 253837 w 253837"/>
                  <a:gd name="connsiteY1" fmla="*/ 2712279 h 2712280"/>
                  <a:gd name="connsiteX0" fmla="*/ 13101 w 165241"/>
                  <a:gd name="connsiteY0" fmla="*/ 0 h 2712278"/>
                  <a:gd name="connsiteX1" fmla="*/ 165241 w 165241"/>
                  <a:gd name="connsiteY1" fmla="*/ 2712279 h 2712278"/>
                  <a:gd name="connsiteX0" fmla="*/ 75473 w 227613"/>
                  <a:gd name="connsiteY0" fmla="*/ 0 h 2712280"/>
                  <a:gd name="connsiteX1" fmla="*/ 227613 w 227613"/>
                  <a:gd name="connsiteY1" fmla="*/ 2712279 h 2712280"/>
                  <a:gd name="connsiteX0" fmla="*/ 47157 w 296725"/>
                  <a:gd name="connsiteY0" fmla="*/ 0 h 2931541"/>
                  <a:gd name="connsiteX1" fmla="*/ 296725 w 296725"/>
                  <a:gd name="connsiteY1" fmla="*/ 2931542 h 2931541"/>
                  <a:gd name="connsiteX0" fmla="*/ 84086 w 214861"/>
                  <a:gd name="connsiteY0" fmla="*/ 0 h 2339821"/>
                  <a:gd name="connsiteX1" fmla="*/ 214861 w 214861"/>
                  <a:gd name="connsiteY1" fmla="*/ 2339821 h 2339821"/>
                  <a:gd name="connsiteX0" fmla="*/ 59570 w 190345"/>
                  <a:gd name="connsiteY0" fmla="*/ 0 h 2339821"/>
                  <a:gd name="connsiteX1" fmla="*/ 190345 w 190345"/>
                  <a:gd name="connsiteY1" fmla="*/ 2339821 h 2339821"/>
                  <a:gd name="connsiteX0" fmla="*/ 54610 w 202330"/>
                  <a:gd name="connsiteY0" fmla="*/ 0 h 2247271"/>
                  <a:gd name="connsiteX1" fmla="*/ 202330 w 202330"/>
                  <a:gd name="connsiteY1" fmla="*/ 2247271 h 2247271"/>
                  <a:gd name="connsiteX0" fmla="*/ 33629 w 181349"/>
                  <a:gd name="connsiteY0" fmla="*/ 0 h 2247271"/>
                  <a:gd name="connsiteX1" fmla="*/ 181349 w 181349"/>
                  <a:gd name="connsiteY1" fmla="*/ 2247271 h 2247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1349" h="2247271">
                    <a:moveTo>
                      <a:pt x="33629" y="0"/>
                    </a:moveTo>
                    <a:cubicBezTo>
                      <a:pt x="-24000" y="674138"/>
                      <a:pt x="-26636" y="1143252"/>
                      <a:pt x="181349" y="224727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81C88595-1E27-4AD5-B8A4-2822DDE5B4DE}"/>
                  </a:ext>
                </a:extLst>
              </p:cNvPr>
              <p:cNvSpPr/>
              <p:nvPr/>
            </p:nvSpPr>
            <p:spPr>
              <a:xfrm rot="20302494">
                <a:off x="10488193" y="1228989"/>
                <a:ext cx="119767" cy="155491"/>
              </a:xfrm>
              <a:custGeom>
                <a:avLst/>
                <a:gdLst>
                  <a:gd name="connsiteX0" fmla="*/ 0 w 1450109"/>
                  <a:gd name="connsiteY0" fmla="*/ 0 h 2798618"/>
                  <a:gd name="connsiteX1" fmla="*/ 471055 w 1450109"/>
                  <a:gd name="connsiteY1" fmla="*/ 1597891 h 2798618"/>
                  <a:gd name="connsiteX2" fmla="*/ 1450109 w 1450109"/>
                  <a:gd name="connsiteY2" fmla="*/ 2798618 h 2798618"/>
                  <a:gd name="connsiteX0" fmla="*/ 0 w 685665"/>
                  <a:gd name="connsiteY0" fmla="*/ 0 h 1997367"/>
                  <a:gd name="connsiteX1" fmla="*/ 471055 w 685665"/>
                  <a:gd name="connsiteY1" fmla="*/ 1597891 h 1997367"/>
                  <a:gd name="connsiteX2" fmla="*/ 685665 w 685665"/>
                  <a:gd name="connsiteY2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0 w 724082"/>
                  <a:gd name="connsiteY0" fmla="*/ 0 h 1551173"/>
                  <a:gd name="connsiteX1" fmla="*/ 724082 w 724082"/>
                  <a:gd name="connsiteY1" fmla="*/ 1551174 h 1551173"/>
                  <a:gd name="connsiteX0" fmla="*/ 0 w 724082"/>
                  <a:gd name="connsiteY0" fmla="*/ 0 h 1551175"/>
                  <a:gd name="connsiteX1" fmla="*/ 724082 w 724082"/>
                  <a:gd name="connsiteY1" fmla="*/ 1551174 h 1551175"/>
                  <a:gd name="connsiteX0" fmla="*/ 0 w 724082"/>
                  <a:gd name="connsiteY0" fmla="*/ 0 h 1551173"/>
                  <a:gd name="connsiteX1" fmla="*/ 724082 w 724082"/>
                  <a:gd name="connsiteY1" fmla="*/ 1551174 h 1551173"/>
                  <a:gd name="connsiteX0" fmla="*/ 0 w 1091762"/>
                  <a:gd name="connsiteY0" fmla="*/ 0 h 1991231"/>
                  <a:gd name="connsiteX1" fmla="*/ 1091762 w 1091762"/>
                  <a:gd name="connsiteY1" fmla="*/ 1991230 h 1991231"/>
                  <a:gd name="connsiteX0" fmla="*/ 0 w 1091762"/>
                  <a:gd name="connsiteY0" fmla="*/ 0 h 1991229"/>
                  <a:gd name="connsiteX1" fmla="*/ 1091762 w 1091762"/>
                  <a:gd name="connsiteY1" fmla="*/ 1991230 h 1991229"/>
                  <a:gd name="connsiteX0" fmla="*/ 0 w 1126174"/>
                  <a:gd name="connsiteY0" fmla="*/ 0 h 2017241"/>
                  <a:gd name="connsiteX1" fmla="*/ 1126174 w 1126174"/>
                  <a:gd name="connsiteY1" fmla="*/ 2017241 h 2017241"/>
                  <a:gd name="connsiteX0" fmla="*/ 0 w 1126174"/>
                  <a:gd name="connsiteY0" fmla="*/ 0 h 2017241"/>
                  <a:gd name="connsiteX1" fmla="*/ 1126174 w 1126174"/>
                  <a:gd name="connsiteY1" fmla="*/ 2017241 h 2017241"/>
                  <a:gd name="connsiteX0" fmla="*/ 0 w 843646"/>
                  <a:gd name="connsiteY0" fmla="*/ 0 h 1420564"/>
                  <a:gd name="connsiteX1" fmla="*/ 843648 w 843646"/>
                  <a:gd name="connsiteY1" fmla="*/ 1420562 h 1420564"/>
                  <a:gd name="connsiteX0" fmla="*/ 0 w 843646"/>
                  <a:gd name="connsiteY0" fmla="*/ 0 h 1420564"/>
                  <a:gd name="connsiteX1" fmla="*/ 843648 w 843646"/>
                  <a:gd name="connsiteY1" fmla="*/ 1420562 h 1420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43646" h="1420564">
                    <a:moveTo>
                      <a:pt x="0" y="0"/>
                    </a:moveTo>
                    <a:cubicBezTo>
                      <a:pt x="4778" y="172913"/>
                      <a:pt x="62642" y="678332"/>
                      <a:pt x="843648" y="142056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EA4F3175-03C4-4B3B-A9A1-E4C10D8FF72E}"/>
                  </a:ext>
                </a:extLst>
              </p:cNvPr>
              <p:cNvSpPr/>
              <p:nvPr/>
            </p:nvSpPr>
            <p:spPr>
              <a:xfrm rot="20302494">
                <a:off x="10530377" y="1233903"/>
                <a:ext cx="85957" cy="549313"/>
              </a:xfrm>
              <a:custGeom>
                <a:avLst/>
                <a:gdLst>
                  <a:gd name="connsiteX0" fmla="*/ 0 w 1450109"/>
                  <a:gd name="connsiteY0" fmla="*/ 0 h 2798618"/>
                  <a:gd name="connsiteX1" fmla="*/ 471055 w 1450109"/>
                  <a:gd name="connsiteY1" fmla="*/ 1597891 h 2798618"/>
                  <a:gd name="connsiteX2" fmla="*/ 1450109 w 1450109"/>
                  <a:gd name="connsiteY2" fmla="*/ 2798618 h 2798618"/>
                  <a:gd name="connsiteX0" fmla="*/ 0 w 685665"/>
                  <a:gd name="connsiteY0" fmla="*/ 0 h 1997367"/>
                  <a:gd name="connsiteX1" fmla="*/ 471055 w 685665"/>
                  <a:gd name="connsiteY1" fmla="*/ 1597891 h 1997367"/>
                  <a:gd name="connsiteX2" fmla="*/ 685665 w 685665"/>
                  <a:gd name="connsiteY2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101697 w 253837"/>
                  <a:gd name="connsiteY0" fmla="*/ 0 h 2712280"/>
                  <a:gd name="connsiteX1" fmla="*/ 253837 w 253837"/>
                  <a:gd name="connsiteY1" fmla="*/ 2712279 h 2712280"/>
                  <a:gd name="connsiteX0" fmla="*/ 13101 w 165241"/>
                  <a:gd name="connsiteY0" fmla="*/ 0 h 2712278"/>
                  <a:gd name="connsiteX1" fmla="*/ 165241 w 165241"/>
                  <a:gd name="connsiteY1" fmla="*/ 2712279 h 2712278"/>
                  <a:gd name="connsiteX0" fmla="*/ 75473 w 227613"/>
                  <a:gd name="connsiteY0" fmla="*/ 0 h 2712280"/>
                  <a:gd name="connsiteX1" fmla="*/ 227613 w 227613"/>
                  <a:gd name="connsiteY1" fmla="*/ 2712279 h 2712280"/>
                  <a:gd name="connsiteX0" fmla="*/ 61621 w 254297"/>
                  <a:gd name="connsiteY0" fmla="*/ 0 h 2522301"/>
                  <a:gd name="connsiteX1" fmla="*/ 254297 w 254297"/>
                  <a:gd name="connsiteY1" fmla="*/ 2522301 h 2522301"/>
                  <a:gd name="connsiteX0" fmla="*/ 109337 w 187160"/>
                  <a:gd name="connsiteY0" fmla="*/ 0 h 2028064"/>
                  <a:gd name="connsiteX1" fmla="*/ 187160 w 187160"/>
                  <a:gd name="connsiteY1" fmla="*/ 2028063 h 2028064"/>
                  <a:gd name="connsiteX0" fmla="*/ 72943 w 150766"/>
                  <a:gd name="connsiteY0" fmla="*/ 0 h 2028062"/>
                  <a:gd name="connsiteX1" fmla="*/ 150766 w 150766"/>
                  <a:gd name="connsiteY1" fmla="*/ 2028063 h 2028062"/>
                  <a:gd name="connsiteX0" fmla="*/ 66736 w 144559"/>
                  <a:gd name="connsiteY0" fmla="*/ 0 h 2028064"/>
                  <a:gd name="connsiteX1" fmla="*/ 144559 w 144559"/>
                  <a:gd name="connsiteY1" fmla="*/ 2028063 h 2028064"/>
                  <a:gd name="connsiteX0" fmla="*/ 62416 w 152269"/>
                  <a:gd name="connsiteY0" fmla="*/ 0 h 1920838"/>
                  <a:gd name="connsiteX1" fmla="*/ 152269 w 152269"/>
                  <a:gd name="connsiteY1" fmla="*/ 1920839 h 1920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2269" h="1920838">
                    <a:moveTo>
                      <a:pt x="62416" y="0"/>
                    </a:moveTo>
                    <a:cubicBezTo>
                      <a:pt x="-42487" y="598784"/>
                      <a:pt x="-16872" y="944137"/>
                      <a:pt x="152269" y="192083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BB79ED76-1A05-4143-A8AC-3DC2098FE8CE}"/>
                </a:ext>
              </a:extLst>
            </p:cNvPr>
            <p:cNvCxnSpPr>
              <a:cxnSpLocks/>
            </p:cNvCxnSpPr>
            <p:nvPr/>
          </p:nvCxnSpPr>
          <p:spPr>
            <a:xfrm>
              <a:off x="10669527" y="1490477"/>
              <a:ext cx="41337" cy="67226"/>
            </a:xfrm>
            <a:prstGeom prst="line">
              <a:avLst/>
            </a:prstGeom>
            <a:ln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2E211651-B3A7-40CE-AAB9-2B31CACD9DF2}"/>
                </a:ext>
              </a:extLst>
            </p:cNvPr>
            <p:cNvCxnSpPr>
              <a:cxnSpLocks/>
            </p:cNvCxnSpPr>
            <p:nvPr/>
          </p:nvCxnSpPr>
          <p:spPr>
            <a:xfrm rot="227678" flipH="1" flipV="1">
              <a:off x="10533297" y="1513908"/>
              <a:ext cx="70326" cy="88884"/>
            </a:xfrm>
            <a:prstGeom prst="line">
              <a:avLst/>
            </a:prstGeom>
            <a:ln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EB53B614-5528-4EF0-9588-0A9FB30BE95A}"/>
                </a:ext>
              </a:extLst>
            </p:cNvPr>
            <p:cNvCxnSpPr>
              <a:cxnSpLocks/>
            </p:cNvCxnSpPr>
            <p:nvPr/>
          </p:nvCxnSpPr>
          <p:spPr>
            <a:xfrm rot="227678">
              <a:off x="10503896" y="1308955"/>
              <a:ext cx="98480" cy="36197"/>
            </a:xfrm>
            <a:prstGeom prst="line">
              <a:avLst/>
            </a:prstGeom>
            <a:ln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3" name="Freeform: Shape 212">
            <a:extLst>
              <a:ext uri="{FF2B5EF4-FFF2-40B4-BE49-F238E27FC236}">
                <a16:creationId xmlns:a16="http://schemas.microsoft.com/office/drawing/2014/main" id="{3C4A21BF-2424-4BE2-80A1-02FAB2A65FF7}"/>
              </a:ext>
            </a:extLst>
          </p:cNvPr>
          <p:cNvSpPr/>
          <p:nvPr/>
        </p:nvSpPr>
        <p:spPr>
          <a:xfrm rot="7337053">
            <a:off x="5765343" y="2826227"/>
            <a:ext cx="118484" cy="45719"/>
          </a:xfrm>
          <a:custGeom>
            <a:avLst/>
            <a:gdLst>
              <a:gd name="connsiteX0" fmla="*/ 0 w 1450109"/>
              <a:gd name="connsiteY0" fmla="*/ 0 h 2798618"/>
              <a:gd name="connsiteX1" fmla="*/ 471055 w 1450109"/>
              <a:gd name="connsiteY1" fmla="*/ 1597891 h 2798618"/>
              <a:gd name="connsiteX2" fmla="*/ 1450109 w 1450109"/>
              <a:gd name="connsiteY2" fmla="*/ 2798618 h 2798618"/>
              <a:gd name="connsiteX0" fmla="*/ 0 w 685665"/>
              <a:gd name="connsiteY0" fmla="*/ 0 h 1997367"/>
              <a:gd name="connsiteX1" fmla="*/ 471055 w 685665"/>
              <a:gd name="connsiteY1" fmla="*/ 1597891 h 1997367"/>
              <a:gd name="connsiteX2" fmla="*/ 685665 w 685665"/>
              <a:gd name="connsiteY2" fmla="*/ 1997367 h 1997367"/>
              <a:gd name="connsiteX0" fmla="*/ 0 w 685665"/>
              <a:gd name="connsiteY0" fmla="*/ 0 h 1997367"/>
              <a:gd name="connsiteX1" fmla="*/ 685665 w 685665"/>
              <a:gd name="connsiteY1" fmla="*/ 1997367 h 1997367"/>
              <a:gd name="connsiteX0" fmla="*/ 0 w 685665"/>
              <a:gd name="connsiteY0" fmla="*/ 0 h 1997367"/>
              <a:gd name="connsiteX1" fmla="*/ 685665 w 685665"/>
              <a:gd name="connsiteY1" fmla="*/ 1997367 h 1997367"/>
              <a:gd name="connsiteX0" fmla="*/ 0 w 685665"/>
              <a:gd name="connsiteY0" fmla="*/ 0 h 1997367"/>
              <a:gd name="connsiteX1" fmla="*/ 685665 w 685665"/>
              <a:gd name="connsiteY1" fmla="*/ 1997367 h 1997367"/>
              <a:gd name="connsiteX0" fmla="*/ 0 w 685665"/>
              <a:gd name="connsiteY0" fmla="*/ 0 h 1997367"/>
              <a:gd name="connsiteX1" fmla="*/ 685665 w 685665"/>
              <a:gd name="connsiteY1" fmla="*/ 1997367 h 1997367"/>
              <a:gd name="connsiteX0" fmla="*/ 0 w 724082"/>
              <a:gd name="connsiteY0" fmla="*/ 0 h 1551173"/>
              <a:gd name="connsiteX1" fmla="*/ 724082 w 724082"/>
              <a:gd name="connsiteY1" fmla="*/ 1551174 h 1551173"/>
              <a:gd name="connsiteX0" fmla="*/ 0 w 724082"/>
              <a:gd name="connsiteY0" fmla="*/ 0 h 1551175"/>
              <a:gd name="connsiteX1" fmla="*/ 724082 w 724082"/>
              <a:gd name="connsiteY1" fmla="*/ 1551174 h 1551175"/>
              <a:gd name="connsiteX0" fmla="*/ 0 w 724082"/>
              <a:gd name="connsiteY0" fmla="*/ 0 h 1551173"/>
              <a:gd name="connsiteX1" fmla="*/ 724082 w 724082"/>
              <a:gd name="connsiteY1" fmla="*/ 1551174 h 1551173"/>
              <a:gd name="connsiteX0" fmla="*/ 0 w 1091762"/>
              <a:gd name="connsiteY0" fmla="*/ 0 h 1991231"/>
              <a:gd name="connsiteX1" fmla="*/ 1091762 w 1091762"/>
              <a:gd name="connsiteY1" fmla="*/ 1991230 h 1991231"/>
              <a:gd name="connsiteX0" fmla="*/ 0 w 1091762"/>
              <a:gd name="connsiteY0" fmla="*/ 0 h 1991229"/>
              <a:gd name="connsiteX1" fmla="*/ 1091762 w 1091762"/>
              <a:gd name="connsiteY1" fmla="*/ 1991230 h 1991229"/>
              <a:gd name="connsiteX0" fmla="*/ 0 w 1126174"/>
              <a:gd name="connsiteY0" fmla="*/ 0 h 2017241"/>
              <a:gd name="connsiteX1" fmla="*/ 1126174 w 1126174"/>
              <a:gd name="connsiteY1" fmla="*/ 2017241 h 2017241"/>
              <a:gd name="connsiteX0" fmla="*/ 0 w 1126174"/>
              <a:gd name="connsiteY0" fmla="*/ 0 h 2017241"/>
              <a:gd name="connsiteX1" fmla="*/ 1126174 w 1126174"/>
              <a:gd name="connsiteY1" fmla="*/ 2017241 h 2017241"/>
              <a:gd name="connsiteX0" fmla="*/ 0 w 843646"/>
              <a:gd name="connsiteY0" fmla="*/ 0 h 1420564"/>
              <a:gd name="connsiteX1" fmla="*/ 843648 w 843646"/>
              <a:gd name="connsiteY1" fmla="*/ 1420562 h 1420564"/>
              <a:gd name="connsiteX0" fmla="*/ 0 w 843646"/>
              <a:gd name="connsiteY0" fmla="*/ 0 h 1420564"/>
              <a:gd name="connsiteX1" fmla="*/ 843648 w 843646"/>
              <a:gd name="connsiteY1" fmla="*/ 1420562 h 1420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3646" h="1420564">
                <a:moveTo>
                  <a:pt x="0" y="0"/>
                </a:moveTo>
                <a:cubicBezTo>
                  <a:pt x="4778" y="172913"/>
                  <a:pt x="62642" y="678332"/>
                  <a:pt x="843648" y="142056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2332E7F-5249-4F1D-B654-D51F537C2BDA}"/>
              </a:ext>
            </a:extLst>
          </p:cNvPr>
          <p:cNvGrpSpPr/>
          <p:nvPr/>
        </p:nvGrpSpPr>
        <p:grpSpPr>
          <a:xfrm>
            <a:off x="1273484" y="1098172"/>
            <a:ext cx="1812110" cy="2030388"/>
            <a:chOff x="9955383" y="1025788"/>
            <a:chExt cx="1812110" cy="2030388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C4070098-348D-40D7-8FC1-11A367D44A5A}"/>
                </a:ext>
              </a:extLst>
            </p:cNvPr>
            <p:cNvGrpSpPr/>
            <p:nvPr/>
          </p:nvGrpSpPr>
          <p:grpSpPr>
            <a:xfrm>
              <a:off x="9955383" y="1025788"/>
              <a:ext cx="1812110" cy="2030388"/>
              <a:chOff x="9297275" y="2359691"/>
              <a:chExt cx="1812110" cy="2030388"/>
            </a:xfrm>
          </p:grpSpPr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789E2AB-64DE-486C-89FD-0B567863A4DA}"/>
                  </a:ext>
                </a:extLst>
              </p:cNvPr>
              <p:cNvSpPr/>
              <p:nvPr/>
            </p:nvSpPr>
            <p:spPr>
              <a:xfrm rot="20074816">
                <a:off x="9412668" y="2736663"/>
                <a:ext cx="261098" cy="1653416"/>
              </a:xfrm>
              <a:custGeom>
                <a:avLst/>
                <a:gdLst>
                  <a:gd name="connsiteX0" fmla="*/ 0 w 1450109"/>
                  <a:gd name="connsiteY0" fmla="*/ 0 h 2798618"/>
                  <a:gd name="connsiteX1" fmla="*/ 471055 w 1450109"/>
                  <a:gd name="connsiteY1" fmla="*/ 1597891 h 2798618"/>
                  <a:gd name="connsiteX2" fmla="*/ 1450109 w 1450109"/>
                  <a:gd name="connsiteY2" fmla="*/ 2798618 h 2798618"/>
                  <a:gd name="connsiteX0" fmla="*/ 0 w 685665"/>
                  <a:gd name="connsiteY0" fmla="*/ 0 h 1997367"/>
                  <a:gd name="connsiteX1" fmla="*/ 471055 w 685665"/>
                  <a:gd name="connsiteY1" fmla="*/ 1597891 h 1997367"/>
                  <a:gd name="connsiteX2" fmla="*/ 685665 w 685665"/>
                  <a:gd name="connsiteY2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101697 w 253837"/>
                  <a:gd name="connsiteY0" fmla="*/ 0 h 2712280"/>
                  <a:gd name="connsiteX1" fmla="*/ 253837 w 253837"/>
                  <a:gd name="connsiteY1" fmla="*/ 2712279 h 2712280"/>
                  <a:gd name="connsiteX0" fmla="*/ 13101 w 165241"/>
                  <a:gd name="connsiteY0" fmla="*/ 0 h 2712278"/>
                  <a:gd name="connsiteX1" fmla="*/ 165241 w 165241"/>
                  <a:gd name="connsiteY1" fmla="*/ 2712279 h 2712278"/>
                  <a:gd name="connsiteX0" fmla="*/ 75473 w 227613"/>
                  <a:gd name="connsiteY0" fmla="*/ 0 h 2712280"/>
                  <a:gd name="connsiteX1" fmla="*/ 227613 w 227613"/>
                  <a:gd name="connsiteY1" fmla="*/ 2712279 h 2712280"/>
                  <a:gd name="connsiteX0" fmla="*/ 84932 w 213727"/>
                  <a:gd name="connsiteY0" fmla="*/ 0 h 2786799"/>
                  <a:gd name="connsiteX1" fmla="*/ 213727 w 213727"/>
                  <a:gd name="connsiteY1" fmla="*/ 2786800 h 2786799"/>
                  <a:gd name="connsiteX0" fmla="*/ 284128 w 284129"/>
                  <a:gd name="connsiteY0" fmla="*/ 0 h 2377214"/>
                  <a:gd name="connsiteX1" fmla="*/ 110864 w 284129"/>
                  <a:gd name="connsiteY1" fmla="*/ 2377214 h 2377214"/>
                  <a:gd name="connsiteX0" fmla="*/ 173264 w 173264"/>
                  <a:gd name="connsiteY0" fmla="*/ 0 h 2377214"/>
                  <a:gd name="connsiteX1" fmla="*/ 0 w 173264"/>
                  <a:gd name="connsiteY1" fmla="*/ 2377214 h 2377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3264" h="2377214">
                    <a:moveTo>
                      <a:pt x="173264" y="0"/>
                    </a:moveTo>
                    <a:cubicBezTo>
                      <a:pt x="68361" y="598784"/>
                      <a:pt x="118886" y="1444705"/>
                      <a:pt x="0" y="2377214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B55B1173-7178-4C0C-A4B7-FD83FA19737B}"/>
                  </a:ext>
                </a:extLst>
              </p:cNvPr>
              <p:cNvSpPr/>
              <p:nvPr/>
            </p:nvSpPr>
            <p:spPr>
              <a:xfrm rot="19683331">
                <a:off x="10548558" y="2359691"/>
                <a:ext cx="304483" cy="1984875"/>
              </a:xfrm>
              <a:custGeom>
                <a:avLst/>
                <a:gdLst>
                  <a:gd name="connsiteX0" fmla="*/ 0 w 1450109"/>
                  <a:gd name="connsiteY0" fmla="*/ 0 h 2798618"/>
                  <a:gd name="connsiteX1" fmla="*/ 471055 w 1450109"/>
                  <a:gd name="connsiteY1" fmla="*/ 1597891 h 2798618"/>
                  <a:gd name="connsiteX2" fmla="*/ 1450109 w 1450109"/>
                  <a:gd name="connsiteY2" fmla="*/ 2798618 h 2798618"/>
                  <a:gd name="connsiteX0" fmla="*/ 0 w 685665"/>
                  <a:gd name="connsiteY0" fmla="*/ 0 h 1997367"/>
                  <a:gd name="connsiteX1" fmla="*/ 471055 w 685665"/>
                  <a:gd name="connsiteY1" fmla="*/ 1597891 h 1997367"/>
                  <a:gd name="connsiteX2" fmla="*/ 685665 w 685665"/>
                  <a:gd name="connsiteY2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101697 w 253837"/>
                  <a:gd name="connsiteY0" fmla="*/ 0 h 2712280"/>
                  <a:gd name="connsiteX1" fmla="*/ 253837 w 253837"/>
                  <a:gd name="connsiteY1" fmla="*/ 2712279 h 2712280"/>
                  <a:gd name="connsiteX0" fmla="*/ 13101 w 165241"/>
                  <a:gd name="connsiteY0" fmla="*/ 0 h 2712278"/>
                  <a:gd name="connsiteX1" fmla="*/ 165241 w 165241"/>
                  <a:gd name="connsiteY1" fmla="*/ 2712279 h 2712278"/>
                  <a:gd name="connsiteX0" fmla="*/ 75473 w 227613"/>
                  <a:gd name="connsiteY0" fmla="*/ 0 h 2712280"/>
                  <a:gd name="connsiteX1" fmla="*/ 227613 w 227613"/>
                  <a:gd name="connsiteY1" fmla="*/ 2712279 h 2712280"/>
                  <a:gd name="connsiteX0" fmla="*/ 61621 w 254297"/>
                  <a:gd name="connsiteY0" fmla="*/ 0 h 2522301"/>
                  <a:gd name="connsiteX1" fmla="*/ 254297 w 254297"/>
                  <a:gd name="connsiteY1" fmla="*/ 2522301 h 2522301"/>
                  <a:gd name="connsiteX0" fmla="*/ 82066 w 217652"/>
                  <a:gd name="connsiteY0" fmla="*/ 0 h 2339732"/>
                  <a:gd name="connsiteX1" fmla="*/ 217652 w 217652"/>
                  <a:gd name="connsiteY1" fmla="*/ 2339732 h 2339732"/>
                  <a:gd name="connsiteX0" fmla="*/ 79934 w 220724"/>
                  <a:gd name="connsiteY0" fmla="*/ -1 h 2321139"/>
                  <a:gd name="connsiteX1" fmla="*/ 220724 w 220724"/>
                  <a:gd name="connsiteY1" fmla="*/ 2321139 h 2321139"/>
                  <a:gd name="connsiteX0" fmla="*/ 228435 w 228435"/>
                  <a:gd name="connsiteY0" fmla="*/ 0 h 2929124"/>
                  <a:gd name="connsiteX1" fmla="*/ 125801 w 228435"/>
                  <a:gd name="connsiteY1" fmla="*/ 2929124 h 2929124"/>
                  <a:gd name="connsiteX0" fmla="*/ 102634 w 102634"/>
                  <a:gd name="connsiteY0" fmla="*/ 0 h 2929124"/>
                  <a:gd name="connsiteX1" fmla="*/ 0 w 102634"/>
                  <a:gd name="connsiteY1" fmla="*/ 2929124 h 2929124"/>
                  <a:gd name="connsiteX0" fmla="*/ 32544 w 63886"/>
                  <a:gd name="connsiteY0" fmla="*/ 0 h 2970390"/>
                  <a:gd name="connsiteX1" fmla="*/ 49265 w 63886"/>
                  <a:gd name="connsiteY1" fmla="*/ 2970390 h 2970390"/>
                  <a:gd name="connsiteX0" fmla="*/ 17469 w 140714"/>
                  <a:gd name="connsiteY0" fmla="*/ 0 h 2970390"/>
                  <a:gd name="connsiteX1" fmla="*/ 34190 w 140714"/>
                  <a:gd name="connsiteY1" fmla="*/ 2970390 h 2970390"/>
                  <a:gd name="connsiteX0" fmla="*/ 0 w 202751"/>
                  <a:gd name="connsiteY0" fmla="*/ 0 h 2970390"/>
                  <a:gd name="connsiteX1" fmla="*/ 16721 w 202751"/>
                  <a:gd name="connsiteY1" fmla="*/ 2970390 h 2970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2751" h="2970390">
                    <a:moveTo>
                      <a:pt x="0" y="0"/>
                    </a:moveTo>
                    <a:cubicBezTo>
                      <a:pt x="220511" y="629233"/>
                      <a:pt x="309253" y="2283760"/>
                      <a:pt x="16721" y="297039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50083B22-9B3D-45CD-96B7-5C055EBD7929}"/>
                  </a:ext>
                </a:extLst>
              </p:cNvPr>
              <p:cNvSpPr/>
              <p:nvPr/>
            </p:nvSpPr>
            <p:spPr>
              <a:xfrm rot="16200000">
                <a:off x="10192928" y="3454215"/>
                <a:ext cx="496523" cy="1336390"/>
              </a:xfrm>
              <a:custGeom>
                <a:avLst/>
                <a:gdLst>
                  <a:gd name="connsiteX0" fmla="*/ 0 w 1450109"/>
                  <a:gd name="connsiteY0" fmla="*/ 0 h 2798618"/>
                  <a:gd name="connsiteX1" fmla="*/ 471055 w 1450109"/>
                  <a:gd name="connsiteY1" fmla="*/ 1597891 h 2798618"/>
                  <a:gd name="connsiteX2" fmla="*/ 1450109 w 1450109"/>
                  <a:gd name="connsiteY2" fmla="*/ 2798618 h 2798618"/>
                  <a:gd name="connsiteX0" fmla="*/ 0 w 685665"/>
                  <a:gd name="connsiteY0" fmla="*/ 0 h 1997367"/>
                  <a:gd name="connsiteX1" fmla="*/ 471055 w 685665"/>
                  <a:gd name="connsiteY1" fmla="*/ 1597891 h 1997367"/>
                  <a:gd name="connsiteX2" fmla="*/ 685665 w 685665"/>
                  <a:gd name="connsiteY2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101697 w 253837"/>
                  <a:gd name="connsiteY0" fmla="*/ 0 h 2712280"/>
                  <a:gd name="connsiteX1" fmla="*/ 253837 w 253837"/>
                  <a:gd name="connsiteY1" fmla="*/ 2712279 h 2712280"/>
                  <a:gd name="connsiteX0" fmla="*/ 13101 w 165241"/>
                  <a:gd name="connsiteY0" fmla="*/ 0 h 2712278"/>
                  <a:gd name="connsiteX1" fmla="*/ 165241 w 165241"/>
                  <a:gd name="connsiteY1" fmla="*/ 2712279 h 2712278"/>
                  <a:gd name="connsiteX0" fmla="*/ 75473 w 227613"/>
                  <a:gd name="connsiteY0" fmla="*/ 0 h 2712280"/>
                  <a:gd name="connsiteX1" fmla="*/ 227613 w 227613"/>
                  <a:gd name="connsiteY1" fmla="*/ 2712279 h 2712280"/>
                  <a:gd name="connsiteX0" fmla="*/ 100427 w 195680"/>
                  <a:gd name="connsiteY0" fmla="*/ 0 h 1130545"/>
                  <a:gd name="connsiteX1" fmla="*/ 195680 w 195680"/>
                  <a:gd name="connsiteY1" fmla="*/ 1130545 h 1130545"/>
                  <a:gd name="connsiteX0" fmla="*/ 41228 w 136481"/>
                  <a:gd name="connsiteY0" fmla="*/ 0 h 1130545"/>
                  <a:gd name="connsiteX1" fmla="*/ 136481 w 136481"/>
                  <a:gd name="connsiteY1" fmla="*/ 1130545 h 1130545"/>
                  <a:gd name="connsiteX0" fmla="*/ 38929 w 146823"/>
                  <a:gd name="connsiteY0" fmla="*/ 0 h 1147667"/>
                  <a:gd name="connsiteX1" fmla="*/ 146823 w 146823"/>
                  <a:gd name="connsiteY1" fmla="*/ 1147667 h 1147667"/>
                  <a:gd name="connsiteX0" fmla="*/ 38929 w 146823"/>
                  <a:gd name="connsiteY0" fmla="*/ 0 h 1154511"/>
                  <a:gd name="connsiteX1" fmla="*/ 146823 w 146823"/>
                  <a:gd name="connsiteY1" fmla="*/ 1154511 h 1154511"/>
                  <a:gd name="connsiteX0" fmla="*/ 18315 w 126209"/>
                  <a:gd name="connsiteY0" fmla="*/ 0 h 1154511"/>
                  <a:gd name="connsiteX1" fmla="*/ 126209 w 126209"/>
                  <a:gd name="connsiteY1" fmla="*/ 1154511 h 1154511"/>
                  <a:gd name="connsiteX0" fmla="*/ 24004 w 98188"/>
                  <a:gd name="connsiteY0" fmla="*/ 0 h 1921408"/>
                  <a:gd name="connsiteX1" fmla="*/ 98188 w 98188"/>
                  <a:gd name="connsiteY1" fmla="*/ 1921408 h 1921408"/>
                  <a:gd name="connsiteX0" fmla="*/ 0 w 111273"/>
                  <a:gd name="connsiteY0" fmla="*/ 0 h 1921408"/>
                  <a:gd name="connsiteX1" fmla="*/ 74184 w 111273"/>
                  <a:gd name="connsiteY1" fmla="*/ 1921408 h 1921408"/>
                  <a:gd name="connsiteX0" fmla="*/ 0 w 238557"/>
                  <a:gd name="connsiteY0" fmla="*/ 0 h 1921408"/>
                  <a:gd name="connsiteX1" fmla="*/ 74184 w 238557"/>
                  <a:gd name="connsiteY1" fmla="*/ 1921408 h 1921408"/>
                  <a:gd name="connsiteX0" fmla="*/ 0 w 329490"/>
                  <a:gd name="connsiteY0" fmla="*/ 0 h 1921408"/>
                  <a:gd name="connsiteX1" fmla="*/ 74184 w 329490"/>
                  <a:gd name="connsiteY1" fmla="*/ 1921408 h 192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9490" h="1921408">
                    <a:moveTo>
                      <a:pt x="0" y="0"/>
                    </a:moveTo>
                    <a:cubicBezTo>
                      <a:pt x="534018" y="849856"/>
                      <a:pt x="313131" y="1479341"/>
                      <a:pt x="74184" y="1921408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E8845C6C-8E75-4EDA-8ADF-3D6D91314392}"/>
                  </a:ext>
                </a:extLst>
              </p:cNvPr>
              <p:cNvSpPr/>
              <p:nvPr/>
            </p:nvSpPr>
            <p:spPr>
              <a:xfrm rot="20074816">
                <a:off x="9297275" y="2591549"/>
                <a:ext cx="755472" cy="162979"/>
              </a:xfrm>
              <a:custGeom>
                <a:avLst/>
                <a:gdLst>
                  <a:gd name="connsiteX0" fmla="*/ 0 w 1450109"/>
                  <a:gd name="connsiteY0" fmla="*/ 0 h 2798618"/>
                  <a:gd name="connsiteX1" fmla="*/ 471055 w 1450109"/>
                  <a:gd name="connsiteY1" fmla="*/ 1597891 h 2798618"/>
                  <a:gd name="connsiteX2" fmla="*/ 1450109 w 1450109"/>
                  <a:gd name="connsiteY2" fmla="*/ 2798618 h 2798618"/>
                  <a:gd name="connsiteX0" fmla="*/ 0 w 685665"/>
                  <a:gd name="connsiteY0" fmla="*/ 0 h 1997367"/>
                  <a:gd name="connsiteX1" fmla="*/ 471055 w 685665"/>
                  <a:gd name="connsiteY1" fmla="*/ 1597891 h 1997367"/>
                  <a:gd name="connsiteX2" fmla="*/ 685665 w 685665"/>
                  <a:gd name="connsiteY2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0 w 685665"/>
                  <a:gd name="connsiteY0" fmla="*/ 0 h 1997367"/>
                  <a:gd name="connsiteX1" fmla="*/ 685665 w 685665"/>
                  <a:gd name="connsiteY1" fmla="*/ 1997367 h 1997367"/>
                  <a:gd name="connsiteX0" fmla="*/ 101697 w 253837"/>
                  <a:gd name="connsiteY0" fmla="*/ 0 h 2712280"/>
                  <a:gd name="connsiteX1" fmla="*/ 253837 w 253837"/>
                  <a:gd name="connsiteY1" fmla="*/ 2712279 h 2712280"/>
                  <a:gd name="connsiteX0" fmla="*/ 13101 w 165241"/>
                  <a:gd name="connsiteY0" fmla="*/ 0 h 2712278"/>
                  <a:gd name="connsiteX1" fmla="*/ 165241 w 165241"/>
                  <a:gd name="connsiteY1" fmla="*/ 2712279 h 2712278"/>
                  <a:gd name="connsiteX0" fmla="*/ 75473 w 227613"/>
                  <a:gd name="connsiteY0" fmla="*/ 0 h 2712280"/>
                  <a:gd name="connsiteX1" fmla="*/ 227613 w 227613"/>
                  <a:gd name="connsiteY1" fmla="*/ 2712279 h 2712280"/>
                  <a:gd name="connsiteX0" fmla="*/ 16599 w 616891"/>
                  <a:gd name="connsiteY0" fmla="*/ 0 h 876609"/>
                  <a:gd name="connsiteX1" fmla="*/ 616891 w 616891"/>
                  <a:gd name="connsiteY1" fmla="*/ 876609 h 876609"/>
                  <a:gd name="connsiteX0" fmla="*/ 11852 w 612144"/>
                  <a:gd name="connsiteY0" fmla="*/ 0 h 876609"/>
                  <a:gd name="connsiteX1" fmla="*/ 612144 w 612144"/>
                  <a:gd name="connsiteY1" fmla="*/ 876609 h 876609"/>
                  <a:gd name="connsiteX0" fmla="*/ 15966 w 435780"/>
                  <a:gd name="connsiteY0" fmla="*/ 0 h 774164"/>
                  <a:gd name="connsiteX1" fmla="*/ 435780 w 435780"/>
                  <a:gd name="connsiteY1" fmla="*/ 774164 h 774164"/>
                  <a:gd name="connsiteX0" fmla="*/ 0 w 419814"/>
                  <a:gd name="connsiteY0" fmla="*/ 0 h 774164"/>
                  <a:gd name="connsiteX1" fmla="*/ 419814 w 419814"/>
                  <a:gd name="connsiteY1" fmla="*/ 774164 h 774164"/>
                  <a:gd name="connsiteX0" fmla="*/ 0 w 419814"/>
                  <a:gd name="connsiteY0" fmla="*/ 0 h 774298"/>
                  <a:gd name="connsiteX1" fmla="*/ 419814 w 419814"/>
                  <a:gd name="connsiteY1" fmla="*/ 774164 h 774298"/>
                  <a:gd name="connsiteX0" fmla="*/ 0 w 400539"/>
                  <a:gd name="connsiteY0" fmla="*/ 1 h 830244"/>
                  <a:gd name="connsiteX1" fmla="*/ 400539 w 400539"/>
                  <a:gd name="connsiteY1" fmla="*/ 830132 h 830244"/>
                  <a:gd name="connsiteX0" fmla="*/ 0 w 398109"/>
                  <a:gd name="connsiteY0" fmla="*/ 0 h 873216"/>
                  <a:gd name="connsiteX1" fmla="*/ 398109 w 398109"/>
                  <a:gd name="connsiteY1" fmla="*/ 873116 h 873216"/>
                  <a:gd name="connsiteX0" fmla="*/ 0 w 398109"/>
                  <a:gd name="connsiteY0" fmla="*/ 0 h 873115"/>
                  <a:gd name="connsiteX1" fmla="*/ 398109 w 398109"/>
                  <a:gd name="connsiteY1" fmla="*/ 873116 h 873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98109" h="873115">
                    <a:moveTo>
                      <a:pt x="0" y="0"/>
                    </a:moveTo>
                    <a:cubicBezTo>
                      <a:pt x="179720" y="497633"/>
                      <a:pt x="319727" y="776117"/>
                      <a:pt x="398109" y="873116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73B08C6-13FE-4A05-9B51-AE342F7956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51772" y="2081274"/>
              <a:ext cx="47619" cy="137471"/>
            </a:xfrm>
            <a:prstGeom prst="line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7F6449D-7510-4716-8C64-71C8EDD7546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5196" y="1721332"/>
              <a:ext cx="106553" cy="126518"/>
            </a:xfrm>
            <a:prstGeom prst="line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9A79098-F123-447F-BEE2-03F1F3E4FB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86425" y="1325430"/>
              <a:ext cx="138929" cy="31609"/>
            </a:xfrm>
            <a:prstGeom prst="line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087E646-3221-47A1-8395-694F3DF8C0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13663" y="2557387"/>
              <a:ext cx="105794" cy="38884"/>
            </a:xfrm>
            <a:prstGeom prst="line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7099BAD-1247-436A-AB27-F32D9B240ACB}"/>
              </a:ext>
            </a:extLst>
          </p:cNvPr>
          <p:cNvGrpSpPr/>
          <p:nvPr/>
        </p:nvGrpSpPr>
        <p:grpSpPr>
          <a:xfrm>
            <a:off x="831878" y="752295"/>
            <a:ext cx="2925102" cy="2949525"/>
            <a:chOff x="5781095" y="3838243"/>
            <a:chExt cx="2925102" cy="2949525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1D86D57C-6DB1-4874-A0CE-5D1278C1D433}"/>
                </a:ext>
              </a:extLst>
            </p:cNvPr>
            <p:cNvGrpSpPr/>
            <p:nvPr/>
          </p:nvGrpSpPr>
          <p:grpSpPr>
            <a:xfrm>
              <a:off x="6096000" y="4022909"/>
              <a:ext cx="2610197" cy="2245985"/>
              <a:chOff x="6096000" y="4022909"/>
              <a:chExt cx="2610197" cy="2245985"/>
            </a:xfrm>
          </p:grpSpPr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21333A88-0566-43DB-9802-C2D6C5A6A0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6268893"/>
                <a:ext cx="261019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0535C7E2-9FC4-49D6-A10B-B138595F97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4022909"/>
                <a:ext cx="0" cy="22459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0C220398-5100-4906-84EA-9F725C43941D}"/>
                    </a:ext>
                  </a:extLst>
                </p:cNvPr>
                <p:cNvSpPr txBox="1"/>
                <p:nvPr/>
              </p:nvSpPr>
              <p:spPr>
                <a:xfrm>
                  <a:off x="5781095" y="3838243"/>
                  <a:ext cx="2216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1D7502B2-F0B9-408A-9AB1-71B68D4A9B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1095" y="3838243"/>
                  <a:ext cx="221673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4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9CD78328-CC1B-4560-92BC-40BF12A082FA}"/>
                    </a:ext>
                  </a:extLst>
                </p:cNvPr>
                <p:cNvSpPr txBox="1"/>
                <p:nvPr/>
              </p:nvSpPr>
              <p:spPr>
                <a:xfrm>
                  <a:off x="8484524" y="6418436"/>
                  <a:ext cx="2216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EFC1571C-789A-4EE5-99C3-61B2770919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4524" y="6418436"/>
                  <a:ext cx="221673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432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52267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32F9280-D5E7-4D7E-8B74-67A5D3211151}"/>
              </a:ext>
            </a:extLst>
          </p:cNvPr>
          <p:cNvGrpSpPr/>
          <p:nvPr/>
        </p:nvGrpSpPr>
        <p:grpSpPr>
          <a:xfrm>
            <a:off x="839012" y="142701"/>
            <a:ext cx="4561889" cy="3255766"/>
            <a:chOff x="1146660" y="256960"/>
            <a:chExt cx="4561889" cy="3255766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0122548-43EA-4461-9FB9-51C488265D64}"/>
                </a:ext>
              </a:extLst>
            </p:cNvPr>
            <p:cNvGrpSpPr/>
            <p:nvPr/>
          </p:nvGrpSpPr>
          <p:grpSpPr>
            <a:xfrm>
              <a:off x="1146660" y="256960"/>
              <a:ext cx="4561889" cy="2945329"/>
              <a:chOff x="4683097" y="2256089"/>
              <a:chExt cx="1589518" cy="1026253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07F6F36F-76C3-4252-A06E-07DB77089C8D}"/>
                  </a:ext>
                </a:extLst>
              </p:cNvPr>
              <p:cNvCxnSpPr/>
              <p:nvPr/>
            </p:nvCxnSpPr>
            <p:spPr>
              <a:xfrm>
                <a:off x="5289847" y="2358639"/>
                <a:ext cx="0" cy="21364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D40CD149-4410-4C9C-A4AB-35427516509B}"/>
                  </a:ext>
                </a:extLst>
              </p:cNvPr>
              <p:cNvCxnSpPr/>
              <p:nvPr/>
            </p:nvCxnSpPr>
            <p:spPr>
              <a:xfrm>
                <a:off x="5546221" y="2358639"/>
                <a:ext cx="0" cy="21364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491CB855-F8DC-4F17-8E74-65D5857B071D}"/>
                  </a:ext>
                </a:extLst>
              </p:cNvPr>
              <p:cNvCxnSpPr/>
              <p:nvPr/>
            </p:nvCxnSpPr>
            <p:spPr>
              <a:xfrm>
                <a:off x="5418034" y="2358639"/>
                <a:ext cx="0" cy="21364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54B266A-011E-4CB9-B789-9319441F2F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5863" y="2256089"/>
                <a:ext cx="0" cy="444382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42C035A-D07E-4622-B8F0-0EF0F20BF9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18034" y="2256089"/>
                <a:ext cx="0" cy="444382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7135C30-B22E-4ED8-BC8A-6764BF44E574}"/>
                  </a:ext>
                </a:extLst>
              </p:cNvPr>
              <p:cNvCxnSpPr/>
              <p:nvPr/>
            </p:nvCxnSpPr>
            <p:spPr>
              <a:xfrm>
                <a:off x="4683097" y="2478280"/>
                <a:ext cx="606750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06E9E07-F21B-494F-BF9F-360302FFCD8C}"/>
                  </a:ext>
                </a:extLst>
              </p:cNvPr>
              <p:cNvCxnSpPr/>
              <p:nvPr/>
            </p:nvCxnSpPr>
            <p:spPr>
              <a:xfrm>
                <a:off x="5665863" y="2478280"/>
                <a:ext cx="606750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E642A40-DF9B-4096-9881-2F16F54EE8D1}"/>
                  </a:ext>
                </a:extLst>
              </p:cNvPr>
              <p:cNvCxnSpPr/>
              <p:nvPr/>
            </p:nvCxnSpPr>
            <p:spPr>
              <a:xfrm>
                <a:off x="4683097" y="2478280"/>
                <a:ext cx="0" cy="717847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E491DCC5-0E59-429D-81EF-378DBE42E00E}"/>
                  </a:ext>
                </a:extLst>
              </p:cNvPr>
              <p:cNvCxnSpPr/>
              <p:nvPr/>
            </p:nvCxnSpPr>
            <p:spPr>
              <a:xfrm>
                <a:off x="6272615" y="2478280"/>
                <a:ext cx="0" cy="717847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26871BA8-A3BF-4C77-8E44-8BA13288B6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3097" y="3196127"/>
                <a:ext cx="633458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D28C7BB-FDED-49AD-BC10-CD99AD43B8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39157" y="3196127"/>
                <a:ext cx="633457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B7D01AF9-7B67-42CB-B396-85B7168C747C}"/>
                  </a:ext>
                </a:extLst>
              </p:cNvPr>
              <p:cNvGrpSpPr/>
              <p:nvPr/>
            </p:nvGrpSpPr>
            <p:grpSpPr>
              <a:xfrm>
                <a:off x="5316555" y="3109913"/>
                <a:ext cx="322602" cy="172429"/>
                <a:chOff x="5131288" y="3109913"/>
                <a:chExt cx="322602" cy="172429"/>
              </a:xfrm>
            </p:grpSpPr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F8BF8F4D-BB2D-4282-895A-6B30C02480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27590" y="3196127"/>
                  <a:ext cx="26300" cy="86215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DDE47445-1762-43CE-A444-D0C1E639E5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373841" y="3109914"/>
                  <a:ext cx="52600" cy="172428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FC197A3F-77DE-483D-9E95-91E364ECE3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20092" y="3109914"/>
                  <a:ext cx="52600" cy="172428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B61A01C9-63FA-42D8-AC84-8254990831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266343" y="3109914"/>
                  <a:ext cx="52600" cy="172428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C9AE7D66-395E-468C-BFF5-F0C4B818C2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12594" y="3109914"/>
                  <a:ext cx="52600" cy="172428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A2C7B40C-B270-4CAC-97C0-B74E123579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157588" y="3109914"/>
                  <a:ext cx="52600" cy="172428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C42172EF-8896-48B8-8106-96CAD521EA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31288" y="3109913"/>
                  <a:ext cx="26300" cy="86215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2CD478C6-6E65-4901-A729-FDF2444F921B}"/>
                </a:ext>
              </a:extLst>
            </p:cNvPr>
            <p:cNvGrpSpPr/>
            <p:nvPr/>
          </p:nvGrpSpPr>
          <p:grpSpPr>
            <a:xfrm>
              <a:off x="2535114" y="2158933"/>
              <a:ext cx="1784690" cy="1353793"/>
              <a:chOff x="4980692" y="4435984"/>
              <a:chExt cx="1784690" cy="1353793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4F5F3154-03BE-415C-96A4-E1F96C997942}"/>
                  </a:ext>
                </a:extLst>
              </p:cNvPr>
              <p:cNvSpPr/>
              <p:nvPr/>
            </p:nvSpPr>
            <p:spPr>
              <a:xfrm rot="16200000">
                <a:off x="5196140" y="4220536"/>
                <a:ext cx="1353793" cy="1784690"/>
              </a:xfrm>
              <a:custGeom>
                <a:avLst/>
                <a:gdLst>
                  <a:gd name="connsiteX0" fmla="*/ 1353793 w 1353793"/>
                  <a:gd name="connsiteY0" fmla="*/ 0 h 1784690"/>
                  <a:gd name="connsiteX1" fmla="*/ 1353793 w 1353793"/>
                  <a:gd name="connsiteY1" fmla="*/ 1784690 h 1784690"/>
                  <a:gd name="connsiteX2" fmla="*/ 1241526 w 1353793"/>
                  <a:gd name="connsiteY2" fmla="*/ 1784690 h 1784690"/>
                  <a:gd name="connsiteX3" fmla="*/ 112268 w 1353793"/>
                  <a:gd name="connsiteY3" fmla="*/ 1784690 h 1784690"/>
                  <a:gd name="connsiteX4" fmla="*/ 0 w 1353793"/>
                  <a:gd name="connsiteY4" fmla="*/ 1784690 h 1784690"/>
                  <a:gd name="connsiteX5" fmla="*/ 0 w 1353793"/>
                  <a:gd name="connsiteY5" fmla="*/ 1672422 h 1784690"/>
                  <a:gd name="connsiteX6" fmla="*/ 0 w 1353793"/>
                  <a:gd name="connsiteY6" fmla="*/ 112266 h 1784690"/>
                  <a:gd name="connsiteX7" fmla="*/ 0 w 1353793"/>
                  <a:gd name="connsiteY7" fmla="*/ 0 h 1784690"/>
                  <a:gd name="connsiteX8" fmla="*/ 112268 w 1353793"/>
                  <a:gd name="connsiteY8" fmla="*/ 0 h 1784690"/>
                  <a:gd name="connsiteX9" fmla="*/ 1241526 w 1353793"/>
                  <a:gd name="connsiteY9" fmla="*/ 0 h 1784690"/>
                  <a:gd name="connsiteX10" fmla="*/ 1351869 w 1353793"/>
                  <a:gd name="connsiteY10" fmla="*/ 0 h 1784690"/>
                  <a:gd name="connsiteX11" fmla="*/ 1353793 w 1353793"/>
                  <a:gd name="connsiteY11" fmla="*/ 0 h 1784690"/>
                  <a:gd name="connsiteX12" fmla="*/ 1241526 w 1353793"/>
                  <a:gd name="connsiteY12" fmla="*/ 112266 h 1784690"/>
                  <a:gd name="connsiteX13" fmla="*/ 112268 w 1353793"/>
                  <a:gd name="connsiteY13" fmla="*/ 112266 h 1784690"/>
                  <a:gd name="connsiteX14" fmla="*/ 112268 w 1353793"/>
                  <a:gd name="connsiteY14" fmla="*/ 1672422 h 1784690"/>
                  <a:gd name="connsiteX15" fmla="*/ 1241526 w 1353793"/>
                  <a:gd name="connsiteY15" fmla="*/ 1672422 h 1784690"/>
                  <a:gd name="connsiteX16" fmla="*/ 1241526 w 1353793"/>
                  <a:gd name="connsiteY16" fmla="*/ 112266 h 1784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353793" h="1784690">
                    <a:moveTo>
                      <a:pt x="1353793" y="0"/>
                    </a:moveTo>
                    <a:lnTo>
                      <a:pt x="1353793" y="1784690"/>
                    </a:lnTo>
                    <a:lnTo>
                      <a:pt x="1241526" y="1784690"/>
                    </a:lnTo>
                    <a:lnTo>
                      <a:pt x="112268" y="1784690"/>
                    </a:lnTo>
                    <a:lnTo>
                      <a:pt x="0" y="1784690"/>
                    </a:lnTo>
                    <a:lnTo>
                      <a:pt x="0" y="1672422"/>
                    </a:lnTo>
                    <a:lnTo>
                      <a:pt x="0" y="112266"/>
                    </a:lnTo>
                    <a:lnTo>
                      <a:pt x="0" y="0"/>
                    </a:lnTo>
                    <a:lnTo>
                      <a:pt x="112268" y="0"/>
                    </a:lnTo>
                    <a:lnTo>
                      <a:pt x="1241526" y="0"/>
                    </a:lnTo>
                    <a:lnTo>
                      <a:pt x="1351869" y="0"/>
                    </a:lnTo>
                    <a:lnTo>
                      <a:pt x="1353793" y="0"/>
                    </a:lnTo>
                    <a:close/>
                    <a:moveTo>
                      <a:pt x="1241526" y="112266"/>
                    </a:moveTo>
                    <a:lnTo>
                      <a:pt x="112268" y="112266"/>
                    </a:lnTo>
                    <a:lnTo>
                      <a:pt x="112268" y="1672422"/>
                    </a:lnTo>
                    <a:lnTo>
                      <a:pt x="1241526" y="1672422"/>
                    </a:lnTo>
                    <a:lnTo>
                      <a:pt x="1241526" y="112266"/>
                    </a:ln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D9682837-459C-40B6-837C-D99B712A7646}"/>
                  </a:ext>
                </a:extLst>
              </p:cNvPr>
              <p:cNvSpPr/>
              <p:nvPr/>
            </p:nvSpPr>
            <p:spPr>
              <a:xfrm rot="16200000">
                <a:off x="5308192" y="4332803"/>
                <a:ext cx="1129258" cy="1560156"/>
              </a:xfrm>
              <a:custGeom>
                <a:avLst/>
                <a:gdLst>
                  <a:gd name="connsiteX0" fmla="*/ 1129258 w 1129258"/>
                  <a:gd name="connsiteY0" fmla="*/ 0 h 1560156"/>
                  <a:gd name="connsiteX1" fmla="*/ 1129258 w 1129258"/>
                  <a:gd name="connsiteY1" fmla="*/ 1560156 h 1560156"/>
                  <a:gd name="connsiteX2" fmla="*/ 0 w 1129258"/>
                  <a:gd name="connsiteY2" fmla="*/ 1560156 h 1560156"/>
                  <a:gd name="connsiteX3" fmla="*/ 0 w 1129258"/>
                  <a:gd name="connsiteY3" fmla="*/ 0 h 1560156"/>
                  <a:gd name="connsiteX4" fmla="*/ 1129258 w 1129258"/>
                  <a:gd name="connsiteY4" fmla="*/ 0 h 1560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9258" h="1560156">
                    <a:moveTo>
                      <a:pt x="1129258" y="0"/>
                    </a:moveTo>
                    <a:lnTo>
                      <a:pt x="1129258" y="1560156"/>
                    </a:lnTo>
                    <a:lnTo>
                      <a:pt x="0" y="1560156"/>
                    </a:lnTo>
                    <a:lnTo>
                      <a:pt x="0" y="0"/>
                    </a:lnTo>
                    <a:lnTo>
                      <a:pt x="1129258" y="0"/>
                    </a:lnTo>
                    <a:close/>
                  </a:path>
                </a:pathLst>
              </a:custGeom>
              <a:solidFill>
                <a:srgbClr val="00B0F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5B912B4-1B61-4A8F-9CA2-653264B50FDB}"/>
              </a:ext>
            </a:extLst>
          </p:cNvPr>
          <p:cNvGrpSpPr/>
          <p:nvPr/>
        </p:nvGrpSpPr>
        <p:grpSpPr>
          <a:xfrm>
            <a:off x="7115839" y="3398467"/>
            <a:ext cx="4561889" cy="3255766"/>
            <a:chOff x="6483450" y="273424"/>
            <a:chExt cx="4561889" cy="3255766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9CBC28E-8F3D-4130-BA01-B499AB2F50BD}"/>
                </a:ext>
              </a:extLst>
            </p:cNvPr>
            <p:cNvGrpSpPr/>
            <p:nvPr/>
          </p:nvGrpSpPr>
          <p:grpSpPr>
            <a:xfrm>
              <a:off x="7872197" y="2175397"/>
              <a:ext cx="1784690" cy="1353793"/>
              <a:chOff x="4980692" y="4435984"/>
              <a:chExt cx="1784690" cy="1353793"/>
            </a:xfrm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BBD90C03-354B-4602-B3A5-D26CF0FCBD5F}"/>
                  </a:ext>
                </a:extLst>
              </p:cNvPr>
              <p:cNvSpPr/>
              <p:nvPr/>
            </p:nvSpPr>
            <p:spPr>
              <a:xfrm rot="16200000">
                <a:off x="5196140" y="4220536"/>
                <a:ext cx="1353793" cy="1784690"/>
              </a:xfrm>
              <a:custGeom>
                <a:avLst/>
                <a:gdLst>
                  <a:gd name="connsiteX0" fmla="*/ 1353793 w 1353793"/>
                  <a:gd name="connsiteY0" fmla="*/ 0 h 1784690"/>
                  <a:gd name="connsiteX1" fmla="*/ 1353793 w 1353793"/>
                  <a:gd name="connsiteY1" fmla="*/ 1784690 h 1784690"/>
                  <a:gd name="connsiteX2" fmla="*/ 1241526 w 1353793"/>
                  <a:gd name="connsiteY2" fmla="*/ 1784690 h 1784690"/>
                  <a:gd name="connsiteX3" fmla="*/ 112268 w 1353793"/>
                  <a:gd name="connsiteY3" fmla="*/ 1784690 h 1784690"/>
                  <a:gd name="connsiteX4" fmla="*/ 0 w 1353793"/>
                  <a:gd name="connsiteY4" fmla="*/ 1784690 h 1784690"/>
                  <a:gd name="connsiteX5" fmla="*/ 0 w 1353793"/>
                  <a:gd name="connsiteY5" fmla="*/ 1672422 h 1784690"/>
                  <a:gd name="connsiteX6" fmla="*/ 0 w 1353793"/>
                  <a:gd name="connsiteY6" fmla="*/ 112266 h 1784690"/>
                  <a:gd name="connsiteX7" fmla="*/ 0 w 1353793"/>
                  <a:gd name="connsiteY7" fmla="*/ 0 h 1784690"/>
                  <a:gd name="connsiteX8" fmla="*/ 112268 w 1353793"/>
                  <a:gd name="connsiteY8" fmla="*/ 0 h 1784690"/>
                  <a:gd name="connsiteX9" fmla="*/ 1241526 w 1353793"/>
                  <a:gd name="connsiteY9" fmla="*/ 0 h 1784690"/>
                  <a:gd name="connsiteX10" fmla="*/ 1351869 w 1353793"/>
                  <a:gd name="connsiteY10" fmla="*/ 0 h 1784690"/>
                  <a:gd name="connsiteX11" fmla="*/ 1353793 w 1353793"/>
                  <a:gd name="connsiteY11" fmla="*/ 0 h 1784690"/>
                  <a:gd name="connsiteX12" fmla="*/ 1241526 w 1353793"/>
                  <a:gd name="connsiteY12" fmla="*/ 112266 h 1784690"/>
                  <a:gd name="connsiteX13" fmla="*/ 112268 w 1353793"/>
                  <a:gd name="connsiteY13" fmla="*/ 112266 h 1784690"/>
                  <a:gd name="connsiteX14" fmla="*/ 112268 w 1353793"/>
                  <a:gd name="connsiteY14" fmla="*/ 1672422 h 1784690"/>
                  <a:gd name="connsiteX15" fmla="*/ 1241526 w 1353793"/>
                  <a:gd name="connsiteY15" fmla="*/ 1672422 h 1784690"/>
                  <a:gd name="connsiteX16" fmla="*/ 1241526 w 1353793"/>
                  <a:gd name="connsiteY16" fmla="*/ 112266 h 1784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353793" h="1784690">
                    <a:moveTo>
                      <a:pt x="1353793" y="0"/>
                    </a:moveTo>
                    <a:lnTo>
                      <a:pt x="1353793" y="1784690"/>
                    </a:lnTo>
                    <a:lnTo>
                      <a:pt x="1241526" y="1784690"/>
                    </a:lnTo>
                    <a:lnTo>
                      <a:pt x="112268" y="1784690"/>
                    </a:lnTo>
                    <a:lnTo>
                      <a:pt x="0" y="1784690"/>
                    </a:lnTo>
                    <a:lnTo>
                      <a:pt x="0" y="1672422"/>
                    </a:lnTo>
                    <a:lnTo>
                      <a:pt x="0" y="112266"/>
                    </a:lnTo>
                    <a:lnTo>
                      <a:pt x="0" y="0"/>
                    </a:lnTo>
                    <a:lnTo>
                      <a:pt x="112268" y="0"/>
                    </a:lnTo>
                    <a:lnTo>
                      <a:pt x="1241526" y="0"/>
                    </a:lnTo>
                    <a:lnTo>
                      <a:pt x="1351869" y="0"/>
                    </a:lnTo>
                    <a:lnTo>
                      <a:pt x="1353793" y="0"/>
                    </a:lnTo>
                    <a:close/>
                    <a:moveTo>
                      <a:pt x="1241526" y="112266"/>
                    </a:moveTo>
                    <a:lnTo>
                      <a:pt x="112268" y="112266"/>
                    </a:lnTo>
                    <a:lnTo>
                      <a:pt x="112268" y="1672422"/>
                    </a:lnTo>
                    <a:lnTo>
                      <a:pt x="1241526" y="1672422"/>
                    </a:lnTo>
                    <a:lnTo>
                      <a:pt x="1241526" y="112266"/>
                    </a:ln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E9332E61-DA44-43B9-B362-CB827C1EDB4B}"/>
                  </a:ext>
                </a:extLst>
              </p:cNvPr>
              <p:cNvSpPr/>
              <p:nvPr/>
            </p:nvSpPr>
            <p:spPr>
              <a:xfrm rot="16200000">
                <a:off x="5308192" y="4332803"/>
                <a:ext cx="1129258" cy="1560156"/>
              </a:xfrm>
              <a:custGeom>
                <a:avLst/>
                <a:gdLst>
                  <a:gd name="connsiteX0" fmla="*/ 1129258 w 1129258"/>
                  <a:gd name="connsiteY0" fmla="*/ 0 h 1560156"/>
                  <a:gd name="connsiteX1" fmla="*/ 1129258 w 1129258"/>
                  <a:gd name="connsiteY1" fmla="*/ 1560156 h 1560156"/>
                  <a:gd name="connsiteX2" fmla="*/ 0 w 1129258"/>
                  <a:gd name="connsiteY2" fmla="*/ 1560156 h 1560156"/>
                  <a:gd name="connsiteX3" fmla="*/ 0 w 1129258"/>
                  <a:gd name="connsiteY3" fmla="*/ 0 h 1560156"/>
                  <a:gd name="connsiteX4" fmla="*/ 1129258 w 1129258"/>
                  <a:gd name="connsiteY4" fmla="*/ 0 h 1560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9258" h="1560156">
                    <a:moveTo>
                      <a:pt x="1129258" y="0"/>
                    </a:moveTo>
                    <a:lnTo>
                      <a:pt x="1129258" y="1560156"/>
                    </a:lnTo>
                    <a:lnTo>
                      <a:pt x="0" y="1560156"/>
                    </a:lnTo>
                    <a:lnTo>
                      <a:pt x="0" y="0"/>
                    </a:lnTo>
                    <a:lnTo>
                      <a:pt x="1129258" y="0"/>
                    </a:lnTo>
                    <a:close/>
                  </a:path>
                </a:pathLst>
              </a:custGeom>
              <a:solidFill>
                <a:srgbClr val="EEB4C6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FFC9700D-6FB7-4BEB-B6FA-20D340070A4A}"/>
                </a:ext>
              </a:extLst>
            </p:cNvPr>
            <p:cNvGrpSpPr/>
            <p:nvPr/>
          </p:nvGrpSpPr>
          <p:grpSpPr>
            <a:xfrm>
              <a:off x="6483450" y="273424"/>
              <a:ext cx="4561889" cy="2945329"/>
              <a:chOff x="4683097" y="2256089"/>
              <a:chExt cx="1589518" cy="1026253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C382DE8D-E6EC-4FAE-941D-87090362427A}"/>
                  </a:ext>
                </a:extLst>
              </p:cNvPr>
              <p:cNvCxnSpPr/>
              <p:nvPr/>
            </p:nvCxnSpPr>
            <p:spPr>
              <a:xfrm>
                <a:off x="5289847" y="2358639"/>
                <a:ext cx="0" cy="21364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CD107391-9DCC-49C5-89F3-CA5167ABDC48}"/>
                  </a:ext>
                </a:extLst>
              </p:cNvPr>
              <p:cNvCxnSpPr/>
              <p:nvPr/>
            </p:nvCxnSpPr>
            <p:spPr>
              <a:xfrm>
                <a:off x="5546221" y="2358639"/>
                <a:ext cx="0" cy="21364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168889C-25CE-4E8D-8836-1DEB921653A5}"/>
                  </a:ext>
                </a:extLst>
              </p:cNvPr>
              <p:cNvCxnSpPr/>
              <p:nvPr/>
            </p:nvCxnSpPr>
            <p:spPr>
              <a:xfrm>
                <a:off x="5418034" y="2358639"/>
                <a:ext cx="0" cy="21364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9200A0F0-F5A6-4864-8FAD-5916445283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5863" y="2256089"/>
                <a:ext cx="0" cy="444382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E9C19930-90AE-4B95-A6CC-3C4B12DBD1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18034" y="2256089"/>
                <a:ext cx="0" cy="444382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CCDE3DFE-C1E3-435A-9DAD-7C5EEF3D2C5A}"/>
                  </a:ext>
                </a:extLst>
              </p:cNvPr>
              <p:cNvCxnSpPr/>
              <p:nvPr/>
            </p:nvCxnSpPr>
            <p:spPr>
              <a:xfrm>
                <a:off x="4683097" y="2478280"/>
                <a:ext cx="606750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2DE01828-8E30-4226-9805-EBFEE00F6C7B}"/>
                  </a:ext>
                </a:extLst>
              </p:cNvPr>
              <p:cNvCxnSpPr/>
              <p:nvPr/>
            </p:nvCxnSpPr>
            <p:spPr>
              <a:xfrm>
                <a:off x="5665863" y="2478280"/>
                <a:ext cx="606750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EC38BB3C-FC0B-4409-BE1B-67BE3F564F30}"/>
                  </a:ext>
                </a:extLst>
              </p:cNvPr>
              <p:cNvCxnSpPr/>
              <p:nvPr/>
            </p:nvCxnSpPr>
            <p:spPr>
              <a:xfrm>
                <a:off x="4683097" y="2478280"/>
                <a:ext cx="0" cy="717847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E1C5D0F-75AB-41EA-A83E-4504B68CF9A5}"/>
                  </a:ext>
                </a:extLst>
              </p:cNvPr>
              <p:cNvCxnSpPr/>
              <p:nvPr/>
            </p:nvCxnSpPr>
            <p:spPr>
              <a:xfrm>
                <a:off x="6272615" y="2478280"/>
                <a:ext cx="0" cy="717847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FE0C46E8-ACEB-4D11-8F32-E9351A173E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3097" y="3196127"/>
                <a:ext cx="633458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D20EAA4A-D669-4E5B-BBC5-1E3E05C40D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39157" y="3196127"/>
                <a:ext cx="633457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2D8FF292-ED18-4802-9EA1-F253E7109E96}"/>
                  </a:ext>
                </a:extLst>
              </p:cNvPr>
              <p:cNvGrpSpPr/>
              <p:nvPr/>
            </p:nvGrpSpPr>
            <p:grpSpPr>
              <a:xfrm>
                <a:off x="5316555" y="3109913"/>
                <a:ext cx="322602" cy="172429"/>
                <a:chOff x="5131288" y="3109913"/>
                <a:chExt cx="322602" cy="172429"/>
              </a:xfrm>
            </p:grpSpPr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AE4FDEA6-C69A-45BC-B597-03D486D60F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27590" y="3196127"/>
                  <a:ext cx="26300" cy="86215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59FD214E-21B2-400F-8840-246596C2AF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373841" y="3109914"/>
                  <a:ext cx="52600" cy="172428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2FEBC6DB-39BB-41CE-9A23-CBB1027429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20092" y="3109914"/>
                  <a:ext cx="52600" cy="172428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55B980BE-E49A-4413-B01C-CC5B2E6F1F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266343" y="3109914"/>
                  <a:ext cx="52600" cy="172428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9F29EAEE-40CC-46EA-BBA9-97D0D4D7F9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12594" y="3109914"/>
                  <a:ext cx="52600" cy="172428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FAB68B2E-20E3-4790-862B-B3F4A84949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157588" y="3109914"/>
                  <a:ext cx="52600" cy="172428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3982F4B5-BB73-4FDE-8EC9-B30078D6E1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31288" y="3109913"/>
                  <a:ext cx="26300" cy="86215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B9D6B6B8-EE7C-459C-8F18-FDFEE312C665}"/>
                </a:ext>
              </a:extLst>
            </p:cNvPr>
            <p:cNvCxnSpPr/>
            <p:nvPr/>
          </p:nvCxnSpPr>
          <p:spPr>
            <a:xfrm>
              <a:off x="9656887" y="749300"/>
              <a:ext cx="7825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627819AB-C978-469E-8063-EE3DAF542162}"/>
                    </a:ext>
                  </a:extLst>
                </p:cNvPr>
                <p:cNvSpPr txBox="1"/>
                <p:nvPr/>
              </p:nvSpPr>
              <p:spPr>
                <a:xfrm>
                  <a:off x="9796957" y="374566"/>
                  <a:ext cx="4735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627819AB-C978-469E-8063-EE3DAF5421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6957" y="374566"/>
                  <a:ext cx="47356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7" name="Arrow: Down 52">
              <a:extLst>
                <a:ext uri="{FF2B5EF4-FFF2-40B4-BE49-F238E27FC236}">
                  <a16:creationId xmlns:a16="http://schemas.microsoft.com/office/drawing/2014/main" id="{B095E2C4-B310-49A7-845F-A9677C580774}"/>
                </a:ext>
              </a:extLst>
            </p:cNvPr>
            <p:cNvSpPr/>
            <p:nvPr/>
          </p:nvSpPr>
          <p:spPr>
            <a:xfrm rot="11462733" flipH="1">
              <a:off x="9099688" y="2334236"/>
              <a:ext cx="346374" cy="284432"/>
            </a:xfrm>
            <a:custGeom>
              <a:avLst/>
              <a:gdLst>
                <a:gd name="connsiteX0" fmla="*/ 0 w 342899"/>
                <a:gd name="connsiteY0" fmla="*/ 292423 h 463872"/>
                <a:gd name="connsiteX1" fmla="*/ 85725 w 342899"/>
                <a:gd name="connsiteY1" fmla="*/ 292423 h 463872"/>
                <a:gd name="connsiteX2" fmla="*/ 85725 w 342899"/>
                <a:gd name="connsiteY2" fmla="*/ 0 h 463872"/>
                <a:gd name="connsiteX3" fmla="*/ 257174 w 342899"/>
                <a:gd name="connsiteY3" fmla="*/ 0 h 463872"/>
                <a:gd name="connsiteX4" fmla="*/ 257174 w 342899"/>
                <a:gd name="connsiteY4" fmla="*/ 292423 h 463872"/>
                <a:gd name="connsiteX5" fmla="*/ 342899 w 342899"/>
                <a:gd name="connsiteY5" fmla="*/ 292423 h 463872"/>
                <a:gd name="connsiteX6" fmla="*/ 171450 w 342899"/>
                <a:gd name="connsiteY6" fmla="*/ 463872 h 463872"/>
                <a:gd name="connsiteX7" fmla="*/ 0 w 342899"/>
                <a:gd name="connsiteY7" fmla="*/ 292423 h 463872"/>
                <a:gd name="connsiteX0" fmla="*/ 0 w 344498"/>
                <a:gd name="connsiteY0" fmla="*/ 292423 h 463872"/>
                <a:gd name="connsiteX1" fmla="*/ 85725 w 344498"/>
                <a:gd name="connsiteY1" fmla="*/ 292423 h 463872"/>
                <a:gd name="connsiteX2" fmla="*/ 85725 w 344498"/>
                <a:gd name="connsiteY2" fmla="*/ 0 h 463872"/>
                <a:gd name="connsiteX3" fmla="*/ 257174 w 344498"/>
                <a:gd name="connsiteY3" fmla="*/ 0 h 463872"/>
                <a:gd name="connsiteX4" fmla="*/ 257174 w 344498"/>
                <a:gd name="connsiteY4" fmla="*/ 292423 h 463872"/>
                <a:gd name="connsiteX5" fmla="*/ 342899 w 344498"/>
                <a:gd name="connsiteY5" fmla="*/ 292423 h 463872"/>
                <a:gd name="connsiteX6" fmla="*/ 171450 w 344498"/>
                <a:gd name="connsiteY6" fmla="*/ 463872 h 463872"/>
                <a:gd name="connsiteX7" fmla="*/ 0 w 344498"/>
                <a:gd name="connsiteY7" fmla="*/ 292423 h 463872"/>
                <a:gd name="connsiteX0" fmla="*/ 1599 w 346097"/>
                <a:gd name="connsiteY0" fmla="*/ 292423 h 463872"/>
                <a:gd name="connsiteX1" fmla="*/ 87324 w 346097"/>
                <a:gd name="connsiteY1" fmla="*/ 292423 h 463872"/>
                <a:gd name="connsiteX2" fmla="*/ 87324 w 346097"/>
                <a:gd name="connsiteY2" fmla="*/ 0 h 463872"/>
                <a:gd name="connsiteX3" fmla="*/ 258773 w 346097"/>
                <a:gd name="connsiteY3" fmla="*/ 0 h 463872"/>
                <a:gd name="connsiteX4" fmla="*/ 258773 w 346097"/>
                <a:gd name="connsiteY4" fmla="*/ 292423 h 463872"/>
                <a:gd name="connsiteX5" fmla="*/ 344498 w 346097"/>
                <a:gd name="connsiteY5" fmla="*/ 292423 h 463872"/>
                <a:gd name="connsiteX6" fmla="*/ 173049 w 346097"/>
                <a:gd name="connsiteY6" fmla="*/ 463872 h 463872"/>
                <a:gd name="connsiteX7" fmla="*/ 1599 w 346097"/>
                <a:gd name="connsiteY7" fmla="*/ 292423 h 463872"/>
                <a:gd name="connsiteX0" fmla="*/ 1785 w 346283"/>
                <a:gd name="connsiteY0" fmla="*/ 325760 h 497209"/>
                <a:gd name="connsiteX1" fmla="*/ 87510 w 346283"/>
                <a:gd name="connsiteY1" fmla="*/ 325760 h 497209"/>
                <a:gd name="connsiteX2" fmla="*/ 149423 w 346283"/>
                <a:gd name="connsiteY2" fmla="*/ 0 h 497209"/>
                <a:gd name="connsiteX3" fmla="*/ 258959 w 346283"/>
                <a:gd name="connsiteY3" fmla="*/ 33337 h 497209"/>
                <a:gd name="connsiteX4" fmla="*/ 258959 w 346283"/>
                <a:gd name="connsiteY4" fmla="*/ 325760 h 497209"/>
                <a:gd name="connsiteX5" fmla="*/ 344684 w 346283"/>
                <a:gd name="connsiteY5" fmla="*/ 325760 h 497209"/>
                <a:gd name="connsiteX6" fmla="*/ 173235 w 346283"/>
                <a:gd name="connsiteY6" fmla="*/ 497209 h 497209"/>
                <a:gd name="connsiteX7" fmla="*/ 1785 w 346283"/>
                <a:gd name="connsiteY7" fmla="*/ 325760 h 497209"/>
                <a:gd name="connsiteX0" fmla="*/ 1785 w 346153"/>
                <a:gd name="connsiteY0" fmla="*/ 335285 h 506734"/>
                <a:gd name="connsiteX1" fmla="*/ 87510 w 346153"/>
                <a:gd name="connsiteY1" fmla="*/ 335285 h 506734"/>
                <a:gd name="connsiteX2" fmla="*/ 149423 w 346153"/>
                <a:gd name="connsiteY2" fmla="*/ 9525 h 506734"/>
                <a:gd name="connsiteX3" fmla="*/ 311346 w 346153"/>
                <a:gd name="connsiteY3" fmla="*/ 0 h 506734"/>
                <a:gd name="connsiteX4" fmla="*/ 258959 w 346153"/>
                <a:gd name="connsiteY4" fmla="*/ 335285 h 506734"/>
                <a:gd name="connsiteX5" fmla="*/ 344684 w 346153"/>
                <a:gd name="connsiteY5" fmla="*/ 335285 h 506734"/>
                <a:gd name="connsiteX6" fmla="*/ 173235 w 346153"/>
                <a:gd name="connsiteY6" fmla="*/ 506734 h 506734"/>
                <a:gd name="connsiteX7" fmla="*/ 1785 w 346153"/>
                <a:gd name="connsiteY7" fmla="*/ 335285 h 506734"/>
                <a:gd name="connsiteX0" fmla="*/ 1785 w 346153"/>
                <a:gd name="connsiteY0" fmla="*/ 335285 h 568647"/>
                <a:gd name="connsiteX1" fmla="*/ 87510 w 346153"/>
                <a:gd name="connsiteY1" fmla="*/ 335285 h 568647"/>
                <a:gd name="connsiteX2" fmla="*/ 149423 w 346153"/>
                <a:gd name="connsiteY2" fmla="*/ 9525 h 568647"/>
                <a:gd name="connsiteX3" fmla="*/ 311346 w 346153"/>
                <a:gd name="connsiteY3" fmla="*/ 0 h 568647"/>
                <a:gd name="connsiteX4" fmla="*/ 258959 w 346153"/>
                <a:gd name="connsiteY4" fmla="*/ 335285 h 568647"/>
                <a:gd name="connsiteX5" fmla="*/ 344684 w 346153"/>
                <a:gd name="connsiteY5" fmla="*/ 335285 h 568647"/>
                <a:gd name="connsiteX6" fmla="*/ 244673 w 346153"/>
                <a:gd name="connsiteY6" fmla="*/ 568647 h 568647"/>
                <a:gd name="connsiteX7" fmla="*/ 1785 w 346153"/>
                <a:gd name="connsiteY7" fmla="*/ 335285 h 568647"/>
                <a:gd name="connsiteX0" fmla="*/ 1438 w 345806"/>
                <a:gd name="connsiteY0" fmla="*/ 368622 h 601984"/>
                <a:gd name="connsiteX1" fmla="*/ 87163 w 345806"/>
                <a:gd name="connsiteY1" fmla="*/ 368622 h 601984"/>
                <a:gd name="connsiteX2" fmla="*/ 20489 w 345806"/>
                <a:gd name="connsiteY2" fmla="*/ 0 h 601984"/>
                <a:gd name="connsiteX3" fmla="*/ 310999 w 345806"/>
                <a:gd name="connsiteY3" fmla="*/ 33337 h 601984"/>
                <a:gd name="connsiteX4" fmla="*/ 258612 w 345806"/>
                <a:gd name="connsiteY4" fmla="*/ 368622 h 601984"/>
                <a:gd name="connsiteX5" fmla="*/ 344337 w 345806"/>
                <a:gd name="connsiteY5" fmla="*/ 368622 h 601984"/>
                <a:gd name="connsiteX6" fmla="*/ 244326 w 345806"/>
                <a:gd name="connsiteY6" fmla="*/ 601984 h 601984"/>
                <a:gd name="connsiteX7" fmla="*/ 1438 w 345806"/>
                <a:gd name="connsiteY7" fmla="*/ 368622 h 601984"/>
                <a:gd name="connsiteX0" fmla="*/ 1438 w 346374"/>
                <a:gd name="connsiteY0" fmla="*/ 373385 h 606747"/>
                <a:gd name="connsiteX1" fmla="*/ 87163 w 346374"/>
                <a:gd name="connsiteY1" fmla="*/ 373385 h 606747"/>
                <a:gd name="connsiteX2" fmla="*/ 20489 w 346374"/>
                <a:gd name="connsiteY2" fmla="*/ 4763 h 606747"/>
                <a:gd name="connsiteX3" fmla="*/ 130024 w 346374"/>
                <a:gd name="connsiteY3" fmla="*/ 0 h 606747"/>
                <a:gd name="connsiteX4" fmla="*/ 258612 w 346374"/>
                <a:gd name="connsiteY4" fmla="*/ 373385 h 606747"/>
                <a:gd name="connsiteX5" fmla="*/ 344337 w 346374"/>
                <a:gd name="connsiteY5" fmla="*/ 373385 h 606747"/>
                <a:gd name="connsiteX6" fmla="*/ 244326 w 346374"/>
                <a:gd name="connsiteY6" fmla="*/ 606747 h 606747"/>
                <a:gd name="connsiteX7" fmla="*/ 1438 w 346374"/>
                <a:gd name="connsiteY7" fmla="*/ 373385 h 606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374" h="606747">
                  <a:moveTo>
                    <a:pt x="1438" y="373385"/>
                  </a:moveTo>
                  <a:cubicBezTo>
                    <a:pt x="-12849" y="344810"/>
                    <a:pt x="83988" y="434822"/>
                    <a:pt x="87163" y="373385"/>
                  </a:cubicBezTo>
                  <a:cubicBezTo>
                    <a:pt x="90338" y="311948"/>
                    <a:pt x="-8086" y="53500"/>
                    <a:pt x="20489" y="4763"/>
                  </a:cubicBezTo>
                  <a:lnTo>
                    <a:pt x="130024" y="0"/>
                  </a:lnTo>
                  <a:cubicBezTo>
                    <a:pt x="158599" y="48737"/>
                    <a:pt x="222893" y="311154"/>
                    <a:pt x="258612" y="373385"/>
                  </a:cubicBezTo>
                  <a:cubicBezTo>
                    <a:pt x="294331" y="435616"/>
                    <a:pt x="358624" y="344810"/>
                    <a:pt x="344337" y="373385"/>
                  </a:cubicBezTo>
                  <a:lnTo>
                    <a:pt x="244326" y="606747"/>
                  </a:lnTo>
                  <a:lnTo>
                    <a:pt x="1438" y="3733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Arrow: Down 52">
              <a:extLst>
                <a:ext uri="{FF2B5EF4-FFF2-40B4-BE49-F238E27FC236}">
                  <a16:creationId xmlns:a16="http://schemas.microsoft.com/office/drawing/2014/main" id="{B3A54425-EA64-4947-9C06-C286243179A4}"/>
                </a:ext>
              </a:extLst>
            </p:cNvPr>
            <p:cNvSpPr/>
            <p:nvPr/>
          </p:nvSpPr>
          <p:spPr>
            <a:xfrm rot="11462733" flipV="1">
              <a:off x="8059025" y="3092562"/>
              <a:ext cx="346374" cy="284432"/>
            </a:xfrm>
            <a:custGeom>
              <a:avLst/>
              <a:gdLst>
                <a:gd name="connsiteX0" fmla="*/ 0 w 342899"/>
                <a:gd name="connsiteY0" fmla="*/ 292423 h 463872"/>
                <a:gd name="connsiteX1" fmla="*/ 85725 w 342899"/>
                <a:gd name="connsiteY1" fmla="*/ 292423 h 463872"/>
                <a:gd name="connsiteX2" fmla="*/ 85725 w 342899"/>
                <a:gd name="connsiteY2" fmla="*/ 0 h 463872"/>
                <a:gd name="connsiteX3" fmla="*/ 257174 w 342899"/>
                <a:gd name="connsiteY3" fmla="*/ 0 h 463872"/>
                <a:gd name="connsiteX4" fmla="*/ 257174 w 342899"/>
                <a:gd name="connsiteY4" fmla="*/ 292423 h 463872"/>
                <a:gd name="connsiteX5" fmla="*/ 342899 w 342899"/>
                <a:gd name="connsiteY5" fmla="*/ 292423 h 463872"/>
                <a:gd name="connsiteX6" fmla="*/ 171450 w 342899"/>
                <a:gd name="connsiteY6" fmla="*/ 463872 h 463872"/>
                <a:gd name="connsiteX7" fmla="*/ 0 w 342899"/>
                <a:gd name="connsiteY7" fmla="*/ 292423 h 463872"/>
                <a:gd name="connsiteX0" fmla="*/ 0 w 344498"/>
                <a:gd name="connsiteY0" fmla="*/ 292423 h 463872"/>
                <a:gd name="connsiteX1" fmla="*/ 85725 w 344498"/>
                <a:gd name="connsiteY1" fmla="*/ 292423 h 463872"/>
                <a:gd name="connsiteX2" fmla="*/ 85725 w 344498"/>
                <a:gd name="connsiteY2" fmla="*/ 0 h 463872"/>
                <a:gd name="connsiteX3" fmla="*/ 257174 w 344498"/>
                <a:gd name="connsiteY3" fmla="*/ 0 h 463872"/>
                <a:gd name="connsiteX4" fmla="*/ 257174 w 344498"/>
                <a:gd name="connsiteY4" fmla="*/ 292423 h 463872"/>
                <a:gd name="connsiteX5" fmla="*/ 342899 w 344498"/>
                <a:gd name="connsiteY5" fmla="*/ 292423 h 463872"/>
                <a:gd name="connsiteX6" fmla="*/ 171450 w 344498"/>
                <a:gd name="connsiteY6" fmla="*/ 463872 h 463872"/>
                <a:gd name="connsiteX7" fmla="*/ 0 w 344498"/>
                <a:gd name="connsiteY7" fmla="*/ 292423 h 463872"/>
                <a:gd name="connsiteX0" fmla="*/ 1599 w 346097"/>
                <a:gd name="connsiteY0" fmla="*/ 292423 h 463872"/>
                <a:gd name="connsiteX1" fmla="*/ 87324 w 346097"/>
                <a:gd name="connsiteY1" fmla="*/ 292423 h 463872"/>
                <a:gd name="connsiteX2" fmla="*/ 87324 w 346097"/>
                <a:gd name="connsiteY2" fmla="*/ 0 h 463872"/>
                <a:gd name="connsiteX3" fmla="*/ 258773 w 346097"/>
                <a:gd name="connsiteY3" fmla="*/ 0 h 463872"/>
                <a:gd name="connsiteX4" fmla="*/ 258773 w 346097"/>
                <a:gd name="connsiteY4" fmla="*/ 292423 h 463872"/>
                <a:gd name="connsiteX5" fmla="*/ 344498 w 346097"/>
                <a:gd name="connsiteY5" fmla="*/ 292423 h 463872"/>
                <a:gd name="connsiteX6" fmla="*/ 173049 w 346097"/>
                <a:gd name="connsiteY6" fmla="*/ 463872 h 463872"/>
                <a:gd name="connsiteX7" fmla="*/ 1599 w 346097"/>
                <a:gd name="connsiteY7" fmla="*/ 292423 h 463872"/>
                <a:gd name="connsiteX0" fmla="*/ 1785 w 346283"/>
                <a:gd name="connsiteY0" fmla="*/ 325760 h 497209"/>
                <a:gd name="connsiteX1" fmla="*/ 87510 w 346283"/>
                <a:gd name="connsiteY1" fmla="*/ 325760 h 497209"/>
                <a:gd name="connsiteX2" fmla="*/ 149423 w 346283"/>
                <a:gd name="connsiteY2" fmla="*/ 0 h 497209"/>
                <a:gd name="connsiteX3" fmla="*/ 258959 w 346283"/>
                <a:gd name="connsiteY3" fmla="*/ 33337 h 497209"/>
                <a:gd name="connsiteX4" fmla="*/ 258959 w 346283"/>
                <a:gd name="connsiteY4" fmla="*/ 325760 h 497209"/>
                <a:gd name="connsiteX5" fmla="*/ 344684 w 346283"/>
                <a:gd name="connsiteY5" fmla="*/ 325760 h 497209"/>
                <a:gd name="connsiteX6" fmla="*/ 173235 w 346283"/>
                <a:gd name="connsiteY6" fmla="*/ 497209 h 497209"/>
                <a:gd name="connsiteX7" fmla="*/ 1785 w 346283"/>
                <a:gd name="connsiteY7" fmla="*/ 325760 h 497209"/>
                <a:gd name="connsiteX0" fmla="*/ 1785 w 346153"/>
                <a:gd name="connsiteY0" fmla="*/ 335285 h 506734"/>
                <a:gd name="connsiteX1" fmla="*/ 87510 w 346153"/>
                <a:gd name="connsiteY1" fmla="*/ 335285 h 506734"/>
                <a:gd name="connsiteX2" fmla="*/ 149423 w 346153"/>
                <a:gd name="connsiteY2" fmla="*/ 9525 h 506734"/>
                <a:gd name="connsiteX3" fmla="*/ 311346 w 346153"/>
                <a:gd name="connsiteY3" fmla="*/ 0 h 506734"/>
                <a:gd name="connsiteX4" fmla="*/ 258959 w 346153"/>
                <a:gd name="connsiteY4" fmla="*/ 335285 h 506734"/>
                <a:gd name="connsiteX5" fmla="*/ 344684 w 346153"/>
                <a:gd name="connsiteY5" fmla="*/ 335285 h 506734"/>
                <a:gd name="connsiteX6" fmla="*/ 173235 w 346153"/>
                <a:gd name="connsiteY6" fmla="*/ 506734 h 506734"/>
                <a:gd name="connsiteX7" fmla="*/ 1785 w 346153"/>
                <a:gd name="connsiteY7" fmla="*/ 335285 h 506734"/>
                <a:gd name="connsiteX0" fmla="*/ 1785 w 346153"/>
                <a:gd name="connsiteY0" fmla="*/ 335285 h 568647"/>
                <a:gd name="connsiteX1" fmla="*/ 87510 w 346153"/>
                <a:gd name="connsiteY1" fmla="*/ 335285 h 568647"/>
                <a:gd name="connsiteX2" fmla="*/ 149423 w 346153"/>
                <a:gd name="connsiteY2" fmla="*/ 9525 h 568647"/>
                <a:gd name="connsiteX3" fmla="*/ 311346 w 346153"/>
                <a:gd name="connsiteY3" fmla="*/ 0 h 568647"/>
                <a:gd name="connsiteX4" fmla="*/ 258959 w 346153"/>
                <a:gd name="connsiteY4" fmla="*/ 335285 h 568647"/>
                <a:gd name="connsiteX5" fmla="*/ 344684 w 346153"/>
                <a:gd name="connsiteY5" fmla="*/ 335285 h 568647"/>
                <a:gd name="connsiteX6" fmla="*/ 244673 w 346153"/>
                <a:gd name="connsiteY6" fmla="*/ 568647 h 568647"/>
                <a:gd name="connsiteX7" fmla="*/ 1785 w 346153"/>
                <a:gd name="connsiteY7" fmla="*/ 335285 h 568647"/>
                <a:gd name="connsiteX0" fmla="*/ 1438 w 345806"/>
                <a:gd name="connsiteY0" fmla="*/ 368622 h 601984"/>
                <a:gd name="connsiteX1" fmla="*/ 87163 w 345806"/>
                <a:gd name="connsiteY1" fmla="*/ 368622 h 601984"/>
                <a:gd name="connsiteX2" fmla="*/ 20489 w 345806"/>
                <a:gd name="connsiteY2" fmla="*/ 0 h 601984"/>
                <a:gd name="connsiteX3" fmla="*/ 310999 w 345806"/>
                <a:gd name="connsiteY3" fmla="*/ 33337 h 601984"/>
                <a:gd name="connsiteX4" fmla="*/ 258612 w 345806"/>
                <a:gd name="connsiteY4" fmla="*/ 368622 h 601984"/>
                <a:gd name="connsiteX5" fmla="*/ 344337 w 345806"/>
                <a:gd name="connsiteY5" fmla="*/ 368622 h 601984"/>
                <a:gd name="connsiteX6" fmla="*/ 244326 w 345806"/>
                <a:gd name="connsiteY6" fmla="*/ 601984 h 601984"/>
                <a:gd name="connsiteX7" fmla="*/ 1438 w 345806"/>
                <a:gd name="connsiteY7" fmla="*/ 368622 h 601984"/>
                <a:gd name="connsiteX0" fmla="*/ 1438 w 346374"/>
                <a:gd name="connsiteY0" fmla="*/ 373385 h 606747"/>
                <a:gd name="connsiteX1" fmla="*/ 87163 w 346374"/>
                <a:gd name="connsiteY1" fmla="*/ 373385 h 606747"/>
                <a:gd name="connsiteX2" fmla="*/ 20489 w 346374"/>
                <a:gd name="connsiteY2" fmla="*/ 4763 h 606747"/>
                <a:gd name="connsiteX3" fmla="*/ 130024 w 346374"/>
                <a:gd name="connsiteY3" fmla="*/ 0 h 606747"/>
                <a:gd name="connsiteX4" fmla="*/ 258612 w 346374"/>
                <a:gd name="connsiteY4" fmla="*/ 373385 h 606747"/>
                <a:gd name="connsiteX5" fmla="*/ 344337 w 346374"/>
                <a:gd name="connsiteY5" fmla="*/ 373385 h 606747"/>
                <a:gd name="connsiteX6" fmla="*/ 244326 w 346374"/>
                <a:gd name="connsiteY6" fmla="*/ 606747 h 606747"/>
                <a:gd name="connsiteX7" fmla="*/ 1438 w 346374"/>
                <a:gd name="connsiteY7" fmla="*/ 373385 h 606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374" h="606747">
                  <a:moveTo>
                    <a:pt x="1438" y="373385"/>
                  </a:moveTo>
                  <a:cubicBezTo>
                    <a:pt x="-12849" y="344810"/>
                    <a:pt x="83988" y="434822"/>
                    <a:pt x="87163" y="373385"/>
                  </a:cubicBezTo>
                  <a:cubicBezTo>
                    <a:pt x="90338" y="311948"/>
                    <a:pt x="-8086" y="53500"/>
                    <a:pt x="20489" y="4763"/>
                  </a:cubicBezTo>
                  <a:lnTo>
                    <a:pt x="130024" y="0"/>
                  </a:lnTo>
                  <a:cubicBezTo>
                    <a:pt x="158599" y="48737"/>
                    <a:pt x="222893" y="311154"/>
                    <a:pt x="258612" y="373385"/>
                  </a:cubicBezTo>
                  <a:cubicBezTo>
                    <a:pt x="294331" y="435616"/>
                    <a:pt x="358624" y="344810"/>
                    <a:pt x="344337" y="373385"/>
                  </a:cubicBezTo>
                  <a:lnTo>
                    <a:pt x="244326" y="606747"/>
                  </a:lnTo>
                  <a:lnTo>
                    <a:pt x="1438" y="3733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80074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8585</TotalTime>
  <Words>62</Words>
  <Application>Microsoft Office PowerPoint</Application>
  <PresentationFormat>Widescreen</PresentationFormat>
  <Paragraphs>60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 Schiff</dc:creator>
  <cp:lastModifiedBy>Conrad Schiff</cp:lastModifiedBy>
  <cp:revision>39</cp:revision>
  <dcterms:created xsi:type="dcterms:W3CDTF">2021-12-24T09:20:24Z</dcterms:created>
  <dcterms:modified xsi:type="dcterms:W3CDTF">2022-01-24T02:17:19Z</dcterms:modified>
</cp:coreProperties>
</file>