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76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450E-AC4E-44BB-80F4-AE324C75A89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74E-9281-466B-B78A-C5F7CC3B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450E-AC4E-44BB-80F4-AE324C75A89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74E-9281-466B-B78A-C5F7CC3B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3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450E-AC4E-44BB-80F4-AE324C75A89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74E-9281-466B-B78A-C5F7CC3B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4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450E-AC4E-44BB-80F4-AE324C75A89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74E-9281-466B-B78A-C5F7CC3B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4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450E-AC4E-44BB-80F4-AE324C75A89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74E-9281-466B-B78A-C5F7CC3B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8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450E-AC4E-44BB-80F4-AE324C75A89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74E-9281-466B-B78A-C5F7CC3B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450E-AC4E-44BB-80F4-AE324C75A89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74E-9281-466B-B78A-C5F7CC3B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450E-AC4E-44BB-80F4-AE324C75A89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74E-9281-466B-B78A-C5F7CC3B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6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450E-AC4E-44BB-80F4-AE324C75A89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74E-9281-466B-B78A-C5F7CC3B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450E-AC4E-44BB-80F4-AE324C75A89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74E-9281-466B-B78A-C5F7CC3B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1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450E-AC4E-44BB-80F4-AE324C75A89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74E-9281-466B-B78A-C5F7CC3B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9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450E-AC4E-44BB-80F4-AE324C75A89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674E-9281-466B-B78A-C5F7CC3B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5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Overview Plots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Courtesy of http://sprg.ssl.berkeley.edu/image/</a:t>
            </a:r>
          </a:p>
        </p:txBody>
      </p:sp>
    </p:spTree>
    <p:extLst>
      <p:ext uri="{BB962C8B-B14F-4D97-AF65-F5344CB8AC3E}">
        <p14:creationId xmlns:p14="http://schemas.microsoft.com/office/powerpoint/2010/main" val="418380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131"/>
          </a:xfrm>
        </p:spPr>
        <p:txBody>
          <a:bodyPr/>
          <a:lstStyle/>
          <a:p>
            <a:r>
              <a:rPr lang="en-US" dirty="0"/>
              <a:t>2000-132 20:32:00,2000-133 05:16:00</a:t>
            </a: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9" y="1102243"/>
            <a:ext cx="2420066" cy="4140586"/>
          </a:xfrm>
          <a:prstGeom prst="rect">
            <a:avLst/>
          </a:prstGeom>
        </p:spPr>
      </p:pic>
      <p:pic>
        <p:nvPicPr>
          <p:cNvPr id="6" name="Picture 5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013" y="1102243"/>
            <a:ext cx="2926080" cy="2895600"/>
          </a:xfrm>
          <a:prstGeom prst="rect">
            <a:avLst/>
          </a:prstGeom>
        </p:spPr>
      </p:pic>
      <p:pic>
        <p:nvPicPr>
          <p:cNvPr id="7" name="Picture 6"/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970" y="1102243"/>
            <a:ext cx="2801562" cy="5486400"/>
          </a:xfrm>
          <a:prstGeom prst="rect">
            <a:avLst/>
          </a:prstGeom>
        </p:spPr>
      </p:pic>
      <p:pic>
        <p:nvPicPr>
          <p:cNvPr id="1028" name="Picture 4" descr="http://sprg.ssl.berkeley.edu/sprite/ago96/image/wic_summary/si12_summary/2000_05/si12_2000_133_0512_01.gif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345" y="1102243"/>
            <a:ext cx="280162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41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131"/>
          </a:xfrm>
        </p:spPr>
        <p:txBody>
          <a:bodyPr/>
          <a:lstStyle/>
          <a:p>
            <a:r>
              <a:rPr lang="en-US" dirty="0"/>
              <a:t>2000-133 10:46:00,2000-133 19:30:00</a:t>
            </a:r>
          </a:p>
        </p:txBody>
      </p:sp>
      <p:pic>
        <p:nvPicPr>
          <p:cNvPr id="2050" name="Picture 2" descr="http://sprg.ssl.berkeley.edu/sprite/ago96/image/wic_summary/si12_summary/2000_05/si12_2000_133_0512_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9929" y="1127760"/>
            <a:ext cx="2926080" cy="57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prg.ssl.berkeley.edu/sprite/ago96/image/wic_summary/si12_summary/2000_05/si12_2000_133_0512_0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133" y="1127760"/>
            <a:ext cx="2926080" cy="57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prg.ssl.berkeley.edu/sprite/ago96/image/wic_summary/si12_summary/2000_05/si12_2000_133_0512_0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95" y="1127760"/>
            <a:ext cx="2926080" cy="57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prg.ssl.berkeley.edu/sprite/ago96/image/wic_summary/si12_summary/2000_05/si12_2000_133_0512_0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57" y="1127760"/>
            <a:ext cx="2926080" cy="57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sprg.ssl.berkeley.edu/sprite/ago96/image/wic_summary/si12_summary/2000_05/si12_2000_133_0512_08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417" y="1127760"/>
            <a:ext cx="2926080" cy="57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41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IMAGE Overview Plots</vt:lpstr>
      <vt:lpstr>2000-132 20:32:00,2000-133 05:16:00</vt:lpstr>
      <vt:lpstr>2000-133 10:46:00,2000-133 19:30:00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5</cp:revision>
  <cp:lastPrinted>2017-04-25T00:37:43Z</cp:lastPrinted>
  <dcterms:created xsi:type="dcterms:W3CDTF">2017-04-25T00:37:37Z</dcterms:created>
  <dcterms:modified xsi:type="dcterms:W3CDTF">2017-04-25T02:21:10Z</dcterms:modified>
</cp:coreProperties>
</file>