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76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C65D-ACAE-4D79-8550-30F1A450692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D000-A1F1-430E-9CBA-2EB54A866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C65D-ACAE-4D79-8550-30F1A450692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D000-A1F1-430E-9CBA-2EB54A866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C65D-ACAE-4D79-8550-30F1A450692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D000-A1F1-430E-9CBA-2EB54A866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C65D-ACAE-4D79-8550-30F1A450692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D000-A1F1-430E-9CBA-2EB54A866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C65D-ACAE-4D79-8550-30F1A450692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D000-A1F1-430E-9CBA-2EB54A866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C65D-ACAE-4D79-8550-30F1A450692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D000-A1F1-430E-9CBA-2EB54A866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C65D-ACAE-4D79-8550-30F1A450692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D000-A1F1-430E-9CBA-2EB54A866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C65D-ACAE-4D79-8550-30F1A450692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D000-A1F1-430E-9CBA-2EB54A866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C65D-ACAE-4D79-8550-30F1A450692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D000-A1F1-430E-9CBA-2EB54A866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C65D-ACAE-4D79-8550-30F1A450692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D000-A1F1-430E-9CBA-2EB54A866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C65D-ACAE-4D79-8550-30F1A450692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D000-A1F1-430E-9CBA-2EB54A866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BC65D-ACAE-4D79-8550-30F1A450692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0D000-A1F1-430E-9CBA-2EB54A866CA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daweb.sci.gsfc.nasa.gov/cgi-bin/eval2.cg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FAST and IMAGE Coincident Viewing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11/17/16 </a:t>
            </a:r>
            <a:r>
              <a:rPr lang="en-US" dirty="0" err="1" smtClean="0"/>
              <a:t>Tagup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Ephem</a:t>
            </a:r>
            <a:r>
              <a:rPr lang="en-US" dirty="0" smtClean="0"/>
              <a:t>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FAST definitive </a:t>
            </a:r>
            <a:r>
              <a:rPr lang="en-US" dirty="0" err="1" smtClean="0"/>
              <a:t>Ephem</a:t>
            </a:r>
            <a:r>
              <a:rPr lang="en-US" dirty="0" smtClean="0"/>
              <a:t> provided by R. </a:t>
            </a:r>
            <a:r>
              <a:rPr lang="en-US" dirty="0" err="1" smtClean="0"/>
              <a:t>Strangeway</a:t>
            </a:r>
            <a:endParaRPr lang="en-US" dirty="0" smtClean="0"/>
          </a:p>
          <a:p>
            <a:pPr lvl="1"/>
            <a:r>
              <a:rPr lang="en-US" dirty="0" smtClean="0"/>
              <a:t>Time span: 1996 234 10:30:00.000 to </a:t>
            </a:r>
            <a:r>
              <a:rPr lang="en-US" dirty="0" smtClean="0"/>
              <a:t>2009 121 </a:t>
            </a:r>
            <a:r>
              <a:rPr lang="en-US" dirty="0" smtClean="0"/>
              <a:t>02:26:49.990</a:t>
            </a:r>
          </a:p>
          <a:p>
            <a:pPr lvl="1"/>
            <a:r>
              <a:rPr lang="en-US" dirty="0" smtClean="0"/>
              <a:t>SMA </a:t>
            </a:r>
            <a:r>
              <a:rPr lang="en-US" dirty="0" smtClean="0"/>
              <a:t>= 8300, ECC = 0.1898; INC = 82.97 (all the rest variable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Inertial nodal regression rate  = -0.5 </a:t>
            </a:r>
            <a:r>
              <a:rPr lang="en-US" dirty="0" err="1" smtClean="0"/>
              <a:t>deg</a:t>
            </a:r>
            <a:r>
              <a:rPr lang="en-US" dirty="0" smtClean="0"/>
              <a:t>/day; solar apparent motion 0.986 </a:t>
            </a:r>
            <a:r>
              <a:rPr lang="en-US" dirty="0" err="1" smtClean="0"/>
              <a:t>deg</a:t>
            </a:r>
            <a:r>
              <a:rPr lang="en-US" dirty="0" smtClean="0"/>
              <a:t>/day; movement in SM Local Time ~1.5 </a:t>
            </a:r>
            <a:r>
              <a:rPr lang="en-US" dirty="0" err="1" smtClean="0"/>
              <a:t>deg</a:t>
            </a:r>
            <a:r>
              <a:rPr lang="en-US" dirty="0" smtClean="0"/>
              <a:t>/day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IMAGE definitive </a:t>
            </a:r>
            <a:r>
              <a:rPr lang="en-US" dirty="0" err="1" smtClean="0"/>
              <a:t>Ephem</a:t>
            </a:r>
            <a:r>
              <a:rPr lang="en-US" dirty="0" smtClean="0"/>
              <a:t> constructed piece-wise from data obtained from </a:t>
            </a:r>
            <a:r>
              <a:rPr lang="en-US" dirty="0" err="1" smtClean="0"/>
              <a:t>CDAWeb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http://cdaweb.sci.gsfc.nasa.gov/cgi-bin/eval2.cgi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Time span: 3/27/2000 00:00:55.000  to 12/19/2005 23:58:00.000 </a:t>
            </a:r>
          </a:p>
          <a:p>
            <a:pPr lvl="1"/>
            <a:r>
              <a:rPr lang="en-US" dirty="0" smtClean="0"/>
              <a:t>SMA </a:t>
            </a:r>
            <a:r>
              <a:rPr lang="en-US" dirty="0" smtClean="0"/>
              <a:t>= 29,815.4; ECC = 0.7531; INC = 90.010 (all the rest variable)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>
            <a:endCxn id="13" idx="0"/>
          </p:cNvCxnSpPr>
          <p:nvPr/>
        </p:nvCxnSpPr>
        <p:spPr>
          <a:xfrm flipV="1">
            <a:off x="7048500" y="1944872"/>
            <a:ext cx="783905" cy="34089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</a:t>
            </a:r>
            <a:r>
              <a:rPr lang="en-US" dirty="0" smtClean="0"/>
              <a:t>Epoch </a:t>
            </a:r>
            <a:r>
              <a:rPr lang="en-US" dirty="0" smtClean="0"/>
              <a:t>Filtering </a:t>
            </a:r>
            <a:r>
              <a:rPr lang="en-US" dirty="0" smtClean="0"/>
              <a:t>Strategy</a:t>
            </a:r>
            <a:endParaRPr lang="en-US" dirty="0"/>
          </a:p>
        </p:txBody>
      </p:sp>
      <p:pic>
        <p:nvPicPr>
          <p:cNvPr id="1026" name="Picture 2" descr="C:\Users\cschiff\AppData\Local\Microsoft\Windows\INetCache\IE\URPDBZBJ\16897-illustration-of-a-globe-pv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4852685"/>
            <a:ext cx="1143000" cy="114300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4958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Want time spans when IMAGE </a:t>
                </a:r>
                <a:r>
                  <a:rPr lang="en-US" dirty="0" smtClean="0"/>
                  <a:t>is within 30 degrees of apogee</a:t>
                </a:r>
              </a:p>
              <a:p>
                <a:r>
                  <a:rPr lang="en-US" dirty="0" smtClean="0"/>
                  <a:t>Define ‘apogee’ </a:t>
                </a:r>
                <a:r>
                  <a:rPr lang="en-US" dirty="0" smtClean="0"/>
                  <a:t>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endParaRPr lang="en-US" dirty="0" smtClean="0"/>
              </a:p>
              <a:p>
                <a:r>
                  <a:rPr lang="en-US" dirty="0" smtClean="0"/>
                  <a:t>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filter</a:t>
                </a:r>
                <a:endParaRPr lang="en-US" dirty="0" smtClean="0"/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495800" cy="4525963"/>
              </a:xfrm>
              <a:blipFill rotWithShape="1">
                <a:blip r:embed="rId3"/>
                <a:stretch>
                  <a:fillRect l="-2981" t="-1752" r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 rot="786334">
            <a:off x="6481576" y="1887108"/>
            <a:ext cx="1695928" cy="44354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000" y="6148085"/>
            <a:ext cx="1366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IMAGE Orbit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048500" y="3048000"/>
            <a:ext cx="1257300" cy="23761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/>
        </p:nvSpPr>
        <p:spPr>
          <a:xfrm>
            <a:off x="7088762" y="4236093"/>
            <a:ext cx="481555" cy="523456"/>
          </a:xfrm>
          <a:prstGeom prst="arc">
            <a:avLst>
              <a:gd name="adj1" fmla="val 15846082"/>
              <a:gd name="adj2" fmla="val 2087590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5181600" y="3649346"/>
                <a:ext cx="1168724" cy="938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– angle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649346"/>
                <a:ext cx="1168724" cy="938515"/>
              </a:xfrm>
              <a:prstGeom prst="rect">
                <a:avLst/>
              </a:prstGeom>
              <a:blipFill rotWithShape="1">
                <a:blip r:embed="rId4"/>
                <a:stretch>
                  <a:fillRect l="-4167" t="-3247" r="-22396" b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7430839" y="3879623"/>
                <a:ext cx="348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839" y="3879623"/>
                <a:ext cx="3483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7076558" y="3048000"/>
                <a:ext cx="5295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8" y="3048000"/>
                <a:ext cx="52956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22951" r="-49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7922007" y="3649346"/>
                <a:ext cx="351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007" y="3649346"/>
                <a:ext cx="35163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23333" r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/>
          <p:cNvCxnSpPr/>
          <p:nvPr/>
        </p:nvCxnSpPr>
        <p:spPr>
          <a:xfrm flipH="1" flipV="1">
            <a:off x="6948242" y="4365331"/>
            <a:ext cx="404660" cy="1111823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FAST </a:t>
            </a:r>
            <a:r>
              <a:rPr lang="en-US" dirty="0" smtClean="0"/>
              <a:t>Epoch </a:t>
            </a:r>
            <a:r>
              <a:rPr lang="en-US" dirty="0" smtClean="0"/>
              <a:t>Filtering </a:t>
            </a:r>
            <a:r>
              <a:rPr lang="en-US" dirty="0" smtClean="0"/>
              <a:t>Strategy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267200" cy="4525963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 smtClean="0"/>
                  <a:t>Want FAST’s orbital plane (ascending and descending node) within 20:00 and 02:00 local time in SM coordinates (SMLT)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Calculate FAST’s angular momentum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𝑟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𝑡</m:t>
                    </m:r>
                    <m:r>
                      <a:rPr lang="en-US" b="0" i="1" dirty="0" smtClean="0">
                        <a:latin typeface="Cambria Math"/>
                      </a:rPr>
                      <m:t>)×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𝑡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Convert ECI components to SM and calculate corresponding SMLT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Filter on those times where SMLT(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dirty="0" smtClean="0"/>
                  <a:t>) lies either in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02:00-08:00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14:00-20:00</a:t>
                </a:r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267200" cy="4525963"/>
              </a:xfrm>
              <a:blipFill rotWithShape="1">
                <a:blip r:embed="rId2"/>
                <a:stretch>
                  <a:fillRect l="-857" t="-1752" r="-1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043242" y="1220704"/>
            <a:ext cx="3530377" cy="2374681"/>
            <a:chOff x="4903431" y="3343969"/>
            <a:chExt cx="3530377" cy="2374681"/>
          </a:xfrm>
        </p:grpSpPr>
        <p:sp>
          <p:nvSpPr>
            <p:cNvPr id="3" name="Right Arrow 2"/>
            <p:cNvSpPr/>
            <p:nvPr/>
          </p:nvSpPr>
          <p:spPr>
            <a:xfrm>
              <a:off x="7290808" y="4363219"/>
              <a:ext cx="1143000" cy="30480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Sun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 rot="20413598">
              <a:off x="6132622" y="3343969"/>
              <a:ext cx="1447800" cy="1918813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03431" y="3410719"/>
              <a:ext cx="1163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FAST Orbit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10800000" flipV="1">
              <a:off x="5741631" y="4477519"/>
              <a:ext cx="1066800" cy="762000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C:\Users\cschiff\AppData\Local\Microsoft\Windows\INetCache\IE\URPDBZBJ\16897-illustration-of-a-globe-pv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51231" y="3944119"/>
              <a:ext cx="1143000" cy="1143000"/>
            </a:xfrm>
            <a:prstGeom prst="rect">
              <a:avLst/>
            </a:prstGeom>
            <a:noFill/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208231" y="5315719"/>
                  <a:ext cx="348108" cy="402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𝐿</m:t>
                            </m:r>
                          </m:e>
                        </m:acc>
                      </m:oMath>
                    </m:oMathPara>
                  </a14:m>
                  <a:endParaRPr lang="en-US" baseline="-250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231" y="5315719"/>
                  <a:ext cx="348108" cy="40293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5990547" y="4858305"/>
            <a:ext cx="2158045" cy="1371600"/>
            <a:chOff x="5844074" y="4648200"/>
            <a:chExt cx="2158045" cy="1371600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5844074" y="5257800"/>
              <a:ext cx="2158045" cy="939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210325" y="4648200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5478081" y="5345280"/>
                <a:ext cx="606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𝑆𝑀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081" y="5345280"/>
                <a:ext cx="60632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667" r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7053638" y="6229905"/>
                <a:ext cx="606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𝑆𝑀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638" y="6229905"/>
                <a:ext cx="60632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557" r="-4000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5388163" y="5675247"/>
            <a:ext cx="7649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(sunward)</a:t>
            </a:r>
            <a:endParaRPr lang="en-US" sz="1100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6633665" y="5175678"/>
            <a:ext cx="1466112" cy="563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697096" y="4929881"/>
            <a:ext cx="1298673" cy="107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494475" y="5092428"/>
            <a:ext cx="5116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12:00</a:t>
            </a:r>
            <a:endParaRPr lang="en-US" sz="1100" dirty="0"/>
          </a:p>
        </p:txBody>
      </p:sp>
      <p:sp>
        <p:nvSpPr>
          <p:cNvPr id="36" name="Rectangle 35"/>
          <p:cNvSpPr/>
          <p:nvPr/>
        </p:nvSpPr>
        <p:spPr>
          <a:xfrm>
            <a:off x="8101332" y="5002804"/>
            <a:ext cx="5116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02:00</a:t>
            </a:r>
            <a:endParaRPr lang="en-US" sz="1100" dirty="0"/>
          </a:p>
        </p:txBody>
      </p:sp>
      <p:sp>
        <p:nvSpPr>
          <p:cNvPr id="37" name="Rectangle 36"/>
          <p:cNvSpPr/>
          <p:nvPr/>
        </p:nvSpPr>
        <p:spPr>
          <a:xfrm>
            <a:off x="7899102" y="5943600"/>
            <a:ext cx="5116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20:00</a:t>
            </a:r>
            <a:endParaRPr lang="en-US" sz="1100" dirty="0"/>
          </a:p>
        </p:txBody>
      </p:sp>
      <p:sp>
        <p:nvSpPr>
          <p:cNvPr id="38" name="Rectangle 37"/>
          <p:cNvSpPr/>
          <p:nvPr/>
        </p:nvSpPr>
        <p:spPr>
          <a:xfrm>
            <a:off x="6351459" y="4677721"/>
            <a:ext cx="5116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08:00</a:t>
            </a:r>
            <a:endParaRPr lang="en-US" sz="1100" dirty="0"/>
          </a:p>
        </p:txBody>
      </p:sp>
      <p:sp>
        <p:nvSpPr>
          <p:cNvPr id="39" name="Rectangle 38"/>
          <p:cNvSpPr/>
          <p:nvPr/>
        </p:nvSpPr>
        <p:spPr>
          <a:xfrm>
            <a:off x="6436563" y="5738913"/>
            <a:ext cx="5116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14:00</a:t>
            </a:r>
            <a:endParaRPr lang="en-US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7018613" y="4038600"/>
                <a:ext cx="348108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en-US" baseline="-250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613" y="4038600"/>
                <a:ext cx="348108" cy="4029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Isosceles Triangle 45"/>
          <p:cNvSpPr/>
          <p:nvPr/>
        </p:nvSpPr>
        <p:spPr>
          <a:xfrm rot="8161828">
            <a:off x="7529867" y="5115539"/>
            <a:ext cx="703110" cy="776994"/>
          </a:xfrm>
          <a:custGeom>
            <a:avLst/>
            <a:gdLst>
              <a:gd name="connsiteX0" fmla="*/ 0 w 747958"/>
              <a:gd name="connsiteY0" fmla="*/ 630859 h 630859"/>
              <a:gd name="connsiteX1" fmla="*/ 373979 w 747958"/>
              <a:gd name="connsiteY1" fmla="*/ 0 h 630859"/>
              <a:gd name="connsiteX2" fmla="*/ 747958 w 747958"/>
              <a:gd name="connsiteY2" fmla="*/ 630859 h 630859"/>
              <a:gd name="connsiteX3" fmla="*/ 0 w 747958"/>
              <a:gd name="connsiteY3" fmla="*/ 630859 h 630859"/>
              <a:gd name="connsiteX0" fmla="*/ 0 w 741449"/>
              <a:gd name="connsiteY0" fmla="*/ 743013 h 743013"/>
              <a:gd name="connsiteX1" fmla="*/ 367470 w 741449"/>
              <a:gd name="connsiteY1" fmla="*/ 0 h 743013"/>
              <a:gd name="connsiteX2" fmla="*/ 741449 w 741449"/>
              <a:gd name="connsiteY2" fmla="*/ 630859 h 743013"/>
              <a:gd name="connsiteX3" fmla="*/ 0 w 741449"/>
              <a:gd name="connsiteY3" fmla="*/ 743013 h 743013"/>
              <a:gd name="connsiteX0" fmla="*/ 0 w 741449"/>
              <a:gd name="connsiteY0" fmla="*/ 747422 h 747422"/>
              <a:gd name="connsiteX1" fmla="*/ 362900 w 741449"/>
              <a:gd name="connsiteY1" fmla="*/ 0 h 747422"/>
              <a:gd name="connsiteX2" fmla="*/ 741449 w 741449"/>
              <a:gd name="connsiteY2" fmla="*/ 635268 h 747422"/>
              <a:gd name="connsiteX3" fmla="*/ 0 w 741449"/>
              <a:gd name="connsiteY3" fmla="*/ 747422 h 747422"/>
              <a:gd name="connsiteX0" fmla="*/ 0 w 741449"/>
              <a:gd name="connsiteY0" fmla="*/ 889148 h 889148"/>
              <a:gd name="connsiteX1" fmla="*/ 658431 w 741449"/>
              <a:gd name="connsiteY1" fmla="*/ 0 h 889148"/>
              <a:gd name="connsiteX2" fmla="*/ 741449 w 741449"/>
              <a:gd name="connsiteY2" fmla="*/ 776994 h 889148"/>
              <a:gd name="connsiteX3" fmla="*/ 0 w 741449"/>
              <a:gd name="connsiteY3" fmla="*/ 889148 h 889148"/>
              <a:gd name="connsiteX0" fmla="*/ 0 w 703110"/>
              <a:gd name="connsiteY0" fmla="*/ 492701 h 776994"/>
              <a:gd name="connsiteX1" fmla="*/ 620092 w 703110"/>
              <a:gd name="connsiteY1" fmla="*/ 0 h 776994"/>
              <a:gd name="connsiteX2" fmla="*/ 703110 w 703110"/>
              <a:gd name="connsiteY2" fmla="*/ 776994 h 776994"/>
              <a:gd name="connsiteX3" fmla="*/ 0 w 703110"/>
              <a:gd name="connsiteY3" fmla="*/ 492701 h 776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3110" h="776994">
                <a:moveTo>
                  <a:pt x="0" y="492701"/>
                </a:moveTo>
                <a:lnTo>
                  <a:pt x="620092" y="0"/>
                </a:lnTo>
                <a:lnTo>
                  <a:pt x="703110" y="776994"/>
                </a:lnTo>
                <a:lnTo>
                  <a:pt x="0" y="492701"/>
                </a:ln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5"/>
          <p:cNvSpPr/>
          <p:nvPr/>
        </p:nvSpPr>
        <p:spPr>
          <a:xfrm rot="4393170">
            <a:off x="6592950" y="4935334"/>
            <a:ext cx="706541" cy="664290"/>
          </a:xfrm>
          <a:custGeom>
            <a:avLst/>
            <a:gdLst>
              <a:gd name="connsiteX0" fmla="*/ 0 w 747958"/>
              <a:gd name="connsiteY0" fmla="*/ 630859 h 630859"/>
              <a:gd name="connsiteX1" fmla="*/ 373979 w 747958"/>
              <a:gd name="connsiteY1" fmla="*/ 0 h 630859"/>
              <a:gd name="connsiteX2" fmla="*/ 747958 w 747958"/>
              <a:gd name="connsiteY2" fmla="*/ 630859 h 630859"/>
              <a:gd name="connsiteX3" fmla="*/ 0 w 747958"/>
              <a:gd name="connsiteY3" fmla="*/ 630859 h 630859"/>
              <a:gd name="connsiteX0" fmla="*/ 0 w 741449"/>
              <a:gd name="connsiteY0" fmla="*/ 743013 h 743013"/>
              <a:gd name="connsiteX1" fmla="*/ 367470 w 741449"/>
              <a:gd name="connsiteY1" fmla="*/ 0 h 743013"/>
              <a:gd name="connsiteX2" fmla="*/ 741449 w 741449"/>
              <a:gd name="connsiteY2" fmla="*/ 630859 h 743013"/>
              <a:gd name="connsiteX3" fmla="*/ 0 w 741449"/>
              <a:gd name="connsiteY3" fmla="*/ 743013 h 743013"/>
              <a:gd name="connsiteX0" fmla="*/ 0 w 741449"/>
              <a:gd name="connsiteY0" fmla="*/ 747422 h 747422"/>
              <a:gd name="connsiteX1" fmla="*/ 362900 w 741449"/>
              <a:gd name="connsiteY1" fmla="*/ 0 h 747422"/>
              <a:gd name="connsiteX2" fmla="*/ 741449 w 741449"/>
              <a:gd name="connsiteY2" fmla="*/ 635268 h 747422"/>
              <a:gd name="connsiteX3" fmla="*/ 0 w 741449"/>
              <a:gd name="connsiteY3" fmla="*/ 747422 h 747422"/>
              <a:gd name="connsiteX0" fmla="*/ 0 w 822317"/>
              <a:gd name="connsiteY0" fmla="*/ 729668 h 729668"/>
              <a:gd name="connsiteX1" fmla="*/ 443768 w 822317"/>
              <a:gd name="connsiteY1" fmla="*/ 0 h 729668"/>
              <a:gd name="connsiteX2" fmla="*/ 822317 w 822317"/>
              <a:gd name="connsiteY2" fmla="*/ 635268 h 729668"/>
              <a:gd name="connsiteX3" fmla="*/ 0 w 822317"/>
              <a:gd name="connsiteY3" fmla="*/ 729668 h 729668"/>
              <a:gd name="connsiteX0" fmla="*/ 0 w 822317"/>
              <a:gd name="connsiteY0" fmla="*/ 757653 h 757653"/>
              <a:gd name="connsiteX1" fmla="*/ 438942 w 822317"/>
              <a:gd name="connsiteY1" fmla="*/ 0 h 757653"/>
              <a:gd name="connsiteX2" fmla="*/ 822317 w 822317"/>
              <a:gd name="connsiteY2" fmla="*/ 663253 h 757653"/>
              <a:gd name="connsiteX3" fmla="*/ 0 w 822317"/>
              <a:gd name="connsiteY3" fmla="*/ 757653 h 757653"/>
              <a:gd name="connsiteX0" fmla="*/ 0 w 850302"/>
              <a:gd name="connsiteY0" fmla="*/ 757653 h 757653"/>
              <a:gd name="connsiteX1" fmla="*/ 438942 w 850302"/>
              <a:gd name="connsiteY1" fmla="*/ 0 h 757653"/>
              <a:gd name="connsiteX2" fmla="*/ 850302 w 850302"/>
              <a:gd name="connsiteY2" fmla="*/ 658426 h 757653"/>
              <a:gd name="connsiteX3" fmla="*/ 0 w 850302"/>
              <a:gd name="connsiteY3" fmla="*/ 757653 h 757653"/>
              <a:gd name="connsiteX0" fmla="*/ 0 w 861882"/>
              <a:gd name="connsiteY0" fmla="*/ 757653 h 757653"/>
              <a:gd name="connsiteX1" fmla="*/ 438942 w 861882"/>
              <a:gd name="connsiteY1" fmla="*/ 0 h 757653"/>
              <a:gd name="connsiteX2" fmla="*/ 861882 w 861882"/>
              <a:gd name="connsiteY2" fmla="*/ 642021 h 757653"/>
              <a:gd name="connsiteX3" fmla="*/ 0 w 861882"/>
              <a:gd name="connsiteY3" fmla="*/ 757653 h 757653"/>
              <a:gd name="connsiteX0" fmla="*/ 0 w 1059154"/>
              <a:gd name="connsiteY0" fmla="*/ 422092 h 642021"/>
              <a:gd name="connsiteX1" fmla="*/ 636214 w 1059154"/>
              <a:gd name="connsiteY1" fmla="*/ 0 h 642021"/>
              <a:gd name="connsiteX2" fmla="*/ 1059154 w 1059154"/>
              <a:gd name="connsiteY2" fmla="*/ 642021 h 642021"/>
              <a:gd name="connsiteX3" fmla="*/ 0 w 1059154"/>
              <a:gd name="connsiteY3" fmla="*/ 422092 h 642021"/>
              <a:gd name="connsiteX0" fmla="*/ 0 w 706541"/>
              <a:gd name="connsiteY0" fmla="*/ 422092 h 640152"/>
              <a:gd name="connsiteX1" fmla="*/ 636214 w 706541"/>
              <a:gd name="connsiteY1" fmla="*/ 0 h 640152"/>
              <a:gd name="connsiteX2" fmla="*/ 706541 w 706541"/>
              <a:gd name="connsiteY2" fmla="*/ 640152 h 640152"/>
              <a:gd name="connsiteX3" fmla="*/ 0 w 706541"/>
              <a:gd name="connsiteY3" fmla="*/ 422092 h 640152"/>
              <a:gd name="connsiteX0" fmla="*/ 0 w 706541"/>
              <a:gd name="connsiteY0" fmla="*/ 446230 h 664290"/>
              <a:gd name="connsiteX1" fmla="*/ 663390 w 706541"/>
              <a:gd name="connsiteY1" fmla="*/ 0 h 664290"/>
              <a:gd name="connsiteX2" fmla="*/ 706541 w 706541"/>
              <a:gd name="connsiteY2" fmla="*/ 664290 h 664290"/>
              <a:gd name="connsiteX3" fmla="*/ 0 w 706541"/>
              <a:gd name="connsiteY3" fmla="*/ 446230 h 66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541" h="664290">
                <a:moveTo>
                  <a:pt x="0" y="446230"/>
                </a:moveTo>
                <a:lnTo>
                  <a:pt x="663390" y="0"/>
                </a:lnTo>
                <a:lnTo>
                  <a:pt x="706541" y="664290"/>
                </a:lnTo>
                <a:lnTo>
                  <a:pt x="0" y="446230"/>
                </a:ln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5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229</Words>
  <Application>Microsoft Office PowerPoint</Application>
  <PresentationFormat>On-screen Show (4:3)</PresentationFormat>
  <Paragraphs>43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FAST and IMAGE Coincident Viewing</vt:lpstr>
      <vt:lpstr>Ephem Status</vt:lpstr>
      <vt:lpstr>IMAGE Epoch Filtering Strategy</vt:lpstr>
      <vt:lpstr>FAST Epoch Filtering Strategy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and IMAGE Coincident Viewing</dc:title>
  <dc:creator>cschiff</dc:creator>
  <cp:lastModifiedBy>Conrad</cp:lastModifiedBy>
  <cp:revision>15</cp:revision>
  <dcterms:created xsi:type="dcterms:W3CDTF">2016-11-10T13:21:18Z</dcterms:created>
  <dcterms:modified xsi:type="dcterms:W3CDTF">2016-11-13T18:22:39Z</dcterms:modified>
</cp:coreProperties>
</file>