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3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C65D-ACAE-4D79-8550-30F1A450692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D000-A1F1-430E-9CBA-2EB54A866C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daweb.sci.gsfc.nasa.gov/cgi-bin/eval2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and IMAGE Coincident 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11/10/16 </a:t>
            </a:r>
            <a:r>
              <a:rPr lang="en-US" dirty="0" err="1" smtClean="0"/>
              <a:t>Tagup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Ephem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FAST definitive </a:t>
            </a:r>
            <a:r>
              <a:rPr lang="en-US" dirty="0" err="1" smtClean="0"/>
              <a:t>Ephem</a:t>
            </a:r>
            <a:r>
              <a:rPr lang="en-US" dirty="0" smtClean="0"/>
              <a:t> provided by R. </a:t>
            </a:r>
            <a:r>
              <a:rPr lang="en-US" dirty="0" err="1" smtClean="0"/>
              <a:t>Strangeway</a:t>
            </a:r>
            <a:endParaRPr lang="en-US" dirty="0" smtClean="0"/>
          </a:p>
          <a:p>
            <a:pPr lvl="1"/>
            <a:r>
              <a:rPr lang="en-US" dirty="0" smtClean="0"/>
              <a:t>Time span: 1996 234 10:30:00.000 to 20090121 02:26:49.990</a:t>
            </a:r>
          </a:p>
          <a:p>
            <a:pPr lvl="1"/>
            <a:r>
              <a:rPr lang="en-US" dirty="0" smtClean="0"/>
              <a:t>Down sampled orbital elements from 1/orbit to 1/day</a:t>
            </a:r>
          </a:p>
          <a:p>
            <a:pPr lvl="1"/>
            <a:r>
              <a:rPr lang="en-US" dirty="0" smtClean="0"/>
              <a:t>SMA = 8300, ECC = 0.1898; INC = 82.97 (all the rest variable)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 definitive </a:t>
            </a:r>
            <a:r>
              <a:rPr lang="en-US" dirty="0" err="1" smtClean="0"/>
              <a:t>Ephem</a:t>
            </a:r>
            <a:r>
              <a:rPr lang="en-US" dirty="0" smtClean="0"/>
              <a:t> constructed piece-wise from data obtained from </a:t>
            </a:r>
            <a:r>
              <a:rPr lang="en-US" dirty="0" err="1" smtClean="0"/>
              <a:t>CDAWeb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http://cdaweb.sci.gsfc.nasa.gov/cgi-bin/eval2.cgi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Time span: 3/27/2000 00:00:55.000  to 12/19/2005 23:58:00.000 </a:t>
            </a:r>
          </a:p>
          <a:p>
            <a:pPr lvl="1"/>
            <a:r>
              <a:rPr lang="en-US" dirty="0" smtClean="0"/>
              <a:t>Down sampled orbital elements from 1 per 2 min 1/day</a:t>
            </a:r>
          </a:p>
          <a:p>
            <a:pPr lvl="1"/>
            <a:r>
              <a:rPr lang="en-US" dirty="0" smtClean="0"/>
              <a:t>SMA = 29,815.4; ECC = 0.7531; INC = 90.010 (all the rest variable)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6732231" y="4020319"/>
            <a:ext cx="1676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Filtering Strategy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413598">
            <a:off x="6132622" y="3343969"/>
            <a:ext cx="1447800" cy="19188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3431" y="3410719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FAST Orbit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741631" y="4477519"/>
            <a:ext cx="1066800" cy="762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schiff\AppData\Local\Microsoft\Windows\INetCache\IE\URPDBZBJ\16897-illustration-of-a-glob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1231" y="3944119"/>
            <a:ext cx="1143000" cy="1143000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smtClean="0"/>
              <a:t>Coincident observations can only occur when planes are nearly aligned</a:t>
            </a:r>
          </a:p>
          <a:p>
            <a:r>
              <a:rPr lang="en-US" dirty="0" smtClean="0"/>
              <a:t>Determine alignment via the angle between their osculating angular </a:t>
            </a:r>
            <a:r>
              <a:rPr lang="en-US" dirty="0" err="1" smtClean="0"/>
              <a:t>momenta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8231" y="5315719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</a:t>
            </a:r>
            <a:r>
              <a:rPr lang="en-US" baseline="-25000" dirty="0" smtClean="0">
                <a:solidFill>
                  <a:srgbClr val="00B0F0"/>
                </a:solidFill>
              </a:rPr>
              <a:t>FAST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786334">
            <a:off x="6427611" y="1020777"/>
            <a:ext cx="1447800" cy="4435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3231" y="5239519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Orbit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0" y="3810000"/>
            <a:ext cx="71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IMAGE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24000" y="5791200"/>
          <a:ext cx="4273550" cy="711190"/>
        </p:xfrm>
        <a:graphic>
          <a:graphicData uri="http://schemas.openxmlformats.org/presentationml/2006/ole">
            <p:oleObj spid="_x0000_s1028" name="Equation" r:id="rId4" imgW="184140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Filtering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Plot shows the alignment angle as a function of time (still need to finish QA)</a:t>
            </a:r>
          </a:p>
          <a:p>
            <a:endParaRPr lang="en-US" dirty="0" smtClean="0"/>
          </a:p>
          <a:p>
            <a:r>
              <a:rPr lang="en-US" dirty="0" smtClean="0"/>
              <a:t>Assuming the planes should be aligned within 20 degrees gives 5 coincident time</a:t>
            </a:r>
          </a:p>
          <a:p>
            <a:endParaRPr lang="en-US" dirty="0"/>
          </a:p>
        </p:txBody>
      </p:sp>
      <p:sp>
        <p:nvSpPr>
          <p:cNvPr id="2050" name="AutoShape 2" descr="data:image/png;base64,iVBORw0KGgoAAAANSUhEUgAAAhoAAAF5CAYAAADZMYNPAAAABHNCSVQICAgIfAhkiAAAAAlwSFlz%0AAAAPYQAAD2EBqD+naQAAIABJREFUeJzsvXmYFOW1+P85gKKgqKhIAFFwxQ0EFRFBmO4Zl0hfjdeg%0AWTSQ7cYlCUkw9ya5arabQBaToMk3NyG/JNcb9MZEYozitN2yKggzuAbcFUUBUZRlBIQ5vz9Ot8wM%0As/RS3bW9n+epZ2aqqqtOnX6n6tR7NlFVHA6Hw+FwOCpBN78FcDgcDofDEV2coeFwOBwOh6NiOEPD%0A4XA4HA5HxXCGhsPhcDgcjorhDA2Hw+FwOBwVwxkaDofD4XA4KoYzNBwOh8PhcFQMZ2g4HA6Hw+Go%0AGM7QcDgcDofDUTGcoeFwOBwOh6NiBMLQEJFxInKPiKwVkWYRSbXZ3ltEbhWRV0WkSUSeFpHPt9mn%0Ap4jcJiIbRWSLiNwlIv2qeyUOh8PhcDhaEghDA+gNPAZcA7TXfOUWoA74GHBi7u9bReTiFvv8DPgw%0AcBkwHhgA/KWCMjscDofD4egCCVpTNRFpBi5R1XtarHsSuENVv99i3QrgPlW9UUT6AG8CV6jq3bnt%0AJwCrgLNV9dGqXoTD4XA4HA4gODMaXfEwkBKRAQAiMhE4Dnggt30U0API5D+gqs8Aa4Ax1RXV4XA4%0AHA5Hnh5+C1Ag1wP/DbwmIruA3cBnVXVJbnt/YKeqbm7zufW5bQ6Hw+FwOHwgLIbGF4HRwMXYLMV4%0A4Jci8rqqZks5oIgcCpwPvAxs90hOh8PhcDjiwH7A0cADqvpWZzsG3tAQkf2A72NxG/fnVj8lIqcD%0AXwOywDpgXxHp02ZW44jctvY4H/jfContcDgcDkcc+Djwp852CLyhAeyTW3a3Wb+bPTEmDcAuIAG0%0ADAYdDDzSwXFfBrj99tsZNmyYtxIHnGnTpnHLLbf4LUaocTosH6dDb3B6LB+nw+JZtWoVn/jEJyD3%0ALO2MQBgaItIbOBaQ3KqhIjIceFtVXxWRBcCPReR64BVgAnAV8GUAVd0sIrOBn4rIJmAL8AtgSScZ%0AJ9sBhg0bxsiRIyt0ZcHkoIMOit01e43TYfk4HXqD02P5OB2WRZehB4EwNIAzgIewGhoK/CS3/g/A%0AVGAy8APgdqAvZmz8h6r+d4tjTMNmOe4CegLzgGurIXzYWLeuI2+So1CcDsvH6dAbnB7Lx+mwsgTC%0A0FDVBXSSaquqG4BPd3GMHVh2yvXeShc91q5d67cIocfpsHycDr3B6bF8nA4rS1jqaDg8ZNSoUX6L%0AEHqcDsvH6dAbnB7Lx+mwsjhDI4ZceeWVfosQepwOy8fp0BucHsvH6bCyBK4EebUQkZFAQ0NDgwsC%0AcjgcDoejCBobG/MzQaNUtbGzfd2MhsPhcDgcjorhDI0YMmXKFL9FCD1Oh+UTRx0uWwZnnw0f/zhs%0A2+bNMeOoR69xOqwsztCIIXV1dX6LEHqcDssnbjp8+22YNAm2bIG774YbbvDmuHHTYyVwOqwsLkbD%0AxWg4HI4q8I1vwC9+AS+8AH/8o/393HNw9NF+S+aIA1u3wqxZ0LMnXHut/SwHF6PhcLTh0Udh/Hio%0ArYXVq/2WxhE33n3XjIwvfhGOOAKuuQb69IFbb/VbMkccaG6Gf/kXuPlm+PrX4eqroZpzDM7QcESe%0Al16CCy6wKes1a+D88+3G73BUi7/8BZqa4Lrr7O/eveGqq2xmY+dOf2VzRJ/f/x6yWbjvPrj9drjz%0ATrj33uqd3xkaMWTx4sV+i1BVvvpVu7E/9BDU18OmTWbZl0PcdFgJ4qTD22+HRAIGDNiz7tOfhjff%0AhH/8o7xjx0mPlSLKOmxuhh/9CD7yERuDkyfDuHHwne9Ub1bDGRoxZObMmX6LUDWeeMIC737wAzj4%0AYDjqKJg2DX79a9iwofTjxkmHlSIuOnz1VZg/3zJNWnLKKTB8OPz5z+UdPy56rCRR1mF9vbmLp03b%0As+4//xNWrICFC6sjgzM0Ysgdd9zhtwhV4+c/h0GDzIrP86UvQbdu8Mtfln7cOOmwUsRFh3PnQo8e%0AcOmle2+77DL4+99he5f9LzsmLnqsJFHW4W23wciRMHbsnnXJJAwdCn/4Q3VkcIZGDOnVq5ffIlSF%0Ad96BP/0JvvAF2GefPev79oUrr4T/7/+D3btLO3ZcdFhJ4qLDe+6BiRPhoIP23vav/2rZAPX1pR8/%0ALnqsJFHV4Vtvwbx5MGUKiOxZL2IxQn/+s3f1XDrDGRqOyPKXv8COHRZh3ZZPf9oCQ7PZ6svliA/v%0Avmtuk1Sq/e3Dhtly991VFcsRE/76V4vRuPzyvbdddZUZuXPnVl4OZ2g4Isv//I8FPw0cuPe20aPh%0ApJNsVsPhqBTz5sGuXVaoqyM+/GHbr7m5enI54sGcOVBTYynVbRkyBM46y4yRSuMMjRgyffp0v0Wo%0AOGvWwIIF8MlPtr9dxNwn99wD771X/PHjoMNKEwcd3nMPjBgBgwd3vM9FF8G6dfD446WdIw56rDRR%0A1OG6dTabdsUVHe9zySVm5JZyDywGZ2jEkMGd3fUiwp13wv77tx+Al+fyy80/+cADxR8/DjqsNFHX%0A4fvvW92CjtwmecaOhQMPtH1LIep6rAZR1GF+PHU2/i691Oq7pNOVlcWVIHclyCPJ2LHQr1/Xvu/T%0AToNTT4X//d/qyOWID9msue5WrACr1NwxH/mIpVtHuJyDo8pcdhm88QY8/HDn+w0bZo3+inUjuxLk%0Ajlizfj088oiV3O2Kyy8vP73Q4WiP+++H/v0ttbArLrrIxuzbb1deLkf02bHDMpkuvrjrfS+91O6B%0Au3ZVTh5naDgix9//bjEYhfyTXX65lSYvJ73Q4WiP+nqoq2udVtgRF1xgwaBuHDq8YOFCyyj58Ie7%0A3veSSywNdsmSysnjDI0YsjriXcXmzoVzz4XDDut63xNPhBNOMOOkGKKuw2oQZR2+8YZVpT3//ML2%0AHzTI3Hj331/8uaKsx2oRNR3+4x97xlRXnHGGuZlLjREqBGdoxJAbbrjBbxEqxtat8OCDZqUXysUX%0AW4OhYtILo6zDahFlHT74oP1MJgv/zEUXmaFRbJprlPVYLaKkQ1W7n118cWGzad262YzavHmVk8kZ%0AGjHk1gj3pn7gAfNPFhKfkWfSJEsFa+w0nKk1UdZhtYiyDuvr4fTT7U2xUC680JqsFTMOIdp6rBZR%0A0uGzz8ILLxTmNslzwQU2A7d2bWVkCoShISLjROQeEVkrIs0isldCjogME5G/icg7IrJVRJaJyKAW%0A23uKyG0islFEtojIXSJSxL95fIhiKleeuXMti2To0MI/c8451nCtGPdJlHVYLaKqw+ZmSxesqyvu%0Ac2PGWJnyYqewo6rHahIlHd57L+y3nxXqKpR8LFEpqf6FEAhDA+gNPAZcA+yVbysixwCLgH8C44FT%0Age8CLXMFfgZ8GLgst88A4C8VldoRKHbtMt9kMbMZYH1QLrzQ/kEdjnJ58knLfCrW0NhnH3O1VOpm%0A74gH995radXFtG859FCrElpKjFAhBMLQUNV5qnqjqv4NaM+r9D3gH6r6H6r6hKq+pKr3qupGABHp%0AA0wFpqnqAlVdCUwBxorIWVW7EIevPPIIbNrUebnnjrj4YpuyrtTUoSM+PPCAFYtr2S2zUGprYdky%0A2LzZe7kc0WfLFqvFctFFxX/2wgttJq4Saa6BMDQ6Q0QEm6l4TkTmich6EVkqIi3fW0cBPYBMfoWq%0APgOsAcZUVeAQMGPGDL9FqAjz5lmmyRlnFP/ZCy6A7t1tRqQQoqrDahJVHdbXw4QJ0LNn8Z+trbWO%0AwvPnF/6ZqOqxmkRFh/Pnm6FQ7GwamKHx7ruwdKnnYgXf0AD6AQcAXwfuA2qBu4G/isi43D79gZ2q%0A2vY9YH1um6MFTU1NfotQEe6/39IJu5Uwqvv2tTfQQuM0oqrDahJFHTY1waJFpd3owWKLhgzZk7VS%0A2Dmjp8dqExUd1tfb+DnmmOI/O2qUuVAq4T4Jg6GRl3Guqv4i5zqZAdwL/JuPcoWWb3/7236L4Dnr%0A1sHKlTYzUSoXX2w3+EIaDEVRh9UmijpcuBB27iy8fkZ7JJPF9Z6Ioh6rTVR0mE7brFghaa1t6d7d%0Axm0l0lzDYGhsBHYBq9qsXwXkQ4XXAfvmYjVackRuW4dcdNFFpFKpVsuYMWOYO3duq/3q6+tJtdOd%0A5tprr2X27Nmt1jU2NpJKpdi4cWOr9TfddNNeU3Rr1qwhlUrtVTBm1qxZe3UUbGpqIpVKsbhNQ4Q5%0Ac+YwZcqUvWSbPHlybK4jX1Exmy39Oi68ELZvX0NNjfs+3HWUdh319XDggTfxt7+Vfh3jxzexenWK%0Av/7VfR/uOgq/jldfhWeeMUOj1Ou44AKLVVu/vvV1zJkz54NnY//+/UmlUkybNm2v6+mIwDVVE5Fm%0A4BJVvafFuiXA86p6dYt1fwWaVPUTOQPjTeAKVb07t/0EzBg5W1Ufbec8rqlahLjySnj+eVi+vPRj%0AqMKRR8JHPwo//al3sjniwymnwOjR0ObZURRvvQWHHw6/+x186lOeieaIOL/7HXzmM7Bxo7mCS2H9%0AeuvPc/vt8PGPd75v6JqqiUhvERkuIiNyq4bm/j4y9/ePgMki8hkROUZErgMuBm4DyMVmzAZ+KiIT%0ARGQU8DtgSXtGRtxpaymHnd277U2yHLcJ2HTj+ecXll4YNR36QdR0uHYtPP106fEZeQ491BqxFRqn%0AETU9+kEUdFhfD2eeWbqRAXDEEVaHyOu28YEwNIAzgJVAA1ZH4ydAI/BtAFWdi8Vj3AA8gaWyfkRV%0AH2lxjGlY3MZdwHzgdaymhqMNU6dO9VsET1mxwrpelmtogBka//wnvPpq5/tFTYd+EDUdptNmrCYS%0A5R8rmTRDo5AJ56jp0Q/CrsPmZshkzG1SLrW1hY+9QgmEoZGrfdFNVbu3Waa22Of3qnq8qvZW1ZGq%0Aem+bY+xQ1etV9TBVPVBVL1fVDdW/muBz8803+y2Cp8ybZ5U9R48u/1jJpGWtdDWrETUd+kHUdPjA%0AAxa5X0gzv66orbVp7Kee6nrfqOnRD8Kuw8ceM5eJV4bG2rXgZZ+5QBgajuoStZiU+++3f44ePco/%0AVt++ViGvK0Mjajr0gyjpsNSy4x0xdqyVkS5kCjtKevSLsOuwvh5697Yy9uUyfjzsu6+37hNnaDhC%0AzVtvwaOPeuM2yXPBBZWrkOeIJitX2lj0ytDYbz8YN664ehqO+JJOW5G4ffct/1i9epmh6wwNhyNH%0AOm2+xHLqFrTl/POtQt6jLozYUSD19XDAAd68UeZJJmHBAutG7HB0RFOTlR33wm2SJ5m0KqPvv+/N%0A8ZyhEUPa5m2Hmfvvh9NOg4EDvTvmmWfCIYd0XrgmSjr0iyjp0Ms3yjy1tfYQ6aokdJT06Bdh1uGi%0ARVYkzktDo7YWtm61vjte4AyNGNLY2GnKc2hobrZYCi/dJmAV8mprO4/TiIoO/SQqOnzvPXj4YW+y%0ATVoyfLgFlnY1hR0VPfpJmHVYXw8DBsCwYd4dc+RIe9nyyn3iDI0Yctttt/ktgic8/rhF5nttaIAd%0Ac/ly87u3R1R06CdR0eGSJebe8NrQ6NbNjtlVnEZU9OgnYdZhPgi5lLLjHdG9u409Z2g4Ys/995tf%0AvJR23F1RV2exH14XrnFEj0wG+vWzqqBek0yawbtpk/fHdoSfN96AJ5/01m2Sp7bW4tTefbf8YzlD%0AwxFa5s0zq9tLv3iegQPtwVFIlVBHvMlkoKbG2zfKPMmkuQiLaRvviA/52a5k0vtjJ5NWddmLsecM%0ADUcoefdd84tXwm2S54ILzNAIWDsgR4B45x1oaPDebZLn6KPh2GPdzJqjfdJpi+Xp18/7Yw8daosX%0AY88ZGjGkvS6CYePBB83arqShcf75e6Ym2xIFHfpNFHQ4f77NOFTK0IA95cg7Igp69Jsw6lDVZtMq%0AMZuRJ1+OvFycoRFDrrvuOr9FKJt58+DEE+2Nr1Kce64Vr2kvzTUKOvSbKOgwk4EhQ2ypFLW18Nxz%0A8Mor7W+Pgh79Jow6fPZZeP31yhq5tbXWer6r3k9d4QyNGFLnVflCn1C1h38lZzPAqjNOmNB+nEbY%0AdRgEoqDDBx+s7Bsl2BgUMaOmPaKgR78Jow6zWWu7MG5c5c5RU2PZT+W6T5yh4Qgd//wnvPZa5Q0N%0AsOyTxYutcJLD0ZJ846lKvlGC9d8ZOdIeLA5HnkzGGkkecEDlznHIITb2OjJyC8UZGo7QMW+ezTaM%0AH1/5c9XWWtW9hQsrfy5HuMg/+GtqKn+uRMJu9i4w2QEWF/TQQ9Ube9lseWPPGRoxZO7cuX6LUBbp%0AtE0X7r9/5c81bJiluradOgy7DoNA2HWYyVj5+8MPr/y5ampg3TpYtWrvbWHXYxAImw4ffxzefrvy%0As2lg51i3zmaSS8UZGjFkzpw5fotQMtu32+xCJQrUtIeInautoRFmHQaFMOswH/FfjRs9WGDyPvu0%0AP4UdZj0GhbDpMJu1Wd2zz678ucaOtVpF5bhPnKERQ+68806/RSiZhx+23hLVMjTAzvXkk2bV5wmz%0ADoNCmHX43HMWJ1QtQ6N3b+sM216cRpj1GBTCpsNs1ozPnj0rf65eveCcc5yh4YgR6bRNVZ92WvXO%0Amc8q8CKf3BENMhmL+K9GnFCeRMLqduzeXb1zOoLH++/brG61jFzYM/Z27Srt887QcISKdNoe/N2q%0AOHL79bPqe646oyNPJgNnnQUHHli9c9bUWCXSEDcadXjA8uXWwr0agaB5EgnYvNmq4JaCMzQcoeGt%0At+wmW023SZ58nIaL+nfkI/6r+UYJZtj07l1+qqEj3GQycNBBlnZaLc4804zqUseeMzRiyJQpU/wW%0AoSTy6X1+GRpvvLEn8jqsOgwSYdXhY49VL+K/Jfvua66atnEaYdVjkAiTDrNZOO88c91Vix497JzO%0A0HAUTBir4IHNKJx4IgwaVP1zjxtngVd590lYdRgkwqrDTMZSq6sR8d+WRMIKyO3YsWddWPUYJMKi%0Aw/fes4D4arpN8iQSsGSJyVAsztCIIVdeeaXfIhSNqj3k/ZjNAHuwnHvuHkMjjDoMGmHVYSazx/Cs%0ANjU1dqN/5JE968KqxyARFh0uWWIFBKs9mwZ2zh07zNApFmdoOELB889bUym/DA2wcy9YYP/ojniy%0AcycsWuTPjR4sKPnQQ12cRlzJZi04/eSTq3/uU06xc5cy9gJhaIjIOBG5R0TWikiziHTYs1dE/l9u%0Any+2Wd9TRG4TkY0iskVE7hKRfpWX3lEN0mnzE06Y4J8MtbWwbVvrt0lHvFi61Pre+GVodOsGEye6%0AvidxJZu1WS2R6p9bxM4dWkMD6A08BlwDdBjXLyKXAqOBte1s/hnwYeAyYDwwAPiL55JGgMWLF/st%0AQtGk0+YTr2Y6YVtGjIDDDoP6+nDqMGiEUYeZjDWaGjHCPxkSCXj0Udiyxf4Oox6DRhh0+O67ltrq%0AR3xGnkQCVqywNOtiCIShoarzVPVGVf0b0K6tJiIDgZ8DHwN2tdnWB5gKTFPVBaq6EpgCjBWRsyor%0AffiYOXOm3yIUxa5dZsn76TYBe5tMJMzoCZsOg0gYdZjJ2IxC9+7+yVBTY/8T+UZ/YdRj0AiDDhcu%0AtNRqvw2N5mZzIRdDIAyNrhARAf4IzFTVdtoKMQroAXwwqaOqzwBrgDFVETJE3HHHHX6LUBTLl1ux%0AGL8NDTAZVqyAX/4yXDoMImEbh1u3wrJleyrF+sVxx1nmVX4KO2x6DCJh0GEmA0cdBUOH+ifDkCG2%0AFOs+CYWhAfw7sFNVb+1ge//c9s1t1q/PbXO0oFevXn6LUBTptBWoOfNMvyUxQ0MVli4Nlw6DSNjG%0A4cKFNpPgV3xGHpE9rbshfHoMImHQoZ/xGS1JJIpvxxB4Q0NERgFfxFwhnnPRRReRSqVaLWPGjNmr%0AbXB9fT2p1N4xqtdeey2zZ89uta6xsZFUKsXGjRtbrb/pppuYMWNGq3Vr1qwhlUqxevXqVutnzZrF%0A9OnTW61ramoilUrt5U+cM2dOuwVnJk+eHInrmDVrMiecMLdVgRq/rmPwYDj+eDN+4vp9xPU6fvaz%0A2QwaZDMKfl9HImGtwt98M77fR5yuY8MGePLJm2hq8uc65syZ88Gz8c9/7s+qVSmuuWbaXp/pCNGA%0A1VQWkWbgElW9J/f3l4Cf0DpItDvQDKxR1aEiMhF4EDik5ayGiLwM3KKqP2/nPCOBhoaGBkZWs5ar%0Aoyi2bIG+feHnP4drrvFbGuO66+C+++DFF/2WxFFNhg+H00+H3//eb0lg7Vpzn9x5J3z0o35L46g0%0Ad94JV1xh3/uAAf7KsmEDHHEEfPe7jfznf44CGKWqnXbgCfyMBhabcRowvMXyOjATOD+3TwMWIPrB%0ApKaInAAMBlwyYhvaWrpBJt8xMAjxGXlqa+Gll6bzwgt+SxJuwjQON2yAJ57w322SZ+BAOOEE85WH%0ASY9BJeg6zGatKrLfRgZYLY1TT7XMp0IJhKEhIr1FZLiI5JPGhub+PlJVN6nqP1suwPvAOlV9DiA3%0AizEb+KmITMi5W34HLFHVItQRDwYPHuy3CAWTTlsA1LHH+i3JHiZMAJHBrptrmYRpHD70kP0MiqEB%0Ae+I0wqTHoBJ0HWYywRt7oTM0gDOAldjMhGKukkbg2x3s356/ZxpwL3AXMB+b9bjMa0GjwPXXX++3%0ACAWTLzvudwBUSw46CMaMud4ZGmUSpnGYyQTnjTJPImEVc//lX8Kjx6AS5LH4yivwwgv+prW2JZGA%0A9esL3z8Qhkau9kU3Ve3eZpnawf5DVfUXbdbtUNXrVfUwVT1QVS9X1Q3VuQJHJXjtNVi9Olhukzy1%0AtfY2uXu335I4qkHQ3ighP7PmypFHnYcesu/Zz6rIbRk/3uoKFUogDA2Hoz3S6T2pfEGjttaq461Y%0A4bckjkrz8ssW+Bu0cdi3rwWnOkMj2mQy9j337eu3JHvo06e4fivO0IghbVOhgko6DSNHWhOpoNGn%0Az2r69MG5T8ogLOMwk7G3tyC9UeZJJKC+fjUBSx4MHUEdi6p76mcEjTFFlMJ0hkYMueGGG/wWoUua%0Am60oTBDdJgDf/OYNTJzoDI1yCMM4BDM0Ro60HidBI5GAN9+8gYA+J0NDUMfiM8/A668HbzYN4HOf%0AK3xfZ2jEkFtv7ajAanB44gkrRhRUQ+PWW2+lttY6uW7d6rc04SQM4zD/RhnEGz3AuedCjx63OvdJ%0AmQR1LGaz1rX63HP9lmRvignQd4ZGDAl6KhfYTMH++8PYsX5L0j6DBw+mthbef7/4BkMOIwzj8Omn%0ALbo+qIZG794wZsxgZ2iUSVDHYjYLo0fDAQf4LUl5OEPDEUjSaYts7tnTb0k65rjjYPBg5z6JMpkM%0A7LtvcA1eMCNo/nyXARU1mpst4ySoRm4xFGVoiMgwEfm2iGRF5AUReUNEnhCRP4jIx0QkwI8FR1jY%0Avh0WLQqu2ySPiHXyLLbBkCM8ZDJwzjkQ5J5biYRlQK1c6bckDi95/HF4++1gBoIWS0GGhoiMFJEH%0AsaJa5wLLgJ8B/wncDgjwfeB1Efm6MziCTdsGQ0Fj8WIzNoJsaOR1mEza9Pobb/gsUAgJ+jjctcvc%0AYkF/o1y4cAa9e7s013II4ljMZMx9fPbZfktSPoXOaPwF+CvQX1UTqvofqjpLVX+rqjNV9SpVHQJc%0ADJwOfLVSAjvKp6mpyW8ROiWdtqY9p57qtyQdk9dh/m3D3eSLJ+jjcMUK2Lw5+IbGjh1NjBvnxmA5%0ABHEsZrMWBBpk93GhFNS9VUT2UdX3Cz5okfv7geveGlxGjoSTToLbb/dbksIIUldPh3d8//swY4ZN%0AX/fo4bc0nfPjH8ONN8KmTdF4MMWd99+3dOpvfQv+/d/9lqZ9GhsbGTXKw+6txRoNQTcyHMHlzTfN%0A1xxkt0lbkkl7m3RFk6JFJmNFuoJuZIDNurz3Hixd6rckDi949FHYti34s2mFUvS/kIh8sYNNCmwH%0AngcWqqqLgXYUTX76N5n0V45iSCbhpz+FZ5+11t2O8PPee/DwwzajEQaGD7cS1ZkMnHee39I4yiWb%0AteaNUZlsL8VWnwYcDvQCNuXWHQI0AVuBfsCLIjJRVV/1REqHp2zcuJHDDjvMbzHaJZ02t8nAgX5L%0A0jktdThuHOyzj2WfOEOjcII8DpcsgR07wvFGmdfjxIlmaHznO35LFD6CNhbzs2ndu/stiTeUUkfj%0A68By4DhVPVRVDwWOxzJRvgwMBtYBt3gmpcNTpk5ttymu76juaQsfdFrq8IADrO6/S3MtjqCOQ7Dv%0A8ogjimsc5Rd5PSYSNuW+ZYvPAoWQII3FpiarOByFtNY8pRga/wVMU9UX8itU9Xnga8B/qeprwA1A%0AgEvcxJubb77ZbxHa5bnn4NVXw2FotNVhMmnFdXbt8keeMBLUcQj2RllTU1yZZb/I6zGRsPG3aJG/%0A8oSRII3Fhx+GnTudoTGA9l0uPYD+ud9fBw4sVShHZQlqlk06bS6IMPiY2+owmYR334WGBp8ECiFB%0AHYebNtn3GAa3CezR43HHwaBBLs21FII0FjMZ6NcvHLNphVKKofEQ8GsROT2/Ivf7r4BsbtWpwEvl%0Ai+eIE+m0uSDCWNf/zDPhwAOd+yQKzJ9vbrywGBp5ROwt2Bka4SbfFj4Ms2mFUoqh8WngbaBBRHaI%0AyA5gRW7dp3P7bMUV7XIUwa5d5noIg9ukPXr0gIkTnaERBTIZGDoUjj7ab0mKJ5Gw0tVvvum3JI5S%0AePddKxQXNiO3K4o2NFR1narWAicBl+eWk1S1TlXX5/Z5SFXrvRXV4RWzZ8/2W4S9ePRRq8IYFkOj%0APR0mk+Zf3bbNB4FCSBDHIZihEaYbfUs95uWeP98fWcJKUMbiggXWTC1K8RlQXvfWF4FngPtU9RmP%0A5HFUgcbGTou4+UI6DQcfDGec4bckhdGeDpNJC+JavNgHgUJIEMfh2rWwenW4DI2Wehw40FKsnfuk%0AOIIyFrNZOOooGDLEb0m8pWhDQ0R6ichsrG7G01g6KyIyS0QCWizV0ZLbbrvNbxH2Ip02Kz4seePt%0A6fDEE+FafHVjAAAgAElEQVRDH3Luk0IJ4jjM5qLMwvRG2VaPiYQzNIolKGMxP5sWpfgMKG1G4wfA%0AcGACVgk0z4PAZA9kcsSMzZutdHJY3CYd4drGh59MBk47DQ4/3G9JSqemBp5/Htas8VsSRzGsXw9P%0APRUuI7dQSjE0LgGuU9XFWNnxPE8Dx3gilSNWzJ8Pu3eH39AAMzQee8wF44UR1fDFZ7THxIlm9OZn%0AZxzhIB9X4wwN43BgQzvre9Pa8CgYERknIveIyFoRaRaRVIttPURkhog8ISJbc/v8QUQ+1OYYPUXk%0ANhHZKCJbROQuEelXijyO6pJOm0/ymAiYqfmHlLvJh4/nnoPXXgu/odG3r3UTdu6TcJHJwLBh5n6N%0AGqUYGiuAD7f4O29cfAZ4pEQ5egOPAdewt7HSCxgBfBs4HbgUOAH4W5v9fpaT6zJgPFZY7C8lyhNp%0AUqlU1ztVkbCUHW9JRzocONBuFs590jVBG4eZjKUpjx/vtyTF0Z4e83EarqNwYQRhLObrZ0SRUpqq%0AfQO4X0ROyn3+S7nfzwFKqumoqvOAeQAircNgVHUzcH7LdSJyHbBMRAap6msi0geYClyhqgty+0wB%0AVonIWar6aClyRZXrrrvObxE+4NVX4Zln4Hvf81uS4uhMh8kk3HtvFYUJKUEah2AP5tGjrfBamGhP%0AjzU18KMfWQbNsGE+CBUy/B6Lr7wCL7wQ/tm0jiiljsZibIahB/AkUIe5UsaoarUKMB+MzXy8k/t7%0AVE6eDyYLcym3a4AxVZIpNNTV1fktwgek03sqGoaJznSYTMJLL8GLL1ZRoBASpHHY3GwF48J4o29P%0Aj/mOws6FVxh+j8Vs1u6DYWi/UAol1dFQ1RdU9bOqepaqnqSqn1DVJ70Wrj1EpCfwQ+BPqro1t7o/%0AsDM3+9GS9ezpv+IIIOm01c7o29dvSbzjvPMsTde5T8LDY4/B22+H09Boj9694eyzXZxGWMhmLa4m%0ASvfBlhRkaIhIn0KXSgorIj2AP2OzGddU8lyOytPcbA/jsMVndMVBB8FZZzlDI0xkMtCrlz2co0Ii%0AYbM0u3f7LYmjM6KS7dQZhc5ovANsKnCpCC2MjCOBuhazGQDrgH3bMXSOyG3rkIsuuohUKtVqGTNm%0ADHPnzm21X319fbsBQ9dee+1e5WsbGxtJpVJs3Lix1fqbbrqJGTNmtFq3Zs0aUqkUq1evbrV+1qxZ%0ATJ8+vdW6pqYmUqkUi9uUnpwzZw5TpkzZS7bJkye3ex1nnXVWIK7j979fzMaNewyNYq/Dz+9j7ty5%0AnX4fTU1TyGTMmArydYB346rY6/jjH/8YmOvIZMzdMH9++L6Pc889t93vo74+xTvvwMqV4bgOP/8/%0A8uf14zq+//3ZvPHGHvdxEL+POXPmfPBs7N+/P6lUimnTpu31mQ5R1S4XLMgzv1wNvIEV7krllh9g%0AreGvLuR4XZyrGUi1WdcDuBt4HOjbzmf6ADuAS1usOyF3rLM6OM9IQBsaGjRufPSjH/VbBFVVnTFD%0AtVcv1e3b/ZakeLrS4YIFqqAaw+FVMEEZh9u32zicOdNvSUqjIz3u2GHXNWNGlQUKIX6OxVtvVe3R%0AQ3XrVt9EKImGhgbFvAsjtYvnumiR+U8ikgF+q6pz2qz/GPA5VZ1Q1AHts72BYwEBGoGvYO3o38aM%0Amr9gAagX07qGx9uq+n7uGL8ELgSmAFuAXwDNqjqug3OOBBoaGhoYOXJksSI7PKC21gLW7rvPb0m8%0AZ+dOOOQQuOkmuOEGv6VxdMaCBTBhAjQ0QNRuBRdeaLNqDzzgtySOjrjsMtiwARYt8luS4mhsbGTU%0AqFEAo1S102YxpQSDjsFqabRlBbD3nHxhnAGsBBowC+knmMHxbWAgMAkYhNXaeB0zPl6ndUbJNOBe%0A4C5gfm77ZSXK46gw771n/1hRi8/Is+++FhTq4jSCTyZjQXgjRvgtifckEvZ/tmOH35I42iOf7RS2%0ArLtiKcXQeBX4bDvrP5PbVjSqukBVu6lq9zbLVFV9pZ1t+b8XtjjGDlW9XlUPU9UDVfVyVW2vgqkj%0AACxebDe/qBoaYGmuixbB9u1d7+vwj0zGynZ3K6eXdUCpqTGjfulSvyVxtMdjj8GmTdEOBIXSDI1p%0AwPUi8qSI/Da3PAFcn9vmcHRJOm2ldk8+2W9JKkcyaUbGww/7LYmjI7ZsgUcfje6NfsQIm61x9TSC%0ASTYL++9vheKiTCkFu+4DjgPuAfrmlr8Dx+e2OQJOexHG1SadtgdxWNshF6LDU06Bfv2c+6QjgjAO%0AFy6EXbvCbWh0psdu3Wy2xtXT6By/xmI+26lnT19OXzVKLdj1mqp+U1U/klu+qaoluU0c1cfvKngb%0ANtiUYZjdJoXosFs3e4A5Q6N9/B6HYDf6QYPguOP8lqR0utJjIgHLlsHWrZ3uFmv8GIs7d5prNerx%0AGVB4wa7BxRxURAaWJo6jGlx55ZW+nj//dpVM+ipGWRSqw2QSVqwwP6yjNX6PQ9hTKCmsM2vQtR5r%0AamzWZuHCTneLNX6MxeXLYds2Z2i0ZLmI/FpEzuxoBxE5SEQ+KyJP4bI9HJ2QTptbIYrtkNuSSFjl%0Av4ce8lsSR1s2bIAnngi326QQjj/eugq7OI1gkclYFeGopVS3R6HdW08CvgmkRWQ7lob6OrAdOCS3%0A/WQsJfUGF6vh6AhVMzQuv9xvSarDUUfBscfaTeUjH/FbGkdL8sZf1A0NkT1t4x3BIZu1+i3du/st%0ASeUpaEZDVd9S1a8AHwKuA54DDsOCQgH+FyvaMcYZGcGnbQnaavLMM/Daa+GOz4DidJhMujiN9vBz%0AHII9eE88EQYM8FWMsilEj4mExUW1qWrtyFHtsdjUBI88En0jN09RwaCq+p6q3qWqX1bVS1X1ArXO%0ArT9R1acqJaTDW2bOnOnbudNpK2Y1frxvInhCMTpMJuHZZ2HNmgoKFEL8HIcQnUZWhegxHwfgXHjt%0AU+2xuGSJBYPGIT4DSsw6cYSbO+64w7dzp9NwzjnWxjrMFKPDiRNt+tpNXbfGz3H48svw4ovhDkjO%0AU4geBw2yWA0Xp9E+1R6L2SwccQScdFJVT+sbztCIIb169fLlvO+/D/Pnh99tAsXpsG9fGDXKuU/a%0A4tc4BDP6unUzH3nYKVSPLk6jY6o9FjMZm80Ic7ZTMThDw1E1li2zSoxRMDSKJR+nUWQPQ0eFyGTM%0A+Dv4YL8lqR6JBDz3HLzqKh75yjvvWAO/uLhNwBkajiqSTltH0zikc7UlmbR0yqdcJJPvqNrUdRTi%0AM4phwgTnwgsCCxdaM7U4jb+iDQ0RGS8ie6XFikgPEQl5iF88mD59ui/nTaftnysK6VzF6nDsWNhv%0AP+c+aYlf4/Dpp2H9+ujc6AvV46GHWu8TF6exN9Uci5kMHH00DBlStVP6TikzGg9h/U3aclBumyPg%0ADB5cVKFXT3j3XWteFRW3SbE63G8/OPdcZ2i0xI9xCHaj79nTjL8oUIwe83EazoXXmmqOxWw2Xm4T%0AKM3QEKC9YXoosK08cRzV4Prrr6/6OR96CHbvjo6hUYoOk0lYsMDS2hz+jEOwB+0551jXzChQjB4T%0ACXj9datn49hDtcbi+vXmPo3KbFqhFGxoiMhfReSvmJHx+/zfueVvwAOAa4jtaJd0Go45Jl7ThW1J%0AJq23wbJlfksSX3btssynuN3o84wbBz16uDgNv8jXMZk40V85qk0xMxrv5hYBtrT4+11gHfDfwCe8%0AFtARDdLp6MxmlMqIEZbq6twn/rF8uWU+xdXQ6N0bzj7bxWn4RTZrtTPi0OepJQUbGqo6RVWnAN8G%0APp3/O7d8XlV/oKquwG0IWL16dVXP98orllYXJUOjFB12726+WWdoGNUeh2Bv8n36wBlnVP3UFaNY%0APSYSe1yZDqNaYzFfPyNuFB2joarfVlUXixFibrjhhqqeL5224khR+gcrVYfJpLlONm/2WKAQUu1x%0ACHajP+88cx9EhWL1mEjApk3W+8RhVGMs5qvRRuk+WCilpLceISL/IyKvi8guEdndcqmEkA5vufXW%0AW6t6vnQazjwzWsWRStVhMmlvkgsWeCxQCKn2OGxqgocfjp7bpFg9jh4NvXq5OI2WVGMsZrNWxyQK%0A1WiLpZSsk98DI4HvAv8KfKTN4gg41Uzlam62G1qU3CZQug6HDrUceneTr356a76RVdQMjWL1uO++%0AFhTq4jT2UI2xmM1ascJDDqn4qQJHKROI5wLjVNVNvDm6ZOVKeOut6BkapSLi2sb7RSZjjaxOPtlv%0ASfwnkYCbbzbDa999/ZYm+uSr0X7yk35L4g+lzGi8imWeOBxdkk7viXR3GImEVad84w2/JYkXcWtk%0A1RmJhLmSli71W5J4sHq1/b/HMT4DSjM0vgz8UESO9lYUR7WYMWNG1c6VTptPMmpvTeXoMH+zibv7%0ApJrjcNMma2QVNbcJlKbHESNsCj/uYzBPpcdiNgv77GPVgeNIKYbGncAE4AUR2SIib7dcShFCRMaJ%0AyD0islZEmkUk1c4+38kFoDaJSFpEjm2zvaeI3CYiG3Ny3SUi/UqRJ+o0NTVV6TyweHE03Sbl6LBf%0APxg+3LlPqjUOwYp0qZrbKmqUosdu3axolIvTMCo9FjMZm9Xt3buipwksokUWvReRqzvbrqp/KFoI%0AkQuAc4AG4K/Apap6T4vtXwe+DlwFvAx8DzgVGKaqO3P7/Aq4ELga2AzcBuxW1XEdnHMk0NDQ0MDI%0AOLYTrQIPPAAXXGBugpNO8luaYPG1r8Edd1jLbjeVX3muuw7mzYPnn/dbkuDwy1/Cl75ksz0HHOC3%0ANNFl9244/HD44hctLiYqNDY2MmrUKIBRqtrY2b5FB4OWYkgUcMx5wDwAkXZvu18Cvquq9+b2uQpY%0AD1wC/J+I9AGmAleo6oLcPlOAVSJylqo+6rXMjq5Jp2HAABg2zG9JgkcyCT/5ifWcOPFEv6WJPplM%0ANN0m5ZBIWEn2RYvgwgv9lia6PP64GXNxjc+A0lwniMgxIvI9EZmTd0+IyIUi4nk8t4gMAfoDH3gT%0AVXUzsAwYk1t1BmY0tdznGWBNi30cVSZfdty9se/NuHHms427+6QarF1rwXjO0GjN8cfDwIEuTqPS%0AZDLWwC/OAfGlFOw6D3gSGI3VzchPug3HypN7TX+skdv6NuvX57YBHAHszBkgHe3jyLFxY+Urxa9f%0AD088Ec34DChfh717WwfROBsa1RiHsCcOIaqNrErVo4i9Zbs4jcqOxWzWXiyiFhBfDKXMaPwQ+Jaq%0A1gItG15ngdDZbBdddBGpVKrVMmbMGObOndtqv/r6elKpvWJUufbaa5k9e3ardY2NjaRSqb0G7003%0A3bRXdPOaNWtIpVJ71dqfNWsW06dPb7WuqamJVCrF4sWLW62fM2cOU6ZM2Uu2yZMnt3sdp5xySsWv%0AI/8Affnlyl2Hn9/H1KlTy76OZBLS6XomTYrGuCr2+/j4xz9elev4zW/mcMghUzj88Mpch9/fx/Dh%0Aw0u+jkQCVq5s5IIL/L8OP7+PqVOnVuQ6du6EhQvhyCPDN65aXsecOXM+eDb279+fVCrFtGnT9vpM%0Ah6hqUQuwFRiS+30LMDT3+9HA9mKP187xm4FUi7+H5Nad1ma/+cAtud8nAruBPm32eRn4UgfnGQlo%0AQ0ODxo1qXPPVV6uedlrFT+MbXujwkUdUwX7GkWqMw+Zm1UGDVL/ylYqfyjfK0eOrr9oY/POfPRQo%0AhFRqLC5aZPpdvrwih/eVhoYGxbwNI7WL53opMxrvAO01uT0dWFvC8TpFVV/C2tB/4GHNBX+OBh7O%0ArWoAdrXZ5wRgMPCI1zKFnUpn2ahGvy28Fzo84wzrJBpX90k1sr2eew5eey3a8Rnl6HHQIIvViHuc%0ARqXGYjZrPZ5OP70ihw8NpRgadwAzRCQfO9FNRMYCPwb+WIoQItJbRIaLyIjcqqG5v4/M/f0z4Fsi%0AMklETs2d5zXgb/BBcOhs4KciMkFERgG/A5aoyzipOqtWweuvR9vQ8IIePSxuIK6GRjXIZEzP48f7%0ALUlwcXEalSOTsYKF3bv7LYm/lGJofANYjZUiPwD4J7AQm134XolynAGsxGYmFPgJ0EguuFRVZwKz%0AgF9j2Sb7AxdqroZGjmnAvcBdmFvldeCyEuVxlEE6vadxk6NzkknrKLptm9+SRJNMxrqVujoRHZNI%0AwLPP2syPwzuamuCRR+Kd1pqnaENDVXeq6meBY4CLgU8AJ6rqJ1W1pDbxqrpAVbupavc2y9QW+9ys%0AqgNUtZeqnq+qz7c5xg5VvV5VD1PVA1X1clXdUIo8Uadt8JHXpNNWardXr4qexle80mEyCe+/bxVU%0A40alx+Hu3famHmW3CZSvx4kTLQMlzu6TSozFxYvtfzvq468QSqqjAaCqa1T1PlX9P1V9zkuhHJWl%0AsbHTIm5lsXOnlXuOutvEKx2ecILVMoij+6SS4xDgscesUFLUb/Tl6vHQQ633SZwNjUqMxWzWugW7%0AgoUlVAbNVe78VyzTox9tjBVV/Yg3ojkqxW233VaxYy9dam6AqBsaXukwzm3jKzkOwR6cvXpFv1CS%0AF3qsqbGS+KrxLLBXibGYzbpuwXlKmdH4GfA/WNrpVuDdNosjxqTT9oYU9yjrYkgm7e37zTf9liRa%0AZDKuUFKhJBJWQfXZZ/2WJBq88050uwWXQtEzGsAngY+o6n1eC+MIP+m0/XN1K9kpFz/yN6NsFiZP%0A9leWqLBjh/Xw+HYlahVHkHHjLDsnkzF3nqM8FiyA5mYXCJqnlMfBu8CLXgviCD+bNsHy5dF3m3jN%0Ahz4EJ58cT/dJpVi6FN57z71RFsoBB5iLKc5xGl6SzcKQIbY4SjM0bgZuEpH9PZbFUSXaK4XrBQ89%0AZFZ8HAwNr3WYSNhskBWtjQeVGodgD8y+fS3IMep4pceaGgvkbm725HChwuuxmMm42YyWlGJo/B9w%0ACLBBRJ4UkcaWi8fyOSrAddddV5HjptNw3HFw1FEVOXyg8FqHySS88gq8GKO5wkqNQ9hzo4+DC88r%0APSYS8Pbb1tY8bng5Ftevh6efdoZGS0qJ0fgDMAq4HeuOGqN3sGhQV1dXkeOm03D++RU5dODwWofn%0AnWfVAx98EI45xtNDB5ZKjcMtW+DRR2HWrIocPnB4pcfRo62deTYbv2BuL8divsqqMzT2UIqh8WHg%0AfFWNYYkhR0e89BK88EI83CaVoE8fu9E/+CB8/vN+SxNuFi6EXbtcfEax9OxphfYyGfjqV/2WJrxk%0As3DSSdC/v9+SBIdSJhZfBTZ7LYgj3KTT9kY+caLfkoSXZNJuUrtLqq/ryJPJwJFHwrHH+i1J+Egk%0AzFB7/32/JQkvcahGWyylGBpfBWaKyNHeiuIPu3b5LUH1mTt3rufHTKfhrLPgoIM8P3QgqYQOk0nz%0AkT/2mOeHDiSV0CGYoZFIxKdQkpd6rKmxgnvLl3t2yFDglQ5fftnirJzbpDWlGBq3Y1VBXxCRLSLy%0AdsvFY/kqzqpVfktQfebMmePp8Xbvtpt7nNwmXusQzHXSu3d80lwrocMNG+CJJ+L1RumlHk8/3V4W%0A4tbN1SsdZrMWgHzeeZ4cLjKIFplPJyJXd7ZdVf9QlkRVQkRGAg3/9m8N/OpXI/0WJ9QsX26zGYsW%0AmY/XUTof/rD1i0mn/ZYknNx5J1xxhVW5HDDAb2nCyb/8C2zebOnqjuL4+MetumocZoQaGxsZNWoU%0AwChV7TTjtOhg0LAYEoWydKnfEoSfdBoOPNDeyB3lkUzCN74B27fDfvv5LU34yGSsiZUzMkonkYDp%0A063g2f6uWlLBqNqMxlVX+S1J8Cgpy1xEuonI8SJyroiMb7l4LWCleeIJs94dpZNOw4QJsM8+fksS%0AfpJJMzIefthvScJJPj7DUTo1NTar5sZgcaxeDevWufHXHkUbGiJyNvA8sApYCMxvsYRusq252arh%0AOUpj2zZYsiRe8RmV5JRToF+/+MRpeEk+EM/d6Mvj5JPh8MNdOfJiyWTsZWvsWL8lCR6lzGj8P2AF%0AcArQF6sSml/6eidadRg4EOrr/ZaiukyZMsWzY+VT4eJmaHipw5bEqW281zrMZCwQb8IETw8beLzW%0Ao4jNasQpINQLHWaz1i+md28PBIoYpRgaxwHfUNVVqvqOqr7bcvFawEozenT8Au+8rIKXTsOgQfHr%0A+FipqpZghsaKFdakLsp4rcNMBkaNgoMP9vSwgacSYzGRsIDGd0N3Ry+NcnW4e7cFz7rZtPYpxdBY%0ABkSmFM6YMRYl/PLLfktSPa688krPjpVO22xGXGoW5PFSh21JJCywLOpR/17qUDW+8RmVGIs1NeZW%0AXrTI80MHknJ1+Nhj8M47rn5GR5RiaMwCfiIinxKRUSJyWsvFawErzZln2nRr3GY1vOCNN+Cpp+Ln%0ANqk0gwfD8cfHw33iFU89ZTU04mhoVIKhQ20cujiNwshmoVcvl3nXEaX0OvlL7ufvWqxTQHI/u5cr%0AVDU58ECrAZFOw2c/67c04SL/IHQ3d+9JJp3xWwyZjPXqcIF43iBi/9dxitMoh0wGxo2Dfff1W5Jg%0AUsqMxpB2lqEtfoaOujp7aMalx8Tixd70w0unYcQIy5KIG17psCOSSXjuOWsdH1W81GEmA+ecE8+6%0AD5UaizU1lv7/5psVOXygKEeHO3eai8m5TTqmaENDVV/pbKmEkJWmttYC7xo7rW0WHWbOnFn2MVTN%0AOIur28QLHXbGhAnm0ovy1LVXOty1CxYsMOMsjlRqLOYbJEY9VgjK0+GyZdDU5GZ2O6OUOhqpDpZJ%0AIlIrIkO8FjJXIOy7IvKiiDSJyPMi8q129vuOiLye2yctIgUFrY4ebS6UuKS53nHHHWUf4+mnLUYj%0AroaGFzrsjEMOsQyKKMdpeKXD5cthy5b43ugrNRYHDrRssji4T8rRYTZrmU4jRngoUMQoJUZjLnti%0AMlryQZyGiCwGLlFVrxL0/h34PHAV8E/gDOD3IvKOqt4KICJfB67L7fMy8D3gAREZpqo7Ozv4PvvY%0AtFd9PXzzmx5JHGB69epV9jHSafOJx7W3iRc67IpkEn77W4v+71ZSDd9g45UOMxno08cMszhSybGY%0ASMQjVqgcHWazNgPZPVTRidWllNtXDbAcqAUOyi21wKPAJGA8cCjwY49kBBgD/E1V56nqGlX9K1AP%0AnNViny8B31XVe1X1KczgGABcUsgJamvhkUfszcjRNem0BT/F0SdeLZJJ848/9ZTfkgSbTMZu9D1K%0AeW1ydEpNjcUKvfqq35IEk23b7LkR19m0Qik1vfUrqppR1S25JQN8DZipqkuAL2PGh1c8DCRE5DgA%0AERkOjAXuy/09BOgPfODRVtXNWM2PMYWcoK7OKlwuWOCh1BFlxw7TU1zdJtXinHOssVqU3Sfl0tRk%0APTncjb4yTJhgGShxcJ+UwpIl9txwgaCdU4qhcSzQXhuyzezJOnkOOKxUodrhh8CdwGoR2Qk0AD9T%0A1bxjrT/mulnf5nPrc9u65Nhj4aij4jFNOH369LI+/8gjdoOPs6FRrg4LYb/9bNYoqoaGFzpcssSi%0A/uNsaFRyLB56qMUeRN3QKFWHmQz0728dgx0dU4qh0QD8SEQOz6/I/T4Tc6mAlSn3crJtMvAx4Arg%0AdOBqYLqIfNKrE4jYrEYcAkIHDx5c1ufTaWu6NHy4RwKFkHJ1WCjJpM0e7ew0yiiceKHD/I3+pJM8%0AECikVHos5vueqFb0NL5Sqg6zWdNP3CojF42qFrUAJwCrgR1YF9fnc7+vAo7P7XMJ8Mlij93JOdcA%0AX2iz7pvAP3O/DwGagdPa7DMfuKWDY44E9IgjjtBJkybppEmTdNSoSQqT9PTTz9a7775bW/LAAw/o%0ApEmTtC3XXHON/va3v221rqGhQSdNmqRvvvlmq/U33nij/vCHP2y17pVXXtFJkybpqlWrWq3/xS9+%0AoV/72tdardu2bZtOmjRJFy1a1Gr9n/70J/3Upz61l2wf/ehHK3IdAwbcqMOHh/86wvB9NDSogurC%0AheG+jpZ4eR1nnKH6sY+F/zpaErTr+Mc/bAw+80y4r6MlXlzHb37zJ4VPaRsxQncdhXwff/rTn3TS%0ApEl69tlnf/DMHD9+vGKehJHa1TO8qx3a/ZDNhFwAfDG3nA90K+VYBZ5vI/C5Nuv+A1jd4u/XgWkt%0A/u4DvAdc3sExRwLa0NDwgWLfektVRHX27L107sjhdFRddu9W7dtX9cYb/ZYkeLz9thuL1WDzZtUe%0APVR/9Su/JQkWd99tT9CXXvJbEn9oaGgo2NAoKWlOVZvVMkB+kVseUNXmUo5VIH8HviUiF4nIUSJy%0AKTAN+GuLfX6W22eSiJwK/BF4DfhboSfp29d6n8TBfVIq+SnUOMdnVJNu3Sz+IKpxGuUwf76NxTjH%0AZ1SDfJuGqMdpFEs2C0OGwNFH+y1J8CnI0BCRL4rIfi1+73CpkJzXAXcBt2F1NGYCvwJuzO+gqjOx%0AjJhfY9km+wMXahc1NNpSW2s39eZKmk0+s3r16pI/m05bEZ8jj/RQoBBSjg6LJZm06oOb2wvBDjHl%0A6jCTgWOOsSDuOFONsVhTYxVCo3pfLEWH2awzcgul0BmNaUDvFr93tHzZawEBVHWbqn5FVYeoam9V%0APU5Vb1LVXW32u1lVB6hqL1U9X1WfL/ZcdXXw1luwcqV38geNG264oeTP5tvCx51ydFgsyaT14Yla%0A6nW5OoxrW/i2VGMs1tTAxo3w5JMVP5UvFKvDdeusOrJLay2MggyN3AP+rRa/d7SEsqlaS84+Gw44%0AINruk1tvvbWkz73wArz0kjM0oHQdlsLQoTZFGzX3STk6XLsWVq92hgZUZyyOGWPp1lF1nxSrw3z/%0Al3w/GEfnRLCwcXnsu68VqYlyPY1SU7nSaSuzO2GCt/KEkWqlt+ZJJqNnaJSjw/wDz93oqzMW99sP%0Axo6NrqFRrA4zGTj5ZEutdnRNQUV7ReSnhR5QVb9SujjBoK4OvvpVKy/bu3fX+8eFdNpmfPr08VuS%0A+PHssRQAACAASURBVJFMwm9+A6+/DgMG+C2N/zz4oNVxOfzwrvd1eENNDfzwh9YtN+7l3rNZuPhi%0Av6UID4XOaJxexBJ6amutrOzChX5LEhx277Z/Luc28Ye8LzjKbeMLRdXFZ/hBTY31glqxwm9J/OWl%0Al2xx469wCo3RmFjoUmmBq0E+qyKqcRozZswo+jMrVsA77zhDI08pOiyHww6D00+PlkuvVB0++6zF%0AaCSTHgsUUqo1Fs84w1Jdo+g+KUaH2aylnZ93XgUFihiexGiIcaGI3OXF8fwm6uXIm5qaiv5MOm0u%0Ak7PO6nrfOFCKDsslmbQ3+aiUgi5Vh5mMTd2PG+exQCGlWmOxRw97uEbR0ChGh9ksjBwJBx9cQYEi%0AhmgZd61c19SpwKeAw4EHVTUUnisRGQk0NDQ0MHLkyL2233knXHEFvPYaDBxYffmCxnnnwSGHwNy5%0AfksSX+rr4fzzLa0uzr09LrsMNmyARYv8liR+3HILfOMbsGmTBYjGDVWLkbr6aotXiTONjY2MGjUK%0AYJSqNna2b9EzGiLSU0Q+LiJZ4BngG8BPgX5hMTIKIZGwmY0oTVWXytat1rHVuU385dxzLSsqatkn%0AxbB7t6UWOv+4PyQSsH273Q/iyKpVVkPD1c8ojoINDREZJSK/BNZhhbnmAkdizcweUNVI1S087DAY%0ANSq67pNiWLDAgmOdoeEvvXqZsRFn4/exx+xt2hka/nDKKXZvjKL7pBCyWdhnH/s/dBROMTMay7Au%0ArWer6pm5HifrKyRXIIhqOfKNGzcWtf+DD8LgwXDccRUSKIQUq0OvSCatx8f77/tyek8pRYeZjBlc%0Ao0dXQKCQUs2x2K2b1S6JWvZToTrMZKx4Wa9eFRYoYhRjaGSATwM3isgFIiIVkikw1NXBm2/C44/7%0ALYm3TJ06taj902l7wEX/Gy+cYnXoFbW15spatsyX03tKKTrMZGD8eHMhOYxqj8WaGnj0UUt1jQqF%0A6HD3bjPyndukeAo2NFT1fOBkLC7jV8AbIvLz/OYKyOY7ecs1alPVN998c8H7vv66BR86t0lritGh%0Al5x+ugXlRiFOo1gd7thhAaDObdKaao/FRMIeulEKxi1EhytXWoq/G3/FU1QwqKq+qqrfUdUhwCex%0ATJNdwN9E5L9ymRyRoWdPK7cdtTiN9rJsOiL/QHP/XK0pRode0r27fRdRMH6L1eHSpfDee24stqXa%0AY/HYY2HQoGjFaRSiw2zWXjxdin/xlFxHQ1XTqvoxYADWnv1CYLlXggWFujqz3H0omxAI0ml7i3al%0AnoNDVNvGd0UmA4ceaqXHHf4hYu6DqMVpdEU269x2pVJ2wS5V3aSqs1T1dOBMD2QKFLW1sHNntKYJ%0AC0XVZjSc2yRY1Nbu8RfHiUzGAhG7uVaQvlNTYxlAb73ltyTVIf8McPEZpeHpv2xXRTvCyLBhVrAr%0ASu6T2bNnF7TfU09ZzrgzNPamUB1Wgqi0jS9Gh1u2WACic5vsjR9jMf/AjYqx25UOly2zWW1naJSG%0AezfoAhF70EbBJ56nsbEwezCdtup/Lmd8bwrVYaWIwpgsRocLF1rXUGdo7I0fY/HIIy3dPSruk650%0AmMlYEPaIEVUSKGI4Q6MA6urgySfhjTf8lsQbbrvttoL2S6etn0QcSw13RaE6rBTJJKxebSXyw0ox%0AOsxk7OF27LEVFCik+DUWa2qiExDalQ6zWUsM6N69OvJEDWdoFEC+S2TY3yCLYccOqwjq3CbBpKbG%0AZtvC7j4plHxbeFfLJTgkEvDMM9ZJN8ps22YZT242rXRKMjREpIeIJEXk8yJyYG7dABE5wFvxgsHh%0Ah0evRXdXPPywpRI6QyOYHHqodZCMg6GxYQM88YS70QeNCRPs50MP+SpGxVm82CrxuviM0imlqdpR%0AwJPA34DbsFoaAF8HfuydaMGirs4Mjai06O6KdNoMrNNO81sSR0fkS+RHfUzmH2TuRh8s8veHqMRp%0AdEQ2Cx/6EJx4ot+ShJdSZjR+DqwADgHea7H+biCy7xy1tbB+vcVqhJ1UKtXlPvmy4y6VsH0K0WGl%0ASSZtTD71lN+SlEahOnzwQTjpJGvP7dgbP8diPk4j7MZuZzrMZve4Kh2lUcpjZBzwPVXd2Wb9y8DA%0AsiUKKGPHwv77RyPN9brrrut0+1tvQUODc5t0Rlc6rAZjx1qgblhdeoXqMB+f4WgfP8diIgFr1sCL%0AL/omgid0pMNNm+xe6GbTyqMUQ6Mb0F7s7SAgQm12WrPffnDeedEwNOrq6jrdnn9DcYZGx3Slw2qw%0A336WFRTWOI1CdPjSS7Y4Q6Nj/ByL48dbJkbY3Scd6XDBArsXOkOjPEoxNOqBL7f4W3NBoN8G7vNE%0AqnbIBZv+j4hsFJEmEXm8bW8VEfmOiLye254WEU+T4WprrTrce+91vW+YSafNHzlokN+SOLqittZu%0Ahjt2+C1JZchkzH133nl+S+Jojz594IwzopPm2pZMxgrkHX2035KEm1IMja8CY0Xkn8B+wJ/Y4zb5%0Aunei7UFEDgaWADuA84FhOTk2tdjn68B1wOeAs4BtwAMi4lll+ro62L7dopCjiqoZGm42Ixwkk1ax%0AcOlSvyWpDJmMPcgOPthvSRwdkUhEI06jPfLxGY7yKNrQUNXXgOHAfwG3ACuBfwdOV9UN3or3Af8O%0ArFHVz6hqg6q+oqoPqupLLfb5EvBdVb1XVZ8CrsIavl3ilRAnn2zRx2H1ieeZO3duh9teeAFeftkZ%0AGl3RmQ6ryfDhcNhh4RyTXelQ1W70zm3SOX6PxZoaePNNePppX8Uoi/Z0uG4d/POfbvx5QUk5Baq6%0AS1VvV9UbVPUaVf2tqlbSoTAJWCEi/yci60WkUUQ+k98oIkOA/sAHnkJV3QwsA8Z4JUS+HHnY4zTm%0AzJnT4bZ0Gnr02JMj72ifznRYTbp1sxthGOM0utLhU09ZDQ13o+8cv8fiOedYR9Mwx2m0p8O8O2ji%0AxCoLE0FKLdh1nIh8TkS+JSI3tly8FjDHUOALwDNAHfAr4Bci8snc9v6AAuvbfG59bptn1NXB449b%0AWmFYufPOOzvclk7D2WfDgQdWUaAQ0pkOq00yCcuXW4R8mOhKh5kM9OxpDzJHx/g9Fvff376jMMdp%0AtKfDbNZmsY84wgeBIkYpBbs+C6wCvgP8K3Bpi8UzN0UbugENqvqfqvq4qv4G+A3wb+Ue+KKLLiKV%0ASrVaxowZs9dUWn19PalU6oNy5Pk3yGuvvXavzn+NjY2kUik2btzYav1NN93EjBkzWq1bs2YNqVSK%0A1atXt1o/a9Yspk+f3mpdU1MTqVSKxW2CRObMmcOUKVP2urbJkyd3eB1tufbaa/nv/55NNrvHbRLW%0A64jK91HodTz55E00N89o1UkzjNfR9vvIZGDUqDVMnhzu64BofB+dXUfv3rOYN286u3aF+zpafh/5%0AtOqwX0eecq5jzpw5Hzwb+/fvTyqVYtq0aXt9pkNUtagFeAX4erGfK2fBgk3/u826fwNezf0+BGgG%0ATmuzz3zglg6OORLQhoYGLZbhw1WvuqrojwWeRx5RBdWHH/ZbEkexHHus6he+4LcU3vH++6oHHqj6%0A/e/7LYmjEJYssXvHsmV+S+INL75o1zN3rt+SBJeGhgbFPAkjtYtneCmuk0OAP5fwuXJYApzQZt0J%0AmNGDWlDoOlpUJhWRPsBo4GGvhcm36I5alHV9PRx0EJx5pt+SOIolX448KixfDlu2uPiMsHDmmXDA%0AAeF2n7Qkm3Vp1V5SiqHxZyxOoprcApwtIv8hIseIyMeAzwC3ttjnZ8C3RGSSiJwK/BF4DevJ4il1%0AddYyPqxR1u1Nk4EZTzU1Fgzq6JyOdOgXySQ89xy88orfkhROZzrMZKxGw6hRVRQopARhLO6zjxXv%0ACquh0VaH5rZzadVeUYqh8TzwXRH5vYh8VUS+2HLxWkAAVV2BxYBciTV0+ybwJVW9o8U+M4FZwK+x%0AbJP9gQt171LpZXPuuVaVMazZJ+1VwduyxWoxuLTWwghCZdCWTJxob2BhmtXoTIeZjGU+OaO3a4Iy%0AFmtqrMZQGIvHtdRhPq3a1c/wDtEi5/9F5KVONquqDi1PpOqQqyra0NDQwMiRI7vcvy11dVZ69/77%0AvZfND/7+d0il7K34WE/rqTqqxejRMGQI3HFH1/sGmaYmOOQQ+NGP4IsVeXVxVIKVK2HkSJg/P9wu%0Ah6efhlNOsRdJ9+LVMY2NjYyyKcdRqtrY2b6lFOwa0skSCiPDC+rqrPTz9u1+S+IN6bSV2T3mGL8l%0AcZRKba3NBDQ3+y1JeSxZAjt3uviMsDF8OPTtG173SZ5s1uqCjB3rtyTRwTUBL5HaWut5smSJ35J4%0AQ77suGuFHF6SSdi40eq8hJlMBvr3t9bwjvDQrZu58KJgaIwZA716+S1JdCi1YNcgEblGRH4oIj9t%0AuXgtYFA59VQr5BLG0s9t86hfew1Wr3bThMXQVodBIH9zDEucRkc6zNcvcEZvYQRpLNbUWKzX1q1+%0AS1IceR3u3m2uHxef4S2lFOxKYBU6v4A1NpsITAGmAiM8lS7AdOsW3nLkM2fObPV3Om03dffPVTht%0AdRgEeva0yP+wGL/t6XDTJmhocG6TYgjSWKypgV27wtd4Mq/DlSvhnXfcvdBrSpnR+AHwY1U9FdgO%0AXAYcCSyg+vU1fKW21gbmm2/6LUlx3NEmWjCdtlSuQw/1SaAQ0laHQaG2FhYtCkfsUHs6fOghi/p3%0AhkbhBGksnnCCNZ4Mm/skr8NMBnr3hrPO8lmgiFGKoTEMq1EBsAvYX1W3AjdSoTbxQSXvagjLVHWe%0AXi2cj83NJr9zmxRHr4A6cJNJMzLCEDvUng4zGct6GjzYB4FCSpDGosietvFhIq/DbBbGjbNgUId3%0AlGJobAPyX8MbQMs8hcPKlihEfOhDe9KgwsoTT9iMjDM0osGpp0K/fuEzfvPk4zMc4aWmBhob4e23%0A/ZakOHbutNlAN/68pxRDYylwbu73+4CfiMg3gd/ltsWKurpwlyNPpy2A0HXIjAYiNqsRljiNlqxd%0AC8884270Yaemxu6HCxb4LUlxLF1qmYQuPsN7SjE0voJV3gS4CcgAk7HGZ5/2RqzwUFdnN8hVq/yW%0ApHBadvVLpy2AsGdPHwUKIW07IwaJ2lp7o3zrLb8l6Zy2Osxk7OfEiT4IE2KCNhaPOsrq8YTJfTJ9%0A+nSyWSsUN3y439JEj1IKdr2oqk/kft+mqv+mqqep6mWqGqJOC96Q9+eF6Q1ycM4Bvn27TRU6t0nx%0ADA5wEEEyaW+UDz3ktySd01aHmQyMGAGHxcoBWz5BHIs1NXsMxzAwePBgMhkzcrt391ua6OEKdpVJ%0Ar15mbIQpTuP6668HLAVt+3ZnaJRCXodBZNAgOPHE4Bu/LXWo6uIzSiWIY7GmxmZ533jDb0kKY+rU%0A61m61LlNKkVBhoaIbBKRtwtZKi1wEKmttSIv/397Zx4nVXUl/u9hE1dcUBAVZTRqXFDBDXGFbkCU%0A0kQT3LKAMclEfjGa0WiSGdH5JfnhTDI6oIkZdzOBxJgQFLU3XAKiaKNGUKIEDSoRJagIjdDC+f1x%0AqqC6qF6qu95a5/v5vA/0e/fde+6pW6/OO/fcc5O2mVBdnWVgPOKIqCVxyk1VVbICQl97zaYg3dBI%0AB7npr7h71XLMnWv5P3z8BUNH90b8TqBSJJxRo+Daa2H+fNtxMinU1dkPkmdgTB/V1TBtGixbBv+U%0AgB2IGhpsp9ZTTolaEqcc9OtnLzBz5sBFF0UtTfs0NNgqwkMOiVqSdNIhQ0NV7w1akCRz1FGw5542%0AfZIEQ2PJkiXsscehvPACfMdNyE6xZMkSDj300KjFaJXTTrO55vp6+PrXo5amOPk6bGiAE0+EnXaK%0AWKgEEtexOGIEzJoVtRQd45FHljBixKH+0hUQHY7REJFuInKNiMwTkeey+5xsH6RwSaFbt2QtKbzm%0Ammu2BGpVVUUrS1K55pprohahTfr0seyGcR6TOR1u2mQudndbd464jsURI+DNN+GNN6KWpG0++AAW%0AL77Gx1+AlBIM+gPgx8DHwDvAFcCtQQiVREaNsj0aVq2KWpL2mTZtGnV1cPjhMGBA1NIkk2nTpkUt%0AQrtUV5vretOmqCUpTk6HL75oD3t/0HeOuI7F006zl7C4L3N94gmAaR4IGiClGBpfBr6lqmNU9Vxg%0AHHCxiPjKFeyhnoucjzv77Tdwy7bwTueI45LCQqqqLDvjCy9ELUlxcjpsaLDVWyecELFACSWuY3HX%0AXW0Ppbg/E+fMgQMPHMj++0ctSXopxUgYCDya+0NV6wEF/J0Y2GcfOOyweLuqc7z2Grz1lhsaaScX%0A8xD31ScNDZY0zveXSB8jRtgPeZwzJzc0+LLWoCnF0OiB7daaTzPQs3ziJJtRoywgNM5fKjAZe/Uy%0A16aTXnr2tM84zsbvhg2+v0SaGTECVq6Mb+bkv//dZHNDI1hKMTQEuEdEfp87gN7ALwrOVSzV1eYp%0AeO21qCVpm5//fArDh9t2yE7nmDJlStQidIjqassR0NQUtSTbMmXKlC37S3hQcueJ81g8+WQzeOMa%0Ap5HL87FoUXx1mAZKMTTuBd4DPso7fgWsKDhXsZx2mn2p4pwldONGWLq0yadNukhTHH+5i1BVZZ/5%0A3LlRS7ItTU1NNDRYyvHBg6OWJrnEeSzusAMMGxbfOI2GBsv30b17fHWYBkTj7ucPCBEZAjQ2NjYy%0AZMiQstU7YoR5Ch56qGxVlpWnnjKD6PnnLVDLSTeqFj90ySVw001RS7Mtw4ebfL/9bdSSOEFxww1w%0A8822Ii9u+4gMGgSZDNxyS9SSJI+FCxcy1H5EhqrqwrbK+oqRMpNLR75xY9SSFKeuDvbYA445JmpJ%0AnDCI87bxa9bAs896fEbaGTkSPvzQljHHiWXLLM+Hj7/gSaShISLXishmEflZwfkbRWSFiDSJSJ2I%0AHBS2bKNGwdq18MwzYbfcMWpr7YenWyI/eaczVFfbQ/7996OWpCVPPmk5PnwaL90cf7xNocRt+mTO%0AHHsOnnpq1JKkn8T93IjIccDXgZcKzn8PmJS9djywDqgRkVAXzR1zjHkM4hinsXq1TZmceGICsorF%0AnFVJyMyWJffGFrcH/axZqxg0KBl7scSZuI/FXr1sD5u4BYTOmQPHHmv5PuKuw6STKENDRHbCAlC/%0ABnxYcPkK4N9V9WFVXYQlGBsAnBumjHFORz5nDmzeDLNnT4xalMQzcWJydDhggGWBjVs+jRkzJvpq%0AkzKQhLE4YoQtY47LlLKqPQ9zy1qToMMkkyhDA0t5/pCqtrCNRWQQ0B/Y8s6mqmuAZ4FhoUqITZ88%0A95x5EOJEXZ3tTjhlyuSoRUk8kydPjlqEksgZv3GJ/X7nHVi7drJPm5SBJIzFkSNtifWCBVFLYixe%0AbPk9ct6+JOgwySTG0BCRC4CjgeuKXO6PZSldWXB+ZfZaqOTSkcfJVahq0zmjRlHWVTaVStJ0WF0N%0Ay5fD0qVRS2LU14PIEM44I2pJkk8SxuLRR9sURVym7+rrYbvtbNUTJEOHSSYRhoaI7AvcDFysqs1R%0Ay9Me++0Hhx4arziNv/7VIqxHjYpaEicKTj0VevSIz5Refb3FM/XtG7UkThh07w6nnx6fl6+GBjMy%0Atvf9x0MhEYYGMBTYE1goIs0i0gycBlwhIhsxz4UA/Qru6we821bFY8eOJZPJtDiGDRvGzJkzW5Sr%0Ara0lk8lsc//ll1/OnXfe2eLcwoUL2bAhw6OPrmrhqr7++uu3yeK3fPlyMpkMS5YsaXF+6tSpXH31%0A1S3ONTU1kclkmFuQfWn69OlMmDBhG9nGjx+/pR+1tfZD8+mnpfUjk8lsEygVZT9ylPp5VHo/dt7Z%0AEifdfnv0/WhsXMgDD2QYPrxyP49K7MeIETB/PtxzT7T9aG6GOXOWs2JFZX8epfRj+vTpW34b+/fv%0ATyaT4corr9zmnlZR1dgfwI7AYQXHAixb6WezZVYAV+bdswuwHvhCK3UOAbSxsVGD4KGHVEH1tdcC%0Aqb5kzj1X9dRT7f933HFHtMKkgCTq8IYbVPv0UW1ujlaOl1+278ZVVyVPh3EkKWNx8WL73GtqopVj%0A3jyT49lnt55Lig7jRGNjo2IhC0O0nd/wRHg0VHWdqr6Sf2DLV/+hqrntem4Gfigi40TkSOA+4G3g%0Aj1HIfPrp8UlHbhb81nwFCxe2mcTN6QBJ1GF1NXz0ETQ2RitHbn587drk6TCOJGUsfvaz0K9f9NMn%0A9fXQp0/LzMhJ0WFSSYSh0Qot4udV9SZgKnA7ttpke+BMVY1kQdVOO5mrOg5z4gsWWBbGXHzGrbfe%0AGq1AKSCJOjzuONhll+jHZH29bbZ1++3J02EcScpYFNm6bXyUNDTAGWe0TIeeFB0mlcQaGqo6QlWv%0AKjg3WVUHqOoOqjpaVSONsR81yr5UzRGHr9bVwW67+d4mlU6PHvaAjTKfxsaNlqLfl7VWJiNHmkft%0Aw8IsSCGxbp3FiXja8XBJrKGRBKqr4eOPbT+HKKmttS9W3DY0csKnqgqeftrS5EfBs8/aw94TdVUm%0AI0ZY0sAnn4ym/T/9yV78fPyFixsaATJ0qHkSonRVf/ihTZ34G6QD9oBtbrYHbhTU18Puu1teBafy%0AGDQIDjggunwa9fWWKfeQQ6Jpv1JxQyNAune3B3uUAaGPP77txlXFllk5pZFUHR5yCOy7b3TGb339%0AVu9aUnUYN5Kmx5EjozM0GhrsmSzS8nzSdJg03NAImOpq8yh88EE07dfVwUEH2ZtEjkmTJkUjTIpI%0Aqg5z28ZHEafx0Uc2dZJzWydVh3EjaXqsroZXXrE09GGyapXtYlwsPiNpOkwabmgEzOjRNicZVQBe%0ALu14PqM8PWiXSbIOq6vh5Zfh3TZT2ZWf3LbwOUMjyTqME0nTY+6HPuxnYm61SzFDI2k6TBpuaATM%0AwIFw2GHw2GPht71smaUe9/gMJ5+oto2vr8e3hXfo29fSz4dtaDQ02NYQ++wTbruOGxqhMHo01NSE%0Av3NmXZ3NhfvGVU4+/frB4MHhx2nU1bnR6xjV1WZohPlMrK/31SZR4YZGCIwZY/ORixeH225dHZxw%0AgmXBy6cwD79TOknXYS5OI6wH/dtvw5IlLR/0SddhXEiiHqurbepu0aJw2nvjDfPwtpY/I4k6TBJu%0AaITAqafaLoFhTp9s2mSuwmJTj9OnTw9PkJSSdB1WV5vxW7AXU2A0NGzNDJkj6TqMC0nU4/DhloY+%0ArOmThgbo1s22hihGEnWYJNzQCIHevW2Ah2loPP+85dAoZmj85je/CU+QlJJ0HZ5yCvTqFd6Dvq4O%0AhgyBPfbYei7pOowLSdTj9tvbGAxr+q6hAY49Fnbdtfj1JOowSbihERKjR1uSpHXrwmmvttamTI47%0ALpz2nGSx445w0knhPOhVfX7c2ZbqaluJtGFDsO1s3rw1f4YTDW5ohMSYMVv3eQiD2lpzU/foEU57%0ATvKoqrLxGPRePIsXw8qV/qB3WlJVBU1N8MwzwbazaBG8/77vbxIlbmiExMEHW+rdMKZP1qyxL69H%0A+DttkduLZ8GCYNupq7Ppw5NPDrYdJ1kcfbQtdQ3aq1Zfb+PvpJOCbcdpHTc0QkLEpk/CMDTmzIFP%0AP7X2ijFhwoTghUg5adDh0KE2Zx10nEZuW/jevVueT4MO40BS9ditm3kZgjY0GhqKj798kqrDpOCG%0ARoiMGQNLl1oSrSCpqbG0460lRvIseF0nDTrs3t2m14J80G/caPPwxaZN0qDDOJBkPVZXW+B6UFs0%0AtDX+8kmyDpOAGxohkouZqKkJrg1Vq781bwbAhRdeGJwAFUJadFhVZdNsa9YEU//TT1sAdLFpvLTo%0AMGqSrMeqKgvWfPzxYOpfsMDGX3vxGUnWYRJwQyNEdtnF1o8HOX2ydKklp2nL0HCcHNXVlnPlySeD%0Aqb+mBvbc07eFd4qz//7wmc8E51Wrr4fddrOU5050uKERMqNHWwzFxo3B1F9TAz17etpxp2MceKA9%0A7IOK08h517r5k8ZphVw68iBoaLBnYffuwdTvdAz/+ofMmDHmyps3L5j6a2rMa7LTTq2XmTt3bjCN%0AVxBp0aGIPeiDeKNcuRJeeKF171padBg1SddjVZV5Yt98s7z1rl1r04IdWVaddB3GHTc0Quaoo2xT%0AqyCmTzZutLnO9qZNbrrppvI3XmGkSYdVVfDqq5aSvJzU1tq/rcXZpUmHUZJ0PZ5xhnm8ym3sPvWU%0Arb7rSP6MpOsw7rihETLdugW3zHXePPOWtGdozJgxo/yNVxhp0mHuQVxu93VNjc2N77VX8etp0mGU%0AJF2Pu+4Kxx9f/vFXXw/77msxIO2RdB3GHTc0ImD0aPjzn2HFivLW+9hj9lA/6qi2y+2www7lbbgC%0ASZMO+/Y1g6CcD/rNm82j0ZbRmyYdRkka9FhVZfEUmzeXr85c2nGR9sumQYdxxg2NCKiutsGfcy2X%0ACw+8czpLubeNf/FFS/s8Zkx56nPSTXU1/OMfFtNTDt57z17mPO14PPCfpAjYc0/bSbCc0yfvvgsv%0AveTLWp3OUV1tY2jx4vLU99hjFpA8bFh56nPSzYkn2kZ/5fKqNTTYv25oxINEGBoicp2ILBCRNSKy%0AUkT+ICIHFyl3o4isEJEmEakTkYOikLcjjB5tHo1Nm8pTX8470pH9Ta6++uryNFrBpE2HJ58M221X%0AvoC8mhpLUNerV+tl0qbDqEiDHnv1gtNOK+/4GzwY9t67Y+XToMM4kwhDAzgFmAqcAFQBPYFaEdk+%0AV0BEvgdMAr4OHA+sA2pEpI1HXXSMGWNpd59/vjz11dTAkCGtB97lM3DgwPI0WsGkTYfbb2/GRjne%0AKNessYyg7XnX0qbDqEiLHqurYe5cWL++a/Woth8fVEhadBhbVDVxB9AX2AycnHduBXBl3t+7AOuB%0AL7ZSxxBAGxsbNQqam1X79FGdPLnrdW3apNq3r+p113W9Lqdy+clPVHfcUXXDhq7VM3OmKqguCgmx%0AAAAAFc9JREFUXVoeuZzKYNEiGze1tV2r56WXrJ76+vLI5RSnsbFRAQWGaDu/2UnxaBSyK9bB1QAi%0AMgjoDzTkCqjqGuBZIJazxD16mAVfjjiNF16AVas8PsPpGtXVtjz6mWe6Vs9jj9mmfgceWB65nMrg%0AsMNsqqOr0yc1NeahGz68PHI5XSdxhoaICHAzMFdVX8me7o8ZHisLiq/MXoslo0fbpj+rV3etnpoa%0AD7xzus7RR8Puu3dt+qQjm/o5TjFEtq5+6go1NXD66W1vC++ES+IMDeA24DDggnJUNnbsWDKZTItj%0A2LBhzJw5s0W52tpaMpnMNvdffvnl3HnnnS3OLVy4kEwmw6pVq1qcv/7665kyZcqWv0ePhs2blzNq%0AVIYlS5a0KDt16tRtApSamprIZDLbpMu9//7p7LbbhG0C78aPH1+0HyNGjChrPwCWL19OJtO1fkyf%0APp0JEyZsI1tr/Sj351FKP5YsWZKKfsDWz2P+/LmMHLn1jbIz/Sjc1K+tfsyfPz+QfqTl8+hoP848%0A88xU9GP8+PHsvvtMXnjBlkZ3ph9nnZXhqadWtTB0O9KP3L8+ror3Y/r06Vt+G/v3708mk+HKK6/c%0A5p5WaW9uJU4HMA34GzCw4PwgLGZjcMH5J4D/aqWuSGM0chx+uOqECZ2//4MPVLt3V73tto7fM27c%0AuM436KhqenV4++2q3brZuOoMU6eq9uyp+vHH7ZdNqw7DJk16fOcdi6+YPr1z98+ebfe/+mpp96VJ%0Ah2GRyhgNEZkGnAOcoarL86+p6hvAu8DIvPK7YKtUng5TzlIZMwYeeaTzGfFyS2TPOqvj90ybNq1z%0AjTlbSKsOR42ysdhZ93VHNvXLkVYdhk2a9DhgABx5ZOdj12pqYOBAOOSQ0u5Lkw7jSCIMDRG5DbgY%0AuAhYJyL9skf+LNzNwA9FZJyIHAncB7wN/DF8iTvOuHG2y2Vnl7nOng1HHGFfro7iS7m6Tlp1eMAB%0AcPjh8PDDpd+7fj3MmdPxbKBp1WHYpE2PY8fCo4927uUrFx/UkbTj+aRNh3EjEYYG8E1sueoT2DLW%0A3PHFXAFVvQnLtXE7ttpke+BMVd0YtrClMHw47LYbPPRQ6fdu3mxfyFK8GY7THmef3bkH/RNPQFOT%0AGc+O01nGjrUU4o2Npd33t7/BX/7igchxJBGGhqp2U9XuRY77CspNVtUBqrqDqo5W1aVRydxRevSA%0AM8/snKHx3HMWNOWGhlNOzjrLHvSletkefhgGDYLPfjYYuZzK4KSToE8fm1IuhZoa6N7d047HkUQY%0AGmknk7F9SpYvb79sPrNnmzek1GWthZHLTumkWYfDhtm4KmX6RNXKn312x93WadZhmKRNjz16mFdi%0A9uzS7qupgRNOsG3nSyVtOowbbmjEgDFj7MtV6rz47Nn2hezRo7T7mpqaSrvB2YY067BHDxuTpTzo%0AFy0yQ/nsszt+T5p1GCZp1ONZZ5nHdmVhZqRW2LjRApg7u1twGnUYJ0S1TPtCJwwRGQI0NjY2MmTI%0AkKjFYeRI6Nmz49HWf/+7RWjffz9cckmwsjmVx69/DRdfDO+8Y+OsPX7yE/jRj2yr7+22C14+J928%0A9x707w933w1f+Ur75evrLbPtiy/CUUcFL59j+T6GDh0KMFRVF7ZV1j0aMWHcOHj8cfj4446Vf+QR%0Ac1F31oJ3nLYYMwa6dev4PPnDD9uD3o0MpxzstRccd1zHvWqzZtnKu8GDg5XL6RxuaMSEcePM/dfR%0APP+zZ8OJJ0LfvsHK5VQmu+9uQXkdmc5btQrmzy9t2sRx2mPsWIu7aG5uu5yqGRqZTOnLWp1wcEMj%0AJhx4oG0q1JHVJ01N9gUsktG2QxSmtnVKpxJ0mMnYOFu7tu1yOWNk7NjS6q8EHYZBWvU4bhysWQNP%0APtl2uZdftqWtXVlWnVYdxgU3NGLEuHHmqdi0qe1yNTVmbJx3XufamThxYududLZQCTo8/3z45JP2%0A3dcPPmjej733Lq3+StBhGKRVj8ccYwnkfve7tsvNmgU77wynndb5ttKqw7jghkaMOOccy4sxb17b%0A5R580NL0fuYznWtn8uTJnbvR2UIl6HDQIBg6FB54oPUya9ZYGvzOGL2VoMMwSKseRczY/cMf2n75%0AmjXLYoq6Eh+UVh3GBTc0YsQJJ1hA04wZrZfZsMGmVz7/+c63E4dVNkmnUnT4hS9YQOi6dcWvz55t%0AsUWdGY+VosOgSbMezzvPVqAUbDi6heXLbRnsOed0rZ006zAOuKERI7p1g/Hj7Q3y00+Ll5kzx94i%0AOztt4jilcP75todJa9MnDzwAxx4L++8frlxOZXD88bDvvubFLcaMGdC7d+fj1ZxwcEMjZlxwgUXx%0ANzQUv/7b39qUyRFHhCuXU5kceKAtM7z33m2vvf++BYJ+6Uvhy+VUBt26mVdtxgzznBUyfbrFtu28%0Ac/iyOR3HDY2YccwxcPDBxadP1q2zwKhLLunaMq4777yz8zc7QGXp8LLLbJO1whT5999v4/DiiztX%0AbyXpMEjSrseJE82oLVyRt3ixJei68MKut5F2HUaNGxoxQ8S+OA8+uG3yrpkzbalhVzOBLlzYZhI3%0ApwNUkg4vuAB23BHyn8XNzTB1qk2t7LFH5+qtJB0GSdr1eMQRljPof/6n5flbb4V+/cqzqWTadRg1%0AnoI8JinI83nrLVvWNW0a/PM/bz1/+um2dfdTT0UlmVOpTJpkbuply2xnzfvus9TQL73k2Rid4Lnr%0ALvja1+D11206b/VqC5z/7nfhhhuilq4y8RTkCWe//eDcc83Q2LzZzj33nCWuueKKaGVzKpPvf99y%0Aanz3uxZD9L3v2UoTNzKcMLjgAsvTcu21lgn0xhvN+/utb0UtmdMR3NCIKVddBa+8YvPgqvCDH1gQ%0A6LnnRi2ZU4kMGGCG75132pvkp5/a1InjhMEOO8BPf2oxamecAbfcAv/2bzZ14sSfEjcYd8Ji+HC4%0A6CK4/HJLiFRXZxH+3btHLZlTqUyYYHvrPP00XHppx3Z1dZxyccEFFrd2xx1w/fXmXXOSgXs0Yswv%0Af2k7YtbVmTVfjqAngIwvOu8ylarDceNsS/iDDup6XZWqw3JTSXq87DJ49lmYPNmWvpaLStJhFLhH%0AI8bsuKOl3y03kyZNKn+lFYbrsOu4DsuD67HruA6DxVedxHDVieM4juPEGV914jiO4zhOLHBDw3Ec%0Ax3GcwHBDowKZOXNm1CIkHtdh13EdlgfXY9dxHQZL6gwNEblcRN4QkfUi8oyIHBe1THFjypQpUYuQ%0AeFyHXcd1WB5cj13HdRgsqTI0RGQ88FPgeuAY4CWgRkT6RipYzNhzzz2jFiHxuA67juuwPLgeu47r%0AMFhSZWgAVwK3q+p9qroE+CbQBEyMVizHcRzHqUxSY2iISE9gKNCQO6e2drceGBaVXI7jOI5TyaTG%0A0AD6At2BlQXnVwL9wxfHcRzHcZxKzgzaG+DVV1+NWo7QWbBgAQsXtplfxWkH12HXcR2WB9dj13Ed%0Alk7eb2fv9sqmJjNoduqkCThPVWflnb8H6KOqnysofxHwv6EK6TiO4zjp4mJV/XVbBVLj0VDVZhFp%0ABEYCswBERLJ//3eRW2qAi4E3gU9CEtNxHMdx0kBv4ADst7RNUuPRABCRLwL3YKtNFmCrUM4HDlXV%0A9yMUzXEcx3EqktR4NABU9bfZnBk3Av2AF4HRbmQ4juM4TjSkyqPhOI7jOE68SNPyVsdxHMdxYoYb%0AGo7jOI7jBIYbGglDRK4TkQUiskZEVorIH0Tk4CLlbhSRFSLSJCJ1InJQwfXtRORWEVklIh+LyO9E%0AZK+CMt8XkXkisk5EVgfdtzAJS48isr+I3CEiy7J1vC4ik7PLsRNNyGPxjyLyt+xmiStE5D4R2Tvo%0APgZNmDrMK9tLRF4Ukc0iMjiovoVFyOPwzazecscmEbkm6D4mHTc0kscpwFTgBKAK6AnUisj2uQIi%0A8j1gEvB14HhgHba5XK+8em4GzgLOA04FBgAPFrTVE/gt8PNAehItQerx93nXDwUEuAw4DFsJ9U3g%0AR4H0KlzCHItzgC8ABwOfBw4EHih/l0InTB3muAl4G0hLgF6YOlTgh9hig/7A3tm2nbZQVT8SfGCp%0A1zcDJ+edWwFcmff3LsB64It5f28APpdX5pBsPccXaeMrwOqo+5p0PeaV+RdgadR9TrgOxwGfAt2j%0A7neSdAicCSzGDODNwOCo+5wkHQJvAN+Ouo9JO9yjkXx2xazs1QAiMgiztPM3l1sDPMvWzeWOxZY2%0A55f5C7Ccyt2ALkw97pprJ2WEokMR2R1LtjdPVTeVvRfREpgORaQf8EvgEuxHNq0EPQ6vzU6vLBSR%0AfxGR7kF1JC24oZFgREQwd99cVX0le7o/9iVra3O5fsDG7JettTIVQ5h6zM4LTwJ+UQbRY0MYOhSR%0A/ycia4FVwH7AueXrQfSEoMO7gdtU9YWyCh4jQtDhLcAFwOnYd/j7wJRyyZ9WUpWwqwK5DZv3Hx61%0AIAknFD2KyD7Ao8BvVPWuINuKgDB0eBNwB7A/cD1wP3B2gO2FTWA6FJFvAzux9UdRyt1GTAh0HKrq%0AzXl/LhKRjcDtInKdqjYH0WYacI9GQhGRacBY4HRV/XvepXexh0i/glv6Za/lyvQSkV3aKFMRhKVH%0AERmABTTOVdVvlEn8WBCWDlV1taouVdUG4EJgrIicUKZuREoIOjwDmwLYICLNwOvZ88+LyN3l6UW0%0ARPRMXIC9sB/QSbErAjc0Ekj2C3UOcIaqLs+/pqpvYF+MkXnld8Eisp/OnmrEAunyyxwCDATmByp8%0AjAhLj1lPxuPAc8DEIPoSFRGOxdy8+HZd7ELkBKzDXJn/AxyVd5yJTSd8EfhB2TsVMhGOw2OwgNH3%0Aut6LFBN1NKofpR2Ya/ADbElXv7yjd16Za4B/YJH5RwIzsTeYXgX1vIHNNQ4F5gF/KmhrP+yh9G/A%0AR2x9SO0YtR6SokdsidzrQG32/1vailoHCdLh8cDl2bE3EBgBzAX+AvSMWg9J0GGRdvcnJatOQhyH%0AJwJXAIOBQVhA8krgrqh1EPcjcgH8KPEDs4fDpiLHlwvKTcaWdDVh2/geVHB9O2z99yrgYywnwV4F%0AZe5upa1To9ZDUvSILQ0ubGMzsClqHSRIh0dgqwHez9bxV2AasHfUOkiKDou0u3+2nTQYGmGNw2Mw%0A78ZqLA/HIsyASbSxG8bhm6o5juM4jhMYHqPhOI7jOE5guKHhOI7jOE5guKHhOI7jOE5guKHhOI7j%0AOE5guKHhOI7jOE5guKHhOI7jOE5guKHhOI7jOE5guKHhOI7jOE5guKHhOI7jOE5guKHhOI4TISKy%0AnYhsFpFRUcviOEHghobjxBQRuTv7A7Qp+2/u//9UUO5kEflURP7QSj3nicgzIvKRiKwRkUUi8h/Z%0Aa3/Kq7vYUdtKnS1+HPP+3iQigwvK7pBtd7OIHF+krnuz8p/VSlt9ROQnIvKKiDSJyHvZ/lyVv613%0A9lyh/JtE5Gdt6HhGK/f8vrV7HMcpjR5RC+A4Tps8CnwVkLxz7xeUuRS4GbhMRPZU1S3XRWQ08Gvg%0Ae8BsbGvww7EdUMF2s+yV/f8gbNvs04DXsuc2lCjvW8AE4Mq8c1/ANqLasbCwiOwMfA74j2w/Zhdc%0A74ttZNUD+FfgBWzDq0OBicCHwF3Z4optivWjgmbWtSGvYjt5foOWOv6kjXscxykB92g4TrzZoKrv%0Aq+p7eceWnRCzP9TnA7diO1J+peD+s4EnVPVmVX1dVZeq6h9V9QoAVf0wVy+2a6UAq/Pa+qhEee8F%0ALhaR/JeYicA9rZS/CHgOMzRGi8ieBdf/E9gDOFZVf6Wqi1V1uarWquoFqnpXQfl1Bbp6T1XbMjQA%0APimi4zXQwlPzNRGpzXpUXhORcfkViMgxIvKEiKzPelxuFZHtCsp8I+uV+URE3haR/yyQo7+IPCQi%0A60RkiYiMaUdux0kEbmg4TrK5EPizqr4B/C/mFcjnXeBIEflsSPLMwwyWDICIHAQMxbwqUqT8ROB+%0AVV0NzAG+nLuQNVbOA+5W1X8ELHd7/F/gfuAo4PfA70TkANhi7D0GvI1tJX4hcBbwX7mbReRKzGj6%0Ab8yjlAGWFbQxGbgbOBJ4HPi1iOwUUH8cJzTc0HCceDNORD7OO35TcH0i9gMI8AjQV0ROyrt+C/Ai%0AsEhElonIr0XkKyLSM0CZ78nKlZNvJrCNZ0REjgCOAH6XPfWrvPsABmDTLa8V3LcoTx+FHo3vFuhr%0AjYh8rh15zy9yz3cKyvxKVe/PeoWuBV4BJmWvfRWbgpmoqktUtQGbOvpaNr5EgOuAH6vqL1T1r6q6%0AUFVvK2jjl6r6e1VdBnwf2BUY0o7sjhN7PEbDceLNHOCbbPUGbJkGEJHDsTfosQCq2iwiv8O8Gk9n%0Az60FxmYDSE8HhmHxHN8WkZNUtd0YDBG5G5ueAVivqnu1c8t9wGQR2Rf4EnleigImAg9nZQSYBfxS%0ARIap6vw26j8T6IkZUb0Lrt2JeQ7yebcdeR8DrqClx2VVQZlnCv6eD+S8RIcCjaq6Me/6POz5+hlg%0AJdAX+yzb4uXcf1T1AxHZCLSna8eJPW5oOE68WZedFinGpdh3eKW9NG9hvYh8Oz82IfuWvAy4S0R+%0AjHkJzsemW9rjGuDfs//f3F5hVX1XROoxg6NZVR8XkX75ZbIelUuA3USkOe9SN8wAmQ+swAyrQwrq%0Afytbx1q25cNsX0thbRs6LgfrO1iuueBvxb3OTgrwQew4CSTvh/oKLG4g/1gFjG/j9r9hqyq2WQWC%0A/bi1PGGBksuyx5sdFPEubPXK3a1cPxd7/hTK/lXgiyKyg6p+CjwIfDW7+iRKTizy9yvZ/78KDBGR%0AXnnXT8YMh9dUdRXmVRkZuJSOE0Pco+E4yeQczFC4S1Wb8i9kc0BcinkvbsCWrz6KGRi7Y/EDCtQX%0AqbdYwGbJqOrM7AqS1latXArMUtVX8k+KyF+wIMrxmJFyDTAceE5ErgcaMSPpaOA4zPORz46F3hNs%0AVUlbq2d6F7mnORugmuNiEXkJm0KZiAV05qaT7gV+yFZv0T7Az4A7cqtXsEDPn4rIB0AtFn9xQpE4%0ADcdJHe7RcJxkMhGoKTQysjwInCgihwJPYnEC9wNLsDwVuwPVrUwxbOPRaIPCsi3+VtXVqrqp8Ho2%0AdmMkW4NA8+/ZBPyR7OqZ7LLb44AZWEDlc1hw6/exoNPLC6qYhE255B+teVVynFPknkIj7F8xb8tL%0A2EqY83P6U9WPgTGYgfE8Nh31EHBVXr9+ieUyuQJYjAXIHpDf9SJylfJZOE5skbwl+Y7jOE4e2VwY%0A64Exqlo0S6rjOG3jHg3HcRzHcQLDDQ3HcZy2cbev43QBnzpxHMdxHCcw3KPhOI7jOE5guKHhOI7j%0AOE5guKHhOI7jOE5guKHhOI7jOE5guKHhOI7jOE5guKHhOI7jOE5guKHhOI7jOE5guKHhOI7jOE5g%0A/H+X+F/YON3n0AAAAABJRU5ErkJggg=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76400"/>
            <a:ext cx="5029200" cy="3524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 3.0</vt:lpstr>
      <vt:lpstr>FAST and IMAGE Coincident Viewing</vt:lpstr>
      <vt:lpstr>Ephem Status</vt:lpstr>
      <vt:lpstr>Step 1 Filtering Strategy</vt:lpstr>
      <vt:lpstr>Step 1 Filtering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IMAGE Coincident Viewing</dc:title>
  <dc:creator>cschiff</dc:creator>
  <cp:lastModifiedBy>cschiff</cp:lastModifiedBy>
  <cp:revision>6</cp:revision>
  <dcterms:created xsi:type="dcterms:W3CDTF">2016-11-10T13:21:18Z</dcterms:created>
  <dcterms:modified xsi:type="dcterms:W3CDTF">2016-11-10T14:13:42Z</dcterms:modified>
</cp:coreProperties>
</file>