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6F9B-2CD6-45D9-92F4-7A79D63DBAA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F5E3-5C34-45D6-AA90-CD8EB9E7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old faith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99" y="1909717"/>
            <a:ext cx="395287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ater spou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r="19444"/>
          <a:stretch/>
        </p:blipFill>
        <p:spPr bwMode="auto">
          <a:xfrm>
            <a:off x="6355178" y="2390773"/>
            <a:ext cx="39719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35399" y="1209675"/>
            <a:ext cx="8391704" cy="5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Terrestrial Examples of Pressurization and Evacuation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5399" y="5072017"/>
            <a:ext cx="3952875" cy="48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Pressure </a:t>
            </a:r>
            <a:r>
              <a:rPr lang="en-US" smtClean="0"/>
              <a:t>Rise From </a:t>
            </a:r>
            <a:r>
              <a:rPr lang="en-US" dirty="0" smtClean="0"/>
              <a:t>below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5178" y="1909717"/>
            <a:ext cx="3952875" cy="48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Pressure Drop From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6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(GSFC-5950)</dc:creator>
  <cp:lastModifiedBy>Schiff, Conrad (GSFC-5950)</cp:lastModifiedBy>
  <cp:revision>4</cp:revision>
  <dcterms:created xsi:type="dcterms:W3CDTF">2016-09-01T17:22:34Z</dcterms:created>
  <dcterms:modified xsi:type="dcterms:W3CDTF">2016-09-01T17:29:41Z</dcterms:modified>
</cp:coreProperties>
</file>