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70" r:id="rId10"/>
    <p:sldId id="263" r:id="rId11"/>
    <p:sldId id="264" r:id="rId12"/>
    <p:sldId id="271" r:id="rId13"/>
    <p:sldId id="265" r:id="rId14"/>
    <p:sldId id="272" r:id="rId15"/>
    <p:sldId id="267" r:id="rId16"/>
    <p:sldId id="268" r:id="rId1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94660"/>
  </p:normalViewPr>
  <p:slideViewPr>
    <p:cSldViewPr>
      <p:cViewPr varScale="1">
        <p:scale>
          <a:sx n="70" d="100"/>
          <a:sy n="70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546986A-B8FD-4CA0-B8E8-EA652BC3B5D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2421CF-8B40-440F-97EF-18CFD4E99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6D9CC-79A8-4979-8355-8B7D8A7FE888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FB6-995D-46A1-A916-759163A5526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06BA-89BD-4CE4-855B-9092B39D7549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2D399E-CE5B-4F23-A731-8241C7AEA2D4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92D434-DD35-4011-BA11-EC6AEABE33E6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40F6-7BA0-4168-8168-B900D5DBF335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F63-C8BE-49AC-B41E-95B1E128FA92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642C16-C99D-4093-998C-AEC1B45F93CF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4367-C3A9-44E9-950E-0C70804CCF7C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42CD3D-0451-4CFA-BCF0-A471DF5DF588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86C161-0C0E-4C50-99AF-333088120600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467600" cy="5559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0D9634-09EA-4CDA-BE5E-7EC89B2D71E2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EF2FB8-AF14-4AC2-95CF-6409980FE1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Preliminary Investigation of Field-Aligned Electrons in the Magnetosphere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C. Schiff – 2/17/16 v0.1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5 – 14:00-16:00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776913" cy="5610225"/>
            <a:chOff x="1438275" y="914400"/>
            <a:chExt cx="5776913" cy="56102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8275" y="4611529"/>
              <a:ext cx="5770245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914400"/>
              <a:ext cx="5386388" cy="370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5 – 16:00-18:00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03120" y="1005840"/>
            <a:ext cx="5778818" cy="5592604"/>
            <a:chOff x="902970" y="381000"/>
            <a:chExt cx="5778818" cy="559260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0" y="381000"/>
              <a:ext cx="5386388" cy="370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2970" y="4048125"/>
              <a:ext cx="5745480" cy="1925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7" name="Group 16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5186362" cy="525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4 – 02:00-04:00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794534" cy="5604033"/>
            <a:chOff x="-47625" y="576263"/>
            <a:chExt cx="5794534" cy="560403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7625" y="4267200"/>
              <a:ext cx="5739289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713" y="576263"/>
              <a:ext cx="5380196" cy="3708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562600" cy="57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12 – 02:00-04:00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751671" cy="5810250"/>
            <a:chOff x="1476375" y="990600"/>
            <a:chExt cx="5751671" cy="58102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375" y="4683442"/>
              <a:ext cx="5751671" cy="2117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990600"/>
              <a:ext cx="5237798" cy="3665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60830" y="275689"/>
            <a:ext cx="164497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Caution: low count rates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12 – 12:00-14:00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788819" cy="5767387"/>
            <a:chOff x="0" y="623888"/>
            <a:chExt cx="5788819" cy="576738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050" y="623888"/>
              <a:ext cx="5336858" cy="364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286250"/>
              <a:ext cx="5788819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ounded Rectangle 6"/>
          <p:cNvSpPr/>
          <p:nvPr/>
        </p:nvSpPr>
        <p:spPr>
          <a:xfrm>
            <a:off x="4724400" y="838200"/>
            <a:ext cx="685800" cy="5715000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7" name="Group 16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 smtClean="0"/>
              <a:t>Performed a preliminary scan </a:t>
            </a:r>
            <a:r>
              <a:rPr lang="en-US" dirty="0" smtClean="0"/>
              <a:t>through </a:t>
            </a:r>
            <a:r>
              <a:rPr lang="en-US" dirty="0" smtClean="0"/>
              <a:t>v1.1 Fast Survey </a:t>
            </a:r>
            <a:r>
              <a:rPr lang="en-US" dirty="0" err="1" smtClean="0"/>
              <a:t>Quicklook</a:t>
            </a:r>
            <a:r>
              <a:rPr lang="en-US" dirty="0" smtClean="0"/>
              <a:t> Plots</a:t>
            </a:r>
            <a:endParaRPr lang="en-US" dirty="0" smtClean="0"/>
          </a:p>
          <a:p>
            <a:pPr lvl="1"/>
            <a:r>
              <a:rPr lang="en-US" dirty="0" smtClean="0"/>
              <a:t>Oct. 1</a:t>
            </a:r>
            <a:r>
              <a:rPr lang="en-US" baseline="30000" dirty="0" smtClean="0"/>
              <a:t>st</a:t>
            </a:r>
            <a:r>
              <a:rPr lang="en-US" dirty="0" smtClean="0"/>
              <a:t> – Dec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 lvl="1"/>
            <a:r>
              <a:rPr lang="en-US" dirty="0" smtClean="0"/>
              <a:t>Looked for field-aligned structures in the medium energy band that occurs in the magnetosphere (or perhaps not in the </a:t>
            </a:r>
            <a:r>
              <a:rPr lang="en-US" dirty="0" err="1" smtClean="0"/>
              <a:t>magnetosheath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Noted candidate dates and ‘drilled down’</a:t>
            </a:r>
          </a:p>
          <a:p>
            <a:pPr lvl="2"/>
            <a:r>
              <a:rPr lang="en-US" dirty="0" smtClean="0"/>
              <a:t>Oct 4 10:00-18:00</a:t>
            </a:r>
          </a:p>
          <a:p>
            <a:pPr lvl="2"/>
            <a:r>
              <a:rPr lang="en-US" dirty="0" smtClean="0"/>
              <a:t>Oct 5</a:t>
            </a:r>
            <a:r>
              <a:rPr lang="en-US" baseline="30000" dirty="0" smtClean="0"/>
              <a:t> –</a:t>
            </a:r>
            <a:r>
              <a:rPr lang="en-US" dirty="0" smtClean="0"/>
              <a:t> 14:00-18:00</a:t>
            </a:r>
          </a:p>
          <a:p>
            <a:pPr lvl="2"/>
            <a:r>
              <a:rPr lang="en-US" dirty="0" smtClean="0"/>
              <a:t>Nov 4 – 02:00-04:00; 06:00-08:00</a:t>
            </a:r>
          </a:p>
          <a:p>
            <a:pPr lvl="2"/>
            <a:r>
              <a:rPr lang="en-US" dirty="0" smtClean="0"/>
              <a:t>Nov 12 – 02:00-04:00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Orbit Geometry and Approximate Candidate Location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460" y="914400"/>
            <a:ext cx="496108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2 (No Border) 5"/>
          <p:cNvSpPr/>
          <p:nvPr/>
        </p:nvSpPr>
        <p:spPr>
          <a:xfrm>
            <a:off x="3200400" y="53340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10/4-5</a:t>
            </a:r>
            <a:endParaRPr lang="en-US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2743200" y="47244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11/4</a:t>
            </a:r>
            <a:endParaRPr lang="en-US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2514600" y="43434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11/12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310312" cy="611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10:00-12:00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03120" y="1005840"/>
            <a:ext cx="5906453" cy="5599271"/>
            <a:chOff x="-43544" y="581025"/>
            <a:chExt cx="5906453" cy="55992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1951" y="581025"/>
              <a:ext cx="5473065" cy="370236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3544" y="4267200"/>
              <a:ext cx="5906453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5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4" name="Group 3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12:00-14:00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03120" y="1005840"/>
            <a:ext cx="5835015" cy="5586889"/>
            <a:chOff x="1320641" y="1066800"/>
            <a:chExt cx="5835015" cy="558688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1066800"/>
              <a:ext cx="5479256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0641" y="4752975"/>
              <a:ext cx="5813584" cy="1900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7" name="Group 16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14:00-16:00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850255" cy="5614035"/>
            <a:chOff x="-76200" y="576263"/>
            <a:chExt cx="5850255" cy="561403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225" y="576263"/>
              <a:ext cx="5497830" cy="3708559"/>
            </a:xfrm>
            <a:prstGeom prst="rect">
              <a:avLst/>
            </a:prstGeom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6200" y="4295775"/>
              <a:ext cx="5819775" cy="1894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16:00-18:00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851684" cy="5595938"/>
            <a:chOff x="1419225" y="1066800"/>
            <a:chExt cx="5851684" cy="559593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225" y="4743450"/>
              <a:ext cx="5838349" cy="191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066800"/>
              <a:ext cx="5442109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85800"/>
            <a:ext cx="5181600" cy="53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578</TotalTime>
  <Words>276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Century Schoolbook</vt:lpstr>
      <vt:lpstr>Wingdings</vt:lpstr>
      <vt:lpstr>Wingdings 2</vt:lpstr>
      <vt:lpstr>Oriel</vt:lpstr>
      <vt:lpstr>Preliminary Investigation of Field-Aligned Electrons in the Magnetosphere</vt:lpstr>
      <vt:lpstr>Status</vt:lpstr>
      <vt:lpstr>Orbit Geometry and Approximate Candidate Location</vt:lpstr>
      <vt:lpstr>PowerPoint Presentation</vt:lpstr>
      <vt:lpstr>Oct. 4 – 10:00-12:00</vt:lpstr>
      <vt:lpstr>Oct. 4 – 12:00-14:00</vt:lpstr>
      <vt:lpstr>Oct. 4 – 14:00-16:00</vt:lpstr>
      <vt:lpstr>Oct. 4 – 16:00-18:00</vt:lpstr>
      <vt:lpstr>PowerPoint Presentation</vt:lpstr>
      <vt:lpstr>Oct. 5 – 14:00-16:00</vt:lpstr>
      <vt:lpstr>Oct. 5 – 16:00-18:00</vt:lpstr>
      <vt:lpstr>PowerPoint Presentation</vt:lpstr>
      <vt:lpstr>Nov 4 – 02:00-04:00</vt:lpstr>
      <vt:lpstr>PowerPoint Presentation</vt:lpstr>
      <vt:lpstr>Nov 12 – 02:00-04:00</vt:lpstr>
      <vt:lpstr>Nov 12 – 12:00-14:00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Investigation of Field-Aligned Electrons in the Magnetosphere</dc:title>
  <dc:creator>Conrad Schiff</dc:creator>
  <cp:lastModifiedBy>Schiff, Conrad (GSFC-5950)</cp:lastModifiedBy>
  <cp:revision>42</cp:revision>
  <cp:lastPrinted>2016-02-18T18:54:05Z</cp:lastPrinted>
  <dcterms:created xsi:type="dcterms:W3CDTF">2016-02-17T15:51:29Z</dcterms:created>
  <dcterms:modified xsi:type="dcterms:W3CDTF">2016-02-18T21:21:04Z</dcterms:modified>
</cp:coreProperties>
</file>